
<file path=[Content_Types].xml><?xml version="1.0" encoding="utf-8"?>
<Types xmlns="http://schemas.openxmlformats.org/package/2006/content-types">
  <Override PartName="/ppt/slideMasters/slideMaster3.xml" ContentType="application/vnd.openxmlformats-officedocument.presentationml.slideMaster+xml"/>
  <Override PartName="/ppt/theme/theme5.xml" ContentType="application/vnd.openxmlformats-officedocument.theme+xml"/>
  <Override PartName="/ppt/notesSlides/notesSlide2.xml" ContentType="application/vnd.openxmlformats-officedocument.presentationml.notesSlide+xml"/>
  <Override PartName="/ppt/tags/tag8.xml" ContentType="application/vnd.openxmlformats-officedocument.presentationml.tags+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ags/tag4.xml" ContentType="application/vnd.openxmlformats-officedocument.presentationml.tags+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theme/themeOverride1.xml" ContentType="application/vnd.openxmlformats-officedocument.themeOverride+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tags/tag16.xml" ContentType="application/vnd.openxmlformats-officedocument.presentationml.tags+xml"/>
  <Override PartName="/ppt/tags/tag18.xml" ContentType="application/vnd.openxmlformats-officedocument.presentationml.tags+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tags/tag12.xml" ContentType="application/vnd.openxmlformats-officedocument.presentationml.tags+xml"/>
  <Override PartName="/ppt/tags/tag23.xml" ContentType="application/vnd.openxmlformats-officedocument.presentationml.tags+xml"/>
  <Override PartName="/ppt/slideMasters/slideMaster4.xml" ContentType="application/vnd.openxmlformats-officedocument.presentationml.slideMaster+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theme/theme6.xml" ContentType="application/vnd.openxmlformats-officedocument.theme+xml"/>
  <Override PartName="/ppt/notesSlides/notesSlide5.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21.xml" ContentType="application/vnd.openxmlformats-officedocument.presentationml.tag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theme/theme4.xml" ContentType="application/vnd.openxmlformats-officedocument.theme+xml"/>
  <Override PartName="/ppt/notesSlides/notesSlide1.xml" ContentType="application/vnd.openxmlformats-officedocument.presentationml.notesSlide+xml"/>
  <Override PartName="/ppt/notesSlides/notesSlide3.xml" ContentType="application/vnd.openxmlformats-officedocument.presentationml.notesSlide+xml"/>
  <Override PartName="/ppt/tags/tag7.xml" ContentType="application/vnd.openxmlformats-officedocument.presentationml.tags+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tags/tag5.xml" ContentType="application/vnd.openxmlformats-officedocument.presentationml.tags+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slideLayouts/slideLayout16.xml" ContentType="application/vnd.openxmlformats-officedocument.presentationml.slideLayout+xml"/>
  <Override PartName="/ppt/tags/tag3.xml" ContentType="application/vnd.openxmlformats-officedocument.presentationml.tags+xml"/>
  <Override PartName="/ppt/notesSlides/notesSlide17.xml" ContentType="application/vnd.openxmlformats-officedocument.presentationml.notesSlide+xml"/>
  <Override PartName="/ppt/theme/themeOverride4.xml" ContentType="application/vnd.openxmlformats-officedocument.themeOverr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theme/themeOverride2.xml" ContentType="application/vnd.openxmlformats-officedocument.themeOverride+xml"/>
  <Override PartName="/ppt/notesSlides/notesSlide15.xml" ContentType="application/vnd.openxmlformats-officedocument.presentationml.notesSlide+xml"/>
  <Override PartName="/ppt/tags/tag19.xml" ContentType="application/vnd.openxmlformats-officedocument.presentationml.tags+xml"/>
  <Override PartName="/ppt/notesSlides/notesSlide24.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tags/tag17.xml" ContentType="application/vnd.openxmlformats-officedocument.presentationml.tags+xml"/>
  <Override PartName="/ppt/notesSlides/notesSlide22.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tags/tag15.xml" ContentType="application/vnd.openxmlformats-officedocument.presentationml.tags+xml"/>
  <Override PartName="/ppt/notesSlides/notesSlide20.xml" ContentType="application/vnd.openxmlformats-officedocument.presentationml.notesSlide+xml"/>
  <Override PartName="/ppt/notesSlides/notesSlide6.xml" ContentType="application/vnd.openxmlformats-officedocument.presentationml.notesSlide+xml"/>
  <Override PartName="/ppt/tags/tag13.xml" ContentType="application/vnd.openxmlformats-officedocument.presentationml.tags+xml"/>
  <Override PartName="/ppt/tags/tag22.xml" ContentType="application/vnd.openxmlformats-officedocument.presentationml.tags+xml"/>
  <Override PartName="/ppt/slideMasters/slideMaster5.xml" ContentType="application/vnd.openxmlformats-officedocument.presentationml.slideMaster+xml"/>
  <Override PartName="/ppt/slides/slide8.xml" ContentType="application/vnd.openxmlformats-officedocument.presentationml.slide+xml"/>
  <Override PartName="/ppt/notesSlides/notesSlide4.xml" ContentType="application/vnd.openxmlformats-officedocument.presentationml.notesSlide+xml"/>
  <Override PartName="/ppt/tags/tag11.xml" ContentType="application/vnd.openxmlformats-officedocument.presentationml.tags+xml"/>
  <Override PartName="/ppt/tags/tag20.xml" ContentType="application/vnd.openxmlformats-officedocument.presentationml.tags+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tags/tag6.xml" ContentType="application/vnd.openxmlformats-officedocument.presentationml.tags+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Layouts/slideLayout15.xml" ContentType="application/vnd.openxmlformats-officedocument.presentationml.slideLayout+xml"/>
  <Override PartName="/ppt/tags/tag2.xml" ContentType="application/vnd.openxmlformats-officedocument.presentationml.tags+xml"/>
  <Override PartName="/ppt/notesSlides/notesSlide18.xml" ContentType="application/vnd.openxmlformats-officedocument.presentationml.notesSlide+xml"/>
  <Override PartName="/ppt/theme/themeOverride3.xml" ContentType="application/vnd.openxmlformats-officedocument.themeOverride+xml"/>
  <Default Extension="rels" ContentType="application/vnd.openxmlformats-package.relationships+xml"/>
  <Override PartName="/ppt/slides/slide23.xml" ContentType="application/vnd.openxmlformats-officedocument.presentationml.slide+xml"/>
  <Override PartName="/ppt/notesSlides/notesSlide2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82" r:id="rId2"/>
    <p:sldMasterId id="2147483785" r:id="rId3"/>
    <p:sldMasterId id="2147483803" r:id="rId4"/>
    <p:sldMasterId id="2147483821" r:id="rId5"/>
  </p:sldMasterIdLst>
  <p:notesMasterIdLst>
    <p:notesMasterId r:id="rId31"/>
  </p:notesMasterIdLst>
  <p:sldIdLst>
    <p:sldId id="283" r:id="rId6"/>
    <p:sldId id="319" r:id="rId7"/>
    <p:sldId id="298" r:id="rId8"/>
    <p:sldId id="306" r:id="rId9"/>
    <p:sldId id="302" r:id="rId10"/>
    <p:sldId id="290" r:id="rId11"/>
    <p:sldId id="297" r:id="rId12"/>
    <p:sldId id="262" r:id="rId13"/>
    <p:sldId id="299" r:id="rId14"/>
    <p:sldId id="301" r:id="rId15"/>
    <p:sldId id="303" r:id="rId16"/>
    <p:sldId id="317" r:id="rId17"/>
    <p:sldId id="318" r:id="rId18"/>
    <p:sldId id="307" r:id="rId19"/>
    <p:sldId id="308" r:id="rId20"/>
    <p:sldId id="309" r:id="rId21"/>
    <p:sldId id="310" r:id="rId22"/>
    <p:sldId id="292" r:id="rId23"/>
    <p:sldId id="311" r:id="rId24"/>
    <p:sldId id="312" r:id="rId25"/>
    <p:sldId id="293" r:id="rId26"/>
    <p:sldId id="313" r:id="rId27"/>
    <p:sldId id="314" r:id="rId28"/>
    <p:sldId id="280" r:id="rId29"/>
    <p:sldId id="281" r:id="rId30"/>
  </p:sldIdLst>
  <p:sldSz cx="12192000" cy="6858000"/>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pos="416" userDrawn="1">
          <p15:clr>
            <a:srgbClr val="A4A3A4"/>
          </p15:clr>
        </p15:guide>
        <p15:guide id="2" pos="7256" userDrawn="1">
          <p15:clr>
            <a:srgbClr val="A4A3A4"/>
          </p15:clr>
        </p15:guide>
        <p15:guide id="3" orient="horz" pos="640" userDrawn="1">
          <p15:clr>
            <a:srgbClr val="A4A3A4"/>
          </p15:clr>
        </p15:guide>
        <p15:guide id="4" orient="horz" pos="712" userDrawn="1">
          <p15:clr>
            <a:srgbClr val="A4A3A4"/>
          </p15:clr>
        </p15:guide>
        <p15:guide id="5" orient="horz" pos="3929" userDrawn="1">
          <p15:clr>
            <a:srgbClr val="A4A3A4"/>
          </p15:clr>
        </p15:guide>
        <p15:guide id="6" orient="horz" pos="38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E87"/>
    <a:srgbClr val="FB6100"/>
    <a:srgbClr val="23D4FA"/>
    <a:srgbClr val="00A1E6"/>
    <a:srgbClr val="01A2E7"/>
    <a:srgbClr val="213C6F"/>
    <a:srgbClr val="95B7F4"/>
    <a:srgbClr val="8BDEFF"/>
    <a:srgbClr val="3B92D1"/>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D113A9D2-9D6B-4929-AA2D-F23B5EE8CBE7}" styleName="主题样式 2 - 强调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26" autoAdjust="0"/>
    <p:restoredTop sz="94660"/>
  </p:normalViewPr>
  <p:slideViewPr>
    <p:cSldViewPr snapToGrid="0">
      <p:cViewPr>
        <p:scale>
          <a:sx n="76" d="100"/>
          <a:sy n="76" d="100"/>
        </p:scale>
        <p:origin x="-931" y="-211"/>
      </p:cViewPr>
      <p:guideLst>
        <p:guide orient="horz" pos="640"/>
        <p:guide orient="horz" pos="712"/>
        <p:guide orient="horz" pos="3929"/>
        <p:guide orient="horz" pos="3861"/>
        <p:guide pos="416"/>
        <p:guide pos="7256"/>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3.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ags" Target="tags/tag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2.jpe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645224-CFA9-4B99-AE90-57FBA1CC6A5D}" type="datetimeFigureOut">
              <a:rPr lang="zh-CN" altLang="en-US" smtClean="0"/>
              <a:pPr/>
              <a:t>2019/10/20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128805-E793-4BFF-8375-F1F5CAB66C4F}" type="slidenum">
              <a:rPr lang="zh-CN" altLang="en-US" smtClean="0"/>
              <a:pPr/>
              <a:t>‹#›</a:t>
            </a:fld>
            <a:endParaRPr lang="zh-CN" altLang="en-US"/>
          </a:p>
        </p:txBody>
      </p:sp>
    </p:spTree>
    <p:extLst>
      <p:ext uri="{BB962C8B-B14F-4D97-AF65-F5344CB8AC3E}">
        <p14:creationId xmlns:p14="http://schemas.microsoft.com/office/powerpoint/2010/main" xmlns="" val="5813220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128805-E793-4BFF-8375-F1F5CAB66C4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xmlns="" val="15446428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10</a:t>
            </a:fld>
            <a:endParaRPr lang="zh-CN" altLang="en-US"/>
          </a:p>
        </p:txBody>
      </p:sp>
    </p:spTree>
    <p:extLst>
      <p:ext uri="{BB962C8B-B14F-4D97-AF65-F5344CB8AC3E}">
        <p14:creationId xmlns:p14="http://schemas.microsoft.com/office/powerpoint/2010/main" xmlns="" val="665121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11</a:t>
            </a:fld>
            <a:endParaRPr lang="zh-CN" altLang="en-US"/>
          </a:p>
        </p:txBody>
      </p:sp>
    </p:spTree>
    <p:extLst>
      <p:ext uri="{BB962C8B-B14F-4D97-AF65-F5344CB8AC3E}">
        <p14:creationId xmlns:p14="http://schemas.microsoft.com/office/powerpoint/2010/main" xmlns="" val="19951482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12</a:t>
            </a:fld>
            <a:endParaRPr lang="zh-CN" altLang="en-US"/>
          </a:p>
        </p:txBody>
      </p:sp>
    </p:spTree>
    <p:extLst>
      <p:ext uri="{BB962C8B-B14F-4D97-AF65-F5344CB8AC3E}">
        <p14:creationId xmlns:p14="http://schemas.microsoft.com/office/powerpoint/2010/main" xmlns="" val="38298128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13</a:t>
            </a:fld>
            <a:endParaRPr lang="zh-CN" altLang="en-US"/>
          </a:p>
        </p:txBody>
      </p:sp>
    </p:spTree>
    <p:extLst>
      <p:ext uri="{BB962C8B-B14F-4D97-AF65-F5344CB8AC3E}">
        <p14:creationId xmlns:p14="http://schemas.microsoft.com/office/powerpoint/2010/main" xmlns="" val="20053433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14</a:t>
            </a:fld>
            <a:endParaRPr lang="zh-CN" altLang="en-US"/>
          </a:p>
        </p:txBody>
      </p:sp>
    </p:spTree>
    <p:extLst>
      <p:ext uri="{BB962C8B-B14F-4D97-AF65-F5344CB8AC3E}">
        <p14:creationId xmlns:p14="http://schemas.microsoft.com/office/powerpoint/2010/main" xmlns="" val="28181403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15</a:t>
            </a:fld>
            <a:endParaRPr lang="zh-CN" altLang="en-US"/>
          </a:p>
        </p:txBody>
      </p:sp>
    </p:spTree>
    <p:extLst>
      <p:ext uri="{BB962C8B-B14F-4D97-AF65-F5344CB8AC3E}">
        <p14:creationId xmlns:p14="http://schemas.microsoft.com/office/powerpoint/2010/main" xmlns="" val="318033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16</a:t>
            </a:fld>
            <a:endParaRPr lang="zh-CN" altLang="en-US"/>
          </a:p>
        </p:txBody>
      </p:sp>
    </p:spTree>
    <p:extLst>
      <p:ext uri="{BB962C8B-B14F-4D97-AF65-F5344CB8AC3E}">
        <p14:creationId xmlns:p14="http://schemas.microsoft.com/office/powerpoint/2010/main" xmlns="" val="42151188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17</a:t>
            </a:fld>
            <a:endParaRPr lang="zh-CN" altLang="en-US"/>
          </a:p>
        </p:txBody>
      </p:sp>
    </p:spTree>
    <p:extLst>
      <p:ext uri="{BB962C8B-B14F-4D97-AF65-F5344CB8AC3E}">
        <p14:creationId xmlns:p14="http://schemas.microsoft.com/office/powerpoint/2010/main" xmlns="" val="13458536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128805-E793-4BFF-8375-F1F5CAB66C4F}" type="slidenum">
              <a:rPr lang="zh-CN" altLang="en-US" smtClean="0"/>
              <a:pPr/>
              <a:t>18</a:t>
            </a:fld>
            <a:endParaRPr lang="zh-CN" altLang="en-US"/>
          </a:p>
        </p:txBody>
      </p:sp>
    </p:spTree>
    <p:extLst>
      <p:ext uri="{BB962C8B-B14F-4D97-AF65-F5344CB8AC3E}">
        <p14:creationId xmlns:p14="http://schemas.microsoft.com/office/powerpoint/2010/main" xmlns="" val="31149189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19</a:t>
            </a:fld>
            <a:endParaRPr lang="zh-CN" altLang="en-US"/>
          </a:p>
        </p:txBody>
      </p:sp>
    </p:spTree>
    <p:extLst>
      <p:ext uri="{BB962C8B-B14F-4D97-AF65-F5344CB8AC3E}">
        <p14:creationId xmlns:p14="http://schemas.microsoft.com/office/powerpoint/2010/main" xmlns="" val="1292358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2</a:t>
            </a:fld>
            <a:endParaRPr lang="zh-CN" altLang="en-US"/>
          </a:p>
        </p:txBody>
      </p:sp>
    </p:spTree>
    <p:extLst>
      <p:ext uri="{BB962C8B-B14F-4D97-AF65-F5344CB8AC3E}">
        <p14:creationId xmlns:p14="http://schemas.microsoft.com/office/powerpoint/2010/main" xmlns="" val="24902807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4128805-E793-4BFF-8375-F1F5CAB66C4F}" type="slidenum">
              <a:rPr lang="zh-CN" altLang="en-US" smtClean="0"/>
              <a:pPr/>
              <a:t>20</a:t>
            </a:fld>
            <a:endParaRPr lang="zh-CN" altLang="en-US"/>
          </a:p>
        </p:txBody>
      </p:sp>
    </p:spTree>
    <p:extLst>
      <p:ext uri="{BB962C8B-B14F-4D97-AF65-F5344CB8AC3E}">
        <p14:creationId xmlns:p14="http://schemas.microsoft.com/office/powerpoint/2010/main" xmlns="" val="40626899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128805-E793-4BFF-8375-F1F5CAB66C4F}" type="slidenum">
              <a:rPr lang="zh-CN" altLang="en-US" smtClean="0"/>
              <a:pPr/>
              <a:t>21</a:t>
            </a:fld>
            <a:endParaRPr lang="zh-CN" altLang="en-US"/>
          </a:p>
        </p:txBody>
      </p:sp>
    </p:spTree>
    <p:extLst>
      <p:ext uri="{BB962C8B-B14F-4D97-AF65-F5344CB8AC3E}">
        <p14:creationId xmlns:p14="http://schemas.microsoft.com/office/powerpoint/2010/main" xmlns="" val="12961163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22</a:t>
            </a:fld>
            <a:endParaRPr lang="zh-CN" altLang="en-US"/>
          </a:p>
        </p:txBody>
      </p:sp>
    </p:spTree>
    <p:extLst>
      <p:ext uri="{BB962C8B-B14F-4D97-AF65-F5344CB8AC3E}">
        <p14:creationId xmlns:p14="http://schemas.microsoft.com/office/powerpoint/2010/main" xmlns="" val="35873632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23</a:t>
            </a:fld>
            <a:endParaRPr lang="zh-CN" altLang="en-US"/>
          </a:p>
        </p:txBody>
      </p:sp>
    </p:spTree>
    <p:extLst>
      <p:ext uri="{BB962C8B-B14F-4D97-AF65-F5344CB8AC3E}">
        <p14:creationId xmlns:p14="http://schemas.microsoft.com/office/powerpoint/2010/main" xmlns="" val="2465827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128805-E793-4BFF-8375-F1F5CAB66C4F}" type="slidenum">
              <a:rPr lang="zh-CN" altLang="en-US" smtClean="0"/>
              <a:pPr/>
              <a:t>24</a:t>
            </a:fld>
            <a:endParaRPr lang="zh-CN" altLang="en-US"/>
          </a:p>
        </p:txBody>
      </p:sp>
    </p:spTree>
    <p:extLst>
      <p:ext uri="{BB962C8B-B14F-4D97-AF65-F5344CB8AC3E}">
        <p14:creationId xmlns:p14="http://schemas.microsoft.com/office/powerpoint/2010/main" xmlns="" val="24363153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128805-E793-4BFF-8375-F1F5CAB66C4F}" type="slidenum">
              <a:rPr lang="zh-CN" altLang="en-US" smtClean="0"/>
              <a:pPr/>
              <a:t>25</a:t>
            </a:fld>
            <a:endParaRPr lang="zh-CN" altLang="en-US"/>
          </a:p>
        </p:txBody>
      </p:sp>
    </p:spTree>
    <p:extLst>
      <p:ext uri="{BB962C8B-B14F-4D97-AF65-F5344CB8AC3E}">
        <p14:creationId xmlns:p14="http://schemas.microsoft.com/office/powerpoint/2010/main" xmlns="" val="36056621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3</a:t>
            </a:fld>
            <a:endParaRPr lang="zh-CN" altLang="en-US"/>
          </a:p>
        </p:txBody>
      </p:sp>
    </p:spTree>
    <p:extLst>
      <p:ext uri="{BB962C8B-B14F-4D97-AF65-F5344CB8AC3E}">
        <p14:creationId xmlns:p14="http://schemas.microsoft.com/office/powerpoint/2010/main" xmlns="" val="1484502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4128805-E793-4BFF-8375-F1F5CAB66C4F}" type="slidenum">
              <a:rPr lang="zh-CN" altLang="en-US" smtClean="0"/>
              <a:pPr/>
              <a:t>4</a:t>
            </a:fld>
            <a:endParaRPr lang="zh-CN" altLang="en-US"/>
          </a:p>
        </p:txBody>
      </p:sp>
    </p:spTree>
    <p:extLst>
      <p:ext uri="{BB962C8B-B14F-4D97-AF65-F5344CB8AC3E}">
        <p14:creationId xmlns:p14="http://schemas.microsoft.com/office/powerpoint/2010/main" xmlns="" val="1053608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5</a:t>
            </a:fld>
            <a:endParaRPr lang="zh-CN" altLang="en-US"/>
          </a:p>
        </p:txBody>
      </p:sp>
    </p:spTree>
    <p:extLst>
      <p:ext uri="{BB962C8B-B14F-4D97-AF65-F5344CB8AC3E}">
        <p14:creationId xmlns:p14="http://schemas.microsoft.com/office/powerpoint/2010/main" xmlns="" val="26406998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128805-E793-4BFF-8375-F1F5CAB66C4F}" type="slidenum">
              <a:rPr lang="zh-CN" altLang="en-US" smtClean="0"/>
              <a:pPr/>
              <a:t>6</a:t>
            </a:fld>
            <a:endParaRPr lang="zh-CN" altLang="en-US"/>
          </a:p>
        </p:txBody>
      </p:sp>
    </p:spTree>
    <p:extLst>
      <p:ext uri="{BB962C8B-B14F-4D97-AF65-F5344CB8AC3E}">
        <p14:creationId xmlns:p14="http://schemas.microsoft.com/office/powerpoint/2010/main" xmlns="" val="30486471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7</a:t>
            </a:fld>
            <a:endParaRPr lang="zh-CN" altLang="en-US"/>
          </a:p>
        </p:txBody>
      </p:sp>
    </p:spTree>
    <p:extLst>
      <p:ext uri="{BB962C8B-B14F-4D97-AF65-F5344CB8AC3E}">
        <p14:creationId xmlns:p14="http://schemas.microsoft.com/office/powerpoint/2010/main" xmlns="" val="21596215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128805-E793-4BFF-8375-F1F5CAB66C4F}" type="slidenum">
              <a:rPr lang="zh-CN" altLang="en-US" smtClean="0"/>
              <a:pPr/>
              <a:t>8</a:t>
            </a:fld>
            <a:endParaRPr lang="zh-CN" altLang="en-US"/>
          </a:p>
        </p:txBody>
      </p:sp>
    </p:spTree>
    <p:extLst>
      <p:ext uri="{BB962C8B-B14F-4D97-AF65-F5344CB8AC3E}">
        <p14:creationId xmlns:p14="http://schemas.microsoft.com/office/powerpoint/2010/main" xmlns="" val="11791234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4128805-E793-4BFF-8375-F1F5CAB66C4F}" type="slidenum">
              <a:rPr lang="zh-CN" altLang="en-US" smtClean="0"/>
              <a:pPr/>
              <a:t>9</a:t>
            </a:fld>
            <a:endParaRPr lang="zh-CN" altLang="en-US"/>
          </a:p>
        </p:txBody>
      </p:sp>
    </p:spTree>
    <p:extLst>
      <p:ext uri="{BB962C8B-B14F-4D97-AF65-F5344CB8AC3E}">
        <p14:creationId xmlns:p14="http://schemas.microsoft.com/office/powerpoint/2010/main" xmlns="" val="10199266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cstate="print">
            <a:alphaModFix amt="66000"/>
            <a:lum/>
          </a:blip>
          <a:srcRect/>
          <a:stretch>
            <a:fillRect t="-17000" b="-17000"/>
          </a:stretch>
        </a:blipFill>
        <a:effectLst/>
      </p:bgPr>
    </p:bg>
    <p:spTree>
      <p:nvGrpSpPr>
        <p:cNvPr id="1" name=""/>
        <p:cNvGrpSpPr/>
        <p:nvPr/>
      </p:nvGrpSpPr>
      <p:grpSpPr>
        <a:xfrm>
          <a:off x="0" y="0"/>
          <a:ext cx="0" cy="0"/>
          <a:chOff x="0" y="0"/>
          <a:chExt cx="0" cy="0"/>
        </a:xfrm>
      </p:grpSpPr>
      <p:sp>
        <p:nvSpPr>
          <p:cNvPr id="5" name="矩形 4"/>
          <p:cNvSpPr/>
          <p:nvPr userDrawn="1"/>
        </p:nvSpPr>
        <p:spPr>
          <a:xfrm>
            <a:off x="1" y="-38328"/>
            <a:ext cx="12192000" cy="689632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日期占位符 17"/>
          <p:cNvSpPr>
            <a:spLocks noGrp="1"/>
          </p:cNvSpPr>
          <p:nvPr>
            <p:ph type="dt" sz="half" idx="10"/>
          </p:nvPr>
        </p:nvSpPr>
        <p:spPr/>
        <p:txBody>
          <a:bodyPr/>
          <a:lstStyle/>
          <a:p>
            <a:fld id="{01582EE3-885D-46A1-A34B-A09089EE73DF}" type="datetimeFigureOut">
              <a:rPr lang="zh-CN" altLang="en-US" smtClean="0"/>
              <a:pPr/>
              <a:t>2019/10/20</a:t>
            </a:fld>
            <a:endParaRPr lang="zh-CN" altLang="en-US" dirty="0"/>
          </a:p>
        </p:txBody>
      </p:sp>
      <p:sp>
        <p:nvSpPr>
          <p:cNvPr id="19" name="页脚占位符 18"/>
          <p:cNvSpPr>
            <a:spLocks noGrp="1"/>
          </p:cNvSpPr>
          <p:nvPr>
            <p:ph type="ftr" sz="quarter" idx="11"/>
          </p:nvPr>
        </p:nvSpPr>
        <p:spPr/>
        <p:txBody>
          <a:bodyPr/>
          <a:lstStyle>
            <a:lvl1pPr>
              <a:defRPr sz="1400"/>
            </a:lvl1pPr>
          </a:lstStyle>
          <a:p>
            <a:r>
              <a:rPr lang="zh-CN" altLang="en-US" dirty="0"/>
              <a:t>宏德博学  化育天工</a:t>
            </a:r>
          </a:p>
        </p:txBody>
      </p:sp>
      <p:sp>
        <p:nvSpPr>
          <p:cNvPr id="20" name="灯片编号占位符 19"/>
          <p:cNvSpPr>
            <a:spLocks noGrp="1"/>
          </p:cNvSpPr>
          <p:nvPr>
            <p:ph type="sldNum" sz="quarter" idx="12"/>
          </p:nvPr>
        </p:nvSpPr>
        <p:spPr/>
        <p:txBody>
          <a:bodyPr/>
          <a:lstStyle/>
          <a:p>
            <a:fld id="{F5766F73-0DDD-4CF8-BFBD-D85118D5742D}" type="slidenum">
              <a:rPr lang="zh-CN" altLang="en-US" smtClean="0"/>
              <a:pPr/>
              <a:t>‹#›</a:t>
            </a:fld>
            <a:endParaRPr lang="zh-CN" altLang="en-US" dirty="0"/>
          </a:p>
        </p:txBody>
      </p:sp>
      <p:pic>
        <p:nvPicPr>
          <p:cNvPr id="17" name="图片 16"/>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spTree>
    <p:extLst>
      <p:ext uri="{BB962C8B-B14F-4D97-AF65-F5344CB8AC3E}">
        <p14:creationId xmlns:p14="http://schemas.microsoft.com/office/powerpoint/2010/main" xmlns="" val="3191009291"/>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4_空白">
    <p:bg>
      <p:bgPr>
        <a:blipFill dpi="0" rotWithShape="1">
          <a:blip r:embed="rId2" cstate="print">
            <a:alphaModFix amt="24000"/>
            <a:lum/>
          </a:blip>
          <a:srcRect/>
          <a:stretch>
            <a:fillRect t="-3000" b="-3000"/>
          </a:stretch>
        </a:blipFill>
        <a:effectLst/>
      </p:bgPr>
    </p:bg>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xmlns="" id="{BB87DD06-C56D-4F60-BD2B-655E122DF2B4}"/>
              </a:ext>
            </a:extLst>
          </p:cNvPr>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2660815" y="-27445"/>
            <a:ext cx="6870367" cy="6885445"/>
          </a:xfrm>
          <a:prstGeom prst="rect">
            <a:avLst/>
          </a:prstGeom>
        </p:spPr>
      </p:pic>
      <p:sp>
        <p:nvSpPr>
          <p:cNvPr id="12" name="矩形 11">
            <a:extLst>
              <a:ext uri="{FF2B5EF4-FFF2-40B4-BE49-F238E27FC236}">
                <a16:creationId xmlns:a16="http://schemas.microsoft.com/office/drawing/2014/main" xmlns="" id="{4F91CF90-3BE9-4D2E-8C39-503A2B383A7E}"/>
              </a:ext>
            </a:extLst>
          </p:cNvPr>
          <p:cNvSpPr/>
          <p:nvPr userDrawn="1"/>
        </p:nvSpPr>
        <p:spPr>
          <a:xfrm>
            <a:off x="934064" y="789038"/>
            <a:ext cx="10323871" cy="5279923"/>
          </a:xfrm>
          <a:prstGeom prst="rect">
            <a:avLst/>
          </a:prstGeom>
          <a:solidFill>
            <a:schemeClr val="bg1">
              <a:alpha val="70000"/>
            </a:schemeClr>
          </a:solidFill>
          <a:ln>
            <a:noFill/>
          </a:ln>
          <a:effectLst>
            <a:outerShdw blurRad="50800" dist="38100" dir="2700000" algn="tl" rotWithShape="0">
              <a:schemeClr val="bg2">
                <a:alpha val="54000"/>
              </a:scheme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1979831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5_比较">
    <p:bg>
      <p:bgPr>
        <a:blipFill dpi="0" rotWithShape="1">
          <a:blip r:embed="rId2" cstate="print">
            <a:alphaModFix amt="45000"/>
            <a:lum/>
          </a:blip>
          <a:srcRect/>
          <a:stretch>
            <a:fillRect t="-17000" b="-17000"/>
          </a:stretch>
        </a:blip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xmlns="" id="{89813DF5-3C29-45A7-8D8F-A0E54BE8EE58}"/>
              </a:ext>
            </a:extLst>
          </p:cNvPr>
          <p:cNvSpPr/>
          <p:nvPr userDrawn="1"/>
        </p:nvSpPr>
        <p:spPr>
          <a:xfrm>
            <a:off x="999322" y="1071996"/>
            <a:ext cx="10252357" cy="4714005"/>
          </a:xfrm>
          <a:prstGeom prst="rect">
            <a:avLst/>
          </a:prstGeom>
          <a:solidFill>
            <a:schemeClr val="bg1">
              <a:lumMod val="9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1582EE3-885D-46A1-A34B-A09089EE73DF}" type="datetimeFigureOut">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2019/10/20</a:t>
            </a:fld>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766F73-0DDD-4CF8-BFBD-D85118D5742D}" type="slidenum">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dirty="0">
              <a:ln>
                <a:noFill/>
              </a:ln>
              <a:solidFill>
                <a:srgbClr val="000000">
                  <a:tint val="75000"/>
                </a:srgbClr>
              </a:solidFill>
              <a:effectLst/>
              <a:uLnTx/>
              <a:uFillTx/>
              <a:latin typeface="Arial"/>
              <a:ea typeface="微软雅黑"/>
              <a:cs typeface="+mn-cs"/>
            </a:endParaRPr>
          </a:p>
        </p:txBody>
      </p:sp>
      <p:sp>
        <p:nvSpPr>
          <p:cNvPr id="25" name="图片占位符 24">
            <a:extLst>
              <a:ext uri="{FF2B5EF4-FFF2-40B4-BE49-F238E27FC236}">
                <a16:creationId xmlns:a16="http://schemas.microsoft.com/office/drawing/2014/main" xmlns="" id="{110B41B7-18BD-478B-8601-A2E77098261B}"/>
              </a:ext>
            </a:extLst>
          </p:cNvPr>
          <p:cNvSpPr>
            <a:spLocks noGrp="1"/>
          </p:cNvSpPr>
          <p:nvPr>
            <p:ph type="pic" sz="quarter" idx="15"/>
          </p:nvPr>
        </p:nvSpPr>
        <p:spPr>
          <a:xfrm>
            <a:off x="1385976" y="1399998"/>
            <a:ext cx="3840779" cy="4058003"/>
          </a:xfrm>
          <a:prstGeom prst="flowChartDelay">
            <a:avLst/>
          </a:prstGeom>
        </p:spPr>
        <p:txBody>
          <a:bodyPr/>
          <a:lstStyle/>
          <a:p>
            <a:endParaRPr lang="zh-CN" altLang="en-US"/>
          </a:p>
        </p:txBody>
      </p:sp>
      <p:cxnSp>
        <p:nvCxnSpPr>
          <p:cNvPr id="10" name="直接连接符 9">
            <a:extLst>
              <a:ext uri="{FF2B5EF4-FFF2-40B4-BE49-F238E27FC236}">
                <a16:creationId xmlns:a16="http://schemas.microsoft.com/office/drawing/2014/main" xmlns="" id="{D4F8682F-E95B-4E9F-89A6-3978D7CDF3A1}"/>
              </a:ext>
            </a:extLst>
          </p:cNvPr>
          <p:cNvCxnSpPr>
            <a:cxnSpLocks/>
          </p:cNvCxnSpPr>
          <p:nvPr userDrawn="1"/>
        </p:nvCxnSpPr>
        <p:spPr>
          <a:xfrm>
            <a:off x="290945" y="1028700"/>
            <a:ext cx="10960734"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11" name="直接连接符 10">
            <a:extLst>
              <a:ext uri="{FF2B5EF4-FFF2-40B4-BE49-F238E27FC236}">
                <a16:creationId xmlns:a16="http://schemas.microsoft.com/office/drawing/2014/main" xmlns="" id="{2F327FA1-D0AD-4B44-99D7-54B4B6763B1B}"/>
              </a:ext>
            </a:extLst>
          </p:cNvPr>
          <p:cNvCxnSpPr/>
          <p:nvPr userDrawn="1"/>
        </p:nvCxnSpPr>
        <p:spPr>
          <a:xfrm>
            <a:off x="969818" y="450273"/>
            <a:ext cx="0" cy="5292436"/>
          </a:xfrm>
          <a:prstGeom prst="line">
            <a:avLst/>
          </a:prstGeom>
          <a:ln w="28575"/>
        </p:spPr>
        <p:style>
          <a:lnRef idx="1">
            <a:schemeClr val="dk1"/>
          </a:lnRef>
          <a:fillRef idx="0">
            <a:schemeClr val="dk1"/>
          </a:fillRef>
          <a:effectRef idx="0">
            <a:schemeClr val="dk1"/>
          </a:effectRef>
          <a:fontRef idx="minor">
            <a:schemeClr val="tx1"/>
          </a:fontRef>
        </p:style>
      </p:cxnSp>
      <p:sp>
        <p:nvSpPr>
          <p:cNvPr id="12" name="矩形 11">
            <a:extLst>
              <a:ext uri="{FF2B5EF4-FFF2-40B4-BE49-F238E27FC236}">
                <a16:creationId xmlns:a16="http://schemas.microsoft.com/office/drawing/2014/main" xmlns="" id="{BEAAE7D8-BE29-428D-9C8A-D0BEE4A37256}"/>
              </a:ext>
            </a:extLst>
          </p:cNvPr>
          <p:cNvSpPr/>
          <p:nvPr userDrawn="1"/>
        </p:nvSpPr>
        <p:spPr>
          <a:xfrm>
            <a:off x="459510" y="509158"/>
            <a:ext cx="346364" cy="3463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40845645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比较">
    <p:bg>
      <p:bgPr>
        <a:blipFill dpi="0" rotWithShape="1">
          <a:blip r:embed="rId2" cstate="print">
            <a:alphaModFix amt="45000"/>
            <a:lum/>
          </a:blip>
          <a:srcRect/>
          <a:stretch>
            <a:fillRect t="-17000" b="-17000"/>
          </a:stretch>
        </a:blipFill>
        <a:effectLst/>
      </p:bgPr>
    </p:bg>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xmlns="" id="{D30F43A4-203A-42BF-B0F8-85B78CAA5FB7}"/>
              </a:ext>
            </a:extLst>
          </p:cNvPr>
          <p:cNvSpPr/>
          <p:nvPr userDrawn="1"/>
        </p:nvSpPr>
        <p:spPr>
          <a:xfrm>
            <a:off x="999322" y="1071996"/>
            <a:ext cx="10252357" cy="4714005"/>
          </a:xfrm>
          <a:prstGeom prst="rect">
            <a:avLst/>
          </a:prstGeom>
          <a:solidFill>
            <a:schemeClr val="bg1">
              <a:lumMod val="9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1582EE3-885D-46A1-A34B-A09089EE73DF}" type="datetimeFigureOut">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2019/10/20</a:t>
            </a:fld>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766F73-0DDD-4CF8-BFBD-D85118D5742D}" type="slidenum">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25" name="图片占位符 24">
            <a:extLst>
              <a:ext uri="{FF2B5EF4-FFF2-40B4-BE49-F238E27FC236}">
                <a16:creationId xmlns:a16="http://schemas.microsoft.com/office/drawing/2014/main" xmlns="" id="{110B41B7-18BD-478B-8601-A2E77098261B}"/>
              </a:ext>
            </a:extLst>
          </p:cNvPr>
          <p:cNvSpPr>
            <a:spLocks noGrp="1"/>
          </p:cNvSpPr>
          <p:nvPr>
            <p:ph type="pic" sz="quarter" idx="15"/>
          </p:nvPr>
        </p:nvSpPr>
        <p:spPr>
          <a:xfrm>
            <a:off x="1385976" y="1399998"/>
            <a:ext cx="3840779" cy="4058003"/>
          </a:xfrm>
          <a:prstGeom prst="flowChartDelay">
            <a:avLst/>
          </a:prstGeom>
        </p:spPr>
        <p:txBody>
          <a:bodyPr/>
          <a:lstStyle/>
          <a:p>
            <a:endParaRPr lang="zh-CN" altLang="en-US"/>
          </a:p>
        </p:txBody>
      </p:sp>
      <p:cxnSp>
        <p:nvCxnSpPr>
          <p:cNvPr id="10" name="直接连接符 9">
            <a:extLst>
              <a:ext uri="{FF2B5EF4-FFF2-40B4-BE49-F238E27FC236}">
                <a16:creationId xmlns:a16="http://schemas.microsoft.com/office/drawing/2014/main" xmlns="" id="{836FC556-F773-446B-ABD8-8332846E0176}"/>
              </a:ext>
            </a:extLst>
          </p:cNvPr>
          <p:cNvCxnSpPr>
            <a:cxnSpLocks/>
          </p:cNvCxnSpPr>
          <p:nvPr userDrawn="1"/>
        </p:nvCxnSpPr>
        <p:spPr>
          <a:xfrm>
            <a:off x="290945" y="1028700"/>
            <a:ext cx="10960734"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11" name="直接连接符 10">
            <a:extLst>
              <a:ext uri="{FF2B5EF4-FFF2-40B4-BE49-F238E27FC236}">
                <a16:creationId xmlns:a16="http://schemas.microsoft.com/office/drawing/2014/main" xmlns="" id="{99F8947C-0808-4D1F-8A33-CC36B3FF3581}"/>
              </a:ext>
            </a:extLst>
          </p:cNvPr>
          <p:cNvCxnSpPr/>
          <p:nvPr userDrawn="1"/>
        </p:nvCxnSpPr>
        <p:spPr>
          <a:xfrm>
            <a:off x="969818" y="450273"/>
            <a:ext cx="0" cy="5292436"/>
          </a:xfrm>
          <a:prstGeom prst="line">
            <a:avLst/>
          </a:prstGeom>
          <a:ln w="28575"/>
        </p:spPr>
        <p:style>
          <a:lnRef idx="1">
            <a:schemeClr val="dk1"/>
          </a:lnRef>
          <a:fillRef idx="0">
            <a:schemeClr val="dk1"/>
          </a:fillRef>
          <a:effectRef idx="0">
            <a:schemeClr val="dk1"/>
          </a:effectRef>
          <a:fontRef idx="minor">
            <a:schemeClr val="tx1"/>
          </a:fontRef>
        </p:style>
      </p:cxnSp>
      <p:sp>
        <p:nvSpPr>
          <p:cNvPr id="13" name="矩形 12">
            <a:extLst>
              <a:ext uri="{FF2B5EF4-FFF2-40B4-BE49-F238E27FC236}">
                <a16:creationId xmlns:a16="http://schemas.microsoft.com/office/drawing/2014/main" xmlns="" id="{BEAAE7D8-BE29-428D-9C8A-D0BEE4A37256}"/>
              </a:ext>
            </a:extLst>
          </p:cNvPr>
          <p:cNvSpPr/>
          <p:nvPr userDrawn="1"/>
        </p:nvSpPr>
        <p:spPr>
          <a:xfrm>
            <a:off x="459510" y="509158"/>
            <a:ext cx="346364" cy="3463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2443640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比较">
    <p:bg>
      <p:bgPr>
        <a:blipFill dpi="0" rotWithShape="1">
          <a:blip r:embed="rId2" cstate="print">
            <a:alphaModFix amt="45000"/>
            <a:lum/>
          </a:blip>
          <a:srcRect/>
          <a:stretch>
            <a:fillRect t="-17000" b="-17000"/>
          </a:stretch>
        </a:blipFill>
        <a:effectLst/>
      </p:bgPr>
    </p:bg>
    <p:spTree>
      <p:nvGrpSpPr>
        <p:cNvPr id="1" name=""/>
        <p:cNvGrpSpPr/>
        <p:nvPr/>
      </p:nvGrpSpPr>
      <p:grpSpPr>
        <a:xfrm>
          <a:off x="0" y="0"/>
          <a:ext cx="0" cy="0"/>
          <a:chOff x="0" y="0"/>
          <a:chExt cx="0" cy="0"/>
        </a:xfrm>
      </p:grpSpPr>
      <p:sp>
        <p:nvSpPr>
          <p:cNvPr id="25" name="图片占位符 24">
            <a:extLst>
              <a:ext uri="{FF2B5EF4-FFF2-40B4-BE49-F238E27FC236}">
                <a16:creationId xmlns:a16="http://schemas.microsoft.com/office/drawing/2014/main" xmlns="" id="{110B41B7-18BD-478B-8601-A2E77098261B}"/>
              </a:ext>
            </a:extLst>
          </p:cNvPr>
          <p:cNvSpPr>
            <a:spLocks noGrp="1"/>
          </p:cNvSpPr>
          <p:nvPr>
            <p:ph type="pic" sz="quarter" idx="15"/>
          </p:nvPr>
        </p:nvSpPr>
        <p:spPr>
          <a:xfrm>
            <a:off x="1385976" y="1399998"/>
            <a:ext cx="3840779" cy="4058003"/>
          </a:xfrm>
          <a:prstGeom prst="flowChartDelay">
            <a:avLst/>
          </a:prstGeom>
        </p:spPr>
        <p:txBody>
          <a:bodyPr/>
          <a:lstStyle/>
          <a:p>
            <a:endParaRPr lang="zh-CN" altLang="en-US"/>
          </a:p>
        </p:txBody>
      </p:sp>
      <p:cxnSp>
        <p:nvCxnSpPr>
          <p:cNvPr id="10" name="直接连接符 9">
            <a:extLst>
              <a:ext uri="{FF2B5EF4-FFF2-40B4-BE49-F238E27FC236}">
                <a16:creationId xmlns:a16="http://schemas.microsoft.com/office/drawing/2014/main" xmlns="" id="{113E8B8C-4786-4F7E-B339-B3C17244DFCD}"/>
              </a:ext>
            </a:extLst>
          </p:cNvPr>
          <p:cNvCxnSpPr>
            <a:cxnSpLocks/>
          </p:cNvCxnSpPr>
          <p:nvPr userDrawn="1"/>
        </p:nvCxnSpPr>
        <p:spPr>
          <a:xfrm>
            <a:off x="290945" y="1028700"/>
            <a:ext cx="10960734"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11" name="直接连接符 10">
            <a:extLst>
              <a:ext uri="{FF2B5EF4-FFF2-40B4-BE49-F238E27FC236}">
                <a16:creationId xmlns:a16="http://schemas.microsoft.com/office/drawing/2014/main" xmlns="" id="{E5BF8D54-ACA4-4567-976A-02EF12BDA407}"/>
              </a:ext>
            </a:extLst>
          </p:cNvPr>
          <p:cNvCxnSpPr/>
          <p:nvPr userDrawn="1"/>
        </p:nvCxnSpPr>
        <p:spPr>
          <a:xfrm>
            <a:off x="969818" y="450273"/>
            <a:ext cx="0" cy="5292436"/>
          </a:xfrm>
          <a:prstGeom prst="line">
            <a:avLst/>
          </a:prstGeom>
          <a:ln w="28575"/>
        </p:spPr>
        <p:style>
          <a:lnRef idx="1">
            <a:schemeClr val="dk1"/>
          </a:lnRef>
          <a:fillRef idx="0">
            <a:schemeClr val="dk1"/>
          </a:fillRef>
          <a:effectRef idx="0">
            <a:schemeClr val="dk1"/>
          </a:effectRef>
          <a:fontRef idx="minor">
            <a:schemeClr val="tx1"/>
          </a:fontRef>
        </p:style>
      </p:cxnSp>
      <p:sp>
        <p:nvSpPr>
          <p:cNvPr id="13" name="矩形 12">
            <a:extLst>
              <a:ext uri="{FF2B5EF4-FFF2-40B4-BE49-F238E27FC236}">
                <a16:creationId xmlns:a16="http://schemas.microsoft.com/office/drawing/2014/main" xmlns="" id="{BEAAE7D8-BE29-428D-9C8A-D0BEE4A37256}"/>
              </a:ext>
            </a:extLst>
          </p:cNvPr>
          <p:cNvSpPr/>
          <p:nvPr userDrawn="1"/>
        </p:nvSpPr>
        <p:spPr>
          <a:xfrm>
            <a:off x="459510" y="509158"/>
            <a:ext cx="346364" cy="3463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xmlns="" id="{84BF7A9F-079E-4385-B670-CBFE186A9775}"/>
              </a:ext>
            </a:extLst>
          </p:cNvPr>
          <p:cNvSpPr/>
          <p:nvPr userDrawn="1"/>
        </p:nvSpPr>
        <p:spPr>
          <a:xfrm>
            <a:off x="999322" y="1071996"/>
            <a:ext cx="10252357" cy="4714005"/>
          </a:xfrm>
          <a:prstGeom prst="rect">
            <a:avLst/>
          </a:prstGeom>
          <a:solidFill>
            <a:schemeClr val="bg1">
              <a:lumMod val="9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5659941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5" name="矩形 14"/>
          <p:cNvSpPr/>
          <p:nvPr userDrawn="1"/>
        </p:nvSpPr>
        <p:spPr>
          <a:xfrm>
            <a:off x="0" y="0"/>
            <a:ext cx="2206663" cy="68434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noProof="0" dirty="0">
              <a:latin typeface="黑体" panose="02010600030101010101" charset="-122"/>
              <a:ea typeface="黑体" panose="02010600030101010101" charset="-122"/>
            </a:endParaRPr>
          </a:p>
        </p:txBody>
      </p:sp>
      <p:pic>
        <p:nvPicPr>
          <p:cNvPr id="16" name="图片 15">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graphicFrame>
        <p:nvGraphicFramePr>
          <p:cNvPr id="17" name="表格 16"/>
          <p:cNvGraphicFramePr>
            <a:graphicFrameLocks noGrp="1"/>
          </p:cNvGraphicFramePr>
          <p:nvPr userDrawn="1">
            <p:extLst/>
          </p:nvPr>
        </p:nvGraphicFramePr>
        <p:xfrm>
          <a:off x="-1" y="1130300"/>
          <a:ext cx="2206663" cy="5003800"/>
        </p:xfrm>
        <a:graphic>
          <a:graphicData uri="http://schemas.openxmlformats.org/drawingml/2006/table">
            <a:tbl>
              <a:tblPr>
                <a:tableStyleId>{2D5ABB26-0587-4C30-8999-92F81FD0307C}</a:tableStyleId>
              </a:tblPr>
              <a:tblGrid>
                <a:gridCol w="2206663">
                  <a:extLst>
                    <a:ext uri="{9D8B030D-6E8A-4147-A177-3AD203B41FA5}">
                      <a16:colId xmlns:a16="http://schemas.microsoft.com/office/drawing/2014/main" xmlns="" val="20000"/>
                    </a:ext>
                  </a:extLst>
                </a:gridCol>
              </a:tblGrid>
              <a:tr h="100076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绪论</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0"/>
                  </a:ext>
                </a:extLst>
              </a:tr>
              <a:tr h="1000760">
                <a:tc>
                  <a:txBody>
                    <a:bodyPr/>
                    <a:lstStyle/>
                    <a:p>
                      <a:pPr algn="ctr"/>
                      <a:r>
                        <a:rPr lang="zh-CN" altLang="en-US" sz="1600" dirty="0">
                          <a:solidFill>
                            <a:schemeClr val="bg1"/>
                          </a:solidFill>
                        </a:rPr>
                        <a:t>研究方法与思路</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1"/>
                  </a:ext>
                </a:extLst>
              </a:tr>
              <a:tr h="100076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xmlns="" val="10002"/>
                  </a:ext>
                </a:extLst>
              </a:tr>
              <a:tr h="100076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研究成果与应用</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3"/>
                  </a:ext>
                </a:extLst>
              </a:tr>
              <a:tr h="100076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600" dirty="0">
                          <a:solidFill>
                            <a:schemeClr val="bg1"/>
                          </a:solidFill>
                          <a:latin typeface="微软雅黑" panose="020B0503020204020204" pitchFamily="34" charset="-122"/>
                          <a:ea typeface="微软雅黑" panose="020B0503020204020204" pitchFamily="34" charset="-122"/>
                        </a:rPr>
                        <a:t>论文总结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pSp>
        <p:nvGrpSpPr>
          <p:cNvPr id="19" name="组合 18"/>
          <p:cNvGrpSpPr/>
          <p:nvPr userDrawn="1"/>
        </p:nvGrpSpPr>
        <p:grpSpPr>
          <a:xfrm>
            <a:off x="-9129" y="3105728"/>
            <a:ext cx="2215791" cy="1052943"/>
            <a:chOff x="5289" y="1230375"/>
            <a:chExt cx="1691680" cy="872761"/>
          </a:xfrm>
        </p:grpSpPr>
        <p:sp>
          <p:nvSpPr>
            <p:cNvPr id="20" name="矩形 19"/>
            <p:cNvSpPr/>
            <p:nvPr userDrawn="1"/>
          </p:nvSpPr>
          <p:spPr>
            <a:xfrm>
              <a:off x="5289" y="1230375"/>
              <a:ext cx="1691680" cy="87276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关键技术与难点</a:t>
              </a:r>
            </a:p>
          </p:txBody>
        </p:sp>
        <p:sp>
          <p:nvSpPr>
            <p:cNvPr id="21" name="等腰三角形 20"/>
            <p:cNvSpPr/>
            <p:nvPr userDrawn="1"/>
          </p:nvSpPr>
          <p:spPr>
            <a:xfrm rot="16200000">
              <a:off x="1552953"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pic>
        <p:nvPicPr>
          <p:cNvPr id="24" name="图片 23"/>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pic>
        <p:nvPicPr>
          <p:cNvPr id="22" name="图片 21">
            <a:extLst>
              <a:ext uri="{FF2B5EF4-FFF2-40B4-BE49-F238E27FC236}">
                <a16:creationId xmlns:a16="http://schemas.microsoft.com/office/drawing/2014/main" xmlns="" id="{6880842B-D0ED-4C00-84E2-E5442F73FC5A}"/>
              </a:ext>
            </a:extLst>
          </p:cNvPr>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4958069" y="1163223"/>
            <a:ext cx="4284877" cy="4294281"/>
          </a:xfrm>
          <a:prstGeom prst="rect">
            <a:avLst/>
          </a:prstGeom>
        </p:spPr>
      </p:pic>
      <p:sp>
        <p:nvSpPr>
          <p:cNvPr id="26" name="文本占位符 2">
            <a:extLst>
              <a:ext uri="{FF2B5EF4-FFF2-40B4-BE49-F238E27FC236}">
                <a16:creationId xmlns:a16="http://schemas.microsoft.com/office/drawing/2014/main" xmlns="" id="{C6C10BE9-C37F-4D6E-BE88-5C7811125DA9}"/>
              </a:ext>
            </a:extLst>
          </p:cNvPr>
          <p:cNvSpPr>
            <a:spLocks noGrp="1"/>
          </p:cNvSpPr>
          <p:nvPr>
            <p:ph type="body" sz="quarter" idx="10"/>
          </p:nvPr>
        </p:nvSpPr>
        <p:spPr>
          <a:xfrm>
            <a:off x="3608612" y="348957"/>
            <a:ext cx="4493538" cy="480131"/>
          </a:xfrm>
        </p:spPr>
        <p:txBody>
          <a:bodyPr vert="horz" wrap="none" lIns="91440" tIns="45720" rIns="91440" bIns="45720" rtlCol="0">
            <a:spAutoFit/>
          </a:bodyPr>
          <a:lstStyle>
            <a:lvl1pPr marL="0" indent="0">
              <a:buNone/>
              <a:defRPr lang="zh-CN" altLang="en-US" dirty="0" smtClean="0"/>
            </a:lvl1pPr>
          </a:lstStyle>
          <a:p>
            <a:pPr marL="228600" lvl="0" indent="-228600"/>
            <a:r>
              <a:rPr lang="zh-CN" altLang="en-US" dirty="0"/>
              <a:t>单击此处编辑母版文本样式</a:t>
            </a:r>
          </a:p>
        </p:txBody>
      </p:sp>
    </p:spTree>
    <p:extLst>
      <p:ext uri="{BB962C8B-B14F-4D97-AF65-F5344CB8AC3E}">
        <p14:creationId xmlns:p14="http://schemas.microsoft.com/office/powerpoint/2010/main" xmlns="" val="578266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p:tgtEl>
                                          <p:spTgt spid="15"/>
                                        </p:tgtEl>
                                        <p:attrNameLst>
                                          <p:attrName>ppt_x</p:attrName>
                                        </p:attrNameLst>
                                      </p:cBhvr>
                                      <p:tavLst>
                                        <p:tav tm="0">
                                          <p:val>
                                            <p:strVal val="#ppt_x+#ppt_w*1.125000"/>
                                          </p:val>
                                        </p:tav>
                                        <p:tav tm="100000">
                                          <p:val>
                                            <p:strVal val="#ppt_x"/>
                                          </p:val>
                                        </p:tav>
                                      </p:tavLst>
                                    </p:anim>
                                    <p:animEffect transition="in" filter="wipe(left)">
                                      <p:cBhvr>
                                        <p:cTn id="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6" name="矩形 5"/>
          <p:cNvSpPr/>
          <p:nvPr userDrawn="1"/>
        </p:nvSpPr>
        <p:spPr>
          <a:xfrm>
            <a:off x="0" y="0"/>
            <a:ext cx="2206663" cy="68434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noProof="0" dirty="0">
              <a:latin typeface="黑体" panose="02010600030101010101" charset="-122"/>
              <a:ea typeface="黑体" panose="02010600030101010101" charset="-122"/>
            </a:endParaRPr>
          </a:p>
        </p:txBody>
      </p:sp>
      <p:pic>
        <p:nvPicPr>
          <p:cNvPr id="7" name="图片 6">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graphicFrame>
        <p:nvGraphicFramePr>
          <p:cNvPr id="9" name="表格 8"/>
          <p:cNvGraphicFramePr>
            <a:graphicFrameLocks noGrp="1"/>
          </p:cNvGraphicFramePr>
          <p:nvPr userDrawn="1">
            <p:extLst/>
          </p:nvPr>
        </p:nvGraphicFramePr>
        <p:xfrm>
          <a:off x="-1" y="1130300"/>
          <a:ext cx="2206663" cy="5003800"/>
        </p:xfrm>
        <a:graphic>
          <a:graphicData uri="http://schemas.openxmlformats.org/drawingml/2006/table">
            <a:tbl>
              <a:tblPr>
                <a:tableStyleId>{2D5ABB26-0587-4C30-8999-92F81FD0307C}</a:tableStyleId>
              </a:tblPr>
              <a:tblGrid>
                <a:gridCol w="2206663">
                  <a:extLst>
                    <a:ext uri="{9D8B030D-6E8A-4147-A177-3AD203B41FA5}">
                      <a16:colId xmlns:a16="http://schemas.microsoft.com/office/drawing/2014/main" xmlns="" val="20000"/>
                    </a:ext>
                  </a:extLst>
                </a:gridCol>
              </a:tblGrid>
              <a:tr h="100076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绪论</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0"/>
                  </a:ext>
                </a:extLst>
              </a:tr>
              <a:tr h="1000760">
                <a:tc>
                  <a:txBody>
                    <a:bodyPr/>
                    <a:lstStyle/>
                    <a:p>
                      <a:pPr algn="ctr"/>
                      <a:r>
                        <a:rPr lang="zh-CN" altLang="en-US" sz="1600" dirty="0">
                          <a:solidFill>
                            <a:schemeClr val="bg1"/>
                          </a:solidFill>
                        </a:rPr>
                        <a:t>研究方法与思路</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1"/>
                  </a:ext>
                </a:extLst>
              </a:tr>
              <a:tr h="100076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关键技术与难点</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xmlns="" val="10002"/>
                  </a:ext>
                </a:extLst>
              </a:tr>
              <a:tr h="100076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xmlns="" val="10003"/>
                  </a:ext>
                </a:extLst>
              </a:tr>
              <a:tr h="100076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600" dirty="0">
                          <a:solidFill>
                            <a:schemeClr val="bg1"/>
                          </a:solidFill>
                          <a:latin typeface="微软雅黑" panose="020B0503020204020204" pitchFamily="34" charset="-122"/>
                          <a:ea typeface="微软雅黑" panose="020B0503020204020204" pitchFamily="34" charset="-122"/>
                        </a:rPr>
                        <a:t>论文总结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pSp>
        <p:nvGrpSpPr>
          <p:cNvPr id="11" name="组合 10"/>
          <p:cNvGrpSpPr/>
          <p:nvPr userDrawn="1"/>
        </p:nvGrpSpPr>
        <p:grpSpPr>
          <a:xfrm>
            <a:off x="-9130" y="4117110"/>
            <a:ext cx="2215791" cy="1052943"/>
            <a:chOff x="5289" y="1230375"/>
            <a:chExt cx="1691680" cy="872761"/>
          </a:xfrm>
        </p:grpSpPr>
        <p:sp>
          <p:nvSpPr>
            <p:cNvPr id="12" name="矩形 11"/>
            <p:cNvSpPr/>
            <p:nvPr userDrawn="1"/>
          </p:nvSpPr>
          <p:spPr>
            <a:xfrm>
              <a:off x="5289" y="1230375"/>
              <a:ext cx="1691680" cy="87276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研究成果与应用</a:t>
              </a:r>
            </a:p>
          </p:txBody>
        </p:sp>
        <p:sp>
          <p:nvSpPr>
            <p:cNvPr id="13" name="等腰三角形 12"/>
            <p:cNvSpPr/>
            <p:nvPr userDrawn="1"/>
          </p:nvSpPr>
          <p:spPr>
            <a:xfrm rot="16200000">
              <a:off x="1552953"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pic>
        <p:nvPicPr>
          <p:cNvPr id="18" name="图片 17">
            <a:extLst>
              <a:ext uri="{FF2B5EF4-FFF2-40B4-BE49-F238E27FC236}">
                <a16:creationId xmlns:a16="http://schemas.microsoft.com/office/drawing/2014/main" xmlns="" id="{5AC0127D-FCA9-44A0-8829-F54F6382B72A}"/>
              </a:ext>
            </a:extLst>
          </p:cNvPr>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4958069" y="1163223"/>
            <a:ext cx="4284877" cy="4294281"/>
          </a:xfrm>
          <a:prstGeom prst="rect">
            <a:avLst/>
          </a:prstGeom>
        </p:spPr>
      </p:pic>
      <p:sp>
        <p:nvSpPr>
          <p:cNvPr id="20" name="文本占位符 2">
            <a:extLst>
              <a:ext uri="{FF2B5EF4-FFF2-40B4-BE49-F238E27FC236}">
                <a16:creationId xmlns:a16="http://schemas.microsoft.com/office/drawing/2014/main" xmlns="" id="{9AB3FE65-E77A-43D9-B5E3-7EBB837A829B}"/>
              </a:ext>
            </a:extLst>
          </p:cNvPr>
          <p:cNvSpPr>
            <a:spLocks noGrp="1"/>
          </p:cNvSpPr>
          <p:nvPr>
            <p:ph type="body" sz="quarter" idx="10"/>
          </p:nvPr>
        </p:nvSpPr>
        <p:spPr>
          <a:xfrm>
            <a:off x="3608612" y="348957"/>
            <a:ext cx="4493538" cy="480131"/>
          </a:xfrm>
        </p:spPr>
        <p:txBody>
          <a:bodyPr vert="horz" wrap="none" lIns="91440" tIns="45720" rIns="91440" bIns="45720" rtlCol="0">
            <a:spAutoFit/>
          </a:bodyPr>
          <a:lstStyle>
            <a:lvl1pPr marL="0" indent="0">
              <a:buNone/>
              <a:defRPr lang="zh-CN" altLang="en-US" dirty="0" smtClean="0"/>
            </a:lvl1pPr>
          </a:lstStyle>
          <a:p>
            <a:pPr marL="228600" lvl="0" indent="-228600"/>
            <a:r>
              <a:rPr lang="zh-CN" altLang="en-US" dirty="0"/>
              <a:t>单击此处编辑母版文本样式</a:t>
            </a:r>
          </a:p>
        </p:txBody>
      </p:sp>
    </p:spTree>
    <p:extLst>
      <p:ext uri="{BB962C8B-B14F-4D97-AF65-F5344CB8AC3E}">
        <p14:creationId xmlns:p14="http://schemas.microsoft.com/office/powerpoint/2010/main" xmlns="" val="124249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left)">
                                      <p:cBhvr>
                                        <p:cTn id="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5" name="矩形 14"/>
          <p:cNvSpPr/>
          <p:nvPr userDrawn="1"/>
        </p:nvSpPr>
        <p:spPr>
          <a:xfrm>
            <a:off x="0" y="0"/>
            <a:ext cx="2206663" cy="68434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noProof="0" dirty="0">
              <a:latin typeface="黑体" panose="02010600030101010101" charset="-122"/>
              <a:ea typeface="黑体" panose="02010600030101010101" charset="-122"/>
            </a:endParaRPr>
          </a:p>
        </p:txBody>
      </p:sp>
      <p:pic>
        <p:nvPicPr>
          <p:cNvPr id="16" name="图片 15">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graphicFrame>
        <p:nvGraphicFramePr>
          <p:cNvPr id="17" name="表格 16"/>
          <p:cNvGraphicFramePr>
            <a:graphicFrameLocks noGrp="1"/>
          </p:cNvGraphicFramePr>
          <p:nvPr userDrawn="1">
            <p:extLst/>
          </p:nvPr>
        </p:nvGraphicFramePr>
        <p:xfrm>
          <a:off x="-1" y="1130300"/>
          <a:ext cx="2206663" cy="5003800"/>
        </p:xfrm>
        <a:graphic>
          <a:graphicData uri="http://schemas.openxmlformats.org/drawingml/2006/table">
            <a:tbl>
              <a:tblPr>
                <a:tableStyleId>{2D5ABB26-0587-4C30-8999-92F81FD0307C}</a:tableStyleId>
              </a:tblPr>
              <a:tblGrid>
                <a:gridCol w="2206663">
                  <a:extLst>
                    <a:ext uri="{9D8B030D-6E8A-4147-A177-3AD203B41FA5}">
                      <a16:colId xmlns:a16="http://schemas.microsoft.com/office/drawing/2014/main" xmlns="" val="20000"/>
                    </a:ext>
                  </a:extLst>
                </a:gridCol>
              </a:tblGrid>
              <a:tr h="100076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绪论</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0"/>
                  </a:ext>
                </a:extLst>
              </a:tr>
              <a:tr h="1000760">
                <a:tc>
                  <a:txBody>
                    <a:bodyPr/>
                    <a:lstStyle/>
                    <a:p>
                      <a:pPr algn="ctr"/>
                      <a:r>
                        <a:rPr lang="zh-CN" altLang="en-US" sz="1600" dirty="0">
                          <a:solidFill>
                            <a:schemeClr val="bg1"/>
                          </a:solidFill>
                        </a:rPr>
                        <a:t>研究方法与思路</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1"/>
                  </a:ext>
                </a:extLst>
              </a:tr>
              <a:tr h="100076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xmlns="" val="10002"/>
                  </a:ext>
                </a:extLst>
              </a:tr>
              <a:tr h="100076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研究成果与应用</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3"/>
                  </a:ext>
                </a:extLst>
              </a:tr>
              <a:tr h="100076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600" dirty="0">
                          <a:solidFill>
                            <a:schemeClr val="bg1"/>
                          </a:solidFill>
                          <a:latin typeface="微软雅黑" panose="020B0503020204020204" pitchFamily="34" charset="-122"/>
                          <a:ea typeface="微软雅黑" panose="020B0503020204020204" pitchFamily="34" charset="-122"/>
                        </a:rPr>
                        <a:t>论文总结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pSp>
        <p:nvGrpSpPr>
          <p:cNvPr id="19" name="组合 18"/>
          <p:cNvGrpSpPr/>
          <p:nvPr userDrawn="1"/>
        </p:nvGrpSpPr>
        <p:grpSpPr>
          <a:xfrm>
            <a:off x="-9129" y="3105728"/>
            <a:ext cx="2215791" cy="1052943"/>
            <a:chOff x="5289" y="1230375"/>
            <a:chExt cx="1691680" cy="872761"/>
          </a:xfrm>
        </p:grpSpPr>
        <p:sp>
          <p:nvSpPr>
            <p:cNvPr id="20" name="矩形 19"/>
            <p:cNvSpPr/>
            <p:nvPr userDrawn="1"/>
          </p:nvSpPr>
          <p:spPr>
            <a:xfrm>
              <a:off x="5289" y="1230375"/>
              <a:ext cx="1691680" cy="87276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关键技术与难点</a:t>
              </a:r>
            </a:p>
          </p:txBody>
        </p:sp>
        <p:sp>
          <p:nvSpPr>
            <p:cNvPr id="21" name="等腰三角形 20"/>
            <p:cNvSpPr/>
            <p:nvPr userDrawn="1"/>
          </p:nvSpPr>
          <p:spPr>
            <a:xfrm rot="16200000">
              <a:off x="1552953"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pic>
        <p:nvPicPr>
          <p:cNvPr id="24" name="图片 23"/>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pic>
        <p:nvPicPr>
          <p:cNvPr id="11" name="图片 10">
            <a:extLst>
              <a:ext uri="{FF2B5EF4-FFF2-40B4-BE49-F238E27FC236}">
                <a16:creationId xmlns:a16="http://schemas.microsoft.com/office/drawing/2014/main" xmlns="" id="{E2CAF853-DCCA-4F8D-A4CF-4FEF0FB8F95D}"/>
              </a:ext>
            </a:extLst>
          </p:cNvPr>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4958069" y="1163223"/>
            <a:ext cx="4284877" cy="4294281"/>
          </a:xfrm>
          <a:prstGeom prst="rect">
            <a:avLst/>
          </a:prstGeom>
        </p:spPr>
      </p:pic>
      <p:sp>
        <p:nvSpPr>
          <p:cNvPr id="26" name="文本占位符 2">
            <a:extLst>
              <a:ext uri="{FF2B5EF4-FFF2-40B4-BE49-F238E27FC236}">
                <a16:creationId xmlns:a16="http://schemas.microsoft.com/office/drawing/2014/main" xmlns="" id="{0D6C8CA1-582F-4659-A61B-EEBAA24933AC}"/>
              </a:ext>
            </a:extLst>
          </p:cNvPr>
          <p:cNvSpPr>
            <a:spLocks noGrp="1"/>
          </p:cNvSpPr>
          <p:nvPr>
            <p:ph type="body" sz="quarter" idx="10"/>
          </p:nvPr>
        </p:nvSpPr>
        <p:spPr>
          <a:xfrm>
            <a:off x="3608612" y="348957"/>
            <a:ext cx="4493538" cy="480131"/>
          </a:xfrm>
        </p:spPr>
        <p:txBody>
          <a:bodyPr vert="horz" wrap="none" lIns="91440" tIns="45720" rIns="91440" bIns="45720" rtlCol="0">
            <a:spAutoFit/>
          </a:bodyPr>
          <a:lstStyle>
            <a:lvl1pPr marL="0" indent="0">
              <a:buNone/>
              <a:defRPr lang="zh-CN" altLang="en-US" dirty="0" smtClean="0"/>
            </a:lvl1pPr>
          </a:lstStyle>
          <a:p>
            <a:pPr marL="228600" lvl="0" indent="-228600"/>
            <a:r>
              <a:rPr lang="zh-CN" altLang="en-US" dirty="0"/>
              <a:t>单击此处编辑母版文本样式</a:t>
            </a:r>
          </a:p>
        </p:txBody>
      </p:sp>
    </p:spTree>
    <p:extLst>
      <p:ext uri="{BB962C8B-B14F-4D97-AF65-F5344CB8AC3E}">
        <p14:creationId xmlns:p14="http://schemas.microsoft.com/office/powerpoint/2010/main" xmlns="" val="1288056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p:tgtEl>
                                          <p:spTgt spid="15"/>
                                        </p:tgtEl>
                                        <p:attrNameLst>
                                          <p:attrName>ppt_x</p:attrName>
                                        </p:attrNameLst>
                                      </p:cBhvr>
                                      <p:tavLst>
                                        <p:tav tm="0">
                                          <p:val>
                                            <p:strVal val="#ppt_x+#ppt_w*1.125000"/>
                                          </p:val>
                                        </p:tav>
                                        <p:tav tm="100000">
                                          <p:val>
                                            <p:strVal val="#ppt_x"/>
                                          </p:val>
                                        </p:tav>
                                      </p:tavLst>
                                    </p:anim>
                                    <p:animEffect transition="in" filter="wipe(left)">
                                      <p:cBhvr>
                                        <p:cTn id="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xmlns="" id="{E2CAF853-DCCA-4F8D-A4CF-4FEF0FB8F95D}"/>
              </a:ext>
            </a:extLst>
          </p:cNvPr>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4958069" y="1163223"/>
            <a:ext cx="4284877" cy="4294281"/>
          </a:xfrm>
          <a:prstGeom prst="rect">
            <a:avLst/>
          </a:prstGeom>
        </p:spPr>
      </p:pic>
      <p:sp>
        <p:nvSpPr>
          <p:cNvPr id="24" name="图片占位符 23"/>
          <p:cNvSpPr>
            <a:spLocks noGrp="1"/>
          </p:cNvSpPr>
          <p:nvPr>
            <p:ph type="pic" sz="quarter" idx="13"/>
          </p:nvPr>
        </p:nvSpPr>
        <p:spPr>
          <a:xfrm>
            <a:off x="9360051" y="3923724"/>
            <a:ext cx="1993749" cy="1993749"/>
          </a:xfrm>
          <a:custGeom>
            <a:avLst/>
            <a:gdLst>
              <a:gd name="connsiteX0" fmla="*/ 0 w 1993749"/>
              <a:gd name="connsiteY0" fmla="*/ 0 h 1993749"/>
              <a:gd name="connsiteX1" fmla="*/ 1993749 w 1993749"/>
              <a:gd name="connsiteY1" fmla="*/ 0 h 1993749"/>
              <a:gd name="connsiteX2" fmla="*/ 1993749 w 1993749"/>
              <a:gd name="connsiteY2" fmla="*/ 1993749 h 1993749"/>
              <a:gd name="connsiteX3" fmla="*/ 0 w 1993749"/>
              <a:gd name="connsiteY3" fmla="*/ 1993749 h 1993749"/>
            </a:gdLst>
            <a:ahLst/>
            <a:cxnLst>
              <a:cxn ang="0">
                <a:pos x="connsiteX0" y="connsiteY0"/>
              </a:cxn>
              <a:cxn ang="0">
                <a:pos x="connsiteX1" y="connsiteY1"/>
              </a:cxn>
              <a:cxn ang="0">
                <a:pos x="connsiteX2" y="connsiteY2"/>
              </a:cxn>
              <a:cxn ang="0">
                <a:pos x="connsiteX3" y="connsiteY3"/>
              </a:cxn>
            </a:cxnLst>
            <a:rect l="l" t="t" r="r" b="b"/>
            <a:pathLst>
              <a:path w="1993749" h="1993749">
                <a:moveTo>
                  <a:pt x="0" y="0"/>
                </a:moveTo>
                <a:lnTo>
                  <a:pt x="1993749" y="0"/>
                </a:lnTo>
                <a:lnTo>
                  <a:pt x="1993749" y="1993749"/>
                </a:lnTo>
                <a:lnTo>
                  <a:pt x="0" y="1993749"/>
                </a:lnTo>
                <a:close/>
              </a:path>
            </a:pathLst>
          </a:custGeom>
        </p:spPr>
        <p:txBody>
          <a:bodyPr wrap="square">
            <a:noAutofit/>
          </a:bodyPr>
          <a:lstStyle/>
          <a:p>
            <a:endParaRPr lang="zh-CN" altLang="en-US"/>
          </a:p>
        </p:txBody>
      </p:sp>
      <p:sp>
        <p:nvSpPr>
          <p:cNvPr id="23" name="图片占位符 22"/>
          <p:cNvSpPr>
            <a:spLocks noGrp="1"/>
          </p:cNvSpPr>
          <p:nvPr>
            <p:ph type="pic" sz="quarter" idx="12"/>
          </p:nvPr>
        </p:nvSpPr>
        <p:spPr>
          <a:xfrm>
            <a:off x="7247533" y="1839229"/>
            <a:ext cx="1993749" cy="1993749"/>
          </a:xfrm>
          <a:custGeom>
            <a:avLst/>
            <a:gdLst>
              <a:gd name="connsiteX0" fmla="*/ 0 w 1993749"/>
              <a:gd name="connsiteY0" fmla="*/ 0 h 1993749"/>
              <a:gd name="connsiteX1" fmla="*/ 1993749 w 1993749"/>
              <a:gd name="connsiteY1" fmla="*/ 0 h 1993749"/>
              <a:gd name="connsiteX2" fmla="*/ 1993749 w 1993749"/>
              <a:gd name="connsiteY2" fmla="*/ 1993749 h 1993749"/>
              <a:gd name="connsiteX3" fmla="*/ 0 w 1993749"/>
              <a:gd name="connsiteY3" fmla="*/ 1993749 h 1993749"/>
            </a:gdLst>
            <a:ahLst/>
            <a:cxnLst>
              <a:cxn ang="0">
                <a:pos x="connsiteX0" y="connsiteY0"/>
              </a:cxn>
              <a:cxn ang="0">
                <a:pos x="connsiteX1" y="connsiteY1"/>
              </a:cxn>
              <a:cxn ang="0">
                <a:pos x="connsiteX2" y="connsiteY2"/>
              </a:cxn>
              <a:cxn ang="0">
                <a:pos x="connsiteX3" y="connsiteY3"/>
              </a:cxn>
            </a:cxnLst>
            <a:rect l="l" t="t" r="r" b="b"/>
            <a:pathLst>
              <a:path w="1993749" h="1993749">
                <a:moveTo>
                  <a:pt x="0" y="0"/>
                </a:moveTo>
                <a:lnTo>
                  <a:pt x="1993749" y="0"/>
                </a:lnTo>
                <a:lnTo>
                  <a:pt x="1993749" y="1993749"/>
                </a:lnTo>
                <a:lnTo>
                  <a:pt x="0" y="1993749"/>
                </a:lnTo>
                <a:close/>
              </a:path>
            </a:pathLst>
          </a:custGeom>
        </p:spPr>
        <p:txBody>
          <a:bodyPr wrap="square">
            <a:noAutofit/>
          </a:bodyPr>
          <a:lstStyle/>
          <a:p>
            <a:endParaRPr lang="zh-CN" altLang="en-US"/>
          </a:p>
        </p:txBody>
      </p:sp>
      <p:sp>
        <p:nvSpPr>
          <p:cNvPr id="21" name="图片占位符 20"/>
          <p:cNvSpPr>
            <a:spLocks noGrp="1"/>
          </p:cNvSpPr>
          <p:nvPr>
            <p:ph type="pic" sz="quarter" idx="10"/>
          </p:nvPr>
        </p:nvSpPr>
        <p:spPr>
          <a:xfrm>
            <a:off x="3064805" y="1839229"/>
            <a:ext cx="1993749" cy="1993749"/>
          </a:xfrm>
          <a:custGeom>
            <a:avLst/>
            <a:gdLst>
              <a:gd name="connsiteX0" fmla="*/ 0 w 1993749"/>
              <a:gd name="connsiteY0" fmla="*/ 0 h 1993749"/>
              <a:gd name="connsiteX1" fmla="*/ 1993749 w 1993749"/>
              <a:gd name="connsiteY1" fmla="*/ 0 h 1993749"/>
              <a:gd name="connsiteX2" fmla="*/ 1993749 w 1993749"/>
              <a:gd name="connsiteY2" fmla="*/ 1993749 h 1993749"/>
              <a:gd name="connsiteX3" fmla="*/ 0 w 1993749"/>
              <a:gd name="connsiteY3" fmla="*/ 1993749 h 1993749"/>
            </a:gdLst>
            <a:ahLst/>
            <a:cxnLst>
              <a:cxn ang="0">
                <a:pos x="connsiteX0" y="connsiteY0"/>
              </a:cxn>
              <a:cxn ang="0">
                <a:pos x="connsiteX1" y="connsiteY1"/>
              </a:cxn>
              <a:cxn ang="0">
                <a:pos x="connsiteX2" y="connsiteY2"/>
              </a:cxn>
              <a:cxn ang="0">
                <a:pos x="connsiteX3" y="connsiteY3"/>
              </a:cxn>
            </a:cxnLst>
            <a:rect l="l" t="t" r="r" b="b"/>
            <a:pathLst>
              <a:path w="1993749" h="1993749">
                <a:moveTo>
                  <a:pt x="0" y="0"/>
                </a:moveTo>
                <a:lnTo>
                  <a:pt x="1993749" y="0"/>
                </a:lnTo>
                <a:lnTo>
                  <a:pt x="1993749" y="1993749"/>
                </a:lnTo>
                <a:lnTo>
                  <a:pt x="0" y="1993749"/>
                </a:lnTo>
                <a:close/>
              </a:path>
            </a:pathLst>
          </a:custGeom>
        </p:spPr>
        <p:txBody>
          <a:bodyPr wrap="square">
            <a:noAutofit/>
          </a:bodyPr>
          <a:lstStyle/>
          <a:p>
            <a:endParaRPr lang="zh-CN" altLang="en-US"/>
          </a:p>
        </p:txBody>
      </p:sp>
      <p:sp>
        <p:nvSpPr>
          <p:cNvPr id="22" name="图片占位符 21"/>
          <p:cNvSpPr>
            <a:spLocks noGrp="1"/>
          </p:cNvSpPr>
          <p:nvPr>
            <p:ph type="pic" sz="quarter" idx="11"/>
          </p:nvPr>
        </p:nvSpPr>
        <p:spPr>
          <a:xfrm>
            <a:off x="5156170" y="3937233"/>
            <a:ext cx="1993749" cy="1993749"/>
          </a:xfrm>
          <a:custGeom>
            <a:avLst/>
            <a:gdLst>
              <a:gd name="connsiteX0" fmla="*/ 0 w 1993749"/>
              <a:gd name="connsiteY0" fmla="*/ 0 h 1993749"/>
              <a:gd name="connsiteX1" fmla="*/ 1993749 w 1993749"/>
              <a:gd name="connsiteY1" fmla="*/ 0 h 1993749"/>
              <a:gd name="connsiteX2" fmla="*/ 1993749 w 1993749"/>
              <a:gd name="connsiteY2" fmla="*/ 1993749 h 1993749"/>
              <a:gd name="connsiteX3" fmla="*/ 0 w 1993749"/>
              <a:gd name="connsiteY3" fmla="*/ 1993749 h 1993749"/>
            </a:gdLst>
            <a:ahLst/>
            <a:cxnLst>
              <a:cxn ang="0">
                <a:pos x="connsiteX0" y="connsiteY0"/>
              </a:cxn>
              <a:cxn ang="0">
                <a:pos x="connsiteX1" y="connsiteY1"/>
              </a:cxn>
              <a:cxn ang="0">
                <a:pos x="connsiteX2" y="connsiteY2"/>
              </a:cxn>
              <a:cxn ang="0">
                <a:pos x="connsiteX3" y="connsiteY3"/>
              </a:cxn>
            </a:cxnLst>
            <a:rect l="l" t="t" r="r" b="b"/>
            <a:pathLst>
              <a:path w="1993749" h="1993749">
                <a:moveTo>
                  <a:pt x="0" y="0"/>
                </a:moveTo>
                <a:lnTo>
                  <a:pt x="1993749" y="0"/>
                </a:lnTo>
                <a:lnTo>
                  <a:pt x="1993749" y="1993749"/>
                </a:lnTo>
                <a:lnTo>
                  <a:pt x="0" y="1993749"/>
                </a:lnTo>
                <a:close/>
              </a:path>
            </a:pathLst>
          </a:custGeom>
        </p:spPr>
        <p:txBody>
          <a:bodyPr wrap="square">
            <a:noAutofit/>
          </a:bodyPr>
          <a:lstStyle/>
          <a:p>
            <a:endParaRPr lang="zh-CN" altLang="en-US"/>
          </a:p>
        </p:txBody>
      </p:sp>
      <p:sp>
        <p:nvSpPr>
          <p:cNvPr id="6" name="矩形 5"/>
          <p:cNvSpPr/>
          <p:nvPr userDrawn="1"/>
        </p:nvSpPr>
        <p:spPr>
          <a:xfrm>
            <a:off x="0" y="0"/>
            <a:ext cx="2206663" cy="68434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noProof="0" dirty="0">
              <a:latin typeface="黑体" panose="02010600030101010101" charset="-122"/>
              <a:ea typeface="黑体" panose="02010600030101010101" charset="-122"/>
            </a:endParaRPr>
          </a:p>
        </p:txBody>
      </p:sp>
      <p:pic>
        <p:nvPicPr>
          <p:cNvPr id="7" name="图片 6">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3"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graphicFrame>
        <p:nvGraphicFramePr>
          <p:cNvPr id="9" name="表格 8"/>
          <p:cNvGraphicFramePr>
            <a:graphicFrameLocks noGrp="1"/>
          </p:cNvGraphicFramePr>
          <p:nvPr userDrawn="1">
            <p:extLst/>
          </p:nvPr>
        </p:nvGraphicFramePr>
        <p:xfrm>
          <a:off x="-1" y="1130300"/>
          <a:ext cx="2206663" cy="5003800"/>
        </p:xfrm>
        <a:graphic>
          <a:graphicData uri="http://schemas.openxmlformats.org/drawingml/2006/table">
            <a:tbl>
              <a:tblPr>
                <a:tableStyleId>{2D5ABB26-0587-4C30-8999-92F81FD0307C}</a:tableStyleId>
              </a:tblPr>
              <a:tblGrid>
                <a:gridCol w="2206663">
                  <a:extLst>
                    <a:ext uri="{9D8B030D-6E8A-4147-A177-3AD203B41FA5}">
                      <a16:colId xmlns:a16="http://schemas.microsoft.com/office/drawing/2014/main" xmlns="" val="20000"/>
                    </a:ext>
                  </a:extLst>
                </a:gridCol>
              </a:tblGrid>
              <a:tr h="100076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绪论</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0"/>
                  </a:ext>
                </a:extLst>
              </a:tr>
              <a:tr h="1000760">
                <a:tc>
                  <a:txBody>
                    <a:bodyPr/>
                    <a:lstStyle/>
                    <a:p>
                      <a:pPr algn="ctr"/>
                      <a:r>
                        <a:rPr lang="zh-CN" altLang="en-US" sz="1600" dirty="0">
                          <a:solidFill>
                            <a:schemeClr val="bg1"/>
                          </a:solidFill>
                        </a:rPr>
                        <a:t>研究方法与思路</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1"/>
                  </a:ext>
                </a:extLst>
              </a:tr>
              <a:tr h="100076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关键技术与难点</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xmlns="" val="10002"/>
                  </a:ext>
                </a:extLst>
              </a:tr>
              <a:tr h="100076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xmlns="" val="10003"/>
                  </a:ext>
                </a:extLst>
              </a:tr>
              <a:tr h="100076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600" dirty="0">
                          <a:solidFill>
                            <a:schemeClr val="bg1"/>
                          </a:solidFill>
                          <a:latin typeface="微软雅黑" panose="020B0503020204020204" pitchFamily="34" charset="-122"/>
                          <a:ea typeface="微软雅黑" panose="020B0503020204020204" pitchFamily="34" charset="-122"/>
                        </a:rPr>
                        <a:t>论文总结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pSp>
        <p:nvGrpSpPr>
          <p:cNvPr id="11" name="组合 10"/>
          <p:cNvGrpSpPr/>
          <p:nvPr userDrawn="1"/>
        </p:nvGrpSpPr>
        <p:grpSpPr>
          <a:xfrm>
            <a:off x="-9130" y="4117110"/>
            <a:ext cx="2215791" cy="1052943"/>
            <a:chOff x="5289" y="1230375"/>
            <a:chExt cx="1691680" cy="872761"/>
          </a:xfrm>
        </p:grpSpPr>
        <p:sp>
          <p:nvSpPr>
            <p:cNvPr id="12" name="矩形 11"/>
            <p:cNvSpPr/>
            <p:nvPr userDrawn="1"/>
          </p:nvSpPr>
          <p:spPr>
            <a:xfrm>
              <a:off x="5289" y="1230375"/>
              <a:ext cx="1691680" cy="87276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研究成果与应用</a:t>
              </a:r>
            </a:p>
          </p:txBody>
        </p:sp>
        <p:sp>
          <p:nvSpPr>
            <p:cNvPr id="13" name="等腰三角形 12"/>
            <p:cNvSpPr/>
            <p:nvPr userDrawn="1"/>
          </p:nvSpPr>
          <p:spPr>
            <a:xfrm rot="16200000">
              <a:off x="1552953"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sp>
        <p:nvSpPr>
          <p:cNvPr id="25" name="文本占位符 2">
            <a:extLst>
              <a:ext uri="{FF2B5EF4-FFF2-40B4-BE49-F238E27FC236}">
                <a16:creationId xmlns:a16="http://schemas.microsoft.com/office/drawing/2014/main" xmlns="" id="{ACAAB221-F761-48A9-9EEC-14998E055172}"/>
              </a:ext>
            </a:extLst>
          </p:cNvPr>
          <p:cNvSpPr>
            <a:spLocks noGrp="1"/>
          </p:cNvSpPr>
          <p:nvPr>
            <p:ph type="body" sz="quarter" idx="14"/>
          </p:nvPr>
        </p:nvSpPr>
        <p:spPr>
          <a:xfrm>
            <a:off x="3608612" y="348957"/>
            <a:ext cx="4493538" cy="480131"/>
          </a:xfrm>
        </p:spPr>
        <p:txBody>
          <a:bodyPr vert="horz" wrap="none" lIns="91440" tIns="45720" rIns="91440" bIns="45720" rtlCol="0">
            <a:spAutoFit/>
          </a:bodyPr>
          <a:lstStyle>
            <a:lvl1pPr marL="0" indent="0">
              <a:buNone/>
              <a:defRPr lang="zh-CN" altLang="en-US" dirty="0" smtClean="0"/>
            </a:lvl1pPr>
          </a:lstStyle>
          <a:p>
            <a:pPr marL="228600" lvl="0" indent="-228600"/>
            <a:r>
              <a:rPr lang="zh-CN" altLang="en-US" dirty="0"/>
              <a:t>单击此处编辑母版文本样式</a:t>
            </a:r>
          </a:p>
        </p:txBody>
      </p:sp>
    </p:spTree>
    <p:extLst>
      <p:ext uri="{BB962C8B-B14F-4D97-AF65-F5344CB8AC3E}">
        <p14:creationId xmlns:p14="http://schemas.microsoft.com/office/powerpoint/2010/main" xmlns="" val="3008872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left)">
                                      <p:cBhvr>
                                        <p:cTn id="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6" name="矩形 5"/>
          <p:cNvSpPr/>
          <p:nvPr userDrawn="1"/>
        </p:nvSpPr>
        <p:spPr>
          <a:xfrm>
            <a:off x="0" y="0"/>
            <a:ext cx="2206663" cy="68434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noProof="0" dirty="0">
              <a:latin typeface="黑体" panose="02010600030101010101" charset="-122"/>
              <a:ea typeface="黑体" panose="02010600030101010101" charset="-122"/>
            </a:endParaRPr>
          </a:p>
        </p:txBody>
      </p:sp>
      <p:pic>
        <p:nvPicPr>
          <p:cNvPr id="7" name="图片 6">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graphicFrame>
        <p:nvGraphicFramePr>
          <p:cNvPr id="8" name="表格 7"/>
          <p:cNvGraphicFramePr>
            <a:graphicFrameLocks noGrp="1"/>
          </p:cNvGraphicFramePr>
          <p:nvPr userDrawn="1">
            <p:extLst/>
          </p:nvPr>
        </p:nvGraphicFramePr>
        <p:xfrm>
          <a:off x="8193" y="1130302"/>
          <a:ext cx="2198469" cy="5003796"/>
        </p:xfrm>
        <a:graphic>
          <a:graphicData uri="http://schemas.openxmlformats.org/drawingml/2006/table">
            <a:tbl>
              <a:tblPr>
                <a:tableStyleId>{2D5ABB26-0587-4C30-8999-92F81FD0307C}</a:tableStyleId>
              </a:tblPr>
              <a:tblGrid>
                <a:gridCol w="2198469">
                  <a:extLst>
                    <a:ext uri="{9D8B030D-6E8A-4147-A177-3AD203B41FA5}">
                      <a16:colId xmlns:a16="http://schemas.microsoft.com/office/drawing/2014/main" xmlns="" val="20000"/>
                    </a:ext>
                  </a:extLst>
                </a:gridCol>
              </a:tblGrid>
              <a:tr h="990926">
                <a:tc>
                  <a:txBody>
                    <a:bodyPr/>
                    <a:lstStyle/>
                    <a:p>
                      <a:pPr algn="ctr"/>
                      <a:r>
                        <a:rPr lang="zh-CN" altLang="en-US" sz="1600" dirty="0">
                          <a:solidFill>
                            <a:schemeClr val="bg1"/>
                          </a:solidFill>
                        </a:rPr>
                        <a:t>绪论</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0"/>
                  </a:ext>
                </a:extLst>
              </a:tr>
              <a:tr h="104009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研究方法与思路</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1"/>
                  </a:ext>
                </a:extLst>
              </a:tr>
              <a:tr h="990926">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关键技术与难点</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2"/>
                  </a:ext>
                </a:extLst>
              </a:tr>
              <a:tr h="990926">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研究成果与应用</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3"/>
                  </a:ext>
                </a:extLst>
              </a:tr>
              <a:tr h="990926">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pSp>
        <p:nvGrpSpPr>
          <p:cNvPr id="9" name="组合 8"/>
          <p:cNvGrpSpPr/>
          <p:nvPr userDrawn="1"/>
        </p:nvGrpSpPr>
        <p:grpSpPr>
          <a:xfrm>
            <a:off x="-9130" y="5142149"/>
            <a:ext cx="2215791" cy="991951"/>
            <a:chOff x="5289" y="1230375"/>
            <a:chExt cx="1691680" cy="872761"/>
          </a:xfrm>
        </p:grpSpPr>
        <p:sp>
          <p:nvSpPr>
            <p:cNvPr id="10" name="矩形 9"/>
            <p:cNvSpPr/>
            <p:nvPr userDrawn="1"/>
          </p:nvSpPr>
          <p:spPr>
            <a:xfrm>
              <a:off x="5289" y="1230375"/>
              <a:ext cx="1691680" cy="87276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论文总结</a:t>
              </a:r>
            </a:p>
          </p:txBody>
        </p:sp>
        <p:sp>
          <p:nvSpPr>
            <p:cNvPr id="11" name="等腰三角形 10"/>
            <p:cNvSpPr/>
            <p:nvPr userDrawn="1"/>
          </p:nvSpPr>
          <p:spPr>
            <a:xfrm rot="16200000">
              <a:off x="1552953"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pic>
        <p:nvPicPr>
          <p:cNvPr id="12" name="图片 11">
            <a:extLst>
              <a:ext uri="{FF2B5EF4-FFF2-40B4-BE49-F238E27FC236}">
                <a16:creationId xmlns:a16="http://schemas.microsoft.com/office/drawing/2014/main" xmlns="" id="{E2CAF853-DCCA-4F8D-A4CF-4FEF0FB8F95D}"/>
              </a:ext>
            </a:extLst>
          </p:cNvPr>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4958069" y="1163223"/>
            <a:ext cx="4284877" cy="4294281"/>
          </a:xfrm>
          <a:prstGeom prst="rect">
            <a:avLst/>
          </a:prstGeom>
        </p:spPr>
      </p:pic>
      <p:sp>
        <p:nvSpPr>
          <p:cNvPr id="24" name="文本占位符 2">
            <a:extLst>
              <a:ext uri="{FF2B5EF4-FFF2-40B4-BE49-F238E27FC236}">
                <a16:creationId xmlns:a16="http://schemas.microsoft.com/office/drawing/2014/main" xmlns="" id="{A7444E51-F6E7-423A-A4F8-C02E8D16D477}"/>
              </a:ext>
            </a:extLst>
          </p:cNvPr>
          <p:cNvSpPr>
            <a:spLocks noGrp="1"/>
          </p:cNvSpPr>
          <p:nvPr>
            <p:ph type="body" sz="quarter" idx="10"/>
          </p:nvPr>
        </p:nvSpPr>
        <p:spPr>
          <a:xfrm>
            <a:off x="3608612" y="348957"/>
            <a:ext cx="4493538" cy="480131"/>
          </a:xfrm>
        </p:spPr>
        <p:txBody>
          <a:bodyPr vert="horz" wrap="none" lIns="91440" tIns="45720" rIns="91440" bIns="45720" rtlCol="0">
            <a:spAutoFit/>
          </a:bodyPr>
          <a:lstStyle>
            <a:lvl1pPr marL="0" indent="0">
              <a:buNone/>
              <a:defRPr lang="zh-CN" altLang="en-US" dirty="0" smtClean="0"/>
            </a:lvl1pPr>
          </a:lstStyle>
          <a:p>
            <a:pPr marL="228600" lvl="0" indent="-228600"/>
            <a:r>
              <a:rPr lang="zh-CN" altLang="en-US" dirty="0"/>
              <a:t>单击此处编辑母版文本样式</a:t>
            </a:r>
          </a:p>
        </p:txBody>
      </p:sp>
    </p:spTree>
    <p:extLst>
      <p:ext uri="{BB962C8B-B14F-4D97-AF65-F5344CB8AC3E}">
        <p14:creationId xmlns:p14="http://schemas.microsoft.com/office/powerpoint/2010/main" xmlns="" val="917450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left)">
                                      <p:cBhvr>
                                        <p:cTn id="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xmlns="" id="{818A3E3C-E7D5-418A-9624-6F9E8D752F7B}"/>
              </a:ext>
            </a:extLst>
          </p:cNvPr>
          <p:cNvSpPr>
            <a:spLocks noGrp="1"/>
          </p:cNvSpPr>
          <p:nvPr>
            <p:ph type="body" sz="quarter" idx="10"/>
          </p:nvPr>
        </p:nvSpPr>
        <p:spPr>
          <a:xfrm>
            <a:off x="3608612" y="348957"/>
            <a:ext cx="4493538" cy="480131"/>
          </a:xfrm>
        </p:spPr>
        <p:txBody>
          <a:bodyPr wrap="none">
            <a:spAutoFit/>
          </a:bodyPr>
          <a:lstStyle>
            <a:lvl1pPr marL="0" indent="0">
              <a:buFontTx/>
              <a:buNone/>
              <a:defRPr sz="2800"/>
            </a:lvl1pPr>
          </a:lstStyle>
          <a:p>
            <a:pPr lvl="0"/>
            <a:r>
              <a:rPr lang="zh-CN" altLang="en-US" dirty="0"/>
              <a:t>单击此处编辑母版文本样式</a:t>
            </a:r>
          </a:p>
        </p:txBody>
      </p:sp>
      <p:pic>
        <p:nvPicPr>
          <p:cNvPr id="16" name="图片 15">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pic>
        <p:nvPicPr>
          <p:cNvPr id="33" name="图片 32"/>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sp>
        <p:nvSpPr>
          <p:cNvPr id="18" name="矩形 17"/>
          <p:cNvSpPr/>
          <p:nvPr userDrawn="1"/>
        </p:nvSpPr>
        <p:spPr>
          <a:xfrm>
            <a:off x="-4566" y="0"/>
            <a:ext cx="2206663" cy="68434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dirty="0">
              <a:latin typeface="黑体" panose="02010600030101010101" charset="-122"/>
              <a:ea typeface="黑体" panose="02010600030101010101" charset="-122"/>
            </a:endParaRPr>
          </a:p>
        </p:txBody>
      </p:sp>
      <p:pic>
        <p:nvPicPr>
          <p:cNvPr id="19" name="图片 18">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graphicFrame>
        <p:nvGraphicFramePr>
          <p:cNvPr id="20" name="表格 19"/>
          <p:cNvGraphicFramePr>
            <a:graphicFrameLocks noGrp="1"/>
          </p:cNvGraphicFramePr>
          <p:nvPr userDrawn="1">
            <p:extLst>
              <p:ext uri="{D42A27DB-BD31-4B8C-83A1-F6EECF244321}">
                <p14:modId xmlns:p14="http://schemas.microsoft.com/office/powerpoint/2010/main" xmlns="" val="3042777677"/>
              </p:ext>
            </p:extLst>
          </p:nvPr>
        </p:nvGraphicFramePr>
        <p:xfrm>
          <a:off x="-4565" y="1130300"/>
          <a:ext cx="2206662" cy="5003798"/>
        </p:xfrm>
        <a:graphic>
          <a:graphicData uri="http://schemas.openxmlformats.org/drawingml/2006/table">
            <a:tbl>
              <a:tblPr>
                <a:tableStyleId>{2D5ABB26-0587-4C30-8999-92F81FD0307C}</a:tableStyleId>
              </a:tblPr>
              <a:tblGrid>
                <a:gridCol w="2206662">
                  <a:extLst>
                    <a:ext uri="{9D8B030D-6E8A-4147-A177-3AD203B41FA5}">
                      <a16:colId xmlns:a16="http://schemas.microsoft.com/office/drawing/2014/main" xmlns="" val="20000"/>
                    </a:ext>
                  </a:extLst>
                </a:gridCol>
              </a:tblGrid>
              <a:tr h="968834">
                <a:tc>
                  <a:txBody>
                    <a:bodyPr/>
                    <a:lstStyle/>
                    <a:p>
                      <a:pPr algn="ctr"/>
                      <a:r>
                        <a:rPr lang="zh-CN" altLang="en-US" sz="1600" dirty="0">
                          <a:solidFill>
                            <a:schemeClr val="bg1"/>
                          </a:solidFill>
                        </a:rPr>
                        <a:t>绪论</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0"/>
                  </a:ext>
                </a:extLst>
              </a:tr>
              <a:tr h="1045818">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1"/>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关键技术与难点</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2"/>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研究成果与应用</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3"/>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论文总结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pSp>
        <p:nvGrpSpPr>
          <p:cNvPr id="21" name="组合 20"/>
          <p:cNvGrpSpPr/>
          <p:nvPr userDrawn="1"/>
        </p:nvGrpSpPr>
        <p:grpSpPr>
          <a:xfrm>
            <a:off x="-6766" y="2089508"/>
            <a:ext cx="2215791" cy="1052943"/>
            <a:chOff x="5289" y="1230375"/>
            <a:chExt cx="1691680" cy="872761"/>
          </a:xfrm>
        </p:grpSpPr>
        <p:sp>
          <p:nvSpPr>
            <p:cNvPr id="22" name="矩形 21"/>
            <p:cNvSpPr/>
            <p:nvPr userDrawn="1"/>
          </p:nvSpPr>
          <p:spPr>
            <a:xfrm>
              <a:off x="5289" y="1230375"/>
              <a:ext cx="1691680" cy="87276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研究方法与思路</a:t>
              </a:r>
            </a:p>
          </p:txBody>
        </p:sp>
        <p:sp>
          <p:nvSpPr>
            <p:cNvPr id="23" name="等腰三角形 22"/>
            <p:cNvSpPr/>
            <p:nvPr userDrawn="1"/>
          </p:nvSpPr>
          <p:spPr>
            <a:xfrm rot="16200000">
              <a:off x="1552953"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xmlns="" val="2728585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ppt_x</p:attrName>
                                        </p:attrNameLst>
                                      </p:cBhvr>
                                      <p:tavLst>
                                        <p:tav tm="0">
                                          <p:val>
                                            <p:strVal val="#ppt_x+#ppt_w*1.125000"/>
                                          </p:val>
                                        </p:tav>
                                        <p:tav tm="100000">
                                          <p:val>
                                            <p:strVal val="#ppt_x"/>
                                          </p:val>
                                        </p:tav>
                                      </p:tavLst>
                                    </p:anim>
                                    <p:animEffect transition="in" filter="wipe(left)">
                                      <p:cBhvr>
                                        <p:cTn id="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pic>
        <p:nvPicPr>
          <p:cNvPr id="21" name="图片 20"/>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pic>
        <p:nvPicPr>
          <p:cNvPr id="18" name="图片 17">
            <a:extLst>
              <a:ext uri="{FF2B5EF4-FFF2-40B4-BE49-F238E27FC236}">
                <a16:creationId xmlns:a16="http://schemas.microsoft.com/office/drawing/2014/main" xmlns="" id="{E2CAF853-DCCA-4F8D-A4CF-4FEF0FB8F95D}"/>
              </a:ext>
            </a:extLst>
          </p:cNvPr>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4958449" y="1166220"/>
            <a:ext cx="4284877" cy="4294281"/>
          </a:xfrm>
          <a:prstGeom prst="rect">
            <a:avLst/>
          </a:prstGeom>
        </p:spPr>
      </p:pic>
      <p:sp>
        <p:nvSpPr>
          <p:cNvPr id="20" name="矩形 19"/>
          <p:cNvSpPr/>
          <p:nvPr userDrawn="1"/>
        </p:nvSpPr>
        <p:spPr>
          <a:xfrm>
            <a:off x="-4566" y="0"/>
            <a:ext cx="2206663" cy="68434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dirty="0">
              <a:latin typeface="黑体" panose="02010600030101010101" charset="-122"/>
              <a:ea typeface="黑体" panose="02010600030101010101" charset="-122"/>
            </a:endParaRPr>
          </a:p>
        </p:txBody>
      </p:sp>
      <p:pic>
        <p:nvPicPr>
          <p:cNvPr id="22" name="图片 21">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graphicFrame>
        <p:nvGraphicFramePr>
          <p:cNvPr id="23" name="表格 22"/>
          <p:cNvGraphicFramePr>
            <a:graphicFrameLocks noGrp="1"/>
          </p:cNvGraphicFramePr>
          <p:nvPr userDrawn="1">
            <p:extLst>
              <p:ext uri="{D42A27DB-BD31-4B8C-83A1-F6EECF244321}">
                <p14:modId xmlns:p14="http://schemas.microsoft.com/office/powerpoint/2010/main" xmlns="" val="1560329225"/>
              </p:ext>
            </p:extLst>
          </p:nvPr>
        </p:nvGraphicFramePr>
        <p:xfrm>
          <a:off x="-4565" y="1130300"/>
          <a:ext cx="2206662" cy="5003798"/>
        </p:xfrm>
        <a:graphic>
          <a:graphicData uri="http://schemas.openxmlformats.org/drawingml/2006/table">
            <a:tbl>
              <a:tblPr>
                <a:tableStyleId>{2D5ABB26-0587-4C30-8999-92F81FD0307C}</a:tableStyleId>
              </a:tblPr>
              <a:tblGrid>
                <a:gridCol w="2206662">
                  <a:extLst>
                    <a:ext uri="{9D8B030D-6E8A-4147-A177-3AD203B41FA5}">
                      <a16:colId xmlns:a16="http://schemas.microsoft.com/office/drawing/2014/main" xmlns="" val="20000"/>
                    </a:ext>
                  </a:extLst>
                </a:gridCol>
              </a:tblGrid>
              <a:tr h="968834">
                <a:tc>
                  <a:txBody>
                    <a:bodyPr/>
                    <a:lstStyle/>
                    <a:p>
                      <a:pPr algn="ctr"/>
                      <a:r>
                        <a:rPr lang="zh-CN" altLang="en-US" sz="1600" dirty="0">
                          <a:solidFill>
                            <a:schemeClr val="bg1"/>
                          </a:solidFill>
                        </a:rPr>
                        <a:t>绪论</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0"/>
                  </a:ext>
                </a:extLst>
              </a:tr>
              <a:tr h="1045818">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1"/>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关键技术与难点</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2"/>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研究成果与应用</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3"/>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论文总结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pSp>
        <p:nvGrpSpPr>
          <p:cNvPr id="24" name="组合 23"/>
          <p:cNvGrpSpPr/>
          <p:nvPr userDrawn="1"/>
        </p:nvGrpSpPr>
        <p:grpSpPr>
          <a:xfrm>
            <a:off x="-6766" y="2089508"/>
            <a:ext cx="2215791" cy="1052943"/>
            <a:chOff x="5289" y="1230375"/>
            <a:chExt cx="1691680" cy="872761"/>
          </a:xfrm>
        </p:grpSpPr>
        <p:sp>
          <p:nvSpPr>
            <p:cNvPr id="25" name="矩形 24"/>
            <p:cNvSpPr/>
            <p:nvPr userDrawn="1"/>
          </p:nvSpPr>
          <p:spPr>
            <a:xfrm>
              <a:off x="5289" y="1230375"/>
              <a:ext cx="1691680" cy="87276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研究方法与思路</a:t>
              </a:r>
            </a:p>
          </p:txBody>
        </p:sp>
        <p:sp>
          <p:nvSpPr>
            <p:cNvPr id="26" name="等腰三角形 25"/>
            <p:cNvSpPr/>
            <p:nvPr userDrawn="1"/>
          </p:nvSpPr>
          <p:spPr>
            <a:xfrm rot="16200000">
              <a:off x="1552953"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文本占位符 2">
            <a:extLst>
              <a:ext uri="{FF2B5EF4-FFF2-40B4-BE49-F238E27FC236}">
                <a16:creationId xmlns:a16="http://schemas.microsoft.com/office/drawing/2014/main" xmlns="" id="{E3A6ADA2-93ED-46A0-B345-1BF1FCD6A609}"/>
              </a:ext>
            </a:extLst>
          </p:cNvPr>
          <p:cNvSpPr>
            <a:spLocks noGrp="1"/>
          </p:cNvSpPr>
          <p:nvPr>
            <p:ph type="body" sz="quarter" idx="10"/>
          </p:nvPr>
        </p:nvSpPr>
        <p:spPr>
          <a:xfrm>
            <a:off x="3608612" y="348957"/>
            <a:ext cx="4493538" cy="480131"/>
          </a:xfrm>
        </p:spPr>
        <p:txBody>
          <a:bodyPr vert="horz" wrap="none" lIns="91440" tIns="45720" rIns="91440" bIns="45720" rtlCol="0">
            <a:spAutoFit/>
          </a:bodyPr>
          <a:lstStyle>
            <a:lvl1pPr marL="0" indent="0">
              <a:buNone/>
              <a:defRPr lang="zh-CN" altLang="en-US" dirty="0" smtClean="0"/>
            </a:lvl1pPr>
          </a:lstStyle>
          <a:p>
            <a:pPr marL="228600" lvl="0" indent="-228600"/>
            <a:r>
              <a:rPr lang="zh-CN" altLang="en-US" dirty="0"/>
              <a:t>单击此处编辑母版文本样式</a:t>
            </a:r>
          </a:p>
        </p:txBody>
      </p:sp>
    </p:spTree>
    <p:extLst>
      <p:ext uri="{BB962C8B-B14F-4D97-AF65-F5344CB8AC3E}">
        <p14:creationId xmlns:p14="http://schemas.microsoft.com/office/powerpoint/2010/main" xmlns="" val="3903682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p:tgtEl>
                                          <p:spTgt spid="20"/>
                                        </p:tgtEl>
                                        <p:attrNameLst>
                                          <p:attrName>ppt_x</p:attrName>
                                        </p:attrNameLst>
                                      </p:cBhvr>
                                      <p:tavLst>
                                        <p:tav tm="0">
                                          <p:val>
                                            <p:strVal val="#ppt_x+#ppt_w*1.125000"/>
                                          </p:val>
                                        </p:tav>
                                        <p:tav tm="100000">
                                          <p:val>
                                            <p:strVal val="#ppt_x"/>
                                          </p:val>
                                        </p:tav>
                                      </p:tavLst>
                                    </p:anim>
                                    <p:animEffect transition="in" filter="wipe(left)">
                                      <p:cBhvr>
                                        <p:cTn id="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仅标题">
    <p:spTree>
      <p:nvGrpSpPr>
        <p:cNvPr id="1" name=""/>
        <p:cNvGrpSpPr/>
        <p:nvPr/>
      </p:nvGrpSpPr>
      <p:grpSpPr>
        <a:xfrm>
          <a:off x="0" y="0"/>
          <a:ext cx="0" cy="0"/>
          <a:chOff x="0" y="0"/>
          <a:chExt cx="0" cy="0"/>
        </a:xfrm>
      </p:grpSpPr>
      <p:sp>
        <p:nvSpPr>
          <p:cNvPr id="7" name="矩形 6"/>
          <p:cNvSpPr/>
          <p:nvPr userDrawn="1"/>
        </p:nvSpPr>
        <p:spPr>
          <a:xfrm>
            <a:off x="0" y="0"/>
            <a:ext cx="2206663" cy="68434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dirty="0">
              <a:latin typeface="黑体" panose="02010600030101010101" charset="-122"/>
              <a:ea typeface="黑体" panose="02010600030101010101" charset="-122"/>
            </a:endParaRPr>
          </a:p>
        </p:txBody>
      </p:sp>
      <p:graphicFrame>
        <p:nvGraphicFramePr>
          <p:cNvPr id="8" name="表格 7"/>
          <p:cNvGraphicFramePr>
            <a:graphicFrameLocks noGrp="1"/>
          </p:cNvGraphicFramePr>
          <p:nvPr userDrawn="1">
            <p:extLst>
              <p:ext uri="{D42A27DB-BD31-4B8C-83A1-F6EECF244321}">
                <p14:modId xmlns:p14="http://schemas.microsoft.com/office/powerpoint/2010/main" xmlns="" val="2369957146"/>
              </p:ext>
            </p:extLst>
          </p:nvPr>
        </p:nvGraphicFramePr>
        <p:xfrm>
          <a:off x="-9128" y="1130300"/>
          <a:ext cx="2215791" cy="5003801"/>
        </p:xfrm>
        <a:graphic>
          <a:graphicData uri="http://schemas.openxmlformats.org/drawingml/2006/table">
            <a:tbl>
              <a:tblPr>
                <a:tableStyleId>{2D5ABB26-0587-4C30-8999-92F81FD0307C}</a:tableStyleId>
              </a:tblPr>
              <a:tblGrid>
                <a:gridCol w="2215791">
                  <a:extLst>
                    <a:ext uri="{9D8B030D-6E8A-4147-A177-3AD203B41FA5}">
                      <a16:colId xmlns:a16="http://schemas.microsoft.com/office/drawing/2014/main" xmlns="" val="20000"/>
                    </a:ext>
                  </a:extLst>
                </a:gridCol>
              </a:tblGrid>
              <a:tr h="974917">
                <a:tc>
                  <a:txBody>
                    <a:bodyPr/>
                    <a:lstStyle/>
                    <a:p>
                      <a:pPr algn="ctr"/>
                      <a:endParaRPr lang="zh-CN" altLang="en-US" sz="3200" dirty="0"/>
                    </a:p>
                  </a:txBody>
                  <a:tcPr marL="164753" marR="164753" marT="82376" marB="8237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0"/>
                  </a:ext>
                </a:extLst>
              </a:tr>
              <a:tr h="1007221">
                <a:tc>
                  <a:txBody>
                    <a:bodyPr/>
                    <a:lstStyle/>
                    <a:p>
                      <a:pPr algn="ctr"/>
                      <a:r>
                        <a:rPr lang="zh-CN" altLang="en-US" sz="1600" dirty="0">
                          <a:solidFill>
                            <a:schemeClr val="accent6">
                              <a:lumMod val="20000"/>
                              <a:lumOff val="80000"/>
                            </a:schemeClr>
                          </a:solidFill>
                          <a:latin typeface="微软雅黑" panose="020B0503020204020204" pitchFamily="34" charset="-122"/>
                          <a:ea typeface="微软雅黑" panose="020B0503020204020204" pitchFamily="34" charset="-122"/>
                        </a:rPr>
                        <a:t>研究方法与思路</a:t>
                      </a:r>
                    </a:p>
                  </a:txBody>
                  <a:tcPr marL="164753" marR="164753" marT="82376" marB="8237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1"/>
                  </a:ext>
                </a:extLst>
              </a:tr>
              <a:tr h="1007221">
                <a:tc>
                  <a:txBody>
                    <a:bodyPr/>
                    <a:lstStyle/>
                    <a:p>
                      <a:pPr marL="0" algn="ctr" defTabSz="914400" rtl="0" eaLnBrk="1" latinLnBrk="0" hangingPunct="1"/>
                      <a:r>
                        <a:rPr lang="zh-CN" altLang="en-US" sz="1600" kern="1200" dirty="0">
                          <a:solidFill>
                            <a:schemeClr val="accent6">
                              <a:lumMod val="20000"/>
                              <a:lumOff val="80000"/>
                            </a:schemeClr>
                          </a:solidFill>
                          <a:latin typeface="微软雅黑" panose="020B0503020204020204" pitchFamily="34" charset="-122"/>
                          <a:ea typeface="微软雅黑" panose="020B0503020204020204" pitchFamily="34" charset="-122"/>
                          <a:cs typeface="+mn-cs"/>
                        </a:rPr>
                        <a:t>关键技术与难点</a:t>
                      </a:r>
                    </a:p>
                  </a:txBody>
                  <a:tcPr marL="164753" marR="164753" marT="82376" marB="8237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2"/>
                  </a:ext>
                </a:extLst>
              </a:tr>
              <a:tr h="1007221">
                <a:tc>
                  <a:txBody>
                    <a:bodyPr/>
                    <a:lstStyle/>
                    <a:p>
                      <a:pPr algn="ctr"/>
                      <a:r>
                        <a:rPr lang="zh-CN" altLang="en-US" sz="1600" kern="1200" dirty="0">
                          <a:solidFill>
                            <a:schemeClr val="accent6">
                              <a:lumMod val="20000"/>
                              <a:lumOff val="80000"/>
                            </a:schemeClr>
                          </a:solidFill>
                          <a:latin typeface="微软雅黑" panose="020B0503020204020204" pitchFamily="34" charset="-122"/>
                          <a:ea typeface="微软雅黑" panose="020B0503020204020204" pitchFamily="34" charset="-122"/>
                          <a:cs typeface="+mn-cs"/>
                        </a:rPr>
                        <a:t>研究成果与应用</a:t>
                      </a:r>
                    </a:p>
                  </a:txBody>
                  <a:tcPr marL="164753" marR="164753" marT="82376" marB="8237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3"/>
                  </a:ext>
                </a:extLst>
              </a:tr>
              <a:tr h="1007221">
                <a:tc>
                  <a:txBody>
                    <a:bodyPr/>
                    <a:lstStyle/>
                    <a:p>
                      <a:pPr marL="0" algn="ctr" defTabSz="914400" rtl="0" eaLnBrk="1" latinLnBrk="0" hangingPunct="1"/>
                      <a:r>
                        <a:rPr lang="zh-CN" altLang="en-US" sz="1600" kern="1200" dirty="0">
                          <a:solidFill>
                            <a:schemeClr val="accent6">
                              <a:lumMod val="20000"/>
                              <a:lumOff val="80000"/>
                            </a:schemeClr>
                          </a:solidFill>
                          <a:latin typeface="微软雅黑" panose="020B0503020204020204" pitchFamily="34" charset="-122"/>
                          <a:ea typeface="微软雅黑" panose="020B0503020204020204" pitchFamily="34" charset="-122"/>
                          <a:cs typeface="+mn-cs"/>
                        </a:rPr>
                        <a:t>论文总结</a:t>
                      </a:r>
                    </a:p>
                  </a:txBody>
                  <a:tcPr marL="164753" marR="164753" marT="82376" marB="8237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pSp>
        <p:nvGrpSpPr>
          <p:cNvPr id="9" name="组合 8"/>
          <p:cNvGrpSpPr/>
          <p:nvPr userDrawn="1"/>
        </p:nvGrpSpPr>
        <p:grpSpPr>
          <a:xfrm>
            <a:off x="-9128" y="1134201"/>
            <a:ext cx="2215791" cy="950908"/>
            <a:chOff x="0" y="1272662"/>
            <a:chExt cx="1691680" cy="788186"/>
          </a:xfrm>
        </p:grpSpPr>
        <p:sp>
          <p:nvSpPr>
            <p:cNvPr id="10" name="矩形 9"/>
            <p:cNvSpPr/>
            <p:nvPr userDrawn="1"/>
          </p:nvSpPr>
          <p:spPr>
            <a:xfrm>
              <a:off x="0" y="1272662"/>
              <a:ext cx="1691680" cy="78818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绪论</a:t>
              </a:r>
            </a:p>
          </p:txBody>
        </p:sp>
        <p:sp>
          <p:nvSpPr>
            <p:cNvPr id="11" name="等腰三角形 10"/>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 name="图片 11">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pic>
        <p:nvPicPr>
          <p:cNvPr id="21" name="图片 20"/>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pic>
        <p:nvPicPr>
          <p:cNvPr id="18" name="图片 17">
            <a:extLst>
              <a:ext uri="{FF2B5EF4-FFF2-40B4-BE49-F238E27FC236}">
                <a16:creationId xmlns:a16="http://schemas.microsoft.com/office/drawing/2014/main" xmlns="" id="{E2CAF853-DCCA-4F8D-A4CF-4FEF0FB8F95D}"/>
              </a:ext>
            </a:extLst>
          </p:cNvPr>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4958449" y="1166220"/>
            <a:ext cx="4284877" cy="4294281"/>
          </a:xfrm>
          <a:prstGeom prst="rect">
            <a:avLst/>
          </a:prstGeom>
        </p:spPr>
      </p:pic>
      <p:sp>
        <p:nvSpPr>
          <p:cNvPr id="26" name="文本占位符 2">
            <a:extLst>
              <a:ext uri="{FF2B5EF4-FFF2-40B4-BE49-F238E27FC236}">
                <a16:creationId xmlns:a16="http://schemas.microsoft.com/office/drawing/2014/main" xmlns="" id="{E380569B-D31C-4D99-A38B-F6C976EB14A2}"/>
              </a:ext>
            </a:extLst>
          </p:cNvPr>
          <p:cNvSpPr>
            <a:spLocks noGrp="1"/>
          </p:cNvSpPr>
          <p:nvPr>
            <p:ph type="body" sz="quarter" idx="10"/>
          </p:nvPr>
        </p:nvSpPr>
        <p:spPr>
          <a:xfrm>
            <a:off x="3608612" y="348957"/>
            <a:ext cx="4493538" cy="480131"/>
          </a:xfrm>
        </p:spPr>
        <p:txBody>
          <a:bodyPr vert="horz" wrap="none" lIns="91440" tIns="45720" rIns="91440" bIns="45720" rtlCol="0">
            <a:spAutoFit/>
          </a:bodyPr>
          <a:lstStyle>
            <a:lvl1pPr marL="0" indent="0">
              <a:buNone/>
              <a:defRPr lang="zh-CN" altLang="en-US" dirty="0" smtClean="0"/>
            </a:lvl1pPr>
          </a:lstStyle>
          <a:p>
            <a:pPr marL="228600" lvl="0" indent="-228600"/>
            <a:r>
              <a:rPr lang="zh-CN" altLang="en-US" dirty="0"/>
              <a:t>单击此处编辑母版文本样式</a:t>
            </a:r>
          </a:p>
        </p:txBody>
      </p:sp>
    </p:spTree>
    <p:extLst>
      <p:ext uri="{BB962C8B-B14F-4D97-AF65-F5344CB8AC3E}">
        <p14:creationId xmlns:p14="http://schemas.microsoft.com/office/powerpoint/2010/main" xmlns="" val="2827186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ppt_x</p:attrName>
                                        </p:attrNameLst>
                                      </p:cBhvr>
                                      <p:tavLst>
                                        <p:tav tm="0">
                                          <p:val>
                                            <p:strVal val="#ppt_x+#ppt_w*1.125000"/>
                                          </p:val>
                                        </p:tav>
                                        <p:tav tm="100000">
                                          <p:val>
                                            <p:strVal val="#ppt_x"/>
                                          </p:val>
                                        </p:tav>
                                      </p:tavLst>
                                    </p:anim>
                                    <p:animEffect transition="in" filter="wipe(left)">
                                      <p:cBhvr>
                                        <p:cTn id="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9" name="矩形 8"/>
          <p:cNvSpPr/>
          <p:nvPr userDrawn="1"/>
        </p:nvSpPr>
        <p:spPr>
          <a:xfrm>
            <a:off x="0" y="0"/>
            <a:ext cx="2206663" cy="68434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dirty="0">
              <a:latin typeface="黑体" panose="02010600030101010101" charset="-122"/>
              <a:ea typeface="黑体" panose="02010600030101010101" charset="-122"/>
            </a:endParaRPr>
          </a:p>
        </p:txBody>
      </p:sp>
      <p:pic>
        <p:nvPicPr>
          <p:cNvPr id="10" name="图片 9">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graphicFrame>
        <p:nvGraphicFramePr>
          <p:cNvPr id="16" name="表格 15"/>
          <p:cNvGraphicFramePr>
            <a:graphicFrameLocks noGrp="1"/>
          </p:cNvGraphicFramePr>
          <p:nvPr userDrawn="1">
            <p:extLst>
              <p:ext uri="{D42A27DB-BD31-4B8C-83A1-F6EECF244321}">
                <p14:modId xmlns:p14="http://schemas.microsoft.com/office/powerpoint/2010/main" xmlns="" val="1468639231"/>
              </p:ext>
            </p:extLst>
          </p:nvPr>
        </p:nvGraphicFramePr>
        <p:xfrm>
          <a:off x="-4565" y="1130300"/>
          <a:ext cx="2206662" cy="5003798"/>
        </p:xfrm>
        <a:graphic>
          <a:graphicData uri="http://schemas.openxmlformats.org/drawingml/2006/table">
            <a:tbl>
              <a:tblPr>
                <a:tableStyleId>{2D5ABB26-0587-4C30-8999-92F81FD0307C}</a:tableStyleId>
              </a:tblPr>
              <a:tblGrid>
                <a:gridCol w="2206662">
                  <a:extLst>
                    <a:ext uri="{9D8B030D-6E8A-4147-A177-3AD203B41FA5}">
                      <a16:colId xmlns:a16="http://schemas.microsoft.com/office/drawing/2014/main" xmlns="" val="20000"/>
                    </a:ext>
                  </a:extLst>
                </a:gridCol>
              </a:tblGrid>
              <a:tr h="968834">
                <a:tc>
                  <a:txBody>
                    <a:bodyPr/>
                    <a:lstStyle/>
                    <a:p>
                      <a:pPr algn="ctr"/>
                      <a:r>
                        <a:rPr lang="zh-CN" altLang="en-US" sz="1600" dirty="0">
                          <a:solidFill>
                            <a:schemeClr val="bg1"/>
                          </a:solidFill>
                        </a:rPr>
                        <a:t>绪论</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0"/>
                  </a:ext>
                </a:extLst>
              </a:tr>
              <a:tr h="1045818">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1"/>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关键技术与难点</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2"/>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研究成果与应用</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3"/>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论文总结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pSp>
        <p:nvGrpSpPr>
          <p:cNvPr id="18" name="组合 17"/>
          <p:cNvGrpSpPr/>
          <p:nvPr userDrawn="1"/>
        </p:nvGrpSpPr>
        <p:grpSpPr>
          <a:xfrm>
            <a:off x="-6766" y="2089508"/>
            <a:ext cx="2215791" cy="1052943"/>
            <a:chOff x="5289" y="1230375"/>
            <a:chExt cx="1691680" cy="872761"/>
          </a:xfrm>
        </p:grpSpPr>
        <p:sp>
          <p:nvSpPr>
            <p:cNvPr id="19" name="矩形 18"/>
            <p:cNvSpPr/>
            <p:nvPr userDrawn="1"/>
          </p:nvSpPr>
          <p:spPr>
            <a:xfrm>
              <a:off x="5289" y="1230375"/>
              <a:ext cx="1691680" cy="87276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研究方法与思路</a:t>
              </a:r>
            </a:p>
          </p:txBody>
        </p:sp>
        <p:sp>
          <p:nvSpPr>
            <p:cNvPr id="20" name="等腰三角形 19"/>
            <p:cNvSpPr/>
            <p:nvPr userDrawn="1"/>
          </p:nvSpPr>
          <p:spPr>
            <a:xfrm rot="16200000">
              <a:off x="1552953"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6" name="图片 35"/>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pic>
        <p:nvPicPr>
          <p:cNvPr id="15" name="图片 14">
            <a:extLst>
              <a:ext uri="{FF2B5EF4-FFF2-40B4-BE49-F238E27FC236}">
                <a16:creationId xmlns:a16="http://schemas.microsoft.com/office/drawing/2014/main" xmlns="" id="{E2CAF853-DCCA-4F8D-A4CF-4FEF0FB8F95D}"/>
              </a:ext>
            </a:extLst>
          </p:cNvPr>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4958069" y="1163223"/>
            <a:ext cx="4284877" cy="4294281"/>
          </a:xfrm>
          <a:prstGeom prst="rect">
            <a:avLst/>
          </a:prstGeom>
        </p:spPr>
      </p:pic>
      <p:sp>
        <p:nvSpPr>
          <p:cNvPr id="21" name="文本占位符 2">
            <a:extLst>
              <a:ext uri="{FF2B5EF4-FFF2-40B4-BE49-F238E27FC236}">
                <a16:creationId xmlns:a16="http://schemas.microsoft.com/office/drawing/2014/main" xmlns="" id="{20C3B48B-9BFF-4FE1-A52B-19B5F2C4BFE7}"/>
              </a:ext>
            </a:extLst>
          </p:cNvPr>
          <p:cNvSpPr>
            <a:spLocks noGrp="1"/>
          </p:cNvSpPr>
          <p:nvPr>
            <p:ph type="body" sz="quarter" idx="10"/>
          </p:nvPr>
        </p:nvSpPr>
        <p:spPr>
          <a:xfrm>
            <a:off x="3608612" y="348957"/>
            <a:ext cx="4493538" cy="480131"/>
          </a:xfrm>
        </p:spPr>
        <p:txBody>
          <a:bodyPr vert="horz" wrap="none" lIns="91440" tIns="45720" rIns="91440" bIns="45720" rtlCol="0">
            <a:spAutoFit/>
          </a:bodyPr>
          <a:lstStyle>
            <a:lvl1pPr marL="0" indent="0">
              <a:buNone/>
              <a:defRPr lang="zh-CN" altLang="en-US" dirty="0" smtClean="0"/>
            </a:lvl1pPr>
          </a:lstStyle>
          <a:p>
            <a:pPr marL="228600" lvl="0" indent="-228600"/>
            <a:r>
              <a:rPr lang="zh-CN" altLang="en-US" dirty="0"/>
              <a:t>单击此处编辑母版文本样式</a:t>
            </a:r>
          </a:p>
        </p:txBody>
      </p:sp>
    </p:spTree>
    <p:extLst>
      <p:ext uri="{BB962C8B-B14F-4D97-AF65-F5344CB8AC3E}">
        <p14:creationId xmlns:p14="http://schemas.microsoft.com/office/powerpoint/2010/main" xmlns="" val="3811924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p:tgtEl>
                                          <p:spTgt spid="9"/>
                                        </p:tgtEl>
                                        <p:attrNameLst>
                                          <p:attrName>ppt_x</p:attrName>
                                        </p:attrNameLst>
                                      </p:cBhvr>
                                      <p:tavLst>
                                        <p:tav tm="0">
                                          <p:val>
                                            <p:strVal val="#ppt_x+#ppt_w*1.125000"/>
                                          </p:val>
                                        </p:tav>
                                        <p:tav tm="100000">
                                          <p:val>
                                            <p:strVal val="#ppt_x"/>
                                          </p:val>
                                        </p:tav>
                                      </p:tavLst>
                                    </p:anim>
                                    <p:animEffect transition="in" filter="wipe(left)">
                                      <p:cBhvr>
                                        <p:cTn id="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8" name="矩形 7"/>
          <p:cNvSpPr/>
          <p:nvPr userDrawn="1"/>
        </p:nvSpPr>
        <p:spPr>
          <a:xfrm>
            <a:off x="-4566" y="0"/>
            <a:ext cx="2206663" cy="68434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dirty="0">
              <a:latin typeface="黑体" panose="02010600030101010101" charset="-122"/>
              <a:ea typeface="黑体" panose="02010600030101010101" charset="-122"/>
            </a:endParaRPr>
          </a:p>
        </p:txBody>
      </p:sp>
      <p:pic>
        <p:nvPicPr>
          <p:cNvPr id="9" name="图片 8">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graphicFrame>
        <p:nvGraphicFramePr>
          <p:cNvPr id="10" name="表格 9"/>
          <p:cNvGraphicFramePr>
            <a:graphicFrameLocks noGrp="1"/>
          </p:cNvGraphicFramePr>
          <p:nvPr userDrawn="1">
            <p:extLst>
              <p:ext uri="{D42A27DB-BD31-4B8C-83A1-F6EECF244321}">
                <p14:modId xmlns:p14="http://schemas.microsoft.com/office/powerpoint/2010/main" xmlns="" val="1812963760"/>
              </p:ext>
            </p:extLst>
          </p:nvPr>
        </p:nvGraphicFramePr>
        <p:xfrm>
          <a:off x="-4565" y="1130300"/>
          <a:ext cx="2206662" cy="5003798"/>
        </p:xfrm>
        <a:graphic>
          <a:graphicData uri="http://schemas.openxmlformats.org/drawingml/2006/table">
            <a:tbl>
              <a:tblPr>
                <a:tableStyleId>{2D5ABB26-0587-4C30-8999-92F81FD0307C}</a:tableStyleId>
              </a:tblPr>
              <a:tblGrid>
                <a:gridCol w="2206662">
                  <a:extLst>
                    <a:ext uri="{9D8B030D-6E8A-4147-A177-3AD203B41FA5}">
                      <a16:colId xmlns:a16="http://schemas.microsoft.com/office/drawing/2014/main" xmlns="" val="20000"/>
                    </a:ext>
                  </a:extLst>
                </a:gridCol>
              </a:tblGrid>
              <a:tr h="968834">
                <a:tc>
                  <a:txBody>
                    <a:bodyPr/>
                    <a:lstStyle/>
                    <a:p>
                      <a:pPr algn="ctr"/>
                      <a:r>
                        <a:rPr lang="zh-CN" altLang="en-US" sz="1600" dirty="0">
                          <a:solidFill>
                            <a:schemeClr val="bg1"/>
                          </a:solidFill>
                        </a:rPr>
                        <a:t>绪论</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0"/>
                  </a:ext>
                </a:extLst>
              </a:tr>
              <a:tr h="1045818">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1"/>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关键技术与难点</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2"/>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研究成果与应用</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3"/>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论文总结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pSp>
        <p:nvGrpSpPr>
          <p:cNvPr id="11" name="组合 10"/>
          <p:cNvGrpSpPr/>
          <p:nvPr userDrawn="1"/>
        </p:nvGrpSpPr>
        <p:grpSpPr>
          <a:xfrm>
            <a:off x="-6766" y="2089508"/>
            <a:ext cx="2215791" cy="1052943"/>
            <a:chOff x="5289" y="1230375"/>
            <a:chExt cx="1691680" cy="872761"/>
          </a:xfrm>
        </p:grpSpPr>
        <p:sp>
          <p:nvSpPr>
            <p:cNvPr id="12" name="矩形 11"/>
            <p:cNvSpPr/>
            <p:nvPr userDrawn="1"/>
          </p:nvSpPr>
          <p:spPr>
            <a:xfrm>
              <a:off x="5289" y="1230375"/>
              <a:ext cx="1691680" cy="87276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研究方法与思路</a:t>
              </a:r>
            </a:p>
          </p:txBody>
        </p:sp>
        <p:sp>
          <p:nvSpPr>
            <p:cNvPr id="13" name="等腰三角形 12"/>
            <p:cNvSpPr/>
            <p:nvPr userDrawn="1"/>
          </p:nvSpPr>
          <p:spPr>
            <a:xfrm rot="16200000">
              <a:off x="1552953"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5" name="图片 14"/>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sp>
        <p:nvSpPr>
          <p:cNvPr id="18" name="文本占位符 2">
            <a:extLst>
              <a:ext uri="{FF2B5EF4-FFF2-40B4-BE49-F238E27FC236}">
                <a16:creationId xmlns:a16="http://schemas.microsoft.com/office/drawing/2014/main" xmlns="" id="{7C4E7481-C37B-441B-831C-7B5CA68FF5F1}"/>
              </a:ext>
            </a:extLst>
          </p:cNvPr>
          <p:cNvSpPr>
            <a:spLocks noGrp="1"/>
          </p:cNvSpPr>
          <p:nvPr>
            <p:ph type="body" sz="quarter" idx="10"/>
          </p:nvPr>
        </p:nvSpPr>
        <p:spPr>
          <a:xfrm>
            <a:off x="3608612" y="348957"/>
            <a:ext cx="4493538" cy="480131"/>
          </a:xfrm>
        </p:spPr>
        <p:txBody>
          <a:bodyPr vert="horz" wrap="none" lIns="91440" tIns="45720" rIns="91440" bIns="45720" rtlCol="0">
            <a:spAutoFit/>
          </a:bodyPr>
          <a:lstStyle>
            <a:lvl1pPr marL="0" indent="0">
              <a:buNone/>
              <a:defRPr lang="zh-CN" altLang="en-US" dirty="0" smtClean="0"/>
            </a:lvl1pPr>
          </a:lstStyle>
          <a:p>
            <a:pPr marL="228600" lvl="0" indent="-228600"/>
            <a:r>
              <a:rPr lang="zh-CN" altLang="en-US" dirty="0"/>
              <a:t>单击此处编辑母版文本样式</a:t>
            </a:r>
          </a:p>
        </p:txBody>
      </p:sp>
    </p:spTree>
    <p:extLst>
      <p:ext uri="{BB962C8B-B14F-4D97-AF65-F5344CB8AC3E}">
        <p14:creationId xmlns:p14="http://schemas.microsoft.com/office/powerpoint/2010/main" xmlns="" val="264091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left)">
                                      <p:cBhvr>
                                        <p:cTn id="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
        <p:nvSpPr>
          <p:cNvPr id="7" name="矩形 6"/>
          <p:cNvSpPr/>
          <p:nvPr userDrawn="1"/>
        </p:nvSpPr>
        <p:spPr>
          <a:xfrm>
            <a:off x="-4566" y="0"/>
            <a:ext cx="2206663" cy="68434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dirty="0">
              <a:latin typeface="黑体" panose="02010600030101010101" charset="-122"/>
              <a:ea typeface="黑体" panose="02010600030101010101" charset="-122"/>
            </a:endParaRPr>
          </a:p>
        </p:txBody>
      </p:sp>
      <p:pic>
        <p:nvPicPr>
          <p:cNvPr id="8" name="图片 7">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325635" y="379377"/>
            <a:ext cx="1546263" cy="371546"/>
          </a:xfrm>
          <a:prstGeom prst="rect">
            <a:avLst/>
          </a:prstGeom>
        </p:spPr>
      </p:pic>
      <p:graphicFrame>
        <p:nvGraphicFramePr>
          <p:cNvPr id="9" name="表格 8"/>
          <p:cNvGraphicFramePr>
            <a:graphicFrameLocks noGrp="1"/>
          </p:cNvGraphicFramePr>
          <p:nvPr userDrawn="1">
            <p:extLst>
              <p:ext uri="{D42A27DB-BD31-4B8C-83A1-F6EECF244321}">
                <p14:modId xmlns:p14="http://schemas.microsoft.com/office/powerpoint/2010/main" xmlns="" val="3992968885"/>
              </p:ext>
            </p:extLst>
          </p:nvPr>
        </p:nvGraphicFramePr>
        <p:xfrm>
          <a:off x="-4565" y="1130300"/>
          <a:ext cx="2206662" cy="5003798"/>
        </p:xfrm>
        <a:graphic>
          <a:graphicData uri="http://schemas.openxmlformats.org/drawingml/2006/table">
            <a:tbl>
              <a:tblPr>
                <a:tableStyleId>{2D5ABB26-0587-4C30-8999-92F81FD0307C}</a:tableStyleId>
              </a:tblPr>
              <a:tblGrid>
                <a:gridCol w="2206662">
                  <a:extLst>
                    <a:ext uri="{9D8B030D-6E8A-4147-A177-3AD203B41FA5}">
                      <a16:colId xmlns:a16="http://schemas.microsoft.com/office/drawing/2014/main" xmlns="" val="20000"/>
                    </a:ext>
                  </a:extLst>
                </a:gridCol>
              </a:tblGrid>
              <a:tr h="968834">
                <a:tc>
                  <a:txBody>
                    <a:bodyPr/>
                    <a:lstStyle/>
                    <a:p>
                      <a:pPr algn="ctr"/>
                      <a:r>
                        <a:rPr lang="zh-CN" altLang="en-US" sz="1600" dirty="0">
                          <a:solidFill>
                            <a:schemeClr val="bg1"/>
                          </a:solidFill>
                        </a:rPr>
                        <a:t>绪论</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0"/>
                  </a:ext>
                </a:extLst>
              </a:tr>
              <a:tr h="1045818">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1"/>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关键技术与难点</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2"/>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研究成果与应用</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3"/>
                  </a:ext>
                </a:extLst>
              </a:tr>
              <a:tr h="996382">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论文总结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pSp>
        <p:nvGrpSpPr>
          <p:cNvPr id="10" name="组合 9"/>
          <p:cNvGrpSpPr/>
          <p:nvPr userDrawn="1"/>
        </p:nvGrpSpPr>
        <p:grpSpPr>
          <a:xfrm>
            <a:off x="-6766" y="2089508"/>
            <a:ext cx="2215791" cy="1052943"/>
            <a:chOff x="5289" y="1230375"/>
            <a:chExt cx="1691680" cy="872761"/>
          </a:xfrm>
        </p:grpSpPr>
        <p:sp>
          <p:nvSpPr>
            <p:cNvPr id="11" name="矩形 10"/>
            <p:cNvSpPr/>
            <p:nvPr userDrawn="1"/>
          </p:nvSpPr>
          <p:spPr>
            <a:xfrm>
              <a:off x="5289" y="1230375"/>
              <a:ext cx="1691680" cy="87276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研究方法与思路</a:t>
              </a:r>
            </a:p>
          </p:txBody>
        </p:sp>
        <p:sp>
          <p:nvSpPr>
            <p:cNvPr id="12" name="等腰三角形 11"/>
            <p:cNvSpPr/>
            <p:nvPr userDrawn="1"/>
          </p:nvSpPr>
          <p:spPr>
            <a:xfrm rot="16200000">
              <a:off x="1552953"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 name="图片 13"/>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pic>
        <p:nvPicPr>
          <p:cNvPr id="15" name="图片 14">
            <a:extLst>
              <a:ext uri="{FF2B5EF4-FFF2-40B4-BE49-F238E27FC236}">
                <a16:creationId xmlns:a16="http://schemas.microsoft.com/office/drawing/2014/main" xmlns="" id="{E2CAF853-DCCA-4F8D-A4CF-4FEF0FB8F95D}"/>
              </a:ext>
            </a:extLst>
          </p:cNvPr>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4958069" y="1163223"/>
            <a:ext cx="4284877" cy="4294281"/>
          </a:xfrm>
          <a:prstGeom prst="rect">
            <a:avLst/>
          </a:prstGeom>
        </p:spPr>
      </p:pic>
      <p:sp>
        <p:nvSpPr>
          <p:cNvPr id="27" name="文本占位符 2">
            <a:extLst>
              <a:ext uri="{FF2B5EF4-FFF2-40B4-BE49-F238E27FC236}">
                <a16:creationId xmlns:a16="http://schemas.microsoft.com/office/drawing/2014/main" xmlns="" id="{C96D75DA-D735-4327-9817-806889A196F3}"/>
              </a:ext>
            </a:extLst>
          </p:cNvPr>
          <p:cNvSpPr>
            <a:spLocks noGrp="1"/>
          </p:cNvSpPr>
          <p:nvPr>
            <p:ph type="body" sz="quarter" idx="10"/>
          </p:nvPr>
        </p:nvSpPr>
        <p:spPr>
          <a:xfrm>
            <a:off x="3668903" y="348957"/>
            <a:ext cx="4493538" cy="480131"/>
          </a:xfrm>
        </p:spPr>
        <p:txBody>
          <a:bodyPr vert="horz" wrap="none" lIns="91440" tIns="45720" rIns="91440" bIns="45720" rtlCol="0">
            <a:spAutoFit/>
          </a:bodyPr>
          <a:lstStyle>
            <a:lvl1pPr marL="0" indent="0">
              <a:buNone/>
              <a:defRPr lang="zh-CN" altLang="en-US" dirty="0" smtClean="0"/>
            </a:lvl1pPr>
          </a:lstStyle>
          <a:p>
            <a:pPr marL="228600" lvl="0" indent="-228600"/>
            <a:r>
              <a:rPr lang="zh-CN" altLang="en-US" dirty="0"/>
              <a:t>单击此处编辑母版文本样式</a:t>
            </a:r>
          </a:p>
        </p:txBody>
      </p:sp>
    </p:spTree>
    <p:extLst>
      <p:ext uri="{BB962C8B-B14F-4D97-AF65-F5344CB8AC3E}">
        <p14:creationId xmlns:p14="http://schemas.microsoft.com/office/powerpoint/2010/main" xmlns="" val="1538781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ppt_x</p:attrName>
                                        </p:attrNameLst>
                                      </p:cBhvr>
                                      <p:tavLst>
                                        <p:tav tm="0">
                                          <p:val>
                                            <p:strVal val="#ppt_x+#ppt_w*1.125000"/>
                                          </p:val>
                                        </p:tav>
                                        <p:tav tm="100000">
                                          <p:val>
                                            <p:strVal val="#ppt_x"/>
                                          </p:val>
                                        </p:tav>
                                      </p:tavLst>
                                    </p:anim>
                                    <p:animEffect transition="in" filter="wipe(left)">
                                      <p:cBhvr>
                                        <p:cTn id="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矩形 5"/>
          <p:cNvSpPr/>
          <p:nvPr userDrawn="1"/>
        </p:nvSpPr>
        <p:spPr>
          <a:xfrm>
            <a:off x="0" y="0"/>
            <a:ext cx="12192000" cy="93272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latin typeface="黑体" panose="02010600030101010101" charset="-122"/>
              <a:ea typeface="黑体" panose="02010600030101010101" charset="-122"/>
            </a:endParaRPr>
          </a:p>
        </p:txBody>
      </p:sp>
      <p:pic>
        <p:nvPicPr>
          <p:cNvPr id="7" name="图片 6">
            <a:extLst>
              <a:ext uri="{FF2B5EF4-FFF2-40B4-BE49-F238E27FC236}">
                <a16:creationId xmlns:a16="http://schemas.microsoft.com/office/drawing/2014/main" xmlns="" id="{CE50E99E-A800-4588-A52D-FB864A504D7E}"/>
              </a:ext>
            </a:extLst>
          </p:cNvPr>
          <p:cNvPicPr>
            <a:picLocks noChangeAspect="1"/>
          </p:cNvPicPr>
          <p:nvPr userDrawn="1"/>
        </p:nvPicPr>
        <p:blipFill rotWithShape="1">
          <a:blip r:embed="rId2" cstate="print">
            <a:biLevel thresh="25000"/>
            <a:extLst>
              <a:ext uri="{28A0092B-C50C-407E-A947-70E740481C1C}">
                <a14:useLocalDpi xmlns:a14="http://schemas.microsoft.com/office/drawing/2010/main" xmlns="" val="0"/>
              </a:ext>
            </a:extLst>
          </a:blip>
          <a:srcRect r="14404" b="78531"/>
          <a:stretch/>
        </p:blipFill>
        <p:spPr>
          <a:xfrm>
            <a:off x="48544" y="207818"/>
            <a:ext cx="2317896" cy="556959"/>
          </a:xfrm>
          <a:prstGeom prst="rect">
            <a:avLst/>
          </a:prstGeom>
        </p:spPr>
      </p:pic>
      <p:sp>
        <p:nvSpPr>
          <p:cNvPr id="8" name="灯片编号占位符 5"/>
          <p:cNvSpPr txBox="1">
            <a:spLocks/>
          </p:cNvSpPr>
          <p:nvPr userDrawn="1"/>
        </p:nvSpPr>
        <p:spPr>
          <a:xfrm>
            <a:off x="5182522" y="6332683"/>
            <a:ext cx="1826953" cy="365125"/>
          </a:xfrm>
          <a:prstGeom prst="rect">
            <a:avLst/>
          </a:prstGeom>
        </p:spPr>
        <p:txBody>
          <a:bodyPr vert="horz" lIns="91440" tIns="45720" rIns="91440" bIns="45720" rtlCol="0" anchor="ctr"/>
          <a:lstStyle>
            <a:defPPr>
              <a:defRPr lang="zh-CN"/>
            </a:defPPr>
            <a:lvl1pPr marL="0" algn="r" defTabSz="914400" rtl="0" eaLnBrk="1" latinLnBrk="0" hangingPunct="1">
              <a:defRPr sz="14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宏德博学  化育天工</a:t>
            </a:r>
          </a:p>
        </p:txBody>
      </p:sp>
      <p:pic>
        <p:nvPicPr>
          <p:cNvPr id="9" name="图片 8"/>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pic>
        <p:nvPicPr>
          <p:cNvPr id="11" name="图片 10">
            <a:extLst>
              <a:ext uri="{FF2B5EF4-FFF2-40B4-BE49-F238E27FC236}">
                <a16:creationId xmlns:a16="http://schemas.microsoft.com/office/drawing/2014/main" xmlns="" id="{E2CAF853-DCCA-4F8D-A4CF-4FEF0FB8F95D}"/>
              </a:ext>
            </a:extLst>
          </p:cNvPr>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4105961" y="1247760"/>
            <a:ext cx="4284877" cy="4294281"/>
          </a:xfrm>
          <a:prstGeom prst="rect">
            <a:avLst/>
          </a:prstGeom>
        </p:spPr>
      </p:pic>
    </p:spTree>
    <p:extLst>
      <p:ext uri="{BB962C8B-B14F-4D97-AF65-F5344CB8AC3E}">
        <p14:creationId xmlns:p14="http://schemas.microsoft.com/office/powerpoint/2010/main" xmlns="" val="2056271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xmlns="" id="{C28102FF-A2F0-4C49-A657-122AA68FDEAB}"/>
              </a:ext>
            </a:extLst>
          </p:cNvPr>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3953561" y="1095360"/>
            <a:ext cx="4284877" cy="4294281"/>
          </a:xfrm>
          <a:prstGeom prst="rect">
            <a:avLst/>
          </a:prstGeom>
        </p:spPr>
      </p:pic>
    </p:spTree>
    <p:extLst>
      <p:ext uri="{BB962C8B-B14F-4D97-AF65-F5344CB8AC3E}">
        <p14:creationId xmlns:p14="http://schemas.microsoft.com/office/powerpoint/2010/main" xmlns="" val="2276402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16.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4.xml"/><Relationship Id="rId1" Type="http://schemas.openxmlformats.org/officeDocument/2006/relationships/slideLayout" Target="../slideLayouts/slideLayout17.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582EE3-885D-46A1-A34B-A09089EE73DF}" type="datetimeFigureOut">
              <a:rPr lang="zh-CN" altLang="en-US" smtClean="0"/>
              <a:pPr/>
              <a:t>2019/10/20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766F73-0DDD-4CF8-BFBD-D85118D5742D}" type="slidenum">
              <a:rPr lang="zh-CN" altLang="en-US" smtClean="0"/>
              <a:pPr/>
              <a:t>‹#›</a:t>
            </a:fld>
            <a:endParaRPr lang="zh-CN" altLang="en-US"/>
          </a:p>
        </p:txBody>
      </p:sp>
      <p:pic>
        <p:nvPicPr>
          <p:cNvPr id="7" name="图片 6"/>
          <p:cNvPicPr>
            <a:picLocks noChangeAspect="1"/>
          </p:cNvPicPr>
          <p:nvPr userDrawn="1"/>
        </p:nvPicPr>
        <p:blipFill>
          <a:blip r:embed="rId15"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spTree>
    <p:extLst>
      <p:ext uri="{BB962C8B-B14F-4D97-AF65-F5344CB8AC3E}">
        <p14:creationId xmlns:p14="http://schemas.microsoft.com/office/powerpoint/2010/main" xmlns="" val="3113889432"/>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4" r:id="rId3"/>
    <p:sldLayoutId id="2147483773" r:id="rId4"/>
    <p:sldLayoutId id="2147483655" r:id="rId5"/>
    <p:sldLayoutId id="2147483657" r:id="rId6"/>
    <p:sldLayoutId id="2147483659" r:id="rId7"/>
    <p:sldLayoutId id="2147483660" r:id="rId8"/>
    <p:sldLayoutId id="2147483741" r:id="rId9"/>
    <p:sldLayoutId id="2147483744" r:id="rId10"/>
    <p:sldLayoutId id="2147483769" r:id="rId11"/>
    <p:sldLayoutId id="2147483771" r:id="rId12"/>
    <p:sldLayoutId id="2147483772"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01582EE3-885D-46A1-A34B-A09089EE73DF}" type="datetimeFigureOut">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2019/10/20</a:t>
            </a:fld>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F5766F73-0DDD-4CF8-BFBD-D85118D5742D}" type="slidenum">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pic>
        <p:nvPicPr>
          <p:cNvPr id="7" name="图片 6"/>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spTree>
    <p:extLst>
      <p:ext uri="{BB962C8B-B14F-4D97-AF65-F5344CB8AC3E}">
        <p14:creationId xmlns:p14="http://schemas.microsoft.com/office/powerpoint/2010/main" xmlns="" val="2481639318"/>
      </p:ext>
    </p:extLst>
  </p:cSld>
  <p:clrMap bg1="lt1" tx1="dk1" bg2="lt2" tx2="dk2" accent1="accent1" accent2="accent2" accent3="accent3" accent4="accent4" accent5="accent5" accent6="accent6" hlink="hlink" folHlink="folHlink"/>
  <p:sldLayoutIdLst>
    <p:sldLayoutId id="2147483783" r:id="rId1"/>
    <p:sldLayoutId id="2147483784"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01582EE3-885D-46A1-A34B-A09089EE73DF}" type="datetimeFigureOut">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2019/10/20</a:t>
            </a:fld>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F5766F73-0DDD-4CF8-BFBD-D85118D5742D}" type="slidenum">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pic>
        <p:nvPicPr>
          <p:cNvPr id="7" name="图片 6"/>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spTree>
    <p:extLst>
      <p:ext uri="{BB962C8B-B14F-4D97-AF65-F5344CB8AC3E}">
        <p14:creationId xmlns:p14="http://schemas.microsoft.com/office/powerpoint/2010/main" xmlns="" val="2837452152"/>
      </p:ext>
    </p:extLst>
  </p:cSld>
  <p:clrMap bg1="lt1" tx1="dk1" bg2="lt2" tx2="dk2" accent1="accent1" accent2="accent2" accent3="accent3" accent4="accent4" accent5="accent5" accent6="accent6" hlink="hlink" folHlink="folHlink"/>
  <p:sldLayoutIdLst>
    <p:sldLayoutId id="214748379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01582EE3-885D-46A1-A34B-A09089EE73DF}" type="datetimeFigureOut">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2019/10/20</a:t>
            </a:fld>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F5766F73-0DDD-4CF8-BFBD-D85118D5742D}" type="slidenum">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pic>
        <p:nvPicPr>
          <p:cNvPr id="7" name="图片 6"/>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spTree>
    <p:extLst>
      <p:ext uri="{BB962C8B-B14F-4D97-AF65-F5344CB8AC3E}">
        <p14:creationId xmlns:p14="http://schemas.microsoft.com/office/powerpoint/2010/main" xmlns="" val="3560378741"/>
      </p:ext>
    </p:extLst>
  </p:cSld>
  <p:clrMap bg1="lt1" tx1="dk1" bg2="lt2" tx2="dk2" accent1="accent1" accent2="accent2" accent3="accent3" accent4="accent4" accent5="accent5" accent6="accent6" hlink="hlink" folHlink="folHlink"/>
  <p:sldLayoutIdLst>
    <p:sldLayoutId id="214748381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01582EE3-885D-46A1-A34B-A09089EE73DF}" type="datetimeFigureOut">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2019/10/20</a:t>
            </a:fld>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F5766F73-0DDD-4CF8-BFBD-D85118D5742D}" type="slidenum">
              <a:rPr kumimoji="0" lang="zh-CN" altLang="en-US" sz="1200" b="0" i="0" u="none" strike="noStrike" kern="1200" cap="none" spc="0" normalizeH="0" baseline="0" noProof="0" smtClean="0">
                <a:ln>
                  <a:noFill/>
                </a:ln>
                <a:solidFill>
                  <a:srgbClr val="000000">
                    <a:tint val="75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srgbClr val="000000">
                  <a:tint val="75000"/>
                </a:srgbClr>
              </a:solidFill>
              <a:effectLst/>
              <a:uLnTx/>
              <a:uFillTx/>
              <a:latin typeface="Arial"/>
              <a:ea typeface="微软雅黑"/>
              <a:cs typeface="+mn-cs"/>
            </a:endParaRPr>
          </a:p>
        </p:txBody>
      </p:sp>
      <p:pic>
        <p:nvPicPr>
          <p:cNvPr id="7" name="图片 6"/>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9566564" y="6279650"/>
            <a:ext cx="2625436" cy="518524"/>
          </a:xfrm>
          <a:prstGeom prst="rect">
            <a:avLst/>
          </a:prstGeom>
        </p:spPr>
      </p:pic>
    </p:spTree>
    <p:extLst>
      <p:ext uri="{BB962C8B-B14F-4D97-AF65-F5344CB8AC3E}">
        <p14:creationId xmlns:p14="http://schemas.microsoft.com/office/powerpoint/2010/main" xmlns="" val="2446200505"/>
      </p:ext>
    </p:extLst>
  </p:cSld>
  <p:clrMap bg1="lt1" tx1="dk1" bg2="lt2" tx2="dk2" accent1="accent1" accent2="accent2" accent3="accent3" accent4="accent4" accent5="accent5" accent6="accent6" hlink="hlink" folHlink="folHlink"/>
  <p:sldLayoutIdLst>
    <p:sldLayoutId id="214748383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themeOverride" Target="../theme/themeOverride1.xm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6.xml"/><Relationship Id="rId3" Type="http://schemas.openxmlformats.org/officeDocument/2006/relationships/tags" Target="../tags/tag5.xml"/><Relationship Id="rId7" Type="http://schemas.openxmlformats.org/officeDocument/2006/relationships/slideLayout" Target="../slideLayouts/slideLayout14.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8" Type="http://schemas.openxmlformats.org/officeDocument/2006/relationships/tags" Target="../tags/tag16.xml"/><Relationship Id="rId13" Type="http://schemas.openxmlformats.org/officeDocument/2006/relationships/tags" Target="../tags/tag21.xml"/><Relationship Id="rId3" Type="http://schemas.openxmlformats.org/officeDocument/2006/relationships/tags" Target="../tags/tag11.xml"/><Relationship Id="rId7" Type="http://schemas.openxmlformats.org/officeDocument/2006/relationships/tags" Target="../tags/tag15.xml"/><Relationship Id="rId12" Type="http://schemas.openxmlformats.org/officeDocument/2006/relationships/tags" Target="../tags/tag20.xml"/><Relationship Id="rId17" Type="http://schemas.openxmlformats.org/officeDocument/2006/relationships/notesSlide" Target="../notesSlides/notesSlide19.xml"/><Relationship Id="rId2" Type="http://schemas.openxmlformats.org/officeDocument/2006/relationships/tags" Target="../tags/tag10.xml"/><Relationship Id="rId16" Type="http://schemas.openxmlformats.org/officeDocument/2006/relationships/slideLayout" Target="../slideLayouts/slideLayout15.xml"/><Relationship Id="rId1" Type="http://schemas.openxmlformats.org/officeDocument/2006/relationships/tags" Target="../tags/tag9.xml"/><Relationship Id="rId6" Type="http://schemas.openxmlformats.org/officeDocument/2006/relationships/tags" Target="../tags/tag14.xml"/><Relationship Id="rId11" Type="http://schemas.openxmlformats.org/officeDocument/2006/relationships/tags" Target="../tags/tag19.xml"/><Relationship Id="rId5" Type="http://schemas.openxmlformats.org/officeDocument/2006/relationships/tags" Target="../tags/tag13.xml"/><Relationship Id="rId15" Type="http://schemas.openxmlformats.org/officeDocument/2006/relationships/tags" Target="../tags/tag23.xml"/><Relationship Id="rId10" Type="http://schemas.openxmlformats.org/officeDocument/2006/relationships/tags" Target="../tags/tag18.xml"/><Relationship Id="rId4" Type="http://schemas.openxmlformats.org/officeDocument/2006/relationships/tags" Target="../tags/tag12.xml"/><Relationship Id="rId9" Type="http://schemas.openxmlformats.org/officeDocument/2006/relationships/tags" Target="../tags/tag17.xml"/><Relationship Id="rId14" Type="http://schemas.openxmlformats.org/officeDocument/2006/relationships/tags" Target="../tags/tag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0.xml"/><Relationship Id="rId1" Type="http://schemas.openxmlformats.org/officeDocument/2006/relationships/slideLayout" Target="../slideLayouts/slideLayout17.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8.xml"/><Relationship Id="rId1" Type="http://schemas.openxmlformats.org/officeDocument/2006/relationships/themeOverride" Target="../theme/themeOverride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9.xml"/><Relationship Id="rId1" Type="http://schemas.openxmlformats.org/officeDocument/2006/relationships/themeOverride" Target="../theme/themeOverride4.xml"/><Relationship Id="rId4" Type="http://schemas.openxmlformats.org/officeDocument/2006/relationships/image" Target="../media/image17.jpe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themeOverride" Target="../theme/themeOverride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cstate="print">
            <a:alphaModFix amt="66000"/>
            <a:lum/>
          </a:blip>
          <a:srcRect/>
          <a:stretch>
            <a:fillRect t="-17000" b="-17000"/>
          </a:stretch>
        </a:blipFill>
        <a:effectLst/>
      </p:bgPr>
    </p:bg>
    <p:spTree>
      <p:nvGrpSpPr>
        <p:cNvPr id="1" name=""/>
        <p:cNvGrpSpPr/>
        <p:nvPr/>
      </p:nvGrpSpPr>
      <p:grpSpPr>
        <a:xfrm>
          <a:off x="0" y="0"/>
          <a:ext cx="0" cy="0"/>
          <a:chOff x="0" y="0"/>
          <a:chExt cx="0" cy="0"/>
        </a:xfrm>
      </p:grpSpPr>
      <p:pic>
        <p:nvPicPr>
          <p:cNvPr id="33" name="图片 32">
            <a:extLst>
              <a:ext uri="{FF2B5EF4-FFF2-40B4-BE49-F238E27FC236}">
                <a16:creationId xmlns:a16="http://schemas.microsoft.com/office/drawing/2014/main" xmlns="" id="{5C040BF3-9E90-4327-8841-008D4E304231}"/>
              </a:ext>
            </a:extLst>
          </p:cNvPr>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2660816" y="-55031"/>
            <a:ext cx="6870367" cy="6885445"/>
          </a:xfrm>
          <a:prstGeom prst="rect">
            <a:avLst/>
          </a:prstGeom>
        </p:spPr>
      </p:pic>
      <p:sp>
        <p:nvSpPr>
          <p:cNvPr id="8" name="矩形 7"/>
          <p:cNvSpPr/>
          <p:nvPr/>
        </p:nvSpPr>
        <p:spPr>
          <a:xfrm>
            <a:off x="0" y="2492530"/>
            <a:ext cx="12192000" cy="2355180"/>
          </a:xfrm>
          <a:prstGeom prst="rect">
            <a:avLst/>
          </a:prstGeom>
          <a:solidFill>
            <a:schemeClr val="accent1"/>
          </a:solidFill>
          <a:effectLst>
            <a:outerShdw blurRad="254000" dist="25400" sx="102000" sy="102000" algn="ctr" rotWithShape="0">
              <a:schemeClr val="accent1">
                <a:alpha val="20000"/>
              </a:schemeClr>
            </a:outerShdw>
          </a:effectLst>
        </p:spPr>
        <p:txBody>
          <a:bodyPr>
            <a:normAutofit/>
          </a:bodyPr>
          <a:lstStyle/>
          <a:p>
            <a:pPr algn="ctr">
              <a:lnSpc>
                <a:spcPct val="90000"/>
              </a:lnSpc>
              <a:spcBef>
                <a:spcPts val="1000"/>
              </a:spcBef>
            </a:pPr>
            <a:endParaRPr lang="zh-CN" altLang="en-US">
              <a:solidFill>
                <a:schemeClr val="bg1"/>
              </a:solidFill>
            </a:endParaRPr>
          </a:p>
        </p:txBody>
      </p:sp>
      <p:grpSp>
        <p:nvGrpSpPr>
          <p:cNvPr id="24" name="组合 23">
            <a:extLst>
              <a:ext uri="{FF2B5EF4-FFF2-40B4-BE49-F238E27FC236}">
                <a16:creationId xmlns:a16="http://schemas.microsoft.com/office/drawing/2014/main" xmlns="" id="{E6B0B173-837C-4C15-9C7A-109B3372530A}"/>
              </a:ext>
            </a:extLst>
          </p:cNvPr>
          <p:cNvGrpSpPr/>
          <p:nvPr/>
        </p:nvGrpSpPr>
        <p:grpSpPr>
          <a:xfrm>
            <a:off x="930216" y="2644166"/>
            <a:ext cx="10331569" cy="2051909"/>
            <a:chOff x="1048075" y="2227131"/>
            <a:chExt cx="10331569" cy="2051909"/>
          </a:xfrm>
        </p:grpSpPr>
        <p:sp>
          <p:nvSpPr>
            <p:cNvPr id="9" name="半闭框 8">
              <a:extLst>
                <a:ext uri="{FF2B5EF4-FFF2-40B4-BE49-F238E27FC236}">
                  <a16:creationId xmlns:a16="http://schemas.microsoft.com/office/drawing/2014/main" xmlns="" id="{8086D220-F06C-4450-9AB7-5C8DF1C814A5}"/>
                </a:ext>
              </a:extLst>
            </p:cNvPr>
            <p:cNvSpPr/>
            <p:nvPr/>
          </p:nvSpPr>
          <p:spPr>
            <a:xfrm>
              <a:off x="1048075" y="2227131"/>
              <a:ext cx="1039091" cy="997527"/>
            </a:xfrm>
            <a:prstGeom prst="halfFrame">
              <a:avLst>
                <a:gd name="adj1" fmla="val 11111"/>
                <a:gd name="adj2" fmla="val 1111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 </a:t>
              </a:r>
              <a:endParaRPr lang="zh-CN" altLang="en-US" dirty="0">
                <a:solidFill>
                  <a:schemeClr val="tx1"/>
                </a:solidFill>
              </a:endParaRPr>
            </a:p>
          </p:txBody>
        </p:sp>
        <p:sp>
          <p:nvSpPr>
            <p:cNvPr id="10" name="半闭框 9">
              <a:extLst>
                <a:ext uri="{FF2B5EF4-FFF2-40B4-BE49-F238E27FC236}">
                  <a16:creationId xmlns:a16="http://schemas.microsoft.com/office/drawing/2014/main" xmlns="" id="{2927E326-3E63-417B-AE2A-4BE517A9943A}"/>
                </a:ext>
              </a:extLst>
            </p:cNvPr>
            <p:cNvSpPr/>
            <p:nvPr/>
          </p:nvSpPr>
          <p:spPr>
            <a:xfrm rot="10800000">
              <a:off x="10340553" y="3281513"/>
              <a:ext cx="1039091" cy="997527"/>
            </a:xfrm>
            <a:prstGeom prst="halfFrame">
              <a:avLst>
                <a:gd name="adj1" fmla="val 11111"/>
                <a:gd name="adj2" fmla="val 1111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 </a:t>
              </a:r>
              <a:endParaRPr lang="zh-CN" altLang="en-US" dirty="0">
                <a:solidFill>
                  <a:schemeClr val="tx1"/>
                </a:solidFill>
              </a:endParaRPr>
            </a:p>
          </p:txBody>
        </p:sp>
      </p:grpSp>
      <p:grpSp>
        <p:nvGrpSpPr>
          <p:cNvPr id="25" name="组合 24">
            <a:extLst>
              <a:ext uri="{FF2B5EF4-FFF2-40B4-BE49-F238E27FC236}">
                <a16:creationId xmlns:a16="http://schemas.microsoft.com/office/drawing/2014/main" xmlns="" id="{C1E4BC78-6DCF-4082-8CDE-66322F92954B}"/>
              </a:ext>
            </a:extLst>
          </p:cNvPr>
          <p:cNvGrpSpPr/>
          <p:nvPr/>
        </p:nvGrpSpPr>
        <p:grpSpPr>
          <a:xfrm>
            <a:off x="3276629" y="5386451"/>
            <a:ext cx="5638743" cy="516404"/>
            <a:chOff x="2971857" y="4804604"/>
            <a:chExt cx="5638743" cy="516404"/>
          </a:xfrm>
        </p:grpSpPr>
        <p:sp>
          <p:nvSpPr>
            <p:cNvPr id="13" name="文本占位符 1">
              <a:extLst>
                <a:ext uri="{FF2B5EF4-FFF2-40B4-BE49-F238E27FC236}">
                  <a16:creationId xmlns:a16="http://schemas.microsoft.com/office/drawing/2014/main" xmlns="" id="{62BB489B-1B6E-4DC7-AA22-ED6D0CE68700}"/>
                </a:ext>
              </a:extLst>
            </p:cNvPr>
            <p:cNvSpPr txBox="1">
              <a:spLocks/>
            </p:cNvSpPr>
            <p:nvPr/>
          </p:nvSpPr>
          <p:spPr>
            <a:xfrm>
              <a:off x="6242574" y="4804604"/>
              <a:ext cx="1402933" cy="516404"/>
            </a:xfrm>
            <a:prstGeom prst="flowChartTerminator">
              <a:avLst/>
            </a:prstGeom>
            <a:solidFill>
              <a:schemeClr val="accent1"/>
            </a:solidFill>
            <a:effectLst>
              <a:outerShdw blurRad="254000" dist="25400" sx="102000" sy="102000" algn="ctr" rotWithShape="0">
                <a:schemeClr val="accent1">
                  <a:alpha val="20000"/>
                </a:schemeClr>
              </a:outerShdw>
            </a:effectLst>
          </p:spPr>
          <p:txBody>
            <a:bodyPr>
              <a:normAutofit/>
            </a:bodyPr>
            <a:lstStyle>
              <a:defPPr>
                <a:defRPr lang="zh-CN"/>
              </a:defPPr>
              <a:lvl1pPr algn="ctr">
                <a:lnSpc>
                  <a:spcPct val="90000"/>
                </a:lnSpc>
                <a:spcBef>
                  <a:spcPts val="1000"/>
                </a:spcBef>
                <a:defRPr>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a:t>答辩人</a:t>
              </a:r>
              <a:endParaRPr lang="zh-CN" altLang="en-US" dirty="0"/>
            </a:p>
          </p:txBody>
        </p:sp>
        <p:sp>
          <p:nvSpPr>
            <p:cNvPr id="14" name="文本占位符 2">
              <a:extLst>
                <a:ext uri="{FF2B5EF4-FFF2-40B4-BE49-F238E27FC236}">
                  <a16:creationId xmlns:a16="http://schemas.microsoft.com/office/drawing/2014/main" xmlns="" id="{B1E17375-6F63-4AEC-8A17-292A2C7B8932}"/>
                </a:ext>
              </a:extLst>
            </p:cNvPr>
            <p:cNvSpPr txBox="1">
              <a:spLocks/>
            </p:cNvSpPr>
            <p:nvPr/>
          </p:nvSpPr>
          <p:spPr>
            <a:xfrm>
              <a:off x="2971857" y="4804604"/>
              <a:ext cx="1402933" cy="516404"/>
            </a:xfrm>
            <a:prstGeom prst="flowChartTerminator">
              <a:avLst/>
            </a:prstGeom>
            <a:solidFill>
              <a:schemeClr val="accent1"/>
            </a:solidFill>
            <a:effectLst>
              <a:outerShdw blurRad="254000" dist="25400" sx="102000" sy="102000" algn="ctr" rotWithShape="0">
                <a:schemeClr val="accent1">
                  <a:alpha val="20000"/>
                </a:schemeClr>
              </a:outerShdw>
            </a:effectLst>
          </p:spPr>
          <p:txBody>
            <a:bodyPr>
              <a:normAutofit/>
            </a:bodyPr>
            <a:lstStyle>
              <a:defPPr>
                <a:defRPr lang="zh-CN"/>
              </a:defPPr>
              <a:lvl1pPr algn="ctr">
                <a:lnSpc>
                  <a:spcPct val="90000"/>
                </a:lnSpc>
                <a:spcBef>
                  <a:spcPts val="1000"/>
                </a:spcBef>
                <a:defRPr>
                  <a:solidFill>
                    <a:schemeClr val="bg1"/>
                  </a:solidFill>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指导老师</a:t>
              </a:r>
            </a:p>
          </p:txBody>
        </p:sp>
        <p:sp>
          <p:nvSpPr>
            <p:cNvPr id="15" name="文本占位符 5">
              <a:extLst>
                <a:ext uri="{FF2B5EF4-FFF2-40B4-BE49-F238E27FC236}">
                  <a16:creationId xmlns:a16="http://schemas.microsoft.com/office/drawing/2014/main" xmlns="" id="{A1AAB71C-25E0-49C5-9745-D129BD772D70}"/>
                </a:ext>
              </a:extLst>
            </p:cNvPr>
            <p:cNvSpPr txBox="1">
              <a:spLocks/>
            </p:cNvSpPr>
            <p:nvPr/>
          </p:nvSpPr>
          <p:spPr>
            <a:xfrm>
              <a:off x="4603858" y="4976218"/>
              <a:ext cx="753310" cy="316315"/>
            </a:xfrm>
            <a:prstGeom prst="rect">
              <a:avLst/>
            </a:prstGeom>
          </p:spPr>
          <p:txBody>
            <a:bodyPr>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dirty="0">
                  <a:solidFill>
                    <a:schemeClr val="tx1">
                      <a:lumMod val="75000"/>
                      <a:lumOff val="25000"/>
                    </a:schemeClr>
                  </a:solidFill>
                </a:rPr>
                <a:t>XXX</a:t>
              </a:r>
              <a:endParaRPr lang="zh-CN" altLang="en-US" dirty="0">
                <a:solidFill>
                  <a:schemeClr val="tx1">
                    <a:lumMod val="75000"/>
                    <a:lumOff val="25000"/>
                  </a:schemeClr>
                </a:solidFill>
              </a:endParaRPr>
            </a:p>
          </p:txBody>
        </p:sp>
        <p:sp>
          <p:nvSpPr>
            <p:cNvPr id="16" name="文本占位符 6">
              <a:extLst>
                <a:ext uri="{FF2B5EF4-FFF2-40B4-BE49-F238E27FC236}">
                  <a16:creationId xmlns:a16="http://schemas.microsoft.com/office/drawing/2014/main" xmlns="" id="{B1A595D0-E312-46CF-8510-F05FD19D348C}"/>
                </a:ext>
              </a:extLst>
            </p:cNvPr>
            <p:cNvSpPr txBox="1">
              <a:spLocks/>
            </p:cNvSpPr>
            <p:nvPr/>
          </p:nvSpPr>
          <p:spPr>
            <a:xfrm>
              <a:off x="7874575" y="4976218"/>
              <a:ext cx="736025" cy="324353"/>
            </a:xfrm>
            <a:prstGeom prst="rect">
              <a:avLst/>
            </a:prstGeom>
          </p:spPr>
          <p:txBody>
            <a:bodyPr>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a:solidFill>
                    <a:schemeClr val="tx1">
                      <a:lumMod val="75000"/>
                      <a:lumOff val="25000"/>
                    </a:schemeClr>
                  </a:solidFill>
                </a:rPr>
                <a:t>XXX</a:t>
              </a:r>
              <a:endParaRPr lang="zh-CN" altLang="en-US" dirty="0">
                <a:solidFill>
                  <a:schemeClr val="tx1">
                    <a:lumMod val="75000"/>
                    <a:lumOff val="25000"/>
                  </a:schemeClr>
                </a:solidFill>
              </a:endParaRPr>
            </a:p>
          </p:txBody>
        </p:sp>
      </p:grpSp>
      <p:grpSp>
        <p:nvGrpSpPr>
          <p:cNvPr id="23" name="组合 22">
            <a:extLst>
              <a:ext uri="{FF2B5EF4-FFF2-40B4-BE49-F238E27FC236}">
                <a16:creationId xmlns:a16="http://schemas.microsoft.com/office/drawing/2014/main" xmlns="" id="{D943FAEF-416C-471E-AB3F-E19496D38DE4}"/>
              </a:ext>
            </a:extLst>
          </p:cNvPr>
          <p:cNvGrpSpPr/>
          <p:nvPr/>
        </p:nvGrpSpPr>
        <p:grpSpPr>
          <a:xfrm>
            <a:off x="1694795" y="3106263"/>
            <a:ext cx="8802410" cy="1127714"/>
            <a:chOff x="1833482" y="2459253"/>
            <a:chExt cx="8802410" cy="1127714"/>
          </a:xfrm>
        </p:grpSpPr>
        <p:sp>
          <p:nvSpPr>
            <p:cNvPr id="11" name="矩形 10">
              <a:extLst>
                <a:ext uri="{FF2B5EF4-FFF2-40B4-BE49-F238E27FC236}">
                  <a16:creationId xmlns:a16="http://schemas.microsoft.com/office/drawing/2014/main" xmlns="" id="{747F7A7D-C326-443C-ABA9-70BB44088644}"/>
                </a:ext>
              </a:extLst>
            </p:cNvPr>
            <p:cNvSpPr/>
            <p:nvPr/>
          </p:nvSpPr>
          <p:spPr>
            <a:xfrm>
              <a:off x="1833482" y="2459253"/>
              <a:ext cx="8802410" cy="830997"/>
            </a:xfrm>
            <a:prstGeom prst="rect">
              <a:avLst/>
            </a:prstGeom>
          </p:spPr>
          <p:txBody>
            <a:bodyPr wrap="none">
              <a:spAutoFit/>
            </a:bodyPr>
            <a:lstStyle/>
            <a:p>
              <a:r>
                <a:rPr lang="zh-CN" altLang="en-US" sz="4800" dirty="0">
                  <a:solidFill>
                    <a:schemeClr val="bg1"/>
                  </a:solidFill>
                </a:rPr>
                <a:t>北京化工大学毕业论文答辩模板</a:t>
              </a:r>
              <a:endParaRPr lang="zh-CN" altLang="en-US" sz="4800" dirty="0"/>
            </a:p>
          </p:txBody>
        </p:sp>
        <p:sp>
          <p:nvSpPr>
            <p:cNvPr id="20" name="矩形 19">
              <a:extLst>
                <a:ext uri="{FF2B5EF4-FFF2-40B4-BE49-F238E27FC236}">
                  <a16:creationId xmlns:a16="http://schemas.microsoft.com/office/drawing/2014/main" xmlns="" id="{4CFBC241-66B2-461A-885F-98E1347A7DFF}"/>
                </a:ext>
              </a:extLst>
            </p:cNvPr>
            <p:cNvSpPr/>
            <p:nvPr/>
          </p:nvSpPr>
          <p:spPr>
            <a:xfrm>
              <a:off x="1903568" y="3217635"/>
              <a:ext cx="8662239" cy="369332"/>
            </a:xfrm>
            <a:prstGeom prst="rect">
              <a:avLst/>
            </a:prstGeom>
          </p:spPr>
          <p:txBody>
            <a:bodyPr wrap="square">
              <a:spAutoFit/>
            </a:bodyPr>
            <a:lstStyle/>
            <a:p>
              <a:pPr algn="dist"/>
              <a:r>
                <a:rPr lang="en-US" altLang="zh-CN" dirty="0">
                  <a:solidFill>
                    <a:schemeClr val="bg1">
                      <a:alpha val="75000"/>
                    </a:schemeClr>
                  </a:solidFill>
                </a:rPr>
                <a:t>Graduation Thesis Defense PPT Template</a:t>
              </a:r>
            </a:p>
          </p:txBody>
        </p:sp>
      </p:grpSp>
      <p:pic>
        <p:nvPicPr>
          <p:cNvPr id="21" name="图片 20">
            <a:extLst>
              <a:ext uri="{FF2B5EF4-FFF2-40B4-BE49-F238E27FC236}">
                <a16:creationId xmlns:a16="http://schemas.microsoft.com/office/drawing/2014/main" xmlns="" id="{0099E615-36F9-40DE-A7CA-5AA88D672C65}"/>
              </a:ext>
            </a:extLst>
          </p:cNvPr>
          <p:cNvPicPr>
            <a:picLocks noChangeAspect="1"/>
          </p:cNvPicPr>
          <p:nvPr/>
        </p:nvPicPr>
        <p:blipFill rotWithShape="1">
          <a:blip r:embed="rId6" cstate="print">
            <a:extLst>
              <a:ext uri="{28A0092B-C50C-407E-A947-70E740481C1C}">
                <a14:useLocalDpi xmlns:a14="http://schemas.microsoft.com/office/drawing/2010/main" xmlns="" val="0"/>
              </a:ext>
            </a:extLst>
          </a:blip>
          <a:srcRect l="7635" r="72451" b="79889"/>
          <a:stretch/>
        </p:blipFill>
        <p:spPr>
          <a:xfrm>
            <a:off x="5671982" y="552712"/>
            <a:ext cx="848037" cy="820468"/>
          </a:xfrm>
          <a:prstGeom prst="rect">
            <a:avLst/>
          </a:prstGeom>
        </p:spPr>
      </p:pic>
      <p:pic>
        <p:nvPicPr>
          <p:cNvPr id="22" name="图片 21">
            <a:extLst>
              <a:ext uri="{FF2B5EF4-FFF2-40B4-BE49-F238E27FC236}">
                <a16:creationId xmlns:a16="http://schemas.microsoft.com/office/drawing/2014/main" xmlns="" id="{D5E66803-FE1E-426D-8E08-DD3588D56013}"/>
              </a:ext>
            </a:extLst>
          </p:cNvPr>
          <p:cNvPicPr>
            <a:picLocks noChangeAspect="1"/>
          </p:cNvPicPr>
          <p:nvPr/>
        </p:nvPicPr>
        <p:blipFill>
          <a:blip r:embed="rId7" cstate="print"/>
          <a:stretch>
            <a:fillRect/>
          </a:stretch>
        </p:blipFill>
        <p:spPr>
          <a:xfrm>
            <a:off x="4010987" y="1442591"/>
            <a:ext cx="4170025" cy="682811"/>
          </a:xfrm>
          <a:prstGeom prst="rect">
            <a:avLst/>
          </a:prstGeom>
        </p:spPr>
      </p:pic>
    </p:spTree>
    <p:extLst>
      <p:ext uri="{BB962C8B-B14F-4D97-AF65-F5344CB8AC3E}">
        <p14:creationId xmlns:p14="http://schemas.microsoft.com/office/powerpoint/2010/main" xmlns="" val="26652104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a:extLst>
              <a:ext uri="{FF2B5EF4-FFF2-40B4-BE49-F238E27FC236}">
                <a16:creationId xmlns:a16="http://schemas.microsoft.com/office/drawing/2014/main" xmlns="" id="{E2A27751-F3C4-4E6B-BA20-745877D0AEE3}"/>
              </a:ext>
            </a:extLst>
          </p:cNvPr>
          <p:cNvSpPr>
            <a:spLocks noGrp="1"/>
          </p:cNvSpPr>
          <p:nvPr>
            <p:ph type="body" sz="quarter" idx="10"/>
          </p:nvPr>
        </p:nvSpPr>
        <p:spPr/>
        <p:txBody>
          <a:bodyPr/>
          <a:lstStyle/>
          <a:p>
            <a:r>
              <a:rPr lang="zh-CN" altLang="en-US" dirty="0"/>
              <a:t>研究方案</a:t>
            </a:r>
          </a:p>
        </p:txBody>
      </p:sp>
      <p:graphicFrame>
        <p:nvGraphicFramePr>
          <p:cNvPr id="5" name="表格 4"/>
          <p:cNvGraphicFramePr>
            <a:graphicFrameLocks noGrp="1"/>
          </p:cNvGraphicFramePr>
          <p:nvPr>
            <p:extLst>
              <p:ext uri="{D42A27DB-BD31-4B8C-83A1-F6EECF244321}">
                <p14:modId xmlns:p14="http://schemas.microsoft.com/office/powerpoint/2010/main" xmlns="" val="2381515767"/>
              </p:ext>
            </p:extLst>
          </p:nvPr>
        </p:nvGraphicFramePr>
        <p:xfrm>
          <a:off x="3468838" y="3467355"/>
          <a:ext cx="7362811" cy="2687717"/>
        </p:xfrm>
        <a:graphic>
          <a:graphicData uri="http://schemas.openxmlformats.org/drawingml/2006/table">
            <a:tbl>
              <a:tblPr/>
              <a:tblGrid>
                <a:gridCol w="604918">
                  <a:extLst>
                    <a:ext uri="{9D8B030D-6E8A-4147-A177-3AD203B41FA5}">
                      <a16:colId xmlns:a16="http://schemas.microsoft.com/office/drawing/2014/main" xmlns="" val="20000"/>
                    </a:ext>
                  </a:extLst>
                </a:gridCol>
                <a:gridCol w="1281711">
                  <a:extLst>
                    <a:ext uri="{9D8B030D-6E8A-4147-A177-3AD203B41FA5}">
                      <a16:colId xmlns:a16="http://schemas.microsoft.com/office/drawing/2014/main" xmlns="" val="20001"/>
                    </a:ext>
                  </a:extLst>
                </a:gridCol>
                <a:gridCol w="814545">
                  <a:extLst>
                    <a:ext uri="{9D8B030D-6E8A-4147-A177-3AD203B41FA5}">
                      <a16:colId xmlns:a16="http://schemas.microsoft.com/office/drawing/2014/main" xmlns="" val="20002"/>
                    </a:ext>
                  </a:extLst>
                </a:gridCol>
                <a:gridCol w="1293690">
                  <a:extLst>
                    <a:ext uri="{9D8B030D-6E8A-4147-A177-3AD203B41FA5}">
                      <a16:colId xmlns:a16="http://schemas.microsoft.com/office/drawing/2014/main" xmlns="" val="20003"/>
                    </a:ext>
                  </a:extLst>
                </a:gridCol>
                <a:gridCol w="2418130">
                  <a:extLst>
                    <a:ext uri="{9D8B030D-6E8A-4147-A177-3AD203B41FA5}">
                      <a16:colId xmlns:a16="http://schemas.microsoft.com/office/drawing/2014/main" xmlns="" val="20004"/>
                    </a:ext>
                  </a:extLst>
                </a:gridCol>
                <a:gridCol w="949817">
                  <a:extLst>
                    <a:ext uri="{9D8B030D-6E8A-4147-A177-3AD203B41FA5}">
                      <a16:colId xmlns:a16="http://schemas.microsoft.com/office/drawing/2014/main" xmlns="" val="20005"/>
                    </a:ext>
                  </a:extLst>
                </a:gridCol>
              </a:tblGrid>
              <a:tr h="454131">
                <a:tc gridSpan="6">
                  <a:txBody>
                    <a:bodyPr/>
                    <a:lstStyle/>
                    <a:p>
                      <a:pPr algn="ctr" fontAlgn="ctr"/>
                      <a:r>
                        <a:rPr lang="zh-CN" altLang="en-US" sz="1700" b="0" i="0" u="none" strike="noStrike" dirty="0">
                          <a:solidFill>
                            <a:schemeClr val="bg1"/>
                          </a:solidFill>
                          <a:effectLst/>
                          <a:latin typeface="微软雅黑" panose="020B0503020204020204" pitchFamily="34" charset="-122"/>
                          <a:ea typeface="微软雅黑" panose="020B0503020204020204" pitchFamily="34" charset="-122"/>
                        </a:rPr>
                        <a:t>研究任务进度表</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xmlns="" val="10000"/>
                  </a:ext>
                </a:extLst>
              </a:tr>
              <a:tr h="392764">
                <a:tc gridSpan="6">
                  <a:txBody>
                    <a:bodyPr/>
                    <a:lstStyle/>
                    <a:p>
                      <a:pPr algn="ctr" fontAlgn="ctr"/>
                      <a:r>
                        <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  </a:t>
                      </a: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时间：</a:t>
                      </a:r>
                      <a:r>
                        <a:rPr lang="en-US" altLang="zh-CN"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201X</a:t>
                      </a: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年</a:t>
                      </a:r>
                      <a:r>
                        <a:rPr lang="en-US" altLang="zh-CN"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X</a:t>
                      </a: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月</a:t>
                      </a:r>
                      <a:r>
                        <a:rPr lang="en-US" altLang="zh-CN"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X</a:t>
                      </a: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日 </a:t>
                      </a:r>
                      <a:r>
                        <a:rPr lang="en-US" altLang="zh-CN"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 X</a:t>
                      </a: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月</a:t>
                      </a:r>
                      <a:r>
                        <a:rPr lang="en-US" altLang="zh-CN"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X</a:t>
                      </a: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日</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xmlns="" val="10001"/>
                  </a:ext>
                </a:extLst>
              </a:tr>
              <a:tr h="343667">
                <a:tc>
                  <a:txBody>
                    <a:bodyPr/>
                    <a:lstStyle/>
                    <a:p>
                      <a:pPr algn="ctr" fontAlgn="ct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序号</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工作任务</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日期</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目的</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成果</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备注</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xmlns="" val="10002"/>
                  </a:ext>
                </a:extLst>
              </a:tr>
              <a:tr h="299431">
                <a:tc>
                  <a:txBody>
                    <a:bodyPr/>
                    <a:lstStyle/>
                    <a:p>
                      <a:pPr algn="ctr" fontAlgn="ctr"/>
                      <a:r>
                        <a:rPr lang="en-US" altLang="zh-CN"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1</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xmlns="" val="10003"/>
                  </a:ext>
                </a:extLst>
              </a:tr>
              <a:tr h="299431">
                <a:tc>
                  <a:txBody>
                    <a:bodyPr/>
                    <a:lstStyle/>
                    <a:p>
                      <a:pPr algn="ctr" fontAlgn="ctr"/>
                      <a:r>
                        <a:rPr lang="en-US" altLang="zh-CN"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2</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xmlns="" val="10004"/>
                  </a:ext>
                </a:extLst>
              </a:tr>
              <a:tr h="299431">
                <a:tc>
                  <a:txBody>
                    <a:bodyPr/>
                    <a:lstStyle/>
                    <a:p>
                      <a:pPr algn="ctr" fontAlgn="ctr"/>
                      <a:r>
                        <a:rPr lang="en-US" altLang="zh-CN"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3</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xmlns="" val="10005"/>
                  </a:ext>
                </a:extLst>
              </a:tr>
              <a:tr h="299431">
                <a:tc>
                  <a:txBody>
                    <a:bodyPr/>
                    <a:lstStyle/>
                    <a:p>
                      <a:pPr algn="ctr" fontAlgn="ctr"/>
                      <a:r>
                        <a:rPr lang="en-US" altLang="zh-CN"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4</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xmlns="" val="10006"/>
                  </a:ext>
                </a:extLst>
              </a:tr>
              <a:tr h="299431">
                <a:tc>
                  <a:txBody>
                    <a:bodyPr/>
                    <a:lstStyle/>
                    <a:p>
                      <a:pPr algn="ctr" fontAlgn="ctr"/>
                      <a:r>
                        <a:rPr lang="en-US" altLang="zh-CN" sz="15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5</a:t>
                      </a: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5052" marR="5052" marT="378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xmlns="" val="10007"/>
                  </a:ext>
                </a:extLst>
              </a:tr>
            </a:tbl>
          </a:graphicData>
        </a:graphic>
      </p:graphicFrame>
      <p:sp>
        <p:nvSpPr>
          <p:cNvPr id="6" name="虚尾箭头 5"/>
          <p:cNvSpPr/>
          <p:nvPr/>
        </p:nvSpPr>
        <p:spPr>
          <a:xfrm>
            <a:off x="2891968" y="365793"/>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占位符 1">
            <a:extLst>
              <a:ext uri="{FF2B5EF4-FFF2-40B4-BE49-F238E27FC236}">
                <a16:creationId xmlns:a16="http://schemas.microsoft.com/office/drawing/2014/main" xmlns="" id="{C24AADF9-7FD2-492B-A0CF-D293060A2805}"/>
              </a:ext>
            </a:extLst>
          </p:cNvPr>
          <p:cNvSpPr txBox="1">
            <a:spLocks/>
          </p:cNvSpPr>
          <p:nvPr/>
        </p:nvSpPr>
        <p:spPr>
          <a:xfrm>
            <a:off x="3468838" y="1219852"/>
            <a:ext cx="3018218" cy="2295628"/>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sz="2000" b="1" dirty="0"/>
              <a:t>添加标题</a:t>
            </a:r>
            <a:endParaRPr lang="en-US" altLang="zh-CN" sz="2000" b="1" dirty="0"/>
          </a:p>
          <a:p>
            <a:r>
              <a:rPr lang="zh-CN" altLang="en-US" dirty="0"/>
              <a:t>单击输入文字单击输入文字</a:t>
            </a:r>
            <a:endParaRPr lang="en-US" altLang="zh-CN" dirty="0"/>
          </a:p>
          <a:p>
            <a:r>
              <a:rPr lang="zh-CN" altLang="en-US" dirty="0"/>
              <a:t>单击输入文字单击输入文字</a:t>
            </a:r>
            <a:endParaRPr lang="en-US" altLang="zh-CN" dirty="0"/>
          </a:p>
          <a:p>
            <a:r>
              <a:rPr lang="zh-CN" altLang="en-US" dirty="0"/>
              <a:t>单击输入文字单击输入文字</a:t>
            </a:r>
            <a:endParaRPr lang="en-US" altLang="zh-CN" dirty="0"/>
          </a:p>
          <a:p>
            <a:r>
              <a:rPr lang="zh-CN" altLang="en-US" dirty="0"/>
              <a:t>单击输入文字单击输入文字</a:t>
            </a:r>
            <a:endParaRPr lang="en-US" altLang="zh-CN" dirty="0"/>
          </a:p>
          <a:p>
            <a:r>
              <a:rPr lang="zh-CN" altLang="en-US" dirty="0"/>
              <a:t>单击输入文字单击输入文字</a:t>
            </a:r>
            <a:endParaRPr lang="en-US" altLang="zh-CN" dirty="0"/>
          </a:p>
          <a:p>
            <a:endParaRPr lang="zh-CN" altLang="en-US" dirty="0"/>
          </a:p>
        </p:txBody>
      </p:sp>
      <p:sp>
        <p:nvSpPr>
          <p:cNvPr id="29" name="文本占位符 1">
            <a:extLst>
              <a:ext uri="{FF2B5EF4-FFF2-40B4-BE49-F238E27FC236}">
                <a16:creationId xmlns:a16="http://schemas.microsoft.com/office/drawing/2014/main" xmlns="" id="{4074FF5C-5080-4457-BB47-E4F704DE03C1}"/>
              </a:ext>
            </a:extLst>
          </p:cNvPr>
          <p:cNvSpPr txBox="1">
            <a:spLocks/>
          </p:cNvSpPr>
          <p:nvPr/>
        </p:nvSpPr>
        <p:spPr>
          <a:xfrm>
            <a:off x="7043207" y="1219852"/>
            <a:ext cx="3018218" cy="2295628"/>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sz="2000" b="1" dirty="0"/>
              <a:t>添加标题</a:t>
            </a:r>
            <a:endParaRPr lang="en-US" altLang="zh-CN" sz="2000" b="1" dirty="0"/>
          </a:p>
          <a:p>
            <a:r>
              <a:rPr lang="zh-CN" altLang="en-US" dirty="0"/>
              <a:t>单击输入文字单击输入文字</a:t>
            </a:r>
            <a:endParaRPr lang="en-US" altLang="zh-CN" dirty="0"/>
          </a:p>
          <a:p>
            <a:r>
              <a:rPr lang="zh-CN" altLang="en-US" dirty="0"/>
              <a:t>单击输入文字单击输入文字</a:t>
            </a:r>
            <a:endParaRPr lang="en-US" altLang="zh-CN" dirty="0"/>
          </a:p>
          <a:p>
            <a:r>
              <a:rPr lang="zh-CN" altLang="en-US" dirty="0"/>
              <a:t>单击输入文字单击输入文字</a:t>
            </a:r>
            <a:endParaRPr lang="en-US" altLang="zh-CN" dirty="0"/>
          </a:p>
          <a:p>
            <a:r>
              <a:rPr lang="zh-CN" altLang="en-US" dirty="0"/>
              <a:t>单击输入文字单击输入文字</a:t>
            </a:r>
            <a:endParaRPr lang="en-US" altLang="zh-CN" dirty="0"/>
          </a:p>
          <a:p>
            <a:r>
              <a:rPr lang="zh-CN" altLang="en-US" dirty="0"/>
              <a:t>单击输入文字单击输入文字</a:t>
            </a:r>
            <a:endParaRPr lang="en-US" altLang="zh-CN" dirty="0"/>
          </a:p>
          <a:p>
            <a:endParaRPr lang="zh-CN" altLang="en-US" dirty="0"/>
          </a:p>
        </p:txBody>
      </p:sp>
    </p:spTree>
    <p:extLst>
      <p:ext uri="{BB962C8B-B14F-4D97-AF65-F5344CB8AC3E}">
        <p14:creationId xmlns:p14="http://schemas.microsoft.com/office/powerpoint/2010/main" xmlns="" val="1202457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研究进展</a:t>
            </a:r>
          </a:p>
        </p:txBody>
      </p:sp>
      <p:sp>
        <p:nvSpPr>
          <p:cNvPr id="40" name="椭圆 46">
            <a:extLst>
              <a:ext uri="{FF2B5EF4-FFF2-40B4-BE49-F238E27FC236}">
                <a16:creationId xmlns:a16="http://schemas.microsoft.com/office/drawing/2014/main" xmlns="" id="{58B889E9-1718-43CB-9838-CD6512399011}"/>
              </a:ext>
            </a:extLst>
          </p:cNvPr>
          <p:cNvSpPr/>
          <p:nvPr/>
        </p:nvSpPr>
        <p:spPr>
          <a:xfrm rot="16200000">
            <a:off x="3749263" y="2801500"/>
            <a:ext cx="1490814" cy="1490814"/>
          </a:xfrm>
          <a:prstGeom prst="ellipse">
            <a:avLst/>
          </a:prstGeom>
          <a:solidFill>
            <a:srgbClr val="004E6E">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1" name="椭圆 47">
            <a:extLst>
              <a:ext uri="{FF2B5EF4-FFF2-40B4-BE49-F238E27FC236}">
                <a16:creationId xmlns:a16="http://schemas.microsoft.com/office/drawing/2014/main" xmlns="" id="{56842907-21AA-4AAC-94FB-74EE535B2657}"/>
              </a:ext>
            </a:extLst>
          </p:cNvPr>
          <p:cNvSpPr/>
          <p:nvPr/>
        </p:nvSpPr>
        <p:spPr>
          <a:xfrm rot="16200000">
            <a:off x="9015428" y="2801500"/>
            <a:ext cx="1490814" cy="1490814"/>
          </a:xfrm>
          <a:prstGeom prst="ellipse">
            <a:avLst/>
          </a:prstGeom>
          <a:solidFill>
            <a:srgbClr val="004E6E">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2" name="椭圆 48">
            <a:extLst>
              <a:ext uri="{FF2B5EF4-FFF2-40B4-BE49-F238E27FC236}">
                <a16:creationId xmlns:a16="http://schemas.microsoft.com/office/drawing/2014/main" xmlns="" id="{5D2E7502-FECC-4934-B6CD-B8BDE7397C6B}"/>
              </a:ext>
            </a:extLst>
          </p:cNvPr>
          <p:cNvSpPr/>
          <p:nvPr/>
        </p:nvSpPr>
        <p:spPr>
          <a:xfrm rot="16200000">
            <a:off x="6366313" y="2801500"/>
            <a:ext cx="1490814" cy="1490814"/>
          </a:xfrm>
          <a:prstGeom prst="ellipse">
            <a:avLst/>
          </a:prstGeom>
          <a:solidFill>
            <a:srgbClr val="004E6E">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7" name="TextBox 67">
            <a:extLst>
              <a:ext uri="{FF2B5EF4-FFF2-40B4-BE49-F238E27FC236}">
                <a16:creationId xmlns:a16="http://schemas.microsoft.com/office/drawing/2014/main" xmlns="" id="{577F0BA4-ECF4-4792-A79D-6FA603DB19A8}"/>
              </a:ext>
            </a:extLst>
          </p:cNvPr>
          <p:cNvSpPr txBox="1"/>
          <p:nvPr/>
        </p:nvSpPr>
        <p:spPr>
          <a:xfrm>
            <a:off x="3994722" y="3187682"/>
            <a:ext cx="999895" cy="646331"/>
          </a:xfrm>
          <a:prstGeom prst="rect">
            <a:avLst/>
          </a:prstGeom>
          <a:noFill/>
        </p:spPr>
        <p:txBody>
          <a:bodyPr wrap="square" rtlCol="0">
            <a:spAutoFit/>
          </a:bodyPr>
          <a:lstStyle/>
          <a:p>
            <a:pPr algn="ctr"/>
            <a:r>
              <a:rPr lang="zh-CN" altLang="en-US" b="1" dirty="0">
                <a:solidFill>
                  <a:schemeClr val="bg1"/>
                </a:solidFill>
              </a:rPr>
              <a:t>此处添加标题</a:t>
            </a:r>
            <a:endParaRPr lang="en-US" altLang="zh-CN" b="1" dirty="0">
              <a:solidFill>
                <a:schemeClr val="bg1"/>
              </a:solidFill>
            </a:endParaRPr>
          </a:p>
        </p:txBody>
      </p:sp>
      <p:sp>
        <p:nvSpPr>
          <p:cNvPr id="48" name="TextBox 67">
            <a:extLst>
              <a:ext uri="{FF2B5EF4-FFF2-40B4-BE49-F238E27FC236}">
                <a16:creationId xmlns:a16="http://schemas.microsoft.com/office/drawing/2014/main" xmlns="" id="{F4BD423F-DDC2-4163-8F0D-8CC7BFB5DE18}"/>
              </a:ext>
            </a:extLst>
          </p:cNvPr>
          <p:cNvSpPr txBox="1"/>
          <p:nvPr/>
        </p:nvSpPr>
        <p:spPr>
          <a:xfrm>
            <a:off x="6611771" y="3191637"/>
            <a:ext cx="999895" cy="646331"/>
          </a:xfrm>
          <a:prstGeom prst="rect">
            <a:avLst/>
          </a:prstGeom>
          <a:noFill/>
        </p:spPr>
        <p:txBody>
          <a:bodyPr wrap="square" rtlCol="0">
            <a:spAutoFit/>
          </a:bodyPr>
          <a:lstStyle/>
          <a:p>
            <a:pPr algn="ctr"/>
            <a:r>
              <a:rPr lang="zh-CN" altLang="en-US" b="1" dirty="0">
                <a:solidFill>
                  <a:schemeClr val="bg1"/>
                </a:solidFill>
              </a:rPr>
              <a:t>此处添加标题</a:t>
            </a:r>
            <a:endParaRPr lang="en-US" altLang="zh-CN" b="1" dirty="0">
              <a:solidFill>
                <a:schemeClr val="bg1"/>
              </a:solidFill>
            </a:endParaRPr>
          </a:p>
        </p:txBody>
      </p:sp>
      <p:sp>
        <p:nvSpPr>
          <p:cNvPr id="49" name="TextBox 67">
            <a:extLst>
              <a:ext uri="{FF2B5EF4-FFF2-40B4-BE49-F238E27FC236}">
                <a16:creationId xmlns:a16="http://schemas.microsoft.com/office/drawing/2014/main" xmlns="" id="{C2B26132-55D7-4B3C-B327-055D6C99A164}"/>
              </a:ext>
            </a:extLst>
          </p:cNvPr>
          <p:cNvSpPr txBox="1"/>
          <p:nvPr/>
        </p:nvSpPr>
        <p:spPr>
          <a:xfrm>
            <a:off x="9260885" y="3187682"/>
            <a:ext cx="999895" cy="646331"/>
          </a:xfrm>
          <a:prstGeom prst="rect">
            <a:avLst/>
          </a:prstGeom>
          <a:noFill/>
        </p:spPr>
        <p:txBody>
          <a:bodyPr wrap="square" rtlCol="0">
            <a:spAutoFit/>
          </a:bodyPr>
          <a:lstStyle/>
          <a:p>
            <a:pPr algn="ctr"/>
            <a:r>
              <a:rPr lang="zh-CN" altLang="en-US" b="1" dirty="0">
                <a:solidFill>
                  <a:schemeClr val="bg1"/>
                </a:solidFill>
              </a:rPr>
              <a:t>此处添加标题</a:t>
            </a:r>
            <a:endParaRPr lang="en-US" altLang="zh-CN" b="1" dirty="0">
              <a:solidFill>
                <a:schemeClr val="bg1"/>
              </a:solidFill>
            </a:endParaRPr>
          </a:p>
        </p:txBody>
      </p:sp>
      <p:sp>
        <p:nvSpPr>
          <p:cNvPr id="53" name="矩形 10">
            <a:extLst>
              <a:ext uri="{FF2B5EF4-FFF2-40B4-BE49-F238E27FC236}">
                <a16:creationId xmlns:a16="http://schemas.microsoft.com/office/drawing/2014/main" xmlns="" id="{D3162563-3A7B-40EE-9244-D59DE7C6FB93}"/>
              </a:ext>
            </a:extLst>
          </p:cNvPr>
          <p:cNvSpPr/>
          <p:nvPr/>
        </p:nvSpPr>
        <p:spPr>
          <a:xfrm rot="13639649" flipH="1">
            <a:off x="3922858" y="3030769"/>
            <a:ext cx="230253" cy="145460"/>
          </a:xfrm>
          <a:prstGeom prst="rect">
            <a:avLst/>
          </a:prstGeom>
          <a:solidFill>
            <a:srgbClr val="145C79">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5" name="矩形 21">
            <a:extLst>
              <a:ext uri="{FF2B5EF4-FFF2-40B4-BE49-F238E27FC236}">
                <a16:creationId xmlns:a16="http://schemas.microsoft.com/office/drawing/2014/main" xmlns="" id="{4DB16A0E-D168-4273-BBB6-EBFFD95BD41A}"/>
              </a:ext>
            </a:extLst>
          </p:cNvPr>
          <p:cNvSpPr/>
          <p:nvPr/>
        </p:nvSpPr>
        <p:spPr>
          <a:xfrm rot="13639649" flipH="1">
            <a:off x="6575492" y="3025960"/>
            <a:ext cx="230253" cy="145460"/>
          </a:xfrm>
          <a:prstGeom prst="rect">
            <a:avLst/>
          </a:prstGeom>
          <a:solidFill>
            <a:srgbClr val="145C79">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0" name="虚尾箭头 59"/>
          <p:cNvSpPr/>
          <p:nvPr/>
        </p:nvSpPr>
        <p:spPr>
          <a:xfrm>
            <a:off x="2991131" y="348957"/>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下箭头 12">
            <a:extLst>
              <a:ext uri="{FF2B5EF4-FFF2-40B4-BE49-F238E27FC236}">
                <a16:creationId xmlns:a16="http://schemas.microsoft.com/office/drawing/2014/main" xmlns="" id="{AD16D596-4455-4C88-ABA2-7F9C809F7A09}"/>
              </a:ext>
            </a:extLst>
          </p:cNvPr>
          <p:cNvSpPr/>
          <p:nvPr/>
        </p:nvSpPr>
        <p:spPr>
          <a:xfrm rot="16200000" flipH="1">
            <a:off x="5645536" y="3029787"/>
            <a:ext cx="311659" cy="970032"/>
          </a:xfrm>
          <a:prstGeom prst="downArrow">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2" name="下箭头 12">
            <a:extLst>
              <a:ext uri="{FF2B5EF4-FFF2-40B4-BE49-F238E27FC236}">
                <a16:creationId xmlns:a16="http://schemas.microsoft.com/office/drawing/2014/main" xmlns="" id="{3B598071-8F3B-475E-AC13-AB6767DAF89E}"/>
              </a:ext>
            </a:extLst>
          </p:cNvPr>
          <p:cNvSpPr/>
          <p:nvPr/>
        </p:nvSpPr>
        <p:spPr>
          <a:xfrm rot="16200000" flipH="1">
            <a:off x="8280448" y="3029788"/>
            <a:ext cx="311659" cy="970032"/>
          </a:xfrm>
          <a:prstGeom prst="downArrow">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3" name="文本占位符 8">
            <a:extLst>
              <a:ext uri="{FF2B5EF4-FFF2-40B4-BE49-F238E27FC236}">
                <a16:creationId xmlns:a16="http://schemas.microsoft.com/office/drawing/2014/main" xmlns="" id="{42FB4053-3A2F-4ED8-931F-ACECE285DD6D}"/>
              </a:ext>
            </a:extLst>
          </p:cNvPr>
          <p:cNvSpPr txBox="1">
            <a:spLocks/>
          </p:cNvSpPr>
          <p:nvPr/>
        </p:nvSpPr>
        <p:spPr>
          <a:xfrm>
            <a:off x="3643121" y="1495435"/>
            <a:ext cx="1656165" cy="987578"/>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zh-CN" altLang="en-US" sz="1600" dirty="0">
              <a:latin typeface="+mn-ea"/>
            </a:endParaRPr>
          </a:p>
        </p:txBody>
      </p:sp>
      <p:sp>
        <p:nvSpPr>
          <p:cNvPr id="64" name="文本占位符 8">
            <a:extLst>
              <a:ext uri="{FF2B5EF4-FFF2-40B4-BE49-F238E27FC236}">
                <a16:creationId xmlns:a16="http://schemas.microsoft.com/office/drawing/2014/main" xmlns="" id="{83690E18-54DB-476A-AA24-5D18C052C985}"/>
              </a:ext>
            </a:extLst>
          </p:cNvPr>
          <p:cNvSpPr txBox="1">
            <a:spLocks/>
          </p:cNvSpPr>
          <p:nvPr/>
        </p:nvSpPr>
        <p:spPr>
          <a:xfrm>
            <a:off x="6283637" y="1495435"/>
            <a:ext cx="1656165" cy="987578"/>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zh-CN" altLang="en-US" sz="1600" dirty="0">
              <a:latin typeface="+mn-ea"/>
            </a:endParaRPr>
          </a:p>
        </p:txBody>
      </p:sp>
      <p:sp>
        <p:nvSpPr>
          <p:cNvPr id="65" name="文本占位符 8">
            <a:extLst>
              <a:ext uri="{FF2B5EF4-FFF2-40B4-BE49-F238E27FC236}">
                <a16:creationId xmlns:a16="http://schemas.microsoft.com/office/drawing/2014/main" xmlns="" id="{1A53FA69-DD46-41AC-86F5-BA803DA7FAE4}"/>
              </a:ext>
            </a:extLst>
          </p:cNvPr>
          <p:cNvSpPr txBox="1">
            <a:spLocks/>
          </p:cNvSpPr>
          <p:nvPr/>
        </p:nvSpPr>
        <p:spPr>
          <a:xfrm>
            <a:off x="8932752" y="1495435"/>
            <a:ext cx="1656165" cy="987578"/>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zh-CN" altLang="en-US" sz="1600" dirty="0">
              <a:latin typeface="+mn-ea"/>
            </a:endParaRPr>
          </a:p>
        </p:txBody>
      </p:sp>
      <p:sp>
        <p:nvSpPr>
          <p:cNvPr id="66" name="文本占位符 8">
            <a:extLst>
              <a:ext uri="{FF2B5EF4-FFF2-40B4-BE49-F238E27FC236}">
                <a16:creationId xmlns:a16="http://schemas.microsoft.com/office/drawing/2014/main" xmlns="" id="{98C7AC83-5759-49CA-A11F-5E5D5666B1E3}"/>
              </a:ext>
            </a:extLst>
          </p:cNvPr>
          <p:cNvSpPr txBox="1">
            <a:spLocks/>
          </p:cNvSpPr>
          <p:nvPr/>
        </p:nvSpPr>
        <p:spPr>
          <a:xfrm>
            <a:off x="3666964" y="4538683"/>
            <a:ext cx="1656165" cy="987578"/>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zh-CN" altLang="en-US" sz="1600" dirty="0">
              <a:latin typeface="+mn-ea"/>
            </a:endParaRPr>
          </a:p>
        </p:txBody>
      </p:sp>
      <p:sp>
        <p:nvSpPr>
          <p:cNvPr id="68" name="文本占位符 8">
            <a:extLst>
              <a:ext uri="{FF2B5EF4-FFF2-40B4-BE49-F238E27FC236}">
                <a16:creationId xmlns:a16="http://schemas.microsoft.com/office/drawing/2014/main" xmlns="" id="{9FA7DCC9-71B6-48C6-87BF-993C2C1F1B33}"/>
              </a:ext>
            </a:extLst>
          </p:cNvPr>
          <p:cNvSpPr txBox="1">
            <a:spLocks/>
          </p:cNvSpPr>
          <p:nvPr/>
        </p:nvSpPr>
        <p:spPr>
          <a:xfrm>
            <a:off x="6247835" y="4538683"/>
            <a:ext cx="1656165" cy="987578"/>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zh-CN" altLang="en-US" sz="1600" dirty="0">
              <a:latin typeface="+mn-ea"/>
            </a:endParaRPr>
          </a:p>
        </p:txBody>
      </p:sp>
      <p:sp>
        <p:nvSpPr>
          <p:cNvPr id="69" name="文本占位符 8">
            <a:extLst>
              <a:ext uri="{FF2B5EF4-FFF2-40B4-BE49-F238E27FC236}">
                <a16:creationId xmlns:a16="http://schemas.microsoft.com/office/drawing/2014/main" xmlns="" id="{9B686F19-AB1E-4EAC-BE7C-A413707710E7}"/>
              </a:ext>
            </a:extLst>
          </p:cNvPr>
          <p:cNvSpPr txBox="1">
            <a:spLocks/>
          </p:cNvSpPr>
          <p:nvPr/>
        </p:nvSpPr>
        <p:spPr>
          <a:xfrm>
            <a:off x="8932751" y="4538683"/>
            <a:ext cx="1656165" cy="987578"/>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en-US" altLang="zh-CN" sz="1600" dirty="0"/>
          </a:p>
          <a:p>
            <a:pPr marL="0" indent="0">
              <a:lnSpc>
                <a:spcPct val="125000"/>
              </a:lnSpc>
              <a:spcBef>
                <a:spcPts val="0"/>
              </a:spcBef>
              <a:buNone/>
            </a:pPr>
            <a:r>
              <a:rPr lang="zh-CN" altLang="en-US" sz="1600" dirty="0"/>
              <a:t>单击输入文字</a:t>
            </a:r>
            <a:endParaRPr lang="zh-CN" altLang="en-US" sz="1600" dirty="0">
              <a:latin typeface="+mn-ea"/>
            </a:endParaRPr>
          </a:p>
        </p:txBody>
      </p:sp>
    </p:spTree>
    <p:extLst>
      <p:ext uri="{BB962C8B-B14F-4D97-AF65-F5344CB8AC3E}">
        <p14:creationId xmlns:p14="http://schemas.microsoft.com/office/powerpoint/2010/main" xmlns="" val="28864004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xmlns="" id="{8C3028CC-D1CF-4BDB-A4E8-447EA73B40C7}"/>
              </a:ext>
            </a:extLst>
          </p:cNvPr>
          <p:cNvSpPr>
            <a:spLocks noGrp="1"/>
          </p:cNvSpPr>
          <p:nvPr>
            <p:ph type="body" sz="quarter" idx="10"/>
          </p:nvPr>
        </p:nvSpPr>
        <p:spPr/>
        <p:txBody>
          <a:bodyPr/>
          <a:lstStyle/>
          <a:p>
            <a:r>
              <a:rPr lang="zh-CN" altLang="en-US" dirty="0"/>
              <a:t>数据分析</a:t>
            </a:r>
          </a:p>
        </p:txBody>
      </p:sp>
      <p:grpSp>
        <p:nvGrpSpPr>
          <p:cNvPr id="52" name="组合 69">
            <a:extLst>
              <a:ext uri="{FF2B5EF4-FFF2-40B4-BE49-F238E27FC236}">
                <a16:creationId xmlns:a16="http://schemas.microsoft.com/office/drawing/2014/main" xmlns="" id="{EEB3592D-B86F-4465-87C9-4DCDB2ECE742}"/>
              </a:ext>
            </a:extLst>
          </p:cNvPr>
          <p:cNvGrpSpPr/>
          <p:nvPr/>
        </p:nvGrpSpPr>
        <p:grpSpPr bwMode="auto">
          <a:xfrm>
            <a:off x="3095028" y="1848064"/>
            <a:ext cx="3998456" cy="3698251"/>
            <a:chOff x="1009800" y="412936"/>
            <a:chExt cx="5335283" cy="4933285"/>
          </a:xfrm>
        </p:grpSpPr>
        <p:sp>
          <p:nvSpPr>
            <p:cNvPr id="53" name="弧形 52">
              <a:extLst>
                <a:ext uri="{FF2B5EF4-FFF2-40B4-BE49-F238E27FC236}">
                  <a16:creationId xmlns:a16="http://schemas.microsoft.com/office/drawing/2014/main" xmlns="" id="{AB1DAB28-B9CC-4F76-86BF-2568F3717199}"/>
                </a:ext>
              </a:extLst>
            </p:cNvPr>
            <p:cNvSpPr/>
            <p:nvPr/>
          </p:nvSpPr>
          <p:spPr>
            <a:xfrm>
              <a:off x="1273973" y="666221"/>
              <a:ext cx="4681350" cy="4680000"/>
            </a:xfrm>
            <a:prstGeom prst="arc">
              <a:avLst>
                <a:gd name="adj1" fmla="val 830435"/>
                <a:gd name="adj2" fmla="val 10793851"/>
              </a:avLst>
            </a:prstGeom>
            <a:ln w="2540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000000"/>
                </a:solidFill>
                <a:effectLst/>
                <a:uLnTx/>
                <a:uFillTx/>
                <a:latin typeface="Arial"/>
                <a:ea typeface="微软雅黑"/>
                <a:cs typeface="+mn-cs"/>
              </a:endParaRPr>
            </a:p>
          </p:txBody>
        </p:sp>
        <p:grpSp>
          <p:nvGrpSpPr>
            <p:cNvPr id="54" name="组合 21">
              <a:extLst>
                <a:ext uri="{FF2B5EF4-FFF2-40B4-BE49-F238E27FC236}">
                  <a16:creationId xmlns:a16="http://schemas.microsoft.com/office/drawing/2014/main" xmlns="" id="{03C2BA62-FC21-4C4D-9386-26EB4699C558}"/>
                </a:ext>
              </a:extLst>
            </p:cNvPr>
            <p:cNvGrpSpPr/>
            <p:nvPr/>
          </p:nvGrpSpPr>
          <p:grpSpPr bwMode="auto">
            <a:xfrm>
              <a:off x="3684963" y="1773463"/>
              <a:ext cx="864000" cy="2825421"/>
              <a:chOff x="6656632" y="2132856"/>
              <a:chExt cx="864000" cy="2825421"/>
            </a:xfrm>
          </p:grpSpPr>
          <p:grpSp>
            <p:nvGrpSpPr>
              <p:cNvPr id="80" name="组合 12">
                <a:extLst>
                  <a:ext uri="{FF2B5EF4-FFF2-40B4-BE49-F238E27FC236}">
                    <a16:creationId xmlns:a16="http://schemas.microsoft.com/office/drawing/2014/main" xmlns="" id="{99FF9F29-77FC-457E-A810-03B0FDD49594}"/>
                  </a:ext>
                </a:extLst>
              </p:cNvPr>
              <p:cNvGrpSpPr/>
              <p:nvPr/>
            </p:nvGrpSpPr>
            <p:grpSpPr bwMode="auto">
              <a:xfrm>
                <a:off x="6656632" y="2132856"/>
                <a:ext cx="864000" cy="2825421"/>
                <a:chOff x="6656632" y="2132856"/>
                <a:chExt cx="864000" cy="2825421"/>
              </a:xfrm>
            </p:grpSpPr>
            <p:sp>
              <p:nvSpPr>
                <p:cNvPr id="82" name="椭圆 81">
                  <a:extLst>
                    <a:ext uri="{FF2B5EF4-FFF2-40B4-BE49-F238E27FC236}">
                      <a16:creationId xmlns:a16="http://schemas.microsoft.com/office/drawing/2014/main" xmlns="" id="{8F850D88-7518-41D3-908E-F6689B077497}"/>
                    </a:ext>
                  </a:extLst>
                </p:cNvPr>
                <p:cNvSpPr/>
                <p:nvPr/>
              </p:nvSpPr>
              <p:spPr>
                <a:xfrm>
                  <a:off x="7016324" y="4814085"/>
                  <a:ext cx="144042" cy="144000"/>
                </a:xfrm>
                <a:prstGeom prst="ellipse">
                  <a:avLst/>
                </a:prstGeom>
                <a:solidFill>
                  <a:schemeClr val="accent1">
                    <a:lumMod val="75000"/>
                  </a:schemeClr>
                </a:solidFill>
                <a:ln w="38100">
                  <a:solidFill>
                    <a:srgbClr val="004E6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FFFF"/>
                    </a:solidFill>
                    <a:effectLst/>
                    <a:uLnTx/>
                    <a:uFillTx/>
                    <a:latin typeface="Arial"/>
                    <a:ea typeface="微软雅黑"/>
                    <a:cs typeface="+mn-cs"/>
                  </a:endParaRPr>
                </a:p>
              </p:txBody>
            </p:sp>
            <p:cxnSp>
              <p:nvCxnSpPr>
                <p:cNvPr id="83" name="直接连接符 82">
                  <a:extLst>
                    <a:ext uri="{FF2B5EF4-FFF2-40B4-BE49-F238E27FC236}">
                      <a16:creationId xmlns:a16="http://schemas.microsoft.com/office/drawing/2014/main" xmlns="" id="{2D269DBC-9EB9-4A6F-BBD1-B88405F9F883}"/>
                    </a:ext>
                  </a:extLst>
                </p:cNvPr>
                <p:cNvCxnSpPr>
                  <a:stCxn id="82" idx="0"/>
                </p:cNvCxnSpPr>
                <p:nvPr/>
              </p:nvCxnSpPr>
              <p:spPr>
                <a:xfrm flipV="1">
                  <a:off x="7088344" y="3014085"/>
                  <a:ext cx="0" cy="1800000"/>
                </a:xfrm>
                <a:prstGeom prst="line">
                  <a:avLst/>
                </a:prstGeom>
                <a:solidFill>
                  <a:schemeClr val="accent1">
                    <a:lumMod val="75000"/>
                  </a:schemeClr>
                </a:solidFill>
                <a:ln w="38100">
                  <a:solidFill>
                    <a:srgbClr val="004E6E"/>
                  </a:solidFill>
                </a:ln>
              </p:spPr>
              <p:style>
                <a:lnRef idx="2">
                  <a:schemeClr val="accent1">
                    <a:shade val="50000"/>
                  </a:schemeClr>
                </a:lnRef>
                <a:fillRef idx="1">
                  <a:schemeClr val="accent1"/>
                </a:fillRef>
                <a:effectRef idx="0">
                  <a:schemeClr val="accent1"/>
                </a:effectRef>
                <a:fontRef idx="minor">
                  <a:schemeClr val="lt1"/>
                </a:fontRef>
              </p:style>
            </p:cxnSp>
            <p:sp>
              <p:nvSpPr>
                <p:cNvPr id="84" name="弧形 83">
                  <a:extLst>
                    <a:ext uri="{FF2B5EF4-FFF2-40B4-BE49-F238E27FC236}">
                      <a16:creationId xmlns:a16="http://schemas.microsoft.com/office/drawing/2014/main" xmlns="" id="{970C71A8-4484-4B6F-9308-19C013974ABE}"/>
                    </a:ext>
                  </a:extLst>
                </p:cNvPr>
                <p:cNvSpPr/>
                <p:nvPr/>
              </p:nvSpPr>
              <p:spPr>
                <a:xfrm>
                  <a:off x="6656220" y="2133144"/>
                  <a:ext cx="864250" cy="861882"/>
                </a:xfrm>
                <a:prstGeom prst="arc">
                  <a:avLst>
                    <a:gd name="adj1" fmla="val 2657162"/>
                    <a:gd name="adj2" fmla="val 8176062"/>
                  </a:avLst>
                </a:prstGeom>
                <a:noFill/>
                <a:ln w="38100">
                  <a:solidFill>
                    <a:srgbClr val="004E6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FFFF"/>
                    </a:solidFill>
                    <a:effectLst/>
                    <a:uLnTx/>
                    <a:uFillTx/>
                    <a:latin typeface="Arial"/>
                    <a:ea typeface="微软雅黑"/>
                    <a:cs typeface="+mn-cs"/>
                  </a:endParaRPr>
                </a:p>
              </p:txBody>
            </p:sp>
            <p:sp>
              <p:nvSpPr>
                <p:cNvPr id="85" name="椭圆 84">
                  <a:extLst>
                    <a:ext uri="{FF2B5EF4-FFF2-40B4-BE49-F238E27FC236}">
                      <a16:creationId xmlns:a16="http://schemas.microsoft.com/office/drawing/2014/main" xmlns="" id="{BE98689E-42F6-4BB1-A196-C0A452C02016}"/>
                    </a:ext>
                  </a:extLst>
                </p:cNvPr>
                <p:cNvSpPr/>
                <p:nvPr/>
              </p:nvSpPr>
              <p:spPr>
                <a:xfrm>
                  <a:off x="6711294" y="2186085"/>
                  <a:ext cx="756218" cy="756001"/>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FFFF"/>
                    </a:solidFill>
                    <a:effectLst/>
                    <a:uLnTx/>
                    <a:uFillTx/>
                    <a:latin typeface="Arial"/>
                    <a:ea typeface="微软雅黑"/>
                    <a:cs typeface="+mn-cs"/>
                  </a:endParaRPr>
                </a:p>
              </p:txBody>
            </p:sp>
          </p:grpSp>
          <p:sp>
            <p:nvSpPr>
              <p:cNvPr id="81" name="文本框 20">
                <a:extLst>
                  <a:ext uri="{FF2B5EF4-FFF2-40B4-BE49-F238E27FC236}">
                    <a16:creationId xmlns:a16="http://schemas.microsoft.com/office/drawing/2014/main" xmlns="" id="{1C9673A2-B389-4D4E-9E68-93EEA18E1580}"/>
                  </a:ext>
                </a:extLst>
              </p:cNvPr>
              <p:cNvSpPr txBox="1">
                <a:spLocks noChangeArrowheads="1"/>
              </p:cNvSpPr>
              <p:nvPr/>
            </p:nvSpPr>
            <p:spPr bwMode="auto">
              <a:xfrm>
                <a:off x="6744708" y="2361870"/>
                <a:ext cx="725494" cy="4105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a:ln>
                      <a:noFill/>
                    </a:ln>
                    <a:solidFill>
                      <a:srgbClr val="FFFFFF"/>
                    </a:solidFill>
                    <a:effectLst/>
                    <a:uLnTx/>
                    <a:uFillTx/>
                    <a:latin typeface="Arial" panose="020B0604020202020204" pitchFamily="34" charset="0"/>
                    <a:ea typeface="Arial Unicode MS" panose="020B0604020202020204" charset="-122"/>
                    <a:cs typeface="Arial Unicode MS" panose="020B0604020202020204" charset="-122"/>
                  </a:rPr>
                  <a:t>30%</a:t>
                </a:r>
                <a:endParaRPr kumimoji="0" lang="zh-CN" altLang="en-US" sz="1400" b="0" i="0" u="none" strike="noStrike" kern="1200" cap="none" spc="0" normalizeH="0" baseline="0" noProof="0">
                  <a:ln>
                    <a:noFill/>
                  </a:ln>
                  <a:solidFill>
                    <a:srgbClr val="FFFFFF"/>
                  </a:solidFill>
                  <a:effectLst/>
                  <a:uLnTx/>
                  <a:uFillTx/>
                  <a:latin typeface="Arial" panose="020B0604020202020204" pitchFamily="34" charset="0"/>
                  <a:ea typeface="Arial Unicode MS" panose="020B0604020202020204" charset="-122"/>
                  <a:cs typeface="Arial Unicode MS" panose="020B0604020202020204" charset="-122"/>
                </a:endParaRPr>
              </a:p>
            </p:txBody>
          </p:sp>
        </p:grpSp>
        <p:sp>
          <p:nvSpPr>
            <p:cNvPr id="55" name="弧形 54">
              <a:extLst>
                <a:ext uri="{FF2B5EF4-FFF2-40B4-BE49-F238E27FC236}">
                  <a16:creationId xmlns:a16="http://schemas.microsoft.com/office/drawing/2014/main" xmlns="" id="{F9B4ECF4-BFDC-4D70-8285-F7D4D124B00E}"/>
                </a:ext>
              </a:extLst>
            </p:cNvPr>
            <p:cNvSpPr/>
            <p:nvPr/>
          </p:nvSpPr>
          <p:spPr>
            <a:xfrm>
              <a:off x="1634077" y="1026221"/>
              <a:ext cx="3959024" cy="3960000"/>
            </a:xfrm>
            <a:prstGeom prst="arc">
              <a:avLst>
                <a:gd name="adj1" fmla="val 2938498"/>
                <a:gd name="adj2" fmla="val 10793851"/>
              </a:avLst>
            </a:prstGeom>
            <a:ln w="254000">
              <a:solidFill>
                <a:schemeClr val="accent2">
                  <a:lumMod val="40000"/>
                  <a:lumOff val="60000"/>
                  <a:alpha val="74000"/>
                </a:schemeClr>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000000"/>
                </a:solidFill>
                <a:effectLst/>
                <a:uLnTx/>
                <a:uFillTx/>
                <a:latin typeface="Arial"/>
                <a:ea typeface="微软雅黑"/>
                <a:cs typeface="+mn-cs"/>
              </a:endParaRPr>
            </a:p>
          </p:txBody>
        </p:sp>
        <p:sp>
          <p:nvSpPr>
            <p:cNvPr id="56" name="弧形 55">
              <a:extLst>
                <a:ext uri="{FF2B5EF4-FFF2-40B4-BE49-F238E27FC236}">
                  <a16:creationId xmlns:a16="http://schemas.microsoft.com/office/drawing/2014/main" xmlns="" id="{318E87B6-1616-4914-BC56-EB4728EA4300}"/>
                </a:ext>
              </a:extLst>
            </p:cNvPr>
            <p:cNvSpPr/>
            <p:nvPr/>
          </p:nvSpPr>
          <p:spPr>
            <a:xfrm>
              <a:off x="1994181" y="1386221"/>
              <a:ext cx="3240935" cy="3240000"/>
            </a:xfrm>
            <a:prstGeom prst="arc">
              <a:avLst>
                <a:gd name="adj1" fmla="val 4654623"/>
                <a:gd name="adj2" fmla="val 10793851"/>
              </a:avLst>
            </a:prstGeom>
            <a:ln w="2540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000000"/>
                </a:solidFill>
                <a:effectLst/>
                <a:uLnTx/>
                <a:uFillTx/>
                <a:latin typeface="Arial"/>
                <a:ea typeface="微软雅黑"/>
                <a:cs typeface="+mn-cs"/>
              </a:endParaRPr>
            </a:p>
          </p:txBody>
        </p:sp>
        <p:sp>
          <p:nvSpPr>
            <p:cNvPr id="57" name="弧形 56">
              <a:extLst>
                <a:ext uri="{FF2B5EF4-FFF2-40B4-BE49-F238E27FC236}">
                  <a16:creationId xmlns:a16="http://schemas.microsoft.com/office/drawing/2014/main" xmlns="" id="{7403D675-B765-40F9-AD05-78FA63C0A4FF}"/>
                </a:ext>
              </a:extLst>
            </p:cNvPr>
            <p:cNvSpPr/>
            <p:nvPr/>
          </p:nvSpPr>
          <p:spPr>
            <a:xfrm>
              <a:off x="2354285" y="1746221"/>
              <a:ext cx="2520727" cy="2520000"/>
            </a:xfrm>
            <a:prstGeom prst="arc">
              <a:avLst>
                <a:gd name="adj1" fmla="val 7924595"/>
                <a:gd name="adj2" fmla="val 10793851"/>
              </a:avLst>
            </a:prstGeom>
            <a:ln w="254000">
              <a:solidFill>
                <a:schemeClr val="accent2">
                  <a:lumMod val="40000"/>
                  <a:lumOff val="60000"/>
                  <a:alpha val="60000"/>
                </a:schemeClr>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000000"/>
                </a:solidFill>
                <a:effectLst/>
                <a:uLnTx/>
                <a:uFillTx/>
                <a:latin typeface="Arial"/>
                <a:ea typeface="微软雅黑"/>
                <a:cs typeface="+mn-cs"/>
              </a:endParaRPr>
            </a:p>
          </p:txBody>
        </p:sp>
        <p:sp>
          <p:nvSpPr>
            <p:cNvPr id="58" name="文本框 57">
              <a:extLst>
                <a:ext uri="{FF2B5EF4-FFF2-40B4-BE49-F238E27FC236}">
                  <a16:creationId xmlns:a16="http://schemas.microsoft.com/office/drawing/2014/main" xmlns="" id="{86E3391B-FA1E-4E5C-A916-18D2537D1CBB}"/>
                </a:ext>
              </a:extLst>
            </p:cNvPr>
            <p:cNvSpPr txBox="1"/>
            <p:nvPr/>
          </p:nvSpPr>
          <p:spPr>
            <a:xfrm>
              <a:off x="1009800" y="412936"/>
              <a:ext cx="574948" cy="1791756"/>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点击输入文本</a:t>
              </a:r>
            </a:p>
          </p:txBody>
        </p:sp>
        <p:grpSp>
          <p:nvGrpSpPr>
            <p:cNvPr id="59" name="组合 58">
              <a:extLst>
                <a:ext uri="{FF2B5EF4-FFF2-40B4-BE49-F238E27FC236}">
                  <a16:creationId xmlns:a16="http://schemas.microsoft.com/office/drawing/2014/main" xmlns="" id="{DFB8D3DF-38E4-41E1-8731-35D0E38D6C7B}"/>
                </a:ext>
              </a:extLst>
            </p:cNvPr>
            <p:cNvGrpSpPr/>
            <p:nvPr/>
          </p:nvGrpSpPr>
          <p:grpSpPr bwMode="auto">
            <a:xfrm>
              <a:off x="4582641" y="1772720"/>
              <a:ext cx="863755" cy="2670204"/>
              <a:chOff x="4582641" y="1772720"/>
              <a:chExt cx="863755" cy="2670204"/>
            </a:xfrm>
          </p:grpSpPr>
          <p:sp>
            <p:nvSpPr>
              <p:cNvPr id="75" name="椭圆 74">
                <a:extLst>
                  <a:ext uri="{FF2B5EF4-FFF2-40B4-BE49-F238E27FC236}">
                    <a16:creationId xmlns:a16="http://schemas.microsoft.com/office/drawing/2014/main" xmlns="" id="{CB7D8312-0D4E-4840-9EC1-A613BC28011C}"/>
                  </a:ext>
                </a:extLst>
              </p:cNvPr>
              <p:cNvSpPr/>
              <p:nvPr/>
            </p:nvSpPr>
            <p:spPr>
              <a:xfrm>
                <a:off x="4942795" y="4300103"/>
                <a:ext cx="144041" cy="141883"/>
              </a:xfrm>
              <a:prstGeom prst="ellipse">
                <a:avLst/>
              </a:prstGeom>
              <a:solidFill>
                <a:schemeClr val="accent2">
                  <a:lumMod val="40000"/>
                  <a:lumOff val="60000"/>
                </a:schemeClr>
              </a:solidFill>
              <a:ln w="38100">
                <a:solidFill>
                  <a:schemeClr val="accent2">
                    <a:lumMod val="40000"/>
                    <a:lumOff val="60000"/>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FFFF"/>
                  </a:solidFill>
                  <a:effectLst/>
                  <a:uLnTx/>
                  <a:uFillTx/>
                  <a:latin typeface="Arial"/>
                  <a:ea typeface="微软雅黑"/>
                  <a:cs typeface="+mn-cs"/>
                </a:endParaRPr>
              </a:p>
            </p:txBody>
          </p:sp>
          <p:cxnSp>
            <p:nvCxnSpPr>
              <p:cNvPr id="76" name="直接连接符 75">
                <a:extLst>
                  <a:ext uri="{FF2B5EF4-FFF2-40B4-BE49-F238E27FC236}">
                    <a16:creationId xmlns:a16="http://schemas.microsoft.com/office/drawing/2014/main" xmlns="" id="{9C4F3101-AEA8-4F76-A660-E425FC13C91E}"/>
                  </a:ext>
                </a:extLst>
              </p:cNvPr>
              <p:cNvCxnSpPr>
                <a:stCxn id="75" idx="0"/>
              </p:cNvCxnSpPr>
              <p:nvPr/>
            </p:nvCxnSpPr>
            <p:spPr>
              <a:xfrm flipV="1">
                <a:off x="5014816" y="2637751"/>
                <a:ext cx="0" cy="1662352"/>
              </a:xfrm>
              <a:prstGeom prst="line">
                <a:avLst/>
              </a:prstGeom>
              <a:solidFill>
                <a:schemeClr val="accent2">
                  <a:lumMod val="40000"/>
                  <a:lumOff val="60000"/>
                </a:schemeClr>
              </a:solidFill>
              <a:ln w="3810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77" name="弧形 76">
                <a:extLst>
                  <a:ext uri="{FF2B5EF4-FFF2-40B4-BE49-F238E27FC236}">
                    <a16:creationId xmlns:a16="http://schemas.microsoft.com/office/drawing/2014/main" xmlns="" id="{DB71EA9C-ED7A-4EA2-BF1C-E53FA88B1FC6}"/>
                  </a:ext>
                </a:extLst>
              </p:cNvPr>
              <p:cNvSpPr/>
              <p:nvPr/>
            </p:nvSpPr>
            <p:spPr>
              <a:xfrm>
                <a:off x="4582692" y="1773751"/>
                <a:ext cx="864249" cy="864000"/>
              </a:xfrm>
              <a:prstGeom prst="arc">
                <a:avLst>
                  <a:gd name="adj1" fmla="val 2657162"/>
                  <a:gd name="adj2" fmla="val 8176062"/>
                </a:avLst>
              </a:prstGeom>
              <a:noFill/>
              <a:ln w="38100">
                <a:solidFill>
                  <a:schemeClr val="accent2">
                    <a:lumMod val="40000"/>
                    <a:lumOff val="60000"/>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FFFF"/>
                  </a:solidFill>
                  <a:effectLst/>
                  <a:uLnTx/>
                  <a:uFillTx/>
                  <a:latin typeface="Arial"/>
                  <a:ea typeface="微软雅黑"/>
                  <a:cs typeface="+mn-cs"/>
                </a:endParaRPr>
              </a:p>
            </p:txBody>
          </p:sp>
          <p:sp>
            <p:nvSpPr>
              <p:cNvPr id="78" name="椭圆 77">
                <a:extLst>
                  <a:ext uri="{FF2B5EF4-FFF2-40B4-BE49-F238E27FC236}">
                    <a16:creationId xmlns:a16="http://schemas.microsoft.com/office/drawing/2014/main" xmlns="" id="{FB675063-0AD1-49B0-9181-D895FC712F81}"/>
                  </a:ext>
                </a:extLst>
              </p:cNvPr>
              <p:cNvSpPr/>
              <p:nvPr/>
            </p:nvSpPr>
            <p:spPr>
              <a:xfrm>
                <a:off x="4637766" y="1826692"/>
                <a:ext cx="756217" cy="758118"/>
              </a:xfrm>
              <a:prstGeom prst="ellipse">
                <a:avLst/>
              </a:prstGeom>
              <a:solidFill>
                <a:schemeClr val="accent2">
                  <a:lumMod val="40000"/>
                  <a:lumOff val="60000"/>
                </a:schemeClr>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79" name="文本框 38">
                <a:extLst>
                  <a:ext uri="{FF2B5EF4-FFF2-40B4-BE49-F238E27FC236}">
                    <a16:creationId xmlns:a16="http://schemas.microsoft.com/office/drawing/2014/main" xmlns="" id="{C0E90D4F-B037-4409-8342-37D90149C4B9}"/>
                  </a:ext>
                </a:extLst>
              </p:cNvPr>
              <p:cNvSpPr txBox="1">
                <a:spLocks noChangeArrowheads="1"/>
              </p:cNvSpPr>
              <p:nvPr/>
            </p:nvSpPr>
            <p:spPr bwMode="auto">
              <a:xfrm>
                <a:off x="4671100" y="2002477"/>
                <a:ext cx="725493" cy="4105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dirty="0">
                    <a:ln>
                      <a:noFill/>
                    </a:ln>
                    <a:solidFill>
                      <a:srgbClr val="FFFFFF"/>
                    </a:solidFill>
                    <a:effectLst/>
                    <a:uLnTx/>
                    <a:uFillTx/>
                    <a:latin typeface="Arial" panose="020B0604020202020204" pitchFamily="34" charset="0"/>
                    <a:ea typeface="Arial Unicode MS" panose="020B0604020202020204" charset="-122"/>
                    <a:cs typeface="Arial Unicode MS" panose="020B0604020202020204" charset="-122"/>
                  </a:rPr>
                  <a:t>38%</a:t>
                </a:r>
                <a:endParaRPr kumimoji="0" lang="zh-CN" altLang="en-US" sz="1400" b="0" i="0" u="none" strike="noStrike" kern="1200" cap="none" spc="0" normalizeH="0" baseline="0" noProof="0" dirty="0">
                  <a:ln>
                    <a:noFill/>
                  </a:ln>
                  <a:solidFill>
                    <a:srgbClr val="FFFFFF"/>
                  </a:solidFill>
                  <a:effectLst/>
                  <a:uLnTx/>
                  <a:uFillTx/>
                  <a:latin typeface="Arial" panose="020B0604020202020204" pitchFamily="34" charset="0"/>
                  <a:ea typeface="Arial Unicode MS" panose="020B0604020202020204" charset="-122"/>
                  <a:cs typeface="Arial Unicode MS" panose="020B0604020202020204" charset="-122"/>
                </a:endParaRPr>
              </a:p>
            </p:txBody>
          </p:sp>
        </p:grpSp>
        <p:grpSp>
          <p:nvGrpSpPr>
            <p:cNvPr id="60" name="组合 43">
              <a:extLst>
                <a:ext uri="{FF2B5EF4-FFF2-40B4-BE49-F238E27FC236}">
                  <a16:creationId xmlns:a16="http://schemas.microsoft.com/office/drawing/2014/main" xmlns="" id="{BE95E89C-6D92-42F7-BC7E-1B1A4FB9F657}"/>
                </a:ext>
              </a:extLst>
            </p:cNvPr>
            <p:cNvGrpSpPr/>
            <p:nvPr/>
          </p:nvGrpSpPr>
          <p:grpSpPr bwMode="auto">
            <a:xfrm>
              <a:off x="5481083" y="1773463"/>
              <a:ext cx="864000" cy="1726898"/>
              <a:chOff x="6656632" y="2132856"/>
              <a:chExt cx="864000" cy="1726898"/>
            </a:xfrm>
          </p:grpSpPr>
          <p:grpSp>
            <p:nvGrpSpPr>
              <p:cNvPr id="69" name="组合 44">
                <a:extLst>
                  <a:ext uri="{FF2B5EF4-FFF2-40B4-BE49-F238E27FC236}">
                    <a16:creationId xmlns:a16="http://schemas.microsoft.com/office/drawing/2014/main" xmlns="" id="{B1754E6A-3A7B-4871-87FB-F40FDCB33505}"/>
                  </a:ext>
                </a:extLst>
              </p:cNvPr>
              <p:cNvGrpSpPr/>
              <p:nvPr/>
            </p:nvGrpSpPr>
            <p:grpSpPr bwMode="auto">
              <a:xfrm>
                <a:off x="6656632" y="2132856"/>
                <a:ext cx="864000" cy="1726898"/>
                <a:chOff x="6656632" y="2132856"/>
                <a:chExt cx="864000" cy="1726898"/>
              </a:xfrm>
            </p:grpSpPr>
            <p:sp>
              <p:nvSpPr>
                <p:cNvPr id="71" name="椭圆 70">
                  <a:extLst>
                    <a:ext uri="{FF2B5EF4-FFF2-40B4-BE49-F238E27FC236}">
                      <a16:creationId xmlns:a16="http://schemas.microsoft.com/office/drawing/2014/main" xmlns="" id="{BAC21AB3-8046-4007-B04C-E25EA56001CC}"/>
                    </a:ext>
                  </a:extLst>
                </p:cNvPr>
                <p:cNvSpPr/>
                <p:nvPr/>
              </p:nvSpPr>
              <p:spPr>
                <a:xfrm>
                  <a:off x="7016486" y="3715026"/>
                  <a:ext cx="144042" cy="144000"/>
                </a:xfrm>
                <a:prstGeom prst="ellipse">
                  <a:avLst/>
                </a:prstGeom>
                <a:solidFill>
                  <a:schemeClr val="accent1">
                    <a:lumMod val="75000"/>
                  </a:schemeClr>
                </a:solidFill>
                <a:ln w="38100">
                  <a:solidFill>
                    <a:srgbClr val="004E6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FFFF"/>
                    </a:solidFill>
                    <a:effectLst/>
                    <a:uLnTx/>
                    <a:uFillTx/>
                    <a:latin typeface="Arial"/>
                    <a:ea typeface="微软雅黑"/>
                    <a:cs typeface="+mn-cs"/>
                  </a:endParaRPr>
                </a:p>
              </p:txBody>
            </p:sp>
            <p:cxnSp>
              <p:nvCxnSpPr>
                <p:cNvPr id="72" name="直接连接符 71">
                  <a:extLst>
                    <a:ext uri="{FF2B5EF4-FFF2-40B4-BE49-F238E27FC236}">
                      <a16:creationId xmlns:a16="http://schemas.microsoft.com/office/drawing/2014/main" xmlns="" id="{3DA80D47-B86A-46FB-9092-2ABDEB59DD39}"/>
                    </a:ext>
                  </a:extLst>
                </p:cNvPr>
                <p:cNvCxnSpPr/>
                <p:nvPr/>
              </p:nvCxnSpPr>
              <p:spPr>
                <a:xfrm flipV="1">
                  <a:off x="7088507" y="2995026"/>
                  <a:ext cx="0" cy="720000"/>
                </a:xfrm>
                <a:prstGeom prst="line">
                  <a:avLst/>
                </a:prstGeom>
                <a:solidFill>
                  <a:schemeClr val="accent1">
                    <a:lumMod val="75000"/>
                  </a:schemeClr>
                </a:solidFill>
                <a:ln w="38100">
                  <a:solidFill>
                    <a:srgbClr val="004E6E"/>
                  </a:solidFill>
                </a:ln>
              </p:spPr>
              <p:style>
                <a:lnRef idx="2">
                  <a:schemeClr val="accent1">
                    <a:shade val="50000"/>
                  </a:schemeClr>
                </a:lnRef>
                <a:fillRef idx="1">
                  <a:schemeClr val="accent1"/>
                </a:fillRef>
                <a:effectRef idx="0">
                  <a:schemeClr val="accent1"/>
                </a:effectRef>
                <a:fontRef idx="minor">
                  <a:schemeClr val="lt1"/>
                </a:fontRef>
              </p:style>
            </p:cxnSp>
            <p:sp>
              <p:nvSpPr>
                <p:cNvPr id="73" name="弧形 72">
                  <a:extLst>
                    <a:ext uri="{FF2B5EF4-FFF2-40B4-BE49-F238E27FC236}">
                      <a16:creationId xmlns:a16="http://schemas.microsoft.com/office/drawing/2014/main" xmlns="" id="{FF09E4FE-F407-468C-84E9-8762C20AA387}"/>
                    </a:ext>
                  </a:extLst>
                </p:cNvPr>
                <p:cNvSpPr/>
                <p:nvPr/>
              </p:nvSpPr>
              <p:spPr>
                <a:xfrm>
                  <a:off x="6656382" y="2133144"/>
                  <a:ext cx="864250" cy="861882"/>
                </a:xfrm>
                <a:prstGeom prst="arc">
                  <a:avLst>
                    <a:gd name="adj1" fmla="val 2657162"/>
                    <a:gd name="adj2" fmla="val 8176062"/>
                  </a:avLst>
                </a:prstGeom>
                <a:noFill/>
                <a:ln w="38100">
                  <a:solidFill>
                    <a:srgbClr val="004E6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FFFF"/>
                    </a:solidFill>
                    <a:effectLst/>
                    <a:uLnTx/>
                    <a:uFillTx/>
                    <a:latin typeface="Arial"/>
                    <a:ea typeface="微软雅黑"/>
                    <a:cs typeface="+mn-cs"/>
                  </a:endParaRPr>
                </a:p>
              </p:txBody>
            </p:sp>
            <p:sp>
              <p:nvSpPr>
                <p:cNvPr id="74" name="椭圆 73">
                  <a:extLst>
                    <a:ext uri="{FF2B5EF4-FFF2-40B4-BE49-F238E27FC236}">
                      <a16:creationId xmlns:a16="http://schemas.microsoft.com/office/drawing/2014/main" xmlns="" id="{D782160E-EE0D-4F3B-A527-EB37731C1740}"/>
                    </a:ext>
                  </a:extLst>
                </p:cNvPr>
                <p:cNvSpPr/>
                <p:nvPr/>
              </p:nvSpPr>
              <p:spPr>
                <a:xfrm>
                  <a:off x="6711457" y="2186085"/>
                  <a:ext cx="756218" cy="758118"/>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FFFF"/>
                    </a:solidFill>
                    <a:effectLst/>
                    <a:uLnTx/>
                    <a:uFillTx/>
                    <a:latin typeface="Arial"/>
                    <a:ea typeface="微软雅黑"/>
                    <a:cs typeface="+mn-cs"/>
                  </a:endParaRPr>
                </a:p>
              </p:txBody>
            </p:sp>
          </p:grpSp>
          <p:sp>
            <p:nvSpPr>
              <p:cNvPr id="70" name="文本框 45">
                <a:extLst>
                  <a:ext uri="{FF2B5EF4-FFF2-40B4-BE49-F238E27FC236}">
                    <a16:creationId xmlns:a16="http://schemas.microsoft.com/office/drawing/2014/main" xmlns="" id="{1566E41E-B708-41E9-9923-80E43B581F0E}"/>
                  </a:ext>
                </a:extLst>
              </p:cNvPr>
              <p:cNvSpPr txBox="1">
                <a:spLocks noChangeArrowheads="1"/>
              </p:cNvSpPr>
              <p:nvPr/>
            </p:nvSpPr>
            <p:spPr bwMode="auto">
              <a:xfrm>
                <a:off x="6744708" y="2361870"/>
                <a:ext cx="725494" cy="4105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dirty="0">
                    <a:ln>
                      <a:noFill/>
                    </a:ln>
                    <a:solidFill>
                      <a:srgbClr val="FFFFFF"/>
                    </a:solidFill>
                    <a:effectLst/>
                    <a:uLnTx/>
                    <a:uFillTx/>
                    <a:latin typeface="Arial" panose="020B0604020202020204" pitchFamily="34" charset="0"/>
                    <a:ea typeface="Arial Unicode MS" panose="020B0604020202020204" charset="-122"/>
                    <a:cs typeface="Arial Unicode MS" panose="020B0604020202020204" charset="-122"/>
                  </a:rPr>
                  <a:t>45%</a:t>
                </a:r>
                <a:endParaRPr kumimoji="0" lang="zh-CN" altLang="en-US" sz="1400" b="0" i="0" u="none" strike="noStrike" kern="1200" cap="none" spc="0" normalizeH="0" baseline="0" noProof="0" dirty="0">
                  <a:ln>
                    <a:noFill/>
                  </a:ln>
                  <a:solidFill>
                    <a:srgbClr val="FFFFFF"/>
                  </a:solidFill>
                  <a:effectLst/>
                  <a:uLnTx/>
                  <a:uFillTx/>
                  <a:latin typeface="Arial" panose="020B0604020202020204" pitchFamily="34" charset="0"/>
                  <a:ea typeface="Arial Unicode MS" panose="020B0604020202020204" charset="-122"/>
                  <a:cs typeface="Arial Unicode MS" panose="020B0604020202020204" charset="-122"/>
                </a:endParaRPr>
              </a:p>
            </p:txBody>
          </p:sp>
        </p:grpSp>
        <p:grpSp>
          <p:nvGrpSpPr>
            <p:cNvPr id="61" name="组合 50">
              <a:extLst>
                <a:ext uri="{FF2B5EF4-FFF2-40B4-BE49-F238E27FC236}">
                  <a16:creationId xmlns:a16="http://schemas.microsoft.com/office/drawing/2014/main" xmlns="" id="{78783F60-2DC0-48E4-BE46-148E7BDAEE89}"/>
                </a:ext>
              </a:extLst>
            </p:cNvPr>
            <p:cNvGrpSpPr/>
            <p:nvPr/>
          </p:nvGrpSpPr>
          <p:grpSpPr bwMode="auto">
            <a:xfrm>
              <a:off x="2786903" y="1773463"/>
              <a:ext cx="864000" cy="2321897"/>
              <a:chOff x="6656632" y="2132856"/>
              <a:chExt cx="864000" cy="2321897"/>
            </a:xfrm>
          </p:grpSpPr>
          <p:grpSp>
            <p:nvGrpSpPr>
              <p:cNvPr id="63" name="组合 51">
                <a:extLst>
                  <a:ext uri="{FF2B5EF4-FFF2-40B4-BE49-F238E27FC236}">
                    <a16:creationId xmlns:a16="http://schemas.microsoft.com/office/drawing/2014/main" xmlns="" id="{222F5972-D5D2-4914-9343-7E7CD2ABA06B}"/>
                  </a:ext>
                </a:extLst>
              </p:cNvPr>
              <p:cNvGrpSpPr/>
              <p:nvPr/>
            </p:nvGrpSpPr>
            <p:grpSpPr bwMode="auto">
              <a:xfrm>
                <a:off x="6656632" y="2132856"/>
                <a:ext cx="864000" cy="2321897"/>
                <a:chOff x="6656632" y="2132856"/>
                <a:chExt cx="864000" cy="2321897"/>
              </a:xfrm>
            </p:grpSpPr>
            <p:sp>
              <p:nvSpPr>
                <p:cNvPr id="65" name="椭圆 64">
                  <a:extLst>
                    <a:ext uri="{FF2B5EF4-FFF2-40B4-BE49-F238E27FC236}">
                      <a16:creationId xmlns:a16="http://schemas.microsoft.com/office/drawing/2014/main" xmlns="" id="{FA38C921-548D-4C95-B2C1-CA8F60D9F547}"/>
                    </a:ext>
                  </a:extLst>
                </p:cNvPr>
                <p:cNvSpPr/>
                <p:nvPr/>
              </p:nvSpPr>
              <p:spPr>
                <a:xfrm>
                  <a:off x="6709094" y="4312202"/>
                  <a:ext cx="144042" cy="141883"/>
                </a:xfrm>
                <a:prstGeom prst="ellipse">
                  <a:avLst/>
                </a:prstGeom>
                <a:solidFill>
                  <a:schemeClr val="accent2">
                    <a:lumMod val="40000"/>
                    <a:lumOff val="60000"/>
                  </a:schemeClr>
                </a:solidFill>
                <a:ln w="3810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FFFF"/>
                    </a:solidFill>
                    <a:effectLst/>
                    <a:uLnTx/>
                    <a:uFillTx/>
                    <a:latin typeface="Arial"/>
                    <a:ea typeface="微软雅黑"/>
                    <a:cs typeface="+mn-cs"/>
                  </a:endParaRPr>
                </a:p>
              </p:txBody>
            </p:sp>
            <p:cxnSp>
              <p:nvCxnSpPr>
                <p:cNvPr id="66" name="直接连接符 65">
                  <a:extLst>
                    <a:ext uri="{FF2B5EF4-FFF2-40B4-BE49-F238E27FC236}">
                      <a16:creationId xmlns:a16="http://schemas.microsoft.com/office/drawing/2014/main" xmlns="" id="{C07018FD-D315-40B1-BF9A-DA25BAA3F19E}"/>
                    </a:ext>
                  </a:extLst>
                </p:cNvPr>
                <p:cNvCxnSpPr/>
                <p:nvPr/>
              </p:nvCxnSpPr>
              <p:spPr>
                <a:xfrm flipV="1">
                  <a:off x="7088263" y="2995026"/>
                  <a:ext cx="0" cy="1082118"/>
                </a:xfrm>
                <a:prstGeom prst="line">
                  <a:avLst/>
                </a:prstGeom>
                <a:solidFill>
                  <a:schemeClr val="accent2">
                    <a:lumMod val="40000"/>
                    <a:lumOff val="60000"/>
                  </a:schemeClr>
                </a:solidFill>
                <a:ln w="3810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67" name="弧形 66">
                  <a:extLst>
                    <a:ext uri="{FF2B5EF4-FFF2-40B4-BE49-F238E27FC236}">
                      <a16:creationId xmlns:a16="http://schemas.microsoft.com/office/drawing/2014/main" xmlns="" id="{ABE3D162-541A-42E6-AE83-BB6E73745BA5}"/>
                    </a:ext>
                  </a:extLst>
                </p:cNvPr>
                <p:cNvSpPr/>
                <p:nvPr/>
              </p:nvSpPr>
              <p:spPr>
                <a:xfrm>
                  <a:off x="6656138" y="2133144"/>
                  <a:ext cx="864250" cy="861881"/>
                </a:xfrm>
                <a:prstGeom prst="arc">
                  <a:avLst>
                    <a:gd name="adj1" fmla="val 2657162"/>
                    <a:gd name="adj2" fmla="val 8176062"/>
                  </a:avLst>
                </a:prstGeom>
                <a:noFill/>
                <a:ln w="3810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FFFF"/>
                    </a:solidFill>
                    <a:effectLst/>
                    <a:uLnTx/>
                    <a:uFillTx/>
                    <a:latin typeface="Arial"/>
                    <a:ea typeface="微软雅黑"/>
                    <a:cs typeface="+mn-cs"/>
                  </a:endParaRPr>
                </a:p>
              </p:txBody>
            </p:sp>
            <p:sp>
              <p:nvSpPr>
                <p:cNvPr id="68" name="椭圆 67">
                  <a:extLst>
                    <a:ext uri="{FF2B5EF4-FFF2-40B4-BE49-F238E27FC236}">
                      <a16:creationId xmlns:a16="http://schemas.microsoft.com/office/drawing/2014/main" xmlns="" id="{7A7F509C-345C-43AD-BADB-02A45D8555A1}"/>
                    </a:ext>
                  </a:extLst>
                </p:cNvPr>
                <p:cNvSpPr/>
                <p:nvPr/>
              </p:nvSpPr>
              <p:spPr>
                <a:xfrm>
                  <a:off x="6709094" y="2186085"/>
                  <a:ext cx="756219" cy="758117"/>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FFFF"/>
                    </a:solidFill>
                    <a:effectLst/>
                    <a:uLnTx/>
                    <a:uFillTx/>
                    <a:latin typeface="Arial"/>
                    <a:ea typeface="微软雅黑"/>
                    <a:cs typeface="+mn-cs"/>
                  </a:endParaRPr>
                </a:p>
              </p:txBody>
            </p:sp>
          </p:grpSp>
          <p:sp>
            <p:nvSpPr>
              <p:cNvPr id="64" name="文本框 52">
                <a:extLst>
                  <a:ext uri="{FF2B5EF4-FFF2-40B4-BE49-F238E27FC236}">
                    <a16:creationId xmlns:a16="http://schemas.microsoft.com/office/drawing/2014/main" xmlns="" id="{2B0F7874-A8EF-43C6-BE9A-23B235357F4A}"/>
                  </a:ext>
                </a:extLst>
              </p:cNvPr>
              <p:cNvSpPr txBox="1">
                <a:spLocks noChangeArrowheads="1"/>
              </p:cNvSpPr>
              <p:nvPr/>
            </p:nvSpPr>
            <p:spPr bwMode="auto">
              <a:xfrm>
                <a:off x="6744708" y="2361870"/>
                <a:ext cx="592885" cy="4105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dirty="0">
                    <a:ln>
                      <a:noFill/>
                    </a:ln>
                    <a:solidFill>
                      <a:srgbClr val="FFFFFF"/>
                    </a:solidFill>
                    <a:effectLst/>
                    <a:uLnTx/>
                    <a:uFillTx/>
                    <a:latin typeface="Arial" panose="020B0604020202020204" pitchFamily="34" charset="0"/>
                    <a:ea typeface="Arial Unicode MS" panose="020B0604020202020204" charset="-122"/>
                    <a:cs typeface="Arial Unicode MS" panose="020B0604020202020204" charset="-122"/>
                  </a:rPr>
                  <a:t>8%</a:t>
                </a:r>
                <a:endParaRPr kumimoji="0" lang="zh-CN" altLang="en-US" sz="1400" b="0" i="0" u="none" strike="noStrike" kern="1200" cap="none" spc="0" normalizeH="0" baseline="0" noProof="0" dirty="0">
                  <a:ln>
                    <a:noFill/>
                  </a:ln>
                  <a:solidFill>
                    <a:srgbClr val="FFFFFF"/>
                  </a:solidFill>
                  <a:effectLst/>
                  <a:uLnTx/>
                  <a:uFillTx/>
                  <a:latin typeface="Arial" panose="020B0604020202020204" pitchFamily="34" charset="0"/>
                  <a:ea typeface="Arial Unicode MS" panose="020B0604020202020204" charset="-122"/>
                  <a:cs typeface="Arial Unicode MS" panose="020B0604020202020204" charset="-122"/>
                </a:endParaRPr>
              </a:p>
            </p:txBody>
          </p:sp>
        </p:grpSp>
        <p:cxnSp>
          <p:nvCxnSpPr>
            <p:cNvPr id="62" name="直接连接符 61">
              <a:extLst>
                <a:ext uri="{FF2B5EF4-FFF2-40B4-BE49-F238E27FC236}">
                  <a16:creationId xmlns:a16="http://schemas.microsoft.com/office/drawing/2014/main" xmlns="" id="{950A4718-CCFE-4244-AD80-3777A9130802}"/>
                </a:ext>
              </a:extLst>
            </p:cNvPr>
            <p:cNvCxnSpPr>
              <a:endCxn id="65" idx="7"/>
            </p:cNvCxnSpPr>
            <p:nvPr/>
          </p:nvCxnSpPr>
          <p:spPr>
            <a:xfrm flipH="1">
              <a:off x="2962224" y="3700810"/>
              <a:ext cx="262664" cy="273176"/>
            </a:xfrm>
            <a:prstGeom prst="line">
              <a:avLst/>
            </a:prstGeom>
            <a:solidFill>
              <a:schemeClr val="accent2">
                <a:lumMod val="40000"/>
                <a:lumOff val="60000"/>
              </a:schemeClr>
            </a:solidFill>
            <a:ln w="3810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34" name="文本框 133">
              <a:extLst>
                <a:ext uri="{FF2B5EF4-FFF2-40B4-BE49-F238E27FC236}">
                  <a16:creationId xmlns:a16="http://schemas.microsoft.com/office/drawing/2014/main" xmlns="" id="{EA2CB925-F16A-4202-8030-806EB0E0A7ED}"/>
                </a:ext>
              </a:extLst>
            </p:cNvPr>
            <p:cNvSpPr txBox="1"/>
            <p:nvPr/>
          </p:nvSpPr>
          <p:spPr>
            <a:xfrm>
              <a:off x="1402287" y="412936"/>
              <a:ext cx="574948" cy="1791756"/>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点击输入文本</a:t>
              </a:r>
            </a:p>
          </p:txBody>
        </p:sp>
        <p:sp>
          <p:nvSpPr>
            <p:cNvPr id="135" name="文本框 134">
              <a:extLst>
                <a:ext uri="{FF2B5EF4-FFF2-40B4-BE49-F238E27FC236}">
                  <a16:creationId xmlns:a16="http://schemas.microsoft.com/office/drawing/2014/main" xmlns="" id="{300DABB0-A9D1-4C4A-9819-AC9525F8152B}"/>
                </a:ext>
              </a:extLst>
            </p:cNvPr>
            <p:cNvSpPr txBox="1"/>
            <p:nvPr/>
          </p:nvSpPr>
          <p:spPr>
            <a:xfrm>
              <a:off x="1745757" y="412936"/>
              <a:ext cx="574948" cy="1791756"/>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点击输入文本</a:t>
              </a:r>
            </a:p>
          </p:txBody>
        </p:sp>
        <p:sp>
          <p:nvSpPr>
            <p:cNvPr id="136" name="文本框 135">
              <a:extLst>
                <a:ext uri="{FF2B5EF4-FFF2-40B4-BE49-F238E27FC236}">
                  <a16:creationId xmlns:a16="http://schemas.microsoft.com/office/drawing/2014/main" xmlns="" id="{B8094B0E-8807-408C-8321-CDF5FD5368C0}"/>
                </a:ext>
              </a:extLst>
            </p:cNvPr>
            <p:cNvSpPr txBox="1"/>
            <p:nvPr/>
          </p:nvSpPr>
          <p:spPr>
            <a:xfrm>
              <a:off x="2105549" y="412936"/>
              <a:ext cx="574948" cy="1791756"/>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点击输入文本</a:t>
              </a:r>
            </a:p>
          </p:txBody>
        </p:sp>
      </p:grpSp>
      <p:sp>
        <p:nvSpPr>
          <p:cNvPr id="89" name="虚尾箭头 43">
            <a:extLst>
              <a:ext uri="{FF2B5EF4-FFF2-40B4-BE49-F238E27FC236}">
                <a16:creationId xmlns:a16="http://schemas.microsoft.com/office/drawing/2014/main" xmlns="" id="{D40B9BE9-17C3-4657-BC44-0540FC914CAE}"/>
              </a:ext>
            </a:extLst>
          </p:cNvPr>
          <p:cNvSpPr/>
          <p:nvPr/>
        </p:nvSpPr>
        <p:spPr>
          <a:xfrm>
            <a:off x="2949045" y="348957"/>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1" name="组合 140">
            <a:extLst>
              <a:ext uri="{FF2B5EF4-FFF2-40B4-BE49-F238E27FC236}">
                <a16:creationId xmlns:a16="http://schemas.microsoft.com/office/drawing/2014/main" xmlns="" id="{D94B72AE-709E-4A20-A45D-F303C96E53BD}"/>
              </a:ext>
            </a:extLst>
          </p:cNvPr>
          <p:cNvGrpSpPr/>
          <p:nvPr/>
        </p:nvGrpSpPr>
        <p:grpSpPr>
          <a:xfrm>
            <a:off x="7930303" y="1592403"/>
            <a:ext cx="4337050" cy="679801"/>
            <a:chOff x="7930303" y="1592403"/>
            <a:chExt cx="4337050" cy="679801"/>
          </a:xfrm>
        </p:grpSpPr>
        <p:sp>
          <p:nvSpPr>
            <p:cNvPr id="51" name="文本占位符 2">
              <a:extLst>
                <a:ext uri="{FF2B5EF4-FFF2-40B4-BE49-F238E27FC236}">
                  <a16:creationId xmlns:a16="http://schemas.microsoft.com/office/drawing/2014/main" xmlns="" id="{013BCFD8-533C-4639-971E-A2F571FD0F90}"/>
                </a:ext>
              </a:extLst>
            </p:cNvPr>
            <p:cNvSpPr txBox="1">
              <a:spLocks/>
            </p:cNvSpPr>
            <p:nvPr/>
          </p:nvSpPr>
          <p:spPr>
            <a:xfrm>
              <a:off x="8684366" y="1592403"/>
              <a:ext cx="3582987"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输入文本内容输入文本内容</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输入文本内容输入文本内容</a:t>
              </a:r>
              <a:endParaRPr lang="en-US" altLang="zh-CN" sz="1600" dirty="0">
                <a:latin typeface="+mn-ea"/>
              </a:endParaRPr>
            </a:p>
          </p:txBody>
        </p:sp>
        <p:sp>
          <p:nvSpPr>
            <p:cNvPr id="90" name="矩形 89">
              <a:extLst>
                <a:ext uri="{FF2B5EF4-FFF2-40B4-BE49-F238E27FC236}">
                  <a16:creationId xmlns:a16="http://schemas.microsoft.com/office/drawing/2014/main" xmlns="" id="{66E25557-8839-4C15-8644-689C318B7845}"/>
                </a:ext>
              </a:extLst>
            </p:cNvPr>
            <p:cNvSpPr/>
            <p:nvPr/>
          </p:nvSpPr>
          <p:spPr>
            <a:xfrm>
              <a:off x="7930303" y="1681657"/>
              <a:ext cx="576064" cy="5760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mn-ea"/>
              </a:endParaRPr>
            </a:p>
          </p:txBody>
        </p:sp>
        <p:sp>
          <p:nvSpPr>
            <p:cNvPr id="93" name="Freeform 120">
              <a:extLst>
                <a:ext uri="{FF2B5EF4-FFF2-40B4-BE49-F238E27FC236}">
                  <a16:creationId xmlns:a16="http://schemas.microsoft.com/office/drawing/2014/main" xmlns="" id="{8F34440E-F333-44C5-BB0E-737B011544F2}"/>
                </a:ext>
              </a:extLst>
            </p:cNvPr>
            <p:cNvSpPr>
              <a:spLocks noEditPoints="1"/>
            </p:cNvSpPr>
            <p:nvPr/>
          </p:nvSpPr>
          <p:spPr bwMode="auto">
            <a:xfrm>
              <a:off x="8077785" y="1823995"/>
              <a:ext cx="281099" cy="275903"/>
            </a:xfrm>
            <a:custGeom>
              <a:avLst/>
              <a:gdLst>
                <a:gd name="T0" fmla="*/ 46 w 206"/>
                <a:gd name="T1" fmla="*/ 64 h 202"/>
                <a:gd name="T2" fmla="*/ 104 w 206"/>
                <a:gd name="T3" fmla="*/ 65 h 202"/>
                <a:gd name="T4" fmla="*/ 54 w 206"/>
                <a:gd name="T5" fmla="*/ 67 h 202"/>
                <a:gd name="T6" fmla="*/ 83 w 206"/>
                <a:gd name="T7" fmla="*/ 98 h 202"/>
                <a:gd name="T8" fmla="*/ 121 w 206"/>
                <a:gd name="T9" fmla="*/ 113 h 202"/>
                <a:gd name="T10" fmla="*/ 145 w 206"/>
                <a:gd name="T11" fmla="*/ 89 h 202"/>
                <a:gd name="T12" fmla="*/ 149 w 206"/>
                <a:gd name="T13" fmla="*/ 62 h 202"/>
                <a:gd name="T14" fmla="*/ 122 w 206"/>
                <a:gd name="T15" fmla="*/ 40 h 202"/>
                <a:gd name="T16" fmla="*/ 114 w 206"/>
                <a:gd name="T17" fmla="*/ 10 h 202"/>
                <a:gd name="T18" fmla="*/ 69 w 206"/>
                <a:gd name="T19" fmla="*/ 17 h 202"/>
                <a:gd name="T20" fmla="*/ 35 w 206"/>
                <a:gd name="T21" fmla="*/ 12 h 202"/>
                <a:gd name="T22" fmla="*/ 18 w 206"/>
                <a:gd name="T23" fmla="*/ 34 h 202"/>
                <a:gd name="T24" fmla="*/ 17 w 206"/>
                <a:gd name="T25" fmla="*/ 69 h 202"/>
                <a:gd name="T26" fmla="*/ 1 w 206"/>
                <a:gd name="T27" fmla="*/ 96 h 202"/>
                <a:gd name="T28" fmla="*/ 38 w 206"/>
                <a:gd name="T29" fmla="*/ 122 h 202"/>
                <a:gd name="T30" fmla="*/ 54 w 206"/>
                <a:gd name="T31" fmla="*/ 150 h 202"/>
                <a:gd name="T32" fmla="*/ 86 w 206"/>
                <a:gd name="T33" fmla="*/ 146 h 202"/>
                <a:gd name="T34" fmla="*/ 116 w 206"/>
                <a:gd name="T35" fmla="*/ 140 h 202"/>
                <a:gd name="T36" fmla="*/ 84 w 206"/>
                <a:gd name="T37" fmla="*/ 126 h 202"/>
                <a:gd name="T38" fmla="*/ 41 w 206"/>
                <a:gd name="T39" fmla="*/ 136 h 202"/>
                <a:gd name="T40" fmla="*/ 31 w 206"/>
                <a:gd name="T41" fmla="*/ 102 h 202"/>
                <a:gd name="T42" fmla="*/ 25 w 206"/>
                <a:gd name="T43" fmla="*/ 84 h 202"/>
                <a:gd name="T44" fmla="*/ 15 w 206"/>
                <a:gd name="T45" fmla="*/ 42 h 202"/>
                <a:gd name="T46" fmla="*/ 49 w 206"/>
                <a:gd name="T47" fmla="*/ 32 h 202"/>
                <a:gd name="T48" fmla="*/ 67 w 206"/>
                <a:gd name="T49" fmla="*/ 26 h 202"/>
                <a:gd name="T50" fmla="*/ 110 w 206"/>
                <a:gd name="T51" fmla="*/ 17 h 202"/>
                <a:gd name="T52" fmla="*/ 119 w 206"/>
                <a:gd name="T53" fmla="*/ 50 h 202"/>
                <a:gd name="T54" fmla="*/ 126 w 206"/>
                <a:gd name="T55" fmla="*/ 68 h 202"/>
                <a:gd name="T56" fmla="*/ 135 w 206"/>
                <a:gd name="T57" fmla="*/ 111 h 202"/>
                <a:gd name="T58" fmla="*/ 102 w 206"/>
                <a:gd name="T59" fmla="*/ 120 h 202"/>
                <a:gd name="T60" fmla="*/ 159 w 206"/>
                <a:gd name="T61" fmla="*/ 175 h 202"/>
                <a:gd name="T62" fmla="*/ 161 w 206"/>
                <a:gd name="T63" fmla="*/ 167 h 202"/>
                <a:gd name="T64" fmla="*/ 171 w 206"/>
                <a:gd name="T65" fmla="*/ 154 h 202"/>
                <a:gd name="T66" fmla="*/ 193 w 206"/>
                <a:gd name="T67" fmla="*/ 140 h 202"/>
                <a:gd name="T68" fmla="*/ 192 w 206"/>
                <a:gd name="T69" fmla="*/ 122 h 202"/>
                <a:gd name="T70" fmla="*/ 166 w 206"/>
                <a:gd name="T71" fmla="*/ 119 h 202"/>
                <a:gd name="T72" fmla="*/ 145 w 206"/>
                <a:gd name="T73" fmla="*/ 112 h 202"/>
                <a:gd name="T74" fmla="*/ 134 w 206"/>
                <a:gd name="T75" fmla="*/ 122 h 202"/>
                <a:gd name="T76" fmla="*/ 120 w 206"/>
                <a:gd name="T77" fmla="*/ 139 h 202"/>
                <a:gd name="T78" fmla="*/ 114 w 206"/>
                <a:gd name="T79" fmla="*/ 152 h 202"/>
                <a:gd name="T80" fmla="*/ 127 w 206"/>
                <a:gd name="T81" fmla="*/ 171 h 202"/>
                <a:gd name="T82" fmla="*/ 127 w 206"/>
                <a:gd name="T83" fmla="*/ 189 h 202"/>
                <a:gd name="T84" fmla="*/ 153 w 206"/>
                <a:gd name="T85" fmla="*/ 191 h 202"/>
                <a:gd name="T86" fmla="*/ 174 w 206"/>
                <a:gd name="T87" fmla="*/ 199 h 202"/>
                <a:gd name="T88" fmla="*/ 185 w 206"/>
                <a:gd name="T89" fmla="*/ 189 h 202"/>
                <a:gd name="T90" fmla="*/ 194 w 206"/>
                <a:gd name="T91" fmla="*/ 168 h 202"/>
                <a:gd name="T92" fmla="*/ 206 w 206"/>
                <a:gd name="T93" fmla="*/ 155 h 202"/>
                <a:gd name="T94" fmla="*/ 185 w 206"/>
                <a:gd name="T95" fmla="*/ 168 h 202"/>
                <a:gd name="T96" fmla="*/ 180 w 206"/>
                <a:gd name="T97" fmla="*/ 175 h 202"/>
                <a:gd name="T98" fmla="*/ 167 w 206"/>
                <a:gd name="T99" fmla="*/ 193 h 202"/>
                <a:gd name="T100" fmla="*/ 148 w 206"/>
                <a:gd name="T101" fmla="*/ 181 h 202"/>
                <a:gd name="T102" fmla="*/ 140 w 206"/>
                <a:gd name="T103" fmla="*/ 176 h 202"/>
                <a:gd name="T104" fmla="*/ 121 w 206"/>
                <a:gd name="T105" fmla="*/ 163 h 202"/>
                <a:gd name="T106" fmla="*/ 134 w 206"/>
                <a:gd name="T107" fmla="*/ 143 h 202"/>
                <a:gd name="T108" fmla="*/ 139 w 206"/>
                <a:gd name="T109" fmla="*/ 136 h 202"/>
                <a:gd name="T110" fmla="*/ 152 w 206"/>
                <a:gd name="T111" fmla="*/ 117 h 202"/>
                <a:gd name="T112" fmla="*/ 172 w 206"/>
                <a:gd name="T113" fmla="*/ 130 h 202"/>
                <a:gd name="T114" fmla="*/ 179 w 206"/>
                <a:gd name="T115" fmla="*/ 135 h 202"/>
                <a:gd name="T116" fmla="*/ 197 w 206"/>
                <a:gd name="T117"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02">
                  <a:moveTo>
                    <a:pt x="104" y="65"/>
                  </a:moveTo>
                  <a:cubicBezTo>
                    <a:pt x="99" y="53"/>
                    <a:pt x="88" y="45"/>
                    <a:pt x="75" y="45"/>
                  </a:cubicBezTo>
                  <a:cubicBezTo>
                    <a:pt x="71" y="45"/>
                    <a:pt x="67" y="46"/>
                    <a:pt x="63" y="47"/>
                  </a:cubicBezTo>
                  <a:cubicBezTo>
                    <a:pt x="56" y="50"/>
                    <a:pt x="50" y="56"/>
                    <a:pt x="46" y="64"/>
                  </a:cubicBezTo>
                  <a:cubicBezTo>
                    <a:pt x="43" y="72"/>
                    <a:pt x="43" y="80"/>
                    <a:pt x="46" y="88"/>
                  </a:cubicBezTo>
                  <a:cubicBezTo>
                    <a:pt x="51" y="100"/>
                    <a:pt x="62" y="107"/>
                    <a:pt x="75" y="107"/>
                  </a:cubicBezTo>
                  <a:cubicBezTo>
                    <a:pt x="79" y="107"/>
                    <a:pt x="83" y="106"/>
                    <a:pt x="86" y="105"/>
                  </a:cubicBezTo>
                  <a:cubicBezTo>
                    <a:pt x="102" y="99"/>
                    <a:pt x="110" y="81"/>
                    <a:pt x="104" y="65"/>
                  </a:cubicBezTo>
                  <a:close/>
                  <a:moveTo>
                    <a:pt x="83" y="98"/>
                  </a:moveTo>
                  <a:cubicBezTo>
                    <a:pt x="81" y="99"/>
                    <a:pt x="78" y="99"/>
                    <a:pt x="75" y="99"/>
                  </a:cubicBezTo>
                  <a:cubicBezTo>
                    <a:pt x="65" y="99"/>
                    <a:pt x="57" y="93"/>
                    <a:pt x="54" y="85"/>
                  </a:cubicBezTo>
                  <a:cubicBezTo>
                    <a:pt x="51" y="79"/>
                    <a:pt x="51" y="73"/>
                    <a:pt x="54" y="67"/>
                  </a:cubicBezTo>
                  <a:cubicBezTo>
                    <a:pt x="56" y="61"/>
                    <a:pt x="61" y="57"/>
                    <a:pt x="66" y="55"/>
                  </a:cubicBezTo>
                  <a:cubicBezTo>
                    <a:pt x="69" y="54"/>
                    <a:pt x="72" y="53"/>
                    <a:pt x="75" y="53"/>
                  </a:cubicBezTo>
                  <a:cubicBezTo>
                    <a:pt x="84" y="53"/>
                    <a:pt x="93" y="59"/>
                    <a:pt x="96" y="68"/>
                  </a:cubicBezTo>
                  <a:cubicBezTo>
                    <a:pt x="101" y="79"/>
                    <a:pt x="95" y="93"/>
                    <a:pt x="83" y="98"/>
                  </a:cubicBezTo>
                  <a:close/>
                  <a:moveTo>
                    <a:pt x="116" y="140"/>
                  </a:moveTo>
                  <a:cubicBezTo>
                    <a:pt x="117" y="138"/>
                    <a:pt x="117" y="136"/>
                    <a:pt x="116" y="135"/>
                  </a:cubicBezTo>
                  <a:cubicBezTo>
                    <a:pt x="111" y="123"/>
                    <a:pt x="111" y="123"/>
                    <a:pt x="111" y="123"/>
                  </a:cubicBezTo>
                  <a:cubicBezTo>
                    <a:pt x="115" y="120"/>
                    <a:pt x="118" y="117"/>
                    <a:pt x="121" y="113"/>
                  </a:cubicBezTo>
                  <a:cubicBezTo>
                    <a:pt x="132" y="118"/>
                    <a:pt x="132" y="118"/>
                    <a:pt x="132" y="118"/>
                  </a:cubicBezTo>
                  <a:cubicBezTo>
                    <a:pt x="136" y="120"/>
                    <a:pt x="140" y="118"/>
                    <a:pt x="141" y="115"/>
                  </a:cubicBezTo>
                  <a:cubicBezTo>
                    <a:pt x="149" y="98"/>
                    <a:pt x="149" y="98"/>
                    <a:pt x="149" y="98"/>
                  </a:cubicBezTo>
                  <a:cubicBezTo>
                    <a:pt x="150" y="95"/>
                    <a:pt x="149" y="90"/>
                    <a:pt x="145" y="89"/>
                  </a:cubicBezTo>
                  <a:cubicBezTo>
                    <a:pt x="134" y="84"/>
                    <a:pt x="134" y="84"/>
                    <a:pt x="134" y="84"/>
                  </a:cubicBezTo>
                  <a:cubicBezTo>
                    <a:pt x="135" y="79"/>
                    <a:pt x="135" y="75"/>
                    <a:pt x="134" y="70"/>
                  </a:cubicBezTo>
                  <a:cubicBezTo>
                    <a:pt x="145" y="65"/>
                    <a:pt x="145" y="65"/>
                    <a:pt x="145" y="65"/>
                  </a:cubicBezTo>
                  <a:cubicBezTo>
                    <a:pt x="147" y="65"/>
                    <a:pt x="148" y="63"/>
                    <a:pt x="149" y="62"/>
                  </a:cubicBezTo>
                  <a:cubicBezTo>
                    <a:pt x="150" y="60"/>
                    <a:pt x="150" y="58"/>
                    <a:pt x="149" y="56"/>
                  </a:cubicBezTo>
                  <a:cubicBezTo>
                    <a:pt x="142" y="40"/>
                    <a:pt x="142" y="40"/>
                    <a:pt x="142" y="40"/>
                  </a:cubicBezTo>
                  <a:cubicBezTo>
                    <a:pt x="141" y="36"/>
                    <a:pt x="137" y="34"/>
                    <a:pt x="134" y="36"/>
                  </a:cubicBezTo>
                  <a:cubicBezTo>
                    <a:pt x="122" y="40"/>
                    <a:pt x="122" y="40"/>
                    <a:pt x="122" y="40"/>
                  </a:cubicBezTo>
                  <a:cubicBezTo>
                    <a:pt x="120" y="36"/>
                    <a:pt x="116" y="33"/>
                    <a:pt x="113" y="30"/>
                  </a:cubicBezTo>
                  <a:cubicBezTo>
                    <a:pt x="118" y="19"/>
                    <a:pt x="118" y="19"/>
                    <a:pt x="118" y="19"/>
                  </a:cubicBezTo>
                  <a:cubicBezTo>
                    <a:pt x="118" y="17"/>
                    <a:pt x="118" y="15"/>
                    <a:pt x="118" y="14"/>
                  </a:cubicBezTo>
                  <a:cubicBezTo>
                    <a:pt x="117" y="12"/>
                    <a:pt x="116" y="11"/>
                    <a:pt x="114" y="10"/>
                  </a:cubicBezTo>
                  <a:cubicBezTo>
                    <a:pt x="97" y="3"/>
                    <a:pt x="97" y="3"/>
                    <a:pt x="97" y="3"/>
                  </a:cubicBezTo>
                  <a:cubicBezTo>
                    <a:pt x="94" y="1"/>
                    <a:pt x="90" y="3"/>
                    <a:pt x="88" y="6"/>
                  </a:cubicBezTo>
                  <a:cubicBezTo>
                    <a:pt x="83" y="17"/>
                    <a:pt x="83" y="17"/>
                    <a:pt x="83" y="17"/>
                  </a:cubicBezTo>
                  <a:cubicBezTo>
                    <a:pt x="79" y="17"/>
                    <a:pt x="74" y="17"/>
                    <a:pt x="69" y="17"/>
                  </a:cubicBezTo>
                  <a:cubicBezTo>
                    <a:pt x="65" y="6"/>
                    <a:pt x="65" y="6"/>
                    <a:pt x="65" y="6"/>
                  </a:cubicBezTo>
                  <a:cubicBezTo>
                    <a:pt x="63" y="2"/>
                    <a:pt x="59" y="0"/>
                    <a:pt x="56" y="2"/>
                  </a:cubicBezTo>
                  <a:cubicBezTo>
                    <a:pt x="39" y="8"/>
                    <a:pt x="39" y="8"/>
                    <a:pt x="39" y="8"/>
                  </a:cubicBezTo>
                  <a:cubicBezTo>
                    <a:pt x="37" y="9"/>
                    <a:pt x="36" y="10"/>
                    <a:pt x="35" y="12"/>
                  </a:cubicBezTo>
                  <a:cubicBezTo>
                    <a:pt x="34" y="14"/>
                    <a:pt x="34" y="16"/>
                    <a:pt x="35" y="17"/>
                  </a:cubicBezTo>
                  <a:cubicBezTo>
                    <a:pt x="40" y="29"/>
                    <a:pt x="40" y="29"/>
                    <a:pt x="40" y="29"/>
                  </a:cubicBezTo>
                  <a:cubicBezTo>
                    <a:pt x="36" y="32"/>
                    <a:pt x="32" y="35"/>
                    <a:pt x="29" y="39"/>
                  </a:cubicBezTo>
                  <a:cubicBezTo>
                    <a:pt x="18" y="34"/>
                    <a:pt x="18" y="34"/>
                    <a:pt x="18" y="34"/>
                  </a:cubicBezTo>
                  <a:cubicBezTo>
                    <a:pt x="14" y="33"/>
                    <a:pt x="10" y="34"/>
                    <a:pt x="8" y="38"/>
                  </a:cubicBezTo>
                  <a:cubicBezTo>
                    <a:pt x="1" y="54"/>
                    <a:pt x="1" y="54"/>
                    <a:pt x="1" y="54"/>
                  </a:cubicBezTo>
                  <a:cubicBezTo>
                    <a:pt x="0" y="58"/>
                    <a:pt x="1" y="62"/>
                    <a:pt x="5" y="63"/>
                  </a:cubicBezTo>
                  <a:cubicBezTo>
                    <a:pt x="17" y="69"/>
                    <a:pt x="17" y="69"/>
                    <a:pt x="17" y="69"/>
                  </a:cubicBezTo>
                  <a:cubicBezTo>
                    <a:pt x="16" y="73"/>
                    <a:pt x="16" y="78"/>
                    <a:pt x="17" y="82"/>
                  </a:cubicBezTo>
                  <a:cubicBezTo>
                    <a:pt x="5" y="87"/>
                    <a:pt x="5" y="87"/>
                    <a:pt x="5" y="87"/>
                  </a:cubicBezTo>
                  <a:cubicBezTo>
                    <a:pt x="3" y="88"/>
                    <a:pt x="1" y="89"/>
                    <a:pt x="1" y="91"/>
                  </a:cubicBezTo>
                  <a:cubicBezTo>
                    <a:pt x="0" y="92"/>
                    <a:pt x="0" y="94"/>
                    <a:pt x="1" y="96"/>
                  </a:cubicBezTo>
                  <a:cubicBezTo>
                    <a:pt x="7" y="113"/>
                    <a:pt x="7" y="113"/>
                    <a:pt x="7" y="113"/>
                  </a:cubicBezTo>
                  <a:cubicBezTo>
                    <a:pt x="9" y="116"/>
                    <a:pt x="13" y="118"/>
                    <a:pt x="16" y="117"/>
                  </a:cubicBezTo>
                  <a:cubicBezTo>
                    <a:pt x="28" y="112"/>
                    <a:pt x="28" y="112"/>
                    <a:pt x="28" y="112"/>
                  </a:cubicBezTo>
                  <a:cubicBezTo>
                    <a:pt x="31" y="116"/>
                    <a:pt x="35" y="119"/>
                    <a:pt x="38" y="122"/>
                  </a:cubicBezTo>
                  <a:cubicBezTo>
                    <a:pt x="33" y="134"/>
                    <a:pt x="33" y="134"/>
                    <a:pt x="33" y="134"/>
                  </a:cubicBezTo>
                  <a:cubicBezTo>
                    <a:pt x="33" y="136"/>
                    <a:pt x="33" y="137"/>
                    <a:pt x="33" y="139"/>
                  </a:cubicBezTo>
                  <a:cubicBezTo>
                    <a:pt x="34" y="141"/>
                    <a:pt x="35" y="142"/>
                    <a:pt x="37" y="143"/>
                  </a:cubicBezTo>
                  <a:cubicBezTo>
                    <a:pt x="54" y="150"/>
                    <a:pt x="54" y="150"/>
                    <a:pt x="54" y="150"/>
                  </a:cubicBezTo>
                  <a:cubicBezTo>
                    <a:pt x="57" y="152"/>
                    <a:pt x="61" y="150"/>
                    <a:pt x="63" y="146"/>
                  </a:cubicBezTo>
                  <a:cubicBezTo>
                    <a:pt x="68" y="135"/>
                    <a:pt x="68" y="135"/>
                    <a:pt x="68" y="135"/>
                  </a:cubicBezTo>
                  <a:cubicBezTo>
                    <a:pt x="72" y="135"/>
                    <a:pt x="77" y="135"/>
                    <a:pt x="82" y="135"/>
                  </a:cubicBezTo>
                  <a:cubicBezTo>
                    <a:pt x="86" y="146"/>
                    <a:pt x="86" y="146"/>
                    <a:pt x="86" y="146"/>
                  </a:cubicBezTo>
                  <a:cubicBezTo>
                    <a:pt x="87" y="149"/>
                    <a:pt x="90" y="151"/>
                    <a:pt x="93" y="151"/>
                  </a:cubicBezTo>
                  <a:cubicBezTo>
                    <a:pt x="94" y="151"/>
                    <a:pt x="94" y="151"/>
                    <a:pt x="95" y="150"/>
                  </a:cubicBezTo>
                  <a:cubicBezTo>
                    <a:pt x="112" y="144"/>
                    <a:pt x="112" y="144"/>
                    <a:pt x="112" y="144"/>
                  </a:cubicBezTo>
                  <a:cubicBezTo>
                    <a:pt x="114" y="143"/>
                    <a:pt x="115" y="142"/>
                    <a:pt x="116" y="140"/>
                  </a:cubicBezTo>
                  <a:close/>
                  <a:moveTo>
                    <a:pt x="108" y="137"/>
                  </a:moveTo>
                  <a:cubicBezTo>
                    <a:pt x="93" y="142"/>
                    <a:pt x="93" y="142"/>
                    <a:pt x="93" y="142"/>
                  </a:cubicBezTo>
                  <a:cubicBezTo>
                    <a:pt x="87" y="126"/>
                    <a:pt x="87" y="126"/>
                    <a:pt x="87" y="126"/>
                  </a:cubicBezTo>
                  <a:cubicBezTo>
                    <a:pt x="84" y="126"/>
                    <a:pt x="84" y="126"/>
                    <a:pt x="84" y="126"/>
                  </a:cubicBezTo>
                  <a:cubicBezTo>
                    <a:pt x="78" y="127"/>
                    <a:pt x="72" y="127"/>
                    <a:pt x="66" y="126"/>
                  </a:cubicBezTo>
                  <a:cubicBezTo>
                    <a:pt x="63" y="126"/>
                    <a:pt x="63" y="126"/>
                    <a:pt x="63" y="126"/>
                  </a:cubicBezTo>
                  <a:cubicBezTo>
                    <a:pt x="56" y="142"/>
                    <a:pt x="56" y="142"/>
                    <a:pt x="56" y="142"/>
                  </a:cubicBezTo>
                  <a:cubicBezTo>
                    <a:pt x="41" y="136"/>
                    <a:pt x="41" y="136"/>
                    <a:pt x="41" y="136"/>
                  </a:cubicBezTo>
                  <a:cubicBezTo>
                    <a:pt x="48" y="119"/>
                    <a:pt x="48" y="119"/>
                    <a:pt x="48" y="119"/>
                  </a:cubicBezTo>
                  <a:cubicBezTo>
                    <a:pt x="46" y="118"/>
                    <a:pt x="46" y="118"/>
                    <a:pt x="46" y="118"/>
                  </a:cubicBezTo>
                  <a:cubicBezTo>
                    <a:pt x="41" y="114"/>
                    <a:pt x="37" y="110"/>
                    <a:pt x="33" y="105"/>
                  </a:cubicBezTo>
                  <a:cubicBezTo>
                    <a:pt x="31" y="102"/>
                    <a:pt x="31" y="102"/>
                    <a:pt x="31" y="102"/>
                  </a:cubicBezTo>
                  <a:cubicBezTo>
                    <a:pt x="14" y="109"/>
                    <a:pt x="14" y="109"/>
                    <a:pt x="14" y="109"/>
                  </a:cubicBezTo>
                  <a:cubicBezTo>
                    <a:pt x="9" y="94"/>
                    <a:pt x="9" y="94"/>
                    <a:pt x="9" y="94"/>
                  </a:cubicBezTo>
                  <a:cubicBezTo>
                    <a:pt x="25" y="87"/>
                    <a:pt x="25" y="87"/>
                    <a:pt x="25" y="87"/>
                  </a:cubicBezTo>
                  <a:cubicBezTo>
                    <a:pt x="25" y="84"/>
                    <a:pt x="25" y="84"/>
                    <a:pt x="25" y="84"/>
                  </a:cubicBezTo>
                  <a:cubicBezTo>
                    <a:pt x="24" y="78"/>
                    <a:pt x="24" y="73"/>
                    <a:pt x="25" y="67"/>
                  </a:cubicBezTo>
                  <a:cubicBezTo>
                    <a:pt x="26" y="64"/>
                    <a:pt x="26" y="64"/>
                    <a:pt x="26" y="64"/>
                  </a:cubicBezTo>
                  <a:cubicBezTo>
                    <a:pt x="9" y="57"/>
                    <a:pt x="9" y="57"/>
                    <a:pt x="9" y="57"/>
                  </a:cubicBezTo>
                  <a:cubicBezTo>
                    <a:pt x="15" y="42"/>
                    <a:pt x="15" y="42"/>
                    <a:pt x="15" y="42"/>
                  </a:cubicBezTo>
                  <a:cubicBezTo>
                    <a:pt x="32" y="49"/>
                    <a:pt x="32" y="49"/>
                    <a:pt x="32" y="49"/>
                  </a:cubicBezTo>
                  <a:cubicBezTo>
                    <a:pt x="34" y="46"/>
                    <a:pt x="34" y="46"/>
                    <a:pt x="34" y="46"/>
                  </a:cubicBezTo>
                  <a:cubicBezTo>
                    <a:pt x="37" y="41"/>
                    <a:pt x="42" y="37"/>
                    <a:pt x="47" y="34"/>
                  </a:cubicBezTo>
                  <a:cubicBezTo>
                    <a:pt x="49" y="32"/>
                    <a:pt x="49" y="32"/>
                    <a:pt x="49" y="32"/>
                  </a:cubicBezTo>
                  <a:cubicBezTo>
                    <a:pt x="43" y="15"/>
                    <a:pt x="43" y="15"/>
                    <a:pt x="43" y="15"/>
                  </a:cubicBezTo>
                  <a:cubicBezTo>
                    <a:pt x="58" y="10"/>
                    <a:pt x="58" y="10"/>
                    <a:pt x="58" y="10"/>
                  </a:cubicBezTo>
                  <a:cubicBezTo>
                    <a:pt x="64" y="26"/>
                    <a:pt x="64" y="26"/>
                    <a:pt x="64" y="26"/>
                  </a:cubicBezTo>
                  <a:cubicBezTo>
                    <a:pt x="67" y="26"/>
                    <a:pt x="67" y="26"/>
                    <a:pt x="67" y="26"/>
                  </a:cubicBezTo>
                  <a:cubicBezTo>
                    <a:pt x="73" y="25"/>
                    <a:pt x="79" y="25"/>
                    <a:pt x="85" y="26"/>
                  </a:cubicBezTo>
                  <a:cubicBezTo>
                    <a:pt x="88" y="26"/>
                    <a:pt x="88" y="26"/>
                    <a:pt x="88" y="26"/>
                  </a:cubicBezTo>
                  <a:cubicBezTo>
                    <a:pt x="95" y="10"/>
                    <a:pt x="95" y="10"/>
                    <a:pt x="95" y="10"/>
                  </a:cubicBezTo>
                  <a:cubicBezTo>
                    <a:pt x="110" y="17"/>
                    <a:pt x="110" y="17"/>
                    <a:pt x="110" y="17"/>
                  </a:cubicBezTo>
                  <a:cubicBezTo>
                    <a:pt x="103" y="33"/>
                    <a:pt x="103" y="33"/>
                    <a:pt x="103" y="33"/>
                  </a:cubicBezTo>
                  <a:cubicBezTo>
                    <a:pt x="105" y="35"/>
                    <a:pt x="105" y="35"/>
                    <a:pt x="105" y="35"/>
                  </a:cubicBezTo>
                  <a:cubicBezTo>
                    <a:pt x="110" y="38"/>
                    <a:pt x="114" y="42"/>
                    <a:pt x="118" y="47"/>
                  </a:cubicBezTo>
                  <a:cubicBezTo>
                    <a:pt x="119" y="50"/>
                    <a:pt x="119" y="50"/>
                    <a:pt x="119" y="50"/>
                  </a:cubicBezTo>
                  <a:cubicBezTo>
                    <a:pt x="135" y="43"/>
                    <a:pt x="135" y="43"/>
                    <a:pt x="135" y="43"/>
                  </a:cubicBezTo>
                  <a:cubicBezTo>
                    <a:pt x="141" y="58"/>
                    <a:pt x="141" y="58"/>
                    <a:pt x="141" y="58"/>
                  </a:cubicBezTo>
                  <a:cubicBezTo>
                    <a:pt x="125" y="65"/>
                    <a:pt x="125" y="65"/>
                    <a:pt x="125" y="65"/>
                  </a:cubicBezTo>
                  <a:cubicBezTo>
                    <a:pt x="126" y="68"/>
                    <a:pt x="126" y="68"/>
                    <a:pt x="126" y="68"/>
                  </a:cubicBezTo>
                  <a:cubicBezTo>
                    <a:pt x="127" y="74"/>
                    <a:pt x="127" y="80"/>
                    <a:pt x="126" y="86"/>
                  </a:cubicBezTo>
                  <a:cubicBezTo>
                    <a:pt x="125" y="89"/>
                    <a:pt x="125" y="89"/>
                    <a:pt x="125" y="89"/>
                  </a:cubicBezTo>
                  <a:cubicBezTo>
                    <a:pt x="141" y="96"/>
                    <a:pt x="141" y="96"/>
                    <a:pt x="141" y="96"/>
                  </a:cubicBezTo>
                  <a:cubicBezTo>
                    <a:pt x="135" y="111"/>
                    <a:pt x="135" y="111"/>
                    <a:pt x="135" y="111"/>
                  </a:cubicBezTo>
                  <a:cubicBezTo>
                    <a:pt x="119" y="104"/>
                    <a:pt x="119" y="104"/>
                    <a:pt x="119" y="104"/>
                  </a:cubicBezTo>
                  <a:cubicBezTo>
                    <a:pt x="117" y="106"/>
                    <a:pt x="117" y="106"/>
                    <a:pt x="117" y="106"/>
                  </a:cubicBezTo>
                  <a:cubicBezTo>
                    <a:pt x="113" y="111"/>
                    <a:pt x="109" y="115"/>
                    <a:pt x="104" y="118"/>
                  </a:cubicBezTo>
                  <a:cubicBezTo>
                    <a:pt x="102" y="120"/>
                    <a:pt x="102" y="120"/>
                    <a:pt x="102" y="120"/>
                  </a:cubicBezTo>
                  <a:lnTo>
                    <a:pt x="108" y="137"/>
                  </a:lnTo>
                  <a:close/>
                  <a:moveTo>
                    <a:pt x="157" y="136"/>
                  </a:moveTo>
                  <a:cubicBezTo>
                    <a:pt x="146" y="137"/>
                    <a:pt x="138" y="147"/>
                    <a:pt x="140" y="158"/>
                  </a:cubicBezTo>
                  <a:cubicBezTo>
                    <a:pt x="141" y="168"/>
                    <a:pt x="149" y="175"/>
                    <a:pt x="159" y="175"/>
                  </a:cubicBezTo>
                  <a:cubicBezTo>
                    <a:pt x="160" y="175"/>
                    <a:pt x="161" y="175"/>
                    <a:pt x="162" y="175"/>
                  </a:cubicBezTo>
                  <a:cubicBezTo>
                    <a:pt x="173" y="174"/>
                    <a:pt x="180" y="164"/>
                    <a:pt x="179" y="153"/>
                  </a:cubicBezTo>
                  <a:cubicBezTo>
                    <a:pt x="178" y="142"/>
                    <a:pt x="168" y="134"/>
                    <a:pt x="157" y="136"/>
                  </a:cubicBezTo>
                  <a:close/>
                  <a:moveTo>
                    <a:pt x="161" y="167"/>
                  </a:moveTo>
                  <a:cubicBezTo>
                    <a:pt x="154" y="168"/>
                    <a:pt x="148" y="163"/>
                    <a:pt x="147" y="157"/>
                  </a:cubicBezTo>
                  <a:cubicBezTo>
                    <a:pt x="147" y="150"/>
                    <a:pt x="151" y="144"/>
                    <a:pt x="158" y="144"/>
                  </a:cubicBezTo>
                  <a:cubicBezTo>
                    <a:pt x="158" y="143"/>
                    <a:pt x="159" y="143"/>
                    <a:pt x="159" y="143"/>
                  </a:cubicBezTo>
                  <a:cubicBezTo>
                    <a:pt x="165" y="143"/>
                    <a:pt x="170" y="148"/>
                    <a:pt x="171" y="154"/>
                  </a:cubicBezTo>
                  <a:cubicBezTo>
                    <a:pt x="172" y="160"/>
                    <a:pt x="167" y="166"/>
                    <a:pt x="161" y="167"/>
                  </a:cubicBezTo>
                  <a:close/>
                  <a:moveTo>
                    <a:pt x="205" y="144"/>
                  </a:moveTo>
                  <a:cubicBezTo>
                    <a:pt x="204" y="141"/>
                    <a:pt x="202" y="139"/>
                    <a:pt x="199" y="139"/>
                  </a:cubicBezTo>
                  <a:cubicBezTo>
                    <a:pt x="193" y="140"/>
                    <a:pt x="193" y="140"/>
                    <a:pt x="193" y="140"/>
                  </a:cubicBezTo>
                  <a:cubicBezTo>
                    <a:pt x="192" y="138"/>
                    <a:pt x="191" y="136"/>
                    <a:pt x="190" y="135"/>
                  </a:cubicBezTo>
                  <a:cubicBezTo>
                    <a:pt x="193" y="130"/>
                    <a:pt x="193" y="130"/>
                    <a:pt x="193" y="130"/>
                  </a:cubicBezTo>
                  <a:cubicBezTo>
                    <a:pt x="194" y="129"/>
                    <a:pt x="195" y="127"/>
                    <a:pt x="194" y="126"/>
                  </a:cubicBezTo>
                  <a:cubicBezTo>
                    <a:pt x="194" y="124"/>
                    <a:pt x="193" y="123"/>
                    <a:pt x="192" y="122"/>
                  </a:cubicBezTo>
                  <a:cubicBezTo>
                    <a:pt x="184" y="115"/>
                    <a:pt x="184" y="115"/>
                    <a:pt x="184" y="115"/>
                  </a:cubicBezTo>
                  <a:cubicBezTo>
                    <a:pt x="181" y="114"/>
                    <a:pt x="178" y="114"/>
                    <a:pt x="176" y="116"/>
                  </a:cubicBezTo>
                  <a:cubicBezTo>
                    <a:pt x="172" y="121"/>
                    <a:pt x="172" y="121"/>
                    <a:pt x="172" y="121"/>
                  </a:cubicBezTo>
                  <a:cubicBezTo>
                    <a:pt x="170" y="120"/>
                    <a:pt x="168" y="120"/>
                    <a:pt x="166" y="119"/>
                  </a:cubicBezTo>
                  <a:cubicBezTo>
                    <a:pt x="165" y="113"/>
                    <a:pt x="165" y="113"/>
                    <a:pt x="165" y="113"/>
                  </a:cubicBezTo>
                  <a:cubicBezTo>
                    <a:pt x="165" y="111"/>
                    <a:pt x="163" y="108"/>
                    <a:pt x="160" y="108"/>
                  </a:cubicBezTo>
                  <a:cubicBezTo>
                    <a:pt x="148" y="110"/>
                    <a:pt x="148" y="110"/>
                    <a:pt x="148" y="110"/>
                  </a:cubicBezTo>
                  <a:cubicBezTo>
                    <a:pt x="147" y="110"/>
                    <a:pt x="146" y="111"/>
                    <a:pt x="145" y="112"/>
                  </a:cubicBezTo>
                  <a:cubicBezTo>
                    <a:pt x="144" y="113"/>
                    <a:pt x="143" y="115"/>
                    <a:pt x="143" y="116"/>
                  </a:cubicBezTo>
                  <a:cubicBezTo>
                    <a:pt x="144" y="122"/>
                    <a:pt x="144" y="122"/>
                    <a:pt x="144" y="122"/>
                  </a:cubicBezTo>
                  <a:cubicBezTo>
                    <a:pt x="142" y="123"/>
                    <a:pt x="140" y="124"/>
                    <a:pt x="139" y="125"/>
                  </a:cubicBezTo>
                  <a:cubicBezTo>
                    <a:pt x="134" y="122"/>
                    <a:pt x="134" y="122"/>
                    <a:pt x="134" y="122"/>
                  </a:cubicBezTo>
                  <a:cubicBezTo>
                    <a:pt x="131" y="120"/>
                    <a:pt x="128" y="120"/>
                    <a:pt x="126" y="123"/>
                  </a:cubicBezTo>
                  <a:cubicBezTo>
                    <a:pt x="119" y="131"/>
                    <a:pt x="119" y="131"/>
                    <a:pt x="119" y="131"/>
                  </a:cubicBezTo>
                  <a:cubicBezTo>
                    <a:pt x="118" y="132"/>
                    <a:pt x="118" y="134"/>
                    <a:pt x="118" y="135"/>
                  </a:cubicBezTo>
                  <a:cubicBezTo>
                    <a:pt x="118" y="137"/>
                    <a:pt x="119" y="138"/>
                    <a:pt x="120" y="139"/>
                  </a:cubicBezTo>
                  <a:cubicBezTo>
                    <a:pt x="125" y="143"/>
                    <a:pt x="125" y="143"/>
                    <a:pt x="125" y="143"/>
                  </a:cubicBezTo>
                  <a:cubicBezTo>
                    <a:pt x="125" y="145"/>
                    <a:pt x="124" y="147"/>
                    <a:pt x="124" y="149"/>
                  </a:cubicBezTo>
                  <a:cubicBezTo>
                    <a:pt x="117" y="149"/>
                    <a:pt x="117" y="149"/>
                    <a:pt x="117" y="149"/>
                  </a:cubicBezTo>
                  <a:cubicBezTo>
                    <a:pt x="116" y="150"/>
                    <a:pt x="115" y="150"/>
                    <a:pt x="114" y="152"/>
                  </a:cubicBezTo>
                  <a:cubicBezTo>
                    <a:pt x="113" y="153"/>
                    <a:pt x="112" y="154"/>
                    <a:pt x="112" y="156"/>
                  </a:cubicBezTo>
                  <a:cubicBezTo>
                    <a:pt x="114" y="166"/>
                    <a:pt x="114" y="166"/>
                    <a:pt x="114" y="166"/>
                  </a:cubicBezTo>
                  <a:cubicBezTo>
                    <a:pt x="114" y="169"/>
                    <a:pt x="117" y="171"/>
                    <a:pt x="119" y="171"/>
                  </a:cubicBezTo>
                  <a:cubicBezTo>
                    <a:pt x="127" y="171"/>
                    <a:pt x="127" y="171"/>
                    <a:pt x="127" y="171"/>
                  </a:cubicBezTo>
                  <a:cubicBezTo>
                    <a:pt x="127" y="172"/>
                    <a:pt x="128" y="174"/>
                    <a:pt x="130" y="176"/>
                  </a:cubicBezTo>
                  <a:cubicBezTo>
                    <a:pt x="126" y="181"/>
                    <a:pt x="126" y="181"/>
                    <a:pt x="126" y="181"/>
                  </a:cubicBezTo>
                  <a:cubicBezTo>
                    <a:pt x="125" y="182"/>
                    <a:pt x="124" y="184"/>
                    <a:pt x="125" y="185"/>
                  </a:cubicBezTo>
                  <a:cubicBezTo>
                    <a:pt x="125" y="187"/>
                    <a:pt x="126" y="188"/>
                    <a:pt x="127" y="189"/>
                  </a:cubicBezTo>
                  <a:cubicBezTo>
                    <a:pt x="135" y="195"/>
                    <a:pt x="135" y="195"/>
                    <a:pt x="135" y="195"/>
                  </a:cubicBezTo>
                  <a:cubicBezTo>
                    <a:pt x="138" y="197"/>
                    <a:pt x="141" y="197"/>
                    <a:pt x="143" y="194"/>
                  </a:cubicBezTo>
                  <a:cubicBezTo>
                    <a:pt x="147" y="189"/>
                    <a:pt x="147" y="189"/>
                    <a:pt x="147" y="189"/>
                  </a:cubicBezTo>
                  <a:cubicBezTo>
                    <a:pt x="149" y="190"/>
                    <a:pt x="151" y="191"/>
                    <a:pt x="153" y="191"/>
                  </a:cubicBezTo>
                  <a:cubicBezTo>
                    <a:pt x="154" y="197"/>
                    <a:pt x="154" y="197"/>
                    <a:pt x="154" y="197"/>
                  </a:cubicBezTo>
                  <a:cubicBezTo>
                    <a:pt x="154" y="200"/>
                    <a:pt x="156" y="202"/>
                    <a:pt x="159" y="202"/>
                  </a:cubicBezTo>
                  <a:cubicBezTo>
                    <a:pt x="171" y="201"/>
                    <a:pt x="171" y="201"/>
                    <a:pt x="171" y="201"/>
                  </a:cubicBezTo>
                  <a:cubicBezTo>
                    <a:pt x="172" y="201"/>
                    <a:pt x="174" y="200"/>
                    <a:pt x="174" y="199"/>
                  </a:cubicBezTo>
                  <a:cubicBezTo>
                    <a:pt x="175" y="197"/>
                    <a:pt x="176" y="196"/>
                    <a:pt x="176" y="194"/>
                  </a:cubicBezTo>
                  <a:cubicBezTo>
                    <a:pt x="175" y="188"/>
                    <a:pt x="175" y="188"/>
                    <a:pt x="175" y="188"/>
                  </a:cubicBezTo>
                  <a:cubicBezTo>
                    <a:pt x="177" y="187"/>
                    <a:pt x="178" y="186"/>
                    <a:pt x="180" y="185"/>
                  </a:cubicBezTo>
                  <a:cubicBezTo>
                    <a:pt x="185" y="189"/>
                    <a:pt x="185" y="189"/>
                    <a:pt x="185" y="189"/>
                  </a:cubicBezTo>
                  <a:cubicBezTo>
                    <a:pt x="187" y="191"/>
                    <a:pt x="191" y="190"/>
                    <a:pt x="193" y="188"/>
                  </a:cubicBezTo>
                  <a:cubicBezTo>
                    <a:pt x="199" y="180"/>
                    <a:pt x="199" y="180"/>
                    <a:pt x="199" y="180"/>
                  </a:cubicBezTo>
                  <a:cubicBezTo>
                    <a:pt x="201" y="177"/>
                    <a:pt x="201" y="173"/>
                    <a:pt x="198" y="172"/>
                  </a:cubicBezTo>
                  <a:cubicBezTo>
                    <a:pt x="194" y="168"/>
                    <a:pt x="194" y="168"/>
                    <a:pt x="194" y="168"/>
                  </a:cubicBezTo>
                  <a:cubicBezTo>
                    <a:pt x="194" y="166"/>
                    <a:pt x="195" y="164"/>
                    <a:pt x="195" y="162"/>
                  </a:cubicBezTo>
                  <a:cubicBezTo>
                    <a:pt x="201" y="161"/>
                    <a:pt x="201" y="161"/>
                    <a:pt x="201" y="161"/>
                  </a:cubicBezTo>
                  <a:cubicBezTo>
                    <a:pt x="203" y="161"/>
                    <a:pt x="204" y="160"/>
                    <a:pt x="205" y="159"/>
                  </a:cubicBezTo>
                  <a:cubicBezTo>
                    <a:pt x="206" y="158"/>
                    <a:pt x="206" y="156"/>
                    <a:pt x="206" y="155"/>
                  </a:cubicBezTo>
                  <a:lnTo>
                    <a:pt x="205" y="144"/>
                  </a:lnTo>
                  <a:close/>
                  <a:moveTo>
                    <a:pt x="188" y="155"/>
                  </a:moveTo>
                  <a:cubicBezTo>
                    <a:pt x="188" y="158"/>
                    <a:pt x="188" y="158"/>
                    <a:pt x="188" y="158"/>
                  </a:cubicBezTo>
                  <a:cubicBezTo>
                    <a:pt x="188" y="161"/>
                    <a:pt x="187" y="164"/>
                    <a:pt x="185" y="168"/>
                  </a:cubicBezTo>
                  <a:cubicBezTo>
                    <a:pt x="184" y="170"/>
                    <a:pt x="184" y="170"/>
                    <a:pt x="184" y="170"/>
                  </a:cubicBezTo>
                  <a:cubicBezTo>
                    <a:pt x="192" y="176"/>
                    <a:pt x="192" y="176"/>
                    <a:pt x="192" y="176"/>
                  </a:cubicBezTo>
                  <a:cubicBezTo>
                    <a:pt x="188" y="181"/>
                    <a:pt x="188" y="181"/>
                    <a:pt x="188" y="181"/>
                  </a:cubicBezTo>
                  <a:cubicBezTo>
                    <a:pt x="180" y="175"/>
                    <a:pt x="180" y="175"/>
                    <a:pt x="180" y="175"/>
                  </a:cubicBezTo>
                  <a:cubicBezTo>
                    <a:pt x="177" y="177"/>
                    <a:pt x="177" y="177"/>
                    <a:pt x="177" y="177"/>
                  </a:cubicBezTo>
                  <a:cubicBezTo>
                    <a:pt x="175" y="179"/>
                    <a:pt x="172" y="181"/>
                    <a:pt x="169" y="182"/>
                  </a:cubicBezTo>
                  <a:cubicBezTo>
                    <a:pt x="166" y="183"/>
                    <a:pt x="166" y="183"/>
                    <a:pt x="166" y="183"/>
                  </a:cubicBezTo>
                  <a:cubicBezTo>
                    <a:pt x="167" y="193"/>
                    <a:pt x="167" y="193"/>
                    <a:pt x="167" y="193"/>
                  </a:cubicBezTo>
                  <a:cubicBezTo>
                    <a:pt x="161" y="194"/>
                    <a:pt x="161" y="194"/>
                    <a:pt x="161" y="194"/>
                  </a:cubicBezTo>
                  <a:cubicBezTo>
                    <a:pt x="160" y="184"/>
                    <a:pt x="160" y="184"/>
                    <a:pt x="160" y="184"/>
                  </a:cubicBezTo>
                  <a:cubicBezTo>
                    <a:pt x="157" y="184"/>
                    <a:pt x="157" y="184"/>
                    <a:pt x="157" y="184"/>
                  </a:cubicBezTo>
                  <a:cubicBezTo>
                    <a:pt x="154" y="183"/>
                    <a:pt x="150" y="182"/>
                    <a:pt x="148" y="181"/>
                  </a:cubicBezTo>
                  <a:cubicBezTo>
                    <a:pt x="145" y="180"/>
                    <a:pt x="145" y="180"/>
                    <a:pt x="145" y="180"/>
                  </a:cubicBezTo>
                  <a:cubicBezTo>
                    <a:pt x="138" y="188"/>
                    <a:pt x="138" y="188"/>
                    <a:pt x="138" y="188"/>
                  </a:cubicBezTo>
                  <a:cubicBezTo>
                    <a:pt x="133" y="184"/>
                    <a:pt x="133" y="184"/>
                    <a:pt x="133" y="184"/>
                  </a:cubicBezTo>
                  <a:cubicBezTo>
                    <a:pt x="140" y="176"/>
                    <a:pt x="140" y="176"/>
                    <a:pt x="140" y="176"/>
                  </a:cubicBezTo>
                  <a:cubicBezTo>
                    <a:pt x="138" y="173"/>
                    <a:pt x="138" y="173"/>
                    <a:pt x="138" y="173"/>
                  </a:cubicBezTo>
                  <a:cubicBezTo>
                    <a:pt x="136" y="171"/>
                    <a:pt x="134" y="168"/>
                    <a:pt x="133" y="165"/>
                  </a:cubicBezTo>
                  <a:cubicBezTo>
                    <a:pt x="132" y="162"/>
                    <a:pt x="132" y="162"/>
                    <a:pt x="132" y="162"/>
                  </a:cubicBezTo>
                  <a:cubicBezTo>
                    <a:pt x="121" y="163"/>
                    <a:pt x="121" y="163"/>
                    <a:pt x="121" y="163"/>
                  </a:cubicBezTo>
                  <a:cubicBezTo>
                    <a:pt x="121" y="157"/>
                    <a:pt x="121" y="157"/>
                    <a:pt x="121" y="157"/>
                  </a:cubicBezTo>
                  <a:cubicBezTo>
                    <a:pt x="131" y="156"/>
                    <a:pt x="131" y="156"/>
                    <a:pt x="131" y="156"/>
                  </a:cubicBezTo>
                  <a:cubicBezTo>
                    <a:pt x="131" y="153"/>
                    <a:pt x="131" y="153"/>
                    <a:pt x="131" y="153"/>
                  </a:cubicBezTo>
                  <a:cubicBezTo>
                    <a:pt x="132" y="149"/>
                    <a:pt x="132" y="146"/>
                    <a:pt x="134" y="143"/>
                  </a:cubicBezTo>
                  <a:cubicBezTo>
                    <a:pt x="135" y="140"/>
                    <a:pt x="135" y="140"/>
                    <a:pt x="135" y="140"/>
                  </a:cubicBezTo>
                  <a:cubicBezTo>
                    <a:pt x="127" y="134"/>
                    <a:pt x="127" y="134"/>
                    <a:pt x="127" y="134"/>
                  </a:cubicBezTo>
                  <a:cubicBezTo>
                    <a:pt x="131" y="129"/>
                    <a:pt x="131" y="129"/>
                    <a:pt x="131" y="129"/>
                  </a:cubicBezTo>
                  <a:cubicBezTo>
                    <a:pt x="139" y="136"/>
                    <a:pt x="139" y="136"/>
                    <a:pt x="139" y="136"/>
                  </a:cubicBezTo>
                  <a:cubicBezTo>
                    <a:pt x="141" y="134"/>
                    <a:pt x="141" y="134"/>
                    <a:pt x="141" y="134"/>
                  </a:cubicBezTo>
                  <a:cubicBezTo>
                    <a:pt x="144" y="131"/>
                    <a:pt x="147" y="130"/>
                    <a:pt x="150" y="129"/>
                  </a:cubicBezTo>
                  <a:cubicBezTo>
                    <a:pt x="153" y="127"/>
                    <a:pt x="153" y="127"/>
                    <a:pt x="153" y="127"/>
                  </a:cubicBezTo>
                  <a:cubicBezTo>
                    <a:pt x="152" y="117"/>
                    <a:pt x="152" y="117"/>
                    <a:pt x="152" y="117"/>
                  </a:cubicBezTo>
                  <a:cubicBezTo>
                    <a:pt x="158" y="117"/>
                    <a:pt x="158" y="117"/>
                    <a:pt x="158" y="117"/>
                  </a:cubicBezTo>
                  <a:cubicBezTo>
                    <a:pt x="159" y="127"/>
                    <a:pt x="159" y="127"/>
                    <a:pt x="159" y="127"/>
                  </a:cubicBezTo>
                  <a:cubicBezTo>
                    <a:pt x="162" y="127"/>
                    <a:pt x="162" y="127"/>
                    <a:pt x="162" y="127"/>
                  </a:cubicBezTo>
                  <a:cubicBezTo>
                    <a:pt x="165" y="127"/>
                    <a:pt x="169" y="128"/>
                    <a:pt x="172" y="130"/>
                  </a:cubicBezTo>
                  <a:cubicBezTo>
                    <a:pt x="175" y="131"/>
                    <a:pt x="175" y="131"/>
                    <a:pt x="175" y="131"/>
                  </a:cubicBezTo>
                  <a:cubicBezTo>
                    <a:pt x="181" y="123"/>
                    <a:pt x="181" y="123"/>
                    <a:pt x="181" y="123"/>
                  </a:cubicBezTo>
                  <a:cubicBezTo>
                    <a:pt x="185" y="127"/>
                    <a:pt x="185" y="127"/>
                    <a:pt x="185" y="127"/>
                  </a:cubicBezTo>
                  <a:cubicBezTo>
                    <a:pt x="179" y="135"/>
                    <a:pt x="179" y="135"/>
                    <a:pt x="179" y="135"/>
                  </a:cubicBezTo>
                  <a:cubicBezTo>
                    <a:pt x="181" y="137"/>
                    <a:pt x="181" y="137"/>
                    <a:pt x="181" y="137"/>
                  </a:cubicBezTo>
                  <a:cubicBezTo>
                    <a:pt x="184" y="140"/>
                    <a:pt x="185" y="143"/>
                    <a:pt x="186" y="146"/>
                  </a:cubicBezTo>
                  <a:cubicBezTo>
                    <a:pt x="187" y="149"/>
                    <a:pt x="187" y="149"/>
                    <a:pt x="187" y="149"/>
                  </a:cubicBezTo>
                  <a:cubicBezTo>
                    <a:pt x="197" y="147"/>
                    <a:pt x="197" y="147"/>
                    <a:pt x="197" y="147"/>
                  </a:cubicBezTo>
                  <a:cubicBezTo>
                    <a:pt x="198" y="153"/>
                    <a:pt x="198" y="153"/>
                    <a:pt x="198" y="153"/>
                  </a:cubicBezTo>
                  <a:lnTo>
                    <a:pt x="188" y="155"/>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350">
                <a:solidFill>
                  <a:schemeClr val="tx1">
                    <a:lumMod val="75000"/>
                    <a:lumOff val="25000"/>
                  </a:schemeClr>
                </a:solidFill>
                <a:latin typeface="+mn-ea"/>
              </a:endParaRPr>
            </a:p>
          </p:txBody>
        </p:sp>
      </p:grpSp>
      <p:grpSp>
        <p:nvGrpSpPr>
          <p:cNvPr id="142" name="组合 141">
            <a:extLst>
              <a:ext uri="{FF2B5EF4-FFF2-40B4-BE49-F238E27FC236}">
                <a16:creationId xmlns:a16="http://schemas.microsoft.com/office/drawing/2014/main" xmlns="" id="{0B71A8BA-077D-4387-B391-2B18C218CF6F}"/>
              </a:ext>
            </a:extLst>
          </p:cNvPr>
          <p:cNvGrpSpPr/>
          <p:nvPr/>
        </p:nvGrpSpPr>
        <p:grpSpPr>
          <a:xfrm>
            <a:off x="7930303" y="2733717"/>
            <a:ext cx="4337051" cy="679801"/>
            <a:chOff x="7930303" y="2577668"/>
            <a:chExt cx="4337051" cy="679801"/>
          </a:xfrm>
        </p:grpSpPr>
        <p:sp>
          <p:nvSpPr>
            <p:cNvPr id="48" name="文本占位符 3">
              <a:extLst>
                <a:ext uri="{FF2B5EF4-FFF2-40B4-BE49-F238E27FC236}">
                  <a16:creationId xmlns:a16="http://schemas.microsoft.com/office/drawing/2014/main" xmlns="" id="{E76320C2-F938-4B1B-9C54-F29218160BE4}"/>
                </a:ext>
              </a:extLst>
            </p:cNvPr>
            <p:cNvSpPr txBox="1">
              <a:spLocks/>
            </p:cNvSpPr>
            <p:nvPr/>
          </p:nvSpPr>
          <p:spPr>
            <a:xfrm>
              <a:off x="8684367" y="2577668"/>
              <a:ext cx="3582987"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输入文本内容输入文本内容</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输入文本内容输入文本内容</a:t>
              </a:r>
              <a:endParaRPr lang="en-US" altLang="zh-CN" sz="1600" dirty="0">
                <a:latin typeface="+mn-ea"/>
              </a:endParaRPr>
            </a:p>
          </p:txBody>
        </p:sp>
        <p:sp>
          <p:nvSpPr>
            <p:cNvPr id="91" name="矩形 90">
              <a:extLst>
                <a:ext uri="{FF2B5EF4-FFF2-40B4-BE49-F238E27FC236}">
                  <a16:creationId xmlns:a16="http://schemas.microsoft.com/office/drawing/2014/main" xmlns="" id="{39740064-E4E9-4F53-8D54-D50FB3019A07}"/>
                </a:ext>
              </a:extLst>
            </p:cNvPr>
            <p:cNvSpPr/>
            <p:nvPr/>
          </p:nvSpPr>
          <p:spPr>
            <a:xfrm>
              <a:off x="7930303" y="2658587"/>
              <a:ext cx="576064" cy="5760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mn-ea"/>
              </a:endParaRPr>
            </a:p>
          </p:txBody>
        </p:sp>
        <p:sp>
          <p:nvSpPr>
            <p:cNvPr id="94" name="Freeform 67">
              <a:extLst>
                <a:ext uri="{FF2B5EF4-FFF2-40B4-BE49-F238E27FC236}">
                  <a16:creationId xmlns:a16="http://schemas.microsoft.com/office/drawing/2014/main" xmlns="" id="{938C3927-9295-49C5-B331-80C40927F557}"/>
                </a:ext>
              </a:extLst>
            </p:cNvPr>
            <p:cNvSpPr>
              <a:spLocks noEditPoints="1"/>
            </p:cNvSpPr>
            <p:nvPr/>
          </p:nvSpPr>
          <p:spPr bwMode="auto">
            <a:xfrm>
              <a:off x="8079954" y="2808240"/>
              <a:ext cx="276759" cy="276758"/>
            </a:xfrm>
            <a:custGeom>
              <a:avLst/>
              <a:gdLst>
                <a:gd name="T0" fmla="*/ 121 w 122"/>
                <a:gd name="T1" fmla="*/ 110 h 122"/>
                <a:gd name="T2" fmla="*/ 91 w 122"/>
                <a:gd name="T3" fmla="*/ 79 h 122"/>
                <a:gd name="T4" fmla="*/ 88 w 122"/>
                <a:gd name="T5" fmla="*/ 79 h 122"/>
                <a:gd name="T6" fmla="*/ 78 w 122"/>
                <a:gd name="T7" fmla="*/ 69 h 122"/>
                <a:gd name="T8" fmla="*/ 68 w 122"/>
                <a:gd name="T9" fmla="*/ 59 h 122"/>
                <a:gd name="T10" fmla="*/ 68 w 122"/>
                <a:gd name="T11" fmla="*/ 59 h 122"/>
                <a:gd name="T12" fmla="*/ 75 w 122"/>
                <a:gd name="T13" fmla="*/ 37 h 122"/>
                <a:gd name="T14" fmla="*/ 38 w 122"/>
                <a:gd name="T15" fmla="*/ 0 h 122"/>
                <a:gd name="T16" fmla="*/ 0 w 122"/>
                <a:gd name="T17" fmla="*/ 37 h 122"/>
                <a:gd name="T18" fmla="*/ 38 w 122"/>
                <a:gd name="T19" fmla="*/ 74 h 122"/>
                <a:gd name="T20" fmla="*/ 59 w 122"/>
                <a:gd name="T21" fmla="*/ 67 h 122"/>
                <a:gd name="T22" fmla="*/ 59 w 122"/>
                <a:gd name="T23" fmla="*/ 67 h 122"/>
                <a:gd name="T24" fmla="*/ 69 w 122"/>
                <a:gd name="T25" fmla="*/ 77 h 122"/>
                <a:gd name="T26" fmla="*/ 80 w 122"/>
                <a:gd name="T27" fmla="*/ 88 h 122"/>
                <a:gd name="T28" fmla="*/ 80 w 122"/>
                <a:gd name="T29" fmla="*/ 90 h 122"/>
                <a:gd name="T30" fmla="*/ 110 w 122"/>
                <a:gd name="T31" fmla="*/ 120 h 122"/>
                <a:gd name="T32" fmla="*/ 117 w 122"/>
                <a:gd name="T33" fmla="*/ 117 h 122"/>
                <a:gd name="T34" fmla="*/ 118 w 122"/>
                <a:gd name="T35" fmla="*/ 117 h 122"/>
                <a:gd name="T36" fmla="*/ 121 w 122"/>
                <a:gd name="T37" fmla="*/ 110 h 122"/>
                <a:gd name="T38" fmla="*/ 38 w 122"/>
                <a:gd name="T39" fmla="*/ 66 h 122"/>
                <a:gd name="T40" fmla="*/ 9 w 122"/>
                <a:gd name="T41" fmla="*/ 37 h 122"/>
                <a:gd name="T42" fmla="*/ 38 w 122"/>
                <a:gd name="T43" fmla="*/ 8 h 122"/>
                <a:gd name="T44" fmla="*/ 67 w 122"/>
                <a:gd name="T45" fmla="*/ 37 h 122"/>
                <a:gd name="T46" fmla="*/ 38 w 122"/>
                <a:gd name="T47" fmla="*/ 6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22">
                  <a:moveTo>
                    <a:pt x="121" y="110"/>
                  </a:moveTo>
                  <a:cubicBezTo>
                    <a:pt x="91" y="79"/>
                    <a:pt x="91" y="79"/>
                    <a:pt x="91" y="79"/>
                  </a:cubicBezTo>
                  <a:cubicBezTo>
                    <a:pt x="90" y="79"/>
                    <a:pt x="89" y="79"/>
                    <a:pt x="88" y="79"/>
                  </a:cubicBezTo>
                  <a:cubicBezTo>
                    <a:pt x="78" y="69"/>
                    <a:pt x="78" y="69"/>
                    <a:pt x="78" y="69"/>
                  </a:cubicBezTo>
                  <a:cubicBezTo>
                    <a:pt x="68" y="59"/>
                    <a:pt x="68" y="59"/>
                    <a:pt x="68" y="59"/>
                  </a:cubicBezTo>
                  <a:cubicBezTo>
                    <a:pt x="68" y="59"/>
                    <a:pt x="68" y="59"/>
                    <a:pt x="68" y="59"/>
                  </a:cubicBezTo>
                  <a:cubicBezTo>
                    <a:pt x="72" y="53"/>
                    <a:pt x="75" y="45"/>
                    <a:pt x="75" y="37"/>
                  </a:cubicBezTo>
                  <a:cubicBezTo>
                    <a:pt x="75" y="17"/>
                    <a:pt x="58" y="0"/>
                    <a:pt x="38" y="0"/>
                  </a:cubicBezTo>
                  <a:cubicBezTo>
                    <a:pt x="17" y="0"/>
                    <a:pt x="0" y="17"/>
                    <a:pt x="0" y="37"/>
                  </a:cubicBezTo>
                  <a:cubicBezTo>
                    <a:pt x="0" y="58"/>
                    <a:pt x="17" y="74"/>
                    <a:pt x="38" y="74"/>
                  </a:cubicBezTo>
                  <a:cubicBezTo>
                    <a:pt x="46" y="74"/>
                    <a:pt x="53" y="72"/>
                    <a:pt x="59" y="67"/>
                  </a:cubicBezTo>
                  <a:cubicBezTo>
                    <a:pt x="59" y="67"/>
                    <a:pt x="59" y="67"/>
                    <a:pt x="59" y="67"/>
                  </a:cubicBezTo>
                  <a:cubicBezTo>
                    <a:pt x="69" y="77"/>
                    <a:pt x="69" y="77"/>
                    <a:pt x="69" y="77"/>
                  </a:cubicBezTo>
                  <a:cubicBezTo>
                    <a:pt x="80" y="88"/>
                    <a:pt x="80" y="88"/>
                    <a:pt x="80" y="88"/>
                  </a:cubicBezTo>
                  <a:cubicBezTo>
                    <a:pt x="79" y="89"/>
                    <a:pt x="79" y="90"/>
                    <a:pt x="80" y="90"/>
                  </a:cubicBezTo>
                  <a:cubicBezTo>
                    <a:pt x="110" y="120"/>
                    <a:pt x="110" y="120"/>
                    <a:pt x="110" y="120"/>
                  </a:cubicBezTo>
                  <a:cubicBezTo>
                    <a:pt x="111" y="122"/>
                    <a:pt x="115" y="120"/>
                    <a:pt x="117" y="117"/>
                  </a:cubicBezTo>
                  <a:cubicBezTo>
                    <a:pt x="118" y="117"/>
                    <a:pt x="118" y="117"/>
                    <a:pt x="118" y="117"/>
                  </a:cubicBezTo>
                  <a:cubicBezTo>
                    <a:pt x="121" y="114"/>
                    <a:pt x="122" y="111"/>
                    <a:pt x="121" y="110"/>
                  </a:cubicBezTo>
                  <a:close/>
                  <a:moveTo>
                    <a:pt x="38" y="66"/>
                  </a:moveTo>
                  <a:cubicBezTo>
                    <a:pt x="22" y="66"/>
                    <a:pt x="9" y="53"/>
                    <a:pt x="9" y="37"/>
                  </a:cubicBezTo>
                  <a:cubicBezTo>
                    <a:pt x="9" y="21"/>
                    <a:pt x="22" y="8"/>
                    <a:pt x="38" y="8"/>
                  </a:cubicBezTo>
                  <a:cubicBezTo>
                    <a:pt x="54" y="8"/>
                    <a:pt x="67" y="21"/>
                    <a:pt x="67" y="37"/>
                  </a:cubicBezTo>
                  <a:cubicBezTo>
                    <a:pt x="67" y="53"/>
                    <a:pt x="54" y="66"/>
                    <a:pt x="38" y="6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dirty="0">
                <a:solidFill>
                  <a:schemeClr val="tx1">
                    <a:lumMod val="75000"/>
                    <a:lumOff val="25000"/>
                  </a:schemeClr>
                </a:solidFill>
                <a:latin typeface="+mn-ea"/>
              </a:endParaRPr>
            </a:p>
          </p:txBody>
        </p:sp>
      </p:grpSp>
      <p:grpSp>
        <p:nvGrpSpPr>
          <p:cNvPr id="143" name="组合 142">
            <a:extLst>
              <a:ext uri="{FF2B5EF4-FFF2-40B4-BE49-F238E27FC236}">
                <a16:creationId xmlns:a16="http://schemas.microsoft.com/office/drawing/2014/main" xmlns="" id="{2AF73501-CC2E-4A4F-AA0B-E464C0579E7D}"/>
              </a:ext>
            </a:extLst>
          </p:cNvPr>
          <p:cNvGrpSpPr/>
          <p:nvPr/>
        </p:nvGrpSpPr>
        <p:grpSpPr>
          <a:xfrm>
            <a:off x="7930303" y="3875031"/>
            <a:ext cx="4337049" cy="679801"/>
            <a:chOff x="7930303" y="3965143"/>
            <a:chExt cx="4337049" cy="679801"/>
          </a:xfrm>
        </p:grpSpPr>
        <p:sp>
          <p:nvSpPr>
            <p:cNvPr id="49" name="文本占位符 4">
              <a:extLst>
                <a:ext uri="{FF2B5EF4-FFF2-40B4-BE49-F238E27FC236}">
                  <a16:creationId xmlns:a16="http://schemas.microsoft.com/office/drawing/2014/main" xmlns="" id="{1E1924AA-EB7B-4D64-BED2-1D5E0DF34C8E}"/>
                </a:ext>
              </a:extLst>
            </p:cNvPr>
            <p:cNvSpPr txBox="1">
              <a:spLocks/>
            </p:cNvSpPr>
            <p:nvPr/>
          </p:nvSpPr>
          <p:spPr>
            <a:xfrm>
              <a:off x="8684365" y="3965143"/>
              <a:ext cx="3582987"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输入文本内容输入文本内容</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输入文本内容输入文本内容</a:t>
              </a:r>
              <a:endParaRPr lang="en-US" altLang="zh-CN" sz="1600" dirty="0">
                <a:latin typeface="+mn-ea"/>
              </a:endParaRPr>
            </a:p>
          </p:txBody>
        </p:sp>
        <p:sp>
          <p:nvSpPr>
            <p:cNvPr id="92" name="矩形 91">
              <a:extLst>
                <a:ext uri="{FF2B5EF4-FFF2-40B4-BE49-F238E27FC236}">
                  <a16:creationId xmlns:a16="http://schemas.microsoft.com/office/drawing/2014/main" xmlns="" id="{4641EDE5-EB04-4360-ADA6-58E1DDF6739D}"/>
                </a:ext>
              </a:extLst>
            </p:cNvPr>
            <p:cNvSpPr/>
            <p:nvPr/>
          </p:nvSpPr>
          <p:spPr>
            <a:xfrm>
              <a:off x="7930303" y="4007416"/>
              <a:ext cx="576064" cy="5760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mn-ea"/>
              </a:endParaRPr>
            </a:p>
          </p:txBody>
        </p:sp>
        <p:sp>
          <p:nvSpPr>
            <p:cNvPr id="95" name="Shape 1225">
              <a:extLst>
                <a:ext uri="{FF2B5EF4-FFF2-40B4-BE49-F238E27FC236}">
                  <a16:creationId xmlns:a16="http://schemas.microsoft.com/office/drawing/2014/main" xmlns="" id="{D748EF8C-00B4-40ED-80BC-7CF21783324E}"/>
                </a:ext>
              </a:extLst>
            </p:cNvPr>
            <p:cNvSpPr/>
            <p:nvPr/>
          </p:nvSpPr>
          <p:spPr>
            <a:xfrm>
              <a:off x="8089270" y="4159855"/>
              <a:ext cx="221879" cy="271185"/>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bg1"/>
            </a:solidFill>
            <a:ln>
              <a:noFill/>
            </a:ln>
          </p:spPr>
          <p:txBody>
            <a:bodyPr lIns="19038" tIns="19038" rIns="19038" bIns="19038" anchor="ctr" anchorCtr="0">
              <a:noAutofit/>
            </a:bodyPr>
            <a:lstStyle/>
            <a:p>
              <a:endParaRPr sz="1500" dirty="0">
                <a:solidFill>
                  <a:schemeClr val="tx1">
                    <a:lumMod val="75000"/>
                    <a:lumOff val="25000"/>
                  </a:schemeClr>
                </a:solidFill>
                <a:latin typeface="+mn-ea"/>
                <a:cs typeface="Lato" panose="020F0502020204030203"/>
                <a:sym typeface="Lato" panose="020F0502020204030203"/>
              </a:endParaRPr>
            </a:p>
          </p:txBody>
        </p:sp>
      </p:grpSp>
      <p:grpSp>
        <p:nvGrpSpPr>
          <p:cNvPr id="144" name="组合 143">
            <a:extLst>
              <a:ext uri="{FF2B5EF4-FFF2-40B4-BE49-F238E27FC236}">
                <a16:creationId xmlns:a16="http://schemas.microsoft.com/office/drawing/2014/main" xmlns="" id="{C9144899-7425-4A7B-9E47-AD07F78A15F6}"/>
              </a:ext>
            </a:extLst>
          </p:cNvPr>
          <p:cNvGrpSpPr/>
          <p:nvPr/>
        </p:nvGrpSpPr>
        <p:grpSpPr>
          <a:xfrm>
            <a:off x="7930303" y="5016344"/>
            <a:ext cx="4337049" cy="679801"/>
            <a:chOff x="7930303" y="5356245"/>
            <a:chExt cx="4337049" cy="679801"/>
          </a:xfrm>
        </p:grpSpPr>
        <p:sp>
          <p:nvSpPr>
            <p:cNvPr id="96" name="矩形 95">
              <a:extLst>
                <a:ext uri="{FF2B5EF4-FFF2-40B4-BE49-F238E27FC236}">
                  <a16:creationId xmlns:a16="http://schemas.microsoft.com/office/drawing/2014/main" xmlns="" id="{94093F10-3825-48BD-8113-DC0C1E42A182}"/>
                </a:ext>
              </a:extLst>
            </p:cNvPr>
            <p:cNvSpPr/>
            <p:nvPr/>
          </p:nvSpPr>
          <p:spPr>
            <a:xfrm>
              <a:off x="7930303" y="5356245"/>
              <a:ext cx="576064" cy="5760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mn-ea"/>
              </a:endParaRPr>
            </a:p>
          </p:txBody>
        </p:sp>
        <p:sp>
          <p:nvSpPr>
            <p:cNvPr id="138" name="AutoShape 7">
              <a:extLst>
                <a:ext uri="{FF2B5EF4-FFF2-40B4-BE49-F238E27FC236}">
                  <a16:creationId xmlns:a16="http://schemas.microsoft.com/office/drawing/2014/main" xmlns="" id="{46DCBA98-9235-4CD6-BF0C-6A7C50AC20F3}"/>
                </a:ext>
              </a:extLst>
            </p:cNvPr>
            <p:cNvSpPr/>
            <p:nvPr/>
          </p:nvSpPr>
          <p:spPr bwMode="auto">
            <a:xfrm>
              <a:off x="8077785" y="5479948"/>
              <a:ext cx="290049" cy="328657"/>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solidFill>
              <a:schemeClr val="bg1"/>
            </a:solid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sp>
          <p:nvSpPr>
            <p:cNvPr id="139" name="AutoShape 9">
              <a:extLst>
                <a:ext uri="{FF2B5EF4-FFF2-40B4-BE49-F238E27FC236}">
                  <a16:creationId xmlns:a16="http://schemas.microsoft.com/office/drawing/2014/main" xmlns="" id="{4440E039-C3E5-4B90-A6A2-FA8B3D40AFA0}"/>
                </a:ext>
              </a:extLst>
            </p:cNvPr>
            <p:cNvSpPr/>
            <p:nvPr/>
          </p:nvSpPr>
          <p:spPr bwMode="auto">
            <a:xfrm>
              <a:off x="8156791" y="5584679"/>
              <a:ext cx="109078" cy="123386"/>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solidFill>
              <a:schemeClr val="bg1"/>
            </a:solid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sp>
          <p:nvSpPr>
            <p:cNvPr id="140" name="文本占位符 4">
              <a:extLst>
                <a:ext uri="{FF2B5EF4-FFF2-40B4-BE49-F238E27FC236}">
                  <a16:creationId xmlns:a16="http://schemas.microsoft.com/office/drawing/2014/main" xmlns="" id="{421F1155-AC82-4205-A2E0-0307D11F8B87}"/>
                </a:ext>
              </a:extLst>
            </p:cNvPr>
            <p:cNvSpPr txBox="1">
              <a:spLocks/>
            </p:cNvSpPr>
            <p:nvPr/>
          </p:nvSpPr>
          <p:spPr>
            <a:xfrm>
              <a:off x="8684365" y="5356245"/>
              <a:ext cx="3582987"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输入文本内容输入文本内容</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输入文本内容输入文本内容</a:t>
              </a:r>
              <a:endParaRPr lang="en-US" altLang="zh-CN" sz="1600" dirty="0">
                <a:latin typeface="+mn-ea"/>
              </a:endParaRPr>
            </a:p>
          </p:txBody>
        </p:sp>
      </p:grpSp>
    </p:spTree>
    <p:extLst>
      <p:ext uri="{BB962C8B-B14F-4D97-AF65-F5344CB8AC3E}">
        <p14:creationId xmlns:p14="http://schemas.microsoft.com/office/powerpoint/2010/main" xmlns="" val="2587255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占位符 23">
            <a:extLst>
              <a:ext uri="{FF2B5EF4-FFF2-40B4-BE49-F238E27FC236}">
                <a16:creationId xmlns:a16="http://schemas.microsoft.com/office/drawing/2014/main" xmlns="" id="{EFE53C06-3BC2-42E8-A04B-592EDCB3B81D}"/>
              </a:ext>
            </a:extLst>
          </p:cNvPr>
          <p:cNvPicPr>
            <a:picLocks noGrp="1" noChangeAspect="1"/>
          </p:cNvPicPr>
          <p:nvPr>
            <p:ph type="pic" sz="quarter" idx="15"/>
          </p:nvPr>
        </p:nvPicPr>
        <p:blipFill>
          <a:blip r:embed="rId3" cstate="print">
            <a:extLst>
              <a:ext uri="{28A0092B-C50C-407E-A947-70E740481C1C}">
                <a14:useLocalDpi xmlns:a14="http://schemas.microsoft.com/office/drawing/2010/main" xmlns="" val="0"/>
              </a:ext>
            </a:extLst>
          </a:blip>
          <a:srcRect l="51" r="51"/>
          <a:stretch>
            <a:fillRect/>
          </a:stretch>
        </p:blipFill>
        <p:spPr/>
      </p:pic>
      <p:grpSp>
        <p:nvGrpSpPr>
          <p:cNvPr id="18" name="组合 17">
            <a:extLst>
              <a:ext uri="{FF2B5EF4-FFF2-40B4-BE49-F238E27FC236}">
                <a16:creationId xmlns:a16="http://schemas.microsoft.com/office/drawing/2014/main" xmlns="" id="{95D97BDC-ED41-4938-98B1-61DA427AE0DC}"/>
              </a:ext>
            </a:extLst>
          </p:cNvPr>
          <p:cNvGrpSpPr/>
          <p:nvPr/>
        </p:nvGrpSpPr>
        <p:grpSpPr>
          <a:xfrm>
            <a:off x="6465140" y="2348516"/>
            <a:ext cx="636261" cy="621868"/>
            <a:chOff x="3768726" y="1582738"/>
            <a:chExt cx="1704975" cy="476250"/>
          </a:xfrm>
          <a:solidFill>
            <a:schemeClr val="accent2">
              <a:lumMod val="75000"/>
            </a:schemeClr>
          </a:solidFill>
        </p:grpSpPr>
        <p:sp>
          <p:nvSpPr>
            <p:cNvPr id="19" name="Freeform 78">
              <a:extLst>
                <a:ext uri="{FF2B5EF4-FFF2-40B4-BE49-F238E27FC236}">
                  <a16:creationId xmlns:a16="http://schemas.microsoft.com/office/drawing/2014/main" xmlns="" id="{C3843146-3D70-42EF-B828-0497F37CB0AA}"/>
                </a:ext>
              </a:extLst>
            </p:cNvPr>
            <p:cNvSpPr/>
            <p:nvPr/>
          </p:nvSpPr>
          <p:spPr bwMode="auto">
            <a:xfrm>
              <a:off x="37687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xmlns="" w="9525">
                  <a:solidFill>
                    <a:srgbClr val="000000"/>
                  </a:solidFill>
                  <a:round/>
                  <a:headEnd/>
                  <a:tailEnd/>
                </a14:hiddenLine>
              </a:ext>
            </a:extLst>
          </p:spPr>
          <p:txBody>
            <a:bodyPr vert="horz" wrap="square" lIns="121883" tIns="60941" rIns="121883" bIns="609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rgbClr val="214253"/>
                </a:solidFill>
                <a:effectLst/>
                <a:uLnTx/>
                <a:uFillTx/>
                <a:latin typeface="Arial"/>
                <a:ea typeface="微软雅黑"/>
                <a:cs typeface="+mn-ea"/>
                <a:sym typeface="+mn-lt"/>
              </a:endParaRPr>
            </a:p>
          </p:txBody>
        </p:sp>
        <p:sp>
          <p:nvSpPr>
            <p:cNvPr id="20" name="Rectangle 15">
              <a:extLst>
                <a:ext uri="{FF2B5EF4-FFF2-40B4-BE49-F238E27FC236}">
                  <a16:creationId xmlns:a16="http://schemas.microsoft.com/office/drawing/2014/main" xmlns="" id="{B4F8361F-FF1E-4B8C-A5BD-A768964BB998}"/>
                </a:ext>
              </a:extLst>
            </p:cNvPr>
            <p:cNvSpPr>
              <a:spLocks noChangeArrowheads="1"/>
            </p:cNvSpPr>
            <p:nvPr/>
          </p:nvSpPr>
          <p:spPr bwMode="auto">
            <a:xfrm>
              <a:off x="3894138" y="1666931"/>
              <a:ext cx="1492249" cy="317531"/>
            </a:xfrm>
            <a:prstGeom prst="rect">
              <a:avLst/>
            </a:prstGeom>
            <a:noFill/>
            <a:ln>
              <a:noFill/>
            </a:ln>
            <a:effectLs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3200" dirty="0">
                  <a:solidFill>
                    <a:srgbClr val="FFFFFF"/>
                  </a:solidFill>
                  <a:latin typeface="Arial"/>
                  <a:ea typeface="微软雅黑"/>
                  <a:cs typeface="+mn-ea"/>
                  <a:sym typeface="+mn-lt"/>
                </a:rPr>
                <a:t>3</a:t>
              </a:r>
              <a:endParaRPr kumimoji="0" lang="zh-CN" altLang="en-US" sz="3200" b="0" i="0" u="none" strike="noStrike" kern="1200" cap="none" spc="0" normalizeH="0" baseline="0" noProof="0" dirty="0">
                <a:ln>
                  <a:noFill/>
                </a:ln>
                <a:solidFill>
                  <a:srgbClr val="FFFFFF"/>
                </a:solidFill>
                <a:effectLst/>
                <a:uLnTx/>
                <a:uFillTx/>
                <a:latin typeface="Arial"/>
                <a:ea typeface="微软雅黑"/>
                <a:cs typeface="+mn-ea"/>
                <a:sym typeface="+mn-lt"/>
              </a:endParaRPr>
            </a:p>
          </p:txBody>
        </p:sp>
      </p:grpSp>
      <p:sp>
        <p:nvSpPr>
          <p:cNvPr id="21" name="矩形 20">
            <a:extLst>
              <a:ext uri="{FF2B5EF4-FFF2-40B4-BE49-F238E27FC236}">
                <a16:creationId xmlns:a16="http://schemas.microsoft.com/office/drawing/2014/main" xmlns="" id="{B4B98E10-DF33-469B-9EB5-536FE1CA1065}"/>
              </a:ext>
            </a:extLst>
          </p:cNvPr>
          <p:cNvSpPr/>
          <p:nvPr/>
        </p:nvSpPr>
        <p:spPr>
          <a:xfrm>
            <a:off x="7148202" y="2397840"/>
            <a:ext cx="2698175" cy="523220"/>
          </a:xfrm>
          <a:prstGeom prst="rect">
            <a:avLst/>
          </a:prstGeom>
        </p:spPr>
        <p:txBody>
          <a:bodyPr wrap="none">
            <a:spAutoFit/>
          </a:bodyPr>
          <a:lstStyle/>
          <a:p>
            <a:r>
              <a:rPr lang="zh-CN" altLang="en-US" sz="2800" dirty="0">
                <a:latin typeface="+mj-ea"/>
                <a:ea typeface="+mj-ea"/>
              </a:rPr>
              <a:t>关键技术与难点</a:t>
            </a:r>
          </a:p>
        </p:txBody>
      </p:sp>
      <p:sp>
        <p:nvSpPr>
          <p:cNvPr id="22" name="矩形 21">
            <a:extLst>
              <a:ext uri="{FF2B5EF4-FFF2-40B4-BE49-F238E27FC236}">
                <a16:creationId xmlns:a16="http://schemas.microsoft.com/office/drawing/2014/main" xmlns="" id="{0DF166AB-119D-4C41-BB57-E51CCDE34074}"/>
              </a:ext>
            </a:extLst>
          </p:cNvPr>
          <p:cNvSpPr/>
          <p:nvPr/>
        </p:nvSpPr>
        <p:spPr>
          <a:xfrm>
            <a:off x="7148202" y="3220027"/>
            <a:ext cx="2069797" cy="1884106"/>
          </a:xfrm>
          <a:prstGeom prst="rect">
            <a:avLst/>
          </a:prstGeom>
        </p:spPr>
        <p:txBody>
          <a:bodyPr wrap="none">
            <a:spAutoFit/>
          </a:bodyPr>
          <a:lstStyle/>
          <a:p>
            <a:pPr marL="342900" indent="-342900">
              <a:lnSpc>
                <a:spcPct val="150000"/>
              </a:lnSpc>
              <a:buFont typeface="Wingdings" panose="05000000000000000000" pitchFamily="2" charset="2"/>
              <a:buChar char="Ø"/>
            </a:pPr>
            <a:r>
              <a:rPr lang="zh-CN" altLang="en-US" sz="2000" dirty="0">
                <a:latin typeface="+mj-ea"/>
                <a:ea typeface="+mj-ea"/>
              </a:rPr>
              <a:t>关键技术</a:t>
            </a:r>
            <a:endParaRPr lang="en-US" altLang="zh-CN" sz="2000" dirty="0">
              <a:latin typeface="+mj-ea"/>
              <a:ea typeface="+mj-ea"/>
            </a:endParaRPr>
          </a:p>
          <a:p>
            <a:pPr marL="342900" indent="-342900">
              <a:lnSpc>
                <a:spcPct val="150000"/>
              </a:lnSpc>
              <a:buFont typeface="Wingdings" panose="05000000000000000000" pitchFamily="2" charset="2"/>
              <a:buChar char="Ø"/>
            </a:pPr>
            <a:r>
              <a:rPr lang="zh-CN" altLang="en-US" sz="2000" dirty="0">
                <a:latin typeface="+mj-ea"/>
                <a:ea typeface="+mj-ea"/>
              </a:rPr>
              <a:t>案例对比分析</a:t>
            </a:r>
            <a:endParaRPr lang="en-US" altLang="zh-CN" sz="2000" dirty="0">
              <a:latin typeface="+mj-ea"/>
              <a:ea typeface="+mj-ea"/>
            </a:endParaRPr>
          </a:p>
          <a:p>
            <a:pPr marL="342900" indent="-342900">
              <a:lnSpc>
                <a:spcPct val="150000"/>
              </a:lnSpc>
              <a:buFont typeface="Wingdings" panose="05000000000000000000" pitchFamily="2" charset="2"/>
              <a:buChar char="Ø"/>
            </a:pPr>
            <a:r>
              <a:rPr lang="zh-CN" altLang="en-US" sz="2000" dirty="0">
                <a:latin typeface="+mj-ea"/>
                <a:ea typeface="+mj-ea"/>
              </a:rPr>
              <a:t>关键难点</a:t>
            </a:r>
            <a:endParaRPr lang="en-US" altLang="zh-CN" sz="2000" dirty="0">
              <a:latin typeface="+mj-ea"/>
              <a:ea typeface="+mj-ea"/>
            </a:endParaRPr>
          </a:p>
          <a:p>
            <a:pPr marL="342900" indent="-342900">
              <a:lnSpc>
                <a:spcPct val="150000"/>
              </a:lnSpc>
              <a:buFont typeface="Wingdings" panose="05000000000000000000" pitchFamily="2" charset="2"/>
              <a:buChar char="Ø"/>
            </a:pPr>
            <a:r>
              <a:rPr lang="zh-CN" altLang="en-US" sz="2000" dirty="0">
                <a:latin typeface="+mj-ea"/>
                <a:ea typeface="+mj-ea"/>
              </a:rPr>
              <a:t>难点解决方案</a:t>
            </a:r>
          </a:p>
        </p:txBody>
      </p:sp>
    </p:spTree>
    <p:extLst>
      <p:ext uri="{BB962C8B-B14F-4D97-AF65-F5344CB8AC3E}">
        <p14:creationId xmlns:p14="http://schemas.microsoft.com/office/powerpoint/2010/main" xmlns="" val="3724170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xmlns="" id="{7FA8C100-C2DC-4F99-A221-D193EE5D73B3}"/>
              </a:ext>
            </a:extLst>
          </p:cNvPr>
          <p:cNvSpPr>
            <a:spLocks noGrp="1"/>
          </p:cNvSpPr>
          <p:nvPr>
            <p:ph type="body" sz="quarter" idx="10"/>
          </p:nvPr>
        </p:nvSpPr>
        <p:spPr/>
        <p:txBody>
          <a:bodyPr/>
          <a:lstStyle/>
          <a:p>
            <a:r>
              <a:rPr lang="zh-CN" altLang="en-US" dirty="0"/>
              <a:t>关键技术</a:t>
            </a:r>
          </a:p>
        </p:txBody>
      </p:sp>
      <p:grpSp>
        <p:nvGrpSpPr>
          <p:cNvPr id="15" name="组合 14">
            <a:extLst>
              <a:ext uri="{FF2B5EF4-FFF2-40B4-BE49-F238E27FC236}">
                <a16:creationId xmlns:a16="http://schemas.microsoft.com/office/drawing/2014/main" xmlns="" id="{17B0A683-F4EA-4F4F-96EC-E3897072919D}"/>
              </a:ext>
            </a:extLst>
          </p:cNvPr>
          <p:cNvGrpSpPr/>
          <p:nvPr/>
        </p:nvGrpSpPr>
        <p:grpSpPr>
          <a:xfrm>
            <a:off x="6129254" y="3407509"/>
            <a:ext cx="749014" cy="748977"/>
            <a:chOff x="3357554" y="2500312"/>
            <a:chExt cx="636196" cy="636164"/>
          </a:xfrm>
        </p:grpSpPr>
        <p:sp>
          <p:nvSpPr>
            <p:cNvPr id="16" name="Rectangle 22">
              <a:extLst>
                <a:ext uri="{FF2B5EF4-FFF2-40B4-BE49-F238E27FC236}">
                  <a16:creationId xmlns:a16="http://schemas.microsoft.com/office/drawing/2014/main" xmlns="" id="{1E29CBBD-C681-4CCC-A317-9313DF5D0FD5}"/>
                </a:ext>
              </a:extLst>
            </p:cNvPr>
            <p:cNvSpPr/>
            <p:nvPr/>
          </p:nvSpPr>
          <p:spPr>
            <a:xfrm>
              <a:off x="3357554" y="2500312"/>
              <a:ext cx="636196" cy="636164"/>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sp>
          <p:nvSpPr>
            <p:cNvPr id="17" name="Freeform 23">
              <a:extLst>
                <a:ext uri="{FF2B5EF4-FFF2-40B4-BE49-F238E27FC236}">
                  <a16:creationId xmlns:a16="http://schemas.microsoft.com/office/drawing/2014/main" xmlns="" id="{0631FB84-12A7-4E37-89A4-0B72AC77C731}"/>
                </a:ext>
              </a:extLst>
            </p:cNvPr>
            <p:cNvSpPr>
              <a:spLocks noEditPoints="1"/>
            </p:cNvSpPr>
            <p:nvPr/>
          </p:nvSpPr>
          <p:spPr bwMode="auto">
            <a:xfrm>
              <a:off x="3477620" y="2660940"/>
              <a:ext cx="389082" cy="322810"/>
            </a:xfrm>
            <a:custGeom>
              <a:avLst/>
              <a:gdLst/>
              <a:ahLst/>
              <a:cxnLst>
                <a:cxn ang="0">
                  <a:pos x="312" y="110"/>
                </a:cxn>
                <a:cxn ang="0">
                  <a:pos x="323" y="138"/>
                </a:cxn>
                <a:cxn ang="0">
                  <a:pos x="350" y="127"/>
                </a:cxn>
                <a:cxn ang="0">
                  <a:pos x="339" y="100"/>
                </a:cxn>
                <a:cxn ang="0">
                  <a:pos x="25" y="100"/>
                </a:cxn>
                <a:cxn ang="0">
                  <a:pos x="15" y="127"/>
                </a:cxn>
                <a:cxn ang="0">
                  <a:pos x="42" y="138"/>
                </a:cxn>
                <a:cxn ang="0">
                  <a:pos x="53" y="110"/>
                </a:cxn>
                <a:cxn ang="0">
                  <a:pos x="270" y="60"/>
                </a:cxn>
                <a:cxn ang="0">
                  <a:pos x="248" y="69"/>
                </a:cxn>
                <a:cxn ang="0">
                  <a:pos x="239" y="91"/>
                </a:cxn>
                <a:cxn ang="0">
                  <a:pos x="252" y="116"/>
                </a:cxn>
                <a:cxn ang="0">
                  <a:pos x="276" y="121"/>
                </a:cxn>
                <a:cxn ang="0">
                  <a:pos x="297" y="103"/>
                </a:cxn>
                <a:cxn ang="0">
                  <a:pos x="297" y="80"/>
                </a:cxn>
                <a:cxn ang="0">
                  <a:pos x="276" y="62"/>
                </a:cxn>
                <a:cxn ang="0">
                  <a:pos x="330" y="183"/>
                </a:cxn>
                <a:cxn ang="0">
                  <a:pos x="321" y="152"/>
                </a:cxn>
                <a:cxn ang="0">
                  <a:pos x="350" y="158"/>
                </a:cxn>
                <a:cxn ang="0">
                  <a:pos x="364" y="185"/>
                </a:cxn>
                <a:cxn ang="0">
                  <a:pos x="83" y="63"/>
                </a:cxn>
                <a:cxn ang="0">
                  <a:pos x="65" y="85"/>
                </a:cxn>
                <a:cxn ang="0">
                  <a:pos x="71" y="109"/>
                </a:cxn>
                <a:cxn ang="0">
                  <a:pos x="96" y="121"/>
                </a:cxn>
                <a:cxn ang="0">
                  <a:pos x="118" y="112"/>
                </a:cxn>
                <a:cxn ang="0">
                  <a:pos x="127" y="91"/>
                </a:cxn>
                <a:cxn ang="0">
                  <a:pos x="112" y="65"/>
                </a:cxn>
                <a:cxn ang="0">
                  <a:pos x="35" y="150"/>
                </a:cxn>
                <a:cxn ang="0">
                  <a:pos x="36" y="176"/>
                </a:cxn>
                <a:cxn ang="0">
                  <a:pos x="0" y="185"/>
                </a:cxn>
                <a:cxn ang="0">
                  <a:pos x="15" y="158"/>
                </a:cxn>
                <a:cxn ang="0">
                  <a:pos x="183" y="0"/>
                </a:cxn>
                <a:cxn ang="0">
                  <a:pos x="151" y="13"/>
                </a:cxn>
                <a:cxn ang="0">
                  <a:pos x="138" y="45"/>
                </a:cxn>
                <a:cxn ang="0">
                  <a:pos x="158" y="81"/>
                </a:cxn>
                <a:cxn ang="0">
                  <a:pos x="192" y="89"/>
                </a:cxn>
                <a:cxn ang="0">
                  <a:pos x="225" y="62"/>
                </a:cxn>
                <a:cxn ang="0">
                  <a:pos x="225" y="27"/>
                </a:cxn>
                <a:cxn ang="0">
                  <a:pos x="192" y="0"/>
                </a:cxn>
                <a:cxn ang="0">
                  <a:pos x="265" y="174"/>
                </a:cxn>
                <a:cxn ang="0">
                  <a:pos x="256" y="136"/>
                </a:cxn>
                <a:cxn ang="0">
                  <a:pos x="279" y="136"/>
                </a:cxn>
                <a:cxn ang="0">
                  <a:pos x="316" y="165"/>
                </a:cxn>
                <a:cxn ang="0">
                  <a:pos x="100" y="272"/>
                </a:cxn>
                <a:cxn ang="0">
                  <a:pos x="51" y="165"/>
                </a:cxn>
                <a:cxn ang="0">
                  <a:pos x="85" y="136"/>
                </a:cxn>
                <a:cxn ang="0">
                  <a:pos x="109" y="136"/>
                </a:cxn>
                <a:cxn ang="0">
                  <a:pos x="100" y="174"/>
                </a:cxn>
                <a:cxn ang="0">
                  <a:pos x="252" y="159"/>
                </a:cxn>
                <a:cxn ang="0">
                  <a:pos x="210" y="109"/>
                </a:cxn>
                <a:cxn ang="0">
                  <a:pos x="154" y="109"/>
                </a:cxn>
                <a:cxn ang="0">
                  <a:pos x="112" y="159"/>
                </a:cxn>
              </a:cxnLst>
              <a:rect l="0" t="0" r="r" b="b"/>
              <a:pathLst>
                <a:path w="364" h="301">
                  <a:moveTo>
                    <a:pt x="332" y="98"/>
                  </a:moveTo>
                  <a:lnTo>
                    <a:pt x="332" y="98"/>
                  </a:lnTo>
                  <a:lnTo>
                    <a:pt x="323" y="100"/>
                  </a:lnTo>
                  <a:lnTo>
                    <a:pt x="317" y="105"/>
                  </a:lnTo>
                  <a:lnTo>
                    <a:pt x="312" y="110"/>
                  </a:lnTo>
                  <a:lnTo>
                    <a:pt x="310" y="120"/>
                  </a:lnTo>
                  <a:lnTo>
                    <a:pt x="310" y="120"/>
                  </a:lnTo>
                  <a:lnTo>
                    <a:pt x="312" y="127"/>
                  </a:lnTo>
                  <a:lnTo>
                    <a:pt x="317" y="134"/>
                  </a:lnTo>
                  <a:lnTo>
                    <a:pt x="323" y="138"/>
                  </a:lnTo>
                  <a:lnTo>
                    <a:pt x="332" y="139"/>
                  </a:lnTo>
                  <a:lnTo>
                    <a:pt x="332" y="139"/>
                  </a:lnTo>
                  <a:lnTo>
                    <a:pt x="339" y="138"/>
                  </a:lnTo>
                  <a:lnTo>
                    <a:pt x="346" y="134"/>
                  </a:lnTo>
                  <a:lnTo>
                    <a:pt x="350" y="127"/>
                  </a:lnTo>
                  <a:lnTo>
                    <a:pt x="352" y="120"/>
                  </a:lnTo>
                  <a:lnTo>
                    <a:pt x="352" y="120"/>
                  </a:lnTo>
                  <a:lnTo>
                    <a:pt x="350" y="110"/>
                  </a:lnTo>
                  <a:lnTo>
                    <a:pt x="346" y="105"/>
                  </a:lnTo>
                  <a:lnTo>
                    <a:pt x="339" y="100"/>
                  </a:lnTo>
                  <a:lnTo>
                    <a:pt x="332" y="98"/>
                  </a:lnTo>
                  <a:lnTo>
                    <a:pt x="332" y="98"/>
                  </a:lnTo>
                  <a:close/>
                  <a:moveTo>
                    <a:pt x="35" y="98"/>
                  </a:moveTo>
                  <a:lnTo>
                    <a:pt x="35" y="98"/>
                  </a:lnTo>
                  <a:lnTo>
                    <a:pt x="25" y="100"/>
                  </a:lnTo>
                  <a:lnTo>
                    <a:pt x="20" y="105"/>
                  </a:lnTo>
                  <a:lnTo>
                    <a:pt x="15" y="110"/>
                  </a:lnTo>
                  <a:lnTo>
                    <a:pt x="13" y="120"/>
                  </a:lnTo>
                  <a:lnTo>
                    <a:pt x="13" y="120"/>
                  </a:lnTo>
                  <a:lnTo>
                    <a:pt x="15" y="127"/>
                  </a:lnTo>
                  <a:lnTo>
                    <a:pt x="20" y="134"/>
                  </a:lnTo>
                  <a:lnTo>
                    <a:pt x="25" y="138"/>
                  </a:lnTo>
                  <a:lnTo>
                    <a:pt x="35" y="139"/>
                  </a:lnTo>
                  <a:lnTo>
                    <a:pt x="35" y="139"/>
                  </a:lnTo>
                  <a:lnTo>
                    <a:pt x="42" y="138"/>
                  </a:lnTo>
                  <a:lnTo>
                    <a:pt x="49" y="134"/>
                  </a:lnTo>
                  <a:lnTo>
                    <a:pt x="53" y="127"/>
                  </a:lnTo>
                  <a:lnTo>
                    <a:pt x="54" y="120"/>
                  </a:lnTo>
                  <a:lnTo>
                    <a:pt x="54" y="120"/>
                  </a:lnTo>
                  <a:lnTo>
                    <a:pt x="53" y="110"/>
                  </a:lnTo>
                  <a:lnTo>
                    <a:pt x="49" y="105"/>
                  </a:lnTo>
                  <a:lnTo>
                    <a:pt x="42" y="100"/>
                  </a:lnTo>
                  <a:lnTo>
                    <a:pt x="35" y="98"/>
                  </a:lnTo>
                  <a:lnTo>
                    <a:pt x="35" y="98"/>
                  </a:lnTo>
                  <a:close/>
                  <a:moveTo>
                    <a:pt x="270" y="60"/>
                  </a:moveTo>
                  <a:lnTo>
                    <a:pt x="270" y="60"/>
                  </a:lnTo>
                  <a:lnTo>
                    <a:pt x="263" y="62"/>
                  </a:lnTo>
                  <a:lnTo>
                    <a:pt x="258" y="63"/>
                  </a:lnTo>
                  <a:lnTo>
                    <a:pt x="252" y="65"/>
                  </a:lnTo>
                  <a:lnTo>
                    <a:pt x="248" y="69"/>
                  </a:lnTo>
                  <a:lnTo>
                    <a:pt x="245" y="74"/>
                  </a:lnTo>
                  <a:lnTo>
                    <a:pt x="241" y="80"/>
                  </a:lnTo>
                  <a:lnTo>
                    <a:pt x="239" y="85"/>
                  </a:lnTo>
                  <a:lnTo>
                    <a:pt x="239" y="91"/>
                  </a:lnTo>
                  <a:lnTo>
                    <a:pt x="239" y="91"/>
                  </a:lnTo>
                  <a:lnTo>
                    <a:pt x="239" y="98"/>
                  </a:lnTo>
                  <a:lnTo>
                    <a:pt x="241" y="103"/>
                  </a:lnTo>
                  <a:lnTo>
                    <a:pt x="245" y="109"/>
                  </a:lnTo>
                  <a:lnTo>
                    <a:pt x="248" y="112"/>
                  </a:lnTo>
                  <a:lnTo>
                    <a:pt x="252" y="116"/>
                  </a:lnTo>
                  <a:lnTo>
                    <a:pt x="258" y="120"/>
                  </a:lnTo>
                  <a:lnTo>
                    <a:pt x="263" y="121"/>
                  </a:lnTo>
                  <a:lnTo>
                    <a:pt x="270" y="121"/>
                  </a:lnTo>
                  <a:lnTo>
                    <a:pt x="270" y="121"/>
                  </a:lnTo>
                  <a:lnTo>
                    <a:pt x="276" y="121"/>
                  </a:lnTo>
                  <a:lnTo>
                    <a:pt x="281" y="120"/>
                  </a:lnTo>
                  <a:lnTo>
                    <a:pt x="287" y="116"/>
                  </a:lnTo>
                  <a:lnTo>
                    <a:pt x="292" y="112"/>
                  </a:lnTo>
                  <a:lnTo>
                    <a:pt x="296" y="109"/>
                  </a:lnTo>
                  <a:lnTo>
                    <a:pt x="297" y="103"/>
                  </a:lnTo>
                  <a:lnTo>
                    <a:pt x="299" y="98"/>
                  </a:lnTo>
                  <a:lnTo>
                    <a:pt x="301" y="91"/>
                  </a:lnTo>
                  <a:lnTo>
                    <a:pt x="301" y="91"/>
                  </a:lnTo>
                  <a:lnTo>
                    <a:pt x="299" y="85"/>
                  </a:lnTo>
                  <a:lnTo>
                    <a:pt x="297" y="80"/>
                  </a:lnTo>
                  <a:lnTo>
                    <a:pt x="296" y="74"/>
                  </a:lnTo>
                  <a:lnTo>
                    <a:pt x="292" y="69"/>
                  </a:lnTo>
                  <a:lnTo>
                    <a:pt x="287" y="65"/>
                  </a:lnTo>
                  <a:lnTo>
                    <a:pt x="281" y="63"/>
                  </a:lnTo>
                  <a:lnTo>
                    <a:pt x="276" y="62"/>
                  </a:lnTo>
                  <a:lnTo>
                    <a:pt x="270" y="60"/>
                  </a:lnTo>
                  <a:lnTo>
                    <a:pt x="270" y="60"/>
                  </a:lnTo>
                  <a:close/>
                  <a:moveTo>
                    <a:pt x="364" y="248"/>
                  </a:moveTo>
                  <a:lnTo>
                    <a:pt x="330" y="248"/>
                  </a:lnTo>
                  <a:lnTo>
                    <a:pt x="330" y="183"/>
                  </a:lnTo>
                  <a:lnTo>
                    <a:pt x="330" y="183"/>
                  </a:lnTo>
                  <a:lnTo>
                    <a:pt x="330" y="176"/>
                  </a:lnTo>
                  <a:lnTo>
                    <a:pt x="328" y="167"/>
                  </a:lnTo>
                  <a:lnTo>
                    <a:pt x="321" y="152"/>
                  </a:lnTo>
                  <a:lnTo>
                    <a:pt x="321" y="152"/>
                  </a:lnTo>
                  <a:lnTo>
                    <a:pt x="332" y="150"/>
                  </a:lnTo>
                  <a:lnTo>
                    <a:pt x="332" y="150"/>
                  </a:lnTo>
                  <a:lnTo>
                    <a:pt x="337" y="152"/>
                  </a:lnTo>
                  <a:lnTo>
                    <a:pt x="345" y="154"/>
                  </a:lnTo>
                  <a:lnTo>
                    <a:pt x="350" y="158"/>
                  </a:lnTo>
                  <a:lnTo>
                    <a:pt x="355" y="161"/>
                  </a:lnTo>
                  <a:lnTo>
                    <a:pt x="359" y="167"/>
                  </a:lnTo>
                  <a:lnTo>
                    <a:pt x="363" y="172"/>
                  </a:lnTo>
                  <a:lnTo>
                    <a:pt x="364" y="178"/>
                  </a:lnTo>
                  <a:lnTo>
                    <a:pt x="364" y="185"/>
                  </a:lnTo>
                  <a:lnTo>
                    <a:pt x="364" y="248"/>
                  </a:lnTo>
                  <a:close/>
                  <a:moveTo>
                    <a:pt x="96" y="60"/>
                  </a:moveTo>
                  <a:lnTo>
                    <a:pt x="96" y="60"/>
                  </a:lnTo>
                  <a:lnTo>
                    <a:pt x="89" y="62"/>
                  </a:lnTo>
                  <a:lnTo>
                    <a:pt x="83" y="63"/>
                  </a:lnTo>
                  <a:lnTo>
                    <a:pt x="78" y="65"/>
                  </a:lnTo>
                  <a:lnTo>
                    <a:pt x="74" y="69"/>
                  </a:lnTo>
                  <a:lnTo>
                    <a:pt x="71" y="74"/>
                  </a:lnTo>
                  <a:lnTo>
                    <a:pt x="67" y="80"/>
                  </a:lnTo>
                  <a:lnTo>
                    <a:pt x="65" y="85"/>
                  </a:lnTo>
                  <a:lnTo>
                    <a:pt x="65" y="91"/>
                  </a:lnTo>
                  <a:lnTo>
                    <a:pt x="65" y="91"/>
                  </a:lnTo>
                  <a:lnTo>
                    <a:pt x="65" y="98"/>
                  </a:lnTo>
                  <a:lnTo>
                    <a:pt x="67" y="103"/>
                  </a:lnTo>
                  <a:lnTo>
                    <a:pt x="71" y="109"/>
                  </a:lnTo>
                  <a:lnTo>
                    <a:pt x="74" y="112"/>
                  </a:lnTo>
                  <a:lnTo>
                    <a:pt x="78" y="116"/>
                  </a:lnTo>
                  <a:lnTo>
                    <a:pt x="83" y="120"/>
                  </a:lnTo>
                  <a:lnTo>
                    <a:pt x="89" y="121"/>
                  </a:lnTo>
                  <a:lnTo>
                    <a:pt x="96" y="121"/>
                  </a:lnTo>
                  <a:lnTo>
                    <a:pt x="96" y="121"/>
                  </a:lnTo>
                  <a:lnTo>
                    <a:pt x="102" y="121"/>
                  </a:lnTo>
                  <a:lnTo>
                    <a:pt x="107" y="120"/>
                  </a:lnTo>
                  <a:lnTo>
                    <a:pt x="112" y="116"/>
                  </a:lnTo>
                  <a:lnTo>
                    <a:pt x="118" y="112"/>
                  </a:lnTo>
                  <a:lnTo>
                    <a:pt x="122" y="109"/>
                  </a:lnTo>
                  <a:lnTo>
                    <a:pt x="123" y="103"/>
                  </a:lnTo>
                  <a:lnTo>
                    <a:pt x="125" y="98"/>
                  </a:lnTo>
                  <a:lnTo>
                    <a:pt x="127" y="91"/>
                  </a:lnTo>
                  <a:lnTo>
                    <a:pt x="127" y="91"/>
                  </a:lnTo>
                  <a:lnTo>
                    <a:pt x="125" y="85"/>
                  </a:lnTo>
                  <a:lnTo>
                    <a:pt x="123" y="80"/>
                  </a:lnTo>
                  <a:lnTo>
                    <a:pt x="122" y="74"/>
                  </a:lnTo>
                  <a:lnTo>
                    <a:pt x="118" y="69"/>
                  </a:lnTo>
                  <a:lnTo>
                    <a:pt x="112" y="65"/>
                  </a:lnTo>
                  <a:lnTo>
                    <a:pt x="107" y="63"/>
                  </a:lnTo>
                  <a:lnTo>
                    <a:pt x="102" y="62"/>
                  </a:lnTo>
                  <a:lnTo>
                    <a:pt x="96" y="60"/>
                  </a:lnTo>
                  <a:lnTo>
                    <a:pt x="96" y="60"/>
                  </a:lnTo>
                  <a:close/>
                  <a:moveTo>
                    <a:pt x="35" y="150"/>
                  </a:moveTo>
                  <a:lnTo>
                    <a:pt x="35" y="150"/>
                  </a:lnTo>
                  <a:lnTo>
                    <a:pt x="44" y="152"/>
                  </a:lnTo>
                  <a:lnTo>
                    <a:pt x="44" y="152"/>
                  </a:lnTo>
                  <a:lnTo>
                    <a:pt x="38" y="167"/>
                  </a:lnTo>
                  <a:lnTo>
                    <a:pt x="36" y="176"/>
                  </a:lnTo>
                  <a:lnTo>
                    <a:pt x="35" y="183"/>
                  </a:lnTo>
                  <a:lnTo>
                    <a:pt x="35" y="248"/>
                  </a:lnTo>
                  <a:lnTo>
                    <a:pt x="0" y="248"/>
                  </a:lnTo>
                  <a:lnTo>
                    <a:pt x="0" y="185"/>
                  </a:lnTo>
                  <a:lnTo>
                    <a:pt x="0" y="185"/>
                  </a:lnTo>
                  <a:lnTo>
                    <a:pt x="0" y="178"/>
                  </a:lnTo>
                  <a:lnTo>
                    <a:pt x="2" y="172"/>
                  </a:lnTo>
                  <a:lnTo>
                    <a:pt x="6" y="167"/>
                  </a:lnTo>
                  <a:lnTo>
                    <a:pt x="9" y="161"/>
                  </a:lnTo>
                  <a:lnTo>
                    <a:pt x="15" y="158"/>
                  </a:lnTo>
                  <a:lnTo>
                    <a:pt x="20" y="154"/>
                  </a:lnTo>
                  <a:lnTo>
                    <a:pt x="27" y="152"/>
                  </a:lnTo>
                  <a:lnTo>
                    <a:pt x="35" y="150"/>
                  </a:lnTo>
                  <a:lnTo>
                    <a:pt x="35" y="150"/>
                  </a:lnTo>
                  <a:close/>
                  <a:moveTo>
                    <a:pt x="183" y="0"/>
                  </a:moveTo>
                  <a:lnTo>
                    <a:pt x="183" y="0"/>
                  </a:lnTo>
                  <a:lnTo>
                    <a:pt x="174" y="0"/>
                  </a:lnTo>
                  <a:lnTo>
                    <a:pt x="165" y="4"/>
                  </a:lnTo>
                  <a:lnTo>
                    <a:pt x="158" y="7"/>
                  </a:lnTo>
                  <a:lnTo>
                    <a:pt x="151" y="13"/>
                  </a:lnTo>
                  <a:lnTo>
                    <a:pt x="145" y="20"/>
                  </a:lnTo>
                  <a:lnTo>
                    <a:pt x="141" y="27"/>
                  </a:lnTo>
                  <a:lnTo>
                    <a:pt x="138" y="36"/>
                  </a:lnTo>
                  <a:lnTo>
                    <a:pt x="138" y="45"/>
                  </a:lnTo>
                  <a:lnTo>
                    <a:pt x="138" y="45"/>
                  </a:lnTo>
                  <a:lnTo>
                    <a:pt x="138" y="54"/>
                  </a:lnTo>
                  <a:lnTo>
                    <a:pt x="141" y="62"/>
                  </a:lnTo>
                  <a:lnTo>
                    <a:pt x="145" y="71"/>
                  </a:lnTo>
                  <a:lnTo>
                    <a:pt x="151" y="76"/>
                  </a:lnTo>
                  <a:lnTo>
                    <a:pt x="158" y="81"/>
                  </a:lnTo>
                  <a:lnTo>
                    <a:pt x="165" y="87"/>
                  </a:lnTo>
                  <a:lnTo>
                    <a:pt x="174" y="89"/>
                  </a:lnTo>
                  <a:lnTo>
                    <a:pt x="183" y="91"/>
                  </a:lnTo>
                  <a:lnTo>
                    <a:pt x="183" y="91"/>
                  </a:lnTo>
                  <a:lnTo>
                    <a:pt x="192" y="89"/>
                  </a:lnTo>
                  <a:lnTo>
                    <a:pt x="200" y="87"/>
                  </a:lnTo>
                  <a:lnTo>
                    <a:pt x="209" y="81"/>
                  </a:lnTo>
                  <a:lnTo>
                    <a:pt x="214" y="76"/>
                  </a:lnTo>
                  <a:lnTo>
                    <a:pt x="219" y="71"/>
                  </a:lnTo>
                  <a:lnTo>
                    <a:pt x="225" y="62"/>
                  </a:lnTo>
                  <a:lnTo>
                    <a:pt x="227" y="54"/>
                  </a:lnTo>
                  <a:lnTo>
                    <a:pt x="229" y="45"/>
                  </a:lnTo>
                  <a:lnTo>
                    <a:pt x="229" y="45"/>
                  </a:lnTo>
                  <a:lnTo>
                    <a:pt x="227" y="36"/>
                  </a:lnTo>
                  <a:lnTo>
                    <a:pt x="225" y="27"/>
                  </a:lnTo>
                  <a:lnTo>
                    <a:pt x="219" y="20"/>
                  </a:lnTo>
                  <a:lnTo>
                    <a:pt x="214" y="13"/>
                  </a:lnTo>
                  <a:lnTo>
                    <a:pt x="209" y="7"/>
                  </a:lnTo>
                  <a:lnTo>
                    <a:pt x="200" y="4"/>
                  </a:lnTo>
                  <a:lnTo>
                    <a:pt x="192" y="0"/>
                  </a:lnTo>
                  <a:lnTo>
                    <a:pt x="183" y="0"/>
                  </a:lnTo>
                  <a:lnTo>
                    <a:pt x="183" y="0"/>
                  </a:lnTo>
                  <a:close/>
                  <a:moveTo>
                    <a:pt x="319" y="272"/>
                  </a:moveTo>
                  <a:lnTo>
                    <a:pt x="265" y="272"/>
                  </a:lnTo>
                  <a:lnTo>
                    <a:pt x="265" y="174"/>
                  </a:lnTo>
                  <a:lnTo>
                    <a:pt x="265" y="174"/>
                  </a:lnTo>
                  <a:lnTo>
                    <a:pt x="265" y="163"/>
                  </a:lnTo>
                  <a:lnTo>
                    <a:pt x="263" y="154"/>
                  </a:lnTo>
                  <a:lnTo>
                    <a:pt x="259" y="145"/>
                  </a:lnTo>
                  <a:lnTo>
                    <a:pt x="256" y="136"/>
                  </a:lnTo>
                  <a:lnTo>
                    <a:pt x="256" y="136"/>
                  </a:lnTo>
                  <a:lnTo>
                    <a:pt x="263" y="134"/>
                  </a:lnTo>
                  <a:lnTo>
                    <a:pt x="270" y="134"/>
                  </a:lnTo>
                  <a:lnTo>
                    <a:pt x="270" y="134"/>
                  </a:lnTo>
                  <a:lnTo>
                    <a:pt x="279" y="136"/>
                  </a:lnTo>
                  <a:lnTo>
                    <a:pt x="288" y="138"/>
                  </a:lnTo>
                  <a:lnTo>
                    <a:pt x="297" y="143"/>
                  </a:lnTo>
                  <a:lnTo>
                    <a:pt x="305" y="149"/>
                  </a:lnTo>
                  <a:lnTo>
                    <a:pt x="310" y="156"/>
                  </a:lnTo>
                  <a:lnTo>
                    <a:pt x="316" y="165"/>
                  </a:lnTo>
                  <a:lnTo>
                    <a:pt x="317" y="174"/>
                  </a:lnTo>
                  <a:lnTo>
                    <a:pt x="319" y="183"/>
                  </a:lnTo>
                  <a:lnTo>
                    <a:pt x="319" y="272"/>
                  </a:lnTo>
                  <a:close/>
                  <a:moveTo>
                    <a:pt x="100" y="174"/>
                  </a:moveTo>
                  <a:lnTo>
                    <a:pt x="100" y="272"/>
                  </a:lnTo>
                  <a:lnTo>
                    <a:pt x="45" y="272"/>
                  </a:lnTo>
                  <a:lnTo>
                    <a:pt x="45" y="183"/>
                  </a:lnTo>
                  <a:lnTo>
                    <a:pt x="45" y="183"/>
                  </a:lnTo>
                  <a:lnTo>
                    <a:pt x="47" y="174"/>
                  </a:lnTo>
                  <a:lnTo>
                    <a:pt x="51" y="165"/>
                  </a:lnTo>
                  <a:lnTo>
                    <a:pt x="54" y="156"/>
                  </a:lnTo>
                  <a:lnTo>
                    <a:pt x="60" y="149"/>
                  </a:lnTo>
                  <a:lnTo>
                    <a:pt x="67" y="143"/>
                  </a:lnTo>
                  <a:lnTo>
                    <a:pt x="76" y="138"/>
                  </a:lnTo>
                  <a:lnTo>
                    <a:pt x="85" y="136"/>
                  </a:lnTo>
                  <a:lnTo>
                    <a:pt x="96" y="134"/>
                  </a:lnTo>
                  <a:lnTo>
                    <a:pt x="96" y="134"/>
                  </a:lnTo>
                  <a:lnTo>
                    <a:pt x="103" y="134"/>
                  </a:lnTo>
                  <a:lnTo>
                    <a:pt x="109" y="136"/>
                  </a:lnTo>
                  <a:lnTo>
                    <a:pt x="109" y="136"/>
                  </a:lnTo>
                  <a:lnTo>
                    <a:pt x="105" y="145"/>
                  </a:lnTo>
                  <a:lnTo>
                    <a:pt x="102" y="154"/>
                  </a:lnTo>
                  <a:lnTo>
                    <a:pt x="100" y="163"/>
                  </a:lnTo>
                  <a:lnTo>
                    <a:pt x="100" y="174"/>
                  </a:lnTo>
                  <a:lnTo>
                    <a:pt x="100" y="174"/>
                  </a:lnTo>
                  <a:close/>
                  <a:moveTo>
                    <a:pt x="111" y="301"/>
                  </a:moveTo>
                  <a:lnTo>
                    <a:pt x="254" y="301"/>
                  </a:lnTo>
                  <a:lnTo>
                    <a:pt x="254" y="174"/>
                  </a:lnTo>
                  <a:lnTo>
                    <a:pt x="254" y="174"/>
                  </a:lnTo>
                  <a:lnTo>
                    <a:pt x="252" y="159"/>
                  </a:lnTo>
                  <a:lnTo>
                    <a:pt x="248" y="145"/>
                  </a:lnTo>
                  <a:lnTo>
                    <a:pt x="241" y="134"/>
                  </a:lnTo>
                  <a:lnTo>
                    <a:pt x="232" y="123"/>
                  </a:lnTo>
                  <a:lnTo>
                    <a:pt x="223" y="114"/>
                  </a:lnTo>
                  <a:lnTo>
                    <a:pt x="210" y="109"/>
                  </a:lnTo>
                  <a:lnTo>
                    <a:pt x="198" y="103"/>
                  </a:lnTo>
                  <a:lnTo>
                    <a:pt x="183" y="101"/>
                  </a:lnTo>
                  <a:lnTo>
                    <a:pt x="183" y="101"/>
                  </a:lnTo>
                  <a:lnTo>
                    <a:pt x="169" y="103"/>
                  </a:lnTo>
                  <a:lnTo>
                    <a:pt x="154" y="109"/>
                  </a:lnTo>
                  <a:lnTo>
                    <a:pt x="143" y="114"/>
                  </a:lnTo>
                  <a:lnTo>
                    <a:pt x="132" y="123"/>
                  </a:lnTo>
                  <a:lnTo>
                    <a:pt x="123" y="134"/>
                  </a:lnTo>
                  <a:lnTo>
                    <a:pt x="116" y="145"/>
                  </a:lnTo>
                  <a:lnTo>
                    <a:pt x="112" y="159"/>
                  </a:lnTo>
                  <a:lnTo>
                    <a:pt x="111" y="174"/>
                  </a:lnTo>
                  <a:lnTo>
                    <a:pt x="111" y="301"/>
                  </a:lnTo>
                  <a:close/>
                </a:path>
              </a:pathLst>
            </a:custGeom>
            <a:solidFill>
              <a:schemeClr val="bg1"/>
            </a:solid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grpSp>
      <p:grpSp>
        <p:nvGrpSpPr>
          <p:cNvPr id="18" name="组合 17">
            <a:extLst>
              <a:ext uri="{FF2B5EF4-FFF2-40B4-BE49-F238E27FC236}">
                <a16:creationId xmlns:a16="http://schemas.microsoft.com/office/drawing/2014/main" xmlns="" id="{B2DAE2CB-75B4-4C84-B877-AAC252081541}"/>
              </a:ext>
            </a:extLst>
          </p:cNvPr>
          <p:cNvGrpSpPr/>
          <p:nvPr/>
        </p:nvGrpSpPr>
        <p:grpSpPr>
          <a:xfrm>
            <a:off x="6125144" y="1839096"/>
            <a:ext cx="749014" cy="748977"/>
            <a:chOff x="3357554" y="1428742"/>
            <a:chExt cx="636196" cy="636164"/>
          </a:xfrm>
        </p:grpSpPr>
        <p:sp>
          <p:nvSpPr>
            <p:cNvPr id="19" name="Rectangle 13">
              <a:extLst>
                <a:ext uri="{FF2B5EF4-FFF2-40B4-BE49-F238E27FC236}">
                  <a16:creationId xmlns:a16="http://schemas.microsoft.com/office/drawing/2014/main" xmlns="" id="{E924D758-B20D-485C-98E0-145ED1BF654D}"/>
                </a:ext>
              </a:extLst>
            </p:cNvPr>
            <p:cNvSpPr/>
            <p:nvPr/>
          </p:nvSpPr>
          <p:spPr>
            <a:xfrm>
              <a:off x="3357554" y="1428742"/>
              <a:ext cx="636196" cy="6361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sp>
          <p:nvSpPr>
            <p:cNvPr id="20" name="Freeform 100">
              <a:extLst>
                <a:ext uri="{FF2B5EF4-FFF2-40B4-BE49-F238E27FC236}">
                  <a16:creationId xmlns:a16="http://schemas.microsoft.com/office/drawing/2014/main" xmlns="" id="{BAE07360-15A2-47B1-9499-7FF98EF251C6}"/>
                </a:ext>
              </a:extLst>
            </p:cNvPr>
            <p:cNvSpPr/>
            <p:nvPr/>
          </p:nvSpPr>
          <p:spPr bwMode="auto">
            <a:xfrm>
              <a:off x="3500430" y="1571618"/>
              <a:ext cx="303570" cy="342050"/>
            </a:xfrm>
            <a:custGeom>
              <a:avLst/>
              <a:gdLst/>
              <a:ahLst/>
              <a:cxnLst>
                <a:cxn ang="0">
                  <a:pos x="230" y="212"/>
                </a:cxn>
                <a:cxn ang="0">
                  <a:pos x="212" y="216"/>
                </a:cxn>
                <a:cxn ang="0">
                  <a:pos x="197" y="223"/>
                </a:cxn>
                <a:cxn ang="0">
                  <a:pos x="105" y="169"/>
                </a:cxn>
                <a:cxn ang="0">
                  <a:pos x="105" y="160"/>
                </a:cxn>
                <a:cxn ang="0">
                  <a:pos x="197" y="96"/>
                </a:cxn>
                <a:cxn ang="0">
                  <a:pos x="204" y="100"/>
                </a:cxn>
                <a:cxn ang="0">
                  <a:pos x="221" y="105"/>
                </a:cxn>
                <a:cxn ang="0">
                  <a:pos x="230" y="107"/>
                </a:cxn>
                <a:cxn ang="0">
                  <a:pos x="250" y="102"/>
                </a:cxn>
                <a:cxn ang="0">
                  <a:pos x="266" y="91"/>
                </a:cxn>
                <a:cxn ang="0">
                  <a:pos x="277" y="75"/>
                </a:cxn>
                <a:cxn ang="0">
                  <a:pos x="282" y="53"/>
                </a:cxn>
                <a:cxn ang="0">
                  <a:pos x="281" y="44"/>
                </a:cxn>
                <a:cxn ang="0">
                  <a:pos x="273" y="24"/>
                </a:cxn>
                <a:cxn ang="0">
                  <a:pos x="259" y="9"/>
                </a:cxn>
                <a:cxn ang="0">
                  <a:pos x="239" y="2"/>
                </a:cxn>
                <a:cxn ang="0">
                  <a:pos x="230" y="0"/>
                </a:cxn>
                <a:cxn ang="0">
                  <a:pos x="208" y="4"/>
                </a:cxn>
                <a:cxn ang="0">
                  <a:pos x="192" y="17"/>
                </a:cxn>
                <a:cxn ang="0">
                  <a:pos x="181" y="33"/>
                </a:cxn>
                <a:cxn ang="0">
                  <a:pos x="175" y="53"/>
                </a:cxn>
                <a:cxn ang="0">
                  <a:pos x="177" y="62"/>
                </a:cxn>
                <a:cxn ang="0">
                  <a:pos x="85" y="118"/>
                </a:cxn>
                <a:cxn ang="0">
                  <a:pos x="68" y="109"/>
                </a:cxn>
                <a:cxn ang="0">
                  <a:pos x="52" y="107"/>
                </a:cxn>
                <a:cxn ang="0">
                  <a:pos x="41" y="107"/>
                </a:cxn>
                <a:cxn ang="0">
                  <a:pos x="23" y="116"/>
                </a:cxn>
                <a:cxn ang="0">
                  <a:pos x="9" y="131"/>
                </a:cxn>
                <a:cxn ang="0">
                  <a:pos x="0" y="149"/>
                </a:cxn>
                <a:cxn ang="0">
                  <a:pos x="0" y="160"/>
                </a:cxn>
                <a:cxn ang="0">
                  <a:pos x="3" y="180"/>
                </a:cxn>
                <a:cxn ang="0">
                  <a:pos x="14" y="198"/>
                </a:cxn>
                <a:cxn ang="0">
                  <a:pos x="30" y="209"/>
                </a:cxn>
                <a:cxn ang="0">
                  <a:pos x="52" y="212"/>
                </a:cxn>
                <a:cxn ang="0">
                  <a:pos x="61" y="212"/>
                </a:cxn>
                <a:cxn ang="0">
                  <a:pos x="78" y="207"/>
                </a:cxn>
                <a:cxn ang="0">
                  <a:pos x="177" y="258"/>
                </a:cxn>
                <a:cxn ang="0">
                  <a:pos x="175" y="267"/>
                </a:cxn>
                <a:cxn ang="0">
                  <a:pos x="177" y="278"/>
                </a:cxn>
                <a:cxn ang="0">
                  <a:pos x="184" y="296"/>
                </a:cxn>
                <a:cxn ang="0">
                  <a:pos x="199" y="310"/>
                </a:cxn>
                <a:cxn ang="0">
                  <a:pos x="219" y="318"/>
                </a:cxn>
                <a:cxn ang="0">
                  <a:pos x="230" y="319"/>
                </a:cxn>
                <a:cxn ang="0">
                  <a:pos x="250" y="316"/>
                </a:cxn>
                <a:cxn ang="0">
                  <a:pos x="266" y="303"/>
                </a:cxn>
                <a:cxn ang="0">
                  <a:pos x="277" y="287"/>
                </a:cxn>
                <a:cxn ang="0">
                  <a:pos x="282" y="267"/>
                </a:cxn>
                <a:cxn ang="0">
                  <a:pos x="281" y="256"/>
                </a:cxn>
                <a:cxn ang="0">
                  <a:pos x="273" y="236"/>
                </a:cxn>
                <a:cxn ang="0">
                  <a:pos x="259" y="221"/>
                </a:cxn>
                <a:cxn ang="0">
                  <a:pos x="239" y="214"/>
                </a:cxn>
                <a:cxn ang="0">
                  <a:pos x="230" y="212"/>
                </a:cxn>
              </a:cxnLst>
              <a:rect l="0" t="0" r="r" b="b"/>
              <a:pathLst>
                <a:path w="282" h="319">
                  <a:moveTo>
                    <a:pt x="230" y="212"/>
                  </a:moveTo>
                  <a:lnTo>
                    <a:pt x="230" y="212"/>
                  </a:lnTo>
                  <a:lnTo>
                    <a:pt x="221" y="214"/>
                  </a:lnTo>
                  <a:lnTo>
                    <a:pt x="212" y="216"/>
                  </a:lnTo>
                  <a:lnTo>
                    <a:pt x="204" y="220"/>
                  </a:lnTo>
                  <a:lnTo>
                    <a:pt x="197" y="223"/>
                  </a:lnTo>
                  <a:lnTo>
                    <a:pt x="105" y="169"/>
                  </a:lnTo>
                  <a:lnTo>
                    <a:pt x="105" y="169"/>
                  </a:lnTo>
                  <a:lnTo>
                    <a:pt x="105" y="160"/>
                  </a:lnTo>
                  <a:lnTo>
                    <a:pt x="105" y="160"/>
                  </a:lnTo>
                  <a:lnTo>
                    <a:pt x="105" y="151"/>
                  </a:lnTo>
                  <a:lnTo>
                    <a:pt x="197" y="96"/>
                  </a:lnTo>
                  <a:lnTo>
                    <a:pt x="197" y="96"/>
                  </a:lnTo>
                  <a:lnTo>
                    <a:pt x="204" y="100"/>
                  </a:lnTo>
                  <a:lnTo>
                    <a:pt x="212" y="104"/>
                  </a:lnTo>
                  <a:lnTo>
                    <a:pt x="221" y="105"/>
                  </a:lnTo>
                  <a:lnTo>
                    <a:pt x="230" y="107"/>
                  </a:lnTo>
                  <a:lnTo>
                    <a:pt x="230" y="107"/>
                  </a:lnTo>
                  <a:lnTo>
                    <a:pt x="239" y="105"/>
                  </a:lnTo>
                  <a:lnTo>
                    <a:pt x="250" y="102"/>
                  </a:lnTo>
                  <a:lnTo>
                    <a:pt x="259" y="98"/>
                  </a:lnTo>
                  <a:lnTo>
                    <a:pt x="266" y="91"/>
                  </a:lnTo>
                  <a:lnTo>
                    <a:pt x="273" y="84"/>
                  </a:lnTo>
                  <a:lnTo>
                    <a:pt x="277" y="75"/>
                  </a:lnTo>
                  <a:lnTo>
                    <a:pt x="281" y="64"/>
                  </a:lnTo>
                  <a:lnTo>
                    <a:pt x="282" y="53"/>
                  </a:lnTo>
                  <a:lnTo>
                    <a:pt x="282" y="53"/>
                  </a:lnTo>
                  <a:lnTo>
                    <a:pt x="281" y="44"/>
                  </a:lnTo>
                  <a:lnTo>
                    <a:pt x="277" y="33"/>
                  </a:lnTo>
                  <a:lnTo>
                    <a:pt x="273" y="24"/>
                  </a:lnTo>
                  <a:lnTo>
                    <a:pt x="266" y="17"/>
                  </a:lnTo>
                  <a:lnTo>
                    <a:pt x="259" y="9"/>
                  </a:lnTo>
                  <a:lnTo>
                    <a:pt x="250" y="4"/>
                  </a:lnTo>
                  <a:lnTo>
                    <a:pt x="239" y="2"/>
                  </a:lnTo>
                  <a:lnTo>
                    <a:pt x="230" y="0"/>
                  </a:lnTo>
                  <a:lnTo>
                    <a:pt x="230" y="0"/>
                  </a:lnTo>
                  <a:lnTo>
                    <a:pt x="219" y="2"/>
                  </a:lnTo>
                  <a:lnTo>
                    <a:pt x="208" y="4"/>
                  </a:lnTo>
                  <a:lnTo>
                    <a:pt x="199" y="9"/>
                  </a:lnTo>
                  <a:lnTo>
                    <a:pt x="192" y="17"/>
                  </a:lnTo>
                  <a:lnTo>
                    <a:pt x="184" y="24"/>
                  </a:lnTo>
                  <a:lnTo>
                    <a:pt x="181" y="33"/>
                  </a:lnTo>
                  <a:lnTo>
                    <a:pt x="177" y="44"/>
                  </a:lnTo>
                  <a:lnTo>
                    <a:pt x="175" y="53"/>
                  </a:lnTo>
                  <a:lnTo>
                    <a:pt x="175" y="53"/>
                  </a:lnTo>
                  <a:lnTo>
                    <a:pt x="177" y="62"/>
                  </a:lnTo>
                  <a:lnTo>
                    <a:pt x="85" y="118"/>
                  </a:lnTo>
                  <a:lnTo>
                    <a:pt x="85" y="118"/>
                  </a:lnTo>
                  <a:lnTo>
                    <a:pt x="78" y="113"/>
                  </a:lnTo>
                  <a:lnTo>
                    <a:pt x="68" y="109"/>
                  </a:lnTo>
                  <a:lnTo>
                    <a:pt x="61" y="107"/>
                  </a:lnTo>
                  <a:lnTo>
                    <a:pt x="52" y="107"/>
                  </a:lnTo>
                  <a:lnTo>
                    <a:pt x="52" y="107"/>
                  </a:lnTo>
                  <a:lnTo>
                    <a:pt x="41" y="107"/>
                  </a:lnTo>
                  <a:lnTo>
                    <a:pt x="30" y="111"/>
                  </a:lnTo>
                  <a:lnTo>
                    <a:pt x="23" y="116"/>
                  </a:lnTo>
                  <a:lnTo>
                    <a:pt x="14" y="122"/>
                  </a:lnTo>
                  <a:lnTo>
                    <a:pt x="9" y="131"/>
                  </a:lnTo>
                  <a:lnTo>
                    <a:pt x="3" y="140"/>
                  </a:lnTo>
                  <a:lnTo>
                    <a:pt x="0" y="149"/>
                  </a:lnTo>
                  <a:lnTo>
                    <a:pt x="0" y="160"/>
                  </a:lnTo>
                  <a:lnTo>
                    <a:pt x="0" y="160"/>
                  </a:lnTo>
                  <a:lnTo>
                    <a:pt x="0" y="171"/>
                  </a:lnTo>
                  <a:lnTo>
                    <a:pt x="3" y="180"/>
                  </a:lnTo>
                  <a:lnTo>
                    <a:pt x="9" y="189"/>
                  </a:lnTo>
                  <a:lnTo>
                    <a:pt x="14" y="198"/>
                  </a:lnTo>
                  <a:lnTo>
                    <a:pt x="23" y="203"/>
                  </a:lnTo>
                  <a:lnTo>
                    <a:pt x="30" y="209"/>
                  </a:lnTo>
                  <a:lnTo>
                    <a:pt x="41" y="212"/>
                  </a:lnTo>
                  <a:lnTo>
                    <a:pt x="52" y="212"/>
                  </a:lnTo>
                  <a:lnTo>
                    <a:pt x="52" y="212"/>
                  </a:lnTo>
                  <a:lnTo>
                    <a:pt x="61" y="212"/>
                  </a:lnTo>
                  <a:lnTo>
                    <a:pt x="68" y="211"/>
                  </a:lnTo>
                  <a:lnTo>
                    <a:pt x="78" y="207"/>
                  </a:lnTo>
                  <a:lnTo>
                    <a:pt x="85" y="202"/>
                  </a:lnTo>
                  <a:lnTo>
                    <a:pt x="177" y="258"/>
                  </a:lnTo>
                  <a:lnTo>
                    <a:pt x="177" y="258"/>
                  </a:lnTo>
                  <a:lnTo>
                    <a:pt x="175" y="267"/>
                  </a:lnTo>
                  <a:lnTo>
                    <a:pt x="175" y="267"/>
                  </a:lnTo>
                  <a:lnTo>
                    <a:pt x="177" y="278"/>
                  </a:lnTo>
                  <a:lnTo>
                    <a:pt x="181" y="287"/>
                  </a:lnTo>
                  <a:lnTo>
                    <a:pt x="184" y="296"/>
                  </a:lnTo>
                  <a:lnTo>
                    <a:pt x="192" y="303"/>
                  </a:lnTo>
                  <a:lnTo>
                    <a:pt x="199" y="310"/>
                  </a:lnTo>
                  <a:lnTo>
                    <a:pt x="208" y="316"/>
                  </a:lnTo>
                  <a:lnTo>
                    <a:pt x="219" y="318"/>
                  </a:lnTo>
                  <a:lnTo>
                    <a:pt x="230" y="319"/>
                  </a:lnTo>
                  <a:lnTo>
                    <a:pt x="230" y="319"/>
                  </a:lnTo>
                  <a:lnTo>
                    <a:pt x="239" y="318"/>
                  </a:lnTo>
                  <a:lnTo>
                    <a:pt x="250" y="316"/>
                  </a:lnTo>
                  <a:lnTo>
                    <a:pt x="259" y="310"/>
                  </a:lnTo>
                  <a:lnTo>
                    <a:pt x="266" y="303"/>
                  </a:lnTo>
                  <a:lnTo>
                    <a:pt x="273" y="296"/>
                  </a:lnTo>
                  <a:lnTo>
                    <a:pt x="277" y="287"/>
                  </a:lnTo>
                  <a:lnTo>
                    <a:pt x="281" y="278"/>
                  </a:lnTo>
                  <a:lnTo>
                    <a:pt x="282" y="267"/>
                  </a:lnTo>
                  <a:lnTo>
                    <a:pt x="282" y="267"/>
                  </a:lnTo>
                  <a:lnTo>
                    <a:pt x="281" y="256"/>
                  </a:lnTo>
                  <a:lnTo>
                    <a:pt x="277" y="245"/>
                  </a:lnTo>
                  <a:lnTo>
                    <a:pt x="273" y="236"/>
                  </a:lnTo>
                  <a:lnTo>
                    <a:pt x="266" y="229"/>
                  </a:lnTo>
                  <a:lnTo>
                    <a:pt x="259" y="221"/>
                  </a:lnTo>
                  <a:lnTo>
                    <a:pt x="250" y="218"/>
                  </a:lnTo>
                  <a:lnTo>
                    <a:pt x="239" y="214"/>
                  </a:lnTo>
                  <a:lnTo>
                    <a:pt x="230" y="212"/>
                  </a:lnTo>
                  <a:lnTo>
                    <a:pt x="230" y="212"/>
                  </a:lnTo>
                  <a:close/>
                </a:path>
              </a:pathLst>
            </a:custGeom>
            <a:solidFill>
              <a:schemeClr val="bg1"/>
            </a:solid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grpSp>
      <p:grpSp>
        <p:nvGrpSpPr>
          <p:cNvPr id="21" name="组合 20">
            <a:extLst>
              <a:ext uri="{FF2B5EF4-FFF2-40B4-BE49-F238E27FC236}">
                <a16:creationId xmlns:a16="http://schemas.microsoft.com/office/drawing/2014/main" xmlns="" id="{D4D30F10-6224-4273-8C05-42E851A99798}"/>
              </a:ext>
            </a:extLst>
          </p:cNvPr>
          <p:cNvGrpSpPr/>
          <p:nvPr/>
        </p:nvGrpSpPr>
        <p:grpSpPr>
          <a:xfrm>
            <a:off x="7404636" y="5046382"/>
            <a:ext cx="749014" cy="748977"/>
            <a:chOff x="5143504" y="3643320"/>
            <a:chExt cx="636196" cy="636164"/>
          </a:xfrm>
        </p:grpSpPr>
        <p:sp>
          <p:nvSpPr>
            <p:cNvPr id="22" name="Rectangle 27">
              <a:extLst>
                <a:ext uri="{FF2B5EF4-FFF2-40B4-BE49-F238E27FC236}">
                  <a16:creationId xmlns:a16="http://schemas.microsoft.com/office/drawing/2014/main" xmlns="" id="{1E66DD2B-7A5F-496A-B5F2-A47D160BE87D}"/>
                </a:ext>
              </a:extLst>
            </p:cNvPr>
            <p:cNvSpPr/>
            <p:nvPr/>
          </p:nvSpPr>
          <p:spPr>
            <a:xfrm>
              <a:off x="5143504" y="3643320"/>
              <a:ext cx="636196" cy="6361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sp>
          <p:nvSpPr>
            <p:cNvPr id="23" name="Freeform 107">
              <a:extLst>
                <a:ext uri="{FF2B5EF4-FFF2-40B4-BE49-F238E27FC236}">
                  <a16:creationId xmlns:a16="http://schemas.microsoft.com/office/drawing/2014/main" xmlns="" id="{532CD79F-19C6-4E0F-B34D-FEDF1DC04441}"/>
                </a:ext>
              </a:extLst>
            </p:cNvPr>
            <p:cNvSpPr>
              <a:spLocks noEditPoints="1"/>
            </p:cNvSpPr>
            <p:nvPr/>
          </p:nvSpPr>
          <p:spPr bwMode="auto">
            <a:xfrm>
              <a:off x="5286380" y="3786196"/>
              <a:ext cx="365566" cy="314258"/>
            </a:xfrm>
            <a:custGeom>
              <a:avLst/>
              <a:gdLst/>
              <a:ahLst/>
              <a:cxnLst>
                <a:cxn ang="0">
                  <a:pos x="337" y="165"/>
                </a:cxn>
                <a:cxn ang="0">
                  <a:pos x="170" y="0"/>
                </a:cxn>
                <a:cxn ang="0">
                  <a:pos x="5" y="165"/>
                </a:cxn>
                <a:cxn ang="0">
                  <a:pos x="5" y="165"/>
                </a:cxn>
                <a:cxn ang="0">
                  <a:pos x="0" y="172"/>
                </a:cxn>
                <a:cxn ang="0">
                  <a:pos x="0" y="181"/>
                </a:cxn>
                <a:cxn ang="0">
                  <a:pos x="0" y="189"/>
                </a:cxn>
                <a:cxn ang="0">
                  <a:pos x="5" y="196"/>
                </a:cxn>
                <a:cxn ang="0">
                  <a:pos x="5" y="196"/>
                </a:cxn>
                <a:cxn ang="0">
                  <a:pos x="13" y="201"/>
                </a:cxn>
                <a:cxn ang="0">
                  <a:pos x="20" y="201"/>
                </a:cxn>
                <a:cxn ang="0">
                  <a:pos x="29" y="201"/>
                </a:cxn>
                <a:cxn ang="0">
                  <a:pos x="36" y="196"/>
                </a:cxn>
                <a:cxn ang="0">
                  <a:pos x="42" y="189"/>
                </a:cxn>
                <a:cxn ang="0">
                  <a:pos x="42" y="294"/>
                </a:cxn>
                <a:cxn ang="0">
                  <a:pos x="301" y="294"/>
                </a:cxn>
                <a:cxn ang="0">
                  <a:pos x="301" y="189"/>
                </a:cxn>
                <a:cxn ang="0">
                  <a:pos x="306" y="196"/>
                </a:cxn>
                <a:cxn ang="0">
                  <a:pos x="306" y="196"/>
                </a:cxn>
                <a:cxn ang="0">
                  <a:pos x="314" y="201"/>
                </a:cxn>
                <a:cxn ang="0">
                  <a:pos x="321" y="201"/>
                </a:cxn>
                <a:cxn ang="0">
                  <a:pos x="321" y="201"/>
                </a:cxn>
                <a:cxn ang="0">
                  <a:pos x="330" y="201"/>
                </a:cxn>
                <a:cxn ang="0">
                  <a:pos x="337" y="196"/>
                </a:cxn>
                <a:cxn ang="0">
                  <a:pos x="337" y="196"/>
                </a:cxn>
                <a:cxn ang="0">
                  <a:pos x="341" y="189"/>
                </a:cxn>
                <a:cxn ang="0">
                  <a:pos x="343" y="181"/>
                </a:cxn>
                <a:cxn ang="0">
                  <a:pos x="341" y="172"/>
                </a:cxn>
                <a:cxn ang="0">
                  <a:pos x="337" y="165"/>
                </a:cxn>
                <a:cxn ang="0">
                  <a:pos x="337" y="165"/>
                </a:cxn>
                <a:cxn ang="0">
                  <a:pos x="279" y="272"/>
                </a:cxn>
                <a:cxn ang="0">
                  <a:pos x="214" y="272"/>
                </a:cxn>
                <a:cxn ang="0">
                  <a:pos x="214" y="187"/>
                </a:cxn>
                <a:cxn ang="0">
                  <a:pos x="129" y="187"/>
                </a:cxn>
                <a:cxn ang="0">
                  <a:pos x="129" y="272"/>
                </a:cxn>
                <a:cxn ang="0">
                  <a:pos x="63" y="272"/>
                </a:cxn>
                <a:cxn ang="0">
                  <a:pos x="63" y="169"/>
                </a:cxn>
                <a:cxn ang="0">
                  <a:pos x="170" y="60"/>
                </a:cxn>
                <a:cxn ang="0">
                  <a:pos x="279" y="169"/>
                </a:cxn>
                <a:cxn ang="0">
                  <a:pos x="279" y="272"/>
                </a:cxn>
              </a:cxnLst>
              <a:rect l="0" t="0" r="r" b="b"/>
              <a:pathLst>
                <a:path w="343" h="294">
                  <a:moveTo>
                    <a:pt x="337" y="165"/>
                  </a:moveTo>
                  <a:lnTo>
                    <a:pt x="170" y="0"/>
                  </a:lnTo>
                  <a:lnTo>
                    <a:pt x="5" y="165"/>
                  </a:lnTo>
                  <a:lnTo>
                    <a:pt x="5" y="165"/>
                  </a:lnTo>
                  <a:lnTo>
                    <a:pt x="0" y="172"/>
                  </a:lnTo>
                  <a:lnTo>
                    <a:pt x="0" y="181"/>
                  </a:lnTo>
                  <a:lnTo>
                    <a:pt x="0" y="189"/>
                  </a:lnTo>
                  <a:lnTo>
                    <a:pt x="5" y="196"/>
                  </a:lnTo>
                  <a:lnTo>
                    <a:pt x="5" y="196"/>
                  </a:lnTo>
                  <a:lnTo>
                    <a:pt x="13" y="201"/>
                  </a:lnTo>
                  <a:lnTo>
                    <a:pt x="20" y="201"/>
                  </a:lnTo>
                  <a:lnTo>
                    <a:pt x="29" y="201"/>
                  </a:lnTo>
                  <a:lnTo>
                    <a:pt x="36" y="196"/>
                  </a:lnTo>
                  <a:lnTo>
                    <a:pt x="42" y="189"/>
                  </a:lnTo>
                  <a:lnTo>
                    <a:pt x="42" y="294"/>
                  </a:lnTo>
                  <a:lnTo>
                    <a:pt x="301" y="294"/>
                  </a:lnTo>
                  <a:lnTo>
                    <a:pt x="301" y="189"/>
                  </a:lnTo>
                  <a:lnTo>
                    <a:pt x="306" y="196"/>
                  </a:lnTo>
                  <a:lnTo>
                    <a:pt x="306" y="196"/>
                  </a:lnTo>
                  <a:lnTo>
                    <a:pt x="314" y="201"/>
                  </a:lnTo>
                  <a:lnTo>
                    <a:pt x="321" y="201"/>
                  </a:lnTo>
                  <a:lnTo>
                    <a:pt x="321" y="201"/>
                  </a:lnTo>
                  <a:lnTo>
                    <a:pt x="330" y="201"/>
                  </a:lnTo>
                  <a:lnTo>
                    <a:pt x="337" y="196"/>
                  </a:lnTo>
                  <a:lnTo>
                    <a:pt x="337" y="196"/>
                  </a:lnTo>
                  <a:lnTo>
                    <a:pt x="341" y="189"/>
                  </a:lnTo>
                  <a:lnTo>
                    <a:pt x="343" y="181"/>
                  </a:lnTo>
                  <a:lnTo>
                    <a:pt x="341" y="172"/>
                  </a:lnTo>
                  <a:lnTo>
                    <a:pt x="337" y="165"/>
                  </a:lnTo>
                  <a:lnTo>
                    <a:pt x="337" y="165"/>
                  </a:lnTo>
                  <a:close/>
                  <a:moveTo>
                    <a:pt x="279" y="272"/>
                  </a:moveTo>
                  <a:lnTo>
                    <a:pt x="214" y="272"/>
                  </a:lnTo>
                  <a:lnTo>
                    <a:pt x="214" y="187"/>
                  </a:lnTo>
                  <a:lnTo>
                    <a:pt x="129" y="187"/>
                  </a:lnTo>
                  <a:lnTo>
                    <a:pt x="129" y="272"/>
                  </a:lnTo>
                  <a:lnTo>
                    <a:pt x="63" y="272"/>
                  </a:lnTo>
                  <a:lnTo>
                    <a:pt x="63" y="169"/>
                  </a:lnTo>
                  <a:lnTo>
                    <a:pt x="170" y="60"/>
                  </a:lnTo>
                  <a:lnTo>
                    <a:pt x="279" y="169"/>
                  </a:lnTo>
                  <a:lnTo>
                    <a:pt x="279" y="272"/>
                  </a:lnTo>
                  <a:close/>
                </a:path>
              </a:pathLst>
            </a:custGeom>
            <a:solidFill>
              <a:schemeClr val="bg1"/>
            </a:solid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grpSp>
      <p:grpSp>
        <p:nvGrpSpPr>
          <p:cNvPr id="24" name="组合 23">
            <a:extLst>
              <a:ext uri="{FF2B5EF4-FFF2-40B4-BE49-F238E27FC236}">
                <a16:creationId xmlns:a16="http://schemas.microsoft.com/office/drawing/2014/main" xmlns="" id="{A2F406A2-9A3A-4F03-A963-D31D52C8D140}"/>
              </a:ext>
            </a:extLst>
          </p:cNvPr>
          <p:cNvGrpSpPr/>
          <p:nvPr/>
        </p:nvGrpSpPr>
        <p:grpSpPr>
          <a:xfrm>
            <a:off x="6125144" y="5046382"/>
            <a:ext cx="749014" cy="748977"/>
            <a:chOff x="3357554" y="3643320"/>
            <a:chExt cx="636196" cy="636164"/>
          </a:xfrm>
        </p:grpSpPr>
        <p:sp>
          <p:nvSpPr>
            <p:cNvPr id="25" name="Rectangle 26">
              <a:extLst>
                <a:ext uri="{FF2B5EF4-FFF2-40B4-BE49-F238E27FC236}">
                  <a16:creationId xmlns:a16="http://schemas.microsoft.com/office/drawing/2014/main" xmlns="" id="{8A61D86B-49CE-4505-AD64-56532A1D0294}"/>
                </a:ext>
              </a:extLst>
            </p:cNvPr>
            <p:cNvSpPr/>
            <p:nvPr/>
          </p:nvSpPr>
          <p:spPr>
            <a:xfrm>
              <a:off x="3357554" y="3643320"/>
              <a:ext cx="636196" cy="6361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grpSp>
          <p:nvGrpSpPr>
            <p:cNvPr id="26" name="Group 67">
              <a:extLst>
                <a:ext uri="{FF2B5EF4-FFF2-40B4-BE49-F238E27FC236}">
                  <a16:creationId xmlns:a16="http://schemas.microsoft.com/office/drawing/2014/main" xmlns="" id="{A4725592-40F4-4C9A-81F1-A482158CCF65}"/>
                </a:ext>
              </a:extLst>
            </p:cNvPr>
            <p:cNvGrpSpPr/>
            <p:nvPr/>
          </p:nvGrpSpPr>
          <p:grpSpPr>
            <a:xfrm>
              <a:off x="3428992" y="3857634"/>
              <a:ext cx="503238" cy="177800"/>
              <a:chOff x="1441430" y="4357700"/>
              <a:chExt cx="503238" cy="177800"/>
            </a:xfrm>
            <a:solidFill>
              <a:schemeClr val="bg1"/>
            </a:solidFill>
          </p:grpSpPr>
          <p:sp>
            <p:nvSpPr>
              <p:cNvPr id="27" name="Freeform 19">
                <a:extLst>
                  <a:ext uri="{FF2B5EF4-FFF2-40B4-BE49-F238E27FC236}">
                    <a16:creationId xmlns:a16="http://schemas.microsoft.com/office/drawing/2014/main" xmlns="" id="{9D6D804F-627A-40C8-8288-3FCC73D6C343}"/>
                  </a:ext>
                </a:extLst>
              </p:cNvPr>
              <p:cNvSpPr/>
              <p:nvPr/>
            </p:nvSpPr>
            <p:spPr bwMode="auto">
              <a:xfrm>
                <a:off x="1441430" y="4357700"/>
                <a:ext cx="231775" cy="177800"/>
              </a:xfrm>
              <a:custGeom>
                <a:avLst/>
                <a:gdLst/>
                <a:ahLst/>
                <a:cxnLst>
                  <a:cxn ang="0">
                    <a:pos x="192" y="0"/>
                  </a:cxn>
                  <a:cxn ang="0">
                    <a:pos x="203" y="0"/>
                  </a:cxn>
                  <a:cxn ang="0">
                    <a:pos x="225" y="5"/>
                  </a:cxn>
                  <a:cxn ang="0">
                    <a:pos x="245" y="13"/>
                  </a:cxn>
                  <a:cxn ang="0">
                    <a:pos x="262" y="26"/>
                  </a:cxn>
                  <a:cxn ang="0">
                    <a:pos x="271" y="32"/>
                  </a:cxn>
                  <a:cxn ang="0">
                    <a:pos x="282" y="47"/>
                  </a:cxn>
                  <a:cxn ang="0">
                    <a:pos x="292" y="63"/>
                  </a:cxn>
                  <a:cxn ang="0">
                    <a:pos x="232" y="63"/>
                  </a:cxn>
                  <a:cxn ang="0">
                    <a:pos x="213" y="53"/>
                  </a:cxn>
                  <a:cxn ang="0">
                    <a:pos x="192" y="49"/>
                  </a:cxn>
                  <a:cxn ang="0">
                    <a:pos x="112" y="49"/>
                  </a:cxn>
                  <a:cxn ang="0">
                    <a:pos x="88" y="54"/>
                  </a:cxn>
                  <a:cxn ang="0">
                    <a:pos x="68" y="68"/>
                  </a:cxn>
                  <a:cxn ang="0">
                    <a:pos x="61" y="77"/>
                  </a:cxn>
                  <a:cxn ang="0">
                    <a:pos x="51" y="99"/>
                  </a:cxn>
                  <a:cxn ang="0">
                    <a:pos x="50" y="111"/>
                  </a:cxn>
                  <a:cxn ang="0">
                    <a:pos x="51" y="124"/>
                  </a:cxn>
                  <a:cxn ang="0">
                    <a:pos x="61" y="146"/>
                  </a:cxn>
                  <a:cxn ang="0">
                    <a:pos x="68" y="154"/>
                  </a:cxn>
                  <a:cxn ang="0">
                    <a:pos x="88" y="168"/>
                  </a:cxn>
                  <a:cxn ang="0">
                    <a:pos x="112" y="173"/>
                  </a:cxn>
                  <a:cxn ang="0">
                    <a:pos x="192" y="173"/>
                  </a:cxn>
                  <a:cxn ang="0">
                    <a:pos x="213" y="169"/>
                  </a:cxn>
                  <a:cxn ang="0">
                    <a:pos x="232" y="158"/>
                  </a:cxn>
                  <a:cxn ang="0">
                    <a:pos x="292" y="158"/>
                  </a:cxn>
                  <a:cxn ang="0">
                    <a:pos x="282" y="175"/>
                  </a:cxn>
                  <a:cxn ang="0">
                    <a:pos x="271" y="189"/>
                  </a:cxn>
                  <a:cxn ang="0">
                    <a:pos x="262" y="196"/>
                  </a:cxn>
                  <a:cxn ang="0">
                    <a:pos x="245" y="209"/>
                  </a:cxn>
                  <a:cxn ang="0">
                    <a:pos x="225" y="217"/>
                  </a:cxn>
                  <a:cxn ang="0">
                    <a:pos x="203" y="221"/>
                  </a:cxn>
                  <a:cxn ang="0">
                    <a:pos x="112" y="222"/>
                  </a:cxn>
                  <a:cxn ang="0">
                    <a:pos x="100" y="221"/>
                  </a:cxn>
                  <a:cxn ang="0">
                    <a:pos x="78" y="217"/>
                  </a:cxn>
                  <a:cxn ang="0">
                    <a:pos x="58" y="209"/>
                  </a:cxn>
                  <a:cxn ang="0">
                    <a:pos x="41" y="196"/>
                  </a:cxn>
                  <a:cxn ang="0">
                    <a:pos x="34" y="189"/>
                  </a:cxn>
                  <a:cxn ang="0">
                    <a:pos x="20" y="173"/>
                  </a:cxn>
                  <a:cxn ang="0">
                    <a:pos x="9" y="154"/>
                  </a:cxn>
                  <a:cxn ang="0">
                    <a:pos x="3" y="133"/>
                  </a:cxn>
                  <a:cxn ang="0">
                    <a:pos x="0" y="111"/>
                  </a:cxn>
                  <a:cxn ang="0">
                    <a:pos x="0" y="111"/>
                  </a:cxn>
                  <a:cxn ang="0">
                    <a:pos x="3" y="89"/>
                  </a:cxn>
                  <a:cxn ang="0">
                    <a:pos x="9" y="68"/>
                  </a:cxn>
                  <a:cxn ang="0">
                    <a:pos x="20" y="49"/>
                  </a:cxn>
                  <a:cxn ang="0">
                    <a:pos x="34" y="32"/>
                  </a:cxn>
                  <a:cxn ang="0">
                    <a:pos x="41" y="26"/>
                  </a:cxn>
                  <a:cxn ang="0">
                    <a:pos x="58" y="13"/>
                  </a:cxn>
                  <a:cxn ang="0">
                    <a:pos x="78" y="5"/>
                  </a:cxn>
                  <a:cxn ang="0">
                    <a:pos x="100" y="0"/>
                  </a:cxn>
                  <a:cxn ang="0">
                    <a:pos x="112" y="0"/>
                  </a:cxn>
                </a:cxnLst>
                <a:rect l="0" t="0" r="r" b="b"/>
                <a:pathLst>
                  <a:path w="292" h="222">
                    <a:moveTo>
                      <a:pt x="112" y="0"/>
                    </a:moveTo>
                    <a:lnTo>
                      <a:pt x="192" y="0"/>
                    </a:lnTo>
                    <a:lnTo>
                      <a:pt x="192" y="0"/>
                    </a:lnTo>
                    <a:lnTo>
                      <a:pt x="203" y="0"/>
                    </a:lnTo>
                    <a:lnTo>
                      <a:pt x="214" y="2"/>
                    </a:lnTo>
                    <a:lnTo>
                      <a:pt x="225" y="5"/>
                    </a:lnTo>
                    <a:lnTo>
                      <a:pt x="235" y="9"/>
                    </a:lnTo>
                    <a:lnTo>
                      <a:pt x="245" y="13"/>
                    </a:lnTo>
                    <a:lnTo>
                      <a:pt x="254" y="18"/>
                    </a:lnTo>
                    <a:lnTo>
                      <a:pt x="262" y="26"/>
                    </a:lnTo>
                    <a:lnTo>
                      <a:pt x="271" y="32"/>
                    </a:lnTo>
                    <a:lnTo>
                      <a:pt x="271" y="32"/>
                    </a:lnTo>
                    <a:lnTo>
                      <a:pt x="277" y="39"/>
                    </a:lnTo>
                    <a:lnTo>
                      <a:pt x="282" y="47"/>
                    </a:lnTo>
                    <a:lnTo>
                      <a:pt x="288" y="56"/>
                    </a:lnTo>
                    <a:lnTo>
                      <a:pt x="292" y="63"/>
                    </a:lnTo>
                    <a:lnTo>
                      <a:pt x="232" y="63"/>
                    </a:lnTo>
                    <a:lnTo>
                      <a:pt x="232" y="63"/>
                    </a:lnTo>
                    <a:lnTo>
                      <a:pt x="223" y="58"/>
                    </a:lnTo>
                    <a:lnTo>
                      <a:pt x="213" y="53"/>
                    </a:lnTo>
                    <a:lnTo>
                      <a:pt x="203" y="51"/>
                    </a:lnTo>
                    <a:lnTo>
                      <a:pt x="192" y="49"/>
                    </a:lnTo>
                    <a:lnTo>
                      <a:pt x="112" y="49"/>
                    </a:lnTo>
                    <a:lnTo>
                      <a:pt x="112" y="49"/>
                    </a:lnTo>
                    <a:lnTo>
                      <a:pt x="99" y="51"/>
                    </a:lnTo>
                    <a:lnTo>
                      <a:pt x="88" y="54"/>
                    </a:lnTo>
                    <a:lnTo>
                      <a:pt x="77" y="60"/>
                    </a:lnTo>
                    <a:lnTo>
                      <a:pt x="68" y="68"/>
                    </a:lnTo>
                    <a:lnTo>
                      <a:pt x="68" y="68"/>
                    </a:lnTo>
                    <a:lnTo>
                      <a:pt x="61" y="77"/>
                    </a:lnTo>
                    <a:lnTo>
                      <a:pt x="55" y="86"/>
                    </a:lnTo>
                    <a:lnTo>
                      <a:pt x="51" y="99"/>
                    </a:lnTo>
                    <a:lnTo>
                      <a:pt x="50" y="111"/>
                    </a:lnTo>
                    <a:lnTo>
                      <a:pt x="50" y="111"/>
                    </a:lnTo>
                    <a:lnTo>
                      <a:pt x="50" y="111"/>
                    </a:lnTo>
                    <a:lnTo>
                      <a:pt x="51" y="124"/>
                    </a:lnTo>
                    <a:lnTo>
                      <a:pt x="55" y="135"/>
                    </a:lnTo>
                    <a:lnTo>
                      <a:pt x="61" y="146"/>
                    </a:lnTo>
                    <a:lnTo>
                      <a:pt x="68" y="154"/>
                    </a:lnTo>
                    <a:lnTo>
                      <a:pt x="68" y="154"/>
                    </a:lnTo>
                    <a:lnTo>
                      <a:pt x="77" y="162"/>
                    </a:lnTo>
                    <a:lnTo>
                      <a:pt x="88" y="168"/>
                    </a:lnTo>
                    <a:lnTo>
                      <a:pt x="99" y="172"/>
                    </a:lnTo>
                    <a:lnTo>
                      <a:pt x="112" y="173"/>
                    </a:lnTo>
                    <a:lnTo>
                      <a:pt x="192" y="173"/>
                    </a:lnTo>
                    <a:lnTo>
                      <a:pt x="192" y="173"/>
                    </a:lnTo>
                    <a:lnTo>
                      <a:pt x="203" y="172"/>
                    </a:lnTo>
                    <a:lnTo>
                      <a:pt x="213" y="169"/>
                    </a:lnTo>
                    <a:lnTo>
                      <a:pt x="223" y="164"/>
                    </a:lnTo>
                    <a:lnTo>
                      <a:pt x="232" y="158"/>
                    </a:lnTo>
                    <a:lnTo>
                      <a:pt x="292" y="158"/>
                    </a:lnTo>
                    <a:lnTo>
                      <a:pt x="292" y="158"/>
                    </a:lnTo>
                    <a:lnTo>
                      <a:pt x="288" y="167"/>
                    </a:lnTo>
                    <a:lnTo>
                      <a:pt x="282" y="175"/>
                    </a:lnTo>
                    <a:lnTo>
                      <a:pt x="277" y="183"/>
                    </a:lnTo>
                    <a:lnTo>
                      <a:pt x="271" y="189"/>
                    </a:lnTo>
                    <a:lnTo>
                      <a:pt x="271" y="189"/>
                    </a:lnTo>
                    <a:lnTo>
                      <a:pt x="262" y="196"/>
                    </a:lnTo>
                    <a:lnTo>
                      <a:pt x="254" y="203"/>
                    </a:lnTo>
                    <a:lnTo>
                      <a:pt x="245" y="209"/>
                    </a:lnTo>
                    <a:lnTo>
                      <a:pt x="235" y="214"/>
                    </a:lnTo>
                    <a:lnTo>
                      <a:pt x="225" y="217"/>
                    </a:lnTo>
                    <a:lnTo>
                      <a:pt x="214" y="220"/>
                    </a:lnTo>
                    <a:lnTo>
                      <a:pt x="203" y="221"/>
                    </a:lnTo>
                    <a:lnTo>
                      <a:pt x="192" y="222"/>
                    </a:lnTo>
                    <a:lnTo>
                      <a:pt x="112" y="222"/>
                    </a:lnTo>
                    <a:lnTo>
                      <a:pt x="112" y="222"/>
                    </a:lnTo>
                    <a:lnTo>
                      <a:pt x="100" y="221"/>
                    </a:lnTo>
                    <a:lnTo>
                      <a:pt x="89" y="220"/>
                    </a:lnTo>
                    <a:lnTo>
                      <a:pt x="78" y="217"/>
                    </a:lnTo>
                    <a:lnTo>
                      <a:pt x="68" y="214"/>
                    </a:lnTo>
                    <a:lnTo>
                      <a:pt x="58" y="209"/>
                    </a:lnTo>
                    <a:lnTo>
                      <a:pt x="50" y="203"/>
                    </a:lnTo>
                    <a:lnTo>
                      <a:pt x="41" y="196"/>
                    </a:lnTo>
                    <a:lnTo>
                      <a:pt x="34" y="189"/>
                    </a:lnTo>
                    <a:lnTo>
                      <a:pt x="34" y="189"/>
                    </a:lnTo>
                    <a:lnTo>
                      <a:pt x="26" y="182"/>
                    </a:lnTo>
                    <a:lnTo>
                      <a:pt x="20" y="173"/>
                    </a:lnTo>
                    <a:lnTo>
                      <a:pt x="14" y="164"/>
                    </a:lnTo>
                    <a:lnTo>
                      <a:pt x="9" y="154"/>
                    </a:lnTo>
                    <a:lnTo>
                      <a:pt x="5" y="143"/>
                    </a:lnTo>
                    <a:lnTo>
                      <a:pt x="3" y="133"/>
                    </a:lnTo>
                    <a:lnTo>
                      <a:pt x="2" y="122"/>
                    </a:lnTo>
                    <a:lnTo>
                      <a:pt x="0" y="111"/>
                    </a:lnTo>
                    <a:lnTo>
                      <a:pt x="0" y="111"/>
                    </a:lnTo>
                    <a:lnTo>
                      <a:pt x="0" y="111"/>
                    </a:lnTo>
                    <a:lnTo>
                      <a:pt x="2" y="100"/>
                    </a:lnTo>
                    <a:lnTo>
                      <a:pt x="3" y="89"/>
                    </a:lnTo>
                    <a:lnTo>
                      <a:pt x="5" y="78"/>
                    </a:lnTo>
                    <a:lnTo>
                      <a:pt x="9" y="68"/>
                    </a:lnTo>
                    <a:lnTo>
                      <a:pt x="14" y="58"/>
                    </a:lnTo>
                    <a:lnTo>
                      <a:pt x="20" y="49"/>
                    </a:lnTo>
                    <a:lnTo>
                      <a:pt x="26" y="41"/>
                    </a:lnTo>
                    <a:lnTo>
                      <a:pt x="34" y="32"/>
                    </a:lnTo>
                    <a:lnTo>
                      <a:pt x="34" y="32"/>
                    </a:lnTo>
                    <a:lnTo>
                      <a:pt x="41" y="26"/>
                    </a:lnTo>
                    <a:lnTo>
                      <a:pt x="50" y="18"/>
                    </a:lnTo>
                    <a:lnTo>
                      <a:pt x="58" y="13"/>
                    </a:lnTo>
                    <a:lnTo>
                      <a:pt x="68" y="9"/>
                    </a:lnTo>
                    <a:lnTo>
                      <a:pt x="78" y="5"/>
                    </a:lnTo>
                    <a:lnTo>
                      <a:pt x="89" y="2"/>
                    </a:lnTo>
                    <a:lnTo>
                      <a:pt x="100" y="0"/>
                    </a:lnTo>
                    <a:lnTo>
                      <a:pt x="112" y="0"/>
                    </a:lnTo>
                    <a:lnTo>
                      <a:pt x="112" y="0"/>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sp>
            <p:nvSpPr>
              <p:cNvPr id="28" name="Freeform 20">
                <a:extLst>
                  <a:ext uri="{FF2B5EF4-FFF2-40B4-BE49-F238E27FC236}">
                    <a16:creationId xmlns:a16="http://schemas.microsoft.com/office/drawing/2014/main" xmlns="" id="{39ABF650-BFB1-4E54-B19D-C423D6DBD2A6}"/>
                  </a:ext>
                </a:extLst>
              </p:cNvPr>
              <p:cNvSpPr/>
              <p:nvPr/>
            </p:nvSpPr>
            <p:spPr bwMode="auto">
              <a:xfrm>
                <a:off x="1714480" y="4357700"/>
                <a:ext cx="230188" cy="177800"/>
              </a:xfrm>
              <a:custGeom>
                <a:avLst/>
                <a:gdLst/>
                <a:ahLst/>
                <a:cxnLst>
                  <a:cxn ang="0">
                    <a:pos x="181" y="0"/>
                  </a:cxn>
                  <a:cxn ang="0">
                    <a:pos x="192" y="0"/>
                  </a:cxn>
                  <a:cxn ang="0">
                    <a:pos x="213" y="5"/>
                  </a:cxn>
                  <a:cxn ang="0">
                    <a:pos x="234" y="13"/>
                  </a:cxn>
                  <a:cxn ang="0">
                    <a:pos x="251" y="26"/>
                  </a:cxn>
                  <a:cxn ang="0">
                    <a:pos x="258" y="32"/>
                  </a:cxn>
                  <a:cxn ang="0">
                    <a:pos x="272" y="49"/>
                  </a:cxn>
                  <a:cxn ang="0">
                    <a:pos x="283" y="68"/>
                  </a:cxn>
                  <a:cxn ang="0">
                    <a:pos x="289" y="89"/>
                  </a:cxn>
                  <a:cxn ang="0">
                    <a:pos x="292" y="111"/>
                  </a:cxn>
                  <a:cxn ang="0">
                    <a:pos x="292" y="111"/>
                  </a:cxn>
                  <a:cxn ang="0">
                    <a:pos x="289" y="133"/>
                  </a:cxn>
                  <a:cxn ang="0">
                    <a:pos x="283" y="154"/>
                  </a:cxn>
                  <a:cxn ang="0">
                    <a:pos x="272" y="173"/>
                  </a:cxn>
                  <a:cxn ang="0">
                    <a:pos x="258" y="189"/>
                  </a:cxn>
                  <a:cxn ang="0">
                    <a:pos x="251" y="196"/>
                  </a:cxn>
                  <a:cxn ang="0">
                    <a:pos x="234" y="209"/>
                  </a:cxn>
                  <a:cxn ang="0">
                    <a:pos x="213" y="217"/>
                  </a:cxn>
                  <a:cxn ang="0">
                    <a:pos x="192" y="221"/>
                  </a:cxn>
                  <a:cxn ang="0">
                    <a:pos x="100" y="222"/>
                  </a:cxn>
                  <a:cxn ang="0">
                    <a:pos x="89" y="221"/>
                  </a:cxn>
                  <a:cxn ang="0">
                    <a:pos x="67" y="217"/>
                  </a:cxn>
                  <a:cxn ang="0">
                    <a:pos x="47" y="209"/>
                  </a:cxn>
                  <a:cxn ang="0">
                    <a:pos x="30" y="196"/>
                  </a:cxn>
                  <a:cxn ang="0">
                    <a:pos x="21" y="189"/>
                  </a:cxn>
                  <a:cxn ang="0">
                    <a:pos x="9" y="175"/>
                  </a:cxn>
                  <a:cxn ang="0">
                    <a:pos x="0" y="158"/>
                  </a:cxn>
                  <a:cxn ang="0">
                    <a:pos x="61" y="158"/>
                  </a:cxn>
                  <a:cxn ang="0">
                    <a:pos x="79" y="169"/>
                  </a:cxn>
                  <a:cxn ang="0">
                    <a:pos x="100" y="173"/>
                  </a:cxn>
                  <a:cxn ang="0">
                    <a:pos x="181" y="173"/>
                  </a:cxn>
                  <a:cxn ang="0">
                    <a:pos x="204" y="168"/>
                  </a:cxn>
                  <a:cxn ang="0">
                    <a:pos x="224" y="154"/>
                  </a:cxn>
                  <a:cxn ang="0">
                    <a:pos x="231" y="146"/>
                  </a:cxn>
                  <a:cxn ang="0">
                    <a:pos x="241" y="124"/>
                  </a:cxn>
                  <a:cxn ang="0">
                    <a:pos x="242" y="111"/>
                  </a:cxn>
                  <a:cxn ang="0">
                    <a:pos x="241" y="99"/>
                  </a:cxn>
                  <a:cxn ang="0">
                    <a:pos x="231" y="77"/>
                  </a:cxn>
                  <a:cxn ang="0">
                    <a:pos x="224" y="68"/>
                  </a:cxn>
                  <a:cxn ang="0">
                    <a:pos x="204" y="54"/>
                  </a:cxn>
                  <a:cxn ang="0">
                    <a:pos x="181" y="49"/>
                  </a:cxn>
                  <a:cxn ang="0">
                    <a:pos x="100" y="49"/>
                  </a:cxn>
                  <a:cxn ang="0">
                    <a:pos x="79" y="53"/>
                  </a:cxn>
                  <a:cxn ang="0">
                    <a:pos x="61" y="63"/>
                  </a:cxn>
                  <a:cxn ang="0">
                    <a:pos x="0" y="63"/>
                  </a:cxn>
                  <a:cxn ang="0">
                    <a:pos x="9" y="47"/>
                  </a:cxn>
                  <a:cxn ang="0">
                    <a:pos x="21" y="32"/>
                  </a:cxn>
                  <a:cxn ang="0">
                    <a:pos x="30" y="26"/>
                  </a:cxn>
                  <a:cxn ang="0">
                    <a:pos x="47" y="13"/>
                  </a:cxn>
                  <a:cxn ang="0">
                    <a:pos x="67" y="5"/>
                  </a:cxn>
                  <a:cxn ang="0">
                    <a:pos x="89" y="0"/>
                  </a:cxn>
                  <a:cxn ang="0">
                    <a:pos x="100" y="0"/>
                  </a:cxn>
                </a:cxnLst>
                <a:rect l="0" t="0" r="r" b="b"/>
                <a:pathLst>
                  <a:path w="292" h="222">
                    <a:moveTo>
                      <a:pt x="100" y="0"/>
                    </a:moveTo>
                    <a:lnTo>
                      <a:pt x="181" y="0"/>
                    </a:lnTo>
                    <a:lnTo>
                      <a:pt x="181" y="0"/>
                    </a:lnTo>
                    <a:lnTo>
                      <a:pt x="192" y="0"/>
                    </a:lnTo>
                    <a:lnTo>
                      <a:pt x="203" y="2"/>
                    </a:lnTo>
                    <a:lnTo>
                      <a:pt x="213" y="5"/>
                    </a:lnTo>
                    <a:lnTo>
                      <a:pt x="224" y="9"/>
                    </a:lnTo>
                    <a:lnTo>
                      <a:pt x="234" y="13"/>
                    </a:lnTo>
                    <a:lnTo>
                      <a:pt x="242" y="18"/>
                    </a:lnTo>
                    <a:lnTo>
                      <a:pt x="251" y="26"/>
                    </a:lnTo>
                    <a:lnTo>
                      <a:pt x="258" y="32"/>
                    </a:lnTo>
                    <a:lnTo>
                      <a:pt x="258" y="32"/>
                    </a:lnTo>
                    <a:lnTo>
                      <a:pt x="266" y="41"/>
                    </a:lnTo>
                    <a:lnTo>
                      <a:pt x="272" y="49"/>
                    </a:lnTo>
                    <a:lnTo>
                      <a:pt x="278" y="58"/>
                    </a:lnTo>
                    <a:lnTo>
                      <a:pt x="283" y="68"/>
                    </a:lnTo>
                    <a:lnTo>
                      <a:pt x="287" y="78"/>
                    </a:lnTo>
                    <a:lnTo>
                      <a:pt x="289" y="89"/>
                    </a:lnTo>
                    <a:lnTo>
                      <a:pt x="291" y="100"/>
                    </a:lnTo>
                    <a:lnTo>
                      <a:pt x="292" y="111"/>
                    </a:lnTo>
                    <a:lnTo>
                      <a:pt x="292" y="111"/>
                    </a:lnTo>
                    <a:lnTo>
                      <a:pt x="292" y="111"/>
                    </a:lnTo>
                    <a:lnTo>
                      <a:pt x="291" y="122"/>
                    </a:lnTo>
                    <a:lnTo>
                      <a:pt x="289" y="133"/>
                    </a:lnTo>
                    <a:lnTo>
                      <a:pt x="287" y="143"/>
                    </a:lnTo>
                    <a:lnTo>
                      <a:pt x="283" y="154"/>
                    </a:lnTo>
                    <a:lnTo>
                      <a:pt x="278" y="164"/>
                    </a:lnTo>
                    <a:lnTo>
                      <a:pt x="272" y="173"/>
                    </a:lnTo>
                    <a:lnTo>
                      <a:pt x="266" y="182"/>
                    </a:lnTo>
                    <a:lnTo>
                      <a:pt x="258" y="189"/>
                    </a:lnTo>
                    <a:lnTo>
                      <a:pt x="258" y="189"/>
                    </a:lnTo>
                    <a:lnTo>
                      <a:pt x="251" y="196"/>
                    </a:lnTo>
                    <a:lnTo>
                      <a:pt x="242" y="203"/>
                    </a:lnTo>
                    <a:lnTo>
                      <a:pt x="234" y="209"/>
                    </a:lnTo>
                    <a:lnTo>
                      <a:pt x="224" y="214"/>
                    </a:lnTo>
                    <a:lnTo>
                      <a:pt x="213" y="217"/>
                    </a:lnTo>
                    <a:lnTo>
                      <a:pt x="203" y="220"/>
                    </a:lnTo>
                    <a:lnTo>
                      <a:pt x="192" y="221"/>
                    </a:lnTo>
                    <a:lnTo>
                      <a:pt x="181" y="222"/>
                    </a:lnTo>
                    <a:lnTo>
                      <a:pt x="100" y="222"/>
                    </a:lnTo>
                    <a:lnTo>
                      <a:pt x="100" y="222"/>
                    </a:lnTo>
                    <a:lnTo>
                      <a:pt x="89" y="221"/>
                    </a:lnTo>
                    <a:lnTo>
                      <a:pt x="78" y="220"/>
                    </a:lnTo>
                    <a:lnTo>
                      <a:pt x="67" y="217"/>
                    </a:lnTo>
                    <a:lnTo>
                      <a:pt x="57" y="214"/>
                    </a:lnTo>
                    <a:lnTo>
                      <a:pt x="47" y="209"/>
                    </a:lnTo>
                    <a:lnTo>
                      <a:pt x="38" y="203"/>
                    </a:lnTo>
                    <a:lnTo>
                      <a:pt x="30" y="196"/>
                    </a:lnTo>
                    <a:lnTo>
                      <a:pt x="21" y="189"/>
                    </a:lnTo>
                    <a:lnTo>
                      <a:pt x="21" y="189"/>
                    </a:lnTo>
                    <a:lnTo>
                      <a:pt x="15" y="183"/>
                    </a:lnTo>
                    <a:lnTo>
                      <a:pt x="9" y="175"/>
                    </a:lnTo>
                    <a:lnTo>
                      <a:pt x="4" y="167"/>
                    </a:lnTo>
                    <a:lnTo>
                      <a:pt x="0" y="158"/>
                    </a:lnTo>
                    <a:lnTo>
                      <a:pt x="61" y="158"/>
                    </a:lnTo>
                    <a:lnTo>
                      <a:pt x="61" y="158"/>
                    </a:lnTo>
                    <a:lnTo>
                      <a:pt x="69" y="164"/>
                    </a:lnTo>
                    <a:lnTo>
                      <a:pt x="79" y="169"/>
                    </a:lnTo>
                    <a:lnTo>
                      <a:pt x="89" y="172"/>
                    </a:lnTo>
                    <a:lnTo>
                      <a:pt x="100" y="173"/>
                    </a:lnTo>
                    <a:lnTo>
                      <a:pt x="181" y="173"/>
                    </a:lnTo>
                    <a:lnTo>
                      <a:pt x="181" y="173"/>
                    </a:lnTo>
                    <a:lnTo>
                      <a:pt x="193" y="172"/>
                    </a:lnTo>
                    <a:lnTo>
                      <a:pt x="204" y="168"/>
                    </a:lnTo>
                    <a:lnTo>
                      <a:pt x="215" y="162"/>
                    </a:lnTo>
                    <a:lnTo>
                      <a:pt x="224" y="154"/>
                    </a:lnTo>
                    <a:lnTo>
                      <a:pt x="224" y="154"/>
                    </a:lnTo>
                    <a:lnTo>
                      <a:pt x="231" y="146"/>
                    </a:lnTo>
                    <a:lnTo>
                      <a:pt x="237" y="135"/>
                    </a:lnTo>
                    <a:lnTo>
                      <a:pt x="241" y="124"/>
                    </a:lnTo>
                    <a:lnTo>
                      <a:pt x="242" y="111"/>
                    </a:lnTo>
                    <a:lnTo>
                      <a:pt x="242" y="111"/>
                    </a:lnTo>
                    <a:lnTo>
                      <a:pt x="242" y="111"/>
                    </a:lnTo>
                    <a:lnTo>
                      <a:pt x="241" y="99"/>
                    </a:lnTo>
                    <a:lnTo>
                      <a:pt x="237" y="86"/>
                    </a:lnTo>
                    <a:lnTo>
                      <a:pt x="231" y="77"/>
                    </a:lnTo>
                    <a:lnTo>
                      <a:pt x="224" y="68"/>
                    </a:lnTo>
                    <a:lnTo>
                      <a:pt x="224" y="68"/>
                    </a:lnTo>
                    <a:lnTo>
                      <a:pt x="215" y="60"/>
                    </a:lnTo>
                    <a:lnTo>
                      <a:pt x="204" y="54"/>
                    </a:lnTo>
                    <a:lnTo>
                      <a:pt x="193" y="51"/>
                    </a:lnTo>
                    <a:lnTo>
                      <a:pt x="181" y="49"/>
                    </a:lnTo>
                    <a:lnTo>
                      <a:pt x="100" y="49"/>
                    </a:lnTo>
                    <a:lnTo>
                      <a:pt x="100" y="49"/>
                    </a:lnTo>
                    <a:lnTo>
                      <a:pt x="89" y="51"/>
                    </a:lnTo>
                    <a:lnTo>
                      <a:pt x="79" y="53"/>
                    </a:lnTo>
                    <a:lnTo>
                      <a:pt x="69" y="58"/>
                    </a:lnTo>
                    <a:lnTo>
                      <a:pt x="61" y="63"/>
                    </a:lnTo>
                    <a:lnTo>
                      <a:pt x="0" y="63"/>
                    </a:lnTo>
                    <a:lnTo>
                      <a:pt x="0" y="63"/>
                    </a:lnTo>
                    <a:lnTo>
                      <a:pt x="4" y="56"/>
                    </a:lnTo>
                    <a:lnTo>
                      <a:pt x="9" y="47"/>
                    </a:lnTo>
                    <a:lnTo>
                      <a:pt x="15" y="39"/>
                    </a:lnTo>
                    <a:lnTo>
                      <a:pt x="21" y="32"/>
                    </a:lnTo>
                    <a:lnTo>
                      <a:pt x="21" y="32"/>
                    </a:lnTo>
                    <a:lnTo>
                      <a:pt x="30" y="26"/>
                    </a:lnTo>
                    <a:lnTo>
                      <a:pt x="38" y="18"/>
                    </a:lnTo>
                    <a:lnTo>
                      <a:pt x="47" y="13"/>
                    </a:lnTo>
                    <a:lnTo>
                      <a:pt x="57" y="9"/>
                    </a:lnTo>
                    <a:lnTo>
                      <a:pt x="67" y="5"/>
                    </a:lnTo>
                    <a:lnTo>
                      <a:pt x="78" y="2"/>
                    </a:lnTo>
                    <a:lnTo>
                      <a:pt x="89" y="0"/>
                    </a:lnTo>
                    <a:lnTo>
                      <a:pt x="100" y="0"/>
                    </a:lnTo>
                    <a:lnTo>
                      <a:pt x="100" y="0"/>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sp>
            <p:nvSpPr>
              <p:cNvPr id="29" name="Freeform 21">
                <a:extLst>
                  <a:ext uri="{FF2B5EF4-FFF2-40B4-BE49-F238E27FC236}">
                    <a16:creationId xmlns:a16="http://schemas.microsoft.com/office/drawing/2014/main" xmlns="" id="{0C180FEA-4A7A-464A-A257-C3927387AB48}"/>
                  </a:ext>
                </a:extLst>
              </p:cNvPr>
              <p:cNvSpPr/>
              <p:nvPr/>
            </p:nvSpPr>
            <p:spPr bwMode="auto">
              <a:xfrm>
                <a:off x="1601767" y="4427550"/>
                <a:ext cx="195263" cy="36513"/>
              </a:xfrm>
              <a:custGeom>
                <a:avLst/>
                <a:gdLst/>
                <a:ahLst/>
                <a:cxnLst>
                  <a:cxn ang="0">
                    <a:pos x="24" y="0"/>
                  </a:cxn>
                  <a:cxn ang="0">
                    <a:pos x="224" y="0"/>
                  </a:cxn>
                  <a:cxn ang="0">
                    <a:pos x="224" y="0"/>
                  </a:cxn>
                  <a:cxn ang="0">
                    <a:pos x="229" y="1"/>
                  </a:cxn>
                  <a:cxn ang="0">
                    <a:pos x="233" y="2"/>
                  </a:cxn>
                  <a:cxn ang="0">
                    <a:pos x="236" y="5"/>
                  </a:cxn>
                  <a:cxn ang="0">
                    <a:pos x="240" y="7"/>
                  </a:cxn>
                  <a:cxn ang="0">
                    <a:pos x="242" y="11"/>
                  </a:cxn>
                  <a:cxn ang="0">
                    <a:pos x="245" y="14"/>
                  </a:cxn>
                  <a:cxn ang="0">
                    <a:pos x="246" y="18"/>
                  </a:cxn>
                  <a:cxn ang="0">
                    <a:pos x="246" y="23"/>
                  </a:cxn>
                  <a:cxn ang="0">
                    <a:pos x="246" y="23"/>
                  </a:cxn>
                  <a:cxn ang="0">
                    <a:pos x="246" y="23"/>
                  </a:cxn>
                  <a:cxn ang="0">
                    <a:pos x="246" y="28"/>
                  </a:cxn>
                  <a:cxn ang="0">
                    <a:pos x="245" y="32"/>
                  </a:cxn>
                  <a:cxn ang="0">
                    <a:pos x="242" y="36"/>
                  </a:cxn>
                  <a:cxn ang="0">
                    <a:pos x="240" y="39"/>
                  </a:cxn>
                  <a:cxn ang="0">
                    <a:pos x="236" y="42"/>
                  </a:cxn>
                  <a:cxn ang="0">
                    <a:pos x="233" y="44"/>
                  </a:cxn>
                  <a:cxn ang="0">
                    <a:pos x="229" y="45"/>
                  </a:cxn>
                  <a:cxn ang="0">
                    <a:pos x="224" y="45"/>
                  </a:cxn>
                  <a:cxn ang="0">
                    <a:pos x="24" y="45"/>
                  </a:cxn>
                  <a:cxn ang="0">
                    <a:pos x="24" y="45"/>
                  </a:cxn>
                  <a:cxn ang="0">
                    <a:pos x="19" y="45"/>
                  </a:cxn>
                  <a:cxn ang="0">
                    <a:pos x="14" y="44"/>
                  </a:cxn>
                  <a:cxn ang="0">
                    <a:pos x="10" y="42"/>
                  </a:cxn>
                  <a:cxn ang="0">
                    <a:pos x="6" y="39"/>
                  </a:cxn>
                  <a:cxn ang="0">
                    <a:pos x="4" y="36"/>
                  </a:cxn>
                  <a:cxn ang="0">
                    <a:pos x="3" y="32"/>
                  </a:cxn>
                  <a:cxn ang="0">
                    <a:pos x="0" y="28"/>
                  </a:cxn>
                  <a:cxn ang="0">
                    <a:pos x="0" y="23"/>
                  </a:cxn>
                  <a:cxn ang="0">
                    <a:pos x="0" y="23"/>
                  </a:cxn>
                  <a:cxn ang="0">
                    <a:pos x="0" y="23"/>
                  </a:cxn>
                  <a:cxn ang="0">
                    <a:pos x="0" y="18"/>
                  </a:cxn>
                  <a:cxn ang="0">
                    <a:pos x="3" y="14"/>
                  </a:cxn>
                  <a:cxn ang="0">
                    <a:pos x="4" y="11"/>
                  </a:cxn>
                  <a:cxn ang="0">
                    <a:pos x="6" y="7"/>
                  </a:cxn>
                  <a:cxn ang="0">
                    <a:pos x="10" y="5"/>
                  </a:cxn>
                  <a:cxn ang="0">
                    <a:pos x="14" y="2"/>
                  </a:cxn>
                  <a:cxn ang="0">
                    <a:pos x="19" y="1"/>
                  </a:cxn>
                  <a:cxn ang="0">
                    <a:pos x="24" y="0"/>
                  </a:cxn>
                  <a:cxn ang="0">
                    <a:pos x="24" y="0"/>
                  </a:cxn>
                </a:cxnLst>
                <a:rect l="0" t="0" r="r" b="b"/>
                <a:pathLst>
                  <a:path w="246" h="45">
                    <a:moveTo>
                      <a:pt x="24" y="0"/>
                    </a:moveTo>
                    <a:lnTo>
                      <a:pt x="224" y="0"/>
                    </a:lnTo>
                    <a:lnTo>
                      <a:pt x="224" y="0"/>
                    </a:lnTo>
                    <a:lnTo>
                      <a:pt x="229" y="1"/>
                    </a:lnTo>
                    <a:lnTo>
                      <a:pt x="233" y="2"/>
                    </a:lnTo>
                    <a:lnTo>
                      <a:pt x="236" y="5"/>
                    </a:lnTo>
                    <a:lnTo>
                      <a:pt x="240" y="7"/>
                    </a:lnTo>
                    <a:lnTo>
                      <a:pt x="242" y="11"/>
                    </a:lnTo>
                    <a:lnTo>
                      <a:pt x="245" y="14"/>
                    </a:lnTo>
                    <a:lnTo>
                      <a:pt x="246" y="18"/>
                    </a:lnTo>
                    <a:lnTo>
                      <a:pt x="246" y="23"/>
                    </a:lnTo>
                    <a:lnTo>
                      <a:pt x="246" y="23"/>
                    </a:lnTo>
                    <a:lnTo>
                      <a:pt x="246" y="23"/>
                    </a:lnTo>
                    <a:lnTo>
                      <a:pt x="246" y="28"/>
                    </a:lnTo>
                    <a:lnTo>
                      <a:pt x="245" y="32"/>
                    </a:lnTo>
                    <a:lnTo>
                      <a:pt x="242" y="36"/>
                    </a:lnTo>
                    <a:lnTo>
                      <a:pt x="240" y="39"/>
                    </a:lnTo>
                    <a:lnTo>
                      <a:pt x="236" y="42"/>
                    </a:lnTo>
                    <a:lnTo>
                      <a:pt x="233" y="44"/>
                    </a:lnTo>
                    <a:lnTo>
                      <a:pt x="229" y="45"/>
                    </a:lnTo>
                    <a:lnTo>
                      <a:pt x="224" y="45"/>
                    </a:lnTo>
                    <a:lnTo>
                      <a:pt x="24" y="45"/>
                    </a:lnTo>
                    <a:lnTo>
                      <a:pt x="24" y="45"/>
                    </a:lnTo>
                    <a:lnTo>
                      <a:pt x="19" y="45"/>
                    </a:lnTo>
                    <a:lnTo>
                      <a:pt x="14" y="44"/>
                    </a:lnTo>
                    <a:lnTo>
                      <a:pt x="10" y="42"/>
                    </a:lnTo>
                    <a:lnTo>
                      <a:pt x="6" y="39"/>
                    </a:lnTo>
                    <a:lnTo>
                      <a:pt x="4" y="36"/>
                    </a:lnTo>
                    <a:lnTo>
                      <a:pt x="3" y="32"/>
                    </a:lnTo>
                    <a:lnTo>
                      <a:pt x="0" y="28"/>
                    </a:lnTo>
                    <a:lnTo>
                      <a:pt x="0" y="23"/>
                    </a:lnTo>
                    <a:lnTo>
                      <a:pt x="0" y="23"/>
                    </a:lnTo>
                    <a:lnTo>
                      <a:pt x="0" y="23"/>
                    </a:lnTo>
                    <a:lnTo>
                      <a:pt x="0" y="18"/>
                    </a:lnTo>
                    <a:lnTo>
                      <a:pt x="3" y="14"/>
                    </a:lnTo>
                    <a:lnTo>
                      <a:pt x="4" y="11"/>
                    </a:lnTo>
                    <a:lnTo>
                      <a:pt x="6" y="7"/>
                    </a:lnTo>
                    <a:lnTo>
                      <a:pt x="10" y="5"/>
                    </a:lnTo>
                    <a:lnTo>
                      <a:pt x="14" y="2"/>
                    </a:lnTo>
                    <a:lnTo>
                      <a:pt x="19" y="1"/>
                    </a:lnTo>
                    <a:lnTo>
                      <a:pt x="24" y="0"/>
                    </a:lnTo>
                    <a:lnTo>
                      <a:pt x="24" y="0"/>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grpSp>
      </p:grpSp>
      <p:grpSp>
        <p:nvGrpSpPr>
          <p:cNvPr id="30" name="组合 29">
            <a:extLst>
              <a:ext uri="{FF2B5EF4-FFF2-40B4-BE49-F238E27FC236}">
                <a16:creationId xmlns:a16="http://schemas.microsoft.com/office/drawing/2014/main" xmlns="" id="{C0B8A367-C7BE-4528-B07F-36F58ED79EA3}"/>
              </a:ext>
            </a:extLst>
          </p:cNvPr>
          <p:cNvGrpSpPr/>
          <p:nvPr/>
        </p:nvGrpSpPr>
        <p:grpSpPr>
          <a:xfrm>
            <a:off x="7402029" y="1845842"/>
            <a:ext cx="749014" cy="748977"/>
            <a:chOff x="5143504" y="1428742"/>
            <a:chExt cx="636196" cy="636164"/>
          </a:xfrm>
        </p:grpSpPr>
        <p:sp>
          <p:nvSpPr>
            <p:cNvPr id="31" name="Rectangle 16">
              <a:extLst>
                <a:ext uri="{FF2B5EF4-FFF2-40B4-BE49-F238E27FC236}">
                  <a16:creationId xmlns:a16="http://schemas.microsoft.com/office/drawing/2014/main" xmlns="" id="{6A1865F3-3AF8-44C8-9755-82348CDFCA8D}"/>
                </a:ext>
              </a:extLst>
            </p:cNvPr>
            <p:cNvSpPr/>
            <p:nvPr/>
          </p:nvSpPr>
          <p:spPr>
            <a:xfrm>
              <a:off x="5143504" y="1428742"/>
              <a:ext cx="636196" cy="6361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grpSp>
          <p:nvGrpSpPr>
            <p:cNvPr id="32" name="Group 68">
              <a:extLst>
                <a:ext uri="{FF2B5EF4-FFF2-40B4-BE49-F238E27FC236}">
                  <a16:creationId xmlns:a16="http://schemas.microsoft.com/office/drawing/2014/main" xmlns="" id="{8FBCCEB0-0E30-488C-B198-62667B4110FE}"/>
                </a:ext>
              </a:extLst>
            </p:cNvPr>
            <p:cNvGrpSpPr/>
            <p:nvPr/>
          </p:nvGrpSpPr>
          <p:grpSpPr>
            <a:xfrm>
              <a:off x="5301319" y="1581456"/>
              <a:ext cx="337042" cy="337616"/>
              <a:chOff x="6998061" y="3496249"/>
              <a:chExt cx="366051" cy="366676"/>
            </a:xfrm>
            <a:solidFill>
              <a:schemeClr val="bg1"/>
            </a:solidFill>
          </p:grpSpPr>
          <p:sp>
            <p:nvSpPr>
              <p:cNvPr id="33" name="AutoShape 7">
                <a:extLst>
                  <a:ext uri="{FF2B5EF4-FFF2-40B4-BE49-F238E27FC236}">
                    <a16:creationId xmlns:a16="http://schemas.microsoft.com/office/drawing/2014/main" xmlns="" id="{AC14EDD3-A44F-41BD-AEA7-40D0C69439D8}"/>
                  </a:ext>
                </a:extLst>
              </p:cNvPr>
              <p:cNvSpPr/>
              <p:nvPr/>
            </p:nvSpPr>
            <p:spPr bwMode="auto">
              <a:xfrm>
                <a:off x="6998061" y="3496249"/>
                <a:ext cx="366051" cy="366676"/>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sp>
            <p:nvSpPr>
              <p:cNvPr id="34" name="AutoShape 8">
                <a:extLst>
                  <a:ext uri="{FF2B5EF4-FFF2-40B4-BE49-F238E27FC236}">
                    <a16:creationId xmlns:a16="http://schemas.microsoft.com/office/drawing/2014/main" xmlns="" id="{13F1329D-1A27-4FED-8737-25E4C6FA116A}"/>
                  </a:ext>
                </a:extLst>
              </p:cNvPr>
              <p:cNvSpPr/>
              <p:nvPr/>
            </p:nvSpPr>
            <p:spPr bwMode="auto">
              <a:xfrm>
                <a:off x="7158247" y="3656437"/>
                <a:ext cx="45678" cy="45678"/>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sp>
            <p:nvSpPr>
              <p:cNvPr id="35" name="AutoShape 9">
                <a:extLst>
                  <a:ext uri="{FF2B5EF4-FFF2-40B4-BE49-F238E27FC236}">
                    <a16:creationId xmlns:a16="http://schemas.microsoft.com/office/drawing/2014/main" xmlns="" id="{E74DAD72-DCCB-46C7-BD62-BC5B8F518141}"/>
                  </a:ext>
                </a:extLst>
              </p:cNvPr>
              <p:cNvSpPr/>
              <p:nvPr/>
            </p:nvSpPr>
            <p:spPr bwMode="auto">
              <a:xfrm>
                <a:off x="7111943" y="3610758"/>
                <a:ext cx="137660" cy="137660"/>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sp>
            <p:nvSpPr>
              <p:cNvPr id="36" name="AutoShape 10">
                <a:extLst>
                  <a:ext uri="{FF2B5EF4-FFF2-40B4-BE49-F238E27FC236}">
                    <a16:creationId xmlns:a16="http://schemas.microsoft.com/office/drawing/2014/main" xmlns="" id="{3D504923-3711-4936-BA1F-F018DE4BAEFD}"/>
                  </a:ext>
                </a:extLst>
              </p:cNvPr>
              <p:cNvSpPr/>
              <p:nvPr/>
            </p:nvSpPr>
            <p:spPr bwMode="auto">
              <a:xfrm>
                <a:off x="7203927" y="3702114"/>
                <a:ext cx="56941" cy="58818"/>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sp>
            <p:nvSpPr>
              <p:cNvPr id="37" name="AutoShape 11">
                <a:extLst>
                  <a:ext uri="{FF2B5EF4-FFF2-40B4-BE49-F238E27FC236}">
                    <a16:creationId xmlns:a16="http://schemas.microsoft.com/office/drawing/2014/main" xmlns="" id="{66907CA2-649D-4ED2-BBE9-905B3814033D}"/>
                  </a:ext>
                </a:extLst>
              </p:cNvPr>
              <p:cNvSpPr/>
              <p:nvPr/>
            </p:nvSpPr>
            <p:spPr bwMode="auto">
              <a:xfrm>
                <a:off x="7226451" y="3725267"/>
                <a:ext cx="81970" cy="83847"/>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sp>
            <p:nvSpPr>
              <p:cNvPr id="38" name="AutoShape 12">
                <a:extLst>
                  <a:ext uri="{FF2B5EF4-FFF2-40B4-BE49-F238E27FC236}">
                    <a16:creationId xmlns:a16="http://schemas.microsoft.com/office/drawing/2014/main" xmlns="" id="{AD39869F-1729-48F0-BB85-D170DF73575B}"/>
                  </a:ext>
                </a:extLst>
              </p:cNvPr>
              <p:cNvSpPr/>
              <p:nvPr/>
            </p:nvSpPr>
            <p:spPr bwMode="auto">
              <a:xfrm>
                <a:off x="7215188" y="3714003"/>
                <a:ext cx="69456" cy="70707"/>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sp>
            <p:nvSpPr>
              <p:cNvPr id="39" name="AutoShape 13">
                <a:extLst>
                  <a:ext uri="{FF2B5EF4-FFF2-40B4-BE49-F238E27FC236}">
                    <a16:creationId xmlns:a16="http://schemas.microsoft.com/office/drawing/2014/main" xmlns="" id="{84B9B68E-93C2-4FA5-AA8C-190ED605012F}"/>
                  </a:ext>
                </a:extLst>
              </p:cNvPr>
              <p:cNvSpPr/>
              <p:nvPr/>
            </p:nvSpPr>
            <p:spPr bwMode="auto">
              <a:xfrm>
                <a:off x="7100682" y="3599495"/>
                <a:ext cx="57567" cy="58192"/>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sp>
            <p:nvSpPr>
              <p:cNvPr id="40" name="AutoShape 14">
                <a:extLst>
                  <a:ext uri="{FF2B5EF4-FFF2-40B4-BE49-F238E27FC236}">
                    <a16:creationId xmlns:a16="http://schemas.microsoft.com/office/drawing/2014/main" xmlns="" id="{1B99EE61-E481-4A2F-8495-6C114B96C684}"/>
                  </a:ext>
                </a:extLst>
              </p:cNvPr>
              <p:cNvSpPr/>
              <p:nvPr/>
            </p:nvSpPr>
            <p:spPr bwMode="auto">
              <a:xfrm>
                <a:off x="7055002" y="3553816"/>
                <a:ext cx="81970" cy="83222"/>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sp>
            <p:nvSpPr>
              <p:cNvPr id="41" name="AutoShape 15">
                <a:extLst>
                  <a:ext uri="{FF2B5EF4-FFF2-40B4-BE49-F238E27FC236}">
                    <a16:creationId xmlns:a16="http://schemas.microsoft.com/office/drawing/2014/main" xmlns="" id="{3300A2A6-EC70-4467-A366-2E15E1857FD5}"/>
                  </a:ext>
                </a:extLst>
              </p:cNvPr>
              <p:cNvSpPr/>
              <p:nvPr/>
            </p:nvSpPr>
            <p:spPr bwMode="auto">
              <a:xfrm>
                <a:off x="7078154" y="3576343"/>
                <a:ext cx="69456" cy="71333"/>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grpSp>
      </p:grpSp>
      <p:grpSp>
        <p:nvGrpSpPr>
          <p:cNvPr id="42" name="组合 41">
            <a:extLst>
              <a:ext uri="{FF2B5EF4-FFF2-40B4-BE49-F238E27FC236}">
                <a16:creationId xmlns:a16="http://schemas.microsoft.com/office/drawing/2014/main" xmlns="" id="{D5FAD856-6B1D-43AA-AF6A-191C64031E8B}"/>
              </a:ext>
            </a:extLst>
          </p:cNvPr>
          <p:cNvGrpSpPr/>
          <p:nvPr/>
        </p:nvGrpSpPr>
        <p:grpSpPr>
          <a:xfrm>
            <a:off x="7411387" y="3407510"/>
            <a:ext cx="749014" cy="748977"/>
            <a:chOff x="5143504" y="2500312"/>
            <a:chExt cx="636196" cy="636164"/>
          </a:xfrm>
        </p:grpSpPr>
        <p:sp>
          <p:nvSpPr>
            <p:cNvPr id="43" name="Rectangle 23">
              <a:extLst>
                <a:ext uri="{FF2B5EF4-FFF2-40B4-BE49-F238E27FC236}">
                  <a16:creationId xmlns:a16="http://schemas.microsoft.com/office/drawing/2014/main" xmlns="" id="{5000162A-ADFC-40D1-AADF-4BF6875D6776}"/>
                </a:ext>
              </a:extLst>
            </p:cNvPr>
            <p:cNvSpPr/>
            <p:nvPr/>
          </p:nvSpPr>
          <p:spPr>
            <a:xfrm>
              <a:off x="5143504" y="2500312"/>
              <a:ext cx="636196" cy="636164"/>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000000">
                    <a:lumMod val="85000"/>
                    <a:lumOff val="15000"/>
                  </a:srgbClr>
                </a:solidFill>
                <a:effectLst/>
                <a:uLnTx/>
                <a:uFillTx/>
                <a:latin typeface="Lao UI" panose="020B0502040204020203" charset="0"/>
                <a:ea typeface="微软雅黑"/>
                <a:cs typeface="Lao UI" panose="020B0502040204020203" charset="0"/>
              </a:endParaRPr>
            </a:p>
          </p:txBody>
        </p:sp>
        <p:grpSp>
          <p:nvGrpSpPr>
            <p:cNvPr id="44" name="Group 78">
              <a:extLst>
                <a:ext uri="{FF2B5EF4-FFF2-40B4-BE49-F238E27FC236}">
                  <a16:creationId xmlns:a16="http://schemas.microsoft.com/office/drawing/2014/main" xmlns="" id="{ABD0EECE-5819-42AA-BF6C-EEFE24040F9F}"/>
                </a:ext>
              </a:extLst>
            </p:cNvPr>
            <p:cNvGrpSpPr/>
            <p:nvPr/>
          </p:nvGrpSpPr>
          <p:grpSpPr>
            <a:xfrm>
              <a:off x="5333133" y="2643188"/>
              <a:ext cx="272454" cy="363686"/>
              <a:chOff x="1868971" y="2767277"/>
              <a:chExt cx="274694" cy="366676"/>
            </a:xfrm>
            <a:solidFill>
              <a:schemeClr val="bg1"/>
            </a:solidFill>
          </p:grpSpPr>
          <p:sp>
            <p:nvSpPr>
              <p:cNvPr id="45" name="AutoShape 115">
                <a:extLst>
                  <a:ext uri="{FF2B5EF4-FFF2-40B4-BE49-F238E27FC236}">
                    <a16:creationId xmlns:a16="http://schemas.microsoft.com/office/drawing/2014/main" xmlns="" id="{3534BB92-460F-4341-A229-14FFF8FFAB4D}"/>
                  </a:ext>
                </a:extLst>
              </p:cNvPr>
              <p:cNvSpPr/>
              <p:nvPr/>
            </p:nvSpPr>
            <p:spPr bwMode="auto">
              <a:xfrm>
                <a:off x="1868971" y="2767277"/>
                <a:ext cx="274694" cy="3666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grp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sp>
            <p:nvSpPr>
              <p:cNvPr id="46" name="AutoShape 116">
                <a:extLst>
                  <a:ext uri="{FF2B5EF4-FFF2-40B4-BE49-F238E27FC236}">
                    <a16:creationId xmlns:a16="http://schemas.microsoft.com/office/drawing/2014/main" xmlns="" id="{35DD15C9-99B7-4C9B-A8E2-52266E4E0653}"/>
                  </a:ext>
                </a:extLst>
              </p:cNvPr>
              <p:cNvSpPr/>
              <p:nvPr/>
            </p:nvSpPr>
            <p:spPr bwMode="auto">
              <a:xfrm>
                <a:off x="1983479" y="2985030"/>
                <a:ext cx="45678" cy="6883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grpFill/>
              <a:ln>
                <a:noFill/>
              </a:ln>
              <a:effectLst/>
              <a:extLst>
                <a:ext uri="{91240B29-F687-4F45-9708-019B960494DF}">
                  <a14:hiddenLine xmlns:a14="http://schemas.microsoft.com/office/drawing/2010/main" xmlns="" w="12700">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000000">
                      <a:lumMod val="85000"/>
                      <a:lumOff val="15000"/>
                    </a:srgbClr>
                  </a:solidFill>
                  <a:effectLst>
                    <a:outerShdw blurRad="38100" dist="38100" dir="2700000" algn="tl">
                      <a:srgbClr val="000000"/>
                    </a:outerShdw>
                  </a:effectLst>
                  <a:uLnTx/>
                  <a:uFillTx/>
                  <a:latin typeface="Lao UI" panose="020B0502040204020203" charset="0"/>
                  <a:ea typeface="微软雅黑"/>
                  <a:cs typeface="Lao UI" panose="020B0502040204020203" charset="0"/>
                </a:endParaRPr>
              </a:p>
            </p:txBody>
          </p:sp>
        </p:grpSp>
      </p:grpSp>
      <p:sp>
        <p:nvSpPr>
          <p:cNvPr id="50" name="虚尾箭头 61">
            <a:extLst>
              <a:ext uri="{FF2B5EF4-FFF2-40B4-BE49-F238E27FC236}">
                <a16:creationId xmlns:a16="http://schemas.microsoft.com/office/drawing/2014/main" xmlns="" id="{D825CF6E-7541-4DA9-8DC4-03F94BE4B74F}"/>
              </a:ext>
            </a:extLst>
          </p:cNvPr>
          <p:cNvSpPr/>
          <p:nvPr/>
        </p:nvSpPr>
        <p:spPr>
          <a:xfrm>
            <a:off x="2891968" y="365793"/>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83" name="文本占位符 3">
            <a:extLst>
              <a:ext uri="{FF2B5EF4-FFF2-40B4-BE49-F238E27FC236}">
                <a16:creationId xmlns:a16="http://schemas.microsoft.com/office/drawing/2014/main" xmlns="" id="{2EA4DE78-BDCE-46A5-8DF7-099222D8D499}"/>
              </a:ext>
            </a:extLst>
          </p:cNvPr>
          <p:cNvSpPr txBox="1">
            <a:spLocks/>
          </p:cNvSpPr>
          <p:nvPr/>
        </p:nvSpPr>
        <p:spPr>
          <a:xfrm>
            <a:off x="4115064" y="3553843"/>
            <a:ext cx="3111500"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您的内容打在这里</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您的内容打在这里</a:t>
            </a:r>
            <a:endParaRPr lang="en-US" altLang="zh-CN" sz="1600" dirty="0">
              <a:latin typeface="+mn-ea"/>
            </a:endParaRPr>
          </a:p>
        </p:txBody>
      </p:sp>
      <p:sp>
        <p:nvSpPr>
          <p:cNvPr id="84" name="文本占位符 4">
            <a:extLst>
              <a:ext uri="{FF2B5EF4-FFF2-40B4-BE49-F238E27FC236}">
                <a16:creationId xmlns:a16="http://schemas.microsoft.com/office/drawing/2014/main" xmlns="" id="{2DFAE9C2-8BC9-4749-8083-476FB300F62D}"/>
              </a:ext>
            </a:extLst>
          </p:cNvPr>
          <p:cNvSpPr txBox="1">
            <a:spLocks/>
          </p:cNvSpPr>
          <p:nvPr/>
        </p:nvSpPr>
        <p:spPr>
          <a:xfrm>
            <a:off x="4676470" y="3078104"/>
            <a:ext cx="1427163" cy="756746"/>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2000" b="1" dirty="0">
                <a:latin typeface="+mn-ea"/>
              </a:rPr>
              <a:t>添加标题</a:t>
            </a:r>
            <a:endParaRPr lang="en-US" altLang="zh-CN" sz="2000" b="1" dirty="0">
              <a:latin typeface="+mn-ea"/>
            </a:endParaRPr>
          </a:p>
          <a:p>
            <a:pPr marL="0" indent="0">
              <a:lnSpc>
                <a:spcPct val="125000"/>
              </a:lnSpc>
              <a:spcBef>
                <a:spcPts val="0"/>
              </a:spcBef>
              <a:buFont typeface="Arial" panose="020B0604020202020204" pitchFamily="34" charset="0"/>
              <a:buNone/>
            </a:pPr>
            <a:endParaRPr lang="zh-CN" altLang="en-US" sz="1600" dirty="0">
              <a:latin typeface="+mn-ea"/>
            </a:endParaRPr>
          </a:p>
        </p:txBody>
      </p:sp>
      <p:sp>
        <p:nvSpPr>
          <p:cNvPr id="85" name="文本占位符 3">
            <a:extLst>
              <a:ext uri="{FF2B5EF4-FFF2-40B4-BE49-F238E27FC236}">
                <a16:creationId xmlns:a16="http://schemas.microsoft.com/office/drawing/2014/main" xmlns="" id="{F65DC6C7-B8A5-4D90-898F-44EAB7183858}"/>
              </a:ext>
            </a:extLst>
          </p:cNvPr>
          <p:cNvSpPr txBox="1">
            <a:spLocks/>
          </p:cNvSpPr>
          <p:nvPr/>
        </p:nvSpPr>
        <p:spPr>
          <a:xfrm>
            <a:off x="4115064" y="5168130"/>
            <a:ext cx="3111500"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a:latin typeface="+mn-ea"/>
              </a:rPr>
              <a:t>您的内容打在这里</a:t>
            </a:r>
            <a:endParaRPr lang="en-US" altLang="zh-CN" sz="1600">
              <a:latin typeface="+mn-ea"/>
            </a:endParaRPr>
          </a:p>
          <a:p>
            <a:pPr marL="0" indent="0">
              <a:lnSpc>
                <a:spcPct val="125000"/>
              </a:lnSpc>
              <a:spcBef>
                <a:spcPts val="0"/>
              </a:spcBef>
              <a:buFont typeface="Arial" panose="020B0604020202020204" pitchFamily="34" charset="0"/>
              <a:buNone/>
            </a:pPr>
            <a:r>
              <a:rPr lang="zh-CN" altLang="en-US" sz="1600">
                <a:latin typeface="+mn-ea"/>
              </a:rPr>
              <a:t>您的内容打在这里</a:t>
            </a:r>
            <a:endParaRPr lang="en-US" altLang="zh-CN" sz="1600" dirty="0">
              <a:latin typeface="+mn-ea"/>
            </a:endParaRPr>
          </a:p>
        </p:txBody>
      </p:sp>
      <p:sp>
        <p:nvSpPr>
          <p:cNvPr id="86" name="文本占位符 4">
            <a:extLst>
              <a:ext uri="{FF2B5EF4-FFF2-40B4-BE49-F238E27FC236}">
                <a16:creationId xmlns:a16="http://schemas.microsoft.com/office/drawing/2014/main" xmlns="" id="{0966BD6F-1827-497D-973B-ED279957B26B}"/>
              </a:ext>
            </a:extLst>
          </p:cNvPr>
          <p:cNvSpPr txBox="1">
            <a:spLocks/>
          </p:cNvSpPr>
          <p:nvPr/>
        </p:nvSpPr>
        <p:spPr>
          <a:xfrm>
            <a:off x="4676470" y="4692391"/>
            <a:ext cx="1427163" cy="756746"/>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2000" b="1" dirty="0">
                <a:latin typeface="+mn-ea"/>
              </a:rPr>
              <a:t>添加标题</a:t>
            </a:r>
            <a:endParaRPr lang="en-US" altLang="zh-CN" sz="2000" b="1" dirty="0">
              <a:latin typeface="+mn-ea"/>
            </a:endParaRPr>
          </a:p>
          <a:p>
            <a:pPr marL="0" indent="0">
              <a:lnSpc>
                <a:spcPct val="125000"/>
              </a:lnSpc>
              <a:spcBef>
                <a:spcPts val="0"/>
              </a:spcBef>
              <a:buFont typeface="Arial" panose="020B0604020202020204" pitchFamily="34" charset="0"/>
              <a:buNone/>
            </a:pPr>
            <a:endParaRPr lang="zh-CN" altLang="en-US" sz="1600" dirty="0">
              <a:latin typeface="+mn-ea"/>
            </a:endParaRPr>
          </a:p>
        </p:txBody>
      </p:sp>
      <p:sp>
        <p:nvSpPr>
          <p:cNvPr id="87" name="文本占位符 3">
            <a:extLst>
              <a:ext uri="{FF2B5EF4-FFF2-40B4-BE49-F238E27FC236}">
                <a16:creationId xmlns:a16="http://schemas.microsoft.com/office/drawing/2014/main" xmlns="" id="{004ADF22-FA2F-4732-8D17-42ED1D251497}"/>
              </a:ext>
            </a:extLst>
          </p:cNvPr>
          <p:cNvSpPr txBox="1">
            <a:spLocks/>
          </p:cNvSpPr>
          <p:nvPr/>
        </p:nvSpPr>
        <p:spPr>
          <a:xfrm>
            <a:off x="8398624" y="1984146"/>
            <a:ext cx="3111500"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a:latin typeface="+mn-ea"/>
              </a:rPr>
              <a:t>您的内容打在这里</a:t>
            </a:r>
            <a:endParaRPr lang="en-US" altLang="zh-CN" sz="1600">
              <a:latin typeface="+mn-ea"/>
            </a:endParaRPr>
          </a:p>
          <a:p>
            <a:pPr marL="0" indent="0">
              <a:lnSpc>
                <a:spcPct val="125000"/>
              </a:lnSpc>
              <a:spcBef>
                <a:spcPts val="0"/>
              </a:spcBef>
              <a:buFont typeface="Arial" panose="020B0604020202020204" pitchFamily="34" charset="0"/>
              <a:buNone/>
            </a:pPr>
            <a:r>
              <a:rPr lang="zh-CN" altLang="en-US" sz="1600">
                <a:latin typeface="+mn-ea"/>
              </a:rPr>
              <a:t>您的内容打在这里</a:t>
            </a:r>
            <a:endParaRPr lang="en-US" altLang="zh-CN" sz="1600" dirty="0">
              <a:latin typeface="+mn-ea"/>
            </a:endParaRPr>
          </a:p>
        </p:txBody>
      </p:sp>
      <p:sp>
        <p:nvSpPr>
          <p:cNvPr id="88" name="文本占位符 4">
            <a:extLst>
              <a:ext uri="{FF2B5EF4-FFF2-40B4-BE49-F238E27FC236}">
                <a16:creationId xmlns:a16="http://schemas.microsoft.com/office/drawing/2014/main" xmlns="" id="{012E1790-DCBE-4996-B597-B5D5B395A832}"/>
              </a:ext>
            </a:extLst>
          </p:cNvPr>
          <p:cNvSpPr txBox="1">
            <a:spLocks/>
          </p:cNvSpPr>
          <p:nvPr/>
        </p:nvSpPr>
        <p:spPr>
          <a:xfrm>
            <a:off x="8398624" y="1508407"/>
            <a:ext cx="1427163" cy="756746"/>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2000" b="1" dirty="0">
                <a:latin typeface="+mn-ea"/>
              </a:rPr>
              <a:t>添加标题</a:t>
            </a:r>
            <a:endParaRPr lang="en-US" altLang="zh-CN" sz="2000" b="1" dirty="0">
              <a:latin typeface="+mn-ea"/>
            </a:endParaRPr>
          </a:p>
          <a:p>
            <a:pPr marL="0" indent="0">
              <a:lnSpc>
                <a:spcPct val="125000"/>
              </a:lnSpc>
              <a:spcBef>
                <a:spcPts val="0"/>
              </a:spcBef>
              <a:buFont typeface="Arial" panose="020B0604020202020204" pitchFamily="34" charset="0"/>
              <a:buNone/>
            </a:pPr>
            <a:endParaRPr lang="zh-CN" altLang="en-US" sz="1600" dirty="0">
              <a:latin typeface="+mn-ea"/>
            </a:endParaRPr>
          </a:p>
        </p:txBody>
      </p:sp>
      <p:sp>
        <p:nvSpPr>
          <p:cNvPr id="89" name="文本占位符 3">
            <a:extLst>
              <a:ext uri="{FF2B5EF4-FFF2-40B4-BE49-F238E27FC236}">
                <a16:creationId xmlns:a16="http://schemas.microsoft.com/office/drawing/2014/main" xmlns="" id="{8C1634FF-9B06-4F44-AF66-BB9741353039}"/>
              </a:ext>
            </a:extLst>
          </p:cNvPr>
          <p:cNvSpPr txBox="1">
            <a:spLocks/>
          </p:cNvSpPr>
          <p:nvPr/>
        </p:nvSpPr>
        <p:spPr>
          <a:xfrm>
            <a:off x="8398624" y="5168130"/>
            <a:ext cx="3111500"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a:latin typeface="+mn-ea"/>
              </a:rPr>
              <a:t>您的内容打在这里</a:t>
            </a:r>
            <a:endParaRPr lang="en-US" altLang="zh-CN" sz="1600">
              <a:latin typeface="+mn-ea"/>
            </a:endParaRPr>
          </a:p>
          <a:p>
            <a:pPr marL="0" indent="0">
              <a:lnSpc>
                <a:spcPct val="125000"/>
              </a:lnSpc>
              <a:spcBef>
                <a:spcPts val="0"/>
              </a:spcBef>
              <a:buFont typeface="Arial" panose="020B0604020202020204" pitchFamily="34" charset="0"/>
              <a:buNone/>
            </a:pPr>
            <a:r>
              <a:rPr lang="zh-CN" altLang="en-US" sz="1600">
                <a:latin typeface="+mn-ea"/>
              </a:rPr>
              <a:t>您的内容打在这里</a:t>
            </a:r>
            <a:endParaRPr lang="en-US" altLang="zh-CN" sz="1600" dirty="0">
              <a:latin typeface="+mn-ea"/>
            </a:endParaRPr>
          </a:p>
        </p:txBody>
      </p:sp>
      <p:sp>
        <p:nvSpPr>
          <p:cNvPr id="90" name="文本占位符 4">
            <a:extLst>
              <a:ext uri="{FF2B5EF4-FFF2-40B4-BE49-F238E27FC236}">
                <a16:creationId xmlns:a16="http://schemas.microsoft.com/office/drawing/2014/main" xmlns="" id="{08CE51DE-5686-42C4-8975-4E7B0A4902AA}"/>
              </a:ext>
            </a:extLst>
          </p:cNvPr>
          <p:cNvSpPr txBox="1">
            <a:spLocks/>
          </p:cNvSpPr>
          <p:nvPr/>
        </p:nvSpPr>
        <p:spPr>
          <a:xfrm>
            <a:off x="8398624" y="4692391"/>
            <a:ext cx="1427163" cy="756746"/>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2000" b="1" dirty="0">
                <a:latin typeface="+mn-ea"/>
              </a:rPr>
              <a:t>添加标题</a:t>
            </a:r>
            <a:endParaRPr lang="en-US" altLang="zh-CN" sz="2000" b="1" dirty="0">
              <a:latin typeface="+mn-ea"/>
            </a:endParaRPr>
          </a:p>
          <a:p>
            <a:pPr marL="0" indent="0">
              <a:lnSpc>
                <a:spcPct val="125000"/>
              </a:lnSpc>
              <a:spcBef>
                <a:spcPts val="0"/>
              </a:spcBef>
              <a:buFont typeface="Arial" panose="020B0604020202020204" pitchFamily="34" charset="0"/>
              <a:buNone/>
            </a:pPr>
            <a:endParaRPr lang="zh-CN" altLang="en-US" sz="1600" dirty="0">
              <a:latin typeface="+mn-ea"/>
            </a:endParaRPr>
          </a:p>
        </p:txBody>
      </p:sp>
      <p:sp>
        <p:nvSpPr>
          <p:cNvPr id="91" name="文本占位符 3">
            <a:extLst>
              <a:ext uri="{FF2B5EF4-FFF2-40B4-BE49-F238E27FC236}">
                <a16:creationId xmlns:a16="http://schemas.microsoft.com/office/drawing/2014/main" xmlns="" id="{BC688135-47A8-4D27-AEBD-F163E4FA2D53}"/>
              </a:ext>
            </a:extLst>
          </p:cNvPr>
          <p:cNvSpPr txBox="1">
            <a:spLocks/>
          </p:cNvSpPr>
          <p:nvPr/>
        </p:nvSpPr>
        <p:spPr>
          <a:xfrm>
            <a:off x="8398624" y="3548994"/>
            <a:ext cx="3111500"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a:latin typeface="+mn-ea"/>
              </a:rPr>
              <a:t>您的内容打在这里</a:t>
            </a:r>
            <a:endParaRPr lang="en-US" altLang="zh-CN" sz="1600">
              <a:latin typeface="+mn-ea"/>
            </a:endParaRPr>
          </a:p>
          <a:p>
            <a:pPr marL="0" indent="0">
              <a:lnSpc>
                <a:spcPct val="125000"/>
              </a:lnSpc>
              <a:spcBef>
                <a:spcPts val="0"/>
              </a:spcBef>
              <a:buFont typeface="Arial" panose="020B0604020202020204" pitchFamily="34" charset="0"/>
              <a:buNone/>
            </a:pPr>
            <a:r>
              <a:rPr lang="zh-CN" altLang="en-US" sz="1600">
                <a:latin typeface="+mn-ea"/>
              </a:rPr>
              <a:t>您的内容打在这里</a:t>
            </a:r>
            <a:endParaRPr lang="en-US" altLang="zh-CN" sz="1600" dirty="0">
              <a:latin typeface="+mn-ea"/>
            </a:endParaRPr>
          </a:p>
        </p:txBody>
      </p:sp>
      <p:sp>
        <p:nvSpPr>
          <p:cNvPr id="92" name="文本占位符 4">
            <a:extLst>
              <a:ext uri="{FF2B5EF4-FFF2-40B4-BE49-F238E27FC236}">
                <a16:creationId xmlns:a16="http://schemas.microsoft.com/office/drawing/2014/main" xmlns="" id="{BCDD72DC-074E-43A8-89BC-7B803A232F70}"/>
              </a:ext>
            </a:extLst>
          </p:cNvPr>
          <p:cNvSpPr txBox="1">
            <a:spLocks/>
          </p:cNvSpPr>
          <p:nvPr/>
        </p:nvSpPr>
        <p:spPr>
          <a:xfrm>
            <a:off x="8398624" y="3073255"/>
            <a:ext cx="1427163" cy="756746"/>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2000" b="1" dirty="0">
                <a:latin typeface="+mn-ea"/>
              </a:rPr>
              <a:t>添加标题</a:t>
            </a:r>
            <a:endParaRPr lang="en-US" altLang="zh-CN" sz="2000" b="1" dirty="0">
              <a:latin typeface="+mn-ea"/>
            </a:endParaRPr>
          </a:p>
          <a:p>
            <a:pPr marL="0" indent="0">
              <a:lnSpc>
                <a:spcPct val="125000"/>
              </a:lnSpc>
              <a:spcBef>
                <a:spcPts val="0"/>
              </a:spcBef>
              <a:buFont typeface="Arial" panose="020B0604020202020204" pitchFamily="34" charset="0"/>
              <a:buNone/>
            </a:pPr>
            <a:endParaRPr lang="zh-CN" altLang="en-US" sz="1600" dirty="0">
              <a:latin typeface="+mn-ea"/>
            </a:endParaRPr>
          </a:p>
        </p:txBody>
      </p:sp>
      <p:sp>
        <p:nvSpPr>
          <p:cNvPr id="97" name="文本占位符 3">
            <a:extLst>
              <a:ext uri="{FF2B5EF4-FFF2-40B4-BE49-F238E27FC236}">
                <a16:creationId xmlns:a16="http://schemas.microsoft.com/office/drawing/2014/main" xmlns="" id="{1E3565F3-E87F-4FC4-BAF4-096B07AA904F}"/>
              </a:ext>
            </a:extLst>
          </p:cNvPr>
          <p:cNvSpPr txBox="1">
            <a:spLocks/>
          </p:cNvSpPr>
          <p:nvPr/>
        </p:nvSpPr>
        <p:spPr>
          <a:xfrm>
            <a:off x="4115064" y="1980681"/>
            <a:ext cx="3111500"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您的内容打在这里</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您的内容打在这里</a:t>
            </a:r>
            <a:endParaRPr lang="en-US" altLang="zh-CN" sz="1600" dirty="0">
              <a:latin typeface="+mn-ea"/>
            </a:endParaRPr>
          </a:p>
        </p:txBody>
      </p:sp>
      <p:sp>
        <p:nvSpPr>
          <p:cNvPr id="98" name="文本占位符 4">
            <a:extLst>
              <a:ext uri="{FF2B5EF4-FFF2-40B4-BE49-F238E27FC236}">
                <a16:creationId xmlns:a16="http://schemas.microsoft.com/office/drawing/2014/main" xmlns="" id="{A45B5E35-E893-4851-9980-BB5333188B5F}"/>
              </a:ext>
            </a:extLst>
          </p:cNvPr>
          <p:cNvSpPr txBox="1">
            <a:spLocks/>
          </p:cNvSpPr>
          <p:nvPr/>
        </p:nvSpPr>
        <p:spPr>
          <a:xfrm>
            <a:off x="4676470" y="1504942"/>
            <a:ext cx="1427163" cy="756746"/>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2000" b="1" dirty="0">
                <a:latin typeface="+mn-ea"/>
              </a:rPr>
              <a:t>添加标题</a:t>
            </a:r>
            <a:endParaRPr lang="en-US" altLang="zh-CN" sz="2000" b="1" dirty="0">
              <a:latin typeface="+mn-ea"/>
            </a:endParaRPr>
          </a:p>
          <a:p>
            <a:pPr marL="0" indent="0">
              <a:lnSpc>
                <a:spcPct val="125000"/>
              </a:lnSpc>
              <a:spcBef>
                <a:spcPts val="0"/>
              </a:spcBef>
              <a:buFont typeface="Arial" panose="020B0604020202020204" pitchFamily="34" charset="0"/>
              <a:buNone/>
            </a:pPr>
            <a:endParaRPr lang="zh-CN" altLang="en-US" sz="1600" dirty="0">
              <a:latin typeface="+mn-ea"/>
            </a:endParaRPr>
          </a:p>
        </p:txBody>
      </p:sp>
    </p:spTree>
    <p:extLst>
      <p:ext uri="{BB962C8B-B14F-4D97-AF65-F5344CB8AC3E}">
        <p14:creationId xmlns:p14="http://schemas.microsoft.com/office/powerpoint/2010/main" xmlns="" val="35004528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a:extLst>
              <a:ext uri="{FF2B5EF4-FFF2-40B4-BE49-F238E27FC236}">
                <a16:creationId xmlns:a16="http://schemas.microsoft.com/office/drawing/2014/main" xmlns="" id="{25C53112-B9A4-4EB9-AD02-0DE4C4238FD7}"/>
              </a:ext>
            </a:extLst>
          </p:cNvPr>
          <p:cNvCxnSpPr/>
          <p:nvPr/>
        </p:nvCxnSpPr>
        <p:spPr>
          <a:xfrm>
            <a:off x="7133731" y="1765968"/>
            <a:ext cx="0" cy="418592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椭圆 8">
            <a:extLst>
              <a:ext uri="{FF2B5EF4-FFF2-40B4-BE49-F238E27FC236}">
                <a16:creationId xmlns:a16="http://schemas.microsoft.com/office/drawing/2014/main" xmlns="" id="{064E7C85-0151-4FD2-9E50-280E93E272A5}"/>
              </a:ext>
            </a:extLst>
          </p:cNvPr>
          <p:cNvSpPr/>
          <p:nvPr/>
        </p:nvSpPr>
        <p:spPr>
          <a:xfrm>
            <a:off x="6685757" y="3220687"/>
            <a:ext cx="895948" cy="895946"/>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srgbClr val="FFFFFF"/>
                </a:solidFill>
                <a:effectLst/>
                <a:uLnTx/>
                <a:uFillTx/>
                <a:latin typeface="Arial"/>
                <a:ea typeface="微软雅黑" panose="020B0503020204020204" pitchFamily="34" charset="-122"/>
                <a:cs typeface="+mn-cs"/>
              </a:rPr>
              <a:t>VS</a:t>
            </a:r>
            <a:endParaRPr kumimoji="0" lang="zh-CN" altLang="en-US" sz="2400" b="1" i="0" u="none" strike="noStrike" kern="1200" cap="none" spc="0" normalizeH="0" baseline="0" noProof="0" dirty="0">
              <a:ln>
                <a:noFill/>
              </a:ln>
              <a:solidFill>
                <a:srgbClr val="FFFFFF"/>
              </a:solidFill>
              <a:effectLst/>
              <a:uLnTx/>
              <a:uFillTx/>
              <a:latin typeface="Arial"/>
              <a:ea typeface="微软雅黑" panose="020B0503020204020204" pitchFamily="34" charset="-122"/>
              <a:cs typeface="+mn-cs"/>
            </a:endParaRPr>
          </a:p>
        </p:txBody>
      </p:sp>
      <p:sp>
        <p:nvSpPr>
          <p:cNvPr id="10" name="矩形 9">
            <a:extLst>
              <a:ext uri="{FF2B5EF4-FFF2-40B4-BE49-F238E27FC236}">
                <a16:creationId xmlns:a16="http://schemas.microsoft.com/office/drawing/2014/main" xmlns="" id="{3618E9FE-F6E0-4C4A-9A61-D2FE6C07032B}"/>
              </a:ext>
            </a:extLst>
          </p:cNvPr>
          <p:cNvSpPr/>
          <p:nvPr/>
        </p:nvSpPr>
        <p:spPr>
          <a:xfrm>
            <a:off x="4343619" y="4507571"/>
            <a:ext cx="2009400" cy="239879"/>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 name="矩形 10">
            <a:extLst>
              <a:ext uri="{FF2B5EF4-FFF2-40B4-BE49-F238E27FC236}">
                <a16:creationId xmlns:a16="http://schemas.microsoft.com/office/drawing/2014/main" xmlns="" id="{29F368B1-D899-4AD0-B3E9-16713CFC885D}"/>
              </a:ext>
            </a:extLst>
          </p:cNvPr>
          <p:cNvSpPr/>
          <p:nvPr/>
        </p:nvSpPr>
        <p:spPr>
          <a:xfrm>
            <a:off x="3544844" y="4888110"/>
            <a:ext cx="2803200" cy="23987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2" name="矩形 11">
            <a:extLst>
              <a:ext uri="{FF2B5EF4-FFF2-40B4-BE49-F238E27FC236}">
                <a16:creationId xmlns:a16="http://schemas.microsoft.com/office/drawing/2014/main" xmlns="" id="{CAB999A3-157D-40CE-BBC0-46946F04FF87}"/>
              </a:ext>
            </a:extLst>
          </p:cNvPr>
          <p:cNvSpPr/>
          <p:nvPr/>
        </p:nvSpPr>
        <p:spPr>
          <a:xfrm>
            <a:off x="4077599" y="5302406"/>
            <a:ext cx="2283232" cy="239879"/>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3" name="TextBox 19">
            <a:extLst>
              <a:ext uri="{FF2B5EF4-FFF2-40B4-BE49-F238E27FC236}">
                <a16:creationId xmlns:a16="http://schemas.microsoft.com/office/drawing/2014/main" xmlns="" id="{703089EB-DABA-4882-8AF5-87B89E0DA19E}"/>
              </a:ext>
            </a:extLst>
          </p:cNvPr>
          <p:cNvSpPr txBox="1"/>
          <p:nvPr/>
        </p:nvSpPr>
        <p:spPr>
          <a:xfrm>
            <a:off x="4659151" y="4471895"/>
            <a:ext cx="175881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对比数据一：</a:t>
            </a:r>
            <a:r>
              <a:rPr kumimoji="0" lang="en-US" altLang="zh-CN"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600</a:t>
            </a: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万</a:t>
            </a:r>
          </a:p>
        </p:txBody>
      </p:sp>
      <p:sp>
        <p:nvSpPr>
          <p:cNvPr id="14" name="TextBox 20">
            <a:extLst>
              <a:ext uri="{FF2B5EF4-FFF2-40B4-BE49-F238E27FC236}">
                <a16:creationId xmlns:a16="http://schemas.microsoft.com/office/drawing/2014/main" xmlns="" id="{4A6E7197-1B91-4371-B570-4AA0F65805E7}"/>
              </a:ext>
            </a:extLst>
          </p:cNvPr>
          <p:cNvSpPr txBox="1"/>
          <p:nvPr/>
        </p:nvSpPr>
        <p:spPr>
          <a:xfrm>
            <a:off x="4659150" y="4845995"/>
            <a:ext cx="175881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对比数据二：</a:t>
            </a:r>
            <a:r>
              <a:rPr kumimoji="0" lang="en-US" altLang="zh-CN"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800</a:t>
            </a: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万</a:t>
            </a:r>
          </a:p>
        </p:txBody>
      </p:sp>
      <p:sp>
        <p:nvSpPr>
          <p:cNvPr id="15" name="TextBox 21">
            <a:extLst>
              <a:ext uri="{FF2B5EF4-FFF2-40B4-BE49-F238E27FC236}">
                <a16:creationId xmlns:a16="http://schemas.microsoft.com/office/drawing/2014/main" xmlns="" id="{91B14074-984C-4E02-B2CD-6A9E238E017E}"/>
              </a:ext>
            </a:extLst>
          </p:cNvPr>
          <p:cNvSpPr txBox="1"/>
          <p:nvPr/>
        </p:nvSpPr>
        <p:spPr>
          <a:xfrm>
            <a:off x="4667176" y="5252317"/>
            <a:ext cx="175881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对比数据三：</a:t>
            </a:r>
            <a:r>
              <a:rPr kumimoji="0" lang="en-US" altLang="zh-CN"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760</a:t>
            </a: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万</a:t>
            </a:r>
          </a:p>
        </p:txBody>
      </p:sp>
      <p:sp>
        <p:nvSpPr>
          <p:cNvPr id="16" name="矩形 15">
            <a:extLst>
              <a:ext uri="{FF2B5EF4-FFF2-40B4-BE49-F238E27FC236}">
                <a16:creationId xmlns:a16="http://schemas.microsoft.com/office/drawing/2014/main" xmlns="" id="{9856C669-2675-443A-9604-CBDD0BE831B7}"/>
              </a:ext>
            </a:extLst>
          </p:cNvPr>
          <p:cNvSpPr/>
          <p:nvPr/>
        </p:nvSpPr>
        <p:spPr>
          <a:xfrm>
            <a:off x="3894137" y="5733034"/>
            <a:ext cx="2466081" cy="23987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7" name="TextBox 21">
            <a:extLst>
              <a:ext uri="{FF2B5EF4-FFF2-40B4-BE49-F238E27FC236}">
                <a16:creationId xmlns:a16="http://schemas.microsoft.com/office/drawing/2014/main" xmlns="" id="{3110589F-CE81-455C-9D64-07BC322DA4ED}"/>
              </a:ext>
            </a:extLst>
          </p:cNvPr>
          <p:cNvSpPr txBox="1"/>
          <p:nvPr/>
        </p:nvSpPr>
        <p:spPr>
          <a:xfrm>
            <a:off x="4648402" y="5699084"/>
            <a:ext cx="175881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对比数据四：</a:t>
            </a:r>
            <a:r>
              <a:rPr kumimoji="0" lang="en-US" altLang="zh-CN"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550</a:t>
            </a: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万</a:t>
            </a:r>
          </a:p>
        </p:txBody>
      </p:sp>
      <p:sp>
        <p:nvSpPr>
          <p:cNvPr id="18" name="矩形 17">
            <a:extLst>
              <a:ext uri="{FF2B5EF4-FFF2-40B4-BE49-F238E27FC236}">
                <a16:creationId xmlns:a16="http://schemas.microsoft.com/office/drawing/2014/main" xmlns="" id="{91F4778C-4D76-4F96-9260-1BDF77B83982}"/>
              </a:ext>
            </a:extLst>
          </p:cNvPr>
          <p:cNvSpPr/>
          <p:nvPr/>
        </p:nvSpPr>
        <p:spPr>
          <a:xfrm>
            <a:off x="7836710" y="4539794"/>
            <a:ext cx="2009400" cy="23987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cs"/>
            </a:endParaRPr>
          </a:p>
        </p:txBody>
      </p:sp>
      <p:sp>
        <p:nvSpPr>
          <p:cNvPr id="19" name="矩形 18">
            <a:extLst>
              <a:ext uri="{FF2B5EF4-FFF2-40B4-BE49-F238E27FC236}">
                <a16:creationId xmlns:a16="http://schemas.microsoft.com/office/drawing/2014/main" xmlns="" id="{C1D11611-9DDB-49EE-879F-60A989782B6F}"/>
              </a:ext>
            </a:extLst>
          </p:cNvPr>
          <p:cNvSpPr/>
          <p:nvPr/>
        </p:nvSpPr>
        <p:spPr>
          <a:xfrm>
            <a:off x="7849497" y="4920333"/>
            <a:ext cx="2803200" cy="23987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cs"/>
            </a:endParaRPr>
          </a:p>
        </p:txBody>
      </p:sp>
      <p:sp>
        <p:nvSpPr>
          <p:cNvPr id="20" name="矩形 19">
            <a:extLst>
              <a:ext uri="{FF2B5EF4-FFF2-40B4-BE49-F238E27FC236}">
                <a16:creationId xmlns:a16="http://schemas.microsoft.com/office/drawing/2014/main" xmlns="" id="{C131606E-CE21-4D96-A006-60E5A157C2AF}"/>
              </a:ext>
            </a:extLst>
          </p:cNvPr>
          <p:cNvSpPr/>
          <p:nvPr/>
        </p:nvSpPr>
        <p:spPr>
          <a:xfrm>
            <a:off x="7836711" y="5324363"/>
            <a:ext cx="2283232" cy="23987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cs"/>
            </a:endParaRPr>
          </a:p>
        </p:txBody>
      </p:sp>
      <p:sp>
        <p:nvSpPr>
          <p:cNvPr id="21" name="矩形 20">
            <a:extLst>
              <a:ext uri="{FF2B5EF4-FFF2-40B4-BE49-F238E27FC236}">
                <a16:creationId xmlns:a16="http://schemas.microsoft.com/office/drawing/2014/main" xmlns="" id="{F24A2D17-A5B3-4760-924F-82737D5505F1}"/>
              </a:ext>
            </a:extLst>
          </p:cNvPr>
          <p:cNvSpPr/>
          <p:nvPr/>
        </p:nvSpPr>
        <p:spPr>
          <a:xfrm>
            <a:off x="7849496" y="5715643"/>
            <a:ext cx="2603086" cy="23987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cs"/>
            </a:endParaRPr>
          </a:p>
        </p:txBody>
      </p:sp>
      <p:sp>
        <p:nvSpPr>
          <p:cNvPr id="22" name="TextBox 19">
            <a:extLst>
              <a:ext uri="{FF2B5EF4-FFF2-40B4-BE49-F238E27FC236}">
                <a16:creationId xmlns:a16="http://schemas.microsoft.com/office/drawing/2014/main" xmlns="" id="{D7C2F5EA-F64B-45D7-900B-D9D7454EFCDD}"/>
              </a:ext>
            </a:extLst>
          </p:cNvPr>
          <p:cNvSpPr txBox="1"/>
          <p:nvPr/>
        </p:nvSpPr>
        <p:spPr>
          <a:xfrm>
            <a:off x="7785663" y="4505487"/>
            <a:ext cx="175881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对比数据一：</a:t>
            </a:r>
            <a:r>
              <a:rPr kumimoji="0" lang="en-US" altLang="zh-CN"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600</a:t>
            </a: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万</a:t>
            </a:r>
          </a:p>
        </p:txBody>
      </p:sp>
      <p:sp>
        <p:nvSpPr>
          <p:cNvPr id="23" name="TextBox 20">
            <a:extLst>
              <a:ext uri="{FF2B5EF4-FFF2-40B4-BE49-F238E27FC236}">
                <a16:creationId xmlns:a16="http://schemas.microsoft.com/office/drawing/2014/main" xmlns="" id="{D5426DCC-E87B-4396-AE51-5658A8705864}"/>
              </a:ext>
            </a:extLst>
          </p:cNvPr>
          <p:cNvSpPr txBox="1"/>
          <p:nvPr/>
        </p:nvSpPr>
        <p:spPr>
          <a:xfrm>
            <a:off x="7785663" y="4891721"/>
            <a:ext cx="175881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对比数据二：</a:t>
            </a:r>
            <a:r>
              <a:rPr kumimoji="0" lang="en-US" altLang="zh-CN"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800</a:t>
            </a: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万</a:t>
            </a:r>
          </a:p>
        </p:txBody>
      </p:sp>
      <p:sp>
        <p:nvSpPr>
          <p:cNvPr id="24" name="TextBox 21">
            <a:extLst>
              <a:ext uri="{FF2B5EF4-FFF2-40B4-BE49-F238E27FC236}">
                <a16:creationId xmlns:a16="http://schemas.microsoft.com/office/drawing/2014/main" xmlns="" id="{97C57D87-2DCD-4382-B7E2-325BF65355BD}"/>
              </a:ext>
            </a:extLst>
          </p:cNvPr>
          <p:cNvSpPr txBox="1"/>
          <p:nvPr/>
        </p:nvSpPr>
        <p:spPr>
          <a:xfrm>
            <a:off x="7785662" y="5280355"/>
            <a:ext cx="175881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对比数据三：</a:t>
            </a:r>
            <a:r>
              <a:rPr kumimoji="0" lang="en-US" altLang="zh-CN"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760</a:t>
            </a: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万</a:t>
            </a:r>
          </a:p>
        </p:txBody>
      </p:sp>
      <p:sp>
        <p:nvSpPr>
          <p:cNvPr id="25" name="TextBox 21">
            <a:extLst>
              <a:ext uri="{FF2B5EF4-FFF2-40B4-BE49-F238E27FC236}">
                <a16:creationId xmlns:a16="http://schemas.microsoft.com/office/drawing/2014/main" xmlns="" id="{BBEBB49D-7296-41D9-BC1A-E37C146AE9F3}"/>
              </a:ext>
            </a:extLst>
          </p:cNvPr>
          <p:cNvSpPr txBox="1"/>
          <p:nvPr/>
        </p:nvSpPr>
        <p:spPr>
          <a:xfrm>
            <a:off x="7802497" y="5689106"/>
            <a:ext cx="175881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对比数据四：</a:t>
            </a:r>
            <a:r>
              <a:rPr kumimoji="0" lang="en-US" altLang="zh-CN"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550</a:t>
            </a:r>
            <a:r>
              <a:rPr kumimoji="0" lang="zh-CN" altLang="en-US" sz="1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万</a:t>
            </a:r>
          </a:p>
        </p:txBody>
      </p:sp>
      <p:sp>
        <p:nvSpPr>
          <p:cNvPr id="26" name="虚尾箭头 33">
            <a:extLst>
              <a:ext uri="{FF2B5EF4-FFF2-40B4-BE49-F238E27FC236}">
                <a16:creationId xmlns:a16="http://schemas.microsoft.com/office/drawing/2014/main" xmlns="" id="{7636BB0A-EF8A-47F4-BF01-A8C8B8F0CFCC}"/>
              </a:ext>
            </a:extLst>
          </p:cNvPr>
          <p:cNvSpPr/>
          <p:nvPr/>
        </p:nvSpPr>
        <p:spPr>
          <a:xfrm>
            <a:off x="2891968" y="365793"/>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cxnSp>
        <p:nvCxnSpPr>
          <p:cNvPr id="27" name="直接连接符 26">
            <a:extLst>
              <a:ext uri="{FF2B5EF4-FFF2-40B4-BE49-F238E27FC236}">
                <a16:creationId xmlns:a16="http://schemas.microsoft.com/office/drawing/2014/main" xmlns="" id="{0456DF0E-D8D3-4066-ADC2-DF12DF7941D1}"/>
              </a:ext>
            </a:extLst>
          </p:cNvPr>
          <p:cNvCxnSpPr/>
          <p:nvPr/>
        </p:nvCxnSpPr>
        <p:spPr>
          <a:xfrm>
            <a:off x="3289534" y="2289834"/>
            <a:ext cx="7748323" cy="0"/>
          </a:xfrm>
          <a:prstGeom prst="line">
            <a:avLst/>
          </a:prstGeom>
        </p:spPr>
        <p:style>
          <a:lnRef idx="1">
            <a:schemeClr val="dk1"/>
          </a:lnRef>
          <a:fillRef idx="0">
            <a:schemeClr val="dk1"/>
          </a:fillRef>
          <a:effectRef idx="0">
            <a:schemeClr val="dk1"/>
          </a:effectRef>
          <a:fontRef idx="minor">
            <a:schemeClr val="tx1"/>
          </a:fontRef>
        </p:style>
      </p:cxnSp>
      <p:sp>
        <p:nvSpPr>
          <p:cNvPr id="33" name="文本占位符 2">
            <a:extLst>
              <a:ext uri="{FF2B5EF4-FFF2-40B4-BE49-F238E27FC236}">
                <a16:creationId xmlns:a16="http://schemas.microsoft.com/office/drawing/2014/main" xmlns="" id="{005700CC-D6D0-4EA2-9C6E-44C3A43FF70A}"/>
              </a:ext>
            </a:extLst>
          </p:cNvPr>
          <p:cNvSpPr txBox="1">
            <a:spLocks/>
          </p:cNvSpPr>
          <p:nvPr/>
        </p:nvSpPr>
        <p:spPr>
          <a:xfrm>
            <a:off x="7802497" y="1783026"/>
            <a:ext cx="1707519" cy="424732"/>
          </a:xfrm>
          <a:prstGeom prst="rect">
            <a:avLst/>
          </a:prstGeom>
        </p:spPr>
        <p:txBody>
          <a:bodyPr vert="horz" wrap="none" lIns="91440" tIns="45720" rIns="91440" bIns="45720" rtlCol="0">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a:latin typeface="+mj-ea"/>
                <a:ea typeface="+mj-ea"/>
              </a:rPr>
              <a:t>对比数据二</a:t>
            </a:r>
          </a:p>
        </p:txBody>
      </p:sp>
      <p:sp>
        <p:nvSpPr>
          <p:cNvPr id="34" name="文本占位符 5">
            <a:extLst>
              <a:ext uri="{FF2B5EF4-FFF2-40B4-BE49-F238E27FC236}">
                <a16:creationId xmlns:a16="http://schemas.microsoft.com/office/drawing/2014/main" xmlns="" id="{0EEB23E0-721F-4B78-BED4-9FF118E9AE78}"/>
              </a:ext>
            </a:extLst>
          </p:cNvPr>
          <p:cNvSpPr txBox="1">
            <a:spLocks/>
          </p:cNvSpPr>
          <p:nvPr/>
        </p:nvSpPr>
        <p:spPr>
          <a:xfrm>
            <a:off x="7802497" y="2795753"/>
            <a:ext cx="2971788" cy="1295355"/>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您的内容打在这里，或者通过复制您的文本后，在此框中选择粘贴，并选择只保留文字。</a:t>
            </a:r>
            <a:endParaRPr lang="zh-CN" altLang="en-US" sz="1600" dirty="0">
              <a:latin typeface="+mn-ea"/>
              <a:sym typeface="Arial" panose="020B0604020202020204" pitchFamily="34" charset="0"/>
            </a:endParaRPr>
          </a:p>
          <a:p>
            <a:pPr marL="0" indent="0">
              <a:lnSpc>
                <a:spcPct val="125000"/>
              </a:lnSpc>
              <a:spcBef>
                <a:spcPts val="0"/>
              </a:spcBef>
              <a:buFont typeface="Arial" panose="020B0604020202020204" pitchFamily="34" charset="0"/>
              <a:buNone/>
            </a:pPr>
            <a:endParaRPr lang="zh-CN" altLang="en-US" sz="1600" dirty="0">
              <a:latin typeface="+mn-ea"/>
            </a:endParaRPr>
          </a:p>
        </p:txBody>
      </p:sp>
      <p:sp>
        <p:nvSpPr>
          <p:cNvPr id="40" name="文本占位符 2">
            <a:extLst>
              <a:ext uri="{FF2B5EF4-FFF2-40B4-BE49-F238E27FC236}">
                <a16:creationId xmlns:a16="http://schemas.microsoft.com/office/drawing/2014/main" xmlns="" id="{099FE6DC-0BE0-4E2E-B64F-D2CB53E72E0E}"/>
              </a:ext>
            </a:extLst>
          </p:cNvPr>
          <p:cNvSpPr txBox="1">
            <a:spLocks/>
          </p:cNvSpPr>
          <p:nvPr/>
        </p:nvSpPr>
        <p:spPr>
          <a:xfrm>
            <a:off x="4718472" y="1783026"/>
            <a:ext cx="1723549" cy="424732"/>
          </a:xfrm>
          <a:prstGeom prst="rect">
            <a:avLst/>
          </a:prstGeom>
        </p:spPr>
        <p:txBody>
          <a:bodyPr vert="horz" wrap="none" lIns="91440" tIns="45720" rIns="91440" bIns="45720" rtlCol="0">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a:latin typeface="+mj-ea"/>
                <a:ea typeface="+mj-ea"/>
              </a:rPr>
              <a:t>对比数据一</a:t>
            </a:r>
          </a:p>
        </p:txBody>
      </p:sp>
      <p:sp>
        <p:nvSpPr>
          <p:cNvPr id="41" name="文本占位符 5">
            <a:extLst>
              <a:ext uri="{FF2B5EF4-FFF2-40B4-BE49-F238E27FC236}">
                <a16:creationId xmlns:a16="http://schemas.microsoft.com/office/drawing/2014/main" xmlns="" id="{05BA8EB2-B4E2-4451-9304-E01F3812CD50}"/>
              </a:ext>
            </a:extLst>
          </p:cNvPr>
          <p:cNvSpPr txBox="1">
            <a:spLocks/>
          </p:cNvSpPr>
          <p:nvPr/>
        </p:nvSpPr>
        <p:spPr>
          <a:xfrm>
            <a:off x="3460550" y="2795753"/>
            <a:ext cx="2971788" cy="1295355"/>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25000"/>
              </a:lnSpc>
              <a:spcBef>
                <a:spcPts val="0"/>
              </a:spcBef>
              <a:buFont typeface="Arial" panose="020B0604020202020204" pitchFamily="34" charset="0"/>
              <a:buNone/>
            </a:pPr>
            <a:r>
              <a:rPr lang="zh-CN" altLang="en-US" sz="1600" dirty="0">
                <a:latin typeface="+mn-ea"/>
              </a:rPr>
              <a:t>您的内容打在这里，或者通过复制您的文本后，在此框中选择粘贴，并选择只保留文字。</a:t>
            </a:r>
            <a:endParaRPr lang="zh-CN" altLang="en-US" sz="1600" dirty="0">
              <a:latin typeface="+mn-ea"/>
              <a:sym typeface="Arial" panose="020B0604020202020204" pitchFamily="34" charset="0"/>
            </a:endParaRPr>
          </a:p>
          <a:p>
            <a:pPr marL="0" indent="0">
              <a:lnSpc>
                <a:spcPct val="125000"/>
              </a:lnSpc>
              <a:spcBef>
                <a:spcPts val="0"/>
              </a:spcBef>
              <a:buFont typeface="Arial" panose="020B0604020202020204" pitchFamily="34" charset="0"/>
              <a:buNone/>
            </a:pPr>
            <a:endParaRPr lang="zh-CN" altLang="en-US" sz="1600" dirty="0">
              <a:latin typeface="+mn-ea"/>
            </a:endParaRPr>
          </a:p>
        </p:txBody>
      </p:sp>
      <p:sp>
        <p:nvSpPr>
          <p:cNvPr id="42" name="文本占位符 41">
            <a:extLst>
              <a:ext uri="{FF2B5EF4-FFF2-40B4-BE49-F238E27FC236}">
                <a16:creationId xmlns:a16="http://schemas.microsoft.com/office/drawing/2014/main" xmlns="" id="{56964FC8-5340-435D-B806-8B4EF7BD4225}"/>
              </a:ext>
            </a:extLst>
          </p:cNvPr>
          <p:cNvSpPr>
            <a:spLocks noGrp="1"/>
          </p:cNvSpPr>
          <p:nvPr>
            <p:ph type="body" sz="quarter" idx="10"/>
          </p:nvPr>
        </p:nvSpPr>
        <p:spPr/>
        <p:txBody>
          <a:bodyPr/>
          <a:lstStyle/>
          <a:p>
            <a:r>
              <a:rPr lang="zh-CN" altLang="en-US" dirty="0"/>
              <a:t>案例对比分析</a:t>
            </a:r>
          </a:p>
        </p:txBody>
      </p:sp>
    </p:spTree>
    <p:extLst>
      <p:ext uri="{BB962C8B-B14F-4D97-AF65-F5344CB8AC3E}">
        <p14:creationId xmlns:p14="http://schemas.microsoft.com/office/powerpoint/2010/main" xmlns="" val="5700903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xmlns="" id="{0A6E1C10-A250-4487-A760-AD3B580A1F7C}"/>
              </a:ext>
            </a:extLst>
          </p:cNvPr>
          <p:cNvSpPr>
            <a:spLocks noGrp="1"/>
          </p:cNvSpPr>
          <p:nvPr>
            <p:ph type="body" sz="quarter" idx="10"/>
          </p:nvPr>
        </p:nvSpPr>
        <p:spPr/>
        <p:txBody>
          <a:bodyPr/>
          <a:lstStyle/>
          <a:p>
            <a:pPr lvl="0"/>
            <a:r>
              <a:rPr lang="zh-CN" altLang="en-US" dirty="0"/>
              <a:t>关键难点</a:t>
            </a:r>
          </a:p>
        </p:txBody>
      </p:sp>
      <p:grpSp>
        <p:nvGrpSpPr>
          <p:cNvPr id="8" name="组合 7">
            <a:extLst>
              <a:ext uri="{FF2B5EF4-FFF2-40B4-BE49-F238E27FC236}">
                <a16:creationId xmlns:a16="http://schemas.microsoft.com/office/drawing/2014/main" xmlns="" id="{2F0365EE-B604-45B4-A499-50910363C1C0}"/>
              </a:ext>
            </a:extLst>
          </p:cNvPr>
          <p:cNvGrpSpPr/>
          <p:nvPr/>
        </p:nvGrpSpPr>
        <p:grpSpPr>
          <a:xfrm>
            <a:off x="2763356" y="3818470"/>
            <a:ext cx="1961035" cy="784414"/>
            <a:chOff x="818583" y="3264737"/>
            <a:chExt cx="1602178" cy="640871"/>
          </a:xfrm>
        </p:grpSpPr>
        <p:sp>
          <p:nvSpPr>
            <p:cNvPr id="9" name="任意多边形 15">
              <a:extLst>
                <a:ext uri="{FF2B5EF4-FFF2-40B4-BE49-F238E27FC236}">
                  <a16:creationId xmlns:a16="http://schemas.microsoft.com/office/drawing/2014/main" xmlns="" id="{1B41A55F-331E-46A4-A87C-DCDF470FD9F1}"/>
                </a:ext>
              </a:extLst>
            </p:cNvPr>
            <p:cNvSpPr/>
            <p:nvPr/>
          </p:nvSpPr>
          <p:spPr>
            <a:xfrm>
              <a:off x="818583" y="3264737"/>
              <a:ext cx="1602178" cy="640871"/>
            </a:xfrm>
            <a:custGeom>
              <a:avLst/>
              <a:gdLst>
                <a:gd name="connsiteX0" fmla="*/ 0 w 1602178"/>
                <a:gd name="connsiteY0" fmla="*/ 0 h 640871"/>
                <a:gd name="connsiteX1" fmla="*/ 1281743 w 1602178"/>
                <a:gd name="connsiteY1" fmla="*/ 0 h 640871"/>
                <a:gd name="connsiteX2" fmla="*/ 1602178 w 1602178"/>
                <a:gd name="connsiteY2" fmla="*/ 320436 h 640871"/>
                <a:gd name="connsiteX3" fmla="*/ 1281743 w 1602178"/>
                <a:gd name="connsiteY3" fmla="*/ 640871 h 640871"/>
                <a:gd name="connsiteX4" fmla="*/ 0 w 1602178"/>
                <a:gd name="connsiteY4" fmla="*/ 640871 h 640871"/>
                <a:gd name="connsiteX5" fmla="*/ 320436 w 1602178"/>
                <a:gd name="connsiteY5" fmla="*/ 320436 h 640871"/>
                <a:gd name="connsiteX6" fmla="*/ 0 w 1602178"/>
                <a:gd name="connsiteY6" fmla="*/ 0 h 64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2178" h="640871">
                  <a:moveTo>
                    <a:pt x="0" y="0"/>
                  </a:moveTo>
                  <a:lnTo>
                    <a:pt x="1281743" y="0"/>
                  </a:lnTo>
                  <a:lnTo>
                    <a:pt x="1602178" y="320436"/>
                  </a:lnTo>
                  <a:lnTo>
                    <a:pt x="1281743" y="640871"/>
                  </a:lnTo>
                  <a:lnTo>
                    <a:pt x="0" y="640871"/>
                  </a:lnTo>
                  <a:lnTo>
                    <a:pt x="320436" y="320436"/>
                  </a:lnTo>
                  <a:lnTo>
                    <a:pt x="0" y="0"/>
                  </a:lnTo>
                  <a:close/>
                </a:path>
              </a:pathLst>
            </a:custGeom>
            <a:solidFill>
              <a:schemeClr val="accent1"/>
            </a:solidFill>
            <a:ln>
              <a:noFill/>
            </a:ln>
          </p:spPr>
          <p:style>
            <a:lnRef idx="2">
              <a:scrgbClr r="0" g="0" b="0"/>
            </a:lnRef>
            <a:fillRef idx="1">
              <a:scrgbClr r="0" g="0" b="0"/>
            </a:fillRef>
            <a:effectRef idx="0">
              <a:schemeClr val="accent4">
                <a:hueOff val="0"/>
                <a:satOff val="0"/>
                <a:lumOff val="0"/>
                <a:alphaOff val="0"/>
              </a:schemeClr>
            </a:effectRef>
            <a:fontRef idx="minor">
              <a:schemeClr val="lt1"/>
            </a:fontRef>
          </p:style>
          <p:txBody>
            <a:bodyPr spcFirstLastPara="0" vert="horz" wrap="square" lIns="330596" tIns="5080" rIns="320435" bIns="5080" numCol="1" spcCol="1270" anchor="ctr" anchorCtr="0">
              <a:noAutofit/>
            </a:bodyPr>
            <a:lstStyle/>
            <a:p>
              <a:pPr marL="0" marR="0" lvl="0" indent="0" algn="ctr" defTabSz="355600" rtl="0" eaLnBrk="1" fontAlgn="auto" latinLnBrk="0" hangingPunct="1">
                <a:lnSpc>
                  <a:spcPct val="90000"/>
                </a:lnSpc>
                <a:spcBef>
                  <a:spcPct val="0"/>
                </a:spcBef>
                <a:spcAft>
                  <a:spcPct val="35000"/>
                </a:spcAft>
                <a:buClrTx/>
                <a:buSzTx/>
                <a:buFontTx/>
                <a:buNone/>
                <a:tabLst/>
                <a:defRPr/>
              </a:pPr>
              <a:endParaRPr kumimoji="0" lang="en-US" altLang="zh-CN" sz="2400" b="0" i="0" u="none" strike="noStrike" kern="1200" cap="none" spc="0" normalizeH="0" baseline="0" noProof="0" dirty="0">
                <a:ln>
                  <a:noFill/>
                </a:ln>
                <a:solidFill>
                  <a:srgbClr val="FFFFFF"/>
                </a:solidFill>
                <a:effectLst/>
                <a:uLnTx/>
                <a:uFillTx/>
                <a:latin typeface="Arial"/>
                <a:ea typeface="微软雅黑"/>
                <a:cs typeface="+mn-cs"/>
              </a:endParaRPr>
            </a:p>
            <a:p>
              <a:pPr marL="0" marR="0" lvl="0" indent="0" algn="ctr" defTabSz="355600" rtl="0" eaLnBrk="1" fontAlgn="auto" latinLnBrk="0" hangingPunct="1">
                <a:lnSpc>
                  <a:spcPct val="90000"/>
                </a:lnSpc>
                <a:spcBef>
                  <a:spcPct val="0"/>
                </a:spcBef>
                <a:spcAft>
                  <a:spcPct val="35000"/>
                </a:spcAft>
                <a:buClrTx/>
                <a:buSzTx/>
                <a:buFontTx/>
                <a:buNone/>
                <a:tabLst/>
                <a:defRPr/>
              </a:pPr>
              <a:r>
                <a:rPr kumimoji="0" lang="zh-CN" altLang="en-US" sz="2400" b="0" i="0" u="none" strike="noStrike" kern="1200" cap="none" spc="0" normalizeH="0" baseline="0" noProof="0" dirty="0">
                  <a:ln>
                    <a:noFill/>
                  </a:ln>
                  <a:solidFill>
                    <a:srgbClr val="FFFFFF"/>
                  </a:solidFill>
                  <a:effectLst/>
                  <a:uLnTx/>
                  <a:uFillTx/>
                  <a:latin typeface="微软雅黑"/>
                  <a:ea typeface="微软雅黑"/>
                  <a:cs typeface="+mn-cs"/>
                </a:rPr>
                <a:t>添加文字</a:t>
              </a:r>
              <a:endParaRPr kumimoji="0" lang="en-US" altLang="zh-CN" sz="2400" b="0" i="0" u="none" strike="noStrike" kern="1200" cap="none" spc="0" normalizeH="0" baseline="0" noProof="0" dirty="0">
                <a:ln>
                  <a:noFill/>
                </a:ln>
                <a:solidFill>
                  <a:srgbClr val="FFFFFF"/>
                </a:solidFill>
                <a:effectLst/>
                <a:uLnTx/>
                <a:uFillTx/>
                <a:latin typeface="微软雅黑"/>
                <a:ea typeface="微软雅黑"/>
                <a:cs typeface="+mn-cs"/>
              </a:endParaRPr>
            </a:p>
          </p:txBody>
        </p:sp>
        <p:sp>
          <p:nvSpPr>
            <p:cNvPr id="10" name="MH_Other_4">
              <a:extLst>
                <a:ext uri="{FF2B5EF4-FFF2-40B4-BE49-F238E27FC236}">
                  <a16:creationId xmlns:a16="http://schemas.microsoft.com/office/drawing/2014/main" xmlns="" id="{A2794EB9-B02D-46C1-A11D-77C4A37F113E}"/>
                </a:ext>
              </a:extLst>
            </p:cNvPr>
            <p:cNvSpPr/>
            <p:nvPr>
              <p:custDataLst>
                <p:tags r:id="rId6"/>
              </p:custDataLst>
            </p:nvPr>
          </p:nvSpPr>
          <p:spPr bwMode="auto">
            <a:xfrm>
              <a:off x="1472360" y="3383005"/>
              <a:ext cx="294624" cy="210447"/>
            </a:xfrm>
            <a:custGeom>
              <a:avLst/>
              <a:gdLst>
                <a:gd name="T0" fmla="*/ 1091648 w 2509838"/>
                <a:gd name="T1" fmla="*/ 1608111 h 1787526"/>
                <a:gd name="T2" fmla="*/ 1364673 w 2509838"/>
                <a:gd name="T3" fmla="*/ 1644625 h 1787526"/>
                <a:gd name="T4" fmla="*/ 1419551 w 2509838"/>
                <a:gd name="T5" fmla="*/ 1603152 h 1787526"/>
                <a:gd name="T6" fmla="*/ 2438407 w 2509838"/>
                <a:gd name="T7" fmla="*/ 1567539 h 1787526"/>
                <a:gd name="T8" fmla="*/ 2487842 w 2509838"/>
                <a:gd name="T9" fmla="*/ 1592108 h 1787526"/>
                <a:gd name="T10" fmla="*/ 2509611 w 2509838"/>
                <a:gd name="T11" fmla="*/ 1640568 h 1787526"/>
                <a:gd name="T12" fmla="*/ 2495552 w 2509838"/>
                <a:gd name="T13" fmla="*/ 1753040 h 1787526"/>
                <a:gd name="T14" fmla="*/ 2450426 w 2509838"/>
                <a:gd name="T15" fmla="*/ 1783920 h 1787526"/>
                <a:gd name="T16" fmla="*/ 55558 w 2509838"/>
                <a:gd name="T17" fmla="*/ 1782793 h 1787526"/>
                <a:gd name="T18" fmla="*/ 12472 w 2509838"/>
                <a:gd name="T19" fmla="*/ 1750110 h 1787526"/>
                <a:gd name="T20" fmla="*/ 680 w 2509838"/>
                <a:gd name="T21" fmla="*/ 1636736 h 1787526"/>
                <a:gd name="T22" fmla="*/ 24717 w 2509838"/>
                <a:gd name="T23" fmla="*/ 1589628 h 1787526"/>
                <a:gd name="T24" fmla="*/ 75740 w 2509838"/>
                <a:gd name="T25" fmla="*/ 1567089 h 1787526"/>
                <a:gd name="T26" fmla="*/ 933501 w 2509838"/>
                <a:gd name="T27" fmla="*/ 749091 h 1787526"/>
                <a:gd name="T28" fmla="*/ 932155 w 2509838"/>
                <a:gd name="T29" fmla="*/ 1160902 h 1787526"/>
                <a:gd name="T30" fmla="*/ 829865 w 2509838"/>
                <a:gd name="T31" fmla="*/ 1167944 h 1787526"/>
                <a:gd name="T32" fmla="*/ 814387 w 2509838"/>
                <a:gd name="T33" fmla="*/ 760448 h 1787526"/>
                <a:gd name="T34" fmla="*/ 837043 w 2509838"/>
                <a:gd name="T35" fmla="*/ 738188 h 1787526"/>
                <a:gd name="T36" fmla="*/ 1416304 w 2509838"/>
                <a:gd name="T37" fmla="*/ 686474 h 1787526"/>
                <a:gd name="T38" fmla="*/ 1412034 w 2509838"/>
                <a:gd name="T39" fmla="*/ 1161601 h 1787526"/>
                <a:gd name="T40" fmla="*/ 1308659 w 2509838"/>
                <a:gd name="T41" fmla="*/ 1166588 h 1787526"/>
                <a:gd name="T42" fmla="*/ 1296074 w 2509838"/>
                <a:gd name="T43" fmla="*/ 694181 h 1787526"/>
                <a:gd name="T44" fmla="*/ 988416 w 2509838"/>
                <a:gd name="T45" fmla="*/ 671513 h 1787526"/>
                <a:gd name="T46" fmla="*/ 1088565 w 2509838"/>
                <a:gd name="T47" fmla="*/ 688968 h 1787526"/>
                <a:gd name="T48" fmla="*/ 1081281 w 2509838"/>
                <a:gd name="T49" fmla="*/ 1163414 h 1787526"/>
                <a:gd name="T50" fmla="*/ 976581 w 2509838"/>
                <a:gd name="T51" fmla="*/ 1165228 h 1787526"/>
                <a:gd name="T52" fmla="*/ 966338 w 2509838"/>
                <a:gd name="T53" fmla="*/ 691461 h 1787526"/>
                <a:gd name="T54" fmla="*/ 1546133 w 2509838"/>
                <a:gd name="T55" fmla="*/ 590550 h 1787526"/>
                <a:gd name="T56" fmla="*/ 1571170 w 2509838"/>
                <a:gd name="T57" fmla="*/ 617105 h 1787526"/>
                <a:gd name="T58" fmla="*/ 1558196 w 2509838"/>
                <a:gd name="T59" fmla="*/ 1165903 h 1787526"/>
                <a:gd name="T60" fmla="*/ 1453496 w 2509838"/>
                <a:gd name="T61" fmla="*/ 1160229 h 1787526"/>
                <a:gd name="T62" fmla="*/ 1449399 w 2509838"/>
                <a:gd name="T63" fmla="*/ 608026 h 1787526"/>
                <a:gd name="T64" fmla="*/ 1229322 w 2509838"/>
                <a:gd name="T65" fmla="*/ 590777 h 1787526"/>
                <a:gd name="T66" fmla="*/ 1252538 w 2509838"/>
                <a:gd name="T67" fmla="*/ 620282 h 1787526"/>
                <a:gd name="T68" fmla="*/ 1236833 w 2509838"/>
                <a:gd name="T69" fmla="*/ 1167492 h 1787526"/>
                <a:gd name="T70" fmla="*/ 1132815 w 2509838"/>
                <a:gd name="T71" fmla="*/ 1157959 h 1787526"/>
                <a:gd name="T72" fmla="*/ 1131450 w 2509838"/>
                <a:gd name="T73" fmla="*/ 605303 h 1787526"/>
                <a:gd name="T74" fmla="*/ 1713065 w 2509838"/>
                <a:gd name="T75" fmla="*/ 508680 h 1787526"/>
                <a:gd name="T76" fmla="*/ 1733550 w 2509838"/>
                <a:gd name="T77" fmla="*/ 545860 h 1787526"/>
                <a:gd name="T78" fmla="*/ 1715797 w 2509838"/>
                <a:gd name="T79" fmla="*/ 1168174 h 1787526"/>
                <a:gd name="T80" fmla="*/ 1612689 w 2509838"/>
                <a:gd name="T81" fmla="*/ 1153438 h 1787526"/>
                <a:gd name="T82" fmla="*/ 1614055 w 2509838"/>
                <a:gd name="T83" fmla="*/ 521829 h 1787526"/>
                <a:gd name="T84" fmla="*/ 1733550 w 2509838"/>
                <a:gd name="T85" fmla="*/ 464215 h 1787526"/>
                <a:gd name="T86" fmla="*/ 1501548 w 2509838"/>
                <a:gd name="T87" fmla="*/ 379141 h 1787526"/>
                <a:gd name="T88" fmla="*/ 188232 w 2509838"/>
                <a:gd name="T89" fmla="*/ 103187 h 1787526"/>
                <a:gd name="T90" fmla="*/ 158976 w 2509838"/>
                <a:gd name="T91" fmla="*/ 139700 h 1787526"/>
                <a:gd name="T92" fmla="*/ 160110 w 2509838"/>
                <a:gd name="T93" fmla="*/ 1353684 h 1787526"/>
                <a:gd name="T94" fmla="*/ 191407 w 2509838"/>
                <a:gd name="T95" fmla="*/ 1389063 h 1787526"/>
                <a:gd name="T96" fmla="*/ 2288041 w 2509838"/>
                <a:gd name="T97" fmla="*/ 1398588 h 1787526"/>
                <a:gd name="T98" fmla="*/ 2332945 w 2509838"/>
                <a:gd name="T99" fmla="*/ 1378857 h 1787526"/>
                <a:gd name="T100" fmla="*/ 2354036 w 2509838"/>
                <a:gd name="T101" fmla="*/ 1337129 h 1787526"/>
                <a:gd name="T102" fmla="*/ 2343830 w 2509838"/>
                <a:gd name="T103" fmla="*/ 124505 h 1787526"/>
                <a:gd name="T104" fmla="*/ 2305957 w 2509838"/>
                <a:gd name="T105" fmla="*/ 95704 h 1787526"/>
                <a:gd name="T106" fmla="*/ 2436813 w 2509838"/>
                <a:gd name="T107" fmla="*/ 680 h 1787526"/>
                <a:gd name="T108" fmla="*/ 2486479 w 2509838"/>
                <a:gd name="T109" fmla="*/ 25400 h 1787526"/>
                <a:gd name="T110" fmla="*/ 2508250 w 2509838"/>
                <a:gd name="T111" fmla="*/ 74159 h 1787526"/>
                <a:gd name="T112" fmla="*/ 2493963 w 2509838"/>
                <a:gd name="T113" fmla="*/ 1455965 h 1787526"/>
                <a:gd name="T114" fmla="*/ 2449286 w 2509838"/>
                <a:gd name="T115" fmla="*/ 1487034 h 1787526"/>
                <a:gd name="T116" fmla="*/ 57150 w 2509838"/>
                <a:gd name="T117" fmla="*/ 1485674 h 1787526"/>
                <a:gd name="T118" fmla="*/ 13833 w 2509838"/>
                <a:gd name="T119" fmla="*/ 1452790 h 1787526"/>
                <a:gd name="T120" fmla="*/ 2041 w 2509838"/>
                <a:gd name="T121" fmla="*/ 70304 h 1787526"/>
                <a:gd name="T122" fmla="*/ 26307 w 2509838"/>
                <a:gd name="T123" fmla="*/ 22905 h 1787526"/>
                <a:gd name="T124" fmla="*/ 77333 w 2509838"/>
                <a:gd name="T125" fmla="*/ 227 h 1787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09838" h="1787526">
                  <a:moveTo>
                    <a:pt x="80048" y="1566863"/>
                  </a:moveTo>
                  <a:lnTo>
                    <a:pt x="84357" y="1566863"/>
                  </a:lnTo>
                  <a:lnTo>
                    <a:pt x="1096637" y="1566863"/>
                  </a:lnTo>
                  <a:lnTo>
                    <a:pt x="1094823" y="1569568"/>
                  </a:lnTo>
                  <a:lnTo>
                    <a:pt x="1093235" y="1572498"/>
                  </a:lnTo>
                  <a:lnTo>
                    <a:pt x="1092102" y="1575879"/>
                  </a:lnTo>
                  <a:lnTo>
                    <a:pt x="1090968" y="1579035"/>
                  </a:lnTo>
                  <a:lnTo>
                    <a:pt x="1090287" y="1582415"/>
                  </a:lnTo>
                  <a:lnTo>
                    <a:pt x="1089607" y="1585571"/>
                  </a:lnTo>
                  <a:lnTo>
                    <a:pt x="1089380" y="1589177"/>
                  </a:lnTo>
                  <a:lnTo>
                    <a:pt x="1089154" y="1592558"/>
                  </a:lnTo>
                  <a:lnTo>
                    <a:pt x="1089380" y="1597968"/>
                  </a:lnTo>
                  <a:lnTo>
                    <a:pt x="1090287" y="1603152"/>
                  </a:lnTo>
                  <a:lnTo>
                    <a:pt x="1091648" y="1608111"/>
                  </a:lnTo>
                  <a:lnTo>
                    <a:pt x="1093689" y="1612844"/>
                  </a:lnTo>
                  <a:lnTo>
                    <a:pt x="1095957" y="1617352"/>
                  </a:lnTo>
                  <a:lnTo>
                    <a:pt x="1098678" y="1621634"/>
                  </a:lnTo>
                  <a:lnTo>
                    <a:pt x="1101853" y="1625692"/>
                  </a:lnTo>
                  <a:lnTo>
                    <a:pt x="1105481" y="1629523"/>
                  </a:lnTo>
                  <a:lnTo>
                    <a:pt x="1109563" y="1632679"/>
                  </a:lnTo>
                  <a:lnTo>
                    <a:pt x="1113871" y="1635834"/>
                  </a:lnTo>
                  <a:lnTo>
                    <a:pt x="1118633" y="1638314"/>
                  </a:lnTo>
                  <a:lnTo>
                    <a:pt x="1123395" y="1640568"/>
                  </a:lnTo>
                  <a:lnTo>
                    <a:pt x="1128611" y="1642371"/>
                  </a:lnTo>
                  <a:lnTo>
                    <a:pt x="1134053" y="1643498"/>
                  </a:lnTo>
                  <a:lnTo>
                    <a:pt x="1139496" y="1644174"/>
                  </a:lnTo>
                  <a:lnTo>
                    <a:pt x="1145391" y="1644625"/>
                  </a:lnTo>
                  <a:lnTo>
                    <a:pt x="1364673" y="1644625"/>
                  </a:lnTo>
                  <a:lnTo>
                    <a:pt x="1370343" y="1644174"/>
                  </a:lnTo>
                  <a:lnTo>
                    <a:pt x="1376012" y="1643498"/>
                  </a:lnTo>
                  <a:lnTo>
                    <a:pt x="1381227" y="1642371"/>
                  </a:lnTo>
                  <a:lnTo>
                    <a:pt x="1386443" y="1640568"/>
                  </a:lnTo>
                  <a:lnTo>
                    <a:pt x="1391432" y="1638314"/>
                  </a:lnTo>
                  <a:lnTo>
                    <a:pt x="1396194" y="1635834"/>
                  </a:lnTo>
                  <a:lnTo>
                    <a:pt x="1400502" y="1632679"/>
                  </a:lnTo>
                  <a:lnTo>
                    <a:pt x="1404357" y="1629523"/>
                  </a:lnTo>
                  <a:lnTo>
                    <a:pt x="1407986" y="1625692"/>
                  </a:lnTo>
                  <a:lnTo>
                    <a:pt x="1411160" y="1621634"/>
                  </a:lnTo>
                  <a:lnTo>
                    <a:pt x="1414108" y="1617352"/>
                  </a:lnTo>
                  <a:lnTo>
                    <a:pt x="1416376" y="1612844"/>
                  </a:lnTo>
                  <a:lnTo>
                    <a:pt x="1418417" y="1608111"/>
                  </a:lnTo>
                  <a:lnTo>
                    <a:pt x="1419551" y="1603152"/>
                  </a:lnTo>
                  <a:lnTo>
                    <a:pt x="1420684" y="1597968"/>
                  </a:lnTo>
                  <a:lnTo>
                    <a:pt x="1420911" y="1592558"/>
                  </a:lnTo>
                  <a:lnTo>
                    <a:pt x="1420684" y="1589177"/>
                  </a:lnTo>
                  <a:lnTo>
                    <a:pt x="1420231" y="1585571"/>
                  </a:lnTo>
                  <a:lnTo>
                    <a:pt x="1419551" y="1582415"/>
                  </a:lnTo>
                  <a:lnTo>
                    <a:pt x="1418870" y="1579035"/>
                  </a:lnTo>
                  <a:lnTo>
                    <a:pt x="1417737" y="1575879"/>
                  </a:lnTo>
                  <a:lnTo>
                    <a:pt x="1416603" y="1572498"/>
                  </a:lnTo>
                  <a:lnTo>
                    <a:pt x="1415015" y="1569568"/>
                  </a:lnTo>
                  <a:lnTo>
                    <a:pt x="1413201" y="1566863"/>
                  </a:lnTo>
                  <a:lnTo>
                    <a:pt x="2425481" y="1566863"/>
                  </a:lnTo>
                  <a:lnTo>
                    <a:pt x="2429790" y="1566863"/>
                  </a:lnTo>
                  <a:lnTo>
                    <a:pt x="2434099" y="1567089"/>
                  </a:lnTo>
                  <a:lnTo>
                    <a:pt x="2438407" y="1567539"/>
                  </a:lnTo>
                  <a:lnTo>
                    <a:pt x="2442489" y="1568216"/>
                  </a:lnTo>
                  <a:lnTo>
                    <a:pt x="2446571" y="1569117"/>
                  </a:lnTo>
                  <a:lnTo>
                    <a:pt x="2450426" y="1570244"/>
                  </a:lnTo>
                  <a:lnTo>
                    <a:pt x="2454507" y="1571596"/>
                  </a:lnTo>
                  <a:lnTo>
                    <a:pt x="2458362" y="1572723"/>
                  </a:lnTo>
                  <a:lnTo>
                    <a:pt x="2462217" y="1574301"/>
                  </a:lnTo>
                  <a:lnTo>
                    <a:pt x="2465619" y="1576104"/>
                  </a:lnTo>
                  <a:lnTo>
                    <a:pt x="2469247" y="1578133"/>
                  </a:lnTo>
                  <a:lnTo>
                    <a:pt x="2472422" y="1580162"/>
                  </a:lnTo>
                  <a:lnTo>
                    <a:pt x="2476050" y="1581965"/>
                  </a:lnTo>
                  <a:lnTo>
                    <a:pt x="2478998" y="1584669"/>
                  </a:lnTo>
                  <a:lnTo>
                    <a:pt x="2482173" y="1586923"/>
                  </a:lnTo>
                  <a:lnTo>
                    <a:pt x="2485121" y="1589628"/>
                  </a:lnTo>
                  <a:lnTo>
                    <a:pt x="2487842" y="1592108"/>
                  </a:lnTo>
                  <a:lnTo>
                    <a:pt x="2490336" y="1595038"/>
                  </a:lnTo>
                  <a:lnTo>
                    <a:pt x="2492831" y="1597968"/>
                  </a:lnTo>
                  <a:lnTo>
                    <a:pt x="2495552" y="1601123"/>
                  </a:lnTo>
                  <a:lnTo>
                    <a:pt x="2497366" y="1604054"/>
                  </a:lnTo>
                  <a:lnTo>
                    <a:pt x="2499407" y="1607434"/>
                  </a:lnTo>
                  <a:lnTo>
                    <a:pt x="2501448" y="1610815"/>
                  </a:lnTo>
                  <a:lnTo>
                    <a:pt x="2503035" y="1614196"/>
                  </a:lnTo>
                  <a:lnTo>
                    <a:pt x="2504623" y="1618028"/>
                  </a:lnTo>
                  <a:lnTo>
                    <a:pt x="2505983" y="1621409"/>
                  </a:lnTo>
                  <a:lnTo>
                    <a:pt x="2507117" y="1625241"/>
                  </a:lnTo>
                  <a:lnTo>
                    <a:pt x="2508024" y="1629073"/>
                  </a:lnTo>
                  <a:lnTo>
                    <a:pt x="2508704" y="1632679"/>
                  </a:lnTo>
                  <a:lnTo>
                    <a:pt x="2509385" y="1636736"/>
                  </a:lnTo>
                  <a:lnTo>
                    <a:pt x="2509611" y="1640568"/>
                  </a:lnTo>
                  <a:lnTo>
                    <a:pt x="2509838" y="1644625"/>
                  </a:lnTo>
                  <a:lnTo>
                    <a:pt x="2509838" y="1709764"/>
                  </a:lnTo>
                  <a:lnTo>
                    <a:pt x="2509611" y="1713822"/>
                  </a:lnTo>
                  <a:lnTo>
                    <a:pt x="2509385" y="1717428"/>
                  </a:lnTo>
                  <a:lnTo>
                    <a:pt x="2508704" y="1721485"/>
                  </a:lnTo>
                  <a:lnTo>
                    <a:pt x="2508024" y="1725317"/>
                  </a:lnTo>
                  <a:lnTo>
                    <a:pt x="2507117" y="1729148"/>
                  </a:lnTo>
                  <a:lnTo>
                    <a:pt x="2505983" y="1732755"/>
                  </a:lnTo>
                  <a:lnTo>
                    <a:pt x="2504623" y="1736361"/>
                  </a:lnTo>
                  <a:lnTo>
                    <a:pt x="2503035" y="1740193"/>
                  </a:lnTo>
                  <a:lnTo>
                    <a:pt x="2501448" y="1743348"/>
                  </a:lnTo>
                  <a:lnTo>
                    <a:pt x="2499407" y="1746955"/>
                  </a:lnTo>
                  <a:lnTo>
                    <a:pt x="2497366" y="1750110"/>
                  </a:lnTo>
                  <a:lnTo>
                    <a:pt x="2495552" y="1753040"/>
                  </a:lnTo>
                  <a:lnTo>
                    <a:pt x="2492831" y="1756421"/>
                  </a:lnTo>
                  <a:lnTo>
                    <a:pt x="2490336" y="1759126"/>
                  </a:lnTo>
                  <a:lnTo>
                    <a:pt x="2487842" y="1762282"/>
                  </a:lnTo>
                  <a:lnTo>
                    <a:pt x="2485121" y="1764761"/>
                  </a:lnTo>
                  <a:lnTo>
                    <a:pt x="2482173" y="1767466"/>
                  </a:lnTo>
                  <a:lnTo>
                    <a:pt x="2478998" y="1769720"/>
                  </a:lnTo>
                  <a:lnTo>
                    <a:pt x="2476050" y="1772199"/>
                  </a:lnTo>
                  <a:lnTo>
                    <a:pt x="2472422" y="1774228"/>
                  </a:lnTo>
                  <a:lnTo>
                    <a:pt x="2469247" y="1776256"/>
                  </a:lnTo>
                  <a:lnTo>
                    <a:pt x="2465619" y="1778285"/>
                  </a:lnTo>
                  <a:lnTo>
                    <a:pt x="2462217" y="1780088"/>
                  </a:lnTo>
                  <a:lnTo>
                    <a:pt x="2458362" y="1781440"/>
                  </a:lnTo>
                  <a:lnTo>
                    <a:pt x="2454507" y="1782793"/>
                  </a:lnTo>
                  <a:lnTo>
                    <a:pt x="2450426" y="1783920"/>
                  </a:lnTo>
                  <a:lnTo>
                    <a:pt x="2446571" y="1785272"/>
                  </a:lnTo>
                  <a:lnTo>
                    <a:pt x="2442489" y="1785948"/>
                  </a:lnTo>
                  <a:lnTo>
                    <a:pt x="2438407" y="1786850"/>
                  </a:lnTo>
                  <a:lnTo>
                    <a:pt x="2434099" y="1787301"/>
                  </a:lnTo>
                  <a:lnTo>
                    <a:pt x="2429790" y="1787526"/>
                  </a:lnTo>
                  <a:lnTo>
                    <a:pt x="2425481" y="1787526"/>
                  </a:lnTo>
                  <a:lnTo>
                    <a:pt x="84357" y="1787526"/>
                  </a:lnTo>
                  <a:lnTo>
                    <a:pt x="80048" y="1787526"/>
                  </a:lnTo>
                  <a:lnTo>
                    <a:pt x="75740" y="1787301"/>
                  </a:lnTo>
                  <a:lnTo>
                    <a:pt x="71431" y="1786850"/>
                  </a:lnTo>
                  <a:lnTo>
                    <a:pt x="67349" y="1785948"/>
                  </a:lnTo>
                  <a:lnTo>
                    <a:pt x="63494" y="1785272"/>
                  </a:lnTo>
                  <a:lnTo>
                    <a:pt x="59413" y="1783920"/>
                  </a:lnTo>
                  <a:lnTo>
                    <a:pt x="55558" y="1782793"/>
                  </a:lnTo>
                  <a:lnTo>
                    <a:pt x="51476" y="1781440"/>
                  </a:lnTo>
                  <a:lnTo>
                    <a:pt x="48074" y="1780088"/>
                  </a:lnTo>
                  <a:lnTo>
                    <a:pt x="44219" y="1778285"/>
                  </a:lnTo>
                  <a:lnTo>
                    <a:pt x="40591" y="1776256"/>
                  </a:lnTo>
                  <a:lnTo>
                    <a:pt x="37416" y="1774228"/>
                  </a:lnTo>
                  <a:lnTo>
                    <a:pt x="33788" y="1772199"/>
                  </a:lnTo>
                  <a:lnTo>
                    <a:pt x="30840" y="1769720"/>
                  </a:lnTo>
                  <a:lnTo>
                    <a:pt x="27892" y="1767466"/>
                  </a:lnTo>
                  <a:lnTo>
                    <a:pt x="24717" y="1764761"/>
                  </a:lnTo>
                  <a:lnTo>
                    <a:pt x="21996" y="1762282"/>
                  </a:lnTo>
                  <a:lnTo>
                    <a:pt x="19502" y="1759126"/>
                  </a:lnTo>
                  <a:lnTo>
                    <a:pt x="17007" y="1756421"/>
                  </a:lnTo>
                  <a:lnTo>
                    <a:pt x="14513" y="1753040"/>
                  </a:lnTo>
                  <a:lnTo>
                    <a:pt x="12472" y="1750110"/>
                  </a:lnTo>
                  <a:lnTo>
                    <a:pt x="10431" y="1746955"/>
                  </a:lnTo>
                  <a:lnTo>
                    <a:pt x="8390" y="1743348"/>
                  </a:lnTo>
                  <a:lnTo>
                    <a:pt x="6803" y="1740193"/>
                  </a:lnTo>
                  <a:lnTo>
                    <a:pt x="5442" y="1736361"/>
                  </a:lnTo>
                  <a:lnTo>
                    <a:pt x="3855" y="1732755"/>
                  </a:lnTo>
                  <a:lnTo>
                    <a:pt x="2948" y="1729148"/>
                  </a:lnTo>
                  <a:lnTo>
                    <a:pt x="1814" y="1725317"/>
                  </a:lnTo>
                  <a:lnTo>
                    <a:pt x="1134" y="1721485"/>
                  </a:lnTo>
                  <a:lnTo>
                    <a:pt x="680" y="1717428"/>
                  </a:lnTo>
                  <a:lnTo>
                    <a:pt x="227" y="1713822"/>
                  </a:lnTo>
                  <a:lnTo>
                    <a:pt x="0" y="1709764"/>
                  </a:lnTo>
                  <a:lnTo>
                    <a:pt x="0" y="1644625"/>
                  </a:lnTo>
                  <a:lnTo>
                    <a:pt x="227" y="1640568"/>
                  </a:lnTo>
                  <a:lnTo>
                    <a:pt x="680" y="1636736"/>
                  </a:lnTo>
                  <a:lnTo>
                    <a:pt x="1134" y="1632679"/>
                  </a:lnTo>
                  <a:lnTo>
                    <a:pt x="1814" y="1629073"/>
                  </a:lnTo>
                  <a:lnTo>
                    <a:pt x="2948" y="1625241"/>
                  </a:lnTo>
                  <a:lnTo>
                    <a:pt x="3855" y="1621409"/>
                  </a:lnTo>
                  <a:lnTo>
                    <a:pt x="5442" y="1618028"/>
                  </a:lnTo>
                  <a:lnTo>
                    <a:pt x="6803" y="1614196"/>
                  </a:lnTo>
                  <a:lnTo>
                    <a:pt x="8390" y="1610815"/>
                  </a:lnTo>
                  <a:lnTo>
                    <a:pt x="10431" y="1607434"/>
                  </a:lnTo>
                  <a:lnTo>
                    <a:pt x="12472" y="1604054"/>
                  </a:lnTo>
                  <a:lnTo>
                    <a:pt x="14513" y="1601123"/>
                  </a:lnTo>
                  <a:lnTo>
                    <a:pt x="17007" y="1597968"/>
                  </a:lnTo>
                  <a:lnTo>
                    <a:pt x="19502" y="1595038"/>
                  </a:lnTo>
                  <a:lnTo>
                    <a:pt x="21996" y="1592108"/>
                  </a:lnTo>
                  <a:lnTo>
                    <a:pt x="24717" y="1589628"/>
                  </a:lnTo>
                  <a:lnTo>
                    <a:pt x="27892" y="1586923"/>
                  </a:lnTo>
                  <a:lnTo>
                    <a:pt x="30840" y="1584669"/>
                  </a:lnTo>
                  <a:lnTo>
                    <a:pt x="33788" y="1581965"/>
                  </a:lnTo>
                  <a:lnTo>
                    <a:pt x="37416" y="1580162"/>
                  </a:lnTo>
                  <a:lnTo>
                    <a:pt x="40591" y="1578133"/>
                  </a:lnTo>
                  <a:lnTo>
                    <a:pt x="44219" y="1576104"/>
                  </a:lnTo>
                  <a:lnTo>
                    <a:pt x="48074" y="1574301"/>
                  </a:lnTo>
                  <a:lnTo>
                    <a:pt x="51476" y="1572723"/>
                  </a:lnTo>
                  <a:lnTo>
                    <a:pt x="55558" y="1571596"/>
                  </a:lnTo>
                  <a:lnTo>
                    <a:pt x="59413" y="1570244"/>
                  </a:lnTo>
                  <a:lnTo>
                    <a:pt x="63494" y="1569117"/>
                  </a:lnTo>
                  <a:lnTo>
                    <a:pt x="67349" y="1568216"/>
                  </a:lnTo>
                  <a:lnTo>
                    <a:pt x="71431" y="1567539"/>
                  </a:lnTo>
                  <a:lnTo>
                    <a:pt x="75740" y="1567089"/>
                  </a:lnTo>
                  <a:lnTo>
                    <a:pt x="80048" y="1566863"/>
                  </a:lnTo>
                  <a:close/>
                  <a:moveTo>
                    <a:pt x="837043" y="738188"/>
                  </a:moveTo>
                  <a:lnTo>
                    <a:pt x="839735" y="738188"/>
                  </a:lnTo>
                  <a:lnTo>
                    <a:pt x="912639" y="738188"/>
                  </a:lnTo>
                  <a:lnTo>
                    <a:pt x="915107" y="738188"/>
                  </a:lnTo>
                  <a:lnTo>
                    <a:pt x="917575" y="738870"/>
                  </a:lnTo>
                  <a:lnTo>
                    <a:pt x="920042" y="739324"/>
                  </a:lnTo>
                  <a:lnTo>
                    <a:pt x="922285" y="740232"/>
                  </a:lnTo>
                  <a:lnTo>
                    <a:pt x="924529" y="741368"/>
                  </a:lnTo>
                  <a:lnTo>
                    <a:pt x="926772" y="742504"/>
                  </a:lnTo>
                  <a:lnTo>
                    <a:pt x="928791" y="743867"/>
                  </a:lnTo>
                  <a:lnTo>
                    <a:pt x="930585" y="745684"/>
                  </a:lnTo>
                  <a:lnTo>
                    <a:pt x="932155" y="747047"/>
                  </a:lnTo>
                  <a:lnTo>
                    <a:pt x="933501" y="749091"/>
                  </a:lnTo>
                  <a:lnTo>
                    <a:pt x="934847" y="751135"/>
                  </a:lnTo>
                  <a:lnTo>
                    <a:pt x="936193" y="753407"/>
                  </a:lnTo>
                  <a:lnTo>
                    <a:pt x="936866" y="755678"/>
                  </a:lnTo>
                  <a:lnTo>
                    <a:pt x="937315" y="757950"/>
                  </a:lnTo>
                  <a:lnTo>
                    <a:pt x="937763" y="760448"/>
                  </a:lnTo>
                  <a:lnTo>
                    <a:pt x="938212" y="762947"/>
                  </a:lnTo>
                  <a:lnTo>
                    <a:pt x="938212" y="1145229"/>
                  </a:lnTo>
                  <a:lnTo>
                    <a:pt x="937763" y="1147728"/>
                  </a:lnTo>
                  <a:lnTo>
                    <a:pt x="937315" y="1150227"/>
                  </a:lnTo>
                  <a:lnTo>
                    <a:pt x="936866" y="1152498"/>
                  </a:lnTo>
                  <a:lnTo>
                    <a:pt x="936193" y="1154770"/>
                  </a:lnTo>
                  <a:lnTo>
                    <a:pt x="934847" y="1157041"/>
                  </a:lnTo>
                  <a:lnTo>
                    <a:pt x="933501" y="1159085"/>
                  </a:lnTo>
                  <a:lnTo>
                    <a:pt x="932155" y="1160902"/>
                  </a:lnTo>
                  <a:lnTo>
                    <a:pt x="930585" y="1162720"/>
                  </a:lnTo>
                  <a:lnTo>
                    <a:pt x="928791" y="1164537"/>
                  </a:lnTo>
                  <a:lnTo>
                    <a:pt x="926772" y="1165672"/>
                  </a:lnTo>
                  <a:lnTo>
                    <a:pt x="924529" y="1167035"/>
                  </a:lnTo>
                  <a:lnTo>
                    <a:pt x="922285" y="1167944"/>
                  </a:lnTo>
                  <a:lnTo>
                    <a:pt x="920042" y="1168852"/>
                  </a:lnTo>
                  <a:lnTo>
                    <a:pt x="917575" y="1169534"/>
                  </a:lnTo>
                  <a:lnTo>
                    <a:pt x="915107" y="1169761"/>
                  </a:lnTo>
                  <a:lnTo>
                    <a:pt x="912639" y="1169988"/>
                  </a:lnTo>
                  <a:lnTo>
                    <a:pt x="839735" y="1169988"/>
                  </a:lnTo>
                  <a:lnTo>
                    <a:pt x="837043" y="1169761"/>
                  </a:lnTo>
                  <a:lnTo>
                    <a:pt x="834576" y="1169534"/>
                  </a:lnTo>
                  <a:lnTo>
                    <a:pt x="832108" y="1168852"/>
                  </a:lnTo>
                  <a:lnTo>
                    <a:pt x="829865" y="1167944"/>
                  </a:lnTo>
                  <a:lnTo>
                    <a:pt x="827622" y="1167035"/>
                  </a:lnTo>
                  <a:lnTo>
                    <a:pt x="825603" y="1165672"/>
                  </a:lnTo>
                  <a:lnTo>
                    <a:pt x="823584" y="1164537"/>
                  </a:lnTo>
                  <a:lnTo>
                    <a:pt x="821790" y="1162720"/>
                  </a:lnTo>
                  <a:lnTo>
                    <a:pt x="819995" y="1160902"/>
                  </a:lnTo>
                  <a:lnTo>
                    <a:pt x="818649" y="1159085"/>
                  </a:lnTo>
                  <a:lnTo>
                    <a:pt x="817303" y="1157041"/>
                  </a:lnTo>
                  <a:lnTo>
                    <a:pt x="816406" y="1154770"/>
                  </a:lnTo>
                  <a:lnTo>
                    <a:pt x="815284" y="1152498"/>
                  </a:lnTo>
                  <a:lnTo>
                    <a:pt x="814836" y="1150227"/>
                  </a:lnTo>
                  <a:lnTo>
                    <a:pt x="814387" y="1147728"/>
                  </a:lnTo>
                  <a:lnTo>
                    <a:pt x="814387" y="1145229"/>
                  </a:lnTo>
                  <a:lnTo>
                    <a:pt x="814387" y="762947"/>
                  </a:lnTo>
                  <a:lnTo>
                    <a:pt x="814387" y="760448"/>
                  </a:lnTo>
                  <a:lnTo>
                    <a:pt x="814836" y="757950"/>
                  </a:lnTo>
                  <a:lnTo>
                    <a:pt x="815284" y="755678"/>
                  </a:lnTo>
                  <a:lnTo>
                    <a:pt x="816406" y="753407"/>
                  </a:lnTo>
                  <a:lnTo>
                    <a:pt x="817303" y="751135"/>
                  </a:lnTo>
                  <a:lnTo>
                    <a:pt x="818649" y="749091"/>
                  </a:lnTo>
                  <a:lnTo>
                    <a:pt x="819995" y="747047"/>
                  </a:lnTo>
                  <a:lnTo>
                    <a:pt x="821790" y="745684"/>
                  </a:lnTo>
                  <a:lnTo>
                    <a:pt x="823584" y="743867"/>
                  </a:lnTo>
                  <a:lnTo>
                    <a:pt x="825603" y="742504"/>
                  </a:lnTo>
                  <a:lnTo>
                    <a:pt x="827622" y="741368"/>
                  </a:lnTo>
                  <a:lnTo>
                    <a:pt x="829865" y="740232"/>
                  </a:lnTo>
                  <a:lnTo>
                    <a:pt x="832108" y="739324"/>
                  </a:lnTo>
                  <a:lnTo>
                    <a:pt x="834576" y="738870"/>
                  </a:lnTo>
                  <a:lnTo>
                    <a:pt x="837043" y="738188"/>
                  </a:lnTo>
                  <a:close/>
                  <a:moveTo>
                    <a:pt x="1318322" y="671513"/>
                  </a:moveTo>
                  <a:lnTo>
                    <a:pt x="1320794" y="671513"/>
                  </a:lnTo>
                  <a:lnTo>
                    <a:pt x="1394056" y="671513"/>
                  </a:lnTo>
                  <a:lnTo>
                    <a:pt x="1396528" y="671513"/>
                  </a:lnTo>
                  <a:lnTo>
                    <a:pt x="1399000" y="671966"/>
                  </a:lnTo>
                  <a:lnTo>
                    <a:pt x="1401472" y="672873"/>
                  </a:lnTo>
                  <a:lnTo>
                    <a:pt x="1403719" y="673553"/>
                  </a:lnTo>
                  <a:lnTo>
                    <a:pt x="1405966" y="674913"/>
                  </a:lnTo>
                  <a:lnTo>
                    <a:pt x="1408213" y="676273"/>
                  </a:lnTo>
                  <a:lnTo>
                    <a:pt x="1410011" y="677860"/>
                  </a:lnTo>
                  <a:lnTo>
                    <a:pt x="1412034" y="679900"/>
                  </a:lnTo>
                  <a:lnTo>
                    <a:pt x="1413607" y="681941"/>
                  </a:lnTo>
                  <a:lnTo>
                    <a:pt x="1414955" y="683981"/>
                  </a:lnTo>
                  <a:lnTo>
                    <a:pt x="1416304" y="686474"/>
                  </a:lnTo>
                  <a:lnTo>
                    <a:pt x="1417203" y="688968"/>
                  </a:lnTo>
                  <a:lnTo>
                    <a:pt x="1418326" y="691461"/>
                  </a:lnTo>
                  <a:lnTo>
                    <a:pt x="1418776" y="694181"/>
                  </a:lnTo>
                  <a:lnTo>
                    <a:pt x="1419225" y="696902"/>
                  </a:lnTo>
                  <a:lnTo>
                    <a:pt x="1419225" y="699848"/>
                  </a:lnTo>
                  <a:lnTo>
                    <a:pt x="1419225" y="1141426"/>
                  </a:lnTo>
                  <a:lnTo>
                    <a:pt x="1419225" y="1144373"/>
                  </a:lnTo>
                  <a:lnTo>
                    <a:pt x="1418776" y="1147320"/>
                  </a:lnTo>
                  <a:lnTo>
                    <a:pt x="1418326" y="1149813"/>
                  </a:lnTo>
                  <a:lnTo>
                    <a:pt x="1417203" y="1152534"/>
                  </a:lnTo>
                  <a:lnTo>
                    <a:pt x="1416304" y="1155254"/>
                  </a:lnTo>
                  <a:lnTo>
                    <a:pt x="1414955" y="1157521"/>
                  </a:lnTo>
                  <a:lnTo>
                    <a:pt x="1413607" y="1159787"/>
                  </a:lnTo>
                  <a:lnTo>
                    <a:pt x="1412034" y="1161601"/>
                  </a:lnTo>
                  <a:lnTo>
                    <a:pt x="1410011" y="1163414"/>
                  </a:lnTo>
                  <a:lnTo>
                    <a:pt x="1408213" y="1165228"/>
                  </a:lnTo>
                  <a:lnTo>
                    <a:pt x="1405966" y="1166588"/>
                  </a:lnTo>
                  <a:lnTo>
                    <a:pt x="1403719" y="1167721"/>
                  </a:lnTo>
                  <a:lnTo>
                    <a:pt x="1401472" y="1168855"/>
                  </a:lnTo>
                  <a:lnTo>
                    <a:pt x="1399000" y="1169535"/>
                  </a:lnTo>
                  <a:lnTo>
                    <a:pt x="1396528" y="1169761"/>
                  </a:lnTo>
                  <a:lnTo>
                    <a:pt x="1394056" y="1169988"/>
                  </a:lnTo>
                  <a:lnTo>
                    <a:pt x="1320794" y="1169988"/>
                  </a:lnTo>
                  <a:lnTo>
                    <a:pt x="1318322" y="1169761"/>
                  </a:lnTo>
                  <a:lnTo>
                    <a:pt x="1315850" y="1169535"/>
                  </a:lnTo>
                  <a:lnTo>
                    <a:pt x="1313154" y="1168855"/>
                  </a:lnTo>
                  <a:lnTo>
                    <a:pt x="1310906" y="1167721"/>
                  </a:lnTo>
                  <a:lnTo>
                    <a:pt x="1308659" y="1166588"/>
                  </a:lnTo>
                  <a:lnTo>
                    <a:pt x="1306861" y="1165228"/>
                  </a:lnTo>
                  <a:lnTo>
                    <a:pt x="1304839" y="1163414"/>
                  </a:lnTo>
                  <a:lnTo>
                    <a:pt x="1303041" y="1161601"/>
                  </a:lnTo>
                  <a:lnTo>
                    <a:pt x="1301243" y="1159787"/>
                  </a:lnTo>
                  <a:lnTo>
                    <a:pt x="1299670" y="1157521"/>
                  </a:lnTo>
                  <a:lnTo>
                    <a:pt x="1298546" y="1155254"/>
                  </a:lnTo>
                  <a:lnTo>
                    <a:pt x="1297423" y="1152534"/>
                  </a:lnTo>
                  <a:lnTo>
                    <a:pt x="1296524" y="1149813"/>
                  </a:lnTo>
                  <a:lnTo>
                    <a:pt x="1296074" y="1147320"/>
                  </a:lnTo>
                  <a:lnTo>
                    <a:pt x="1295400" y="1144373"/>
                  </a:lnTo>
                  <a:lnTo>
                    <a:pt x="1295400" y="1141426"/>
                  </a:lnTo>
                  <a:lnTo>
                    <a:pt x="1295400" y="699848"/>
                  </a:lnTo>
                  <a:lnTo>
                    <a:pt x="1295400" y="696902"/>
                  </a:lnTo>
                  <a:lnTo>
                    <a:pt x="1296074" y="694181"/>
                  </a:lnTo>
                  <a:lnTo>
                    <a:pt x="1296524" y="691461"/>
                  </a:lnTo>
                  <a:lnTo>
                    <a:pt x="1297423" y="688968"/>
                  </a:lnTo>
                  <a:lnTo>
                    <a:pt x="1298546" y="686474"/>
                  </a:lnTo>
                  <a:lnTo>
                    <a:pt x="1299670" y="683981"/>
                  </a:lnTo>
                  <a:lnTo>
                    <a:pt x="1301243" y="681941"/>
                  </a:lnTo>
                  <a:lnTo>
                    <a:pt x="1303041" y="679900"/>
                  </a:lnTo>
                  <a:lnTo>
                    <a:pt x="1304839" y="677860"/>
                  </a:lnTo>
                  <a:lnTo>
                    <a:pt x="1306861" y="676273"/>
                  </a:lnTo>
                  <a:lnTo>
                    <a:pt x="1308659" y="674913"/>
                  </a:lnTo>
                  <a:lnTo>
                    <a:pt x="1310906" y="673553"/>
                  </a:lnTo>
                  <a:lnTo>
                    <a:pt x="1313154" y="672873"/>
                  </a:lnTo>
                  <a:lnTo>
                    <a:pt x="1315850" y="671966"/>
                  </a:lnTo>
                  <a:lnTo>
                    <a:pt x="1318322" y="671513"/>
                  </a:lnTo>
                  <a:close/>
                  <a:moveTo>
                    <a:pt x="988416" y="671513"/>
                  </a:moveTo>
                  <a:lnTo>
                    <a:pt x="990920" y="671513"/>
                  </a:lnTo>
                  <a:lnTo>
                    <a:pt x="1065121" y="671513"/>
                  </a:lnTo>
                  <a:lnTo>
                    <a:pt x="1067624" y="671513"/>
                  </a:lnTo>
                  <a:lnTo>
                    <a:pt x="1070128" y="671966"/>
                  </a:lnTo>
                  <a:lnTo>
                    <a:pt x="1072632" y="672873"/>
                  </a:lnTo>
                  <a:lnTo>
                    <a:pt x="1074908" y="673553"/>
                  </a:lnTo>
                  <a:lnTo>
                    <a:pt x="1077184" y="674913"/>
                  </a:lnTo>
                  <a:lnTo>
                    <a:pt x="1079460" y="676273"/>
                  </a:lnTo>
                  <a:lnTo>
                    <a:pt x="1081281" y="677860"/>
                  </a:lnTo>
                  <a:lnTo>
                    <a:pt x="1083330" y="679900"/>
                  </a:lnTo>
                  <a:lnTo>
                    <a:pt x="1084923" y="681941"/>
                  </a:lnTo>
                  <a:lnTo>
                    <a:pt x="1086288" y="683981"/>
                  </a:lnTo>
                  <a:lnTo>
                    <a:pt x="1087654" y="686474"/>
                  </a:lnTo>
                  <a:lnTo>
                    <a:pt x="1088565" y="688968"/>
                  </a:lnTo>
                  <a:lnTo>
                    <a:pt x="1089703" y="691461"/>
                  </a:lnTo>
                  <a:lnTo>
                    <a:pt x="1090158" y="694181"/>
                  </a:lnTo>
                  <a:lnTo>
                    <a:pt x="1090613" y="696902"/>
                  </a:lnTo>
                  <a:lnTo>
                    <a:pt x="1090613" y="699848"/>
                  </a:lnTo>
                  <a:lnTo>
                    <a:pt x="1090613" y="1141426"/>
                  </a:lnTo>
                  <a:lnTo>
                    <a:pt x="1090613" y="1144373"/>
                  </a:lnTo>
                  <a:lnTo>
                    <a:pt x="1090158" y="1147320"/>
                  </a:lnTo>
                  <a:lnTo>
                    <a:pt x="1089703" y="1149813"/>
                  </a:lnTo>
                  <a:lnTo>
                    <a:pt x="1088565" y="1152534"/>
                  </a:lnTo>
                  <a:lnTo>
                    <a:pt x="1087654" y="1155254"/>
                  </a:lnTo>
                  <a:lnTo>
                    <a:pt x="1086288" y="1157521"/>
                  </a:lnTo>
                  <a:lnTo>
                    <a:pt x="1084923" y="1159787"/>
                  </a:lnTo>
                  <a:lnTo>
                    <a:pt x="1083330" y="1161601"/>
                  </a:lnTo>
                  <a:lnTo>
                    <a:pt x="1081281" y="1163414"/>
                  </a:lnTo>
                  <a:lnTo>
                    <a:pt x="1079460" y="1165228"/>
                  </a:lnTo>
                  <a:lnTo>
                    <a:pt x="1077184" y="1166588"/>
                  </a:lnTo>
                  <a:lnTo>
                    <a:pt x="1074908" y="1167721"/>
                  </a:lnTo>
                  <a:lnTo>
                    <a:pt x="1072632" y="1168855"/>
                  </a:lnTo>
                  <a:lnTo>
                    <a:pt x="1070128" y="1169535"/>
                  </a:lnTo>
                  <a:lnTo>
                    <a:pt x="1067624" y="1169761"/>
                  </a:lnTo>
                  <a:lnTo>
                    <a:pt x="1065121" y="1169988"/>
                  </a:lnTo>
                  <a:lnTo>
                    <a:pt x="990920" y="1169988"/>
                  </a:lnTo>
                  <a:lnTo>
                    <a:pt x="988416" y="1169761"/>
                  </a:lnTo>
                  <a:lnTo>
                    <a:pt x="985685" y="1169535"/>
                  </a:lnTo>
                  <a:lnTo>
                    <a:pt x="983181" y="1168855"/>
                  </a:lnTo>
                  <a:lnTo>
                    <a:pt x="980905" y="1167721"/>
                  </a:lnTo>
                  <a:lnTo>
                    <a:pt x="978629" y="1166588"/>
                  </a:lnTo>
                  <a:lnTo>
                    <a:pt x="976581" y="1165228"/>
                  </a:lnTo>
                  <a:lnTo>
                    <a:pt x="974532" y="1163414"/>
                  </a:lnTo>
                  <a:lnTo>
                    <a:pt x="972939" y="1161601"/>
                  </a:lnTo>
                  <a:lnTo>
                    <a:pt x="971118" y="1159787"/>
                  </a:lnTo>
                  <a:lnTo>
                    <a:pt x="969525" y="1157521"/>
                  </a:lnTo>
                  <a:lnTo>
                    <a:pt x="968387" y="1155254"/>
                  </a:lnTo>
                  <a:lnTo>
                    <a:pt x="967249" y="1152534"/>
                  </a:lnTo>
                  <a:lnTo>
                    <a:pt x="966338" y="1149813"/>
                  </a:lnTo>
                  <a:lnTo>
                    <a:pt x="965883" y="1147320"/>
                  </a:lnTo>
                  <a:lnTo>
                    <a:pt x="965200" y="1144373"/>
                  </a:lnTo>
                  <a:lnTo>
                    <a:pt x="965200" y="1141426"/>
                  </a:lnTo>
                  <a:lnTo>
                    <a:pt x="965200" y="699848"/>
                  </a:lnTo>
                  <a:lnTo>
                    <a:pt x="965200" y="696902"/>
                  </a:lnTo>
                  <a:lnTo>
                    <a:pt x="965883" y="694181"/>
                  </a:lnTo>
                  <a:lnTo>
                    <a:pt x="966338" y="691461"/>
                  </a:lnTo>
                  <a:lnTo>
                    <a:pt x="967249" y="688968"/>
                  </a:lnTo>
                  <a:lnTo>
                    <a:pt x="968387" y="686474"/>
                  </a:lnTo>
                  <a:lnTo>
                    <a:pt x="969525" y="683981"/>
                  </a:lnTo>
                  <a:lnTo>
                    <a:pt x="971118" y="681941"/>
                  </a:lnTo>
                  <a:lnTo>
                    <a:pt x="972939" y="679900"/>
                  </a:lnTo>
                  <a:lnTo>
                    <a:pt x="974532" y="677860"/>
                  </a:lnTo>
                  <a:lnTo>
                    <a:pt x="976581" y="676273"/>
                  </a:lnTo>
                  <a:lnTo>
                    <a:pt x="978629" y="674913"/>
                  </a:lnTo>
                  <a:lnTo>
                    <a:pt x="980905" y="673553"/>
                  </a:lnTo>
                  <a:lnTo>
                    <a:pt x="983181" y="672873"/>
                  </a:lnTo>
                  <a:lnTo>
                    <a:pt x="985685" y="671966"/>
                  </a:lnTo>
                  <a:lnTo>
                    <a:pt x="988416" y="671513"/>
                  </a:lnTo>
                  <a:close/>
                  <a:moveTo>
                    <a:pt x="1471932" y="590550"/>
                  </a:moveTo>
                  <a:lnTo>
                    <a:pt x="1546133" y="590550"/>
                  </a:lnTo>
                  <a:lnTo>
                    <a:pt x="1548636" y="590777"/>
                  </a:lnTo>
                  <a:lnTo>
                    <a:pt x="1551140" y="591231"/>
                  </a:lnTo>
                  <a:lnTo>
                    <a:pt x="1553644" y="592139"/>
                  </a:lnTo>
                  <a:lnTo>
                    <a:pt x="1555920" y="593274"/>
                  </a:lnTo>
                  <a:lnTo>
                    <a:pt x="1558196" y="594635"/>
                  </a:lnTo>
                  <a:lnTo>
                    <a:pt x="1560472" y="596451"/>
                  </a:lnTo>
                  <a:lnTo>
                    <a:pt x="1562293" y="598267"/>
                  </a:lnTo>
                  <a:lnTo>
                    <a:pt x="1564342" y="600537"/>
                  </a:lnTo>
                  <a:lnTo>
                    <a:pt x="1565707" y="602806"/>
                  </a:lnTo>
                  <a:lnTo>
                    <a:pt x="1567300" y="605303"/>
                  </a:lnTo>
                  <a:lnTo>
                    <a:pt x="1568666" y="608026"/>
                  </a:lnTo>
                  <a:lnTo>
                    <a:pt x="1569577" y="610750"/>
                  </a:lnTo>
                  <a:lnTo>
                    <a:pt x="1570487" y="613927"/>
                  </a:lnTo>
                  <a:lnTo>
                    <a:pt x="1571170" y="617105"/>
                  </a:lnTo>
                  <a:lnTo>
                    <a:pt x="1571625" y="620282"/>
                  </a:lnTo>
                  <a:lnTo>
                    <a:pt x="1571625" y="623687"/>
                  </a:lnTo>
                  <a:lnTo>
                    <a:pt x="1571625" y="1136851"/>
                  </a:lnTo>
                  <a:lnTo>
                    <a:pt x="1571625" y="1140256"/>
                  </a:lnTo>
                  <a:lnTo>
                    <a:pt x="1571170" y="1143433"/>
                  </a:lnTo>
                  <a:lnTo>
                    <a:pt x="1570487" y="1146838"/>
                  </a:lnTo>
                  <a:lnTo>
                    <a:pt x="1569577" y="1149788"/>
                  </a:lnTo>
                  <a:lnTo>
                    <a:pt x="1568666" y="1152512"/>
                  </a:lnTo>
                  <a:lnTo>
                    <a:pt x="1567300" y="1155462"/>
                  </a:lnTo>
                  <a:lnTo>
                    <a:pt x="1565707" y="1157959"/>
                  </a:lnTo>
                  <a:lnTo>
                    <a:pt x="1564342" y="1160229"/>
                  </a:lnTo>
                  <a:lnTo>
                    <a:pt x="1562293" y="1162498"/>
                  </a:lnTo>
                  <a:lnTo>
                    <a:pt x="1560472" y="1164314"/>
                  </a:lnTo>
                  <a:lnTo>
                    <a:pt x="1558196" y="1165903"/>
                  </a:lnTo>
                  <a:lnTo>
                    <a:pt x="1555920" y="1167492"/>
                  </a:lnTo>
                  <a:lnTo>
                    <a:pt x="1553644" y="1168399"/>
                  </a:lnTo>
                  <a:lnTo>
                    <a:pt x="1551140" y="1169307"/>
                  </a:lnTo>
                  <a:lnTo>
                    <a:pt x="1548636" y="1169761"/>
                  </a:lnTo>
                  <a:lnTo>
                    <a:pt x="1546133" y="1169988"/>
                  </a:lnTo>
                  <a:lnTo>
                    <a:pt x="1471932" y="1169988"/>
                  </a:lnTo>
                  <a:lnTo>
                    <a:pt x="1469201" y="1169761"/>
                  </a:lnTo>
                  <a:lnTo>
                    <a:pt x="1466697" y="1169307"/>
                  </a:lnTo>
                  <a:lnTo>
                    <a:pt x="1464193" y="1168399"/>
                  </a:lnTo>
                  <a:lnTo>
                    <a:pt x="1461917" y="1167492"/>
                  </a:lnTo>
                  <a:lnTo>
                    <a:pt x="1459641" y="1165903"/>
                  </a:lnTo>
                  <a:lnTo>
                    <a:pt x="1457593" y="1164314"/>
                  </a:lnTo>
                  <a:lnTo>
                    <a:pt x="1455544" y="1162498"/>
                  </a:lnTo>
                  <a:lnTo>
                    <a:pt x="1453496" y="1160229"/>
                  </a:lnTo>
                  <a:lnTo>
                    <a:pt x="1452130" y="1157959"/>
                  </a:lnTo>
                  <a:lnTo>
                    <a:pt x="1450537" y="1155462"/>
                  </a:lnTo>
                  <a:lnTo>
                    <a:pt x="1449399" y="1152512"/>
                  </a:lnTo>
                  <a:lnTo>
                    <a:pt x="1448261" y="1149788"/>
                  </a:lnTo>
                  <a:lnTo>
                    <a:pt x="1447350" y="1146838"/>
                  </a:lnTo>
                  <a:lnTo>
                    <a:pt x="1446667" y="1143433"/>
                  </a:lnTo>
                  <a:lnTo>
                    <a:pt x="1446212" y="1140256"/>
                  </a:lnTo>
                  <a:lnTo>
                    <a:pt x="1446212" y="1136851"/>
                  </a:lnTo>
                  <a:lnTo>
                    <a:pt x="1446212" y="623687"/>
                  </a:lnTo>
                  <a:lnTo>
                    <a:pt x="1446212" y="620282"/>
                  </a:lnTo>
                  <a:lnTo>
                    <a:pt x="1446667" y="617105"/>
                  </a:lnTo>
                  <a:lnTo>
                    <a:pt x="1447350" y="613927"/>
                  </a:lnTo>
                  <a:lnTo>
                    <a:pt x="1448261" y="610750"/>
                  </a:lnTo>
                  <a:lnTo>
                    <a:pt x="1449399" y="608026"/>
                  </a:lnTo>
                  <a:lnTo>
                    <a:pt x="1450537" y="605303"/>
                  </a:lnTo>
                  <a:lnTo>
                    <a:pt x="1452130" y="602806"/>
                  </a:lnTo>
                  <a:lnTo>
                    <a:pt x="1453496" y="600537"/>
                  </a:lnTo>
                  <a:lnTo>
                    <a:pt x="1455544" y="598267"/>
                  </a:lnTo>
                  <a:lnTo>
                    <a:pt x="1457593" y="596451"/>
                  </a:lnTo>
                  <a:lnTo>
                    <a:pt x="1459641" y="594635"/>
                  </a:lnTo>
                  <a:lnTo>
                    <a:pt x="1461917" y="593274"/>
                  </a:lnTo>
                  <a:lnTo>
                    <a:pt x="1464193" y="592139"/>
                  </a:lnTo>
                  <a:lnTo>
                    <a:pt x="1466697" y="591231"/>
                  </a:lnTo>
                  <a:lnTo>
                    <a:pt x="1469201" y="590777"/>
                  </a:lnTo>
                  <a:lnTo>
                    <a:pt x="1471932" y="590550"/>
                  </a:lnTo>
                  <a:close/>
                  <a:moveTo>
                    <a:pt x="1152617" y="590550"/>
                  </a:moveTo>
                  <a:lnTo>
                    <a:pt x="1226818" y="590550"/>
                  </a:lnTo>
                  <a:lnTo>
                    <a:pt x="1229322" y="590777"/>
                  </a:lnTo>
                  <a:lnTo>
                    <a:pt x="1232053" y="591231"/>
                  </a:lnTo>
                  <a:lnTo>
                    <a:pt x="1234557" y="592139"/>
                  </a:lnTo>
                  <a:lnTo>
                    <a:pt x="1236833" y="593274"/>
                  </a:lnTo>
                  <a:lnTo>
                    <a:pt x="1239109" y="594635"/>
                  </a:lnTo>
                  <a:lnTo>
                    <a:pt x="1241158" y="596451"/>
                  </a:lnTo>
                  <a:lnTo>
                    <a:pt x="1242978" y="598267"/>
                  </a:lnTo>
                  <a:lnTo>
                    <a:pt x="1244799" y="600537"/>
                  </a:lnTo>
                  <a:lnTo>
                    <a:pt x="1246620" y="602806"/>
                  </a:lnTo>
                  <a:lnTo>
                    <a:pt x="1248213" y="605303"/>
                  </a:lnTo>
                  <a:lnTo>
                    <a:pt x="1249352" y="608026"/>
                  </a:lnTo>
                  <a:lnTo>
                    <a:pt x="1250490" y="610750"/>
                  </a:lnTo>
                  <a:lnTo>
                    <a:pt x="1251400" y="613927"/>
                  </a:lnTo>
                  <a:lnTo>
                    <a:pt x="1251855" y="617105"/>
                  </a:lnTo>
                  <a:lnTo>
                    <a:pt x="1252538" y="620282"/>
                  </a:lnTo>
                  <a:lnTo>
                    <a:pt x="1252538" y="623687"/>
                  </a:lnTo>
                  <a:lnTo>
                    <a:pt x="1252538" y="1136851"/>
                  </a:lnTo>
                  <a:lnTo>
                    <a:pt x="1252538" y="1140256"/>
                  </a:lnTo>
                  <a:lnTo>
                    <a:pt x="1251855" y="1143433"/>
                  </a:lnTo>
                  <a:lnTo>
                    <a:pt x="1251400" y="1146838"/>
                  </a:lnTo>
                  <a:lnTo>
                    <a:pt x="1250490" y="1149788"/>
                  </a:lnTo>
                  <a:lnTo>
                    <a:pt x="1249352" y="1152512"/>
                  </a:lnTo>
                  <a:lnTo>
                    <a:pt x="1248213" y="1155462"/>
                  </a:lnTo>
                  <a:lnTo>
                    <a:pt x="1246620" y="1157959"/>
                  </a:lnTo>
                  <a:lnTo>
                    <a:pt x="1244799" y="1160229"/>
                  </a:lnTo>
                  <a:lnTo>
                    <a:pt x="1242978" y="1162498"/>
                  </a:lnTo>
                  <a:lnTo>
                    <a:pt x="1241158" y="1164314"/>
                  </a:lnTo>
                  <a:lnTo>
                    <a:pt x="1239109" y="1165903"/>
                  </a:lnTo>
                  <a:lnTo>
                    <a:pt x="1236833" y="1167492"/>
                  </a:lnTo>
                  <a:lnTo>
                    <a:pt x="1234557" y="1168399"/>
                  </a:lnTo>
                  <a:lnTo>
                    <a:pt x="1232053" y="1169307"/>
                  </a:lnTo>
                  <a:lnTo>
                    <a:pt x="1229322" y="1169761"/>
                  </a:lnTo>
                  <a:lnTo>
                    <a:pt x="1226818" y="1169988"/>
                  </a:lnTo>
                  <a:lnTo>
                    <a:pt x="1152617" y="1169988"/>
                  </a:lnTo>
                  <a:lnTo>
                    <a:pt x="1150114" y="1169761"/>
                  </a:lnTo>
                  <a:lnTo>
                    <a:pt x="1147610" y="1169307"/>
                  </a:lnTo>
                  <a:lnTo>
                    <a:pt x="1145106" y="1168399"/>
                  </a:lnTo>
                  <a:lnTo>
                    <a:pt x="1142830" y="1167492"/>
                  </a:lnTo>
                  <a:lnTo>
                    <a:pt x="1140554" y="1165903"/>
                  </a:lnTo>
                  <a:lnTo>
                    <a:pt x="1138278" y="1164314"/>
                  </a:lnTo>
                  <a:lnTo>
                    <a:pt x="1136457" y="1162498"/>
                  </a:lnTo>
                  <a:lnTo>
                    <a:pt x="1134409" y="1160229"/>
                  </a:lnTo>
                  <a:lnTo>
                    <a:pt x="1132815" y="1157959"/>
                  </a:lnTo>
                  <a:lnTo>
                    <a:pt x="1131450" y="1155462"/>
                  </a:lnTo>
                  <a:lnTo>
                    <a:pt x="1130084" y="1152512"/>
                  </a:lnTo>
                  <a:lnTo>
                    <a:pt x="1129174" y="1149788"/>
                  </a:lnTo>
                  <a:lnTo>
                    <a:pt x="1128036" y="1146838"/>
                  </a:lnTo>
                  <a:lnTo>
                    <a:pt x="1127580" y="1143433"/>
                  </a:lnTo>
                  <a:lnTo>
                    <a:pt x="1127125" y="1140256"/>
                  </a:lnTo>
                  <a:lnTo>
                    <a:pt x="1127125" y="1136851"/>
                  </a:lnTo>
                  <a:lnTo>
                    <a:pt x="1127125" y="623687"/>
                  </a:lnTo>
                  <a:lnTo>
                    <a:pt x="1127125" y="620282"/>
                  </a:lnTo>
                  <a:lnTo>
                    <a:pt x="1127580" y="617105"/>
                  </a:lnTo>
                  <a:lnTo>
                    <a:pt x="1128036" y="613927"/>
                  </a:lnTo>
                  <a:lnTo>
                    <a:pt x="1129174" y="610750"/>
                  </a:lnTo>
                  <a:lnTo>
                    <a:pt x="1130084" y="608026"/>
                  </a:lnTo>
                  <a:lnTo>
                    <a:pt x="1131450" y="605303"/>
                  </a:lnTo>
                  <a:lnTo>
                    <a:pt x="1132815" y="602806"/>
                  </a:lnTo>
                  <a:lnTo>
                    <a:pt x="1134409" y="600537"/>
                  </a:lnTo>
                  <a:lnTo>
                    <a:pt x="1136457" y="598267"/>
                  </a:lnTo>
                  <a:lnTo>
                    <a:pt x="1138278" y="596451"/>
                  </a:lnTo>
                  <a:lnTo>
                    <a:pt x="1140554" y="594635"/>
                  </a:lnTo>
                  <a:lnTo>
                    <a:pt x="1142830" y="593274"/>
                  </a:lnTo>
                  <a:lnTo>
                    <a:pt x="1145106" y="592139"/>
                  </a:lnTo>
                  <a:lnTo>
                    <a:pt x="1147610" y="591231"/>
                  </a:lnTo>
                  <a:lnTo>
                    <a:pt x="1150114" y="590777"/>
                  </a:lnTo>
                  <a:lnTo>
                    <a:pt x="1152617" y="590550"/>
                  </a:lnTo>
                  <a:close/>
                  <a:moveTo>
                    <a:pt x="1633857" y="508000"/>
                  </a:moveTo>
                  <a:lnTo>
                    <a:pt x="1707830" y="508000"/>
                  </a:lnTo>
                  <a:lnTo>
                    <a:pt x="1710561" y="508227"/>
                  </a:lnTo>
                  <a:lnTo>
                    <a:pt x="1713065" y="508680"/>
                  </a:lnTo>
                  <a:lnTo>
                    <a:pt x="1715797" y="509814"/>
                  </a:lnTo>
                  <a:lnTo>
                    <a:pt x="1718073" y="510947"/>
                  </a:lnTo>
                  <a:lnTo>
                    <a:pt x="1720349" y="512534"/>
                  </a:lnTo>
                  <a:lnTo>
                    <a:pt x="1722170" y="514575"/>
                  </a:lnTo>
                  <a:lnTo>
                    <a:pt x="1724218" y="516842"/>
                  </a:lnTo>
                  <a:lnTo>
                    <a:pt x="1726039" y="519109"/>
                  </a:lnTo>
                  <a:lnTo>
                    <a:pt x="1727860" y="521829"/>
                  </a:lnTo>
                  <a:lnTo>
                    <a:pt x="1729453" y="524550"/>
                  </a:lnTo>
                  <a:lnTo>
                    <a:pt x="1730591" y="527950"/>
                  </a:lnTo>
                  <a:lnTo>
                    <a:pt x="1731729" y="531124"/>
                  </a:lnTo>
                  <a:lnTo>
                    <a:pt x="1732640" y="534752"/>
                  </a:lnTo>
                  <a:lnTo>
                    <a:pt x="1733095" y="538152"/>
                  </a:lnTo>
                  <a:lnTo>
                    <a:pt x="1733550" y="542006"/>
                  </a:lnTo>
                  <a:lnTo>
                    <a:pt x="1733550" y="545860"/>
                  </a:lnTo>
                  <a:lnTo>
                    <a:pt x="1733550" y="1132128"/>
                  </a:lnTo>
                  <a:lnTo>
                    <a:pt x="1733550" y="1135982"/>
                  </a:lnTo>
                  <a:lnTo>
                    <a:pt x="1733095" y="1139836"/>
                  </a:lnTo>
                  <a:lnTo>
                    <a:pt x="1732640" y="1143463"/>
                  </a:lnTo>
                  <a:lnTo>
                    <a:pt x="1731729" y="1146864"/>
                  </a:lnTo>
                  <a:lnTo>
                    <a:pt x="1730591" y="1150038"/>
                  </a:lnTo>
                  <a:lnTo>
                    <a:pt x="1729453" y="1153438"/>
                  </a:lnTo>
                  <a:lnTo>
                    <a:pt x="1727860" y="1156159"/>
                  </a:lnTo>
                  <a:lnTo>
                    <a:pt x="1726039" y="1158879"/>
                  </a:lnTo>
                  <a:lnTo>
                    <a:pt x="1724218" y="1161373"/>
                  </a:lnTo>
                  <a:lnTo>
                    <a:pt x="1722170" y="1163414"/>
                  </a:lnTo>
                  <a:lnTo>
                    <a:pt x="1720349" y="1165454"/>
                  </a:lnTo>
                  <a:lnTo>
                    <a:pt x="1718073" y="1167041"/>
                  </a:lnTo>
                  <a:lnTo>
                    <a:pt x="1715797" y="1168174"/>
                  </a:lnTo>
                  <a:lnTo>
                    <a:pt x="1713065" y="1169308"/>
                  </a:lnTo>
                  <a:lnTo>
                    <a:pt x="1710561" y="1169761"/>
                  </a:lnTo>
                  <a:lnTo>
                    <a:pt x="1707830" y="1169988"/>
                  </a:lnTo>
                  <a:lnTo>
                    <a:pt x="1633857" y="1169988"/>
                  </a:lnTo>
                  <a:lnTo>
                    <a:pt x="1631353" y="1169761"/>
                  </a:lnTo>
                  <a:lnTo>
                    <a:pt x="1628850" y="1169308"/>
                  </a:lnTo>
                  <a:lnTo>
                    <a:pt x="1626346" y="1168174"/>
                  </a:lnTo>
                  <a:lnTo>
                    <a:pt x="1624070" y="1167041"/>
                  </a:lnTo>
                  <a:lnTo>
                    <a:pt x="1621794" y="1165454"/>
                  </a:lnTo>
                  <a:lnTo>
                    <a:pt x="1619518" y="1163414"/>
                  </a:lnTo>
                  <a:lnTo>
                    <a:pt x="1617469" y="1161373"/>
                  </a:lnTo>
                  <a:lnTo>
                    <a:pt x="1615648" y="1158879"/>
                  </a:lnTo>
                  <a:lnTo>
                    <a:pt x="1614055" y="1156159"/>
                  </a:lnTo>
                  <a:lnTo>
                    <a:pt x="1612689" y="1153438"/>
                  </a:lnTo>
                  <a:lnTo>
                    <a:pt x="1611324" y="1150038"/>
                  </a:lnTo>
                  <a:lnTo>
                    <a:pt x="1610186" y="1146864"/>
                  </a:lnTo>
                  <a:lnTo>
                    <a:pt x="1609275" y="1143463"/>
                  </a:lnTo>
                  <a:lnTo>
                    <a:pt x="1608820" y="1139836"/>
                  </a:lnTo>
                  <a:lnTo>
                    <a:pt x="1608365" y="1135982"/>
                  </a:lnTo>
                  <a:lnTo>
                    <a:pt x="1608137" y="1132128"/>
                  </a:lnTo>
                  <a:lnTo>
                    <a:pt x="1608137" y="545860"/>
                  </a:lnTo>
                  <a:lnTo>
                    <a:pt x="1608365" y="542006"/>
                  </a:lnTo>
                  <a:lnTo>
                    <a:pt x="1608820" y="538152"/>
                  </a:lnTo>
                  <a:lnTo>
                    <a:pt x="1609275" y="534752"/>
                  </a:lnTo>
                  <a:lnTo>
                    <a:pt x="1610186" y="531124"/>
                  </a:lnTo>
                  <a:lnTo>
                    <a:pt x="1611324" y="527950"/>
                  </a:lnTo>
                  <a:lnTo>
                    <a:pt x="1612689" y="524550"/>
                  </a:lnTo>
                  <a:lnTo>
                    <a:pt x="1614055" y="521829"/>
                  </a:lnTo>
                  <a:lnTo>
                    <a:pt x="1615648" y="519109"/>
                  </a:lnTo>
                  <a:lnTo>
                    <a:pt x="1617469" y="516842"/>
                  </a:lnTo>
                  <a:lnTo>
                    <a:pt x="1619518" y="514575"/>
                  </a:lnTo>
                  <a:lnTo>
                    <a:pt x="1621794" y="512534"/>
                  </a:lnTo>
                  <a:lnTo>
                    <a:pt x="1624070" y="510947"/>
                  </a:lnTo>
                  <a:lnTo>
                    <a:pt x="1626346" y="509814"/>
                  </a:lnTo>
                  <a:lnTo>
                    <a:pt x="1628850" y="508680"/>
                  </a:lnTo>
                  <a:lnTo>
                    <a:pt x="1631353" y="508227"/>
                  </a:lnTo>
                  <a:lnTo>
                    <a:pt x="1633857" y="508000"/>
                  </a:lnTo>
                  <a:close/>
                  <a:moveTo>
                    <a:pt x="1501548" y="319088"/>
                  </a:moveTo>
                  <a:lnTo>
                    <a:pt x="1733323" y="319088"/>
                  </a:lnTo>
                  <a:lnTo>
                    <a:pt x="1733323" y="319316"/>
                  </a:lnTo>
                  <a:lnTo>
                    <a:pt x="1733550" y="319316"/>
                  </a:lnTo>
                  <a:lnTo>
                    <a:pt x="1733550" y="464215"/>
                  </a:lnTo>
                  <a:lnTo>
                    <a:pt x="1637620" y="464215"/>
                  </a:lnTo>
                  <a:lnTo>
                    <a:pt x="1637620" y="418038"/>
                  </a:lnTo>
                  <a:lnTo>
                    <a:pt x="1318759" y="617303"/>
                  </a:lnTo>
                  <a:lnTo>
                    <a:pt x="1250723" y="574766"/>
                  </a:lnTo>
                  <a:lnTo>
                    <a:pt x="1253444" y="573174"/>
                  </a:lnTo>
                  <a:lnTo>
                    <a:pt x="1146628" y="506525"/>
                  </a:lnTo>
                  <a:lnTo>
                    <a:pt x="844096" y="695326"/>
                  </a:lnTo>
                  <a:lnTo>
                    <a:pt x="776287" y="653016"/>
                  </a:lnTo>
                  <a:lnTo>
                    <a:pt x="1147082" y="421450"/>
                  </a:lnTo>
                  <a:lnTo>
                    <a:pt x="1215118" y="463533"/>
                  </a:lnTo>
                  <a:lnTo>
                    <a:pt x="1214437" y="464215"/>
                  </a:lnTo>
                  <a:lnTo>
                    <a:pt x="1321253" y="530637"/>
                  </a:lnTo>
                  <a:lnTo>
                    <a:pt x="1564368" y="379141"/>
                  </a:lnTo>
                  <a:lnTo>
                    <a:pt x="1501548" y="379141"/>
                  </a:lnTo>
                  <a:lnTo>
                    <a:pt x="1501548" y="319088"/>
                  </a:lnTo>
                  <a:close/>
                  <a:moveTo>
                    <a:pt x="229507" y="91395"/>
                  </a:moveTo>
                  <a:lnTo>
                    <a:pt x="225651" y="91621"/>
                  </a:lnTo>
                  <a:lnTo>
                    <a:pt x="221796" y="91848"/>
                  </a:lnTo>
                  <a:lnTo>
                    <a:pt x="218394" y="92075"/>
                  </a:lnTo>
                  <a:lnTo>
                    <a:pt x="214539" y="92755"/>
                  </a:lnTo>
                  <a:lnTo>
                    <a:pt x="210910" y="93662"/>
                  </a:lnTo>
                  <a:lnTo>
                    <a:pt x="207509" y="94570"/>
                  </a:lnTo>
                  <a:lnTo>
                    <a:pt x="204107" y="95704"/>
                  </a:lnTo>
                  <a:lnTo>
                    <a:pt x="200705" y="96837"/>
                  </a:lnTo>
                  <a:lnTo>
                    <a:pt x="197303" y="98198"/>
                  </a:lnTo>
                  <a:lnTo>
                    <a:pt x="194355" y="99559"/>
                  </a:lnTo>
                  <a:lnTo>
                    <a:pt x="191407" y="101373"/>
                  </a:lnTo>
                  <a:lnTo>
                    <a:pt x="188232" y="103187"/>
                  </a:lnTo>
                  <a:lnTo>
                    <a:pt x="185284" y="105002"/>
                  </a:lnTo>
                  <a:lnTo>
                    <a:pt x="182562" y="107270"/>
                  </a:lnTo>
                  <a:lnTo>
                    <a:pt x="179614" y="109311"/>
                  </a:lnTo>
                  <a:lnTo>
                    <a:pt x="177119" y="111579"/>
                  </a:lnTo>
                  <a:lnTo>
                    <a:pt x="174851" y="114073"/>
                  </a:lnTo>
                  <a:lnTo>
                    <a:pt x="172357" y="116568"/>
                  </a:lnTo>
                  <a:lnTo>
                    <a:pt x="170316" y="119062"/>
                  </a:lnTo>
                  <a:lnTo>
                    <a:pt x="168275" y="121784"/>
                  </a:lnTo>
                  <a:lnTo>
                    <a:pt x="166460" y="124505"/>
                  </a:lnTo>
                  <a:lnTo>
                    <a:pt x="164646" y="127454"/>
                  </a:lnTo>
                  <a:lnTo>
                    <a:pt x="162832" y="130402"/>
                  </a:lnTo>
                  <a:lnTo>
                    <a:pt x="161471" y="133350"/>
                  </a:lnTo>
                  <a:lnTo>
                    <a:pt x="160110" y="136525"/>
                  </a:lnTo>
                  <a:lnTo>
                    <a:pt x="158976" y="139700"/>
                  </a:lnTo>
                  <a:lnTo>
                    <a:pt x="158069" y="143102"/>
                  </a:lnTo>
                  <a:lnTo>
                    <a:pt x="156935" y="146277"/>
                  </a:lnTo>
                  <a:lnTo>
                    <a:pt x="156482" y="149679"/>
                  </a:lnTo>
                  <a:lnTo>
                    <a:pt x="156028" y="153080"/>
                  </a:lnTo>
                  <a:lnTo>
                    <a:pt x="155801" y="156709"/>
                  </a:lnTo>
                  <a:lnTo>
                    <a:pt x="155801" y="160111"/>
                  </a:lnTo>
                  <a:lnTo>
                    <a:pt x="155801" y="1330098"/>
                  </a:lnTo>
                  <a:lnTo>
                    <a:pt x="155801" y="1333500"/>
                  </a:lnTo>
                  <a:lnTo>
                    <a:pt x="156028" y="1337129"/>
                  </a:lnTo>
                  <a:lnTo>
                    <a:pt x="156482" y="1340531"/>
                  </a:lnTo>
                  <a:lnTo>
                    <a:pt x="156935" y="1343932"/>
                  </a:lnTo>
                  <a:lnTo>
                    <a:pt x="158069" y="1347561"/>
                  </a:lnTo>
                  <a:lnTo>
                    <a:pt x="158976" y="1350509"/>
                  </a:lnTo>
                  <a:lnTo>
                    <a:pt x="160110" y="1353684"/>
                  </a:lnTo>
                  <a:lnTo>
                    <a:pt x="161471" y="1357086"/>
                  </a:lnTo>
                  <a:lnTo>
                    <a:pt x="162832" y="1360034"/>
                  </a:lnTo>
                  <a:lnTo>
                    <a:pt x="164646" y="1362756"/>
                  </a:lnTo>
                  <a:lnTo>
                    <a:pt x="166460" y="1365931"/>
                  </a:lnTo>
                  <a:lnTo>
                    <a:pt x="168275" y="1368652"/>
                  </a:lnTo>
                  <a:lnTo>
                    <a:pt x="170316" y="1371373"/>
                  </a:lnTo>
                  <a:lnTo>
                    <a:pt x="172357" y="1373868"/>
                  </a:lnTo>
                  <a:lnTo>
                    <a:pt x="174851" y="1376590"/>
                  </a:lnTo>
                  <a:lnTo>
                    <a:pt x="177119" y="1378857"/>
                  </a:lnTo>
                  <a:lnTo>
                    <a:pt x="179614" y="1381125"/>
                  </a:lnTo>
                  <a:lnTo>
                    <a:pt x="182562" y="1383393"/>
                  </a:lnTo>
                  <a:lnTo>
                    <a:pt x="185284" y="1385207"/>
                  </a:lnTo>
                  <a:lnTo>
                    <a:pt x="188232" y="1387248"/>
                  </a:lnTo>
                  <a:lnTo>
                    <a:pt x="191407" y="1389063"/>
                  </a:lnTo>
                  <a:lnTo>
                    <a:pt x="194355" y="1390650"/>
                  </a:lnTo>
                  <a:lnTo>
                    <a:pt x="197303" y="1392238"/>
                  </a:lnTo>
                  <a:lnTo>
                    <a:pt x="200705" y="1393598"/>
                  </a:lnTo>
                  <a:lnTo>
                    <a:pt x="204107" y="1394959"/>
                  </a:lnTo>
                  <a:lnTo>
                    <a:pt x="207509" y="1395866"/>
                  </a:lnTo>
                  <a:lnTo>
                    <a:pt x="210910" y="1397000"/>
                  </a:lnTo>
                  <a:lnTo>
                    <a:pt x="214539" y="1397681"/>
                  </a:lnTo>
                  <a:lnTo>
                    <a:pt x="218394" y="1398134"/>
                  </a:lnTo>
                  <a:lnTo>
                    <a:pt x="221796" y="1398588"/>
                  </a:lnTo>
                  <a:lnTo>
                    <a:pt x="225651" y="1399041"/>
                  </a:lnTo>
                  <a:lnTo>
                    <a:pt x="229507" y="1399041"/>
                  </a:lnTo>
                  <a:lnTo>
                    <a:pt x="2280330" y="1399041"/>
                  </a:lnTo>
                  <a:lnTo>
                    <a:pt x="2284186" y="1399041"/>
                  </a:lnTo>
                  <a:lnTo>
                    <a:pt x="2288041" y="1398588"/>
                  </a:lnTo>
                  <a:lnTo>
                    <a:pt x="2291670" y="1398134"/>
                  </a:lnTo>
                  <a:lnTo>
                    <a:pt x="2295298" y="1397681"/>
                  </a:lnTo>
                  <a:lnTo>
                    <a:pt x="2299154" y="1397000"/>
                  </a:lnTo>
                  <a:lnTo>
                    <a:pt x="2302555" y="1395866"/>
                  </a:lnTo>
                  <a:lnTo>
                    <a:pt x="2305957" y="1394959"/>
                  </a:lnTo>
                  <a:lnTo>
                    <a:pt x="2309359" y="1393598"/>
                  </a:lnTo>
                  <a:lnTo>
                    <a:pt x="2312534" y="1392238"/>
                  </a:lnTo>
                  <a:lnTo>
                    <a:pt x="2315709" y="1390650"/>
                  </a:lnTo>
                  <a:lnTo>
                    <a:pt x="2318884" y="1389063"/>
                  </a:lnTo>
                  <a:lnTo>
                    <a:pt x="2321832" y="1387248"/>
                  </a:lnTo>
                  <a:lnTo>
                    <a:pt x="2324780" y="1385207"/>
                  </a:lnTo>
                  <a:lnTo>
                    <a:pt x="2327502" y="1383393"/>
                  </a:lnTo>
                  <a:lnTo>
                    <a:pt x="2330223" y="1381125"/>
                  </a:lnTo>
                  <a:lnTo>
                    <a:pt x="2332945" y="1378857"/>
                  </a:lnTo>
                  <a:lnTo>
                    <a:pt x="2335213" y="1376590"/>
                  </a:lnTo>
                  <a:lnTo>
                    <a:pt x="2337707" y="1373868"/>
                  </a:lnTo>
                  <a:lnTo>
                    <a:pt x="2339748" y="1371373"/>
                  </a:lnTo>
                  <a:lnTo>
                    <a:pt x="2341789" y="1368652"/>
                  </a:lnTo>
                  <a:lnTo>
                    <a:pt x="2343830" y="1365931"/>
                  </a:lnTo>
                  <a:lnTo>
                    <a:pt x="2345418" y="1362756"/>
                  </a:lnTo>
                  <a:lnTo>
                    <a:pt x="2347232" y="1360034"/>
                  </a:lnTo>
                  <a:lnTo>
                    <a:pt x="2348593" y="1357086"/>
                  </a:lnTo>
                  <a:lnTo>
                    <a:pt x="2350180" y="1353684"/>
                  </a:lnTo>
                  <a:lnTo>
                    <a:pt x="2351088" y="1350509"/>
                  </a:lnTo>
                  <a:lnTo>
                    <a:pt x="2351995" y="1347561"/>
                  </a:lnTo>
                  <a:lnTo>
                    <a:pt x="2352902" y="1343932"/>
                  </a:lnTo>
                  <a:lnTo>
                    <a:pt x="2353582" y="1340531"/>
                  </a:lnTo>
                  <a:lnTo>
                    <a:pt x="2354036" y="1337129"/>
                  </a:lnTo>
                  <a:lnTo>
                    <a:pt x="2354263" y="1333500"/>
                  </a:lnTo>
                  <a:lnTo>
                    <a:pt x="2354263" y="1330098"/>
                  </a:lnTo>
                  <a:lnTo>
                    <a:pt x="2354263" y="160111"/>
                  </a:lnTo>
                  <a:lnTo>
                    <a:pt x="2354263" y="156709"/>
                  </a:lnTo>
                  <a:lnTo>
                    <a:pt x="2354036" y="153080"/>
                  </a:lnTo>
                  <a:lnTo>
                    <a:pt x="2353582" y="149679"/>
                  </a:lnTo>
                  <a:lnTo>
                    <a:pt x="2352902" y="146277"/>
                  </a:lnTo>
                  <a:lnTo>
                    <a:pt x="2351995" y="143102"/>
                  </a:lnTo>
                  <a:lnTo>
                    <a:pt x="2351088" y="139700"/>
                  </a:lnTo>
                  <a:lnTo>
                    <a:pt x="2350180" y="136525"/>
                  </a:lnTo>
                  <a:lnTo>
                    <a:pt x="2348593" y="133350"/>
                  </a:lnTo>
                  <a:lnTo>
                    <a:pt x="2347232" y="130402"/>
                  </a:lnTo>
                  <a:lnTo>
                    <a:pt x="2345418" y="127454"/>
                  </a:lnTo>
                  <a:lnTo>
                    <a:pt x="2343830" y="124505"/>
                  </a:lnTo>
                  <a:lnTo>
                    <a:pt x="2341789" y="121784"/>
                  </a:lnTo>
                  <a:lnTo>
                    <a:pt x="2339748" y="119062"/>
                  </a:lnTo>
                  <a:lnTo>
                    <a:pt x="2337707" y="116568"/>
                  </a:lnTo>
                  <a:lnTo>
                    <a:pt x="2335213" y="114073"/>
                  </a:lnTo>
                  <a:lnTo>
                    <a:pt x="2332945" y="111579"/>
                  </a:lnTo>
                  <a:lnTo>
                    <a:pt x="2330223" y="109311"/>
                  </a:lnTo>
                  <a:lnTo>
                    <a:pt x="2327502" y="107270"/>
                  </a:lnTo>
                  <a:lnTo>
                    <a:pt x="2324780" y="105002"/>
                  </a:lnTo>
                  <a:lnTo>
                    <a:pt x="2321832" y="103187"/>
                  </a:lnTo>
                  <a:lnTo>
                    <a:pt x="2318884" y="101373"/>
                  </a:lnTo>
                  <a:lnTo>
                    <a:pt x="2315709" y="99559"/>
                  </a:lnTo>
                  <a:lnTo>
                    <a:pt x="2312534" y="98198"/>
                  </a:lnTo>
                  <a:lnTo>
                    <a:pt x="2309359" y="96837"/>
                  </a:lnTo>
                  <a:lnTo>
                    <a:pt x="2305957" y="95704"/>
                  </a:lnTo>
                  <a:lnTo>
                    <a:pt x="2302555" y="94570"/>
                  </a:lnTo>
                  <a:lnTo>
                    <a:pt x="2299154" y="93662"/>
                  </a:lnTo>
                  <a:lnTo>
                    <a:pt x="2295298" y="92755"/>
                  </a:lnTo>
                  <a:lnTo>
                    <a:pt x="2291670" y="92075"/>
                  </a:lnTo>
                  <a:lnTo>
                    <a:pt x="2288041" y="91848"/>
                  </a:lnTo>
                  <a:lnTo>
                    <a:pt x="2284186" y="91621"/>
                  </a:lnTo>
                  <a:lnTo>
                    <a:pt x="2280330" y="91395"/>
                  </a:lnTo>
                  <a:lnTo>
                    <a:pt x="229507" y="91395"/>
                  </a:lnTo>
                  <a:close/>
                  <a:moveTo>
                    <a:pt x="81642" y="0"/>
                  </a:moveTo>
                  <a:lnTo>
                    <a:pt x="86178" y="0"/>
                  </a:lnTo>
                  <a:lnTo>
                    <a:pt x="2424113" y="0"/>
                  </a:lnTo>
                  <a:lnTo>
                    <a:pt x="2428648" y="0"/>
                  </a:lnTo>
                  <a:lnTo>
                    <a:pt x="2432730" y="227"/>
                  </a:lnTo>
                  <a:lnTo>
                    <a:pt x="2436813" y="680"/>
                  </a:lnTo>
                  <a:lnTo>
                    <a:pt x="2441122" y="1361"/>
                  </a:lnTo>
                  <a:lnTo>
                    <a:pt x="2445204" y="2268"/>
                  </a:lnTo>
                  <a:lnTo>
                    <a:pt x="2449286" y="3402"/>
                  </a:lnTo>
                  <a:lnTo>
                    <a:pt x="2452914" y="4536"/>
                  </a:lnTo>
                  <a:lnTo>
                    <a:pt x="2456770" y="5896"/>
                  </a:lnTo>
                  <a:lnTo>
                    <a:pt x="2460625" y="7484"/>
                  </a:lnTo>
                  <a:lnTo>
                    <a:pt x="2464480" y="9298"/>
                  </a:lnTo>
                  <a:lnTo>
                    <a:pt x="2467882" y="11339"/>
                  </a:lnTo>
                  <a:lnTo>
                    <a:pt x="2471284" y="13380"/>
                  </a:lnTo>
                  <a:lnTo>
                    <a:pt x="2474459" y="15421"/>
                  </a:lnTo>
                  <a:lnTo>
                    <a:pt x="2477861" y="17916"/>
                  </a:lnTo>
                  <a:lnTo>
                    <a:pt x="2480809" y="20184"/>
                  </a:lnTo>
                  <a:lnTo>
                    <a:pt x="2483757" y="22905"/>
                  </a:lnTo>
                  <a:lnTo>
                    <a:pt x="2486479" y="25400"/>
                  </a:lnTo>
                  <a:lnTo>
                    <a:pt x="2489200" y="28348"/>
                  </a:lnTo>
                  <a:lnTo>
                    <a:pt x="2491695" y="31296"/>
                  </a:lnTo>
                  <a:lnTo>
                    <a:pt x="2493963" y="34471"/>
                  </a:lnTo>
                  <a:lnTo>
                    <a:pt x="2496230" y="37646"/>
                  </a:lnTo>
                  <a:lnTo>
                    <a:pt x="2498272" y="40821"/>
                  </a:lnTo>
                  <a:lnTo>
                    <a:pt x="2499859" y="44450"/>
                  </a:lnTo>
                  <a:lnTo>
                    <a:pt x="2501673" y="47625"/>
                  </a:lnTo>
                  <a:lnTo>
                    <a:pt x="2503261" y="51480"/>
                  </a:lnTo>
                  <a:lnTo>
                    <a:pt x="2504395" y="54882"/>
                  </a:lnTo>
                  <a:lnTo>
                    <a:pt x="2505755" y="58737"/>
                  </a:lnTo>
                  <a:lnTo>
                    <a:pt x="2506663" y="62593"/>
                  </a:lnTo>
                  <a:lnTo>
                    <a:pt x="2507343" y="66221"/>
                  </a:lnTo>
                  <a:lnTo>
                    <a:pt x="2508023" y="70304"/>
                  </a:lnTo>
                  <a:lnTo>
                    <a:pt x="2508250" y="74159"/>
                  </a:lnTo>
                  <a:lnTo>
                    <a:pt x="2508250" y="78241"/>
                  </a:lnTo>
                  <a:lnTo>
                    <a:pt x="2508250" y="1411968"/>
                  </a:lnTo>
                  <a:lnTo>
                    <a:pt x="2508250" y="1416050"/>
                  </a:lnTo>
                  <a:lnTo>
                    <a:pt x="2508023" y="1420132"/>
                  </a:lnTo>
                  <a:lnTo>
                    <a:pt x="2507343" y="1423988"/>
                  </a:lnTo>
                  <a:lnTo>
                    <a:pt x="2506663" y="1427616"/>
                  </a:lnTo>
                  <a:lnTo>
                    <a:pt x="2505755" y="1431472"/>
                  </a:lnTo>
                  <a:lnTo>
                    <a:pt x="2504395" y="1435327"/>
                  </a:lnTo>
                  <a:lnTo>
                    <a:pt x="2503261" y="1439182"/>
                  </a:lnTo>
                  <a:lnTo>
                    <a:pt x="2501673" y="1442584"/>
                  </a:lnTo>
                  <a:lnTo>
                    <a:pt x="2499859" y="1446213"/>
                  </a:lnTo>
                  <a:lnTo>
                    <a:pt x="2498272" y="1449388"/>
                  </a:lnTo>
                  <a:lnTo>
                    <a:pt x="2496230" y="1452790"/>
                  </a:lnTo>
                  <a:lnTo>
                    <a:pt x="2493963" y="1455965"/>
                  </a:lnTo>
                  <a:lnTo>
                    <a:pt x="2491695" y="1458913"/>
                  </a:lnTo>
                  <a:lnTo>
                    <a:pt x="2489200" y="1462088"/>
                  </a:lnTo>
                  <a:lnTo>
                    <a:pt x="2486479" y="1464809"/>
                  </a:lnTo>
                  <a:lnTo>
                    <a:pt x="2483757" y="1467531"/>
                  </a:lnTo>
                  <a:lnTo>
                    <a:pt x="2480809" y="1470025"/>
                  </a:lnTo>
                  <a:lnTo>
                    <a:pt x="2477861" y="1472747"/>
                  </a:lnTo>
                  <a:lnTo>
                    <a:pt x="2474459" y="1475015"/>
                  </a:lnTo>
                  <a:lnTo>
                    <a:pt x="2471284" y="1477282"/>
                  </a:lnTo>
                  <a:lnTo>
                    <a:pt x="2467882" y="1479097"/>
                  </a:lnTo>
                  <a:lnTo>
                    <a:pt x="2464480" y="1480911"/>
                  </a:lnTo>
                  <a:lnTo>
                    <a:pt x="2460625" y="1482725"/>
                  </a:lnTo>
                  <a:lnTo>
                    <a:pt x="2456770" y="1484313"/>
                  </a:lnTo>
                  <a:lnTo>
                    <a:pt x="2452914" y="1485674"/>
                  </a:lnTo>
                  <a:lnTo>
                    <a:pt x="2449286" y="1487034"/>
                  </a:lnTo>
                  <a:lnTo>
                    <a:pt x="2445204" y="1487941"/>
                  </a:lnTo>
                  <a:lnTo>
                    <a:pt x="2441122" y="1488849"/>
                  </a:lnTo>
                  <a:lnTo>
                    <a:pt x="2436813" y="1489529"/>
                  </a:lnTo>
                  <a:lnTo>
                    <a:pt x="2432730" y="1489982"/>
                  </a:lnTo>
                  <a:lnTo>
                    <a:pt x="2428648" y="1490209"/>
                  </a:lnTo>
                  <a:lnTo>
                    <a:pt x="2424113" y="1490663"/>
                  </a:lnTo>
                  <a:lnTo>
                    <a:pt x="86178" y="1490663"/>
                  </a:lnTo>
                  <a:lnTo>
                    <a:pt x="81642" y="1490209"/>
                  </a:lnTo>
                  <a:lnTo>
                    <a:pt x="77333" y="1489982"/>
                  </a:lnTo>
                  <a:lnTo>
                    <a:pt x="73251" y="1489529"/>
                  </a:lnTo>
                  <a:lnTo>
                    <a:pt x="68942" y="1488849"/>
                  </a:lnTo>
                  <a:lnTo>
                    <a:pt x="64860" y="1487941"/>
                  </a:lnTo>
                  <a:lnTo>
                    <a:pt x="60778" y="1487034"/>
                  </a:lnTo>
                  <a:lnTo>
                    <a:pt x="57150" y="1485674"/>
                  </a:lnTo>
                  <a:lnTo>
                    <a:pt x="53294" y="1484313"/>
                  </a:lnTo>
                  <a:lnTo>
                    <a:pt x="49439" y="1482725"/>
                  </a:lnTo>
                  <a:lnTo>
                    <a:pt x="45810" y="1480911"/>
                  </a:lnTo>
                  <a:lnTo>
                    <a:pt x="42182" y="1479097"/>
                  </a:lnTo>
                  <a:lnTo>
                    <a:pt x="39007" y="1477282"/>
                  </a:lnTo>
                  <a:lnTo>
                    <a:pt x="35605" y="1475015"/>
                  </a:lnTo>
                  <a:lnTo>
                    <a:pt x="32430" y="1472747"/>
                  </a:lnTo>
                  <a:lnTo>
                    <a:pt x="29255" y="1470025"/>
                  </a:lnTo>
                  <a:lnTo>
                    <a:pt x="26307" y="1467531"/>
                  </a:lnTo>
                  <a:lnTo>
                    <a:pt x="23585" y="1464809"/>
                  </a:lnTo>
                  <a:lnTo>
                    <a:pt x="21091" y="1462088"/>
                  </a:lnTo>
                  <a:lnTo>
                    <a:pt x="18596" y="1458913"/>
                  </a:lnTo>
                  <a:lnTo>
                    <a:pt x="16101" y="1455965"/>
                  </a:lnTo>
                  <a:lnTo>
                    <a:pt x="13833" y="1452790"/>
                  </a:lnTo>
                  <a:lnTo>
                    <a:pt x="12019" y="1449388"/>
                  </a:lnTo>
                  <a:lnTo>
                    <a:pt x="9978" y="1446213"/>
                  </a:lnTo>
                  <a:lnTo>
                    <a:pt x="8391" y="1442584"/>
                  </a:lnTo>
                  <a:lnTo>
                    <a:pt x="6803" y="1439182"/>
                  </a:lnTo>
                  <a:lnTo>
                    <a:pt x="5442" y="1435327"/>
                  </a:lnTo>
                  <a:lnTo>
                    <a:pt x="4308" y="1431472"/>
                  </a:lnTo>
                  <a:lnTo>
                    <a:pt x="3401" y="1427616"/>
                  </a:lnTo>
                  <a:lnTo>
                    <a:pt x="2494" y="1423988"/>
                  </a:lnTo>
                  <a:lnTo>
                    <a:pt x="2041" y="1420132"/>
                  </a:lnTo>
                  <a:lnTo>
                    <a:pt x="1814" y="1416050"/>
                  </a:lnTo>
                  <a:lnTo>
                    <a:pt x="1587" y="1411968"/>
                  </a:lnTo>
                  <a:lnTo>
                    <a:pt x="1587" y="78241"/>
                  </a:lnTo>
                  <a:lnTo>
                    <a:pt x="1814" y="74159"/>
                  </a:lnTo>
                  <a:lnTo>
                    <a:pt x="2041" y="70304"/>
                  </a:lnTo>
                  <a:lnTo>
                    <a:pt x="2494" y="66221"/>
                  </a:lnTo>
                  <a:lnTo>
                    <a:pt x="3401" y="62593"/>
                  </a:lnTo>
                  <a:lnTo>
                    <a:pt x="4308" y="58737"/>
                  </a:lnTo>
                  <a:lnTo>
                    <a:pt x="5442" y="54882"/>
                  </a:lnTo>
                  <a:lnTo>
                    <a:pt x="6803" y="51480"/>
                  </a:lnTo>
                  <a:lnTo>
                    <a:pt x="8391" y="47625"/>
                  </a:lnTo>
                  <a:lnTo>
                    <a:pt x="9978" y="44450"/>
                  </a:lnTo>
                  <a:lnTo>
                    <a:pt x="12019" y="40821"/>
                  </a:lnTo>
                  <a:lnTo>
                    <a:pt x="13833" y="37646"/>
                  </a:lnTo>
                  <a:lnTo>
                    <a:pt x="16101" y="34471"/>
                  </a:lnTo>
                  <a:lnTo>
                    <a:pt x="18596" y="31296"/>
                  </a:lnTo>
                  <a:lnTo>
                    <a:pt x="21091" y="28348"/>
                  </a:lnTo>
                  <a:lnTo>
                    <a:pt x="23585" y="25400"/>
                  </a:lnTo>
                  <a:lnTo>
                    <a:pt x="26307" y="22905"/>
                  </a:lnTo>
                  <a:lnTo>
                    <a:pt x="29255" y="20184"/>
                  </a:lnTo>
                  <a:lnTo>
                    <a:pt x="32430" y="17916"/>
                  </a:lnTo>
                  <a:lnTo>
                    <a:pt x="35605" y="15421"/>
                  </a:lnTo>
                  <a:lnTo>
                    <a:pt x="39007" y="13380"/>
                  </a:lnTo>
                  <a:lnTo>
                    <a:pt x="42182" y="11339"/>
                  </a:lnTo>
                  <a:lnTo>
                    <a:pt x="45810" y="9298"/>
                  </a:lnTo>
                  <a:lnTo>
                    <a:pt x="49439" y="7484"/>
                  </a:lnTo>
                  <a:lnTo>
                    <a:pt x="53294" y="5896"/>
                  </a:lnTo>
                  <a:lnTo>
                    <a:pt x="57150" y="4536"/>
                  </a:lnTo>
                  <a:lnTo>
                    <a:pt x="60778" y="3402"/>
                  </a:lnTo>
                  <a:lnTo>
                    <a:pt x="64860" y="2268"/>
                  </a:lnTo>
                  <a:lnTo>
                    <a:pt x="68942" y="1361"/>
                  </a:lnTo>
                  <a:lnTo>
                    <a:pt x="73251" y="680"/>
                  </a:lnTo>
                  <a:lnTo>
                    <a:pt x="77333" y="227"/>
                  </a:lnTo>
                  <a:lnTo>
                    <a:pt x="81642" y="0"/>
                  </a:lnTo>
                  <a:close/>
                </a:path>
              </a:pathLst>
            </a:custGeom>
            <a:solidFill>
              <a:schemeClr val="bg1"/>
            </a:solidFill>
            <a:ln>
              <a:noFill/>
            </a:ln>
          </p:spPr>
          <p:txBody>
            <a:bodyPr anchor="ctr">
              <a:normAutofit lnSpcReduction="10000"/>
              <a:scene3d>
                <a:camera prst="orthographicFront"/>
                <a:lightRig rig="threePt" dir="t"/>
              </a:scene3d>
              <a:sp3d contourW="12700">
                <a:contourClr>
                  <a:srgbClr val="FFFFFF"/>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FFFFFF"/>
                </a:solidFill>
                <a:effectLst/>
                <a:uLnTx/>
                <a:uFillTx/>
                <a:latin typeface="Arial" panose="020B0604020202020204" pitchFamily="34" charset="0"/>
                <a:ea typeface="微软雅黑" panose="020B0503020204020204" pitchFamily="34" charset="-122"/>
                <a:cs typeface="+mn-cs"/>
              </a:endParaRPr>
            </a:p>
          </p:txBody>
        </p:sp>
      </p:grpSp>
      <p:grpSp>
        <p:nvGrpSpPr>
          <p:cNvPr id="11" name="组合 10">
            <a:extLst>
              <a:ext uri="{FF2B5EF4-FFF2-40B4-BE49-F238E27FC236}">
                <a16:creationId xmlns:a16="http://schemas.microsoft.com/office/drawing/2014/main" xmlns="" id="{CC985883-3593-4092-834F-1F982C99D65A}"/>
              </a:ext>
            </a:extLst>
          </p:cNvPr>
          <p:cNvGrpSpPr/>
          <p:nvPr/>
        </p:nvGrpSpPr>
        <p:grpSpPr>
          <a:xfrm>
            <a:off x="2763357" y="4859650"/>
            <a:ext cx="1961035" cy="784414"/>
            <a:chOff x="818583" y="4120024"/>
            <a:chExt cx="1602178" cy="640871"/>
          </a:xfrm>
        </p:grpSpPr>
        <p:sp>
          <p:nvSpPr>
            <p:cNvPr id="12" name="任意多边形 18">
              <a:extLst>
                <a:ext uri="{FF2B5EF4-FFF2-40B4-BE49-F238E27FC236}">
                  <a16:creationId xmlns:a16="http://schemas.microsoft.com/office/drawing/2014/main" xmlns="" id="{52958A0D-AB7E-43C8-AB7B-CA9526C48CBF}"/>
                </a:ext>
              </a:extLst>
            </p:cNvPr>
            <p:cNvSpPr/>
            <p:nvPr/>
          </p:nvSpPr>
          <p:spPr>
            <a:xfrm>
              <a:off x="818583" y="4120024"/>
              <a:ext cx="1602178" cy="640871"/>
            </a:xfrm>
            <a:custGeom>
              <a:avLst/>
              <a:gdLst>
                <a:gd name="connsiteX0" fmla="*/ 0 w 1602178"/>
                <a:gd name="connsiteY0" fmla="*/ 0 h 640871"/>
                <a:gd name="connsiteX1" fmla="*/ 1281743 w 1602178"/>
                <a:gd name="connsiteY1" fmla="*/ 0 h 640871"/>
                <a:gd name="connsiteX2" fmla="*/ 1602178 w 1602178"/>
                <a:gd name="connsiteY2" fmla="*/ 320436 h 640871"/>
                <a:gd name="connsiteX3" fmla="*/ 1281743 w 1602178"/>
                <a:gd name="connsiteY3" fmla="*/ 640871 h 640871"/>
                <a:gd name="connsiteX4" fmla="*/ 0 w 1602178"/>
                <a:gd name="connsiteY4" fmla="*/ 640871 h 640871"/>
                <a:gd name="connsiteX5" fmla="*/ 320436 w 1602178"/>
                <a:gd name="connsiteY5" fmla="*/ 320436 h 640871"/>
                <a:gd name="connsiteX6" fmla="*/ 0 w 1602178"/>
                <a:gd name="connsiteY6" fmla="*/ 0 h 64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2178" h="640871">
                  <a:moveTo>
                    <a:pt x="0" y="0"/>
                  </a:moveTo>
                  <a:lnTo>
                    <a:pt x="1281743" y="0"/>
                  </a:lnTo>
                  <a:lnTo>
                    <a:pt x="1602178" y="320436"/>
                  </a:lnTo>
                  <a:lnTo>
                    <a:pt x="1281743" y="640871"/>
                  </a:lnTo>
                  <a:lnTo>
                    <a:pt x="0" y="640871"/>
                  </a:lnTo>
                  <a:lnTo>
                    <a:pt x="320436" y="320436"/>
                  </a:lnTo>
                  <a:lnTo>
                    <a:pt x="0" y="0"/>
                  </a:lnTo>
                  <a:close/>
                </a:path>
              </a:pathLst>
            </a:custGeom>
            <a:solidFill>
              <a:schemeClr val="tx1">
                <a:lumMod val="50000"/>
                <a:lumOff val="50000"/>
              </a:schemeClr>
            </a:solidFill>
            <a:ln>
              <a:noFill/>
            </a:ln>
          </p:spPr>
          <p:style>
            <a:lnRef idx="2">
              <a:scrgbClr r="0" g="0" b="0"/>
            </a:lnRef>
            <a:fillRef idx="1">
              <a:scrgbClr r="0" g="0" b="0"/>
            </a:fillRef>
            <a:effectRef idx="0">
              <a:schemeClr val="accent5">
                <a:hueOff val="0"/>
                <a:satOff val="0"/>
                <a:lumOff val="0"/>
                <a:alphaOff val="0"/>
              </a:schemeClr>
            </a:effectRef>
            <a:fontRef idx="minor">
              <a:schemeClr val="lt1"/>
            </a:fontRef>
          </p:style>
          <p:txBody>
            <a:bodyPr spcFirstLastPara="0" vert="horz" wrap="square" lIns="330596" tIns="5080" rIns="320435" bIns="5080" numCol="1" spcCol="1270" anchor="ctr" anchorCtr="0">
              <a:noAutofit/>
            </a:bodyPr>
            <a:lstStyle/>
            <a:p>
              <a:pPr marL="0" marR="0" lvl="0" indent="0" algn="ctr" defTabSz="355600" rtl="0" eaLnBrk="1" fontAlgn="auto" latinLnBrk="0" hangingPunct="1">
                <a:lnSpc>
                  <a:spcPct val="90000"/>
                </a:lnSpc>
                <a:spcBef>
                  <a:spcPct val="0"/>
                </a:spcBef>
                <a:spcAft>
                  <a:spcPct val="35000"/>
                </a:spcAft>
                <a:buClrTx/>
                <a:buSzTx/>
                <a:buFontTx/>
                <a:buNone/>
                <a:tabLst/>
                <a:defRPr/>
              </a:pPr>
              <a:endParaRPr kumimoji="0" lang="en-US" sz="2400" b="1" i="0" u="none" strike="noStrike" kern="1200" cap="none" spc="0" normalizeH="0" baseline="0" noProof="0" dirty="0">
                <a:ln>
                  <a:noFill/>
                </a:ln>
                <a:solidFill>
                  <a:srgbClr val="FFFFFF"/>
                </a:solidFill>
                <a:effectLst/>
                <a:uLnTx/>
                <a:uFillTx/>
                <a:latin typeface="Arial"/>
                <a:ea typeface="微软雅黑"/>
                <a:cs typeface="+mn-cs"/>
              </a:endParaRPr>
            </a:p>
            <a:p>
              <a:pPr marL="0" marR="0" lvl="0" indent="0" algn="ctr" defTabSz="355600" rtl="0" eaLnBrk="1" fontAlgn="auto" latinLnBrk="0" hangingPunct="1">
                <a:lnSpc>
                  <a:spcPct val="90000"/>
                </a:lnSpc>
                <a:spcBef>
                  <a:spcPct val="0"/>
                </a:spcBef>
                <a:spcAft>
                  <a:spcPct val="35000"/>
                </a:spcAft>
                <a:buClrTx/>
                <a:buSzTx/>
                <a:buFontTx/>
                <a:buNone/>
                <a:tabLst/>
                <a:defRPr/>
              </a:pPr>
              <a:r>
                <a:rPr kumimoji="0" lang="zh-CN" altLang="en-US" sz="2000" b="0" i="0" u="none" strike="noStrike" kern="1200" cap="none" spc="0" normalizeH="0" baseline="0" noProof="0" dirty="0">
                  <a:ln>
                    <a:noFill/>
                  </a:ln>
                  <a:solidFill>
                    <a:srgbClr val="FFFFFF"/>
                  </a:solidFill>
                  <a:effectLst/>
                  <a:uLnTx/>
                  <a:uFillTx/>
                  <a:latin typeface="微软雅黑"/>
                  <a:ea typeface="微软雅黑"/>
                  <a:cs typeface="+mn-cs"/>
                </a:rPr>
                <a:t>添加文字</a:t>
              </a:r>
              <a:endParaRPr kumimoji="0" lang="en-US" altLang="zh-CN" sz="2000" b="0" i="0" u="none" strike="noStrike" kern="1200" cap="none" spc="0" normalizeH="0" baseline="0" noProof="0" dirty="0">
                <a:ln>
                  <a:noFill/>
                </a:ln>
                <a:solidFill>
                  <a:srgbClr val="FFFFFF"/>
                </a:solidFill>
                <a:effectLst/>
                <a:uLnTx/>
                <a:uFillTx/>
                <a:latin typeface="微软雅黑"/>
                <a:ea typeface="微软雅黑"/>
                <a:cs typeface="+mn-cs"/>
              </a:endParaRPr>
            </a:p>
          </p:txBody>
        </p:sp>
        <p:sp>
          <p:nvSpPr>
            <p:cNvPr id="13" name="MH_Other_7">
              <a:extLst>
                <a:ext uri="{FF2B5EF4-FFF2-40B4-BE49-F238E27FC236}">
                  <a16:creationId xmlns:a16="http://schemas.microsoft.com/office/drawing/2014/main" xmlns="" id="{2EA7BD23-1057-4E8D-8C4D-890C9FE8E4F6}"/>
                </a:ext>
              </a:extLst>
            </p:cNvPr>
            <p:cNvSpPr/>
            <p:nvPr>
              <p:custDataLst>
                <p:tags r:id="rId5"/>
              </p:custDataLst>
            </p:nvPr>
          </p:nvSpPr>
          <p:spPr bwMode="auto">
            <a:xfrm>
              <a:off x="1484578" y="4215426"/>
              <a:ext cx="282406" cy="237601"/>
            </a:xfrm>
            <a:custGeom>
              <a:avLst/>
              <a:gdLst>
                <a:gd name="T0" fmla="*/ 332222 w 2301876"/>
                <a:gd name="T1" fmla="*/ 1410232 h 1941513"/>
                <a:gd name="T2" fmla="*/ 321717 w 2301876"/>
                <a:gd name="T3" fmla="*/ 1470415 h 1941513"/>
                <a:gd name="T4" fmla="*/ 382384 w 2301876"/>
                <a:gd name="T5" fmla="*/ 1525343 h 1941513"/>
                <a:gd name="T6" fmla="*/ 696485 w 2301876"/>
                <a:gd name="T7" fmla="*/ 1509573 h 1941513"/>
                <a:gd name="T8" fmla="*/ 723010 w 2301876"/>
                <a:gd name="T9" fmla="*/ 1444398 h 1941513"/>
                <a:gd name="T10" fmla="*/ 671273 w 2301876"/>
                <a:gd name="T11" fmla="*/ 1380797 h 1941513"/>
                <a:gd name="T12" fmla="*/ 1348867 w 2301876"/>
                <a:gd name="T13" fmla="*/ 1247408 h 1941513"/>
                <a:gd name="T14" fmla="*/ 1327043 w 2301876"/>
                <a:gd name="T15" fmla="*/ 1320445 h 1941513"/>
                <a:gd name="T16" fmla="*/ 1593934 w 2301876"/>
                <a:gd name="T17" fmla="*/ 1356438 h 1941513"/>
                <a:gd name="T18" fmla="*/ 1647838 w 2301876"/>
                <a:gd name="T19" fmla="*/ 1303105 h 1941513"/>
                <a:gd name="T20" fmla="*/ 1606030 w 2301876"/>
                <a:gd name="T21" fmla="*/ 1239789 h 1941513"/>
                <a:gd name="T22" fmla="*/ 1529191 w 2301876"/>
                <a:gd name="T23" fmla="*/ 516517 h 1941513"/>
                <a:gd name="T24" fmla="*/ 1584982 w 2301876"/>
                <a:gd name="T25" fmla="*/ 576970 h 1941513"/>
                <a:gd name="T26" fmla="*/ 1601035 w 2301876"/>
                <a:gd name="T27" fmla="*/ 667649 h 1941513"/>
                <a:gd name="T28" fmla="*/ 1640510 w 2301876"/>
                <a:gd name="T29" fmla="*/ 716799 h 1941513"/>
                <a:gd name="T30" fmla="*/ 1583140 w 2301876"/>
                <a:gd name="T31" fmla="*/ 840071 h 1941513"/>
                <a:gd name="T32" fmla="*/ 1691827 w 2301876"/>
                <a:gd name="T33" fmla="*/ 916820 h 1941513"/>
                <a:gd name="T34" fmla="*/ 1229710 w 2301876"/>
                <a:gd name="T35" fmla="*/ 1106063 h 1941513"/>
                <a:gd name="T36" fmla="*/ 1284448 w 2301876"/>
                <a:gd name="T37" fmla="*/ 909460 h 1941513"/>
                <a:gd name="T38" fmla="*/ 1396556 w 2301876"/>
                <a:gd name="T39" fmla="*/ 836654 h 1941513"/>
                <a:gd name="T40" fmla="*/ 1335239 w 2301876"/>
                <a:gd name="T41" fmla="*/ 712857 h 1941513"/>
                <a:gd name="T42" fmla="*/ 1370240 w 2301876"/>
                <a:gd name="T43" fmla="*/ 660815 h 1941513"/>
                <a:gd name="T44" fmla="*/ 1388398 w 2301876"/>
                <a:gd name="T45" fmla="*/ 571451 h 1941513"/>
                <a:gd name="T46" fmla="*/ 1446031 w 2301876"/>
                <a:gd name="T47" fmla="*/ 514152 h 1941513"/>
                <a:gd name="T48" fmla="*/ 570227 w 2301876"/>
                <a:gd name="T49" fmla="*/ 477627 h 1941513"/>
                <a:gd name="T50" fmla="*/ 641756 w 2301876"/>
                <a:gd name="T51" fmla="*/ 549062 h 1941513"/>
                <a:gd name="T52" fmla="*/ 661216 w 2301876"/>
                <a:gd name="T53" fmla="*/ 657005 h 1941513"/>
                <a:gd name="T54" fmla="*/ 633078 w 2301876"/>
                <a:gd name="T55" fmla="*/ 739471 h 1941513"/>
                <a:gd name="T56" fmla="*/ 574697 w 2301876"/>
                <a:gd name="T57" fmla="*/ 792786 h 1941513"/>
                <a:gd name="T58" fmla="*/ 708552 w 2301876"/>
                <a:gd name="T59" fmla="*/ 915697 h 1941513"/>
                <a:gd name="T60" fmla="*/ 815320 w 2301876"/>
                <a:gd name="T61" fmla="*/ 1036508 h 1941513"/>
                <a:gd name="T62" fmla="*/ 222836 w 2301876"/>
                <a:gd name="T63" fmla="*/ 1047276 h 1941513"/>
                <a:gd name="T64" fmla="*/ 324870 w 2301876"/>
                <a:gd name="T65" fmla="*/ 922526 h 1941513"/>
                <a:gd name="T66" fmla="*/ 473189 w 2301876"/>
                <a:gd name="T67" fmla="*/ 794886 h 1941513"/>
                <a:gd name="T68" fmla="*/ 413493 w 2301876"/>
                <a:gd name="T69" fmla="*/ 744461 h 1941513"/>
                <a:gd name="T70" fmla="*/ 382462 w 2301876"/>
                <a:gd name="T71" fmla="*/ 663570 h 1941513"/>
                <a:gd name="T72" fmla="*/ 397978 w 2301876"/>
                <a:gd name="T73" fmla="*/ 556154 h 1941513"/>
                <a:gd name="T74" fmla="*/ 466878 w 2301876"/>
                <a:gd name="T75" fmla="*/ 480778 h 1941513"/>
                <a:gd name="T76" fmla="*/ 140242 w 2301876"/>
                <a:gd name="T77" fmla="*/ 134558 h 1941513"/>
                <a:gd name="T78" fmla="*/ 133677 w 2301876"/>
                <a:gd name="T79" fmla="*/ 1210760 h 1941513"/>
                <a:gd name="T80" fmla="*/ 198545 w 2301876"/>
                <a:gd name="T81" fmla="*/ 1290654 h 1941513"/>
                <a:gd name="T82" fmla="*/ 905010 w 2301876"/>
                <a:gd name="T83" fmla="*/ 1223901 h 1941513"/>
                <a:gd name="T84" fmla="*/ 906061 w 2301876"/>
                <a:gd name="T85" fmla="*/ 137186 h 1941513"/>
                <a:gd name="T86" fmla="*/ 1795088 w 2301876"/>
                <a:gd name="T87" fmla="*/ 130835 h 1941513"/>
                <a:gd name="T88" fmla="*/ 1869239 w 2301876"/>
                <a:gd name="T89" fmla="*/ 166040 h 1941513"/>
                <a:gd name="T90" fmla="*/ 1904211 w 2301876"/>
                <a:gd name="T91" fmla="*/ 240391 h 1941513"/>
                <a:gd name="T92" fmla="*/ 1879757 w 2301876"/>
                <a:gd name="T93" fmla="*/ 1330166 h 1941513"/>
                <a:gd name="T94" fmla="*/ 1769057 w 2301876"/>
                <a:gd name="T95" fmla="*/ 1410033 h 1941513"/>
                <a:gd name="T96" fmla="*/ 1237904 w 2301876"/>
                <a:gd name="T97" fmla="*/ 1415550 h 1941513"/>
                <a:gd name="T98" fmla="*/ 1189785 w 2301876"/>
                <a:gd name="T99" fmla="*/ 1139429 h 1941513"/>
                <a:gd name="T100" fmla="*/ 1756435 w 2301876"/>
                <a:gd name="T101" fmla="*/ 1159921 h 1941513"/>
                <a:gd name="T102" fmla="*/ 1799821 w 2301876"/>
                <a:gd name="T103" fmla="*/ 1088198 h 1941513"/>
                <a:gd name="T104" fmla="*/ 898445 w 2301876"/>
                <a:gd name="T105" fmla="*/ 262 h 1941513"/>
                <a:gd name="T106" fmla="*/ 992990 w 2301876"/>
                <a:gd name="T107" fmla="*/ 39421 h 1941513"/>
                <a:gd name="T108" fmla="*/ 1041313 w 2301876"/>
                <a:gd name="T109" fmla="*/ 129302 h 1941513"/>
                <a:gd name="T110" fmla="*/ 1017414 w 2301876"/>
                <a:gd name="T111" fmla="*/ 1483030 h 1941513"/>
                <a:gd name="T112" fmla="*/ 887939 w 2301876"/>
                <a:gd name="T113" fmla="*/ 1588417 h 1941513"/>
                <a:gd name="T114" fmla="*/ 200909 w 2301876"/>
                <a:gd name="T115" fmla="*/ 1599454 h 1941513"/>
                <a:gd name="T116" fmla="*/ 45959 w 2301876"/>
                <a:gd name="T117" fmla="*/ 1513779 h 1941513"/>
                <a:gd name="T118" fmla="*/ 0 w 2301876"/>
                <a:gd name="T119" fmla="*/ 152429 h 1941513"/>
                <a:gd name="T120" fmla="*/ 34667 w 2301876"/>
                <a:gd name="T121" fmla="*/ 55452 h 1941513"/>
                <a:gd name="T122" fmla="*/ 121596 w 2301876"/>
                <a:gd name="T123" fmla="*/ 2891 h 194151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01876" h="1941513">
                  <a:moveTo>
                    <a:pt x="475693" y="1664563"/>
                  </a:moveTo>
                  <a:lnTo>
                    <a:pt x="471250" y="1664880"/>
                  </a:lnTo>
                  <a:lnTo>
                    <a:pt x="466490" y="1665198"/>
                  </a:lnTo>
                  <a:lnTo>
                    <a:pt x="462047" y="1665515"/>
                  </a:lnTo>
                  <a:lnTo>
                    <a:pt x="457605" y="1666468"/>
                  </a:lnTo>
                  <a:lnTo>
                    <a:pt x="453162" y="1667421"/>
                  </a:lnTo>
                  <a:lnTo>
                    <a:pt x="449354" y="1668691"/>
                  </a:lnTo>
                  <a:lnTo>
                    <a:pt x="440786" y="1671550"/>
                  </a:lnTo>
                  <a:lnTo>
                    <a:pt x="433170" y="1675679"/>
                  </a:lnTo>
                  <a:lnTo>
                    <a:pt x="425553" y="1680125"/>
                  </a:lnTo>
                  <a:lnTo>
                    <a:pt x="418572" y="1685207"/>
                  </a:lnTo>
                  <a:lnTo>
                    <a:pt x="412542" y="1691241"/>
                  </a:lnTo>
                  <a:lnTo>
                    <a:pt x="406513" y="1697276"/>
                  </a:lnTo>
                  <a:lnTo>
                    <a:pt x="401435" y="1704263"/>
                  </a:lnTo>
                  <a:lnTo>
                    <a:pt x="396993" y="1711886"/>
                  </a:lnTo>
                  <a:lnTo>
                    <a:pt x="392867" y="1719508"/>
                  </a:lnTo>
                  <a:lnTo>
                    <a:pt x="390011" y="1728083"/>
                  </a:lnTo>
                  <a:lnTo>
                    <a:pt x="388742" y="1732212"/>
                  </a:lnTo>
                  <a:lnTo>
                    <a:pt x="387790" y="1736341"/>
                  </a:lnTo>
                  <a:lnTo>
                    <a:pt x="386838" y="1740787"/>
                  </a:lnTo>
                  <a:lnTo>
                    <a:pt x="386203" y="1745552"/>
                  </a:lnTo>
                  <a:lnTo>
                    <a:pt x="385886" y="1749998"/>
                  </a:lnTo>
                  <a:lnTo>
                    <a:pt x="385886" y="1754444"/>
                  </a:lnTo>
                  <a:lnTo>
                    <a:pt x="385886" y="1759209"/>
                  </a:lnTo>
                  <a:lnTo>
                    <a:pt x="386203" y="1763655"/>
                  </a:lnTo>
                  <a:lnTo>
                    <a:pt x="386838" y="1768419"/>
                  </a:lnTo>
                  <a:lnTo>
                    <a:pt x="387790" y="1772865"/>
                  </a:lnTo>
                  <a:lnTo>
                    <a:pt x="388742" y="1776994"/>
                  </a:lnTo>
                  <a:lnTo>
                    <a:pt x="390011" y="1781441"/>
                  </a:lnTo>
                  <a:lnTo>
                    <a:pt x="392867" y="1789698"/>
                  </a:lnTo>
                  <a:lnTo>
                    <a:pt x="396993" y="1797639"/>
                  </a:lnTo>
                  <a:lnTo>
                    <a:pt x="401435" y="1804943"/>
                  </a:lnTo>
                  <a:lnTo>
                    <a:pt x="406513" y="1812248"/>
                  </a:lnTo>
                  <a:lnTo>
                    <a:pt x="412542" y="1818283"/>
                  </a:lnTo>
                  <a:lnTo>
                    <a:pt x="418572" y="1824317"/>
                  </a:lnTo>
                  <a:lnTo>
                    <a:pt x="425553" y="1829399"/>
                  </a:lnTo>
                  <a:lnTo>
                    <a:pt x="433170" y="1833845"/>
                  </a:lnTo>
                  <a:lnTo>
                    <a:pt x="440786" y="1837657"/>
                  </a:lnTo>
                  <a:lnTo>
                    <a:pt x="449354" y="1840515"/>
                  </a:lnTo>
                  <a:lnTo>
                    <a:pt x="453162" y="1842103"/>
                  </a:lnTo>
                  <a:lnTo>
                    <a:pt x="457605" y="1842738"/>
                  </a:lnTo>
                  <a:lnTo>
                    <a:pt x="462047" y="1843374"/>
                  </a:lnTo>
                  <a:lnTo>
                    <a:pt x="466490" y="1844326"/>
                  </a:lnTo>
                  <a:lnTo>
                    <a:pt x="471250" y="1844644"/>
                  </a:lnTo>
                  <a:lnTo>
                    <a:pt x="475693" y="1844644"/>
                  </a:lnTo>
                  <a:lnTo>
                    <a:pt x="784465" y="1844644"/>
                  </a:lnTo>
                  <a:lnTo>
                    <a:pt x="788908" y="1844644"/>
                  </a:lnTo>
                  <a:lnTo>
                    <a:pt x="793668" y="1844326"/>
                  </a:lnTo>
                  <a:lnTo>
                    <a:pt x="798111" y="1843374"/>
                  </a:lnTo>
                  <a:lnTo>
                    <a:pt x="802553" y="1842738"/>
                  </a:lnTo>
                  <a:lnTo>
                    <a:pt x="806996" y="1842103"/>
                  </a:lnTo>
                  <a:lnTo>
                    <a:pt x="811122" y="1840515"/>
                  </a:lnTo>
                  <a:lnTo>
                    <a:pt x="819690" y="1837657"/>
                  </a:lnTo>
                  <a:lnTo>
                    <a:pt x="827306" y="1833845"/>
                  </a:lnTo>
                  <a:lnTo>
                    <a:pt x="834605" y="1829399"/>
                  </a:lnTo>
                  <a:lnTo>
                    <a:pt x="841586" y="1824317"/>
                  </a:lnTo>
                  <a:lnTo>
                    <a:pt x="847933" y="1818283"/>
                  </a:lnTo>
                  <a:lnTo>
                    <a:pt x="853963" y="1812248"/>
                  </a:lnTo>
                  <a:lnTo>
                    <a:pt x="859040" y="1804943"/>
                  </a:lnTo>
                  <a:lnTo>
                    <a:pt x="863483" y="1797639"/>
                  </a:lnTo>
                  <a:lnTo>
                    <a:pt x="867608" y="1789698"/>
                  </a:lnTo>
                  <a:lnTo>
                    <a:pt x="870464" y="1781441"/>
                  </a:lnTo>
                  <a:lnTo>
                    <a:pt x="871734" y="1776994"/>
                  </a:lnTo>
                  <a:lnTo>
                    <a:pt x="872686" y="1772865"/>
                  </a:lnTo>
                  <a:lnTo>
                    <a:pt x="873320" y="1768419"/>
                  </a:lnTo>
                  <a:lnTo>
                    <a:pt x="873638" y="1763655"/>
                  </a:lnTo>
                  <a:lnTo>
                    <a:pt x="874272" y="1759209"/>
                  </a:lnTo>
                  <a:lnTo>
                    <a:pt x="874590" y="1754444"/>
                  </a:lnTo>
                  <a:lnTo>
                    <a:pt x="874272" y="1749998"/>
                  </a:lnTo>
                  <a:lnTo>
                    <a:pt x="873638" y="1745552"/>
                  </a:lnTo>
                  <a:lnTo>
                    <a:pt x="873320" y="1740787"/>
                  </a:lnTo>
                  <a:lnTo>
                    <a:pt x="872686" y="1736341"/>
                  </a:lnTo>
                  <a:lnTo>
                    <a:pt x="871734" y="1732212"/>
                  </a:lnTo>
                  <a:lnTo>
                    <a:pt x="870464" y="1728083"/>
                  </a:lnTo>
                  <a:lnTo>
                    <a:pt x="867608" y="1719508"/>
                  </a:lnTo>
                  <a:lnTo>
                    <a:pt x="863483" y="1711886"/>
                  </a:lnTo>
                  <a:lnTo>
                    <a:pt x="859040" y="1704263"/>
                  </a:lnTo>
                  <a:lnTo>
                    <a:pt x="853963" y="1697276"/>
                  </a:lnTo>
                  <a:lnTo>
                    <a:pt x="847933" y="1691241"/>
                  </a:lnTo>
                  <a:lnTo>
                    <a:pt x="841586" y="1685207"/>
                  </a:lnTo>
                  <a:lnTo>
                    <a:pt x="834605" y="1680125"/>
                  </a:lnTo>
                  <a:lnTo>
                    <a:pt x="827306" y="1675679"/>
                  </a:lnTo>
                  <a:lnTo>
                    <a:pt x="819690" y="1671550"/>
                  </a:lnTo>
                  <a:lnTo>
                    <a:pt x="811122" y="1668691"/>
                  </a:lnTo>
                  <a:lnTo>
                    <a:pt x="806996" y="1667421"/>
                  </a:lnTo>
                  <a:lnTo>
                    <a:pt x="802553" y="1666468"/>
                  </a:lnTo>
                  <a:lnTo>
                    <a:pt x="798111" y="1665515"/>
                  </a:lnTo>
                  <a:lnTo>
                    <a:pt x="793668" y="1665198"/>
                  </a:lnTo>
                  <a:lnTo>
                    <a:pt x="788908" y="1664880"/>
                  </a:lnTo>
                  <a:lnTo>
                    <a:pt x="784465" y="1664563"/>
                  </a:lnTo>
                  <a:lnTo>
                    <a:pt x="475693" y="1664563"/>
                  </a:lnTo>
                  <a:close/>
                  <a:moveTo>
                    <a:pt x="1670551" y="1495108"/>
                  </a:moveTo>
                  <a:lnTo>
                    <a:pt x="1662926" y="1495425"/>
                  </a:lnTo>
                  <a:lnTo>
                    <a:pt x="1655936" y="1496695"/>
                  </a:lnTo>
                  <a:lnTo>
                    <a:pt x="1648946" y="1498283"/>
                  </a:lnTo>
                  <a:lnTo>
                    <a:pt x="1642274" y="1500823"/>
                  </a:lnTo>
                  <a:lnTo>
                    <a:pt x="1636237" y="1503998"/>
                  </a:lnTo>
                  <a:lnTo>
                    <a:pt x="1629882" y="1507490"/>
                  </a:lnTo>
                  <a:lnTo>
                    <a:pt x="1624481" y="1511618"/>
                  </a:lnTo>
                  <a:lnTo>
                    <a:pt x="1619080" y="1516380"/>
                  </a:lnTo>
                  <a:lnTo>
                    <a:pt x="1614631" y="1521778"/>
                  </a:lnTo>
                  <a:lnTo>
                    <a:pt x="1610183" y="1527175"/>
                  </a:lnTo>
                  <a:lnTo>
                    <a:pt x="1606688" y="1533208"/>
                  </a:lnTo>
                  <a:lnTo>
                    <a:pt x="1603511" y="1539240"/>
                  </a:lnTo>
                  <a:lnTo>
                    <a:pt x="1601605" y="1545908"/>
                  </a:lnTo>
                  <a:lnTo>
                    <a:pt x="1599698" y="1552893"/>
                  </a:lnTo>
                  <a:lnTo>
                    <a:pt x="1598427" y="1559878"/>
                  </a:lnTo>
                  <a:lnTo>
                    <a:pt x="1598110" y="1567498"/>
                  </a:lnTo>
                  <a:lnTo>
                    <a:pt x="1598427" y="1574800"/>
                  </a:lnTo>
                  <a:lnTo>
                    <a:pt x="1599698" y="1582103"/>
                  </a:lnTo>
                  <a:lnTo>
                    <a:pt x="1601605" y="1589088"/>
                  </a:lnTo>
                  <a:lnTo>
                    <a:pt x="1603511" y="1595755"/>
                  </a:lnTo>
                  <a:lnTo>
                    <a:pt x="1606688" y="1602105"/>
                  </a:lnTo>
                  <a:lnTo>
                    <a:pt x="1610183" y="1607820"/>
                  </a:lnTo>
                  <a:lnTo>
                    <a:pt x="1614631" y="1613535"/>
                  </a:lnTo>
                  <a:lnTo>
                    <a:pt x="1619080" y="1618615"/>
                  </a:lnTo>
                  <a:lnTo>
                    <a:pt x="1624481" y="1623378"/>
                  </a:lnTo>
                  <a:lnTo>
                    <a:pt x="1629882" y="1627505"/>
                  </a:lnTo>
                  <a:lnTo>
                    <a:pt x="1636237" y="1630998"/>
                  </a:lnTo>
                  <a:lnTo>
                    <a:pt x="1642274" y="1634173"/>
                  </a:lnTo>
                  <a:lnTo>
                    <a:pt x="1648946" y="1636713"/>
                  </a:lnTo>
                  <a:lnTo>
                    <a:pt x="1655936" y="1638300"/>
                  </a:lnTo>
                  <a:lnTo>
                    <a:pt x="1662926" y="1639253"/>
                  </a:lnTo>
                  <a:lnTo>
                    <a:pt x="1670551" y="1639570"/>
                  </a:lnTo>
                  <a:lnTo>
                    <a:pt x="1918697" y="1639570"/>
                  </a:lnTo>
                  <a:lnTo>
                    <a:pt x="1926004" y="1639253"/>
                  </a:lnTo>
                  <a:lnTo>
                    <a:pt x="1933630" y="1638300"/>
                  </a:lnTo>
                  <a:lnTo>
                    <a:pt x="1940620" y="1636713"/>
                  </a:lnTo>
                  <a:lnTo>
                    <a:pt x="1947292" y="1634173"/>
                  </a:lnTo>
                  <a:lnTo>
                    <a:pt x="1953329" y="1630998"/>
                  </a:lnTo>
                  <a:lnTo>
                    <a:pt x="1959366" y="1627505"/>
                  </a:lnTo>
                  <a:lnTo>
                    <a:pt x="1964767" y="1623378"/>
                  </a:lnTo>
                  <a:lnTo>
                    <a:pt x="1970168" y="1618615"/>
                  </a:lnTo>
                  <a:lnTo>
                    <a:pt x="1974934" y="1613535"/>
                  </a:lnTo>
                  <a:lnTo>
                    <a:pt x="1979065" y="1607820"/>
                  </a:lnTo>
                  <a:lnTo>
                    <a:pt x="1982560" y="1602105"/>
                  </a:lnTo>
                  <a:lnTo>
                    <a:pt x="1985419" y="1595755"/>
                  </a:lnTo>
                  <a:lnTo>
                    <a:pt x="1988279" y="1589088"/>
                  </a:lnTo>
                  <a:lnTo>
                    <a:pt x="1989868" y="1582103"/>
                  </a:lnTo>
                  <a:lnTo>
                    <a:pt x="1991138" y="1574800"/>
                  </a:lnTo>
                  <a:lnTo>
                    <a:pt x="1991456" y="1567498"/>
                  </a:lnTo>
                  <a:lnTo>
                    <a:pt x="1991138" y="1559878"/>
                  </a:lnTo>
                  <a:lnTo>
                    <a:pt x="1989868" y="1552893"/>
                  </a:lnTo>
                  <a:lnTo>
                    <a:pt x="1988279" y="1545908"/>
                  </a:lnTo>
                  <a:lnTo>
                    <a:pt x="1985419" y="1539240"/>
                  </a:lnTo>
                  <a:lnTo>
                    <a:pt x="1982560" y="1533208"/>
                  </a:lnTo>
                  <a:lnTo>
                    <a:pt x="1979065" y="1527175"/>
                  </a:lnTo>
                  <a:lnTo>
                    <a:pt x="1974934" y="1521778"/>
                  </a:lnTo>
                  <a:lnTo>
                    <a:pt x="1970168" y="1516380"/>
                  </a:lnTo>
                  <a:lnTo>
                    <a:pt x="1964767" y="1511618"/>
                  </a:lnTo>
                  <a:lnTo>
                    <a:pt x="1959366" y="1507490"/>
                  </a:lnTo>
                  <a:lnTo>
                    <a:pt x="1953329" y="1503998"/>
                  </a:lnTo>
                  <a:lnTo>
                    <a:pt x="1947292" y="1500823"/>
                  </a:lnTo>
                  <a:lnTo>
                    <a:pt x="1940620" y="1498283"/>
                  </a:lnTo>
                  <a:lnTo>
                    <a:pt x="1933630" y="1496695"/>
                  </a:lnTo>
                  <a:lnTo>
                    <a:pt x="1926004" y="1495425"/>
                  </a:lnTo>
                  <a:lnTo>
                    <a:pt x="1918697" y="1495108"/>
                  </a:lnTo>
                  <a:lnTo>
                    <a:pt x="1670551" y="1495108"/>
                  </a:lnTo>
                  <a:close/>
                  <a:moveTo>
                    <a:pt x="1787673" y="611187"/>
                  </a:moveTo>
                  <a:lnTo>
                    <a:pt x="1794669" y="611187"/>
                  </a:lnTo>
                  <a:lnTo>
                    <a:pt x="1801665" y="611187"/>
                  </a:lnTo>
                  <a:lnTo>
                    <a:pt x="1808661" y="612140"/>
                  </a:lnTo>
                  <a:lnTo>
                    <a:pt x="1815338" y="613093"/>
                  </a:lnTo>
                  <a:lnTo>
                    <a:pt x="1822016" y="614681"/>
                  </a:lnTo>
                  <a:lnTo>
                    <a:pt x="1828694" y="616587"/>
                  </a:lnTo>
                  <a:lnTo>
                    <a:pt x="1835372" y="618810"/>
                  </a:lnTo>
                  <a:lnTo>
                    <a:pt x="1841732" y="621352"/>
                  </a:lnTo>
                  <a:lnTo>
                    <a:pt x="1847773" y="624210"/>
                  </a:lnTo>
                  <a:lnTo>
                    <a:pt x="1853815" y="627387"/>
                  </a:lnTo>
                  <a:lnTo>
                    <a:pt x="1859539" y="631198"/>
                  </a:lnTo>
                  <a:lnTo>
                    <a:pt x="1865581" y="635010"/>
                  </a:lnTo>
                  <a:lnTo>
                    <a:pt x="1870987" y="639457"/>
                  </a:lnTo>
                  <a:lnTo>
                    <a:pt x="1876393" y="643904"/>
                  </a:lnTo>
                  <a:lnTo>
                    <a:pt x="1881480" y="648986"/>
                  </a:lnTo>
                  <a:lnTo>
                    <a:pt x="1886568" y="654068"/>
                  </a:lnTo>
                  <a:lnTo>
                    <a:pt x="1891338" y="659151"/>
                  </a:lnTo>
                  <a:lnTo>
                    <a:pt x="1895790" y="665186"/>
                  </a:lnTo>
                  <a:lnTo>
                    <a:pt x="1900242" y="670903"/>
                  </a:lnTo>
                  <a:lnTo>
                    <a:pt x="1904376" y="677256"/>
                  </a:lnTo>
                  <a:lnTo>
                    <a:pt x="1908192" y="683609"/>
                  </a:lnTo>
                  <a:lnTo>
                    <a:pt x="1911690" y="690597"/>
                  </a:lnTo>
                  <a:lnTo>
                    <a:pt x="1915188" y="697267"/>
                  </a:lnTo>
                  <a:lnTo>
                    <a:pt x="1918049" y="704255"/>
                  </a:lnTo>
                  <a:lnTo>
                    <a:pt x="1920593" y="711561"/>
                  </a:lnTo>
                  <a:lnTo>
                    <a:pt x="1923137" y="718867"/>
                  </a:lnTo>
                  <a:lnTo>
                    <a:pt x="1925363" y="726808"/>
                  </a:lnTo>
                  <a:lnTo>
                    <a:pt x="1927271" y="734431"/>
                  </a:lnTo>
                  <a:lnTo>
                    <a:pt x="1928861" y="742690"/>
                  </a:lnTo>
                  <a:lnTo>
                    <a:pt x="1929815" y="750631"/>
                  </a:lnTo>
                  <a:lnTo>
                    <a:pt x="1930451" y="758889"/>
                  </a:lnTo>
                  <a:lnTo>
                    <a:pt x="1931405" y="767466"/>
                  </a:lnTo>
                  <a:lnTo>
                    <a:pt x="1931405" y="775724"/>
                  </a:lnTo>
                  <a:lnTo>
                    <a:pt x="1931723" y="784301"/>
                  </a:lnTo>
                  <a:lnTo>
                    <a:pt x="1932359" y="791924"/>
                  </a:lnTo>
                  <a:lnTo>
                    <a:pt x="1933313" y="799865"/>
                  </a:lnTo>
                  <a:lnTo>
                    <a:pt x="1934585" y="806853"/>
                  </a:lnTo>
                  <a:lnTo>
                    <a:pt x="1936175" y="813206"/>
                  </a:lnTo>
                  <a:lnTo>
                    <a:pt x="1938401" y="819241"/>
                  </a:lnTo>
                  <a:lnTo>
                    <a:pt x="1940627" y="824958"/>
                  </a:lnTo>
                  <a:lnTo>
                    <a:pt x="1943171" y="830041"/>
                  </a:lnTo>
                  <a:lnTo>
                    <a:pt x="1945715" y="834805"/>
                  </a:lnTo>
                  <a:lnTo>
                    <a:pt x="1948576" y="839252"/>
                  </a:lnTo>
                  <a:lnTo>
                    <a:pt x="1951756" y="843381"/>
                  </a:lnTo>
                  <a:lnTo>
                    <a:pt x="1954936" y="846875"/>
                  </a:lnTo>
                  <a:lnTo>
                    <a:pt x="1958116" y="850687"/>
                  </a:lnTo>
                  <a:lnTo>
                    <a:pt x="1961614" y="853546"/>
                  </a:lnTo>
                  <a:lnTo>
                    <a:pt x="1965430" y="856087"/>
                  </a:lnTo>
                  <a:lnTo>
                    <a:pt x="1968610" y="858946"/>
                  </a:lnTo>
                  <a:lnTo>
                    <a:pt x="1975606" y="862757"/>
                  </a:lnTo>
                  <a:lnTo>
                    <a:pt x="1982284" y="866251"/>
                  </a:lnTo>
                  <a:lnTo>
                    <a:pt x="1988643" y="868475"/>
                  </a:lnTo>
                  <a:lnTo>
                    <a:pt x="1994049" y="869745"/>
                  </a:lnTo>
                  <a:lnTo>
                    <a:pt x="1998819" y="871016"/>
                  </a:lnTo>
                  <a:lnTo>
                    <a:pt x="2002635" y="871334"/>
                  </a:lnTo>
                  <a:lnTo>
                    <a:pt x="2005815" y="871651"/>
                  </a:lnTo>
                  <a:lnTo>
                    <a:pt x="2005815" y="932320"/>
                  </a:lnTo>
                  <a:lnTo>
                    <a:pt x="1841096" y="932320"/>
                  </a:lnTo>
                  <a:lnTo>
                    <a:pt x="1841096" y="997119"/>
                  </a:lnTo>
                  <a:lnTo>
                    <a:pt x="1853815" y="999025"/>
                  </a:lnTo>
                  <a:lnTo>
                    <a:pt x="1865899" y="1001566"/>
                  </a:lnTo>
                  <a:lnTo>
                    <a:pt x="1877983" y="1004107"/>
                  </a:lnTo>
                  <a:lnTo>
                    <a:pt x="1890066" y="1007601"/>
                  </a:lnTo>
                  <a:lnTo>
                    <a:pt x="1901514" y="1011095"/>
                  </a:lnTo>
                  <a:lnTo>
                    <a:pt x="1912962" y="1015224"/>
                  </a:lnTo>
                  <a:lnTo>
                    <a:pt x="1923773" y="1019354"/>
                  </a:lnTo>
                  <a:lnTo>
                    <a:pt x="1934903" y="1024118"/>
                  </a:lnTo>
                  <a:lnTo>
                    <a:pt x="1945715" y="1029200"/>
                  </a:lnTo>
                  <a:lnTo>
                    <a:pt x="1956208" y="1034918"/>
                  </a:lnTo>
                  <a:lnTo>
                    <a:pt x="1966384" y="1040635"/>
                  </a:lnTo>
                  <a:lnTo>
                    <a:pt x="1976242" y="1046988"/>
                  </a:lnTo>
                  <a:lnTo>
                    <a:pt x="1986099" y="1053659"/>
                  </a:lnTo>
                  <a:lnTo>
                    <a:pt x="1995321" y="1060329"/>
                  </a:lnTo>
                  <a:lnTo>
                    <a:pt x="2003907" y="1067635"/>
                  </a:lnTo>
                  <a:lnTo>
                    <a:pt x="2012811" y="1074940"/>
                  </a:lnTo>
                  <a:lnTo>
                    <a:pt x="2021396" y="1082881"/>
                  </a:lnTo>
                  <a:lnTo>
                    <a:pt x="2029028" y="1090822"/>
                  </a:lnTo>
                  <a:lnTo>
                    <a:pt x="2036978" y="1099081"/>
                  </a:lnTo>
                  <a:lnTo>
                    <a:pt x="2044292" y="1107975"/>
                  </a:lnTo>
                  <a:lnTo>
                    <a:pt x="2051288" y="1116551"/>
                  </a:lnTo>
                  <a:lnTo>
                    <a:pt x="2057965" y="1125445"/>
                  </a:lnTo>
                  <a:lnTo>
                    <a:pt x="2064325" y="1135292"/>
                  </a:lnTo>
                  <a:lnTo>
                    <a:pt x="2069731" y="1144821"/>
                  </a:lnTo>
                  <a:lnTo>
                    <a:pt x="2075455" y="1154350"/>
                  </a:lnTo>
                  <a:lnTo>
                    <a:pt x="2080225" y="1164515"/>
                  </a:lnTo>
                  <a:lnTo>
                    <a:pt x="2084995" y="1174679"/>
                  </a:lnTo>
                  <a:lnTo>
                    <a:pt x="2089128" y="1185161"/>
                  </a:lnTo>
                  <a:lnTo>
                    <a:pt x="2092626" y="1195643"/>
                  </a:lnTo>
                  <a:lnTo>
                    <a:pt x="2095488" y="1206761"/>
                  </a:lnTo>
                  <a:lnTo>
                    <a:pt x="2098668" y="1217560"/>
                  </a:lnTo>
                  <a:lnTo>
                    <a:pt x="2100894" y="1228995"/>
                  </a:lnTo>
                  <a:lnTo>
                    <a:pt x="2103438" y="1336675"/>
                  </a:lnTo>
                  <a:lnTo>
                    <a:pt x="1485900" y="1336675"/>
                  </a:lnTo>
                  <a:lnTo>
                    <a:pt x="1488444" y="1228995"/>
                  </a:lnTo>
                  <a:lnTo>
                    <a:pt x="1490670" y="1217560"/>
                  </a:lnTo>
                  <a:lnTo>
                    <a:pt x="1493214" y="1206761"/>
                  </a:lnTo>
                  <a:lnTo>
                    <a:pt x="1496712" y="1195643"/>
                  </a:lnTo>
                  <a:lnTo>
                    <a:pt x="1500210" y="1185161"/>
                  </a:lnTo>
                  <a:lnTo>
                    <a:pt x="1504343" y="1174679"/>
                  </a:lnTo>
                  <a:lnTo>
                    <a:pt x="1508795" y="1164515"/>
                  </a:lnTo>
                  <a:lnTo>
                    <a:pt x="1513565" y="1154350"/>
                  </a:lnTo>
                  <a:lnTo>
                    <a:pt x="1519289" y="1144821"/>
                  </a:lnTo>
                  <a:lnTo>
                    <a:pt x="1525013" y="1135292"/>
                  </a:lnTo>
                  <a:lnTo>
                    <a:pt x="1531055" y="1125763"/>
                  </a:lnTo>
                  <a:lnTo>
                    <a:pt x="1537732" y="1116551"/>
                  </a:lnTo>
                  <a:lnTo>
                    <a:pt x="1544728" y="1107975"/>
                  </a:lnTo>
                  <a:lnTo>
                    <a:pt x="1552042" y="1099081"/>
                  </a:lnTo>
                  <a:lnTo>
                    <a:pt x="1559674" y="1090822"/>
                  </a:lnTo>
                  <a:lnTo>
                    <a:pt x="1567942" y="1082881"/>
                  </a:lnTo>
                  <a:lnTo>
                    <a:pt x="1576209" y="1074940"/>
                  </a:lnTo>
                  <a:lnTo>
                    <a:pt x="1584795" y="1067635"/>
                  </a:lnTo>
                  <a:lnTo>
                    <a:pt x="1593699" y="1060329"/>
                  </a:lnTo>
                  <a:lnTo>
                    <a:pt x="1603239" y="1053659"/>
                  </a:lnTo>
                  <a:lnTo>
                    <a:pt x="1613096" y="1046988"/>
                  </a:lnTo>
                  <a:lnTo>
                    <a:pt x="1622954" y="1040635"/>
                  </a:lnTo>
                  <a:lnTo>
                    <a:pt x="1632812" y="1034918"/>
                  </a:lnTo>
                  <a:lnTo>
                    <a:pt x="1643305" y="1029200"/>
                  </a:lnTo>
                  <a:lnTo>
                    <a:pt x="1654117" y="1024118"/>
                  </a:lnTo>
                  <a:lnTo>
                    <a:pt x="1664929" y="1019671"/>
                  </a:lnTo>
                  <a:lnTo>
                    <a:pt x="1676058" y="1015224"/>
                  </a:lnTo>
                  <a:lnTo>
                    <a:pt x="1687506" y="1011095"/>
                  </a:lnTo>
                  <a:lnTo>
                    <a:pt x="1699272" y="1007601"/>
                  </a:lnTo>
                  <a:lnTo>
                    <a:pt x="1711355" y="1004107"/>
                  </a:lnTo>
                  <a:lnTo>
                    <a:pt x="1723439" y="1001566"/>
                  </a:lnTo>
                  <a:lnTo>
                    <a:pt x="1735523" y="999025"/>
                  </a:lnTo>
                  <a:lnTo>
                    <a:pt x="1747924" y="997119"/>
                  </a:lnTo>
                  <a:lnTo>
                    <a:pt x="1747924" y="932320"/>
                  </a:lnTo>
                  <a:lnTo>
                    <a:pt x="1583205" y="932320"/>
                  </a:lnTo>
                  <a:lnTo>
                    <a:pt x="1583205" y="871651"/>
                  </a:lnTo>
                  <a:lnTo>
                    <a:pt x="1586385" y="871334"/>
                  </a:lnTo>
                  <a:lnTo>
                    <a:pt x="1590201" y="870698"/>
                  </a:lnTo>
                  <a:lnTo>
                    <a:pt x="1594971" y="869110"/>
                  </a:lnTo>
                  <a:lnTo>
                    <a:pt x="1600377" y="867204"/>
                  </a:lnTo>
                  <a:lnTo>
                    <a:pt x="1606736" y="864663"/>
                  </a:lnTo>
                  <a:lnTo>
                    <a:pt x="1613414" y="861487"/>
                  </a:lnTo>
                  <a:lnTo>
                    <a:pt x="1620410" y="857358"/>
                  </a:lnTo>
                  <a:lnTo>
                    <a:pt x="1624226" y="854816"/>
                  </a:lnTo>
                  <a:lnTo>
                    <a:pt x="1627406" y="851958"/>
                  </a:lnTo>
                  <a:lnTo>
                    <a:pt x="1630586" y="848464"/>
                  </a:lnTo>
                  <a:lnTo>
                    <a:pt x="1634084" y="845287"/>
                  </a:lnTo>
                  <a:lnTo>
                    <a:pt x="1637264" y="841476"/>
                  </a:lnTo>
                  <a:lnTo>
                    <a:pt x="1640444" y="837346"/>
                  </a:lnTo>
                  <a:lnTo>
                    <a:pt x="1643305" y="832899"/>
                  </a:lnTo>
                  <a:lnTo>
                    <a:pt x="1646167" y="828135"/>
                  </a:lnTo>
                  <a:lnTo>
                    <a:pt x="1648393" y="823052"/>
                  </a:lnTo>
                  <a:lnTo>
                    <a:pt x="1650619" y="817653"/>
                  </a:lnTo>
                  <a:lnTo>
                    <a:pt x="1652845" y="811617"/>
                  </a:lnTo>
                  <a:lnTo>
                    <a:pt x="1654435" y="805265"/>
                  </a:lnTo>
                  <a:lnTo>
                    <a:pt x="1655707" y="798594"/>
                  </a:lnTo>
                  <a:lnTo>
                    <a:pt x="1656979" y="791289"/>
                  </a:lnTo>
                  <a:lnTo>
                    <a:pt x="1657297" y="783983"/>
                  </a:lnTo>
                  <a:lnTo>
                    <a:pt x="1657615" y="775724"/>
                  </a:lnTo>
                  <a:lnTo>
                    <a:pt x="1657933" y="767466"/>
                  </a:lnTo>
                  <a:lnTo>
                    <a:pt x="1658569" y="758889"/>
                  </a:lnTo>
                  <a:lnTo>
                    <a:pt x="1659205" y="750631"/>
                  </a:lnTo>
                  <a:lnTo>
                    <a:pt x="1660477" y="742690"/>
                  </a:lnTo>
                  <a:lnTo>
                    <a:pt x="1662067" y="734431"/>
                  </a:lnTo>
                  <a:lnTo>
                    <a:pt x="1663975" y="726808"/>
                  </a:lnTo>
                  <a:lnTo>
                    <a:pt x="1666201" y="718867"/>
                  </a:lnTo>
                  <a:lnTo>
                    <a:pt x="1668427" y="711561"/>
                  </a:lnTo>
                  <a:lnTo>
                    <a:pt x="1671289" y="704255"/>
                  </a:lnTo>
                  <a:lnTo>
                    <a:pt x="1674151" y="697267"/>
                  </a:lnTo>
                  <a:lnTo>
                    <a:pt x="1677648" y="690597"/>
                  </a:lnTo>
                  <a:lnTo>
                    <a:pt x="1680828" y="683609"/>
                  </a:lnTo>
                  <a:lnTo>
                    <a:pt x="1684962" y="677256"/>
                  </a:lnTo>
                  <a:lnTo>
                    <a:pt x="1689096" y="670903"/>
                  </a:lnTo>
                  <a:lnTo>
                    <a:pt x="1693230" y="665186"/>
                  </a:lnTo>
                  <a:lnTo>
                    <a:pt x="1698000" y="659151"/>
                  </a:lnTo>
                  <a:lnTo>
                    <a:pt x="1702770" y="654068"/>
                  </a:lnTo>
                  <a:lnTo>
                    <a:pt x="1707540" y="648986"/>
                  </a:lnTo>
                  <a:lnTo>
                    <a:pt x="1712627" y="643904"/>
                  </a:lnTo>
                  <a:lnTo>
                    <a:pt x="1718351" y="639457"/>
                  </a:lnTo>
                  <a:lnTo>
                    <a:pt x="1723757" y="635010"/>
                  </a:lnTo>
                  <a:lnTo>
                    <a:pt x="1729163" y="631198"/>
                  </a:lnTo>
                  <a:lnTo>
                    <a:pt x="1735205" y="627387"/>
                  </a:lnTo>
                  <a:lnTo>
                    <a:pt x="1741565" y="624210"/>
                  </a:lnTo>
                  <a:lnTo>
                    <a:pt x="1747288" y="621352"/>
                  </a:lnTo>
                  <a:lnTo>
                    <a:pt x="1753966" y="618810"/>
                  </a:lnTo>
                  <a:lnTo>
                    <a:pt x="1760326" y="616587"/>
                  </a:lnTo>
                  <a:lnTo>
                    <a:pt x="1767004" y="614681"/>
                  </a:lnTo>
                  <a:lnTo>
                    <a:pt x="1773682" y="613093"/>
                  </a:lnTo>
                  <a:lnTo>
                    <a:pt x="1780677" y="612140"/>
                  </a:lnTo>
                  <a:lnTo>
                    <a:pt x="1787673" y="611187"/>
                  </a:lnTo>
                  <a:close/>
                  <a:moveTo>
                    <a:pt x="630238" y="565150"/>
                  </a:moveTo>
                  <a:lnTo>
                    <a:pt x="639136" y="565468"/>
                  </a:lnTo>
                  <a:lnTo>
                    <a:pt x="647397" y="566420"/>
                  </a:lnTo>
                  <a:lnTo>
                    <a:pt x="655977" y="567372"/>
                  </a:lnTo>
                  <a:lnTo>
                    <a:pt x="664557" y="569276"/>
                  </a:lnTo>
                  <a:lnTo>
                    <a:pt x="672501" y="571498"/>
                  </a:lnTo>
                  <a:lnTo>
                    <a:pt x="680762" y="574354"/>
                  </a:lnTo>
                  <a:lnTo>
                    <a:pt x="689024" y="577211"/>
                  </a:lnTo>
                  <a:lnTo>
                    <a:pt x="696333" y="581020"/>
                  </a:lnTo>
                  <a:lnTo>
                    <a:pt x="703959" y="585463"/>
                  </a:lnTo>
                  <a:lnTo>
                    <a:pt x="711268" y="589907"/>
                  </a:lnTo>
                  <a:lnTo>
                    <a:pt x="718258" y="594667"/>
                  </a:lnTo>
                  <a:lnTo>
                    <a:pt x="725249" y="600063"/>
                  </a:lnTo>
                  <a:lnTo>
                    <a:pt x="731922" y="605776"/>
                  </a:lnTo>
                  <a:lnTo>
                    <a:pt x="738278" y="611489"/>
                  </a:lnTo>
                  <a:lnTo>
                    <a:pt x="744633" y="618154"/>
                  </a:lnTo>
                  <a:lnTo>
                    <a:pt x="750353" y="624820"/>
                  </a:lnTo>
                  <a:lnTo>
                    <a:pt x="756072" y="632437"/>
                  </a:lnTo>
                  <a:lnTo>
                    <a:pt x="761474" y="639737"/>
                  </a:lnTo>
                  <a:lnTo>
                    <a:pt x="766241" y="647354"/>
                  </a:lnTo>
                  <a:lnTo>
                    <a:pt x="771007" y="655289"/>
                  </a:lnTo>
                  <a:lnTo>
                    <a:pt x="775456" y="663541"/>
                  </a:lnTo>
                  <a:lnTo>
                    <a:pt x="779587" y="672111"/>
                  </a:lnTo>
                  <a:lnTo>
                    <a:pt x="783400" y="680998"/>
                  </a:lnTo>
                  <a:lnTo>
                    <a:pt x="786895" y="690202"/>
                  </a:lnTo>
                  <a:lnTo>
                    <a:pt x="790073" y="699406"/>
                  </a:lnTo>
                  <a:lnTo>
                    <a:pt x="792615" y="708611"/>
                  </a:lnTo>
                  <a:lnTo>
                    <a:pt x="794839" y="718450"/>
                  </a:lnTo>
                  <a:lnTo>
                    <a:pt x="796746" y="728606"/>
                  </a:lnTo>
                  <a:lnTo>
                    <a:pt x="798017" y="738445"/>
                  </a:lnTo>
                  <a:lnTo>
                    <a:pt x="799288" y="748919"/>
                  </a:lnTo>
                  <a:lnTo>
                    <a:pt x="799923" y="759076"/>
                  </a:lnTo>
                  <a:lnTo>
                    <a:pt x="800241" y="769550"/>
                  </a:lnTo>
                  <a:lnTo>
                    <a:pt x="799923" y="777802"/>
                  </a:lnTo>
                  <a:lnTo>
                    <a:pt x="799606" y="786054"/>
                  </a:lnTo>
                  <a:lnTo>
                    <a:pt x="798970" y="793989"/>
                  </a:lnTo>
                  <a:lnTo>
                    <a:pt x="798017" y="801923"/>
                  </a:lnTo>
                  <a:lnTo>
                    <a:pt x="797064" y="809541"/>
                  </a:lnTo>
                  <a:lnTo>
                    <a:pt x="795475" y="817476"/>
                  </a:lnTo>
                  <a:lnTo>
                    <a:pt x="793568" y="825093"/>
                  </a:lnTo>
                  <a:lnTo>
                    <a:pt x="791979" y="832710"/>
                  </a:lnTo>
                  <a:lnTo>
                    <a:pt x="789755" y="840328"/>
                  </a:lnTo>
                  <a:lnTo>
                    <a:pt x="787531" y="847310"/>
                  </a:lnTo>
                  <a:lnTo>
                    <a:pt x="784671" y="854293"/>
                  </a:lnTo>
                  <a:lnTo>
                    <a:pt x="781811" y="861276"/>
                  </a:lnTo>
                  <a:lnTo>
                    <a:pt x="778951" y="868258"/>
                  </a:lnTo>
                  <a:lnTo>
                    <a:pt x="775456" y="874923"/>
                  </a:lnTo>
                  <a:lnTo>
                    <a:pt x="772278" y="880954"/>
                  </a:lnTo>
                  <a:lnTo>
                    <a:pt x="768465" y="887619"/>
                  </a:lnTo>
                  <a:lnTo>
                    <a:pt x="764970" y="893649"/>
                  </a:lnTo>
                  <a:lnTo>
                    <a:pt x="760839" y="899680"/>
                  </a:lnTo>
                  <a:lnTo>
                    <a:pt x="756708" y="905393"/>
                  </a:lnTo>
                  <a:lnTo>
                    <a:pt x="752259" y="911106"/>
                  </a:lnTo>
                  <a:lnTo>
                    <a:pt x="747810" y="916501"/>
                  </a:lnTo>
                  <a:lnTo>
                    <a:pt x="743044" y="921580"/>
                  </a:lnTo>
                  <a:lnTo>
                    <a:pt x="738278" y="926341"/>
                  </a:lnTo>
                  <a:lnTo>
                    <a:pt x="733193" y="931101"/>
                  </a:lnTo>
                  <a:lnTo>
                    <a:pt x="728109" y="936180"/>
                  </a:lnTo>
                  <a:lnTo>
                    <a:pt x="722707" y="939988"/>
                  </a:lnTo>
                  <a:lnTo>
                    <a:pt x="717305" y="944114"/>
                  </a:lnTo>
                  <a:lnTo>
                    <a:pt x="711903" y="948241"/>
                  </a:lnTo>
                  <a:lnTo>
                    <a:pt x="706183" y="951414"/>
                  </a:lnTo>
                  <a:lnTo>
                    <a:pt x="700464" y="954906"/>
                  </a:lnTo>
                  <a:lnTo>
                    <a:pt x="694426" y="958080"/>
                  </a:lnTo>
                  <a:lnTo>
                    <a:pt x="688071" y="960619"/>
                  </a:lnTo>
                  <a:lnTo>
                    <a:pt x="688071" y="1044727"/>
                  </a:lnTo>
                  <a:lnTo>
                    <a:pt x="703641" y="1047266"/>
                  </a:lnTo>
                  <a:lnTo>
                    <a:pt x="718894" y="1050440"/>
                  </a:lnTo>
                  <a:lnTo>
                    <a:pt x="733829" y="1053614"/>
                  </a:lnTo>
                  <a:lnTo>
                    <a:pt x="748764" y="1057740"/>
                  </a:lnTo>
                  <a:lnTo>
                    <a:pt x="763063" y="1062184"/>
                  </a:lnTo>
                  <a:lnTo>
                    <a:pt x="777045" y="1066945"/>
                  </a:lnTo>
                  <a:lnTo>
                    <a:pt x="791026" y="1072340"/>
                  </a:lnTo>
                  <a:lnTo>
                    <a:pt x="804690" y="1078371"/>
                  </a:lnTo>
                  <a:lnTo>
                    <a:pt x="818036" y="1085036"/>
                  </a:lnTo>
                  <a:lnTo>
                    <a:pt x="831064" y="1091701"/>
                  </a:lnTo>
                  <a:lnTo>
                    <a:pt x="843775" y="1099001"/>
                  </a:lnTo>
                  <a:lnTo>
                    <a:pt x="856167" y="1106618"/>
                  </a:lnTo>
                  <a:lnTo>
                    <a:pt x="867925" y="1114871"/>
                  </a:lnTo>
                  <a:lnTo>
                    <a:pt x="879682" y="1123440"/>
                  </a:lnTo>
                  <a:lnTo>
                    <a:pt x="890804" y="1132010"/>
                  </a:lnTo>
                  <a:lnTo>
                    <a:pt x="901925" y="1141214"/>
                  </a:lnTo>
                  <a:lnTo>
                    <a:pt x="912094" y="1151370"/>
                  </a:lnTo>
                  <a:lnTo>
                    <a:pt x="921944" y="1161210"/>
                  </a:lnTo>
                  <a:lnTo>
                    <a:pt x="931795" y="1171683"/>
                  </a:lnTo>
                  <a:lnTo>
                    <a:pt x="940692" y="1182157"/>
                  </a:lnTo>
                  <a:lnTo>
                    <a:pt x="949272" y="1193266"/>
                  </a:lnTo>
                  <a:lnTo>
                    <a:pt x="957534" y="1204692"/>
                  </a:lnTo>
                  <a:lnTo>
                    <a:pt x="965160" y="1216118"/>
                  </a:lnTo>
                  <a:lnTo>
                    <a:pt x="972151" y="1227862"/>
                  </a:lnTo>
                  <a:lnTo>
                    <a:pt x="979142" y="1240557"/>
                  </a:lnTo>
                  <a:lnTo>
                    <a:pt x="985179" y="1252618"/>
                  </a:lnTo>
                  <a:lnTo>
                    <a:pt x="991217" y="1265631"/>
                  </a:lnTo>
                  <a:lnTo>
                    <a:pt x="995983" y="1278327"/>
                  </a:lnTo>
                  <a:lnTo>
                    <a:pt x="1000749" y="1291657"/>
                  </a:lnTo>
                  <a:lnTo>
                    <a:pt x="1004880" y="1304988"/>
                  </a:lnTo>
                  <a:lnTo>
                    <a:pt x="1008058" y="1318635"/>
                  </a:lnTo>
                  <a:lnTo>
                    <a:pt x="1010600" y="1332600"/>
                  </a:lnTo>
                  <a:lnTo>
                    <a:pt x="1014413" y="1484313"/>
                  </a:lnTo>
                  <a:lnTo>
                    <a:pt x="246063" y="1484313"/>
                  </a:lnTo>
                  <a:lnTo>
                    <a:pt x="249876" y="1332600"/>
                  </a:lnTo>
                  <a:lnTo>
                    <a:pt x="252419" y="1318635"/>
                  </a:lnTo>
                  <a:lnTo>
                    <a:pt x="255596" y="1304988"/>
                  </a:lnTo>
                  <a:lnTo>
                    <a:pt x="259727" y="1291657"/>
                  </a:lnTo>
                  <a:lnTo>
                    <a:pt x="264176" y="1278327"/>
                  </a:lnTo>
                  <a:lnTo>
                    <a:pt x="269260" y="1265631"/>
                  </a:lnTo>
                  <a:lnTo>
                    <a:pt x="275297" y="1252618"/>
                  </a:lnTo>
                  <a:lnTo>
                    <a:pt x="281017" y="1240557"/>
                  </a:lnTo>
                  <a:lnTo>
                    <a:pt x="288008" y="1227862"/>
                  </a:lnTo>
                  <a:lnTo>
                    <a:pt x="294999" y="1216118"/>
                  </a:lnTo>
                  <a:lnTo>
                    <a:pt x="302943" y="1204692"/>
                  </a:lnTo>
                  <a:lnTo>
                    <a:pt x="310887" y="1193266"/>
                  </a:lnTo>
                  <a:lnTo>
                    <a:pt x="319784" y="1182157"/>
                  </a:lnTo>
                  <a:lnTo>
                    <a:pt x="328682" y="1171683"/>
                  </a:lnTo>
                  <a:lnTo>
                    <a:pt x="338214" y="1161210"/>
                  </a:lnTo>
                  <a:lnTo>
                    <a:pt x="348383" y="1151370"/>
                  </a:lnTo>
                  <a:lnTo>
                    <a:pt x="358869" y="1141214"/>
                  </a:lnTo>
                  <a:lnTo>
                    <a:pt x="369673" y="1132010"/>
                  </a:lnTo>
                  <a:lnTo>
                    <a:pt x="380795" y="1123440"/>
                  </a:lnTo>
                  <a:lnTo>
                    <a:pt x="392552" y="1114871"/>
                  </a:lnTo>
                  <a:lnTo>
                    <a:pt x="404309" y="1106618"/>
                  </a:lnTo>
                  <a:lnTo>
                    <a:pt x="417020" y="1099001"/>
                  </a:lnTo>
                  <a:lnTo>
                    <a:pt x="429412" y="1091701"/>
                  </a:lnTo>
                  <a:lnTo>
                    <a:pt x="442441" y="1085036"/>
                  </a:lnTo>
                  <a:lnTo>
                    <a:pt x="455787" y="1078371"/>
                  </a:lnTo>
                  <a:lnTo>
                    <a:pt x="469450" y="1072340"/>
                  </a:lnTo>
                  <a:lnTo>
                    <a:pt x="483432" y="1066945"/>
                  </a:lnTo>
                  <a:lnTo>
                    <a:pt x="497413" y="1062184"/>
                  </a:lnTo>
                  <a:lnTo>
                    <a:pt x="511713" y="1057740"/>
                  </a:lnTo>
                  <a:lnTo>
                    <a:pt x="526648" y="1053614"/>
                  </a:lnTo>
                  <a:lnTo>
                    <a:pt x="541582" y="1050440"/>
                  </a:lnTo>
                  <a:lnTo>
                    <a:pt x="556835" y="1047266"/>
                  </a:lnTo>
                  <a:lnTo>
                    <a:pt x="571770" y="1044727"/>
                  </a:lnTo>
                  <a:lnTo>
                    <a:pt x="571770" y="960619"/>
                  </a:lnTo>
                  <a:lnTo>
                    <a:pt x="566050" y="958080"/>
                  </a:lnTo>
                  <a:lnTo>
                    <a:pt x="560013" y="954906"/>
                  </a:lnTo>
                  <a:lnTo>
                    <a:pt x="554293" y="951414"/>
                  </a:lnTo>
                  <a:lnTo>
                    <a:pt x="548573" y="948241"/>
                  </a:lnTo>
                  <a:lnTo>
                    <a:pt x="543171" y="944114"/>
                  </a:lnTo>
                  <a:lnTo>
                    <a:pt x="537452" y="939988"/>
                  </a:lnTo>
                  <a:lnTo>
                    <a:pt x="532367" y="935545"/>
                  </a:lnTo>
                  <a:lnTo>
                    <a:pt x="527283" y="931101"/>
                  </a:lnTo>
                  <a:lnTo>
                    <a:pt x="522199" y="926341"/>
                  </a:lnTo>
                  <a:lnTo>
                    <a:pt x="517433" y="921580"/>
                  </a:lnTo>
                  <a:lnTo>
                    <a:pt x="512348" y="916501"/>
                  </a:lnTo>
                  <a:lnTo>
                    <a:pt x="507900" y="911106"/>
                  </a:lnTo>
                  <a:lnTo>
                    <a:pt x="503769" y="905393"/>
                  </a:lnTo>
                  <a:lnTo>
                    <a:pt x="499638" y="899680"/>
                  </a:lnTo>
                  <a:lnTo>
                    <a:pt x="495507" y="893649"/>
                  </a:lnTo>
                  <a:lnTo>
                    <a:pt x="491694" y="887302"/>
                  </a:lnTo>
                  <a:lnTo>
                    <a:pt x="488198" y="880954"/>
                  </a:lnTo>
                  <a:lnTo>
                    <a:pt x="484385" y="874923"/>
                  </a:lnTo>
                  <a:lnTo>
                    <a:pt x="481525" y="868258"/>
                  </a:lnTo>
                  <a:lnTo>
                    <a:pt x="478665" y="861276"/>
                  </a:lnTo>
                  <a:lnTo>
                    <a:pt x="475488" y="854293"/>
                  </a:lnTo>
                  <a:lnTo>
                    <a:pt x="472946" y="847310"/>
                  </a:lnTo>
                  <a:lnTo>
                    <a:pt x="470404" y="839693"/>
                  </a:lnTo>
                  <a:lnTo>
                    <a:pt x="468497" y="832393"/>
                  </a:lnTo>
                  <a:lnTo>
                    <a:pt x="466273" y="825093"/>
                  </a:lnTo>
                  <a:lnTo>
                    <a:pt x="465002" y="817476"/>
                  </a:lnTo>
                  <a:lnTo>
                    <a:pt x="463413" y="809541"/>
                  </a:lnTo>
                  <a:lnTo>
                    <a:pt x="462142" y="801923"/>
                  </a:lnTo>
                  <a:lnTo>
                    <a:pt x="461189" y="793989"/>
                  </a:lnTo>
                  <a:lnTo>
                    <a:pt x="460871" y="786054"/>
                  </a:lnTo>
                  <a:lnTo>
                    <a:pt x="460235" y="777802"/>
                  </a:lnTo>
                  <a:lnTo>
                    <a:pt x="460235" y="769550"/>
                  </a:lnTo>
                  <a:lnTo>
                    <a:pt x="460553" y="759076"/>
                  </a:lnTo>
                  <a:lnTo>
                    <a:pt x="460871" y="748919"/>
                  </a:lnTo>
                  <a:lnTo>
                    <a:pt x="461824" y="738445"/>
                  </a:lnTo>
                  <a:lnTo>
                    <a:pt x="463413" y="728606"/>
                  </a:lnTo>
                  <a:lnTo>
                    <a:pt x="465637" y="718450"/>
                  </a:lnTo>
                  <a:lnTo>
                    <a:pt x="467862" y="708611"/>
                  </a:lnTo>
                  <a:lnTo>
                    <a:pt x="470404" y="699406"/>
                  </a:lnTo>
                  <a:lnTo>
                    <a:pt x="473264" y="690202"/>
                  </a:lnTo>
                  <a:lnTo>
                    <a:pt x="477077" y="680998"/>
                  </a:lnTo>
                  <a:lnTo>
                    <a:pt x="480890" y="672111"/>
                  </a:lnTo>
                  <a:lnTo>
                    <a:pt x="484703" y="663541"/>
                  </a:lnTo>
                  <a:lnTo>
                    <a:pt x="489152" y="655289"/>
                  </a:lnTo>
                  <a:lnTo>
                    <a:pt x="493918" y="647354"/>
                  </a:lnTo>
                  <a:lnTo>
                    <a:pt x="498685" y="639737"/>
                  </a:lnTo>
                  <a:lnTo>
                    <a:pt x="504404" y="632437"/>
                  </a:lnTo>
                  <a:lnTo>
                    <a:pt x="509806" y="624820"/>
                  </a:lnTo>
                  <a:lnTo>
                    <a:pt x="515844" y="618154"/>
                  </a:lnTo>
                  <a:lnTo>
                    <a:pt x="522199" y="611489"/>
                  </a:lnTo>
                  <a:lnTo>
                    <a:pt x="528236" y="605776"/>
                  </a:lnTo>
                  <a:lnTo>
                    <a:pt x="534909" y="600063"/>
                  </a:lnTo>
                  <a:lnTo>
                    <a:pt x="541900" y="594667"/>
                  </a:lnTo>
                  <a:lnTo>
                    <a:pt x="548891" y="589907"/>
                  </a:lnTo>
                  <a:lnTo>
                    <a:pt x="556517" y="585463"/>
                  </a:lnTo>
                  <a:lnTo>
                    <a:pt x="564144" y="581020"/>
                  </a:lnTo>
                  <a:lnTo>
                    <a:pt x="571770" y="577211"/>
                  </a:lnTo>
                  <a:lnTo>
                    <a:pt x="579714" y="574354"/>
                  </a:lnTo>
                  <a:lnTo>
                    <a:pt x="587658" y="571498"/>
                  </a:lnTo>
                  <a:lnTo>
                    <a:pt x="595920" y="569276"/>
                  </a:lnTo>
                  <a:lnTo>
                    <a:pt x="604499" y="567372"/>
                  </a:lnTo>
                  <a:lnTo>
                    <a:pt x="612761" y="566420"/>
                  </a:lnTo>
                  <a:lnTo>
                    <a:pt x="621659" y="565468"/>
                  </a:lnTo>
                  <a:lnTo>
                    <a:pt x="630238" y="565150"/>
                  </a:lnTo>
                  <a:close/>
                  <a:moveTo>
                    <a:pt x="181836" y="158167"/>
                  </a:moveTo>
                  <a:lnTo>
                    <a:pt x="178980" y="158484"/>
                  </a:lnTo>
                  <a:lnTo>
                    <a:pt x="176441" y="159119"/>
                  </a:lnTo>
                  <a:lnTo>
                    <a:pt x="173902" y="160390"/>
                  </a:lnTo>
                  <a:lnTo>
                    <a:pt x="171681" y="161343"/>
                  </a:lnTo>
                  <a:lnTo>
                    <a:pt x="169459" y="162613"/>
                  </a:lnTo>
                  <a:lnTo>
                    <a:pt x="167238" y="163884"/>
                  </a:lnTo>
                  <a:lnTo>
                    <a:pt x="165651" y="165789"/>
                  </a:lnTo>
                  <a:lnTo>
                    <a:pt x="164065" y="167695"/>
                  </a:lnTo>
                  <a:lnTo>
                    <a:pt x="162478" y="169918"/>
                  </a:lnTo>
                  <a:lnTo>
                    <a:pt x="161209" y="171824"/>
                  </a:lnTo>
                  <a:lnTo>
                    <a:pt x="159939" y="174364"/>
                  </a:lnTo>
                  <a:lnTo>
                    <a:pt x="159305" y="176588"/>
                  </a:lnTo>
                  <a:lnTo>
                    <a:pt x="158352" y="179128"/>
                  </a:lnTo>
                  <a:lnTo>
                    <a:pt x="158035" y="181669"/>
                  </a:lnTo>
                  <a:lnTo>
                    <a:pt x="157718" y="184210"/>
                  </a:lnTo>
                  <a:lnTo>
                    <a:pt x="157718" y="1440334"/>
                  </a:lnTo>
                  <a:lnTo>
                    <a:pt x="158352" y="1447639"/>
                  </a:lnTo>
                  <a:lnTo>
                    <a:pt x="159622" y="1454944"/>
                  </a:lnTo>
                  <a:lnTo>
                    <a:pt x="161526" y="1463202"/>
                  </a:lnTo>
                  <a:lnTo>
                    <a:pt x="164065" y="1471142"/>
                  </a:lnTo>
                  <a:lnTo>
                    <a:pt x="167238" y="1479717"/>
                  </a:lnTo>
                  <a:lnTo>
                    <a:pt x="171363" y="1488610"/>
                  </a:lnTo>
                  <a:lnTo>
                    <a:pt x="175806" y="1497185"/>
                  </a:lnTo>
                  <a:lnTo>
                    <a:pt x="181201" y="1506078"/>
                  </a:lnTo>
                  <a:lnTo>
                    <a:pt x="187230" y="1514336"/>
                  </a:lnTo>
                  <a:lnTo>
                    <a:pt x="193577" y="1522594"/>
                  </a:lnTo>
                  <a:lnTo>
                    <a:pt x="200876" y="1530534"/>
                  </a:lnTo>
                  <a:lnTo>
                    <a:pt x="208492" y="1538156"/>
                  </a:lnTo>
                  <a:lnTo>
                    <a:pt x="216743" y="1545143"/>
                  </a:lnTo>
                  <a:lnTo>
                    <a:pt x="225629" y="1551178"/>
                  </a:lnTo>
                  <a:lnTo>
                    <a:pt x="230389" y="1554354"/>
                  </a:lnTo>
                  <a:lnTo>
                    <a:pt x="235149" y="1557212"/>
                  </a:lnTo>
                  <a:lnTo>
                    <a:pt x="239909" y="1559753"/>
                  </a:lnTo>
                  <a:lnTo>
                    <a:pt x="244669" y="1561976"/>
                  </a:lnTo>
                  <a:lnTo>
                    <a:pt x="1018979" y="1561976"/>
                  </a:lnTo>
                  <a:lnTo>
                    <a:pt x="1018979" y="1559436"/>
                  </a:lnTo>
                  <a:lnTo>
                    <a:pt x="1028182" y="1554354"/>
                  </a:lnTo>
                  <a:lnTo>
                    <a:pt x="1037068" y="1548637"/>
                  </a:lnTo>
                  <a:lnTo>
                    <a:pt x="1045636" y="1542603"/>
                  </a:lnTo>
                  <a:lnTo>
                    <a:pt x="1053252" y="1535298"/>
                  </a:lnTo>
                  <a:lnTo>
                    <a:pt x="1060551" y="1527993"/>
                  </a:lnTo>
                  <a:lnTo>
                    <a:pt x="1067532" y="1520370"/>
                  </a:lnTo>
                  <a:lnTo>
                    <a:pt x="1073879" y="1512113"/>
                  </a:lnTo>
                  <a:lnTo>
                    <a:pt x="1079908" y="1504173"/>
                  </a:lnTo>
                  <a:lnTo>
                    <a:pt x="1084986" y="1495597"/>
                  </a:lnTo>
                  <a:lnTo>
                    <a:pt x="1089429" y="1487022"/>
                  </a:lnTo>
                  <a:lnTo>
                    <a:pt x="1093554" y="1479082"/>
                  </a:lnTo>
                  <a:lnTo>
                    <a:pt x="1096728" y="1470507"/>
                  </a:lnTo>
                  <a:lnTo>
                    <a:pt x="1099266" y="1462884"/>
                  </a:lnTo>
                  <a:lnTo>
                    <a:pt x="1101170" y="1454626"/>
                  </a:lnTo>
                  <a:lnTo>
                    <a:pt x="1102122" y="1447321"/>
                  </a:lnTo>
                  <a:lnTo>
                    <a:pt x="1102757" y="1440334"/>
                  </a:lnTo>
                  <a:lnTo>
                    <a:pt x="1102757" y="184210"/>
                  </a:lnTo>
                  <a:lnTo>
                    <a:pt x="1102122" y="181669"/>
                  </a:lnTo>
                  <a:lnTo>
                    <a:pt x="1101805" y="179128"/>
                  </a:lnTo>
                  <a:lnTo>
                    <a:pt x="1101170" y="176588"/>
                  </a:lnTo>
                  <a:lnTo>
                    <a:pt x="1100536" y="174364"/>
                  </a:lnTo>
                  <a:lnTo>
                    <a:pt x="1099266" y="171824"/>
                  </a:lnTo>
                  <a:lnTo>
                    <a:pt x="1097997" y="169918"/>
                  </a:lnTo>
                  <a:lnTo>
                    <a:pt x="1096410" y="167695"/>
                  </a:lnTo>
                  <a:lnTo>
                    <a:pt x="1094824" y="165789"/>
                  </a:lnTo>
                  <a:lnTo>
                    <a:pt x="1092919" y="163884"/>
                  </a:lnTo>
                  <a:lnTo>
                    <a:pt x="1090698" y="162613"/>
                  </a:lnTo>
                  <a:lnTo>
                    <a:pt x="1088794" y="161343"/>
                  </a:lnTo>
                  <a:lnTo>
                    <a:pt x="1086573" y="160390"/>
                  </a:lnTo>
                  <a:lnTo>
                    <a:pt x="1083716" y="159119"/>
                  </a:lnTo>
                  <a:lnTo>
                    <a:pt x="1081178" y="158484"/>
                  </a:lnTo>
                  <a:lnTo>
                    <a:pt x="1078639" y="158167"/>
                  </a:lnTo>
                  <a:lnTo>
                    <a:pt x="1076100" y="158167"/>
                  </a:lnTo>
                  <a:lnTo>
                    <a:pt x="184374" y="158167"/>
                  </a:lnTo>
                  <a:lnTo>
                    <a:pt x="181836" y="158167"/>
                  </a:lnTo>
                  <a:close/>
                  <a:moveTo>
                    <a:pt x="1414463" y="157162"/>
                  </a:moveTo>
                  <a:lnTo>
                    <a:pt x="2153497" y="157162"/>
                  </a:lnTo>
                  <a:lnTo>
                    <a:pt x="2161123" y="157162"/>
                  </a:lnTo>
                  <a:lnTo>
                    <a:pt x="2169066" y="158114"/>
                  </a:lnTo>
                  <a:lnTo>
                    <a:pt x="2176374" y="158749"/>
                  </a:lnTo>
                  <a:lnTo>
                    <a:pt x="2183364" y="160337"/>
                  </a:lnTo>
                  <a:lnTo>
                    <a:pt x="2190671" y="161924"/>
                  </a:lnTo>
                  <a:lnTo>
                    <a:pt x="2197661" y="163829"/>
                  </a:lnTo>
                  <a:lnTo>
                    <a:pt x="2204651" y="166052"/>
                  </a:lnTo>
                  <a:lnTo>
                    <a:pt x="2211324" y="168909"/>
                  </a:lnTo>
                  <a:lnTo>
                    <a:pt x="2217996" y="172084"/>
                  </a:lnTo>
                  <a:lnTo>
                    <a:pt x="2224350" y="174942"/>
                  </a:lnTo>
                  <a:lnTo>
                    <a:pt x="2230387" y="178752"/>
                  </a:lnTo>
                  <a:lnTo>
                    <a:pt x="2236424" y="182562"/>
                  </a:lnTo>
                  <a:lnTo>
                    <a:pt x="2242461" y="186689"/>
                  </a:lnTo>
                  <a:lnTo>
                    <a:pt x="2247862" y="191134"/>
                  </a:lnTo>
                  <a:lnTo>
                    <a:pt x="2253264" y="195579"/>
                  </a:lnTo>
                  <a:lnTo>
                    <a:pt x="2258665" y="200659"/>
                  </a:lnTo>
                  <a:lnTo>
                    <a:pt x="2263431" y="206057"/>
                  </a:lnTo>
                  <a:lnTo>
                    <a:pt x="2268197" y="211137"/>
                  </a:lnTo>
                  <a:lnTo>
                    <a:pt x="2272645" y="216852"/>
                  </a:lnTo>
                  <a:lnTo>
                    <a:pt x="2276776" y="222567"/>
                  </a:lnTo>
                  <a:lnTo>
                    <a:pt x="2280270" y="228917"/>
                  </a:lnTo>
                  <a:lnTo>
                    <a:pt x="2284083" y="234949"/>
                  </a:lnTo>
                  <a:lnTo>
                    <a:pt x="2287261" y="241299"/>
                  </a:lnTo>
                  <a:lnTo>
                    <a:pt x="2290438" y="247967"/>
                  </a:lnTo>
                  <a:lnTo>
                    <a:pt x="2292980" y="254634"/>
                  </a:lnTo>
                  <a:lnTo>
                    <a:pt x="2295204" y="261619"/>
                  </a:lnTo>
                  <a:lnTo>
                    <a:pt x="2297428" y="268604"/>
                  </a:lnTo>
                  <a:lnTo>
                    <a:pt x="2298699" y="275589"/>
                  </a:lnTo>
                  <a:lnTo>
                    <a:pt x="2300287" y="282892"/>
                  </a:lnTo>
                  <a:lnTo>
                    <a:pt x="2300923" y="290512"/>
                  </a:lnTo>
                  <a:lnTo>
                    <a:pt x="2301876" y="297814"/>
                  </a:lnTo>
                  <a:lnTo>
                    <a:pt x="2301876" y="305434"/>
                  </a:lnTo>
                  <a:lnTo>
                    <a:pt x="2301876" y="1484630"/>
                  </a:lnTo>
                  <a:lnTo>
                    <a:pt x="2301876" y="1497013"/>
                  </a:lnTo>
                  <a:lnTo>
                    <a:pt x="2300923" y="1509078"/>
                  </a:lnTo>
                  <a:lnTo>
                    <a:pt x="2299652" y="1521143"/>
                  </a:lnTo>
                  <a:lnTo>
                    <a:pt x="2298063" y="1533208"/>
                  </a:lnTo>
                  <a:lnTo>
                    <a:pt x="2295839" y="1544638"/>
                  </a:lnTo>
                  <a:lnTo>
                    <a:pt x="2292980" y="1555433"/>
                  </a:lnTo>
                  <a:lnTo>
                    <a:pt x="2289802" y="1566545"/>
                  </a:lnTo>
                  <a:lnTo>
                    <a:pt x="2285990" y="1577340"/>
                  </a:lnTo>
                  <a:lnTo>
                    <a:pt x="2281859" y="1587500"/>
                  </a:lnTo>
                  <a:lnTo>
                    <a:pt x="2277093" y="1597660"/>
                  </a:lnTo>
                  <a:lnTo>
                    <a:pt x="2271374" y="1607503"/>
                  </a:lnTo>
                  <a:lnTo>
                    <a:pt x="2265655" y="1616710"/>
                  </a:lnTo>
                  <a:lnTo>
                    <a:pt x="2259300" y="1625918"/>
                  </a:lnTo>
                  <a:lnTo>
                    <a:pt x="2252310" y="1634808"/>
                  </a:lnTo>
                  <a:lnTo>
                    <a:pt x="2244685" y="1643063"/>
                  </a:lnTo>
                  <a:lnTo>
                    <a:pt x="2236424" y="1651000"/>
                  </a:lnTo>
                  <a:lnTo>
                    <a:pt x="2227846" y="1658938"/>
                  </a:lnTo>
                  <a:lnTo>
                    <a:pt x="2218631" y="1665923"/>
                  </a:lnTo>
                  <a:lnTo>
                    <a:pt x="2208782" y="1672908"/>
                  </a:lnTo>
                  <a:lnTo>
                    <a:pt x="2198297" y="1678940"/>
                  </a:lnTo>
                  <a:lnTo>
                    <a:pt x="2187494" y="1684973"/>
                  </a:lnTo>
                  <a:lnTo>
                    <a:pt x="2176056" y="1690370"/>
                  </a:lnTo>
                  <a:lnTo>
                    <a:pt x="2163664" y="1695450"/>
                  </a:lnTo>
                  <a:lnTo>
                    <a:pt x="2150955" y="1700213"/>
                  </a:lnTo>
                  <a:lnTo>
                    <a:pt x="2137611" y="1704023"/>
                  </a:lnTo>
                  <a:lnTo>
                    <a:pt x="2123631" y="1707515"/>
                  </a:lnTo>
                  <a:lnTo>
                    <a:pt x="2108698" y="1710373"/>
                  </a:lnTo>
                  <a:lnTo>
                    <a:pt x="2093764" y="1712913"/>
                  </a:lnTo>
                  <a:lnTo>
                    <a:pt x="2077878" y="1715135"/>
                  </a:lnTo>
                  <a:lnTo>
                    <a:pt x="2061038" y="1716405"/>
                  </a:lnTo>
                  <a:lnTo>
                    <a:pt x="2044199" y="1717358"/>
                  </a:lnTo>
                  <a:lnTo>
                    <a:pt x="2026406" y="1717675"/>
                  </a:lnTo>
                  <a:lnTo>
                    <a:pt x="1563159" y="1717675"/>
                  </a:lnTo>
                  <a:lnTo>
                    <a:pt x="1551721" y="1717358"/>
                  </a:lnTo>
                  <a:lnTo>
                    <a:pt x="1540601" y="1716723"/>
                  </a:lnTo>
                  <a:lnTo>
                    <a:pt x="1529163" y="1715453"/>
                  </a:lnTo>
                  <a:lnTo>
                    <a:pt x="1518042" y="1714500"/>
                  </a:lnTo>
                  <a:lnTo>
                    <a:pt x="1506922" y="1712913"/>
                  </a:lnTo>
                  <a:lnTo>
                    <a:pt x="1495801" y="1710690"/>
                  </a:lnTo>
                  <a:lnTo>
                    <a:pt x="1485634" y="1709103"/>
                  </a:lnTo>
                  <a:lnTo>
                    <a:pt x="1475149" y="1706880"/>
                  </a:lnTo>
                  <a:lnTo>
                    <a:pt x="1456085" y="1701800"/>
                  </a:lnTo>
                  <a:lnTo>
                    <a:pt x="1439246" y="1697038"/>
                  </a:lnTo>
                  <a:lnTo>
                    <a:pt x="1424948" y="1692593"/>
                  </a:lnTo>
                  <a:lnTo>
                    <a:pt x="1414463" y="1688783"/>
                  </a:lnTo>
                  <a:lnTo>
                    <a:pt x="1414463" y="1342708"/>
                  </a:lnTo>
                  <a:lnTo>
                    <a:pt x="1416687" y="1347470"/>
                  </a:lnTo>
                  <a:lnTo>
                    <a:pt x="1419229" y="1352233"/>
                  </a:lnTo>
                  <a:lnTo>
                    <a:pt x="1422088" y="1357630"/>
                  </a:lnTo>
                  <a:lnTo>
                    <a:pt x="1425583" y="1362393"/>
                  </a:lnTo>
                  <a:lnTo>
                    <a:pt x="1429078" y="1367473"/>
                  </a:lnTo>
                  <a:lnTo>
                    <a:pt x="1433209" y="1372235"/>
                  </a:lnTo>
                  <a:lnTo>
                    <a:pt x="1437657" y="1376998"/>
                  </a:lnTo>
                  <a:lnTo>
                    <a:pt x="1442105" y="1381760"/>
                  </a:lnTo>
                  <a:lnTo>
                    <a:pt x="1446871" y="1386523"/>
                  </a:lnTo>
                  <a:lnTo>
                    <a:pt x="1451637" y="1390968"/>
                  </a:lnTo>
                  <a:lnTo>
                    <a:pt x="1456721" y="1395413"/>
                  </a:lnTo>
                  <a:lnTo>
                    <a:pt x="1462440" y="1399540"/>
                  </a:lnTo>
                  <a:lnTo>
                    <a:pt x="1467523" y="1403350"/>
                  </a:lnTo>
                  <a:lnTo>
                    <a:pt x="1472925" y="1406525"/>
                  </a:lnTo>
                  <a:lnTo>
                    <a:pt x="1478644" y="1410018"/>
                  </a:lnTo>
                  <a:lnTo>
                    <a:pt x="1484045" y="1412558"/>
                  </a:lnTo>
                  <a:lnTo>
                    <a:pt x="1484045" y="1413510"/>
                  </a:lnTo>
                  <a:lnTo>
                    <a:pt x="2108062" y="1413510"/>
                  </a:lnTo>
                  <a:lnTo>
                    <a:pt x="2108062" y="1410335"/>
                  </a:lnTo>
                  <a:lnTo>
                    <a:pt x="2115370" y="1406208"/>
                  </a:lnTo>
                  <a:lnTo>
                    <a:pt x="2122360" y="1401763"/>
                  </a:lnTo>
                  <a:lnTo>
                    <a:pt x="2129032" y="1396683"/>
                  </a:lnTo>
                  <a:lnTo>
                    <a:pt x="2135387" y="1390968"/>
                  </a:lnTo>
                  <a:lnTo>
                    <a:pt x="2141106" y="1385253"/>
                  </a:lnTo>
                  <a:lnTo>
                    <a:pt x="2146825" y="1378903"/>
                  </a:lnTo>
                  <a:lnTo>
                    <a:pt x="2151909" y="1372235"/>
                  </a:lnTo>
                  <a:lnTo>
                    <a:pt x="2156357" y="1365568"/>
                  </a:lnTo>
                  <a:lnTo>
                    <a:pt x="2160805" y="1358900"/>
                  </a:lnTo>
                  <a:lnTo>
                    <a:pt x="2163982" y="1352233"/>
                  </a:lnTo>
                  <a:lnTo>
                    <a:pt x="2167477" y="1345883"/>
                  </a:lnTo>
                  <a:lnTo>
                    <a:pt x="2170019" y="1339215"/>
                  </a:lnTo>
                  <a:lnTo>
                    <a:pt x="2172243" y="1332865"/>
                  </a:lnTo>
                  <a:lnTo>
                    <a:pt x="2173832" y="1326515"/>
                  </a:lnTo>
                  <a:lnTo>
                    <a:pt x="2174467" y="1320800"/>
                  </a:lnTo>
                  <a:lnTo>
                    <a:pt x="2174785" y="1315085"/>
                  </a:lnTo>
                  <a:lnTo>
                    <a:pt x="2174785" y="305434"/>
                  </a:lnTo>
                  <a:lnTo>
                    <a:pt x="2174467" y="301307"/>
                  </a:lnTo>
                  <a:lnTo>
                    <a:pt x="2172879" y="297497"/>
                  </a:lnTo>
                  <a:lnTo>
                    <a:pt x="2171290" y="293687"/>
                  </a:lnTo>
                  <a:lnTo>
                    <a:pt x="2168430" y="290829"/>
                  </a:lnTo>
                  <a:lnTo>
                    <a:pt x="2165571" y="288289"/>
                  </a:lnTo>
                  <a:lnTo>
                    <a:pt x="2162076" y="286067"/>
                  </a:lnTo>
                  <a:lnTo>
                    <a:pt x="2157945" y="284797"/>
                  </a:lnTo>
                  <a:lnTo>
                    <a:pt x="2153497" y="284479"/>
                  </a:lnTo>
                  <a:lnTo>
                    <a:pt x="1414463" y="284479"/>
                  </a:lnTo>
                  <a:lnTo>
                    <a:pt x="1414463" y="157162"/>
                  </a:lnTo>
                  <a:close/>
                  <a:moveTo>
                    <a:pt x="184374" y="0"/>
                  </a:moveTo>
                  <a:lnTo>
                    <a:pt x="1076100" y="0"/>
                  </a:lnTo>
                  <a:lnTo>
                    <a:pt x="1085621" y="317"/>
                  </a:lnTo>
                  <a:lnTo>
                    <a:pt x="1094824" y="953"/>
                  </a:lnTo>
                  <a:lnTo>
                    <a:pt x="1104026" y="1905"/>
                  </a:lnTo>
                  <a:lnTo>
                    <a:pt x="1113229" y="3494"/>
                  </a:lnTo>
                  <a:lnTo>
                    <a:pt x="1122115" y="5717"/>
                  </a:lnTo>
                  <a:lnTo>
                    <a:pt x="1131000" y="8258"/>
                  </a:lnTo>
                  <a:lnTo>
                    <a:pt x="1139568" y="11434"/>
                  </a:lnTo>
                  <a:lnTo>
                    <a:pt x="1147502" y="14610"/>
                  </a:lnTo>
                  <a:lnTo>
                    <a:pt x="1156070" y="18421"/>
                  </a:lnTo>
                  <a:lnTo>
                    <a:pt x="1163686" y="22232"/>
                  </a:lnTo>
                  <a:lnTo>
                    <a:pt x="1171620" y="26679"/>
                  </a:lnTo>
                  <a:lnTo>
                    <a:pt x="1178919" y="31443"/>
                  </a:lnTo>
                  <a:lnTo>
                    <a:pt x="1186217" y="36842"/>
                  </a:lnTo>
                  <a:lnTo>
                    <a:pt x="1193199" y="42241"/>
                  </a:lnTo>
                  <a:lnTo>
                    <a:pt x="1199863" y="47640"/>
                  </a:lnTo>
                  <a:lnTo>
                    <a:pt x="1206210" y="53993"/>
                  </a:lnTo>
                  <a:lnTo>
                    <a:pt x="1212557" y="60345"/>
                  </a:lnTo>
                  <a:lnTo>
                    <a:pt x="1218269" y="67014"/>
                  </a:lnTo>
                  <a:lnTo>
                    <a:pt x="1223981" y="74002"/>
                  </a:lnTo>
                  <a:lnTo>
                    <a:pt x="1229058" y="81306"/>
                  </a:lnTo>
                  <a:lnTo>
                    <a:pt x="1233818" y="88611"/>
                  </a:lnTo>
                  <a:lnTo>
                    <a:pt x="1238261" y="96551"/>
                  </a:lnTo>
                  <a:lnTo>
                    <a:pt x="1242387" y="104492"/>
                  </a:lnTo>
                  <a:lnTo>
                    <a:pt x="1245877" y="112749"/>
                  </a:lnTo>
                  <a:lnTo>
                    <a:pt x="1249368" y="121325"/>
                  </a:lnTo>
                  <a:lnTo>
                    <a:pt x="1252224" y="129582"/>
                  </a:lnTo>
                  <a:lnTo>
                    <a:pt x="1254446" y="138475"/>
                  </a:lnTo>
                  <a:lnTo>
                    <a:pt x="1256667" y="147368"/>
                  </a:lnTo>
                  <a:lnTo>
                    <a:pt x="1258254" y="156261"/>
                  </a:lnTo>
                  <a:lnTo>
                    <a:pt x="1259523" y="165472"/>
                  </a:lnTo>
                  <a:lnTo>
                    <a:pt x="1259840" y="175000"/>
                  </a:lnTo>
                  <a:lnTo>
                    <a:pt x="1260475" y="184210"/>
                  </a:lnTo>
                  <a:lnTo>
                    <a:pt x="1260475" y="1651541"/>
                  </a:lnTo>
                  <a:lnTo>
                    <a:pt x="1259840" y="1667103"/>
                  </a:lnTo>
                  <a:lnTo>
                    <a:pt x="1259206" y="1682348"/>
                  </a:lnTo>
                  <a:lnTo>
                    <a:pt x="1257936" y="1696958"/>
                  </a:lnTo>
                  <a:lnTo>
                    <a:pt x="1255715" y="1711886"/>
                  </a:lnTo>
                  <a:lnTo>
                    <a:pt x="1252542" y="1725860"/>
                  </a:lnTo>
                  <a:lnTo>
                    <a:pt x="1249368" y="1739835"/>
                  </a:lnTo>
                  <a:lnTo>
                    <a:pt x="1245243" y="1753492"/>
                  </a:lnTo>
                  <a:lnTo>
                    <a:pt x="1240483" y="1766831"/>
                  </a:lnTo>
                  <a:lnTo>
                    <a:pt x="1235405" y="1779535"/>
                  </a:lnTo>
                  <a:lnTo>
                    <a:pt x="1229376" y="1792239"/>
                  </a:lnTo>
                  <a:lnTo>
                    <a:pt x="1222712" y="1804308"/>
                  </a:lnTo>
                  <a:lnTo>
                    <a:pt x="1215413" y="1816060"/>
                  </a:lnTo>
                  <a:lnTo>
                    <a:pt x="1207162" y="1827493"/>
                  </a:lnTo>
                  <a:lnTo>
                    <a:pt x="1198594" y="1838292"/>
                  </a:lnTo>
                  <a:lnTo>
                    <a:pt x="1189391" y="1848773"/>
                  </a:lnTo>
                  <a:lnTo>
                    <a:pt x="1179236" y="1858619"/>
                  </a:lnTo>
                  <a:lnTo>
                    <a:pt x="1168129" y="1868147"/>
                  </a:lnTo>
                  <a:lnTo>
                    <a:pt x="1156705" y="1877040"/>
                  </a:lnTo>
                  <a:lnTo>
                    <a:pt x="1144646" y="1885615"/>
                  </a:lnTo>
                  <a:lnTo>
                    <a:pt x="1131635" y="1893555"/>
                  </a:lnTo>
                  <a:lnTo>
                    <a:pt x="1117989" y="1900860"/>
                  </a:lnTo>
                  <a:lnTo>
                    <a:pt x="1103709" y="1907530"/>
                  </a:lnTo>
                  <a:lnTo>
                    <a:pt x="1088794" y="1913882"/>
                  </a:lnTo>
                  <a:lnTo>
                    <a:pt x="1072927" y="1919599"/>
                  </a:lnTo>
                  <a:lnTo>
                    <a:pt x="1056108" y="1924680"/>
                  </a:lnTo>
                  <a:lnTo>
                    <a:pt x="1038654" y="1929127"/>
                  </a:lnTo>
                  <a:lnTo>
                    <a:pt x="1020566" y="1932620"/>
                  </a:lnTo>
                  <a:lnTo>
                    <a:pt x="1001526" y="1936114"/>
                  </a:lnTo>
                  <a:lnTo>
                    <a:pt x="981851" y="1938337"/>
                  </a:lnTo>
                  <a:lnTo>
                    <a:pt x="961541" y="1940243"/>
                  </a:lnTo>
                  <a:lnTo>
                    <a:pt x="940279" y="1941196"/>
                  </a:lnTo>
                  <a:lnTo>
                    <a:pt x="918065" y="1941513"/>
                  </a:lnTo>
                  <a:lnTo>
                    <a:pt x="342410" y="1941513"/>
                  </a:lnTo>
                  <a:lnTo>
                    <a:pt x="321148" y="1941196"/>
                  </a:lnTo>
                  <a:lnTo>
                    <a:pt x="300839" y="1940243"/>
                  </a:lnTo>
                  <a:lnTo>
                    <a:pt x="280846" y="1938337"/>
                  </a:lnTo>
                  <a:lnTo>
                    <a:pt x="261806" y="1936114"/>
                  </a:lnTo>
                  <a:lnTo>
                    <a:pt x="242765" y="1932938"/>
                  </a:lnTo>
                  <a:lnTo>
                    <a:pt x="225311" y="1929444"/>
                  </a:lnTo>
                  <a:lnTo>
                    <a:pt x="208175" y="1924998"/>
                  </a:lnTo>
                  <a:lnTo>
                    <a:pt x="191673" y="1920234"/>
                  </a:lnTo>
                  <a:lnTo>
                    <a:pt x="175806" y="1914517"/>
                  </a:lnTo>
                  <a:lnTo>
                    <a:pt x="160574" y="1908800"/>
                  </a:lnTo>
                  <a:lnTo>
                    <a:pt x="146294" y="1902130"/>
                  </a:lnTo>
                  <a:lnTo>
                    <a:pt x="132648" y="1894825"/>
                  </a:lnTo>
                  <a:lnTo>
                    <a:pt x="119954" y="1886885"/>
                  </a:lnTo>
                  <a:lnTo>
                    <a:pt x="107261" y="1878628"/>
                  </a:lnTo>
                  <a:lnTo>
                    <a:pt x="95836" y="1869735"/>
                  </a:lnTo>
                  <a:lnTo>
                    <a:pt x="84730" y="1860524"/>
                  </a:lnTo>
                  <a:lnTo>
                    <a:pt x="74575" y="1850361"/>
                  </a:lnTo>
                  <a:lnTo>
                    <a:pt x="64737" y="1840198"/>
                  </a:lnTo>
                  <a:lnTo>
                    <a:pt x="55534" y="1829399"/>
                  </a:lnTo>
                  <a:lnTo>
                    <a:pt x="47601" y="1817965"/>
                  </a:lnTo>
                  <a:lnTo>
                    <a:pt x="39985" y="1806532"/>
                  </a:lnTo>
                  <a:lnTo>
                    <a:pt x="32686" y="1794463"/>
                  </a:lnTo>
                  <a:lnTo>
                    <a:pt x="26656" y="1781758"/>
                  </a:lnTo>
                  <a:lnTo>
                    <a:pt x="20944" y="1768419"/>
                  </a:lnTo>
                  <a:lnTo>
                    <a:pt x="16184" y="1755397"/>
                  </a:lnTo>
                  <a:lnTo>
                    <a:pt x="11741" y="1741740"/>
                  </a:lnTo>
                  <a:lnTo>
                    <a:pt x="8251" y="1727131"/>
                  </a:lnTo>
                  <a:lnTo>
                    <a:pt x="5077" y="1712838"/>
                  </a:lnTo>
                  <a:lnTo>
                    <a:pt x="2856" y="1698229"/>
                  </a:lnTo>
                  <a:lnTo>
                    <a:pt x="1269" y="1682984"/>
                  </a:lnTo>
                  <a:lnTo>
                    <a:pt x="317" y="1667421"/>
                  </a:lnTo>
                  <a:lnTo>
                    <a:pt x="0" y="1651541"/>
                  </a:lnTo>
                  <a:lnTo>
                    <a:pt x="0" y="184210"/>
                  </a:lnTo>
                  <a:lnTo>
                    <a:pt x="0" y="175000"/>
                  </a:lnTo>
                  <a:lnTo>
                    <a:pt x="634" y="165472"/>
                  </a:lnTo>
                  <a:lnTo>
                    <a:pt x="1904" y="156261"/>
                  </a:lnTo>
                  <a:lnTo>
                    <a:pt x="3808" y="147368"/>
                  </a:lnTo>
                  <a:lnTo>
                    <a:pt x="6029" y="138475"/>
                  </a:lnTo>
                  <a:lnTo>
                    <a:pt x="8251" y="129582"/>
                  </a:lnTo>
                  <a:lnTo>
                    <a:pt x="11107" y="121325"/>
                  </a:lnTo>
                  <a:lnTo>
                    <a:pt x="14280" y="112749"/>
                  </a:lnTo>
                  <a:lnTo>
                    <a:pt x="18088" y="104492"/>
                  </a:lnTo>
                  <a:lnTo>
                    <a:pt x="22214" y="96551"/>
                  </a:lnTo>
                  <a:lnTo>
                    <a:pt x="26656" y="88611"/>
                  </a:lnTo>
                  <a:lnTo>
                    <a:pt x="31416" y="81306"/>
                  </a:lnTo>
                  <a:lnTo>
                    <a:pt x="36494" y="74002"/>
                  </a:lnTo>
                  <a:lnTo>
                    <a:pt x="41889" y="67014"/>
                  </a:lnTo>
                  <a:lnTo>
                    <a:pt x="47918" y="60345"/>
                  </a:lnTo>
                  <a:lnTo>
                    <a:pt x="53948" y="53993"/>
                  </a:lnTo>
                  <a:lnTo>
                    <a:pt x="60612" y="47640"/>
                  </a:lnTo>
                  <a:lnTo>
                    <a:pt x="66959" y="42241"/>
                  </a:lnTo>
                  <a:lnTo>
                    <a:pt x="74257" y="36842"/>
                  </a:lnTo>
                  <a:lnTo>
                    <a:pt x="81556" y="31443"/>
                  </a:lnTo>
                  <a:lnTo>
                    <a:pt x="88855" y="26679"/>
                  </a:lnTo>
                  <a:lnTo>
                    <a:pt x="96471" y="22232"/>
                  </a:lnTo>
                  <a:lnTo>
                    <a:pt x="104405" y="18421"/>
                  </a:lnTo>
                  <a:lnTo>
                    <a:pt x="112338" y="14610"/>
                  </a:lnTo>
                  <a:lnTo>
                    <a:pt x="120906" y="11434"/>
                  </a:lnTo>
                  <a:lnTo>
                    <a:pt x="129475" y="8258"/>
                  </a:lnTo>
                  <a:lnTo>
                    <a:pt x="138360" y="5717"/>
                  </a:lnTo>
                  <a:lnTo>
                    <a:pt x="146928" y="3494"/>
                  </a:lnTo>
                  <a:lnTo>
                    <a:pt x="156131" y="1905"/>
                  </a:lnTo>
                  <a:lnTo>
                    <a:pt x="165651" y="953"/>
                  </a:lnTo>
                  <a:lnTo>
                    <a:pt x="174854" y="317"/>
                  </a:lnTo>
                  <a:lnTo>
                    <a:pt x="184374" y="0"/>
                  </a:lnTo>
                  <a:close/>
                </a:path>
              </a:pathLst>
            </a:custGeom>
            <a:solidFill>
              <a:schemeClr val="bg1"/>
            </a:solidFill>
            <a:ln>
              <a:noFill/>
            </a:ln>
          </p:spPr>
          <p:txBody>
            <a:bodyPr anchor="ctr">
              <a:normAutofit/>
              <a:scene3d>
                <a:camera prst="orthographicFront"/>
                <a:lightRig rig="threePt" dir="t"/>
              </a:scene3d>
              <a:sp3d contourW="12700">
                <a:contourClr>
                  <a:srgbClr val="FFFFFF"/>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FFFFFF"/>
                </a:solidFill>
                <a:effectLst/>
                <a:uLnTx/>
                <a:uFillTx/>
                <a:latin typeface="Arial" panose="020B0604020202020204" pitchFamily="34" charset="0"/>
                <a:ea typeface="微软雅黑" panose="020B0503020204020204" pitchFamily="34" charset="-122"/>
                <a:cs typeface="+mn-cs"/>
              </a:endParaRPr>
            </a:p>
          </p:txBody>
        </p:sp>
      </p:grpSp>
      <p:grpSp>
        <p:nvGrpSpPr>
          <p:cNvPr id="14" name="组合 13">
            <a:extLst>
              <a:ext uri="{FF2B5EF4-FFF2-40B4-BE49-F238E27FC236}">
                <a16:creationId xmlns:a16="http://schemas.microsoft.com/office/drawing/2014/main" xmlns="" id="{14DC49D2-CC0B-4526-965D-F408DC0CA0E5}"/>
              </a:ext>
            </a:extLst>
          </p:cNvPr>
          <p:cNvGrpSpPr/>
          <p:nvPr/>
        </p:nvGrpSpPr>
        <p:grpSpPr>
          <a:xfrm>
            <a:off x="2763358" y="1789340"/>
            <a:ext cx="1961035" cy="784414"/>
            <a:chOff x="818583" y="1630371"/>
            <a:chExt cx="1602178" cy="640871"/>
          </a:xfrm>
        </p:grpSpPr>
        <p:sp>
          <p:nvSpPr>
            <p:cNvPr id="15" name="任意多边形 21">
              <a:extLst>
                <a:ext uri="{FF2B5EF4-FFF2-40B4-BE49-F238E27FC236}">
                  <a16:creationId xmlns:a16="http://schemas.microsoft.com/office/drawing/2014/main" xmlns="" id="{75DAB72A-F52C-452B-BA06-A611CFD601AC}"/>
                </a:ext>
              </a:extLst>
            </p:cNvPr>
            <p:cNvSpPr/>
            <p:nvPr/>
          </p:nvSpPr>
          <p:spPr>
            <a:xfrm>
              <a:off x="818583" y="1630371"/>
              <a:ext cx="1602178" cy="640871"/>
            </a:xfrm>
            <a:custGeom>
              <a:avLst/>
              <a:gdLst>
                <a:gd name="connsiteX0" fmla="*/ 0 w 1602178"/>
                <a:gd name="connsiteY0" fmla="*/ 0 h 640871"/>
                <a:gd name="connsiteX1" fmla="*/ 1281743 w 1602178"/>
                <a:gd name="connsiteY1" fmla="*/ 0 h 640871"/>
                <a:gd name="connsiteX2" fmla="*/ 1602178 w 1602178"/>
                <a:gd name="connsiteY2" fmla="*/ 320436 h 640871"/>
                <a:gd name="connsiteX3" fmla="*/ 1281743 w 1602178"/>
                <a:gd name="connsiteY3" fmla="*/ 640871 h 640871"/>
                <a:gd name="connsiteX4" fmla="*/ 0 w 1602178"/>
                <a:gd name="connsiteY4" fmla="*/ 640871 h 640871"/>
                <a:gd name="connsiteX5" fmla="*/ 320436 w 1602178"/>
                <a:gd name="connsiteY5" fmla="*/ 320436 h 640871"/>
                <a:gd name="connsiteX6" fmla="*/ 0 w 1602178"/>
                <a:gd name="connsiteY6" fmla="*/ 0 h 64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2178" h="640871">
                  <a:moveTo>
                    <a:pt x="0" y="0"/>
                  </a:moveTo>
                  <a:lnTo>
                    <a:pt x="1281743" y="0"/>
                  </a:lnTo>
                  <a:lnTo>
                    <a:pt x="1602178" y="320436"/>
                  </a:lnTo>
                  <a:lnTo>
                    <a:pt x="1281743" y="640871"/>
                  </a:lnTo>
                  <a:lnTo>
                    <a:pt x="0" y="640871"/>
                  </a:lnTo>
                  <a:lnTo>
                    <a:pt x="320436" y="320436"/>
                  </a:lnTo>
                  <a:lnTo>
                    <a:pt x="0" y="0"/>
                  </a:lnTo>
                  <a:close/>
                </a:path>
              </a:pathLst>
            </a:custGeom>
            <a:solidFill>
              <a:schemeClr val="accent1"/>
            </a:solid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spcFirstLastPara="0" vert="horz" wrap="square" lIns="330596" tIns="5080" rIns="320435" bIns="5080" numCol="1" spcCol="1270" anchor="ctr" anchorCtr="0">
              <a:noAutofit/>
            </a:bodyPr>
            <a:lstStyle/>
            <a:p>
              <a:pPr marL="0" marR="0" lvl="0" indent="0" algn="ctr" defTabSz="355600" rtl="0" eaLnBrk="1" fontAlgn="auto" latinLnBrk="0" hangingPunct="1">
                <a:lnSpc>
                  <a:spcPct val="90000"/>
                </a:lnSpc>
                <a:spcBef>
                  <a:spcPct val="0"/>
                </a:spcBef>
                <a:spcAft>
                  <a:spcPct val="35000"/>
                </a:spcAft>
                <a:buClrTx/>
                <a:buSzTx/>
                <a:buFontTx/>
                <a:buNone/>
                <a:tabLst/>
                <a:defRPr/>
              </a:pPr>
              <a:endParaRPr kumimoji="0" lang="en-US" sz="1050" b="1" i="0" u="none" strike="noStrike" kern="1200" cap="none" spc="0" normalizeH="0" baseline="0" noProof="0" dirty="0">
                <a:ln>
                  <a:noFill/>
                </a:ln>
                <a:solidFill>
                  <a:srgbClr val="FFFFFF"/>
                </a:solidFill>
                <a:effectLst/>
                <a:uLnTx/>
                <a:uFillTx/>
                <a:latin typeface="Arial"/>
                <a:ea typeface="微软雅黑"/>
                <a:cs typeface="+mn-cs"/>
              </a:endParaRPr>
            </a:p>
            <a:p>
              <a:pPr marL="0" marR="0" lvl="0" indent="0" algn="ctr" defTabSz="355600" rtl="0" eaLnBrk="1" fontAlgn="auto" latinLnBrk="0" hangingPunct="1">
                <a:lnSpc>
                  <a:spcPct val="90000"/>
                </a:lnSpc>
                <a:spcBef>
                  <a:spcPct val="0"/>
                </a:spcBef>
                <a:spcAft>
                  <a:spcPct val="35000"/>
                </a:spcAft>
                <a:buClrTx/>
                <a:buSzTx/>
                <a:buFontTx/>
                <a:buNone/>
                <a:tabLst/>
                <a:defRPr/>
              </a:pPr>
              <a:endParaRPr kumimoji="0" lang="en-US" sz="1050" b="1" i="0" u="none" strike="noStrike" kern="1200" cap="none" spc="0" normalizeH="0" baseline="0" noProof="0" dirty="0">
                <a:ln>
                  <a:noFill/>
                </a:ln>
                <a:solidFill>
                  <a:srgbClr val="FFFFFF"/>
                </a:solidFill>
                <a:effectLst/>
                <a:uLnTx/>
                <a:uFillTx/>
                <a:latin typeface="Arial"/>
                <a:ea typeface="微软雅黑"/>
                <a:cs typeface="+mn-cs"/>
              </a:endParaRPr>
            </a:p>
            <a:p>
              <a:pPr marL="0" marR="0" lvl="0" indent="0" algn="ctr" defTabSz="355600" rtl="0" eaLnBrk="1" fontAlgn="auto" latinLnBrk="0" hangingPunct="1">
                <a:lnSpc>
                  <a:spcPct val="90000"/>
                </a:lnSpc>
                <a:spcBef>
                  <a:spcPct val="0"/>
                </a:spcBef>
                <a:spcAft>
                  <a:spcPct val="35000"/>
                </a:spcAft>
                <a:buClrTx/>
                <a:buSzTx/>
                <a:buFontTx/>
                <a:buNone/>
                <a:tabLst/>
                <a:defRPr/>
              </a:pPr>
              <a:r>
                <a:rPr kumimoji="0" lang="zh-CN" altLang="en-US" sz="2400" b="0" i="0" u="none" strike="noStrike" kern="1200" cap="none" spc="0" normalizeH="0" baseline="0" noProof="0" dirty="0">
                  <a:ln>
                    <a:noFill/>
                  </a:ln>
                  <a:solidFill>
                    <a:srgbClr val="FFFFFF"/>
                  </a:solidFill>
                  <a:effectLst/>
                  <a:uLnTx/>
                  <a:uFillTx/>
                  <a:latin typeface="微软雅黑"/>
                  <a:ea typeface="微软雅黑"/>
                  <a:cs typeface="+mn-cs"/>
                </a:rPr>
                <a:t>添加文字</a:t>
              </a:r>
              <a:endParaRPr kumimoji="0" lang="en-US" sz="2400" b="0" i="0" u="none" strike="noStrike" kern="1200" cap="none" spc="0" normalizeH="0" baseline="0" noProof="0" dirty="0">
                <a:ln>
                  <a:noFill/>
                </a:ln>
                <a:solidFill>
                  <a:srgbClr val="FFFFFF"/>
                </a:solidFill>
                <a:effectLst/>
                <a:uLnTx/>
                <a:uFillTx/>
                <a:latin typeface="微软雅黑"/>
                <a:ea typeface="微软雅黑"/>
                <a:cs typeface="+mn-cs"/>
              </a:endParaRPr>
            </a:p>
          </p:txBody>
        </p:sp>
        <p:sp>
          <p:nvSpPr>
            <p:cNvPr id="16" name="MH_Other_10">
              <a:extLst>
                <a:ext uri="{FF2B5EF4-FFF2-40B4-BE49-F238E27FC236}">
                  <a16:creationId xmlns:a16="http://schemas.microsoft.com/office/drawing/2014/main" xmlns="" id="{D4792B65-FD24-4111-BE35-339C5F489AF4}"/>
                </a:ext>
              </a:extLst>
            </p:cNvPr>
            <p:cNvSpPr/>
            <p:nvPr>
              <p:custDataLst>
                <p:tags r:id="rId4"/>
              </p:custDataLst>
            </p:nvPr>
          </p:nvSpPr>
          <p:spPr>
            <a:xfrm>
              <a:off x="1528025" y="1710040"/>
              <a:ext cx="238959" cy="287837"/>
            </a:xfrm>
            <a:custGeom>
              <a:avLst/>
              <a:gdLst/>
              <a:ahLst/>
              <a:cxnLst/>
              <a:rect l="l" t="t" r="r" b="b"/>
              <a:pathLst>
                <a:path w="1674290" h="2018114">
                  <a:moveTo>
                    <a:pt x="307141" y="691642"/>
                  </a:moveTo>
                  <a:lnTo>
                    <a:pt x="1378912" y="691642"/>
                  </a:lnTo>
                  <a:lnTo>
                    <a:pt x="1369387" y="1458335"/>
                  </a:lnTo>
                  <a:cubicBezTo>
                    <a:pt x="1369387" y="1541769"/>
                    <a:pt x="1301750" y="1609406"/>
                    <a:pt x="1218316" y="1609406"/>
                  </a:cubicBezTo>
                  <a:lnTo>
                    <a:pt x="1158892" y="1609406"/>
                  </a:lnTo>
                  <a:lnTo>
                    <a:pt x="1158892" y="1898352"/>
                  </a:lnTo>
                  <a:cubicBezTo>
                    <a:pt x="1158892" y="1964495"/>
                    <a:pt x="1105273" y="2018114"/>
                    <a:pt x="1039130" y="2018114"/>
                  </a:cubicBezTo>
                  <a:cubicBezTo>
                    <a:pt x="972987" y="2018114"/>
                    <a:pt x="919368" y="1964495"/>
                    <a:pt x="919368" y="1898352"/>
                  </a:cubicBezTo>
                  <a:lnTo>
                    <a:pt x="919368" y="1609406"/>
                  </a:lnTo>
                  <a:lnTo>
                    <a:pt x="765901" y="1609406"/>
                  </a:lnTo>
                  <a:lnTo>
                    <a:pt x="765901" y="1898351"/>
                  </a:lnTo>
                  <a:cubicBezTo>
                    <a:pt x="765901" y="1964494"/>
                    <a:pt x="712282" y="2018113"/>
                    <a:pt x="646139" y="2018113"/>
                  </a:cubicBezTo>
                  <a:cubicBezTo>
                    <a:pt x="579996" y="2018113"/>
                    <a:pt x="526377" y="1964494"/>
                    <a:pt x="526377" y="1898351"/>
                  </a:cubicBezTo>
                  <a:lnTo>
                    <a:pt x="526377" y="1609406"/>
                  </a:lnTo>
                  <a:lnTo>
                    <a:pt x="458213" y="1609406"/>
                  </a:lnTo>
                  <a:cubicBezTo>
                    <a:pt x="374779" y="1609406"/>
                    <a:pt x="307141" y="1541769"/>
                    <a:pt x="307141" y="1458335"/>
                  </a:cubicBezTo>
                  <a:lnTo>
                    <a:pt x="307141" y="1156202"/>
                  </a:lnTo>
                  <a:lnTo>
                    <a:pt x="307141" y="854070"/>
                  </a:lnTo>
                  <a:close/>
                  <a:moveTo>
                    <a:pt x="1554528" y="683951"/>
                  </a:moveTo>
                  <a:cubicBezTo>
                    <a:pt x="1620671" y="683951"/>
                    <a:pt x="1674290" y="737570"/>
                    <a:pt x="1674290" y="803713"/>
                  </a:cubicBezTo>
                  <a:lnTo>
                    <a:pt x="1674290" y="1299148"/>
                  </a:lnTo>
                  <a:cubicBezTo>
                    <a:pt x="1674290" y="1365291"/>
                    <a:pt x="1620671" y="1418910"/>
                    <a:pt x="1554528" y="1418910"/>
                  </a:cubicBezTo>
                  <a:cubicBezTo>
                    <a:pt x="1488385" y="1418910"/>
                    <a:pt x="1434766" y="1365291"/>
                    <a:pt x="1434766" y="1299148"/>
                  </a:cubicBezTo>
                  <a:lnTo>
                    <a:pt x="1434766" y="803713"/>
                  </a:lnTo>
                  <a:cubicBezTo>
                    <a:pt x="1434766" y="737570"/>
                    <a:pt x="1488385" y="683951"/>
                    <a:pt x="1554528" y="683951"/>
                  </a:cubicBezTo>
                  <a:close/>
                  <a:moveTo>
                    <a:pt x="119762" y="683950"/>
                  </a:moveTo>
                  <a:cubicBezTo>
                    <a:pt x="185905" y="683950"/>
                    <a:pt x="239524" y="737569"/>
                    <a:pt x="239524" y="803712"/>
                  </a:cubicBezTo>
                  <a:lnTo>
                    <a:pt x="239524" y="1299147"/>
                  </a:lnTo>
                  <a:cubicBezTo>
                    <a:pt x="239524" y="1365290"/>
                    <a:pt x="185905" y="1418909"/>
                    <a:pt x="119762" y="1418909"/>
                  </a:cubicBezTo>
                  <a:cubicBezTo>
                    <a:pt x="53619" y="1418909"/>
                    <a:pt x="0" y="1365290"/>
                    <a:pt x="0" y="1299147"/>
                  </a:cubicBezTo>
                  <a:lnTo>
                    <a:pt x="0" y="803712"/>
                  </a:lnTo>
                  <a:cubicBezTo>
                    <a:pt x="0" y="737569"/>
                    <a:pt x="53619" y="683950"/>
                    <a:pt x="119762" y="683950"/>
                  </a:cubicBezTo>
                  <a:close/>
                  <a:moveTo>
                    <a:pt x="1058285" y="381191"/>
                  </a:moveTo>
                  <a:cubicBezTo>
                    <a:pt x="1028091" y="381191"/>
                    <a:pt x="1003614" y="405668"/>
                    <a:pt x="1003614" y="435862"/>
                  </a:cubicBezTo>
                  <a:cubicBezTo>
                    <a:pt x="1003614" y="466056"/>
                    <a:pt x="1028091" y="490533"/>
                    <a:pt x="1058285" y="490533"/>
                  </a:cubicBezTo>
                  <a:cubicBezTo>
                    <a:pt x="1088479" y="490533"/>
                    <a:pt x="1112956" y="466056"/>
                    <a:pt x="1112956" y="435862"/>
                  </a:cubicBezTo>
                  <a:cubicBezTo>
                    <a:pt x="1112956" y="405668"/>
                    <a:pt x="1088479" y="381191"/>
                    <a:pt x="1058285" y="381191"/>
                  </a:cubicBezTo>
                  <a:close/>
                  <a:moveTo>
                    <a:pt x="620445" y="381191"/>
                  </a:moveTo>
                  <a:cubicBezTo>
                    <a:pt x="590251" y="381191"/>
                    <a:pt x="565774" y="405668"/>
                    <a:pt x="565774" y="435862"/>
                  </a:cubicBezTo>
                  <a:cubicBezTo>
                    <a:pt x="565774" y="466056"/>
                    <a:pt x="590251" y="490533"/>
                    <a:pt x="620445" y="490533"/>
                  </a:cubicBezTo>
                  <a:cubicBezTo>
                    <a:pt x="650639" y="490533"/>
                    <a:pt x="675116" y="466056"/>
                    <a:pt x="675116" y="435862"/>
                  </a:cubicBezTo>
                  <a:cubicBezTo>
                    <a:pt x="675116" y="405668"/>
                    <a:pt x="650639" y="381191"/>
                    <a:pt x="620445" y="381191"/>
                  </a:cubicBezTo>
                  <a:close/>
                  <a:moveTo>
                    <a:pt x="508384" y="1373"/>
                  </a:moveTo>
                  <a:cubicBezTo>
                    <a:pt x="515956" y="3701"/>
                    <a:pt x="522639" y="8917"/>
                    <a:pt x="526639" y="16470"/>
                  </a:cubicBezTo>
                  <a:lnTo>
                    <a:pt x="615978" y="185144"/>
                  </a:lnTo>
                  <a:cubicBezTo>
                    <a:pt x="687009" y="148129"/>
                    <a:pt x="767930" y="128483"/>
                    <a:pt x="853439" y="128483"/>
                  </a:cubicBezTo>
                  <a:cubicBezTo>
                    <a:pt x="932860" y="128483"/>
                    <a:pt x="1008322" y="145431"/>
                    <a:pt x="1075718" y="177325"/>
                  </a:cubicBezTo>
                  <a:lnTo>
                    <a:pt x="1150798" y="40824"/>
                  </a:lnTo>
                  <a:cubicBezTo>
                    <a:pt x="1154917" y="33335"/>
                    <a:pt x="1161682" y="28224"/>
                    <a:pt x="1169289" y="26016"/>
                  </a:cubicBezTo>
                  <a:cubicBezTo>
                    <a:pt x="1176896" y="23808"/>
                    <a:pt x="1185346" y="24501"/>
                    <a:pt x="1192835" y="28621"/>
                  </a:cubicBezTo>
                  <a:cubicBezTo>
                    <a:pt x="1207813" y="36859"/>
                    <a:pt x="1213277" y="55680"/>
                    <a:pt x="1205038" y="70658"/>
                  </a:cubicBezTo>
                  <a:lnTo>
                    <a:pt x="1130773" y="205677"/>
                  </a:lnTo>
                  <a:cubicBezTo>
                    <a:pt x="1280708" y="293097"/>
                    <a:pt x="1383706" y="450928"/>
                    <a:pt x="1395615" y="633899"/>
                  </a:cubicBezTo>
                  <a:lnTo>
                    <a:pt x="311263" y="633899"/>
                  </a:lnTo>
                  <a:cubicBezTo>
                    <a:pt x="322782" y="456918"/>
                    <a:pt x="419524" y="303459"/>
                    <a:pt x="560939" y="213488"/>
                  </a:cubicBezTo>
                  <a:lnTo>
                    <a:pt x="471935" y="45445"/>
                  </a:lnTo>
                  <a:cubicBezTo>
                    <a:pt x="463934" y="30339"/>
                    <a:pt x="469694" y="11606"/>
                    <a:pt x="484800" y="3605"/>
                  </a:cubicBezTo>
                  <a:cubicBezTo>
                    <a:pt x="492353" y="-395"/>
                    <a:pt x="500812" y="-955"/>
                    <a:pt x="508384" y="1373"/>
                  </a:cubicBez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scene3d>
                <a:camera prst="orthographicFront"/>
                <a:lightRig rig="threePt" dir="t"/>
              </a:scene3d>
              <a:sp3d contourW="12700">
                <a:contourClr>
                  <a:srgbClr val="FFFFFF"/>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mn-cs"/>
              </a:endParaRPr>
            </a:p>
          </p:txBody>
        </p:sp>
      </p:grpSp>
      <p:sp>
        <p:nvSpPr>
          <p:cNvPr id="17" name="虚尾箭头 27">
            <a:extLst>
              <a:ext uri="{FF2B5EF4-FFF2-40B4-BE49-F238E27FC236}">
                <a16:creationId xmlns:a16="http://schemas.microsoft.com/office/drawing/2014/main" xmlns="" id="{E3718D98-D72C-4119-9EF2-DEFE0216B5AA}"/>
              </a:ext>
            </a:extLst>
          </p:cNvPr>
          <p:cNvSpPr/>
          <p:nvPr/>
        </p:nvSpPr>
        <p:spPr>
          <a:xfrm>
            <a:off x="2902016" y="373019"/>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nvGrpSpPr>
          <p:cNvPr id="18" name="组合 17">
            <a:extLst>
              <a:ext uri="{FF2B5EF4-FFF2-40B4-BE49-F238E27FC236}">
                <a16:creationId xmlns:a16="http://schemas.microsoft.com/office/drawing/2014/main" xmlns="" id="{C233E410-989F-4DD8-940A-6DD3A883447C}"/>
              </a:ext>
            </a:extLst>
          </p:cNvPr>
          <p:cNvGrpSpPr/>
          <p:nvPr/>
        </p:nvGrpSpPr>
        <p:grpSpPr>
          <a:xfrm>
            <a:off x="2763356" y="2826929"/>
            <a:ext cx="1961035" cy="784414"/>
            <a:chOff x="818583" y="4120024"/>
            <a:chExt cx="1602178" cy="640871"/>
          </a:xfrm>
        </p:grpSpPr>
        <p:sp>
          <p:nvSpPr>
            <p:cNvPr id="19" name="任意多边形 18">
              <a:extLst>
                <a:ext uri="{FF2B5EF4-FFF2-40B4-BE49-F238E27FC236}">
                  <a16:creationId xmlns:a16="http://schemas.microsoft.com/office/drawing/2014/main" xmlns="" id="{643609BF-2751-4273-ADB8-B0CAA3B4BCDD}"/>
                </a:ext>
              </a:extLst>
            </p:cNvPr>
            <p:cNvSpPr/>
            <p:nvPr/>
          </p:nvSpPr>
          <p:spPr>
            <a:xfrm>
              <a:off x="818583" y="4120024"/>
              <a:ext cx="1602178" cy="640871"/>
            </a:xfrm>
            <a:custGeom>
              <a:avLst/>
              <a:gdLst>
                <a:gd name="connsiteX0" fmla="*/ 0 w 1602178"/>
                <a:gd name="connsiteY0" fmla="*/ 0 h 640871"/>
                <a:gd name="connsiteX1" fmla="*/ 1281743 w 1602178"/>
                <a:gd name="connsiteY1" fmla="*/ 0 h 640871"/>
                <a:gd name="connsiteX2" fmla="*/ 1602178 w 1602178"/>
                <a:gd name="connsiteY2" fmla="*/ 320436 h 640871"/>
                <a:gd name="connsiteX3" fmla="*/ 1281743 w 1602178"/>
                <a:gd name="connsiteY3" fmla="*/ 640871 h 640871"/>
                <a:gd name="connsiteX4" fmla="*/ 0 w 1602178"/>
                <a:gd name="connsiteY4" fmla="*/ 640871 h 640871"/>
                <a:gd name="connsiteX5" fmla="*/ 320436 w 1602178"/>
                <a:gd name="connsiteY5" fmla="*/ 320436 h 640871"/>
                <a:gd name="connsiteX6" fmla="*/ 0 w 1602178"/>
                <a:gd name="connsiteY6" fmla="*/ 0 h 64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2178" h="640871">
                  <a:moveTo>
                    <a:pt x="0" y="0"/>
                  </a:moveTo>
                  <a:lnTo>
                    <a:pt x="1281743" y="0"/>
                  </a:lnTo>
                  <a:lnTo>
                    <a:pt x="1602178" y="320436"/>
                  </a:lnTo>
                  <a:lnTo>
                    <a:pt x="1281743" y="640871"/>
                  </a:lnTo>
                  <a:lnTo>
                    <a:pt x="0" y="640871"/>
                  </a:lnTo>
                  <a:lnTo>
                    <a:pt x="320436" y="320436"/>
                  </a:lnTo>
                  <a:lnTo>
                    <a:pt x="0" y="0"/>
                  </a:lnTo>
                  <a:close/>
                </a:path>
              </a:pathLst>
            </a:custGeom>
            <a:solidFill>
              <a:schemeClr val="tx1">
                <a:lumMod val="50000"/>
                <a:lumOff val="50000"/>
              </a:schemeClr>
            </a:solidFill>
            <a:ln>
              <a:noFill/>
            </a:ln>
          </p:spPr>
          <p:style>
            <a:lnRef idx="2">
              <a:scrgbClr r="0" g="0" b="0"/>
            </a:lnRef>
            <a:fillRef idx="1">
              <a:scrgbClr r="0" g="0" b="0"/>
            </a:fillRef>
            <a:effectRef idx="0">
              <a:schemeClr val="accent5">
                <a:hueOff val="0"/>
                <a:satOff val="0"/>
                <a:lumOff val="0"/>
                <a:alphaOff val="0"/>
              </a:schemeClr>
            </a:effectRef>
            <a:fontRef idx="minor">
              <a:schemeClr val="lt1"/>
            </a:fontRef>
          </p:style>
          <p:txBody>
            <a:bodyPr spcFirstLastPara="0" vert="horz" wrap="square" lIns="330596" tIns="5080" rIns="320435" bIns="5080" numCol="1" spcCol="1270" anchor="ctr" anchorCtr="0">
              <a:noAutofit/>
            </a:bodyPr>
            <a:lstStyle/>
            <a:p>
              <a:pPr marL="0" marR="0" lvl="0" indent="0" algn="ctr" defTabSz="355600" rtl="0" eaLnBrk="1" fontAlgn="auto" latinLnBrk="0" hangingPunct="1">
                <a:lnSpc>
                  <a:spcPct val="90000"/>
                </a:lnSpc>
                <a:spcBef>
                  <a:spcPct val="0"/>
                </a:spcBef>
                <a:spcAft>
                  <a:spcPct val="35000"/>
                </a:spcAft>
                <a:buClrTx/>
                <a:buSzTx/>
                <a:buFontTx/>
                <a:buNone/>
                <a:tabLst/>
                <a:defRPr/>
              </a:pPr>
              <a:endParaRPr kumimoji="0" lang="en-US" sz="2400" b="1" i="0" u="none" strike="noStrike" kern="1200" cap="none" spc="0" normalizeH="0" baseline="0" noProof="0" dirty="0">
                <a:ln>
                  <a:noFill/>
                </a:ln>
                <a:solidFill>
                  <a:srgbClr val="FFFFFF"/>
                </a:solidFill>
                <a:effectLst/>
                <a:uLnTx/>
                <a:uFillTx/>
                <a:latin typeface="Arial"/>
                <a:ea typeface="微软雅黑"/>
                <a:cs typeface="+mn-cs"/>
              </a:endParaRPr>
            </a:p>
            <a:p>
              <a:pPr marL="0" marR="0" lvl="0" indent="0" algn="ctr" defTabSz="355600" rtl="0" eaLnBrk="1" fontAlgn="auto" latinLnBrk="0" hangingPunct="1">
                <a:lnSpc>
                  <a:spcPct val="90000"/>
                </a:lnSpc>
                <a:spcBef>
                  <a:spcPct val="0"/>
                </a:spcBef>
                <a:spcAft>
                  <a:spcPct val="35000"/>
                </a:spcAft>
                <a:buClrTx/>
                <a:buSzTx/>
                <a:buFontTx/>
                <a:buNone/>
                <a:tabLst/>
                <a:defRPr/>
              </a:pPr>
              <a:r>
                <a:rPr kumimoji="0" lang="zh-CN" altLang="en-US" sz="2000" b="0" i="0" u="none" strike="noStrike" kern="1200" cap="none" spc="0" normalizeH="0" baseline="0" noProof="0" dirty="0">
                  <a:ln>
                    <a:noFill/>
                  </a:ln>
                  <a:solidFill>
                    <a:srgbClr val="FFFFFF"/>
                  </a:solidFill>
                  <a:effectLst/>
                  <a:uLnTx/>
                  <a:uFillTx/>
                  <a:latin typeface="微软雅黑"/>
                  <a:ea typeface="微软雅黑"/>
                  <a:cs typeface="+mn-cs"/>
                </a:rPr>
                <a:t>添加文字</a:t>
              </a:r>
              <a:endParaRPr kumimoji="0" lang="en-US" altLang="zh-CN" sz="2000" b="0" i="0" u="none" strike="noStrike" kern="1200" cap="none" spc="0" normalizeH="0" baseline="0" noProof="0" dirty="0">
                <a:ln>
                  <a:noFill/>
                </a:ln>
                <a:solidFill>
                  <a:srgbClr val="FFFFFF"/>
                </a:solidFill>
                <a:effectLst/>
                <a:uLnTx/>
                <a:uFillTx/>
                <a:latin typeface="微软雅黑"/>
                <a:ea typeface="微软雅黑"/>
                <a:cs typeface="+mn-cs"/>
              </a:endParaRPr>
            </a:p>
          </p:txBody>
        </p:sp>
        <p:sp>
          <p:nvSpPr>
            <p:cNvPr id="20" name="MH_Other_7">
              <a:extLst>
                <a:ext uri="{FF2B5EF4-FFF2-40B4-BE49-F238E27FC236}">
                  <a16:creationId xmlns:a16="http://schemas.microsoft.com/office/drawing/2014/main" xmlns="" id="{C25BDA8A-49F4-41A5-9EAA-887D3A82CE56}"/>
                </a:ext>
              </a:extLst>
            </p:cNvPr>
            <p:cNvSpPr/>
            <p:nvPr>
              <p:custDataLst>
                <p:tags r:id="rId3"/>
              </p:custDataLst>
            </p:nvPr>
          </p:nvSpPr>
          <p:spPr bwMode="auto">
            <a:xfrm>
              <a:off x="1484578" y="4215426"/>
              <a:ext cx="282406" cy="237601"/>
            </a:xfrm>
            <a:custGeom>
              <a:avLst/>
              <a:gdLst>
                <a:gd name="T0" fmla="*/ 332222 w 2301876"/>
                <a:gd name="T1" fmla="*/ 1410232 h 1941513"/>
                <a:gd name="T2" fmla="*/ 321717 w 2301876"/>
                <a:gd name="T3" fmla="*/ 1470415 h 1941513"/>
                <a:gd name="T4" fmla="*/ 382384 w 2301876"/>
                <a:gd name="T5" fmla="*/ 1525343 h 1941513"/>
                <a:gd name="T6" fmla="*/ 696485 w 2301876"/>
                <a:gd name="T7" fmla="*/ 1509573 h 1941513"/>
                <a:gd name="T8" fmla="*/ 723010 w 2301876"/>
                <a:gd name="T9" fmla="*/ 1444398 h 1941513"/>
                <a:gd name="T10" fmla="*/ 671273 w 2301876"/>
                <a:gd name="T11" fmla="*/ 1380797 h 1941513"/>
                <a:gd name="T12" fmla="*/ 1348867 w 2301876"/>
                <a:gd name="T13" fmla="*/ 1247408 h 1941513"/>
                <a:gd name="T14" fmla="*/ 1327043 w 2301876"/>
                <a:gd name="T15" fmla="*/ 1320445 h 1941513"/>
                <a:gd name="T16" fmla="*/ 1593934 w 2301876"/>
                <a:gd name="T17" fmla="*/ 1356438 h 1941513"/>
                <a:gd name="T18" fmla="*/ 1647838 w 2301876"/>
                <a:gd name="T19" fmla="*/ 1303105 h 1941513"/>
                <a:gd name="T20" fmla="*/ 1606030 w 2301876"/>
                <a:gd name="T21" fmla="*/ 1239789 h 1941513"/>
                <a:gd name="T22" fmla="*/ 1529191 w 2301876"/>
                <a:gd name="T23" fmla="*/ 516517 h 1941513"/>
                <a:gd name="T24" fmla="*/ 1584982 w 2301876"/>
                <a:gd name="T25" fmla="*/ 576970 h 1941513"/>
                <a:gd name="T26" fmla="*/ 1601035 w 2301876"/>
                <a:gd name="T27" fmla="*/ 667649 h 1941513"/>
                <a:gd name="T28" fmla="*/ 1640510 w 2301876"/>
                <a:gd name="T29" fmla="*/ 716799 h 1941513"/>
                <a:gd name="T30" fmla="*/ 1583140 w 2301876"/>
                <a:gd name="T31" fmla="*/ 840071 h 1941513"/>
                <a:gd name="T32" fmla="*/ 1691827 w 2301876"/>
                <a:gd name="T33" fmla="*/ 916820 h 1941513"/>
                <a:gd name="T34" fmla="*/ 1229710 w 2301876"/>
                <a:gd name="T35" fmla="*/ 1106063 h 1941513"/>
                <a:gd name="T36" fmla="*/ 1284448 w 2301876"/>
                <a:gd name="T37" fmla="*/ 909460 h 1941513"/>
                <a:gd name="T38" fmla="*/ 1396556 w 2301876"/>
                <a:gd name="T39" fmla="*/ 836654 h 1941513"/>
                <a:gd name="T40" fmla="*/ 1335239 w 2301876"/>
                <a:gd name="T41" fmla="*/ 712857 h 1941513"/>
                <a:gd name="T42" fmla="*/ 1370240 w 2301876"/>
                <a:gd name="T43" fmla="*/ 660815 h 1941513"/>
                <a:gd name="T44" fmla="*/ 1388398 w 2301876"/>
                <a:gd name="T45" fmla="*/ 571451 h 1941513"/>
                <a:gd name="T46" fmla="*/ 1446031 w 2301876"/>
                <a:gd name="T47" fmla="*/ 514152 h 1941513"/>
                <a:gd name="T48" fmla="*/ 570227 w 2301876"/>
                <a:gd name="T49" fmla="*/ 477627 h 1941513"/>
                <a:gd name="T50" fmla="*/ 641756 w 2301876"/>
                <a:gd name="T51" fmla="*/ 549062 h 1941513"/>
                <a:gd name="T52" fmla="*/ 661216 w 2301876"/>
                <a:gd name="T53" fmla="*/ 657005 h 1941513"/>
                <a:gd name="T54" fmla="*/ 633078 w 2301876"/>
                <a:gd name="T55" fmla="*/ 739471 h 1941513"/>
                <a:gd name="T56" fmla="*/ 574697 w 2301876"/>
                <a:gd name="T57" fmla="*/ 792786 h 1941513"/>
                <a:gd name="T58" fmla="*/ 708552 w 2301876"/>
                <a:gd name="T59" fmla="*/ 915697 h 1941513"/>
                <a:gd name="T60" fmla="*/ 815320 w 2301876"/>
                <a:gd name="T61" fmla="*/ 1036508 h 1941513"/>
                <a:gd name="T62" fmla="*/ 222836 w 2301876"/>
                <a:gd name="T63" fmla="*/ 1047276 h 1941513"/>
                <a:gd name="T64" fmla="*/ 324870 w 2301876"/>
                <a:gd name="T65" fmla="*/ 922526 h 1941513"/>
                <a:gd name="T66" fmla="*/ 473189 w 2301876"/>
                <a:gd name="T67" fmla="*/ 794886 h 1941513"/>
                <a:gd name="T68" fmla="*/ 413493 w 2301876"/>
                <a:gd name="T69" fmla="*/ 744461 h 1941513"/>
                <a:gd name="T70" fmla="*/ 382462 w 2301876"/>
                <a:gd name="T71" fmla="*/ 663570 h 1941513"/>
                <a:gd name="T72" fmla="*/ 397978 w 2301876"/>
                <a:gd name="T73" fmla="*/ 556154 h 1941513"/>
                <a:gd name="T74" fmla="*/ 466878 w 2301876"/>
                <a:gd name="T75" fmla="*/ 480778 h 1941513"/>
                <a:gd name="T76" fmla="*/ 140242 w 2301876"/>
                <a:gd name="T77" fmla="*/ 134558 h 1941513"/>
                <a:gd name="T78" fmla="*/ 133677 w 2301876"/>
                <a:gd name="T79" fmla="*/ 1210760 h 1941513"/>
                <a:gd name="T80" fmla="*/ 198545 w 2301876"/>
                <a:gd name="T81" fmla="*/ 1290654 h 1941513"/>
                <a:gd name="T82" fmla="*/ 905010 w 2301876"/>
                <a:gd name="T83" fmla="*/ 1223901 h 1941513"/>
                <a:gd name="T84" fmla="*/ 906061 w 2301876"/>
                <a:gd name="T85" fmla="*/ 137186 h 1941513"/>
                <a:gd name="T86" fmla="*/ 1795088 w 2301876"/>
                <a:gd name="T87" fmla="*/ 130835 h 1941513"/>
                <a:gd name="T88" fmla="*/ 1869239 w 2301876"/>
                <a:gd name="T89" fmla="*/ 166040 h 1941513"/>
                <a:gd name="T90" fmla="*/ 1904211 w 2301876"/>
                <a:gd name="T91" fmla="*/ 240391 h 1941513"/>
                <a:gd name="T92" fmla="*/ 1879757 w 2301876"/>
                <a:gd name="T93" fmla="*/ 1330166 h 1941513"/>
                <a:gd name="T94" fmla="*/ 1769057 w 2301876"/>
                <a:gd name="T95" fmla="*/ 1410033 h 1941513"/>
                <a:gd name="T96" fmla="*/ 1237904 w 2301876"/>
                <a:gd name="T97" fmla="*/ 1415550 h 1941513"/>
                <a:gd name="T98" fmla="*/ 1189785 w 2301876"/>
                <a:gd name="T99" fmla="*/ 1139429 h 1941513"/>
                <a:gd name="T100" fmla="*/ 1756435 w 2301876"/>
                <a:gd name="T101" fmla="*/ 1159921 h 1941513"/>
                <a:gd name="T102" fmla="*/ 1799821 w 2301876"/>
                <a:gd name="T103" fmla="*/ 1088198 h 1941513"/>
                <a:gd name="T104" fmla="*/ 898445 w 2301876"/>
                <a:gd name="T105" fmla="*/ 262 h 1941513"/>
                <a:gd name="T106" fmla="*/ 992990 w 2301876"/>
                <a:gd name="T107" fmla="*/ 39421 h 1941513"/>
                <a:gd name="T108" fmla="*/ 1041313 w 2301876"/>
                <a:gd name="T109" fmla="*/ 129302 h 1941513"/>
                <a:gd name="T110" fmla="*/ 1017414 w 2301876"/>
                <a:gd name="T111" fmla="*/ 1483030 h 1941513"/>
                <a:gd name="T112" fmla="*/ 887939 w 2301876"/>
                <a:gd name="T113" fmla="*/ 1588417 h 1941513"/>
                <a:gd name="T114" fmla="*/ 200909 w 2301876"/>
                <a:gd name="T115" fmla="*/ 1599454 h 1941513"/>
                <a:gd name="T116" fmla="*/ 45959 w 2301876"/>
                <a:gd name="T117" fmla="*/ 1513779 h 1941513"/>
                <a:gd name="T118" fmla="*/ 0 w 2301876"/>
                <a:gd name="T119" fmla="*/ 152429 h 1941513"/>
                <a:gd name="T120" fmla="*/ 34667 w 2301876"/>
                <a:gd name="T121" fmla="*/ 55452 h 1941513"/>
                <a:gd name="T122" fmla="*/ 121596 w 2301876"/>
                <a:gd name="T123" fmla="*/ 2891 h 194151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01876" h="1941513">
                  <a:moveTo>
                    <a:pt x="475693" y="1664563"/>
                  </a:moveTo>
                  <a:lnTo>
                    <a:pt x="471250" y="1664880"/>
                  </a:lnTo>
                  <a:lnTo>
                    <a:pt x="466490" y="1665198"/>
                  </a:lnTo>
                  <a:lnTo>
                    <a:pt x="462047" y="1665515"/>
                  </a:lnTo>
                  <a:lnTo>
                    <a:pt x="457605" y="1666468"/>
                  </a:lnTo>
                  <a:lnTo>
                    <a:pt x="453162" y="1667421"/>
                  </a:lnTo>
                  <a:lnTo>
                    <a:pt x="449354" y="1668691"/>
                  </a:lnTo>
                  <a:lnTo>
                    <a:pt x="440786" y="1671550"/>
                  </a:lnTo>
                  <a:lnTo>
                    <a:pt x="433170" y="1675679"/>
                  </a:lnTo>
                  <a:lnTo>
                    <a:pt x="425553" y="1680125"/>
                  </a:lnTo>
                  <a:lnTo>
                    <a:pt x="418572" y="1685207"/>
                  </a:lnTo>
                  <a:lnTo>
                    <a:pt x="412542" y="1691241"/>
                  </a:lnTo>
                  <a:lnTo>
                    <a:pt x="406513" y="1697276"/>
                  </a:lnTo>
                  <a:lnTo>
                    <a:pt x="401435" y="1704263"/>
                  </a:lnTo>
                  <a:lnTo>
                    <a:pt x="396993" y="1711886"/>
                  </a:lnTo>
                  <a:lnTo>
                    <a:pt x="392867" y="1719508"/>
                  </a:lnTo>
                  <a:lnTo>
                    <a:pt x="390011" y="1728083"/>
                  </a:lnTo>
                  <a:lnTo>
                    <a:pt x="388742" y="1732212"/>
                  </a:lnTo>
                  <a:lnTo>
                    <a:pt x="387790" y="1736341"/>
                  </a:lnTo>
                  <a:lnTo>
                    <a:pt x="386838" y="1740787"/>
                  </a:lnTo>
                  <a:lnTo>
                    <a:pt x="386203" y="1745552"/>
                  </a:lnTo>
                  <a:lnTo>
                    <a:pt x="385886" y="1749998"/>
                  </a:lnTo>
                  <a:lnTo>
                    <a:pt x="385886" y="1754444"/>
                  </a:lnTo>
                  <a:lnTo>
                    <a:pt x="385886" y="1759209"/>
                  </a:lnTo>
                  <a:lnTo>
                    <a:pt x="386203" y="1763655"/>
                  </a:lnTo>
                  <a:lnTo>
                    <a:pt x="386838" y="1768419"/>
                  </a:lnTo>
                  <a:lnTo>
                    <a:pt x="387790" y="1772865"/>
                  </a:lnTo>
                  <a:lnTo>
                    <a:pt x="388742" y="1776994"/>
                  </a:lnTo>
                  <a:lnTo>
                    <a:pt x="390011" y="1781441"/>
                  </a:lnTo>
                  <a:lnTo>
                    <a:pt x="392867" y="1789698"/>
                  </a:lnTo>
                  <a:lnTo>
                    <a:pt x="396993" y="1797639"/>
                  </a:lnTo>
                  <a:lnTo>
                    <a:pt x="401435" y="1804943"/>
                  </a:lnTo>
                  <a:lnTo>
                    <a:pt x="406513" y="1812248"/>
                  </a:lnTo>
                  <a:lnTo>
                    <a:pt x="412542" y="1818283"/>
                  </a:lnTo>
                  <a:lnTo>
                    <a:pt x="418572" y="1824317"/>
                  </a:lnTo>
                  <a:lnTo>
                    <a:pt x="425553" y="1829399"/>
                  </a:lnTo>
                  <a:lnTo>
                    <a:pt x="433170" y="1833845"/>
                  </a:lnTo>
                  <a:lnTo>
                    <a:pt x="440786" y="1837657"/>
                  </a:lnTo>
                  <a:lnTo>
                    <a:pt x="449354" y="1840515"/>
                  </a:lnTo>
                  <a:lnTo>
                    <a:pt x="453162" y="1842103"/>
                  </a:lnTo>
                  <a:lnTo>
                    <a:pt x="457605" y="1842738"/>
                  </a:lnTo>
                  <a:lnTo>
                    <a:pt x="462047" y="1843374"/>
                  </a:lnTo>
                  <a:lnTo>
                    <a:pt x="466490" y="1844326"/>
                  </a:lnTo>
                  <a:lnTo>
                    <a:pt x="471250" y="1844644"/>
                  </a:lnTo>
                  <a:lnTo>
                    <a:pt x="475693" y="1844644"/>
                  </a:lnTo>
                  <a:lnTo>
                    <a:pt x="784465" y="1844644"/>
                  </a:lnTo>
                  <a:lnTo>
                    <a:pt x="788908" y="1844644"/>
                  </a:lnTo>
                  <a:lnTo>
                    <a:pt x="793668" y="1844326"/>
                  </a:lnTo>
                  <a:lnTo>
                    <a:pt x="798111" y="1843374"/>
                  </a:lnTo>
                  <a:lnTo>
                    <a:pt x="802553" y="1842738"/>
                  </a:lnTo>
                  <a:lnTo>
                    <a:pt x="806996" y="1842103"/>
                  </a:lnTo>
                  <a:lnTo>
                    <a:pt x="811122" y="1840515"/>
                  </a:lnTo>
                  <a:lnTo>
                    <a:pt x="819690" y="1837657"/>
                  </a:lnTo>
                  <a:lnTo>
                    <a:pt x="827306" y="1833845"/>
                  </a:lnTo>
                  <a:lnTo>
                    <a:pt x="834605" y="1829399"/>
                  </a:lnTo>
                  <a:lnTo>
                    <a:pt x="841586" y="1824317"/>
                  </a:lnTo>
                  <a:lnTo>
                    <a:pt x="847933" y="1818283"/>
                  </a:lnTo>
                  <a:lnTo>
                    <a:pt x="853963" y="1812248"/>
                  </a:lnTo>
                  <a:lnTo>
                    <a:pt x="859040" y="1804943"/>
                  </a:lnTo>
                  <a:lnTo>
                    <a:pt x="863483" y="1797639"/>
                  </a:lnTo>
                  <a:lnTo>
                    <a:pt x="867608" y="1789698"/>
                  </a:lnTo>
                  <a:lnTo>
                    <a:pt x="870464" y="1781441"/>
                  </a:lnTo>
                  <a:lnTo>
                    <a:pt x="871734" y="1776994"/>
                  </a:lnTo>
                  <a:lnTo>
                    <a:pt x="872686" y="1772865"/>
                  </a:lnTo>
                  <a:lnTo>
                    <a:pt x="873320" y="1768419"/>
                  </a:lnTo>
                  <a:lnTo>
                    <a:pt x="873638" y="1763655"/>
                  </a:lnTo>
                  <a:lnTo>
                    <a:pt x="874272" y="1759209"/>
                  </a:lnTo>
                  <a:lnTo>
                    <a:pt x="874590" y="1754444"/>
                  </a:lnTo>
                  <a:lnTo>
                    <a:pt x="874272" y="1749998"/>
                  </a:lnTo>
                  <a:lnTo>
                    <a:pt x="873638" y="1745552"/>
                  </a:lnTo>
                  <a:lnTo>
                    <a:pt x="873320" y="1740787"/>
                  </a:lnTo>
                  <a:lnTo>
                    <a:pt x="872686" y="1736341"/>
                  </a:lnTo>
                  <a:lnTo>
                    <a:pt x="871734" y="1732212"/>
                  </a:lnTo>
                  <a:lnTo>
                    <a:pt x="870464" y="1728083"/>
                  </a:lnTo>
                  <a:lnTo>
                    <a:pt x="867608" y="1719508"/>
                  </a:lnTo>
                  <a:lnTo>
                    <a:pt x="863483" y="1711886"/>
                  </a:lnTo>
                  <a:lnTo>
                    <a:pt x="859040" y="1704263"/>
                  </a:lnTo>
                  <a:lnTo>
                    <a:pt x="853963" y="1697276"/>
                  </a:lnTo>
                  <a:lnTo>
                    <a:pt x="847933" y="1691241"/>
                  </a:lnTo>
                  <a:lnTo>
                    <a:pt x="841586" y="1685207"/>
                  </a:lnTo>
                  <a:lnTo>
                    <a:pt x="834605" y="1680125"/>
                  </a:lnTo>
                  <a:lnTo>
                    <a:pt x="827306" y="1675679"/>
                  </a:lnTo>
                  <a:lnTo>
                    <a:pt x="819690" y="1671550"/>
                  </a:lnTo>
                  <a:lnTo>
                    <a:pt x="811122" y="1668691"/>
                  </a:lnTo>
                  <a:lnTo>
                    <a:pt x="806996" y="1667421"/>
                  </a:lnTo>
                  <a:lnTo>
                    <a:pt x="802553" y="1666468"/>
                  </a:lnTo>
                  <a:lnTo>
                    <a:pt x="798111" y="1665515"/>
                  </a:lnTo>
                  <a:lnTo>
                    <a:pt x="793668" y="1665198"/>
                  </a:lnTo>
                  <a:lnTo>
                    <a:pt x="788908" y="1664880"/>
                  </a:lnTo>
                  <a:lnTo>
                    <a:pt x="784465" y="1664563"/>
                  </a:lnTo>
                  <a:lnTo>
                    <a:pt x="475693" y="1664563"/>
                  </a:lnTo>
                  <a:close/>
                  <a:moveTo>
                    <a:pt x="1670551" y="1495108"/>
                  </a:moveTo>
                  <a:lnTo>
                    <a:pt x="1662926" y="1495425"/>
                  </a:lnTo>
                  <a:lnTo>
                    <a:pt x="1655936" y="1496695"/>
                  </a:lnTo>
                  <a:lnTo>
                    <a:pt x="1648946" y="1498283"/>
                  </a:lnTo>
                  <a:lnTo>
                    <a:pt x="1642274" y="1500823"/>
                  </a:lnTo>
                  <a:lnTo>
                    <a:pt x="1636237" y="1503998"/>
                  </a:lnTo>
                  <a:lnTo>
                    <a:pt x="1629882" y="1507490"/>
                  </a:lnTo>
                  <a:lnTo>
                    <a:pt x="1624481" y="1511618"/>
                  </a:lnTo>
                  <a:lnTo>
                    <a:pt x="1619080" y="1516380"/>
                  </a:lnTo>
                  <a:lnTo>
                    <a:pt x="1614631" y="1521778"/>
                  </a:lnTo>
                  <a:lnTo>
                    <a:pt x="1610183" y="1527175"/>
                  </a:lnTo>
                  <a:lnTo>
                    <a:pt x="1606688" y="1533208"/>
                  </a:lnTo>
                  <a:lnTo>
                    <a:pt x="1603511" y="1539240"/>
                  </a:lnTo>
                  <a:lnTo>
                    <a:pt x="1601605" y="1545908"/>
                  </a:lnTo>
                  <a:lnTo>
                    <a:pt x="1599698" y="1552893"/>
                  </a:lnTo>
                  <a:lnTo>
                    <a:pt x="1598427" y="1559878"/>
                  </a:lnTo>
                  <a:lnTo>
                    <a:pt x="1598110" y="1567498"/>
                  </a:lnTo>
                  <a:lnTo>
                    <a:pt x="1598427" y="1574800"/>
                  </a:lnTo>
                  <a:lnTo>
                    <a:pt x="1599698" y="1582103"/>
                  </a:lnTo>
                  <a:lnTo>
                    <a:pt x="1601605" y="1589088"/>
                  </a:lnTo>
                  <a:lnTo>
                    <a:pt x="1603511" y="1595755"/>
                  </a:lnTo>
                  <a:lnTo>
                    <a:pt x="1606688" y="1602105"/>
                  </a:lnTo>
                  <a:lnTo>
                    <a:pt x="1610183" y="1607820"/>
                  </a:lnTo>
                  <a:lnTo>
                    <a:pt x="1614631" y="1613535"/>
                  </a:lnTo>
                  <a:lnTo>
                    <a:pt x="1619080" y="1618615"/>
                  </a:lnTo>
                  <a:lnTo>
                    <a:pt x="1624481" y="1623378"/>
                  </a:lnTo>
                  <a:lnTo>
                    <a:pt x="1629882" y="1627505"/>
                  </a:lnTo>
                  <a:lnTo>
                    <a:pt x="1636237" y="1630998"/>
                  </a:lnTo>
                  <a:lnTo>
                    <a:pt x="1642274" y="1634173"/>
                  </a:lnTo>
                  <a:lnTo>
                    <a:pt x="1648946" y="1636713"/>
                  </a:lnTo>
                  <a:lnTo>
                    <a:pt x="1655936" y="1638300"/>
                  </a:lnTo>
                  <a:lnTo>
                    <a:pt x="1662926" y="1639253"/>
                  </a:lnTo>
                  <a:lnTo>
                    <a:pt x="1670551" y="1639570"/>
                  </a:lnTo>
                  <a:lnTo>
                    <a:pt x="1918697" y="1639570"/>
                  </a:lnTo>
                  <a:lnTo>
                    <a:pt x="1926004" y="1639253"/>
                  </a:lnTo>
                  <a:lnTo>
                    <a:pt x="1933630" y="1638300"/>
                  </a:lnTo>
                  <a:lnTo>
                    <a:pt x="1940620" y="1636713"/>
                  </a:lnTo>
                  <a:lnTo>
                    <a:pt x="1947292" y="1634173"/>
                  </a:lnTo>
                  <a:lnTo>
                    <a:pt x="1953329" y="1630998"/>
                  </a:lnTo>
                  <a:lnTo>
                    <a:pt x="1959366" y="1627505"/>
                  </a:lnTo>
                  <a:lnTo>
                    <a:pt x="1964767" y="1623378"/>
                  </a:lnTo>
                  <a:lnTo>
                    <a:pt x="1970168" y="1618615"/>
                  </a:lnTo>
                  <a:lnTo>
                    <a:pt x="1974934" y="1613535"/>
                  </a:lnTo>
                  <a:lnTo>
                    <a:pt x="1979065" y="1607820"/>
                  </a:lnTo>
                  <a:lnTo>
                    <a:pt x="1982560" y="1602105"/>
                  </a:lnTo>
                  <a:lnTo>
                    <a:pt x="1985419" y="1595755"/>
                  </a:lnTo>
                  <a:lnTo>
                    <a:pt x="1988279" y="1589088"/>
                  </a:lnTo>
                  <a:lnTo>
                    <a:pt x="1989868" y="1582103"/>
                  </a:lnTo>
                  <a:lnTo>
                    <a:pt x="1991138" y="1574800"/>
                  </a:lnTo>
                  <a:lnTo>
                    <a:pt x="1991456" y="1567498"/>
                  </a:lnTo>
                  <a:lnTo>
                    <a:pt x="1991138" y="1559878"/>
                  </a:lnTo>
                  <a:lnTo>
                    <a:pt x="1989868" y="1552893"/>
                  </a:lnTo>
                  <a:lnTo>
                    <a:pt x="1988279" y="1545908"/>
                  </a:lnTo>
                  <a:lnTo>
                    <a:pt x="1985419" y="1539240"/>
                  </a:lnTo>
                  <a:lnTo>
                    <a:pt x="1982560" y="1533208"/>
                  </a:lnTo>
                  <a:lnTo>
                    <a:pt x="1979065" y="1527175"/>
                  </a:lnTo>
                  <a:lnTo>
                    <a:pt x="1974934" y="1521778"/>
                  </a:lnTo>
                  <a:lnTo>
                    <a:pt x="1970168" y="1516380"/>
                  </a:lnTo>
                  <a:lnTo>
                    <a:pt x="1964767" y="1511618"/>
                  </a:lnTo>
                  <a:lnTo>
                    <a:pt x="1959366" y="1507490"/>
                  </a:lnTo>
                  <a:lnTo>
                    <a:pt x="1953329" y="1503998"/>
                  </a:lnTo>
                  <a:lnTo>
                    <a:pt x="1947292" y="1500823"/>
                  </a:lnTo>
                  <a:lnTo>
                    <a:pt x="1940620" y="1498283"/>
                  </a:lnTo>
                  <a:lnTo>
                    <a:pt x="1933630" y="1496695"/>
                  </a:lnTo>
                  <a:lnTo>
                    <a:pt x="1926004" y="1495425"/>
                  </a:lnTo>
                  <a:lnTo>
                    <a:pt x="1918697" y="1495108"/>
                  </a:lnTo>
                  <a:lnTo>
                    <a:pt x="1670551" y="1495108"/>
                  </a:lnTo>
                  <a:close/>
                  <a:moveTo>
                    <a:pt x="1787673" y="611187"/>
                  </a:moveTo>
                  <a:lnTo>
                    <a:pt x="1794669" y="611187"/>
                  </a:lnTo>
                  <a:lnTo>
                    <a:pt x="1801665" y="611187"/>
                  </a:lnTo>
                  <a:lnTo>
                    <a:pt x="1808661" y="612140"/>
                  </a:lnTo>
                  <a:lnTo>
                    <a:pt x="1815338" y="613093"/>
                  </a:lnTo>
                  <a:lnTo>
                    <a:pt x="1822016" y="614681"/>
                  </a:lnTo>
                  <a:lnTo>
                    <a:pt x="1828694" y="616587"/>
                  </a:lnTo>
                  <a:lnTo>
                    <a:pt x="1835372" y="618810"/>
                  </a:lnTo>
                  <a:lnTo>
                    <a:pt x="1841732" y="621352"/>
                  </a:lnTo>
                  <a:lnTo>
                    <a:pt x="1847773" y="624210"/>
                  </a:lnTo>
                  <a:lnTo>
                    <a:pt x="1853815" y="627387"/>
                  </a:lnTo>
                  <a:lnTo>
                    <a:pt x="1859539" y="631198"/>
                  </a:lnTo>
                  <a:lnTo>
                    <a:pt x="1865581" y="635010"/>
                  </a:lnTo>
                  <a:lnTo>
                    <a:pt x="1870987" y="639457"/>
                  </a:lnTo>
                  <a:lnTo>
                    <a:pt x="1876393" y="643904"/>
                  </a:lnTo>
                  <a:lnTo>
                    <a:pt x="1881480" y="648986"/>
                  </a:lnTo>
                  <a:lnTo>
                    <a:pt x="1886568" y="654068"/>
                  </a:lnTo>
                  <a:lnTo>
                    <a:pt x="1891338" y="659151"/>
                  </a:lnTo>
                  <a:lnTo>
                    <a:pt x="1895790" y="665186"/>
                  </a:lnTo>
                  <a:lnTo>
                    <a:pt x="1900242" y="670903"/>
                  </a:lnTo>
                  <a:lnTo>
                    <a:pt x="1904376" y="677256"/>
                  </a:lnTo>
                  <a:lnTo>
                    <a:pt x="1908192" y="683609"/>
                  </a:lnTo>
                  <a:lnTo>
                    <a:pt x="1911690" y="690597"/>
                  </a:lnTo>
                  <a:lnTo>
                    <a:pt x="1915188" y="697267"/>
                  </a:lnTo>
                  <a:lnTo>
                    <a:pt x="1918049" y="704255"/>
                  </a:lnTo>
                  <a:lnTo>
                    <a:pt x="1920593" y="711561"/>
                  </a:lnTo>
                  <a:lnTo>
                    <a:pt x="1923137" y="718867"/>
                  </a:lnTo>
                  <a:lnTo>
                    <a:pt x="1925363" y="726808"/>
                  </a:lnTo>
                  <a:lnTo>
                    <a:pt x="1927271" y="734431"/>
                  </a:lnTo>
                  <a:lnTo>
                    <a:pt x="1928861" y="742690"/>
                  </a:lnTo>
                  <a:lnTo>
                    <a:pt x="1929815" y="750631"/>
                  </a:lnTo>
                  <a:lnTo>
                    <a:pt x="1930451" y="758889"/>
                  </a:lnTo>
                  <a:lnTo>
                    <a:pt x="1931405" y="767466"/>
                  </a:lnTo>
                  <a:lnTo>
                    <a:pt x="1931405" y="775724"/>
                  </a:lnTo>
                  <a:lnTo>
                    <a:pt x="1931723" y="784301"/>
                  </a:lnTo>
                  <a:lnTo>
                    <a:pt x="1932359" y="791924"/>
                  </a:lnTo>
                  <a:lnTo>
                    <a:pt x="1933313" y="799865"/>
                  </a:lnTo>
                  <a:lnTo>
                    <a:pt x="1934585" y="806853"/>
                  </a:lnTo>
                  <a:lnTo>
                    <a:pt x="1936175" y="813206"/>
                  </a:lnTo>
                  <a:lnTo>
                    <a:pt x="1938401" y="819241"/>
                  </a:lnTo>
                  <a:lnTo>
                    <a:pt x="1940627" y="824958"/>
                  </a:lnTo>
                  <a:lnTo>
                    <a:pt x="1943171" y="830041"/>
                  </a:lnTo>
                  <a:lnTo>
                    <a:pt x="1945715" y="834805"/>
                  </a:lnTo>
                  <a:lnTo>
                    <a:pt x="1948576" y="839252"/>
                  </a:lnTo>
                  <a:lnTo>
                    <a:pt x="1951756" y="843381"/>
                  </a:lnTo>
                  <a:lnTo>
                    <a:pt x="1954936" y="846875"/>
                  </a:lnTo>
                  <a:lnTo>
                    <a:pt x="1958116" y="850687"/>
                  </a:lnTo>
                  <a:lnTo>
                    <a:pt x="1961614" y="853546"/>
                  </a:lnTo>
                  <a:lnTo>
                    <a:pt x="1965430" y="856087"/>
                  </a:lnTo>
                  <a:lnTo>
                    <a:pt x="1968610" y="858946"/>
                  </a:lnTo>
                  <a:lnTo>
                    <a:pt x="1975606" y="862757"/>
                  </a:lnTo>
                  <a:lnTo>
                    <a:pt x="1982284" y="866251"/>
                  </a:lnTo>
                  <a:lnTo>
                    <a:pt x="1988643" y="868475"/>
                  </a:lnTo>
                  <a:lnTo>
                    <a:pt x="1994049" y="869745"/>
                  </a:lnTo>
                  <a:lnTo>
                    <a:pt x="1998819" y="871016"/>
                  </a:lnTo>
                  <a:lnTo>
                    <a:pt x="2002635" y="871334"/>
                  </a:lnTo>
                  <a:lnTo>
                    <a:pt x="2005815" y="871651"/>
                  </a:lnTo>
                  <a:lnTo>
                    <a:pt x="2005815" y="932320"/>
                  </a:lnTo>
                  <a:lnTo>
                    <a:pt x="1841096" y="932320"/>
                  </a:lnTo>
                  <a:lnTo>
                    <a:pt x="1841096" y="997119"/>
                  </a:lnTo>
                  <a:lnTo>
                    <a:pt x="1853815" y="999025"/>
                  </a:lnTo>
                  <a:lnTo>
                    <a:pt x="1865899" y="1001566"/>
                  </a:lnTo>
                  <a:lnTo>
                    <a:pt x="1877983" y="1004107"/>
                  </a:lnTo>
                  <a:lnTo>
                    <a:pt x="1890066" y="1007601"/>
                  </a:lnTo>
                  <a:lnTo>
                    <a:pt x="1901514" y="1011095"/>
                  </a:lnTo>
                  <a:lnTo>
                    <a:pt x="1912962" y="1015224"/>
                  </a:lnTo>
                  <a:lnTo>
                    <a:pt x="1923773" y="1019354"/>
                  </a:lnTo>
                  <a:lnTo>
                    <a:pt x="1934903" y="1024118"/>
                  </a:lnTo>
                  <a:lnTo>
                    <a:pt x="1945715" y="1029200"/>
                  </a:lnTo>
                  <a:lnTo>
                    <a:pt x="1956208" y="1034918"/>
                  </a:lnTo>
                  <a:lnTo>
                    <a:pt x="1966384" y="1040635"/>
                  </a:lnTo>
                  <a:lnTo>
                    <a:pt x="1976242" y="1046988"/>
                  </a:lnTo>
                  <a:lnTo>
                    <a:pt x="1986099" y="1053659"/>
                  </a:lnTo>
                  <a:lnTo>
                    <a:pt x="1995321" y="1060329"/>
                  </a:lnTo>
                  <a:lnTo>
                    <a:pt x="2003907" y="1067635"/>
                  </a:lnTo>
                  <a:lnTo>
                    <a:pt x="2012811" y="1074940"/>
                  </a:lnTo>
                  <a:lnTo>
                    <a:pt x="2021396" y="1082881"/>
                  </a:lnTo>
                  <a:lnTo>
                    <a:pt x="2029028" y="1090822"/>
                  </a:lnTo>
                  <a:lnTo>
                    <a:pt x="2036978" y="1099081"/>
                  </a:lnTo>
                  <a:lnTo>
                    <a:pt x="2044292" y="1107975"/>
                  </a:lnTo>
                  <a:lnTo>
                    <a:pt x="2051288" y="1116551"/>
                  </a:lnTo>
                  <a:lnTo>
                    <a:pt x="2057965" y="1125445"/>
                  </a:lnTo>
                  <a:lnTo>
                    <a:pt x="2064325" y="1135292"/>
                  </a:lnTo>
                  <a:lnTo>
                    <a:pt x="2069731" y="1144821"/>
                  </a:lnTo>
                  <a:lnTo>
                    <a:pt x="2075455" y="1154350"/>
                  </a:lnTo>
                  <a:lnTo>
                    <a:pt x="2080225" y="1164515"/>
                  </a:lnTo>
                  <a:lnTo>
                    <a:pt x="2084995" y="1174679"/>
                  </a:lnTo>
                  <a:lnTo>
                    <a:pt x="2089128" y="1185161"/>
                  </a:lnTo>
                  <a:lnTo>
                    <a:pt x="2092626" y="1195643"/>
                  </a:lnTo>
                  <a:lnTo>
                    <a:pt x="2095488" y="1206761"/>
                  </a:lnTo>
                  <a:lnTo>
                    <a:pt x="2098668" y="1217560"/>
                  </a:lnTo>
                  <a:lnTo>
                    <a:pt x="2100894" y="1228995"/>
                  </a:lnTo>
                  <a:lnTo>
                    <a:pt x="2103438" y="1336675"/>
                  </a:lnTo>
                  <a:lnTo>
                    <a:pt x="1485900" y="1336675"/>
                  </a:lnTo>
                  <a:lnTo>
                    <a:pt x="1488444" y="1228995"/>
                  </a:lnTo>
                  <a:lnTo>
                    <a:pt x="1490670" y="1217560"/>
                  </a:lnTo>
                  <a:lnTo>
                    <a:pt x="1493214" y="1206761"/>
                  </a:lnTo>
                  <a:lnTo>
                    <a:pt x="1496712" y="1195643"/>
                  </a:lnTo>
                  <a:lnTo>
                    <a:pt x="1500210" y="1185161"/>
                  </a:lnTo>
                  <a:lnTo>
                    <a:pt x="1504343" y="1174679"/>
                  </a:lnTo>
                  <a:lnTo>
                    <a:pt x="1508795" y="1164515"/>
                  </a:lnTo>
                  <a:lnTo>
                    <a:pt x="1513565" y="1154350"/>
                  </a:lnTo>
                  <a:lnTo>
                    <a:pt x="1519289" y="1144821"/>
                  </a:lnTo>
                  <a:lnTo>
                    <a:pt x="1525013" y="1135292"/>
                  </a:lnTo>
                  <a:lnTo>
                    <a:pt x="1531055" y="1125763"/>
                  </a:lnTo>
                  <a:lnTo>
                    <a:pt x="1537732" y="1116551"/>
                  </a:lnTo>
                  <a:lnTo>
                    <a:pt x="1544728" y="1107975"/>
                  </a:lnTo>
                  <a:lnTo>
                    <a:pt x="1552042" y="1099081"/>
                  </a:lnTo>
                  <a:lnTo>
                    <a:pt x="1559674" y="1090822"/>
                  </a:lnTo>
                  <a:lnTo>
                    <a:pt x="1567942" y="1082881"/>
                  </a:lnTo>
                  <a:lnTo>
                    <a:pt x="1576209" y="1074940"/>
                  </a:lnTo>
                  <a:lnTo>
                    <a:pt x="1584795" y="1067635"/>
                  </a:lnTo>
                  <a:lnTo>
                    <a:pt x="1593699" y="1060329"/>
                  </a:lnTo>
                  <a:lnTo>
                    <a:pt x="1603239" y="1053659"/>
                  </a:lnTo>
                  <a:lnTo>
                    <a:pt x="1613096" y="1046988"/>
                  </a:lnTo>
                  <a:lnTo>
                    <a:pt x="1622954" y="1040635"/>
                  </a:lnTo>
                  <a:lnTo>
                    <a:pt x="1632812" y="1034918"/>
                  </a:lnTo>
                  <a:lnTo>
                    <a:pt x="1643305" y="1029200"/>
                  </a:lnTo>
                  <a:lnTo>
                    <a:pt x="1654117" y="1024118"/>
                  </a:lnTo>
                  <a:lnTo>
                    <a:pt x="1664929" y="1019671"/>
                  </a:lnTo>
                  <a:lnTo>
                    <a:pt x="1676058" y="1015224"/>
                  </a:lnTo>
                  <a:lnTo>
                    <a:pt x="1687506" y="1011095"/>
                  </a:lnTo>
                  <a:lnTo>
                    <a:pt x="1699272" y="1007601"/>
                  </a:lnTo>
                  <a:lnTo>
                    <a:pt x="1711355" y="1004107"/>
                  </a:lnTo>
                  <a:lnTo>
                    <a:pt x="1723439" y="1001566"/>
                  </a:lnTo>
                  <a:lnTo>
                    <a:pt x="1735523" y="999025"/>
                  </a:lnTo>
                  <a:lnTo>
                    <a:pt x="1747924" y="997119"/>
                  </a:lnTo>
                  <a:lnTo>
                    <a:pt x="1747924" y="932320"/>
                  </a:lnTo>
                  <a:lnTo>
                    <a:pt x="1583205" y="932320"/>
                  </a:lnTo>
                  <a:lnTo>
                    <a:pt x="1583205" y="871651"/>
                  </a:lnTo>
                  <a:lnTo>
                    <a:pt x="1586385" y="871334"/>
                  </a:lnTo>
                  <a:lnTo>
                    <a:pt x="1590201" y="870698"/>
                  </a:lnTo>
                  <a:lnTo>
                    <a:pt x="1594971" y="869110"/>
                  </a:lnTo>
                  <a:lnTo>
                    <a:pt x="1600377" y="867204"/>
                  </a:lnTo>
                  <a:lnTo>
                    <a:pt x="1606736" y="864663"/>
                  </a:lnTo>
                  <a:lnTo>
                    <a:pt x="1613414" y="861487"/>
                  </a:lnTo>
                  <a:lnTo>
                    <a:pt x="1620410" y="857358"/>
                  </a:lnTo>
                  <a:lnTo>
                    <a:pt x="1624226" y="854816"/>
                  </a:lnTo>
                  <a:lnTo>
                    <a:pt x="1627406" y="851958"/>
                  </a:lnTo>
                  <a:lnTo>
                    <a:pt x="1630586" y="848464"/>
                  </a:lnTo>
                  <a:lnTo>
                    <a:pt x="1634084" y="845287"/>
                  </a:lnTo>
                  <a:lnTo>
                    <a:pt x="1637264" y="841476"/>
                  </a:lnTo>
                  <a:lnTo>
                    <a:pt x="1640444" y="837346"/>
                  </a:lnTo>
                  <a:lnTo>
                    <a:pt x="1643305" y="832899"/>
                  </a:lnTo>
                  <a:lnTo>
                    <a:pt x="1646167" y="828135"/>
                  </a:lnTo>
                  <a:lnTo>
                    <a:pt x="1648393" y="823052"/>
                  </a:lnTo>
                  <a:lnTo>
                    <a:pt x="1650619" y="817653"/>
                  </a:lnTo>
                  <a:lnTo>
                    <a:pt x="1652845" y="811617"/>
                  </a:lnTo>
                  <a:lnTo>
                    <a:pt x="1654435" y="805265"/>
                  </a:lnTo>
                  <a:lnTo>
                    <a:pt x="1655707" y="798594"/>
                  </a:lnTo>
                  <a:lnTo>
                    <a:pt x="1656979" y="791289"/>
                  </a:lnTo>
                  <a:lnTo>
                    <a:pt x="1657297" y="783983"/>
                  </a:lnTo>
                  <a:lnTo>
                    <a:pt x="1657615" y="775724"/>
                  </a:lnTo>
                  <a:lnTo>
                    <a:pt x="1657933" y="767466"/>
                  </a:lnTo>
                  <a:lnTo>
                    <a:pt x="1658569" y="758889"/>
                  </a:lnTo>
                  <a:lnTo>
                    <a:pt x="1659205" y="750631"/>
                  </a:lnTo>
                  <a:lnTo>
                    <a:pt x="1660477" y="742690"/>
                  </a:lnTo>
                  <a:lnTo>
                    <a:pt x="1662067" y="734431"/>
                  </a:lnTo>
                  <a:lnTo>
                    <a:pt x="1663975" y="726808"/>
                  </a:lnTo>
                  <a:lnTo>
                    <a:pt x="1666201" y="718867"/>
                  </a:lnTo>
                  <a:lnTo>
                    <a:pt x="1668427" y="711561"/>
                  </a:lnTo>
                  <a:lnTo>
                    <a:pt x="1671289" y="704255"/>
                  </a:lnTo>
                  <a:lnTo>
                    <a:pt x="1674151" y="697267"/>
                  </a:lnTo>
                  <a:lnTo>
                    <a:pt x="1677648" y="690597"/>
                  </a:lnTo>
                  <a:lnTo>
                    <a:pt x="1680828" y="683609"/>
                  </a:lnTo>
                  <a:lnTo>
                    <a:pt x="1684962" y="677256"/>
                  </a:lnTo>
                  <a:lnTo>
                    <a:pt x="1689096" y="670903"/>
                  </a:lnTo>
                  <a:lnTo>
                    <a:pt x="1693230" y="665186"/>
                  </a:lnTo>
                  <a:lnTo>
                    <a:pt x="1698000" y="659151"/>
                  </a:lnTo>
                  <a:lnTo>
                    <a:pt x="1702770" y="654068"/>
                  </a:lnTo>
                  <a:lnTo>
                    <a:pt x="1707540" y="648986"/>
                  </a:lnTo>
                  <a:lnTo>
                    <a:pt x="1712627" y="643904"/>
                  </a:lnTo>
                  <a:lnTo>
                    <a:pt x="1718351" y="639457"/>
                  </a:lnTo>
                  <a:lnTo>
                    <a:pt x="1723757" y="635010"/>
                  </a:lnTo>
                  <a:lnTo>
                    <a:pt x="1729163" y="631198"/>
                  </a:lnTo>
                  <a:lnTo>
                    <a:pt x="1735205" y="627387"/>
                  </a:lnTo>
                  <a:lnTo>
                    <a:pt x="1741565" y="624210"/>
                  </a:lnTo>
                  <a:lnTo>
                    <a:pt x="1747288" y="621352"/>
                  </a:lnTo>
                  <a:lnTo>
                    <a:pt x="1753966" y="618810"/>
                  </a:lnTo>
                  <a:lnTo>
                    <a:pt x="1760326" y="616587"/>
                  </a:lnTo>
                  <a:lnTo>
                    <a:pt x="1767004" y="614681"/>
                  </a:lnTo>
                  <a:lnTo>
                    <a:pt x="1773682" y="613093"/>
                  </a:lnTo>
                  <a:lnTo>
                    <a:pt x="1780677" y="612140"/>
                  </a:lnTo>
                  <a:lnTo>
                    <a:pt x="1787673" y="611187"/>
                  </a:lnTo>
                  <a:close/>
                  <a:moveTo>
                    <a:pt x="630238" y="565150"/>
                  </a:moveTo>
                  <a:lnTo>
                    <a:pt x="639136" y="565468"/>
                  </a:lnTo>
                  <a:lnTo>
                    <a:pt x="647397" y="566420"/>
                  </a:lnTo>
                  <a:lnTo>
                    <a:pt x="655977" y="567372"/>
                  </a:lnTo>
                  <a:lnTo>
                    <a:pt x="664557" y="569276"/>
                  </a:lnTo>
                  <a:lnTo>
                    <a:pt x="672501" y="571498"/>
                  </a:lnTo>
                  <a:lnTo>
                    <a:pt x="680762" y="574354"/>
                  </a:lnTo>
                  <a:lnTo>
                    <a:pt x="689024" y="577211"/>
                  </a:lnTo>
                  <a:lnTo>
                    <a:pt x="696333" y="581020"/>
                  </a:lnTo>
                  <a:lnTo>
                    <a:pt x="703959" y="585463"/>
                  </a:lnTo>
                  <a:lnTo>
                    <a:pt x="711268" y="589907"/>
                  </a:lnTo>
                  <a:lnTo>
                    <a:pt x="718258" y="594667"/>
                  </a:lnTo>
                  <a:lnTo>
                    <a:pt x="725249" y="600063"/>
                  </a:lnTo>
                  <a:lnTo>
                    <a:pt x="731922" y="605776"/>
                  </a:lnTo>
                  <a:lnTo>
                    <a:pt x="738278" y="611489"/>
                  </a:lnTo>
                  <a:lnTo>
                    <a:pt x="744633" y="618154"/>
                  </a:lnTo>
                  <a:lnTo>
                    <a:pt x="750353" y="624820"/>
                  </a:lnTo>
                  <a:lnTo>
                    <a:pt x="756072" y="632437"/>
                  </a:lnTo>
                  <a:lnTo>
                    <a:pt x="761474" y="639737"/>
                  </a:lnTo>
                  <a:lnTo>
                    <a:pt x="766241" y="647354"/>
                  </a:lnTo>
                  <a:lnTo>
                    <a:pt x="771007" y="655289"/>
                  </a:lnTo>
                  <a:lnTo>
                    <a:pt x="775456" y="663541"/>
                  </a:lnTo>
                  <a:lnTo>
                    <a:pt x="779587" y="672111"/>
                  </a:lnTo>
                  <a:lnTo>
                    <a:pt x="783400" y="680998"/>
                  </a:lnTo>
                  <a:lnTo>
                    <a:pt x="786895" y="690202"/>
                  </a:lnTo>
                  <a:lnTo>
                    <a:pt x="790073" y="699406"/>
                  </a:lnTo>
                  <a:lnTo>
                    <a:pt x="792615" y="708611"/>
                  </a:lnTo>
                  <a:lnTo>
                    <a:pt x="794839" y="718450"/>
                  </a:lnTo>
                  <a:lnTo>
                    <a:pt x="796746" y="728606"/>
                  </a:lnTo>
                  <a:lnTo>
                    <a:pt x="798017" y="738445"/>
                  </a:lnTo>
                  <a:lnTo>
                    <a:pt x="799288" y="748919"/>
                  </a:lnTo>
                  <a:lnTo>
                    <a:pt x="799923" y="759076"/>
                  </a:lnTo>
                  <a:lnTo>
                    <a:pt x="800241" y="769550"/>
                  </a:lnTo>
                  <a:lnTo>
                    <a:pt x="799923" y="777802"/>
                  </a:lnTo>
                  <a:lnTo>
                    <a:pt x="799606" y="786054"/>
                  </a:lnTo>
                  <a:lnTo>
                    <a:pt x="798970" y="793989"/>
                  </a:lnTo>
                  <a:lnTo>
                    <a:pt x="798017" y="801923"/>
                  </a:lnTo>
                  <a:lnTo>
                    <a:pt x="797064" y="809541"/>
                  </a:lnTo>
                  <a:lnTo>
                    <a:pt x="795475" y="817476"/>
                  </a:lnTo>
                  <a:lnTo>
                    <a:pt x="793568" y="825093"/>
                  </a:lnTo>
                  <a:lnTo>
                    <a:pt x="791979" y="832710"/>
                  </a:lnTo>
                  <a:lnTo>
                    <a:pt x="789755" y="840328"/>
                  </a:lnTo>
                  <a:lnTo>
                    <a:pt x="787531" y="847310"/>
                  </a:lnTo>
                  <a:lnTo>
                    <a:pt x="784671" y="854293"/>
                  </a:lnTo>
                  <a:lnTo>
                    <a:pt x="781811" y="861276"/>
                  </a:lnTo>
                  <a:lnTo>
                    <a:pt x="778951" y="868258"/>
                  </a:lnTo>
                  <a:lnTo>
                    <a:pt x="775456" y="874923"/>
                  </a:lnTo>
                  <a:lnTo>
                    <a:pt x="772278" y="880954"/>
                  </a:lnTo>
                  <a:lnTo>
                    <a:pt x="768465" y="887619"/>
                  </a:lnTo>
                  <a:lnTo>
                    <a:pt x="764970" y="893649"/>
                  </a:lnTo>
                  <a:lnTo>
                    <a:pt x="760839" y="899680"/>
                  </a:lnTo>
                  <a:lnTo>
                    <a:pt x="756708" y="905393"/>
                  </a:lnTo>
                  <a:lnTo>
                    <a:pt x="752259" y="911106"/>
                  </a:lnTo>
                  <a:lnTo>
                    <a:pt x="747810" y="916501"/>
                  </a:lnTo>
                  <a:lnTo>
                    <a:pt x="743044" y="921580"/>
                  </a:lnTo>
                  <a:lnTo>
                    <a:pt x="738278" y="926341"/>
                  </a:lnTo>
                  <a:lnTo>
                    <a:pt x="733193" y="931101"/>
                  </a:lnTo>
                  <a:lnTo>
                    <a:pt x="728109" y="936180"/>
                  </a:lnTo>
                  <a:lnTo>
                    <a:pt x="722707" y="939988"/>
                  </a:lnTo>
                  <a:lnTo>
                    <a:pt x="717305" y="944114"/>
                  </a:lnTo>
                  <a:lnTo>
                    <a:pt x="711903" y="948241"/>
                  </a:lnTo>
                  <a:lnTo>
                    <a:pt x="706183" y="951414"/>
                  </a:lnTo>
                  <a:lnTo>
                    <a:pt x="700464" y="954906"/>
                  </a:lnTo>
                  <a:lnTo>
                    <a:pt x="694426" y="958080"/>
                  </a:lnTo>
                  <a:lnTo>
                    <a:pt x="688071" y="960619"/>
                  </a:lnTo>
                  <a:lnTo>
                    <a:pt x="688071" y="1044727"/>
                  </a:lnTo>
                  <a:lnTo>
                    <a:pt x="703641" y="1047266"/>
                  </a:lnTo>
                  <a:lnTo>
                    <a:pt x="718894" y="1050440"/>
                  </a:lnTo>
                  <a:lnTo>
                    <a:pt x="733829" y="1053614"/>
                  </a:lnTo>
                  <a:lnTo>
                    <a:pt x="748764" y="1057740"/>
                  </a:lnTo>
                  <a:lnTo>
                    <a:pt x="763063" y="1062184"/>
                  </a:lnTo>
                  <a:lnTo>
                    <a:pt x="777045" y="1066945"/>
                  </a:lnTo>
                  <a:lnTo>
                    <a:pt x="791026" y="1072340"/>
                  </a:lnTo>
                  <a:lnTo>
                    <a:pt x="804690" y="1078371"/>
                  </a:lnTo>
                  <a:lnTo>
                    <a:pt x="818036" y="1085036"/>
                  </a:lnTo>
                  <a:lnTo>
                    <a:pt x="831064" y="1091701"/>
                  </a:lnTo>
                  <a:lnTo>
                    <a:pt x="843775" y="1099001"/>
                  </a:lnTo>
                  <a:lnTo>
                    <a:pt x="856167" y="1106618"/>
                  </a:lnTo>
                  <a:lnTo>
                    <a:pt x="867925" y="1114871"/>
                  </a:lnTo>
                  <a:lnTo>
                    <a:pt x="879682" y="1123440"/>
                  </a:lnTo>
                  <a:lnTo>
                    <a:pt x="890804" y="1132010"/>
                  </a:lnTo>
                  <a:lnTo>
                    <a:pt x="901925" y="1141214"/>
                  </a:lnTo>
                  <a:lnTo>
                    <a:pt x="912094" y="1151370"/>
                  </a:lnTo>
                  <a:lnTo>
                    <a:pt x="921944" y="1161210"/>
                  </a:lnTo>
                  <a:lnTo>
                    <a:pt x="931795" y="1171683"/>
                  </a:lnTo>
                  <a:lnTo>
                    <a:pt x="940692" y="1182157"/>
                  </a:lnTo>
                  <a:lnTo>
                    <a:pt x="949272" y="1193266"/>
                  </a:lnTo>
                  <a:lnTo>
                    <a:pt x="957534" y="1204692"/>
                  </a:lnTo>
                  <a:lnTo>
                    <a:pt x="965160" y="1216118"/>
                  </a:lnTo>
                  <a:lnTo>
                    <a:pt x="972151" y="1227862"/>
                  </a:lnTo>
                  <a:lnTo>
                    <a:pt x="979142" y="1240557"/>
                  </a:lnTo>
                  <a:lnTo>
                    <a:pt x="985179" y="1252618"/>
                  </a:lnTo>
                  <a:lnTo>
                    <a:pt x="991217" y="1265631"/>
                  </a:lnTo>
                  <a:lnTo>
                    <a:pt x="995983" y="1278327"/>
                  </a:lnTo>
                  <a:lnTo>
                    <a:pt x="1000749" y="1291657"/>
                  </a:lnTo>
                  <a:lnTo>
                    <a:pt x="1004880" y="1304988"/>
                  </a:lnTo>
                  <a:lnTo>
                    <a:pt x="1008058" y="1318635"/>
                  </a:lnTo>
                  <a:lnTo>
                    <a:pt x="1010600" y="1332600"/>
                  </a:lnTo>
                  <a:lnTo>
                    <a:pt x="1014413" y="1484313"/>
                  </a:lnTo>
                  <a:lnTo>
                    <a:pt x="246063" y="1484313"/>
                  </a:lnTo>
                  <a:lnTo>
                    <a:pt x="249876" y="1332600"/>
                  </a:lnTo>
                  <a:lnTo>
                    <a:pt x="252419" y="1318635"/>
                  </a:lnTo>
                  <a:lnTo>
                    <a:pt x="255596" y="1304988"/>
                  </a:lnTo>
                  <a:lnTo>
                    <a:pt x="259727" y="1291657"/>
                  </a:lnTo>
                  <a:lnTo>
                    <a:pt x="264176" y="1278327"/>
                  </a:lnTo>
                  <a:lnTo>
                    <a:pt x="269260" y="1265631"/>
                  </a:lnTo>
                  <a:lnTo>
                    <a:pt x="275297" y="1252618"/>
                  </a:lnTo>
                  <a:lnTo>
                    <a:pt x="281017" y="1240557"/>
                  </a:lnTo>
                  <a:lnTo>
                    <a:pt x="288008" y="1227862"/>
                  </a:lnTo>
                  <a:lnTo>
                    <a:pt x="294999" y="1216118"/>
                  </a:lnTo>
                  <a:lnTo>
                    <a:pt x="302943" y="1204692"/>
                  </a:lnTo>
                  <a:lnTo>
                    <a:pt x="310887" y="1193266"/>
                  </a:lnTo>
                  <a:lnTo>
                    <a:pt x="319784" y="1182157"/>
                  </a:lnTo>
                  <a:lnTo>
                    <a:pt x="328682" y="1171683"/>
                  </a:lnTo>
                  <a:lnTo>
                    <a:pt x="338214" y="1161210"/>
                  </a:lnTo>
                  <a:lnTo>
                    <a:pt x="348383" y="1151370"/>
                  </a:lnTo>
                  <a:lnTo>
                    <a:pt x="358869" y="1141214"/>
                  </a:lnTo>
                  <a:lnTo>
                    <a:pt x="369673" y="1132010"/>
                  </a:lnTo>
                  <a:lnTo>
                    <a:pt x="380795" y="1123440"/>
                  </a:lnTo>
                  <a:lnTo>
                    <a:pt x="392552" y="1114871"/>
                  </a:lnTo>
                  <a:lnTo>
                    <a:pt x="404309" y="1106618"/>
                  </a:lnTo>
                  <a:lnTo>
                    <a:pt x="417020" y="1099001"/>
                  </a:lnTo>
                  <a:lnTo>
                    <a:pt x="429412" y="1091701"/>
                  </a:lnTo>
                  <a:lnTo>
                    <a:pt x="442441" y="1085036"/>
                  </a:lnTo>
                  <a:lnTo>
                    <a:pt x="455787" y="1078371"/>
                  </a:lnTo>
                  <a:lnTo>
                    <a:pt x="469450" y="1072340"/>
                  </a:lnTo>
                  <a:lnTo>
                    <a:pt x="483432" y="1066945"/>
                  </a:lnTo>
                  <a:lnTo>
                    <a:pt x="497413" y="1062184"/>
                  </a:lnTo>
                  <a:lnTo>
                    <a:pt x="511713" y="1057740"/>
                  </a:lnTo>
                  <a:lnTo>
                    <a:pt x="526648" y="1053614"/>
                  </a:lnTo>
                  <a:lnTo>
                    <a:pt x="541582" y="1050440"/>
                  </a:lnTo>
                  <a:lnTo>
                    <a:pt x="556835" y="1047266"/>
                  </a:lnTo>
                  <a:lnTo>
                    <a:pt x="571770" y="1044727"/>
                  </a:lnTo>
                  <a:lnTo>
                    <a:pt x="571770" y="960619"/>
                  </a:lnTo>
                  <a:lnTo>
                    <a:pt x="566050" y="958080"/>
                  </a:lnTo>
                  <a:lnTo>
                    <a:pt x="560013" y="954906"/>
                  </a:lnTo>
                  <a:lnTo>
                    <a:pt x="554293" y="951414"/>
                  </a:lnTo>
                  <a:lnTo>
                    <a:pt x="548573" y="948241"/>
                  </a:lnTo>
                  <a:lnTo>
                    <a:pt x="543171" y="944114"/>
                  </a:lnTo>
                  <a:lnTo>
                    <a:pt x="537452" y="939988"/>
                  </a:lnTo>
                  <a:lnTo>
                    <a:pt x="532367" y="935545"/>
                  </a:lnTo>
                  <a:lnTo>
                    <a:pt x="527283" y="931101"/>
                  </a:lnTo>
                  <a:lnTo>
                    <a:pt x="522199" y="926341"/>
                  </a:lnTo>
                  <a:lnTo>
                    <a:pt x="517433" y="921580"/>
                  </a:lnTo>
                  <a:lnTo>
                    <a:pt x="512348" y="916501"/>
                  </a:lnTo>
                  <a:lnTo>
                    <a:pt x="507900" y="911106"/>
                  </a:lnTo>
                  <a:lnTo>
                    <a:pt x="503769" y="905393"/>
                  </a:lnTo>
                  <a:lnTo>
                    <a:pt x="499638" y="899680"/>
                  </a:lnTo>
                  <a:lnTo>
                    <a:pt x="495507" y="893649"/>
                  </a:lnTo>
                  <a:lnTo>
                    <a:pt x="491694" y="887302"/>
                  </a:lnTo>
                  <a:lnTo>
                    <a:pt x="488198" y="880954"/>
                  </a:lnTo>
                  <a:lnTo>
                    <a:pt x="484385" y="874923"/>
                  </a:lnTo>
                  <a:lnTo>
                    <a:pt x="481525" y="868258"/>
                  </a:lnTo>
                  <a:lnTo>
                    <a:pt x="478665" y="861276"/>
                  </a:lnTo>
                  <a:lnTo>
                    <a:pt x="475488" y="854293"/>
                  </a:lnTo>
                  <a:lnTo>
                    <a:pt x="472946" y="847310"/>
                  </a:lnTo>
                  <a:lnTo>
                    <a:pt x="470404" y="839693"/>
                  </a:lnTo>
                  <a:lnTo>
                    <a:pt x="468497" y="832393"/>
                  </a:lnTo>
                  <a:lnTo>
                    <a:pt x="466273" y="825093"/>
                  </a:lnTo>
                  <a:lnTo>
                    <a:pt x="465002" y="817476"/>
                  </a:lnTo>
                  <a:lnTo>
                    <a:pt x="463413" y="809541"/>
                  </a:lnTo>
                  <a:lnTo>
                    <a:pt x="462142" y="801923"/>
                  </a:lnTo>
                  <a:lnTo>
                    <a:pt x="461189" y="793989"/>
                  </a:lnTo>
                  <a:lnTo>
                    <a:pt x="460871" y="786054"/>
                  </a:lnTo>
                  <a:lnTo>
                    <a:pt x="460235" y="777802"/>
                  </a:lnTo>
                  <a:lnTo>
                    <a:pt x="460235" y="769550"/>
                  </a:lnTo>
                  <a:lnTo>
                    <a:pt x="460553" y="759076"/>
                  </a:lnTo>
                  <a:lnTo>
                    <a:pt x="460871" y="748919"/>
                  </a:lnTo>
                  <a:lnTo>
                    <a:pt x="461824" y="738445"/>
                  </a:lnTo>
                  <a:lnTo>
                    <a:pt x="463413" y="728606"/>
                  </a:lnTo>
                  <a:lnTo>
                    <a:pt x="465637" y="718450"/>
                  </a:lnTo>
                  <a:lnTo>
                    <a:pt x="467862" y="708611"/>
                  </a:lnTo>
                  <a:lnTo>
                    <a:pt x="470404" y="699406"/>
                  </a:lnTo>
                  <a:lnTo>
                    <a:pt x="473264" y="690202"/>
                  </a:lnTo>
                  <a:lnTo>
                    <a:pt x="477077" y="680998"/>
                  </a:lnTo>
                  <a:lnTo>
                    <a:pt x="480890" y="672111"/>
                  </a:lnTo>
                  <a:lnTo>
                    <a:pt x="484703" y="663541"/>
                  </a:lnTo>
                  <a:lnTo>
                    <a:pt x="489152" y="655289"/>
                  </a:lnTo>
                  <a:lnTo>
                    <a:pt x="493918" y="647354"/>
                  </a:lnTo>
                  <a:lnTo>
                    <a:pt x="498685" y="639737"/>
                  </a:lnTo>
                  <a:lnTo>
                    <a:pt x="504404" y="632437"/>
                  </a:lnTo>
                  <a:lnTo>
                    <a:pt x="509806" y="624820"/>
                  </a:lnTo>
                  <a:lnTo>
                    <a:pt x="515844" y="618154"/>
                  </a:lnTo>
                  <a:lnTo>
                    <a:pt x="522199" y="611489"/>
                  </a:lnTo>
                  <a:lnTo>
                    <a:pt x="528236" y="605776"/>
                  </a:lnTo>
                  <a:lnTo>
                    <a:pt x="534909" y="600063"/>
                  </a:lnTo>
                  <a:lnTo>
                    <a:pt x="541900" y="594667"/>
                  </a:lnTo>
                  <a:lnTo>
                    <a:pt x="548891" y="589907"/>
                  </a:lnTo>
                  <a:lnTo>
                    <a:pt x="556517" y="585463"/>
                  </a:lnTo>
                  <a:lnTo>
                    <a:pt x="564144" y="581020"/>
                  </a:lnTo>
                  <a:lnTo>
                    <a:pt x="571770" y="577211"/>
                  </a:lnTo>
                  <a:lnTo>
                    <a:pt x="579714" y="574354"/>
                  </a:lnTo>
                  <a:lnTo>
                    <a:pt x="587658" y="571498"/>
                  </a:lnTo>
                  <a:lnTo>
                    <a:pt x="595920" y="569276"/>
                  </a:lnTo>
                  <a:lnTo>
                    <a:pt x="604499" y="567372"/>
                  </a:lnTo>
                  <a:lnTo>
                    <a:pt x="612761" y="566420"/>
                  </a:lnTo>
                  <a:lnTo>
                    <a:pt x="621659" y="565468"/>
                  </a:lnTo>
                  <a:lnTo>
                    <a:pt x="630238" y="565150"/>
                  </a:lnTo>
                  <a:close/>
                  <a:moveTo>
                    <a:pt x="181836" y="158167"/>
                  </a:moveTo>
                  <a:lnTo>
                    <a:pt x="178980" y="158484"/>
                  </a:lnTo>
                  <a:lnTo>
                    <a:pt x="176441" y="159119"/>
                  </a:lnTo>
                  <a:lnTo>
                    <a:pt x="173902" y="160390"/>
                  </a:lnTo>
                  <a:lnTo>
                    <a:pt x="171681" y="161343"/>
                  </a:lnTo>
                  <a:lnTo>
                    <a:pt x="169459" y="162613"/>
                  </a:lnTo>
                  <a:lnTo>
                    <a:pt x="167238" y="163884"/>
                  </a:lnTo>
                  <a:lnTo>
                    <a:pt x="165651" y="165789"/>
                  </a:lnTo>
                  <a:lnTo>
                    <a:pt x="164065" y="167695"/>
                  </a:lnTo>
                  <a:lnTo>
                    <a:pt x="162478" y="169918"/>
                  </a:lnTo>
                  <a:lnTo>
                    <a:pt x="161209" y="171824"/>
                  </a:lnTo>
                  <a:lnTo>
                    <a:pt x="159939" y="174364"/>
                  </a:lnTo>
                  <a:lnTo>
                    <a:pt x="159305" y="176588"/>
                  </a:lnTo>
                  <a:lnTo>
                    <a:pt x="158352" y="179128"/>
                  </a:lnTo>
                  <a:lnTo>
                    <a:pt x="158035" y="181669"/>
                  </a:lnTo>
                  <a:lnTo>
                    <a:pt x="157718" y="184210"/>
                  </a:lnTo>
                  <a:lnTo>
                    <a:pt x="157718" y="1440334"/>
                  </a:lnTo>
                  <a:lnTo>
                    <a:pt x="158352" y="1447639"/>
                  </a:lnTo>
                  <a:lnTo>
                    <a:pt x="159622" y="1454944"/>
                  </a:lnTo>
                  <a:lnTo>
                    <a:pt x="161526" y="1463202"/>
                  </a:lnTo>
                  <a:lnTo>
                    <a:pt x="164065" y="1471142"/>
                  </a:lnTo>
                  <a:lnTo>
                    <a:pt x="167238" y="1479717"/>
                  </a:lnTo>
                  <a:lnTo>
                    <a:pt x="171363" y="1488610"/>
                  </a:lnTo>
                  <a:lnTo>
                    <a:pt x="175806" y="1497185"/>
                  </a:lnTo>
                  <a:lnTo>
                    <a:pt x="181201" y="1506078"/>
                  </a:lnTo>
                  <a:lnTo>
                    <a:pt x="187230" y="1514336"/>
                  </a:lnTo>
                  <a:lnTo>
                    <a:pt x="193577" y="1522594"/>
                  </a:lnTo>
                  <a:lnTo>
                    <a:pt x="200876" y="1530534"/>
                  </a:lnTo>
                  <a:lnTo>
                    <a:pt x="208492" y="1538156"/>
                  </a:lnTo>
                  <a:lnTo>
                    <a:pt x="216743" y="1545143"/>
                  </a:lnTo>
                  <a:lnTo>
                    <a:pt x="225629" y="1551178"/>
                  </a:lnTo>
                  <a:lnTo>
                    <a:pt x="230389" y="1554354"/>
                  </a:lnTo>
                  <a:lnTo>
                    <a:pt x="235149" y="1557212"/>
                  </a:lnTo>
                  <a:lnTo>
                    <a:pt x="239909" y="1559753"/>
                  </a:lnTo>
                  <a:lnTo>
                    <a:pt x="244669" y="1561976"/>
                  </a:lnTo>
                  <a:lnTo>
                    <a:pt x="1018979" y="1561976"/>
                  </a:lnTo>
                  <a:lnTo>
                    <a:pt x="1018979" y="1559436"/>
                  </a:lnTo>
                  <a:lnTo>
                    <a:pt x="1028182" y="1554354"/>
                  </a:lnTo>
                  <a:lnTo>
                    <a:pt x="1037068" y="1548637"/>
                  </a:lnTo>
                  <a:lnTo>
                    <a:pt x="1045636" y="1542603"/>
                  </a:lnTo>
                  <a:lnTo>
                    <a:pt x="1053252" y="1535298"/>
                  </a:lnTo>
                  <a:lnTo>
                    <a:pt x="1060551" y="1527993"/>
                  </a:lnTo>
                  <a:lnTo>
                    <a:pt x="1067532" y="1520370"/>
                  </a:lnTo>
                  <a:lnTo>
                    <a:pt x="1073879" y="1512113"/>
                  </a:lnTo>
                  <a:lnTo>
                    <a:pt x="1079908" y="1504173"/>
                  </a:lnTo>
                  <a:lnTo>
                    <a:pt x="1084986" y="1495597"/>
                  </a:lnTo>
                  <a:lnTo>
                    <a:pt x="1089429" y="1487022"/>
                  </a:lnTo>
                  <a:lnTo>
                    <a:pt x="1093554" y="1479082"/>
                  </a:lnTo>
                  <a:lnTo>
                    <a:pt x="1096728" y="1470507"/>
                  </a:lnTo>
                  <a:lnTo>
                    <a:pt x="1099266" y="1462884"/>
                  </a:lnTo>
                  <a:lnTo>
                    <a:pt x="1101170" y="1454626"/>
                  </a:lnTo>
                  <a:lnTo>
                    <a:pt x="1102122" y="1447321"/>
                  </a:lnTo>
                  <a:lnTo>
                    <a:pt x="1102757" y="1440334"/>
                  </a:lnTo>
                  <a:lnTo>
                    <a:pt x="1102757" y="184210"/>
                  </a:lnTo>
                  <a:lnTo>
                    <a:pt x="1102122" y="181669"/>
                  </a:lnTo>
                  <a:lnTo>
                    <a:pt x="1101805" y="179128"/>
                  </a:lnTo>
                  <a:lnTo>
                    <a:pt x="1101170" y="176588"/>
                  </a:lnTo>
                  <a:lnTo>
                    <a:pt x="1100536" y="174364"/>
                  </a:lnTo>
                  <a:lnTo>
                    <a:pt x="1099266" y="171824"/>
                  </a:lnTo>
                  <a:lnTo>
                    <a:pt x="1097997" y="169918"/>
                  </a:lnTo>
                  <a:lnTo>
                    <a:pt x="1096410" y="167695"/>
                  </a:lnTo>
                  <a:lnTo>
                    <a:pt x="1094824" y="165789"/>
                  </a:lnTo>
                  <a:lnTo>
                    <a:pt x="1092919" y="163884"/>
                  </a:lnTo>
                  <a:lnTo>
                    <a:pt x="1090698" y="162613"/>
                  </a:lnTo>
                  <a:lnTo>
                    <a:pt x="1088794" y="161343"/>
                  </a:lnTo>
                  <a:lnTo>
                    <a:pt x="1086573" y="160390"/>
                  </a:lnTo>
                  <a:lnTo>
                    <a:pt x="1083716" y="159119"/>
                  </a:lnTo>
                  <a:lnTo>
                    <a:pt x="1081178" y="158484"/>
                  </a:lnTo>
                  <a:lnTo>
                    <a:pt x="1078639" y="158167"/>
                  </a:lnTo>
                  <a:lnTo>
                    <a:pt x="1076100" y="158167"/>
                  </a:lnTo>
                  <a:lnTo>
                    <a:pt x="184374" y="158167"/>
                  </a:lnTo>
                  <a:lnTo>
                    <a:pt x="181836" y="158167"/>
                  </a:lnTo>
                  <a:close/>
                  <a:moveTo>
                    <a:pt x="1414463" y="157162"/>
                  </a:moveTo>
                  <a:lnTo>
                    <a:pt x="2153497" y="157162"/>
                  </a:lnTo>
                  <a:lnTo>
                    <a:pt x="2161123" y="157162"/>
                  </a:lnTo>
                  <a:lnTo>
                    <a:pt x="2169066" y="158114"/>
                  </a:lnTo>
                  <a:lnTo>
                    <a:pt x="2176374" y="158749"/>
                  </a:lnTo>
                  <a:lnTo>
                    <a:pt x="2183364" y="160337"/>
                  </a:lnTo>
                  <a:lnTo>
                    <a:pt x="2190671" y="161924"/>
                  </a:lnTo>
                  <a:lnTo>
                    <a:pt x="2197661" y="163829"/>
                  </a:lnTo>
                  <a:lnTo>
                    <a:pt x="2204651" y="166052"/>
                  </a:lnTo>
                  <a:lnTo>
                    <a:pt x="2211324" y="168909"/>
                  </a:lnTo>
                  <a:lnTo>
                    <a:pt x="2217996" y="172084"/>
                  </a:lnTo>
                  <a:lnTo>
                    <a:pt x="2224350" y="174942"/>
                  </a:lnTo>
                  <a:lnTo>
                    <a:pt x="2230387" y="178752"/>
                  </a:lnTo>
                  <a:lnTo>
                    <a:pt x="2236424" y="182562"/>
                  </a:lnTo>
                  <a:lnTo>
                    <a:pt x="2242461" y="186689"/>
                  </a:lnTo>
                  <a:lnTo>
                    <a:pt x="2247862" y="191134"/>
                  </a:lnTo>
                  <a:lnTo>
                    <a:pt x="2253264" y="195579"/>
                  </a:lnTo>
                  <a:lnTo>
                    <a:pt x="2258665" y="200659"/>
                  </a:lnTo>
                  <a:lnTo>
                    <a:pt x="2263431" y="206057"/>
                  </a:lnTo>
                  <a:lnTo>
                    <a:pt x="2268197" y="211137"/>
                  </a:lnTo>
                  <a:lnTo>
                    <a:pt x="2272645" y="216852"/>
                  </a:lnTo>
                  <a:lnTo>
                    <a:pt x="2276776" y="222567"/>
                  </a:lnTo>
                  <a:lnTo>
                    <a:pt x="2280270" y="228917"/>
                  </a:lnTo>
                  <a:lnTo>
                    <a:pt x="2284083" y="234949"/>
                  </a:lnTo>
                  <a:lnTo>
                    <a:pt x="2287261" y="241299"/>
                  </a:lnTo>
                  <a:lnTo>
                    <a:pt x="2290438" y="247967"/>
                  </a:lnTo>
                  <a:lnTo>
                    <a:pt x="2292980" y="254634"/>
                  </a:lnTo>
                  <a:lnTo>
                    <a:pt x="2295204" y="261619"/>
                  </a:lnTo>
                  <a:lnTo>
                    <a:pt x="2297428" y="268604"/>
                  </a:lnTo>
                  <a:lnTo>
                    <a:pt x="2298699" y="275589"/>
                  </a:lnTo>
                  <a:lnTo>
                    <a:pt x="2300287" y="282892"/>
                  </a:lnTo>
                  <a:lnTo>
                    <a:pt x="2300923" y="290512"/>
                  </a:lnTo>
                  <a:lnTo>
                    <a:pt x="2301876" y="297814"/>
                  </a:lnTo>
                  <a:lnTo>
                    <a:pt x="2301876" y="305434"/>
                  </a:lnTo>
                  <a:lnTo>
                    <a:pt x="2301876" y="1484630"/>
                  </a:lnTo>
                  <a:lnTo>
                    <a:pt x="2301876" y="1497013"/>
                  </a:lnTo>
                  <a:lnTo>
                    <a:pt x="2300923" y="1509078"/>
                  </a:lnTo>
                  <a:lnTo>
                    <a:pt x="2299652" y="1521143"/>
                  </a:lnTo>
                  <a:lnTo>
                    <a:pt x="2298063" y="1533208"/>
                  </a:lnTo>
                  <a:lnTo>
                    <a:pt x="2295839" y="1544638"/>
                  </a:lnTo>
                  <a:lnTo>
                    <a:pt x="2292980" y="1555433"/>
                  </a:lnTo>
                  <a:lnTo>
                    <a:pt x="2289802" y="1566545"/>
                  </a:lnTo>
                  <a:lnTo>
                    <a:pt x="2285990" y="1577340"/>
                  </a:lnTo>
                  <a:lnTo>
                    <a:pt x="2281859" y="1587500"/>
                  </a:lnTo>
                  <a:lnTo>
                    <a:pt x="2277093" y="1597660"/>
                  </a:lnTo>
                  <a:lnTo>
                    <a:pt x="2271374" y="1607503"/>
                  </a:lnTo>
                  <a:lnTo>
                    <a:pt x="2265655" y="1616710"/>
                  </a:lnTo>
                  <a:lnTo>
                    <a:pt x="2259300" y="1625918"/>
                  </a:lnTo>
                  <a:lnTo>
                    <a:pt x="2252310" y="1634808"/>
                  </a:lnTo>
                  <a:lnTo>
                    <a:pt x="2244685" y="1643063"/>
                  </a:lnTo>
                  <a:lnTo>
                    <a:pt x="2236424" y="1651000"/>
                  </a:lnTo>
                  <a:lnTo>
                    <a:pt x="2227846" y="1658938"/>
                  </a:lnTo>
                  <a:lnTo>
                    <a:pt x="2218631" y="1665923"/>
                  </a:lnTo>
                  <a:lnTo>
                    <a:pt x="2208782" y="1672908"/>
                  </a:lnTo>
                  <a:lnTo>
                    <a:pt x="2198297" y="1678940"/>
                  </a:lnTo>
                  <a:lnTo>
                    <a:pt x="2187494" y="1684973"/>
                  </a:lnTo>
                  <a:lnTo>
                    <a:pt x="2176056" y="1690370"/>
                  </a:lnTo>
                  <a:lnTo>
                    <a:pt x="2163664" y="1695450"/>
                  </a:lnTo>
                  <a:lnTo>
                    <a:pt x="2150955" y="1700213"/>
                  </a:lnTo>
                  <a:lnTo>
                    <a:pt x="2137611" y="1704023"/>
                  </a:lnTo>
                  <a:lnTo>
                    <a:pt x="2123631" y="1707515"/>
                  </a:lnTo>
                  <a:lnTo>
                    <a:pt x="2108698" y="1710373"/>
                  </a:lnTo>
                  <a:lnTo>
                    <a:pt x="2093764" y="1712913"/>
                  </a:lnTo>
                  <a:lnTo>
                    <a:pt x="2077878" y="1715135"/>
                  </a:lnTo>
                  <a:lnTo>
                    <a:pt x="2061038" y="1716405"/>
                  </a:lnTo>
                  <a:lnTo>
                    <a:pt x="2044199" y="1717358"/>
                  </a:lnTo>
                  <a:lnTo>
                    <a:pt x="2026406" y="1717675"/>
                  </a:lnTo>
                  <a:lnTo>
                    <a:pt x="1563159" y="1717675"/>
                  </a:lnTo>
                  <a:lnTo>
                    <a:pt x="1551721" y="1717358"/>
                  </a:lnTo>
                  <a:lnTo>
                    <a:pt x="1540601" y="1716723"/>
                  </a:lnTo>
                  <a:lnTo>
                    <a:pt x="1529163" y="1715453"/>
                  </a:lnTo>
                  <a:lnTo>
                    <a:pt x="1518042" y="1714500"/>
                  </a:lnTo>
                  <a:lnTo>
                    <a:pt x="1506922" y="1712913"/>
                  </a:lnTo>
                  <a:lnTo>
                    <a:pt x="1495801" y="1710690"/>
                  </a:lnTo>
                  <a:lnTo>
                    <a:pt x="1485634" y="1709103"/>
                  </a:lnTo>
                  <a:lnTo>
                    <a:pt x="1475149" y="1706880"/>
                  </a:lnTo>
                  <a:lnTo>
                    <a:pt x="1456085" y="1701800"/>
                  </a:lnTo>
                  <a:lnTo>
                    <a:pt x="1439246" y="1697038"/>
                  </a:lnTo>
                  <a:lnTo>
                    <a:pt x="1424948" y="1692593"/>
                  </a:lnTo>
                  <a:lnTo>
                    <a:pt x="1414463" y="1688783"/>
                  </a:lnTo>
                  <a:lnTo>
                    <a:pt x="1414463" y="1342708"/>
                  </a:lnTo>
                  <a:lnTo>
                    <a:pt x="1416687" y="1347470"/>
                  </a:lnTo>
                  <a:lnTo>
                    <a:pt x="1419229" y="1352233"/>
                  </a:lnTo>
                  <a:lnTo>
                    <a:pt x="1422088" y="1357630"/>
                  </a:lnTo>
                  <a:lnTo>
                    <a:pt x="1425583" y="1362393"/>
                  </a:lnTo>
                  <a:lnTo>
                    <a:pt x="1429078" y="1367473"/>
                  </a:lnTo>
                  <a:lnTo>
                    <a:pt x="1433209" y="1372235"/>
                  </a:lnTo>
                  <a:lnTo>
                    <a:pt x="1437657" y="1376998"/>
                  </a:lnTo>
                  <a:lnTo>
                    <a:pt x="1442105" y="1381760"/>
                  </a:lnTo>
                  <a:lnTo>
                    <a:pt x="1446871" y="1386523"/>
                  </a:lnTo>
                  <a:lnTo>
                    <a:pt x="1451637" y="1390968"/>
                  </a:lnTo>
                  <a:lnTo>
                    <a:pt x="1456721" y="1395413"/>
                  </a:lnTo>
                  <a:lnTo>
                    <a:pt x="1462440" y="1399540"/>
                  </a:lnTo>
                  <a:lnTo>
                    <a:pt x="1467523" y="1403350"/>
                  </a:lnTo>
                  <a:lnTo>
                    <a:pt x="1472925" y="1406525"/>
                  </a:lnTo>
                  <a:lnTo>
                    <a:pt x="1478644" y="1410018"/>
                  </a:lnTo>
                  <a:lnTo>
                    <a:pt x="1484045" y="1412558"/>
                  </a:lnTo>
                  <a:lnTo>
                    <a:pt x="1484045" y="1413510"/>
                  </a:lnTo>
                  <a:lnTo>
                    <a:pt x="2108062" y="1413510"/>
                  </a:lnTo>
                  <a:lnTo>
                    <a:pt x="2108062" y="1410335"/>
                  </a:lnTo>
                  <a:lnTo>
                    <a:pt x="2115370" y="1406208"/>
                  </a:lnTo>
                  <a:lnTo>
                    <a:pt x="2122360" y="1401763"/>
                  </a:lnTo>
                  <a:lnTo>
                    <a:pt x="2129032" y="1396683"/>
                  </a:lnTo>
                  <a:lnTo>
                    <a:pt x="2135387" y="1390968"/>
                  </a:lnTo>
                  <a:lnTo>
                    <a:pt x="2141106" y="1385253"/>
                  </a:lnTo>
                  <a:lnTo>
                    <a:pt x="2146825" y="1378903"/>
                  </a:lnTo>
                  <a:lnTo>
                    <a:pt x="2151909" y="1372235"/>
                  </a:lnTo>
                  <a:lnTo>
                    <a:pt x="2156357" y="1365568"/>
                  </a:lnTo>
                  <a:lnTo>
                    <a:pt x="2160805" y="1358900"/>
                  </a:lnTo>
                  <a:lnTo>
                    <a:pt x="2163982" y="1352233"/>
                  </a:lnTo>
                  <a:lnTo>
                    <a:pt x="2167477" y="1345883"/>
                  </a:lnTo>
                  <a:lnTo>
                    <a:pt x="2170019" y="1339215"/>
                  </a:lnTo>
                  <a:lnTo>
                    <a:pt x="2172243" y="1332865"/>
                  </a:lnTo>
                  <a:lnTo>
                    <a:pt x="2173832" y="1326515"/>
                  </a:lnTo>
                  <a:lnTo>
                    <a:pt x="2174467" y="1320800"/>
                  </a:lnTo>
                  <a:lnTo>
                    <a:pt x="2174785" y="1315085"/>
                  </a:lnTo>
                  <a:lnTo>
                    <a:pt x="2174785" y="305434"/>
                  </a:lnTo>
                  <a:lnTo>
                    <a:pt x="2174467" y="301307"/>
                  </a:lnTo>
                  <a:lnTo>
                    <a:pt x="2172879" y="297497"/>
                  </a:lnTo>
                  <a:lnTo>
                    <a:pt x="2171290" y="293687"/>
                  </a:lnTo>
                  <a:lnTo>
                    <a:pt x="2168430" y="290829"/>
                  </a:lnTo>
                  <a:lnTo>
                    <a:pt x="2165571" y="288289"/>
                  </a:lnTo>
                  <a:lnTo>
                    <a:pt x="2162076" y="286067"/>
                  </a:lnTo>
                  <a:lnTo>
                    <a:pt x="2157945" y="284797"/>
                  </a:lnTo>
                  <a:lnTo>
                    <a:pt x="2153497" y="284479"/>
                  </a:lnTo>
                  <a:lnTo>
                    <a:pt x="1414463" y="284479"/>
                  </a:lnTo>
                  <a:lnTo>
                    <a:pt x="1414463" y="157162"/>
                  </a:lnTo>
                  <a:close/>
                  <a:moveTo>
                    <a:pt x="184374" y="0"/>
                  </a:moveTo>
                  <a:lnTo>
                    <a:pt x="1076100" y="0"/>
                  </a:lnTo>
                  <a:lnTo>
                    <a:pt x="1085621" y="317"/>
                  </a:lnTo>
                  <a:lnTo>
                    <a:pt x="1094824" y="953"/>
                  </a:lnTo>
                  <a:lnTo>
                    <a:pt x="1104026" y="1905"/>
                  </a:lnTo>
                  <a:lnTo>
                    <a:pt x="1113229" y="3494"/>
                  </a:lnTo>
                  <a:lnTo>
                    <a:pt x="1122115" y="5717"/>
                  </a:lnTo>
                  <a:lnTo>
                    <a:pt x="1131000" y="8258"/>
                  </a:lnTo>
                  <a:lnTo>
                    <a:pt x="1139568" y="11434"/>
                  </a:lnTo>
                  <a:lnTo>
                    <a:pt x="1147502" y="14610"/>
                  </a:lnTo>
                  <a:lnTo>
                    <a:pt x="1156070" y="18421"/>
                  </a:lnTo>
                  <a:lnTo>
                    <a:pt x="1163686" y="22232"/>
                  </a:lnTo>
                  <a:lnTo>
                    <a:pt x="1171620" y="26679"/>
                  </a:lnTo>
                  <a:lnTo>
                    <a:pt x="1178919" y="31443"/>
                  </a:lnTo>
                  <a:lnTo>
                    <a:pt x="1186217" y="36842"/>
                  </a:lnTo>
                  <a:lnTo>
                    <a:pt x="1193199" y="42241"/>
                  </a:lnTo>
                  <a:lnTo>
                    <a:pt x="1199863" y="47640"/>
                  </a:lnTo>
                  <a:lnTo>
                    <a:pt x="1206210" y="53993"/>
                  </a:lnTo>
                  <a:lnTo>
                    <a:pt x="1212557" y="60345"/>
                  </a:lnTo>
                  <a:lnTo>
                    <a:pt x="1218269" y="67014"/>
                  </a:lnTo>
                  <a:lnTo>
                    <a:pt x="1223981" y="74002"/>
                  </a:lnTo>
                  <a:lnTo>
                    <a:pt x="1229058" y="81306"/>
                  </a:lnTo>
                  <a:lnTo>
                    <a:pt x="1233818" y="88611"/>
                  </a:lnTo>
                  <a:lnTo>
                    <a:pt x="1238261" y="96551"/>
                  </a:lnTo>
                  <a:lnTo>
                    <a:pt x="1242387" y="104492"/>
                  </a:lnTo>
                  <a:lnTo>
                    <a:pt x="1245877" y="112749"/>
                  </a:lnTo>
                  <a:lnTo>
                    <a:pt x="1249368" y="121325"/>
                  </a:lnTo>
                  <a:lnTo>
                    <a:pt x="1252224" y="129582"/>
                  </a:lnTo>
                  <a:lnTo>
                    <a:pt x="1254446" y="138475"/>
                  </a:lnTo>
                  <a:lnTo>
                    <a:pt x="1256667" y="147368"/>
                  </a:lnTo>
                  <a:lnTo>
                    <a:pt x="1258254" y="156261"/>
                  </a:lnTo>
                  <a:lnTo>
                    <a:pt x="1259523" y="165472"/>
                  </a:lnTo>
                  <a:lnTo>
                    <a:pt x="1259840" y="175000"/>
                  </a:lnTo>
                  <a:lnTo>
                    <a:pt x="1260475" y="184210"/>
                  </a:lnTo>
                  <a:lnTo>
                    <a:pt x="1260475" y="1651541"/>
                  </a:lnTo>
                  <a:lnTo>
                    <a:pt x="1259840" y="1667103"/>
                  </a:lnTo>
                  <a:lnTo>
                    <a:pt x="1259206" y="1682348"/>
                  </a:lnTo>
                  <a:lnTo>
                    <a:pt x="1257936" y="1696958"/>
                  </a:lnTo>
                  <a:lnTo>
                    <a:pt x="1255715" y="1711886"/>
                  </a:lnTo>
                  <a:lnTo>
                    <a:pt x="1252542" y="1725860"/>
                  </a:lnTo>
                  <a:lnTo>
                    <a:pt x="1249368" y="1739835"/>
                  </a:lnTo>
                  <a:lnTo>
                    <a:pt x="1245243" y="1753492"/>
                  </a:lnTo>
                  <a:lnTo>
                    <a:pt x="1240483" y="1766831"/>
                  </a:lnTo>
                  <a:lnTo>
                    <a:pt x="1235405" y="1779535"/>
                  </a:lnTo>
                  <a:lnTo>
                    <a:pt x="1229376" y="1792239"/>
                  </a:lnTo>
                  <a:lnTo>
                    <a:pt x="1222712" y="1804308"/>
                  </a:lnTo>
                  <a:lnTo>
                    <a:pt x="1215413" y="1816060"/>
                  </a:lnTo>
                  <a:lnTo>
                    <a:pt x="1207162" y="1827493"/>
                  </a:lnTo>
                  <a:lnTo>
                    <a:pt x="1198594" y="1838292"/>
                  </a:lnTo>
                  <a:lnTo>
                    <a:pt x="1189391" y="1848773"/>
                  </a:lnTo>
                  <a:lnTo>
                    <a:pt x="1179236" y="1858619"/>
                  </a:lnTo>
                  <a:lnTo>
                    <a:pt x="1168129" y="1868147"/>
                  </a:lnTo>
                  <a:lnTo>
                    <a:pt x="1156705" y="1877040"/>
                  </a:lnTo>
                  <a:lnTo>
                    <a:pt x="1144646" y="1885615"/>
                  </a:lnTo>
                  <a:lnTo>
                    <a:pt x="1131635" y="1893555"/>
                  </a:lnTo>
                  <a:lnTo>
                    <a:pt x="1117989" y="1900860"/>
                  </a:lnTo>
                  <a:lnTo>
                    <a:pt x="1103709" y="1907530"/>
                  </a:lnTo>
                  <a:lnTo>
                    <a:pt x="1088794" y="1913882"/>
                  </a:lnTo>
                  <a:lnTo>
                    <a:pt x="1072927" y="1919599"/>
                  </a:lnTo>
                  <a:lnTo>
                    <a:pt x="1056108" y="1924680"/>
                  </a:lnTo>
                  <a:lnTo>
                    <a:pt x="1038654" y="1929127"/>
                  </a:lnTo>
                  <a:lnTo>
                    <a:pt x="1020566" y="1932620"/>
                  </a:lnTo>
                  <a:lnTo>
                    <a:pt x="1001526" y="1936114"/>
                  </a:lnTo>
                  <a:lnTo>
                    <a:pt x="981851" y="1938337"/>
                  </a:lnTo>
                  <a:lnTo>
                    <a:pt x="961541" y="1940243"/>
                  </a:lnTo>
                  <a:lnTo>
                    <a:pt x="940279" y="1941196"/>
                  </a:lnTo>
                  <a:lnTo>
                    <a:pt x="918065" y="1941513"/>
                  </a:lnTo>
                  <a:lnTo>
                    <a:pt x="342410" y="1941513"/>
                  </a:lnTo>
                  <a:lnTo>
                    <a:pt x="321148" y="1941196"/>
                  </a:lnTo>
                  <a:lnTo>
                    <a:pt x="300839" y="1940243"/>
                  </a:lnTo>
                  <a:lnTo>
                    <a:pt x="280846" y="1938337"/>
                  </a:lnTo>
                  <a:lnTo>
                    <a:pt x="261806" y="1936114"/>
                  </a:lnTo>
                  <a:lnTo>
                    <a:pt x="242765" y="1932938"/>
                  </a:lnTo>
                  <a:lnTo>
                    <a:pt x="225311" y="1929444"/>
                  </a:lnTo>
                  <a:lnTo>
                    <a:pt x="208175" y="1924998"/>
                  </a:lnTo>
                  <a:lnTo>
                    <a:pt x="191673" y="1920234"/>
                  </a:lnTo>
                  <a:lnTo>
                    <a:pt x="175806" y="1914517"/>
                  </a:lnTo>
                  <a:lnTo>
                    <a:pt x="160574" y="1908800"/>
                  </a:lnTo>
                  <a:lnTo>
                    <a:pt x="146294" y="1902130"/>
                  </a:lnTo>
                  <a:lnTo>
                    <a:pt x="132648" y="1894825"/>
                  </a:lnTo>
                  <a:lnTo>
                    <a:pt x="119954" y="1886885"/>
                  </a:lnTo>
                  <a:lnTo>
                    <a:pt x="107261" y="1878628"/>
                  </a:lnTo>
                  <a:lnTo>
                    <a:pt x="95836" y="1869735"/>
                  </a:lnTo>
                  <a:lnTo>
                    <a:pt x="84730" y="1860524"/>
                  </a:lnTo>
                  <a:lnTo>
                    <a:pt x="74575" y="1850361"/>
                  </a:lnTo>
                  <a:lnTo>
                    <a:pt x="64737" y="1840198"/>
                  </a:lnTo>
                  <a:lnTo>
                    <a:pt x="55534" y="1829399"/>
                  </a:lnTo>
                  <a:lnTo>
                    <a:pt x="47601" y="1817965"/>
                  </a:lnTo>
                  <a:lnTo>
                    <a:pt x="39985" y="1806532"/>
                  </a:lnTo>
                  <a:lnTo>
                    <a:pt x="32686" y="1794463"/>
                  </a:lnTo>
                  <a:lnTo>
                    <a:pt x="26656" y="1781758"/>
                  </a:lnTo>
                  <a:lnTo>
                    <a:pt x="20944" y="1768419"/>
                  </a:lnTo>
                  <a:lnTo>
                    <a:pt x="16184" y="1755397"/>
                  </a:lnTo>
                  <a:lnTo>
                    <a:pt x="11741" y="1741740"/>
                  </a:lnTo>
                  <a:lnTo>
                    <a:pt x="8251" y="1727131"/>
                  </a:lnTo>
                  <a:lnTo>
                    <a:pt x="5077" y="1712838"/>
                  </a:lnTo>
                  <a:lnTo>
                    <a:pt x="2856" y="1698229"/>
                  </a:lnTo>
                  <a:lnTo>
                    <a:pt x="1269" y="1682984"/>
                  </a:lnTo>
                  <a:lnTo>
                    <a:pt x="317" y="1667421"/>
                  </a:lnTo>
                  <a:lnTo>
                    <a:pt x="0" y="1651541"/>
                  </a:lnTo>
                  <a:lnTo>
                    <a:pt x="0" y="184210"/>
                  </a:lnTo>
                  <a:lnTo>
                    <a:pt x="0" y="175000"/>
                  </a:lnTo>
                  <a:lnTo>
                    <a:pt x="634" y="165472"/>
                  </a:lnTo>
                  <a:lnTo>
                    <a:pt x="1904" y="156261"/>
                  </a:lnTo>
                  <a:lnTo>
                    <a:pt x="3808" y="147368"/>
                  </a:lnTo>
                  <a:lnTo>
                    <a:pt x="6029" y="138475"/>
                  </a:lnTo>
                  <a:lnTo>
                    <a:pt x="8251" y="129582"/>
                  </a:lnTo>
                  <a:lnTo>
                    <a:pt x="11107" y="121325"/>
                  </a:lnTo>
                  <a:lnTo>
                    <a:pt x="14280" y="112749"/>
                  </a:lnTo>
                  <a:lnTo>
                    <a:pt x="18088" y="104492"/>
                  </a:lnTo>
                  <a:lnTo>
                    <a:pt x="22214" y="96551"/>
                  </a:lnTo>
                  <a:lnTo>
                    <a:pt x="26656" y="88611"/>
                  </a:lnTo>
                  <a:lnTo>
                    <a:pt x="31416" y="81306"/>
                  </a:lnTo>
                  <a:lnTo>
                    <a:pt x="36494" y="74002"/>
                  </a:lnTo>
                  <a:lnTo>
                    <a:pt x="41889" y="67014"/>
                  </a:lnTo>
                  <a:lnTo>
                    <a:pt x="47918" y="60345"/>
                  </a:lnTo>
                  <a:lnTo>
                    <a:pt x="53948" y="53993"/>
                  </a:lnTo>
                  <a:lnTo>
                    <a:pt x="60612" y="47640"/>
                  </a:lnTo>
                  <a:lnTo>
                    <a:pt x="66959" y="42241"/>
                  </a:lnTo>
                  <a:lnTo>
                    <a:pt x="74257" y="36842"/>
                  </a:lnTo>
                  <a:lnTo>
                    <a:pt x="81556" y="31443"/>
                  </a:lnTo>
                  <a:lnTo>
                    <a:pt x="88855" y="26679"/>
                  </a:lnTo>
                  <a:lnTo>
                    <a:pt x="96471" y="22232"/>
                  </a:lnTo>
                  <a:lnTo>
                    <a:pt x="104405" y="18421"/>
                  </a:lnTo>
                  <a:lnTo>
                    <a:pt x="112338" y="14610"/>
                  </a:lnTo>
                  <a:lnTo>
                    <a:pt x="120906" y="11434"/>
                  </a:lnTo>
                  <a:lnTo>
                    <a:pt x="129475" y="8258"/>
                  </a:lnTo>
                  <a:lnTo>
                    <a:pt x="138360" y="5717"/>
                  </a:lnTo>
                  <a:lnTo>
                    <a:pt x="146928" y="3494"/>
                  </a:lnTo>
                  <a:lnTo>
                    <a:pt x="156131" y="1905"/>
                  </a:lnTo>
                  <a:lnTo>
                    <a:pt x="165651" y="953"/>
                  </a:lnTo>
                  <a:lnTo>
                    <a:pt x="174854" y="317"/>
                  </a:lnTo>
                  <a:lnTo>
                    <a:pt x="184374" y="0"/>
                  </a:lnTo>
                  <a:close/>
                </a:path>
              </a:pathLst>
            </a:custGeom>
            <a:solidFill>
              <a:schemeClr val="bg1"/>
            </a:solidFill>
            <a:ln>
              <a:noFill/>
            </a:ln>
          </p:spPr>
          <p:txBody>
            <a:bodyPr anchor="ctr">
              <a:normAutofit/>
              <a:scene3d>
                <a:camera prst="orthographicFront"/>
                <a:lightRig rig="threePt" dir="t"/>
              </a:scene3d>
              <a:sp3d contourW="12700">
                <a:contourClr>
                  <a:srgbClr val="FFFFFF"/>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FFFFFF"/>
                </a:solidFill>
                <a:effectLst/>
                <a:uLnTx/>
                <a:uFillTx/>
                <a:latin typeface="Arial" panose="020B0604020202020204" pitchFamily="34" charset="0"/>
                <a:ea typeface="微软雅黑" panose="020B0503020204020204" pitchFamily="34" charset="-122"/>
                <a:cs typeface="+mn-cs"/>
              </a:endParaRPr>
            </a:p>
          </p:txBody>
        </p:sp>
      </p:grpSp>
      <p:grpSp>
        <p:nvGrpSpPr>
          <p:cNvPr id="24" name="组合 23">
            <a:extLst>
              <a:ext uri="{FF2B5EF4-FFF2-40B4-BE49-F238E27FC236}">
                <a16:creationId xmlns:a16="http://schemas.microsoft.com/office/drawing/2014/main" xmlns="" id="{2F0365EE-B604-45B4-A499-50910363C1C0}"/>
              </a:ext>
            </a:extLst>
          </p:cNvPr>
          <p:cNvGrpSpPr/>
          <p:nvPr/>
        </p:nvGrpSpPr>
        <p:grpSpPr>
          <a:xfrm>
            <a:off x="2763356" y="3815181"/>
            <a:ext cx="1961035" cy="784414"/>
            <a:chOff x="818583" y="3264737"/>
            <a:chExt cx="1602178" cy="640871"/>
          </a:xfrm>
        </p:grpSpPr>
        <p:sp>
          <p:nvSpPr>
            <p:cNvPr id="25" name="任意多边形 15">
              <a:extLst>
                <a:ext uri="{FF2B5EF4-FFF2-40B4-BE49-F238E27FC236}">
                  <a16:creationId xmlns:a16="http://schemas.microsoft.com/office/drawing/2014/main" xmlns="" id="{1B41A55F-331E-46A4-A87C-DCDF470FD9F1}"/>
                </a:ext>
              </a:extLst>
            </p:cNvPr>
            <p:cNvSpPr/>
            <p:nvPr/>
          </p:nvSpPr>
          <p:spPr>
            <a:xfrm>
              <a:off x="818583" y="3264737"/>
              <a:ext cx="1602178" cy="640871"/>
            </a:xfrm>
            <a:custGeom>
              <a:avLst/>
              <a:gdLst>
                <a:gd name="connsiteX0" fmla="*/ 0 w 1602178"/>
                <a:gd name="connsiteY0" fmla="*/ 0 h 640871"/>
                <a:gd name="connsiteX1" fmla="*/ 1281743 w 1602178"/>
                <a:gd name="connsiteY1" fmla="*/ 0 h 640871"/>
                <a:gd name="connsiteX2" fmla="*/ 1602178 w 1602178"/>
                <a:gd name="connsiteY2" fmla="*/ 320436 h 640871"/>
                <a:gd name="connsiteX3" fmla="*/ 1281743 w 1602178"/>
                <a:gd name="connsiteY3" fmla="*/ 640871 h 640871"/>
                <a:gd name="connsiteX4" fmla="*/ 0 w 1602178"/>
                <a:gd name="connsiteY4" fmla="*/ 640871 h 640871"/>
                <a:gd name="connsiteX5" fmla="*/ 320436 w 1602178"/>
                <a:gd name="connsiteY5" fmla="*/ 320436 h 640871"/>
                <a:gd name="connsiteX6" fmla="*/ 0 w 1602178"/>
                <a:gd name="connsiteY6" fmla="*/ 0 h 64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2178" h="640871">
                  <a:moveTo>
                    <a:pt x="0" y="0"/>
                  </a:moveTo>
                  <a:lnTo>
                    <a:pt x="1281743" y="0"/>
                  </a:lnTo>
                  <a:lnTo>
                    <a:pt x="1602178" y="320436"/>
                  </a:lnTo>
                  <a:lnTo>
                    <a:pt x="1281743" y="640871"/>
                  </a:lnTo>
                  <a:lnTo>
                    <a:pt x="0" y="640871"/>
                  </a:lnTo>
                  <a:lnTo>
                    <a:pt x="320436" y="320436"/>
                  </a:lnTo>
                  <a:lnTo>
                    <a:pt x="0" y="0"/>
                  </a:lnTo>
                  <a:close/>
                </a:path>
              </a:pathLst>
            </a:custGeom>
            <a:solidFill>
              <a:schemeClr val="accent1">
                <a:lumMod val="50000"/>
              </a:schemeClr>
            </a:solidFill>
            <a:ln>
              <a:noFill/>
            </a:ln>
          </p:spPr>
          <p:style>
            <a:lnRef idx="2">
              <a:scrgbClr r="0" g="0" b="0"/>
            </a:lnRef>
            <a:fillRef idx="1">
              <a:scrgbClr r="0" g="0" b="0"/>
            </a:fillRef>
            <a:effectRef idx="0">
              <a:schemeClr val="accent4">
                <a:hueOff val="0"/>
                <a:satOff val="0"/>
                <a:lumOff val="0"/>
                <a:alphaOff val="0"/>
              </a:schemeClr>
            </a:effectRef>
            <a:fontRef idx="minor">
              <a:schemeClr val="lt1"/>
            </a:fontRef>
          </p:style>
          <p:txBody>
            <a:bodyPr spcFirstLastPara="0" vert="horz" wrap="square" lIns="330596" tIns="5080" rIns="320435" bIns="5080" numCol="1" spcCol="1270" anchor="ctr" anchorCtr="0">
              <a:noAutofit/>
            </a:bodyPr>
            <a:lstStyle/>
            <a:p>
              <a:pPr marL="0" marR="0" lvl="0" indent="0" algn="ctr" defTabSz="355600" rtl="0" eaLnBrk="1" fontAlgn="auto" latinLnBrk="0" hangingPunct="1">
                <a:lnSpc>
                  <a:spcPct val="90000"/>
                </a:lnSpc>
                <a:spcBef>
                  <a:spcPct val="0"/>
                </a:spcBef>
                <a:spcAft>
                  <a:spcPct val="35000"/>
                </a:spcAft>
                <a:buClrTx/>
                <a:buSzTx/>
                <a:buFontTx/>
                <a:buNone/>
                <a:tabLst/>
                <a:defRPr/>
              </a:pPr>
              <a:endParaRPr kumimoji="0" lang="en-US" altLang="zh-CN" sz="2400" b="0" i="0" u="none" strike="noStrike" kern="1200" cap="none" spc="0" normalizeH="0" baseline="0" noProof="0" dirty="0">
                <a:ln>
                  <a:noFill/>
                </a:ln>
                <a:solidFill>
                  <a:srgbClr val="FFFFFF"/>
                </a:solidFill>
                <a:effectLst/>
                <a:uLnTx/>
                <a:uFillTx/>
                <a:latin typeface="Arial"/>
                <a:ea typeface="微软雅黑"/>
                <a:cs typeface="+mn-cs"/>
              </a:endParaRPr>
            </a:p>
            <a:p>
              <a:pPr marL="0" marR="0" lvl="0" indent="0" algn="ctr" defTabSz="355600" rtl="0" eaLnBrk="1" fontAlgn="auto" latinLnBrk="0" hangingPunct="1">
                <a:lnSpc>
                  <a:spcPct val="90000"/>
                </a:lnSpc>
                <a:spcBef>
                  <a:spcPct val="0"/>
                </a:spcBef>
                <a:spcAft>
                  <a:spcPct val="35000"/>
                </a:spcAft>
                <a:buClrTx/>
                <a:buSzTx/>
                <a:buFontTx/>
                <a:buNone/>
                <a:tabLst/>
                <a:defRPr/>
              </a:pPr>
              <a:r>
                <a:rPr kumimoji="0" lang="zh-CN" altLang="en-US" sz="2000" b="0" i="0" u="none" strike="noStrike" kern="1200" cap="none" spc="0" normalizeH="0" baseline="0" noProof="0" dirty="0">
                  <a:ln>
                    <a:noFill/>
                  </a:ln>
                  <a:solidFill>
                    <a:srgbClr val="FFFFFF"/>
                  </a:solidFill>
                  <a:effectLst/>
                  <a:uLnTx/>
                  <a:uFillTx/>
                  <a:latin typeface="微软雅黑"/>
                  <a:ea typeface="微软雅黑"/>
                  <a:cs typeface="+mn-cs"/>
                </a:rPr>
                <a:t>添加文字</a:t>
              </a:r>
              <a:endParaRPr kumimoji="0" lang="en-US" altLang="zh-CN" sz="2000" b="0" i="0" u="none" strike="noStrike" kern="1200" cap="none" spc="0" normalizeH="0" baseline="0" noProof="0" dirty="0">
                <a:ln>
                  <a:noFill/>
                </a:ln>
                <a:solidFill>
                  <a:srgbClr val="FFFFFF"/>
                </a:solidFill>
                <a:effectLst/>
                <a:uLnTx/>
                <a:uFillTx/>
                <a:latin typeface="微软雅黑"/>
                <a:ea typeface="微软雅黑"/>
                <a:cs typeface="+mn-cs"/>
              </a:endParaRPr>
            </a:p>
          </p:txBody>
        </p:sp>
        <p:sp>
          <p:nvSpPr>
            <p:cNvPr id="26" name="MH_Other_4">
              <a:extLst>
                <a:ext uri="{FF2B5EF4-FFF2-40B4-BE49-F238E27FC236}">
                  <a16:creationId xmlns:a16="http://schemas.microsoft.com/office/drawing/2014/main" xmlns="" id="{A2794EB9-B02D-46C1-A11D-77C4A37F113E}"/>
                </a:ext>
              </a:extLst>
            </p:cNvPr>
            <p:cNvSpPr/>
            <p:nvPr>
              <p:custDataLst>
                <p:tags r:id="rId2"/>
              </p:custDataLst>
            </p:nvPr>
          </p:nvSpPr>
          <p:spPr bwMode="auto">
            <a:xfrm>
              <a:off x="1478469" y="3344648"/>
              <a:ext cx="294624" cy="210447"/>
            </a:xfrm>
            <a:custGeom>
              <a:avLst/>
              <a:gdLst>
                <a:gd name="T0" fmla="*/ 1091648 w 2509838"/>
                <a:gd name="T1" fmla="*/ 1608111 h 1787526"/>
                <a:gd name="T2" fmla="*/ 1364673 w 2509838"/>
                <a:gd name="T3" fmla="*/ 1644625 h 1787526"/>
                <a:gd name="T4" fmla="*/ 1419551 w 2509838"/>
                <a:gd name="T5" fmla="*/ 1603152 h 1787526"/>
                <a:gd name="T6" fmla="*/ 2438407 w 2509838"/>
                <a:gd name="T7" fmla="*/ 1567539 h 1787526"/>
                <a:gd name="T8" fmla="*/ 2487842 w 2509838"/>
                <a:gd name="T9" fmla="*/ 1592108 h 1787526"/>
                <a:gd name="T10" fmla="*/ 2509611 w 2509838"/>
                <a:gd name="T11" fmla="*/ 1640568 h 1787526"/>
                <a:gd name="T12" fmla="*/ 2495552 w 2509838"/>
                <a:gd name="T13" fmla="*/ 1753040 h 1787526"/>
                <a:gd name="T14" fmla="*/ 2450426 w 2509838"/>
                <a:gd name="T15" fmla="*/ 1783920 h 1787526"/>
                <a:gd name="T16" fmla="*/ 55558 w 2509838"/>
                <a:gd name="T17" fmla="*/ 1782793 h 1787526"/>
                <a:gd name="T18" fmla="*/ 12472 w 2509838"/>
                <a:gd name="T19" fmla="*/ 1750110 h 1787526"/>
                <a:gd name="T20" fmla="*/ 680 w 2509838"/>
                <a:gd name="T21" fmla="*/ 1636736 h 1787526"/>
                <a:gd name="T22" fmla="*/ 24717 w 2509838"/>
                <a:gd name="T23" fmla="*/ 1589628 h 1787526"/>
                <a:gd name="T24" fmla="*/ 75740 w 2509838"/>
                <a:gd name="T25" fmla="*/ 1567089 h 1787526"/>
                <a:gd name="T26" fmla="*/ 933501 w 2509838"/>
                <a:gd name="T27" fmla="*/ 749091 h 1787526"/>
                <a:gd name="T28" fmla="*/ 932155 w 2509838"/>
                <a:gd name="T29" fmla="*/ 1160902 h 1787526"/>
                <a:gd name="T30" fmla="*/ 829865 w 2509838"/>
                <a:gd name="T31" fmla="*/ 1167944 h 1787526"/>
                <a:gd name="T32" fmla="*/ 814387 w 2509838"/>
                <a:gd name="T33" fmla="*/ 760448 h 1787526"/>
                <a:gd name="T34" fmla="*/ 837043 w 2509838"/>
                <a:gd name="T35" fmla="*/ 738188 h 1787526"/>
                <a:gd name="T36" fmla="*/ 1416304 w 2509838"/>
                <a:gd name="T37" fmla="*/ 686474 h 1787526"/>
                <a:gd name="T38" fmla="*/ 1412034 w 2509838"/>
                <a:gd name="T39" fmla="*/ 1161601 h 1787526"/>
                <a:gd name="T40" fmla="*/ 1308659 w 2509838"/>
                <a:gd name="T41" fmla="*/ 1166588 h 1787526"/>
                <a:gd name="T42" fmla="*/ 1296074 w 2509838"/>
                <a:gd name="T43" fmla="*/ 694181 h 1787526"/>
                <a:gd name="T44" fmla="*/ 988416 w 2509838"/>
                <a:gd name="T45" fmla="*/ 671513 h 1787526"/>
                <a:gd name="T46" fmla="*/ 1088565 w 2509838"/>
                <a:gd name="T47" fmla="*/ 688968 h 1787526"/>
                <a:gd name="T48" fmla="*/ 1081281 w 2509838"/>
                <a:gd name="T49" fmla="*/ 1163414 h 1787526"/>
                <a:gd name="T50" fmla="*/ 976581 w 2509838"/>
                <a:gd name="T51" fmla="*/ 1165228 h 1787526"/>
                <a:gd name="T52" fmla="*/ 966338 w 2509838"/>
                <a:gd name="T53" fmla="*/ 691461 h 1787526"/>
                <a:gd name="T54" fmla="*/ 1546133 w 2509838"/>
                <a:gd name="T55" fmla="*/ 590550 h 1787526"/>
                <a:gd name="T56" fmla="*/ 1571170 w 2509838"/>
                <a:gd name="T57" fmla="*/ 617105 h 1787526"/>
                <a:gd name="T58" fmla="*/ 1558196 w 2509838"/>
                <a:gd name="T59" fmla="*/ 1165903 h 1787526"/>
                <a:gd name="T60" fmla="*/ 1453496 w 2509838"/>
                <a:gd name="T61" fmla="*/ 1160229 h 1787526"/>
                <a:gd name="T62" fmla="*/ 1449399 w 2509838"/>
                <a:gd name="T63" fmla="*/ 608026 h 1787526"/>
                <a:gd name="T64" fmla="*/ 1229322 w 2509838"/>
                <a:gd name="T65" fmla="*/ 590777 h 1787526"/>
                <a:gd name="T66" fmla="*/ 1252538 w 2509838"/>
                <a:gd name="T67" fmla="*/ 620282 h 1787526"/>
                <a:gd name="T68" fmla="*/ 1236833 w 2509838"/>
                <a:gd name="T69" fmla="*/ 1167492 h 1787526"/>
                <a:gd name="T70" fmla="*/ 1132815 w 2509838"/>
                <a:gd name="T71" fmla="*/ 1157959 h 1787526"/>
                <a:gd name="T72" fmla="*/ 1131450 w 2509838"/>
                <a:gd name="T73" fmla="*/ 605303 h 1787526"/>
                <a:gd name="T74" fmla="*/ 1713065 w 2509838"/>
                <a:gd name="T75" fmla="*/ 508680 h 1787526"/>
                <a:gd name="T76" fmla="*/ 1733550 w 2509838"/>
                <a:gd name="T77" fmla="*/ 545860 h 1787526"/>
                <a:gd name="T78" fmla="*/ 1715797 w 2509838"/>
                <a:gd name="T79" fmla="*/ 1168174 h 1787526"/>
                <a:gd name="T80" fmla="*/ 1612689 w 2509838"/>
                <a:gd name="T81" fmla="*/ 1153438 h 1787526"/>
                <a:gd name="T82" fmla="*/ 1614055 w 2509838"/>
                <a:gd name="T83" fmla="*/ 521829 h 1787526"/>
                <a:gd name="T84" fmla="*/ 1733550 w 2509838"/>
                <a:gd name="T85" fmla="*/ 464215 h 1787526"/>
                <a:gd name="T86" fmla="*/ 1501548 w 2509838"/>
                <a:gd name="T87" fmla="*/ 379141 h 1787526"/>
                <a:gd name="T88" fmla="*/ 188232 w 2509838"/>
                <a:gd name="T89" fmla="*/ 103187 h 1787526"/>
                <a:gd name="T90" fmla="*/ 158976 w 2509838"/>
                <a:gd name="T91" fmla="*/ 139700 h 1787526"/>
                <a:gd name="T92" fmla="*/ 160110 w 2509838"/>
                <a:gd name="T93" fmla="*/ 1353684 h 1787526"/>
                <a:gd name="T94" fmla="*/ 191407 w 2509838"/>
                <a:gd name="T95" fmla="*/ 1389063 h 1787526"/>
                <a:gd name="T96" fmla="*/ 2288041 w 2509838"/>
                <a:gd name="T97" fmla="*/ 1398588 h 1787526"/>
                <a:gd name="T98" fmla="*/ 2332945 w 2509838"/>
                <a:gd name="T99" fmla="*/ 1378857 h 1787526"/>
                <a:gd name="T100" fmla="*/ 2354036 w 2509838"/>
                <a:gd name="T101" fmla="*/ 1337129 h 1787526"/>
                <a:gd name="T102" fmla="*/ 2343830 w 2509838"/>
                <a:gd name="T103" fmla="*/ 124505 h 1787526"/>
                <a:gd name="T104" fmla="*/ 2305957 w 2509838"/>
                <a:gd name="T105" fmla="*/ 95704 h 1787526"/>
                <a:gd name="T106" fmla="*/ 2436813 w 2509838"/>
                <a:gd name="T107" fmla="*/ 680 h 1787526"/>
                <a:gd name="T108" fmla="*/ 2486479 w 2509838"/>
                <a:gd name="T109" fmla="*/ 25400 h 1787526"/>
                <a:gd name="T110" fmla="*/ 2508250 w 2509838"/>
                <a:gd name="T111" fmla="*/ 74159 h 1787526"/>
                <a:gd name="T112" fmla="*/ 2493963 w 2509838"/>
                <a:gd name="T113" fmla="*/ 1455965 h 1787526"/>
                <a:gd name="T114" fmla="*/ 2449286 w 2509838"/>
                <a:gd name="T115" fmla="*/ 1487034 h 1787526"/>
                <a:gd name="T116" fmla="*/ 57150 w 2509838"/>
                <a:gd name="T117" fmla="*/ 1485674 h 1787526"/>
                <a:gd name="T118" fmla="*/ 13833 w 2509838"/>
                <a:gd name="T119" fmla="*/ 1452790 h 1787526"/>
                <a:gd name="T120" fmla="*/ 2041 w 2509838"/>
                <a:gd name="T121" fmla="*/ 70304 h 1787526"/>
                <a:gd name="T122" fmla="*/ 26307 w 2509838"/>
                <a:gd name="T123" fmla="*/ 22905 h 1787526"/>
                <a:gd name="T124" fmla="*/ 77333 w 2509838"/>
                <a:gd name="T125" fmla="*/ 227 h 1787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09838" h="1787526">
                  <a:moveTo>
                    <a:pt x="80048" y="1566863"/>
                  </a:moveTo>
                  <a:lnTo>
                    <a:pt x="84357" y="1566863"/>
                  </a:lnTo>
                  <a:lnTo>
                    <a:pt x="1096637" y="1566863"/>
                  </a:lnTo>
                  <a:lnTo>
                    <a:pt x="1094823" y="1569568"/>
                  </a:lnTo>
                  <a:lnTo>
                    <a:pt x="1093235" y="1572498"/>
                  </a:lnTo>
                  <a:lnTo>
                    <a:pt x="1092102" y="1575879"/>
                  </a:lnTo>
                  <a:lnTo>
                    <a:pt x="1090968" y="1579035"/>
                  </a:lnTo>
                  <a:lnTo>
                    <a:pt x="1090287" y="1582415"/>
                  </a:lnTo>
                  <a:lnTo>
                    <a:pt x="1089607" y="1585571"/>
                  </a:lnTo>
                  <a:lnTo>
                    <a:pt x="1089380" y="1589177"/>
                  </a:lnTo>
                  <a:lnTo>
                    <a:pt x="1089154" y="1592558"/>
                  </a:lnTo>
                  <a:lnTo>
                    <a:pt x="1089380" y="1597968"/>
                  </a:lnTo>
                  <a:lnTo>
                    <a:pt x="1090287" y="1603152"/>
                  </a:lnTo>
                  <a:lnTo>
                    <a:pt x="1091648" y="1608111"/>
                  </a:lnTo>
                  <a:lnTo>
                    <a:pt x="1093689" y="1612844"/>
                  </a:lnTo>
                  <a:lnTo>
                    <a:pt x="1095957" y="1617352"/>
                  </a:lnTo>
                  <a:lnTo>
                    <a:pt x="1098678" y="1621634"/>
                  </a:lnTo>
                  <a:lnTo>
                    <a:pt x="1101853" y="1625692"/>
                  </a:lnTo>
                  <a:lnTo>
                    <a:pt x="1105481" y="1629523"/>
                  </a:lnTo>
                  <a:lnTo>
                    <a:pt x="1109563" y="1632679"/>
                  </a:lnTo>
                  <a:lnTo>
                    <a:pt x="1113871" y="1635834"/>
                  </a:lnTo>
                  <a:lnTo>
                    <a:pt x="1118633" y="1638314"/>
                  </a:lnTo>
                  <a:lnTo>
                    <a:pt x="1123395" y="1640568"/>
                  </a:lnTo>
                  <a:lnTo>
                    <a:pt x="1128611" y="1642371"/>
                  </a:lnTo>
                  <a:lnTo>
                    <a:pt x="1134053" y="1643498"/>
                  </a:lnTo>
                  <a:lnTo>
                    <a:pt x="1139496" y="1644174"/>
                  </a:lnTo>
                  <a:lnTo>
                    <a:pt x="1145391" y="1644625"/>
                  </a:lnTo>
                  <a:lnTo>
                    <a:pt x="1364673" y="1644625"/>
                  </a:lnTo>
                  <a:lnTo>
                    <a:pt x="1370343" y="1644174"/>
                  </a:lnTo>
                  <a:lnTo>
                    <a:pt x="1376012" y="1643498"/>
                  </a:lnTo>
                  <a:lnTo>
                    <a:pt x="1381227" y="1642371"/>
                  </a:lnTo>
                  <a:lnTo>
                    <a:pt x="1386443" y="1640568"/>
                  </a:lnTo>
                  <a:lnTo>
                    <a:pt x="1391432" y="1638314"/>
                  </a:lnTo>
                  <a:lnTo>
                    <a:pt x="1396194" y="1635834"/>
                  </a:lnTo>
                  <a:lnTo>
                    <a:pt x="1400502" y="1632679"/>
                  </a:lnTo>
                  <a:lnTo>
                    <a:pt x="1404357" y="1629523"/>
                  </a:lnTo>
                  <a:lnTo>
                    <a:pt x="1407986" y="1625692"/>
                  </a:lnTo>
                  <a:lnTo>
                    <a:pt x="1411160" y="1621634"/>
                  </a:lnTo>
                  <a:lnTo>
                    <a:pt x="1414108" y="1617352"/>
                  </a:lnTo>
                  <a:lnTo>
                    <a:pt x="1416376" y="1612844"/>
                  </a:lnTo>
                  <a:lnTo>
                    <a:pt x="1418417" y="1608111"/>
                  </a:lnTo>
                  <a:lnTo>
                    <a:pt x="1419551" y="1603152"/>
                  </a:lnTo>
                  <a:lnTo>
                    <a:pt x="1420684" y="1597968"/>
                  </a:lnTo>
                  <a:lnTo>
                    <a:pt x="1420911" y="1592558"/>
                  </a:lnTo>
                  <a:lnTo>
                    <a:pt x="1420684" y="1589177"/>
                  </a:lnTo>
                  <a:lnTo>
                    <a:pt x="1420231" y="1585571"/>
                  </a:lnTo>
                  <a:lnTo>
                    <a:pt x="1419551" y="1582415"/>
                  </a:lnTo>
                  <a:lnTo>
                    <a:pt x="1418870" y="1579035"/>
                  </a:lnTo>
                  <a:lnTo>
                    <a:pt x="1417737" y="1575879"/>
                  </a:lnTo>
                  <a:lnTo>
                    <a:pt x="1416603" y="1572498"/>
                  </a:lnTo>
                  <a:lnTo>
                    <a:pt x="1415015" y="1569568"/>
                  </a:lnTo>
                  <a:lnTo>
                    <a:pt x="1413201" y="1566863"/>
                  </a:lnTo>
                  <a:lnTo>
                    <a:pt x="2425481" y="1566863"/>
                  </a:lnTo>
                  <a:lnTo>
                    <a:pt x="2429790" y="1566863"/>
                  </a:lnTo>
                  <a:lnTo>
                    <a:pt x="2434099" y="1567089"/>
                  </a:lnTo>
                  <a:lnTo>
                    <a:pt x="2438407" y="1567539"/>
                  </a:lnTo>
                  <a:lnTo>
                    <a:pt x="2442489" y="1568216"/>
                  </a:lnTo>
                  <a:lnTo>
                    <a:pt x="2446571" y="1569117"/>
                  </a:lnTo>
                  <a:lnTo>
                    <a:pt x="2450426" y="1570244"/>
                  </a:lnTo>
                  <a:lnTo>
                    <a:pt x="2454507" y="1571596"/>
                  </a:lnTo>
                  <a:lnTo>
                    <a:pt x="2458362" y="1572723"/>
                  </a:lnTo>
                  <a:lnTo>
                    <a:pt x="2462217" y="1574301"/>
                  </a:lnTo>
                  <a:lnTo>
                    <a:pt x="2465619" y="1576104"/>
                  </a:lnTo>
                  <a:lnTo>
                    <a:pt x="2469247" y="1578133"/>
                  </a:lnTo>
                  <a:lnTo>
                    <a:pt x="2472422" y="1580162"/>
                  </a:lnTo>
                  <a:lnTo>
                    <a:pt x="2476050" y="1581965"/>
                  </a:lnTo>
                  <a:lnTo>
                    <a:pt x="2478998" y="1584669"/>
                  </a:lnTo>
                  <a:lnTo>
                    <a:pt x="2482173" y="1586923"/>
                  </a:lnTo>
                  <a:lnTo>
                    <a:pt x="2485121" y="1589628"/>
                  </a:lnTo>
                  <a:lnTo>
                    <a:pt x="2487842" y="1592108"/>
                  </a:lnTo>
                  <a:lnTo>
                    <a:pt x="2490336" y="1595038"/>
                  </a:lnTo>
                  <a:lnTo>
                    <a:pt x="2492831" y="1597968"/>
                  </a:lnTo>
                  <a:lnTo>
                    <a:pt x="2495552" y="1601123"/>
                  </a:lnTo>
                  <a:lnTo>
                    <a:pt x="2497366" y="1604054"/>
                  </a:lnTo>
                  <a:lnTo>
                    <a:pt x="2499407" y="1607434"/>
                  </a:lnTo>
                  <a:lnTo>
                    <a:pt x="2501448" y="1610815"/>
                  </a:lnTo>
                  <a:lnTo>
                    <a:pt x="2503035" y="1614196"/>
                  </a:lnTo>
                  <a:lnTo>
                    <a:pt x="2504623" y="1618028"/>
                  </a:lnTo>
                  <a:lnTo>
                    <a:pt x="2505983" y="1621409"/>
                  </a:lnTo>
                  <a:lnTo>
                    <a:pt x="2507117" y="1625241"/>
                  </a:lnTo>
                  <a:lnTo>
                    <a:pt x="2508024" y="1629073"/>
                  </a:lnTo>
                  <a:lnTo>
                    <a:pt x="2508704" y="1632679"/>
                  </a:lnTo>
                  <a:lnTo>
                    <a:pt x="2509385" y="1636736"/>
                  </a:lnTo>
                  <a:lnTo>
                    <a:pt x="2509611" y="1640568"/>
                  </a:lnTo>
                  <a:lnTo>
                    <a:pt x="2509838" y="1644625"/>
                  </a:lnTo>
                  <a:lnTo>
                    <a:pt x="2509838" y="1709764"/>
                  </a:lnTo>
                  <a:lnTo>
                    <a:pt x="2509611" y="1713822"/>
                  </a:lnTo>
                  <a:lnTo>
                    <a:pt x="2509385" y="1717428"/>
                  </a:lnTo>
                  <a:lnTo>
                    <a:pt x="2508704" y="1721485"/>
                  </a:lnTo>
                  <a:lnTo>
                    <a:pt x="2508024" y="1725317"/>
                  </a:lnTo>
                  <a:lnTo>
                    <a:pt x="2507117" y="1729148"/>
                  </a:lnTo>
                  <a:lnTo>
                    <a:pt x="2505983" y="1732755"/>
                  </a:lnTo>
                  <a:lnTo>
                    <a:pt x="2504623" y="1736361"/>
                  </a:lnTo>
                  <a:lnTo>
                    <a:pt x="2503035" y="1740193"/>
                  </a:lnTo>
                  <a:lnTo>
                    <a:pt x="2501448" y="1743348"/>
                  </a:lnTo>
                  <a:lnTo>
                    <a:pt x="2499407" y="1746955"/>
                  </a:lnTo>
                  <a:lnTo>
                    <a:pt x="2497366" y="1750110"/>
                  </a:lnTo>
                  <a:lnTo>
                    <a:pt x="2495552" y="1753040"/>
                  </a:lnTo>
                  <a:lnTo>
                    <a:pt x="2492831" y="1756421"/>
                  </a:lnTo>
                  <a:lnTo>
                    <a:pt x="2490336" y="1759126"/>
                  </a:lnTo>
                  <a:lnTo>
                    <a:pt x="2487842" y="1762282"/>
                  </a:lnTo>
                  <a:lnTo>
                    <a:pt x="2485121" y="1764761"/>
                  </a:lnTo>
                  <a:lnTo>
                    <a:pt x="2482173" y="1767466"/>
                  </a:lnTo>
                  <a:lnTo>
                    <a:pt x="2478998" y="1769720"/>
                  </a:lnTo>
                  <a:lnTo>
                    <a:pt x="2476050" y="1772199"/>
                  </a:lnTo>
                  <a:lnTo>
                    <a:pt x="2472422" y="1774228"/>
                  </a:lnTo>
                  <a:lnTo>
                    <a:pt x="2469247" y="1776256"/>
                  </a:lnTo>
                  <a:lnTo>
                    <a:pt x="2465619" y="1778285"/>
                  </a:lnTo>
                  <a:lnTo>
                    <a:pt x="2462217" y="1780088"/>
                  </a:lnTo>
                  <a:lnTo>
                    <a:pt x="2458362" y="1781440"/>
                  </a:lnTo>
                  <a:lnTo>
                    <a:pt x="2454507" y="1782793"/>
                  </a:lnTo>
                  <a:lnTo>
                    <a:pt x="2450426" y="1783920"/>
                  </a:lnTo>
                  <a:lnTo>
                    <a:pt x="2446571" y="1785272"/>
                  </a:lnTo>
                  <a:lnTo>
                    <a:pt x="2442489" y="1785948"/>
                  </a:lnTo>
                  <a:lnTo>
                    <a:pt x="2438407" y="1786850"/>
                  </a:lnTo>
                  <a:lnTo>
                    <a:pt x="2434099" y="1787301"/>
                  </a:lnTo>
                  <a:lnTo>
                    <a:pt x="2429790" y="1787526"/>
                  </a:lnTo>
                  <a:lnTo>
                    <a:pt x="2425481" y="1787526"/>
                  </a:lnTo>
                  <a:lnTo>
                    <a:pt x="84357" y="1787526"/>
                  </a:lnTo>
                  <a:lnTo>
                    <a:pt x="80048" y="1787526"/>
                  </a:lnTo>
                  <a:lnTo>
                    <a:pt x="75740" y="1787301"/>
                  </a:lnTo>
                  <a:lnTo>
                    <a:pt x="71431" y="1786850"/>
                  </a:lnTo>
                  <a:lnTo>
                    <a:pt x="67349" y="1785948"/>
                  </a:lnTo>
                  <a:lnTo>
                    <a:pt x="63494" y="1785272"/>
                  </a:lnTo>
                  <a:lnTo>
                    <a:pt x="59413" y="1783920"/>
                  </a:lnTo>
                  <a:lnTo>
                    <a:pt x="55558" y="1782793"/>
                  </a:lnTo>
                  <a:lnTo>
                    <a:pt x="51476" y="1781440"/>
                  </a:lnTo>
                  <a:lnTo>
                    <a:pt x="48074" y="1780088"/>
                  </a:lnTo>
                  <a:lnTo>
                    <a:pt x="44219" y="1778285"/>
                  </a:lnTo>
                  <a:lnTo>
                    <a:pt x="40591" y="1776256"/>
                  </a:lnTo>
                  <a:lnTo>
                    <a:pt x="37416" y="1774228"/>
                  </a:lnTo>
                  <a:lnTo>
                    <a:pt x="33788" y="1772199"/>
                  </a:lnTo>
                  <a:lnTo>
                    <a:pt x="30840" y="1769720"/>
                  </a:lnTo>
                  <a:lnTo>
                    <a:pt x="27892" y="1767466"/>
                  </a:lnTo>
                  <a:lnTo>
                    <a:pt x="24717" y="1764761"/>
                  </a:lnTo>
                  <a:lnTo>
                    <a:pt x="21996" y="1762282"/>
                  </a:lnTo>
                  <a:lnTo>
                    <a:pt x="19502" y="1759126"/>
                  </a:lnTo>
                  <a:lnTo>
                    <a:pt x="17007" y="1756421"/>
                  </a:lnTo>
                  <a:lnTo>
                    <a:pt x="14513" y="1753040"/>
                  </a:lnTo>
                  <a:lnTo>
                    <a:pt x="12472" y="1750110"/>
                  </a:lnTo>
                  <a:lnTo>
                    <a:pt x="10431" y="1746955"/>
                  </a:lnTo>
                  <a:lnTo>
                    <a:pt x="8390" y="1743348"/>
                  </a:lnTo>
                  <a:lnTo>
                    <a:pt x="6803" y="1740193"/>
                  </a:lnTo>
                  <a:lnTo>
                    <a:pt x="5442" y="1736361"/>
                  </a:lnTo>
                  <a:lnTo>
                    <a:pt x="3855" y="1732755"/>
                  </a:lnTo>
                  <a:lnTo>
                    <a:pt x="2948" y="1729148"/>
                  </a:lnTo>
                  <a:lnTo>
                    <a:pt x="1814" y="1725317"/>
                  </a:lnTo>
                  <a:lnTo>
                    <a:pt x="1134" y="1721485"/>
                  </a:lnTo>
                  <a:lnTo>
                    <a:pt x="680" y="1717428"/>
                  </a:lnTo>
                  <a:lnTo>
                    <a:pt x="227" y="1713822"/>
                  </a:lnTo>
                  <a:lnTo>
                    <a:pt x="0" y="1709764"/>
                  </a:lnTo>
                  <a:lnTo>
                    <a:pt x="0" y="1644625"/>
                  </a:lnTo>
                  <a:lnTo>
                    <a:pt x="227" y="1640568"/>
                  </a:lnTo>
                  <a:lnTo>
                    <a:pt x="680" y="1636736"/>
                  </a:lnTo>
                  <a:lnTo>
                    <a:pt x="1134" y="1632679"/>
                  </a:lnTo>
                  <a:lnTo>
                    <a:pt x="1814" y="1629073"/>
                  </a:lnTo>
                  <a:lnTo>
                    <a:pt x="2948" y="1625241"/>
                  </a:lnTo>
                  <a:lnTo>
                    <a:pt x="3855" y="1621409"/>
                  </a:lnTo>
                  <a:lnTo>
                    <a:pt x="5442" y="1618028"/>
                  </a:lnTo>
                  <a:lnTo>
                    <a:pt x="6803" y="1614196"/>
                  </a:lnTo>
                  <a:lnTo>
                    <a:pt x="8390" y="1610815"/>
                  </a:lnTo>
                  <a:lnTo>
                    <a:pt x="10431" y="1607434"/>
                  </a:lnTo>
                  <a:lnTo>
                    <a:pt x="12472" y="1604054"/>
                  </a:lnTo>
                  <a:lnTo>
                    <a:pt x="14513" y="1601123"/>
                  </a:lnTo>
                  <a:lnTo>
                    <a:pt x="17007" y="1597968"/>
                  </a:lnTo>
                  <a:lnTo>
                    <a:pt x="19502" y="1595038"/>
                  </a:lnTo>
                  <a:lnTo>
                    <a:pt x="21996" y="1592108"/>
                  </a:lnTo>
                  <a:lnTo>
                    <a:pt x="24717" y="1589628"/>
                  </a:lnTo>
                  <a:lnTo>
                    <a:pt x="27892" y="1586923"/>
                  </a:lnTo>
                  <a:lnTo>
                    <a:pt x="30840" y="1584669"/>
                  </a:lnTo>
                  <a:lnTo>
                    <a:pt x="33788" y="1581965"/>
                  </a:lnTo>
                  <a:lnTo>
                    <a:pt x="37416" y="1580162"/>
                  </a:lnTo>
                  <a:lnTo>
                    <a:pt x="40591" y="1578133"/>
                  </a:lnTo>
                  <a:lnTo>
                    <a:pt x="44219" y="1576104"/>
                  </a:lnTo>
                  <a:lnTo>
                    <a:pt x="48074" y="1574301"/>
                  </a:lnTo>
                  <a:lnTo>
                    <a:pt x="51476" y="1572723"/>
                  </a:lnTo>
                  <a:lnTo>
                    <a:pt x="55558" y="1571596"/>
                  </a:lnTo>
                  <a:lnTo>
                    <a:pt x="59413" y="1570244"/>
                  </a:lnTo>
                  <a:lnTo>
                    <a:pt x="63494" y="1569117"/>
                  </a:lnTo>
                  <a:lnTo>
                    <a:pt x="67349" y="1568216"/>
                  </a:lnTo>
                  <a:lnTo>
                    <a:pt x="71431" y="1567539"/>
                  </a:lnTo>
                  <a:lnTo>
                    <a:pt x="75740" y="1567089"/>
                  </a:lnTo>
                  <a:lnTo>
                    <a:pt x="80048" y="1566863"/>
                  </a:lnTo>
                  <a:close/>
                  <a:moveTo>
                    <a:pt x="837043" y="738188"/>
                  </a:moveTo>
                  <a:lnTo>
                    <a:pt x="839735" y="738188"/>
                  </a:lnTo>
                  <a:lnTo>
                    <a:pt x="912639" y="738188"/>
                  </a:lnTo>
                  <a:lnTo>
                    <a:pt x="915107" y="738188"/>
                  </a:lnTo>
                  <a:lnTo>
                    <a:pt x="917575" y="738870"/>
                  </a:lnTo>
                  <a:lnTo>
                    <a:pt x="920042" y="739324"/>
                  </a:lnTo>
                  <a:lnTo>
                    <a:pt x="922285" y="740232"/>
                  </a:lnTo>
                  <a:lnTo>
                    <a:pt x="924529" y="741368"/>
                  </a:lnTo>
                  <a:lnTo>
                    <a:pt x="926772" y="742504"/>
                  </a:lnTo>
                  <a:lnTo>
                    <a:pt x="928791" y="743867"/>
                  </a:lnTo>
                  <a:lnTo>
                    <a:pt x="930585" y="745684"/>
                  </a:lnTo>
                  <a:lnTo>
                    <a:pt x="932155" y="747047"/>
                  </a:lnTo>
                  <a:lnTo>
                    <a:pt x="933501" y="749091"/>
                  </a:lnTo>
                  <a:lnTo>
                    <a:pt x="934847" y="751135"/>
                  </a:lnTo>
                  <a:lnTo>
                    <a:pt x="936193" y="753407"/>
                  </a:lnTo>
                  <a:lnTo>
                    <a:pt x="936866" y="755678"/>
                  </a:lnTo>
                  <a:lnTo>
                    <a:pt x="937315" y="757950"/>
                  </a:lnTo>
                  <a:lnTo>
                    <a:pt x="937763" y="760448"/>
                  </a:lnTo>
                  <a:lnTo>
                    <a:pt x="938212" y="762947"/>
                  </a:lnTo>
                  <a:lnTo>
                    <a:pt x="938212" y="1145229"/>
                  </a:lnTo>
                  <a:lnTo>
                    <a:pt x="937763" y="1147728"/>
                  </a:lnTo>
                  <a:lnTo>
                    <a:pt x="937315" y="1150227"/>
                  </a:lnTo>
                  <a:lnTo>
                    <a:pt x="936866" y="1152498"/>
                  </a:lnTo>
                  <a:lnTo>
                    <a:pt x="936193" y="1154770"/>
                  </a:lnTo>
                  <a:lnTo>
                    <a:pt x="934847" y="1157041"/>
                  </a:lnTo>
                  <a:lnTo>
                    <a:pt x="933501" y="1159085"/>
                  </a:lnTo>
                  <a:lnTo>
                    <a:pt x="932155" y="1160902"/>
                  </a:lnTo>
                  <a:lnTo>
                    <a:pt x="930585" y="1162720"/>
                  </a:lnTo>
                  <a:lnTo>
                    <a:pt x="928791" y="1164537"/>
                  </a:lnTo>
                  <a:lnTo>
                    <a:pt x="926772" y="1165672"/>
                  </a:lnTo>
                  <a:lnTo>
                    <a:pt x="924529" y="1167035"/>
                  </a:lnTo>
                  <a:lnTo>
                    <a:pt x="922285" y="1167944"/>
                  </a:lnTo>
                  <a:lnTo>
                    <a:pt x="920042" y="1168852"/>
                  </a:lnTo>
                  <a:lnTo>
                    <a:pt x="917575" y="1169534"/>
                  </a:lnTo>
                  <a:lnTo>
                    <a:pt x="915107" y="1169761"/>
                  </a:lnTo>
                  <a:lnTo>
                    <a:pt x="912639" y="1169988"/>
                  </a:lnTo>
                  <a:lnTo>
                    <a:pt x="839735" y="1169988"/>
                  </a:lnTo>
                  <a:lnTo>
                    <a:pt x="837043" y="1169761"/>
                  </a:lnTo>
                  <a:lnTo>
                    <a:pt x="834576" y="1169534"/>
                  </a:lnTo>
                  <a:lnTo>
                    <a:pt x="832108" y="1168852"/>
                  </a:lnTo>
                  <a:lnTo>
                    <a:pt x="829865" y="1167944"/>
                  </a:lnTo>
                  <a:lnTo>
                    <a:pt x="827622" y="1167035"/>
                  </a:lnTo>
                  <a:lnTo>
                    <a:pt x="825603" y="1165672"/>
                  </a:lnTo>
                  <a:lnTo>
                    <a:pt x="823584" y="1164537"/>
                  </a:lnTo>
                  <a:lnTo>
                    <a:pt x="821790" y="1162720"/>
                  </a:lnTo>
                  <a:lnTo>
                    <a:pt x="819995" y="1160902"/>
                  </a:lnTo>
                  <a:lnTo>
                    <a:pt x="818649" y="1159085"/>
                  </a:lnTo>
                  <a:lnTo>
                    <a:pt x="817303" y="1157041"/>
                  </a:lnTo>
                  <a:lnTo>
                    <a:pt x="816406" y="1154770"/>
                  </a:lnTo>
                  <a:lnTo>
                    <a:pt x="815284" y="1152498"/>
                  </a:lnTo>
                  <a:lnTo>
                    <a:pt x="814836" y="1150227"/>
                  </a:lnTo>
                  <a:lnTo>
                    <a:pt x="814387" y="1147728"/>
                  </a:lnTo>
                  <a:lnTo>
                    <a:pt x="814387" y="1145229"/>
                  </a:lnTo>
                  <a:lnTo>
                    <a:pt x="814387" y="762947"/>
                  </a:lnTo>
                  <a:lnTo>
                    <a:pt x="814387" y="760448"/>
                  </a:lnTo>
                  <a:lnTo>
                    <a:pt x="814836" y="757950"/>
                  </a:lnTo>
                  <a:lnTo>
                    <a:pt x="815284" y="755678"/>
                  </a:lnTo>
                  <a:lnTo>
                    <a:pt x="816406" y="753407"/>
                  </a:lnTo>
                  <a:lnTo>
                    <a:pt x="817303" y="751135"/>
                  </a:lnTo>
                  <a:lnTo>
                    <a:pt x="818649" y="749091"/>
                  </a:lnTo>
                  <a:lnTo>
                    <a:pt x="819995" y="747047"/>
                  </a:lnTo>
                  <a:lnTo>
                    <a:pt x="821790" y="745684"/>
                  </a:lnTo>
                  <a:lnTo>
                    <a:pt x="823584" y="743867"/>
                  </a:lnTo>
                  <a:lnTo>
                    <a:pt x="825603" y="742504"/>
                  </a:lnTo>
                  <a:lnTo>
                    <a:pt x="827622" y="741368"/>
                  </a:lnTo>
                  <a:lnTo>
                    <a:pt x="829865" y="740232"/>
                  </a:lnTo>
                  <a:lnTo>
                    <a:pt x="832108" y="739324"/>
                  </a:lnTo>
                  <a:lnTo>
                    <a:pt x="834576" y="738870"/>
                  </a:lnTo>
                  <a:lnTo>
                    <a:pt x="837043" y="738188"/>
                  </a:lnTo>
                  <a:close/>
                  <a:moveTo>
                    <a:pt x="1318322" y="671513"/>
                  </a:moveTo>
                  <a:lnTo>
                    <a:pt x="1320794" y="671513"/>
                  </a:lnTo>
                  <a:lnTo>
                    <a:pt x="1394056" y="671513"/>
                  </a:lnTo>
                  <a:lnTo>
                    <a:pt x="1396528" y="671513"/>
                  </a:lnTo>
                  <a:lnTo>
                    <a:pt x="1399000" y="671966"/>
                  </a:lnTo>
                  <a:lnTo>
                    <a:pt x="1401472" y="672873"/>
                  </a:lnTo>
                  <a:lnTo>
                    <a:pt x="1403719" y="673553"/>
                  </a:lnTo>
                  <a:lnTo>
                    <a:pt x="1405966" y="674913"/>
                  </a:lnTo>
                  <a:lnTo>
                    <a:pt x="1408213" y="676273"/>
                  </a:lnTo>
                  <a:lnTo>
                    <a:pt x="1410011" y="677860"/>
                  </a:lnTo>
                  <a:lnTo>
                    <a:pt x="1412034" y="679900"/>
                  </a:lnTo>
                  <a:lnTo>
                    <a:pt x="1413607" y="681941"/>
                  </a:lnTo>
                  <a:lnTo>
                    <a:pt x="1414955" y="683981"/>
                  </a:lnTo>
                  <a:lnTo>
                    <a:pt x="1416304" y="686474"/>
                  </a:lnTo>
                  <a:lnTo>
                    <a:pt x="1417203" y="688968"/>
                  </a:lnTo>
                  <a:lnTo>
                    <a:pt x="1418326" y="691461"/>
                  </a:lnTo>
                  <a:lnTo>
                    <a:pt x="1418776" y="694181"/>
                  </a:lnTo>
                  <a:lnTo>
                    <a:pt x="1419225" y="696902"/>
                  </a:lnTo>
                  <a:lnTo>
                    <a:pt x="1419225" y="699848"/>
                  </a:lnTo>
                  <a:lnTo>
                    <a:pt x="1419225" y="1141426"/>
                  </a:lnTo>
                  <a:lnTo>
                    <a:pt x="1419225" y="1144373"/>
                  </a:lnTo>
                  <a:lnTo>
                    <a:pt x="1418776" y="1147320"/>
                  </a:lnTo>
                  <a:lnTo>
                    <a:pt x="1418326" y="1149813"/>
                  </a:lnTo>
                  <a:lnTo>
                    <a:pt x="1417203" y="1152534"/>
                  </a:lnTo>
                  <a:lnTo>
                    <a:pt x="1416304" y="1155254"/>
                  </a:lnTo>
                  <a:lnTo>
                    <a:pt x="1414955" y="1157521"/>
                  </a:lnTo>
                  <a:lnTo>
                    <a:pt x="1413607" y="1159787"/>
                  </a:lnTo>
                  <a:lnTo>
                    <a:pt x="1412034" y="1161601"/>
                  </a:lnTo>
                  <a:lnTo>
                    <a:pt x="1410011" y="1163414"/>
                  </a:lnTo>
                  <a:lnTo>
                    <a:pt x="1408213" y="1165228"/>
                  </a:lnTo>
                  <a:lnTo>
                    <a:pt x="1405966" y="1166588"/>
                  </a:lnTo>
                  <a:lnTo>
                    <a:pt x="1403719" y="1167721"/>
                  </a:lnTo>
                  <a:lnTo>
                    <a:pt x="1401472" y="1168855"/>
                  </a:lnTo>
                  <a:lnTo>
                    <a:pt x="1399000" y="1169535"/>
                  </a:lnTo>
                  <a:lnTo>
                    <a:pt x="1396528" y="1169761"/>
                  </a:lnTo>
                  <a:lnTo>
                    <a:pt x="1394056" y="1169988"/>
                  </a:lnTo>
                  <a:lnTo>
                    <a:pt x="1320794" y="1169988"/>
                  </a:lnTo>
                  <a:lnTo>
                    <a:pt x="1318322" y="1169761"/>
                  </a:lnTo>
                  <a:lnTo>
                    <a:pt x="1315850" y="1169535"/>
                  </a:lnTo>
                  <a:lnTo>
                    <a:pt x="1313154" y="1168855"/>
                  </a:lnTo>
                  <a:lnTo>
                    <a:pt x="1310906" y="1167721"/>
                  </a:lnTo>
                  <a:lnTo>
                    <a:pt x="1308659" y="1166588"/>
                  </a:lnTo>
                  <a:lnTo>
                    <a:pt x="1306861" y="1165228"/>
                  </a:lnTo>
                  <a:lnTo>
                    <a:pt x="1304839" y="1163414"/>
                  </a:lnTo>
                  <a:lnTo>
                    <a:pt x="1303041" y="1161601"/>
                  </a:lnTo>
                  <a:lnTo>
                    <a:pt x="1301243" y="1159787"/>
                  </a:lnTo>
                  <a:lnTo>
                    <a:pt x="1299670" y="1157521"/>
                  </a:lnTo>
                  <a:lnTo>
                    <a:pt x="1298546" y="1155254"/>
                  </a:lnTo>
                  <a:lnTo>
                    <a:pt x="1297423" y="1152534"/>
                  </a:lnTo>
                  <a:lnTo>
                    <a:pt x="1296524" y="1149813"/>
                  </a:lnTo>
                  <a:lnTo>
                    <a:pt x="1296074" y="1147320"/>
                  </a:lnTo>
                  <a:lnTo>
                    <a:pt x="1295400" y="1144373"/>
                  </a:lnTo>
                  <a:lnTo>
                    <a:pt x="1295400" y="1141426"/>
                  </a:lnTo>
                  <a:lnTo>
                    <a:pt x="1295400" y="699848"/>
                  </a:lnTo>
                  <a:lnTo>
                    <a:pt x="1295400" y="696902"/>
                  </a:lnTo>
                  <a:lnTo>
                    <a:pt x="1296074" y="694181"/>
                  </a:lnTo>
                  <a:lnTo>
                    <a:pt x="1296524" y="691461"/>
                  </a:lnTo>
                  <a:lnTo>
                    <a:pt x="1297423" y="688968"/>
                  </a:lnTo>
                  <a:lnTo>
                    <a:pt x="1298546" y="686474"/>
                  </a:lnTo>
                  <a:lnTo>
                    <a:pt x="1299670" y="683981"/>
                  </a:lnTo>
                  <a:lnTo>
                    <a:pt x="1301243" y="681941"/>
                  </a:lnTo>
                  <a:lnTo>
                    <a:pt x="1303041" y="679900"/>
                  </a:lnTo>
                  <a:lnTo>
                    <a:pt x="1304839" y="677860"/>
                  </a:lnTo>
                  <a:lnTo>
                    <a:pt x="1306861" y="676273"/>
                  </a:lnTo>
                  <a:lnTo>
                    <a:pt x="1308659" y="674913"/>
                  </a:lnTo>
                  <a:lnTo>
                    <a:pt x="1310906" y="673553"/>
                  </a:lnTo>
                  <a:lnTo>
                    <a:pt x="1313154" y="672873"/>
                  </a:lnTo>
                  <a:lnTo>
                    <a:pt x="1315850" y="671966"/>
                  </a:lnTo>
                  <a:lnTo>
                    <a:pt x="1318322" y="671513"/>
                  </a:lnTo>
                  <a:close/>
                  <a:moveTo>
                    <a:pt x="988416" y="671513"/>
                  </a:moveTo>
                  <a:lnTo>
                    <a:pt x="990920" y="671513"/>
                  </a:lnTo>
                  <a:lnTo>
                    <a:pt x="1065121" y="671513"/>
                  </a:lnTo>
                  <a:lnTo>
                    <a:pt x="1067624" y="671513"/>
                  </a:lnTo>
                  <a:lnTo>
                    <a:pt x="1070128" y="671966"/>
                  </a:lnTo>
                  <a:lnTo>
                    <a:pt x="1072632" y="672873"/>
                  </a:lnTo>
                  <a:lnTo>
                    <a:pt x="1074908" y="673553"/>
                  </a:lnTo>
                  <a:lnTo>
                    <a:pt x="1077184" y="674913"/>
                  </a:lnTo>
                  <a:lnTo>
                    <a:pt x="1079460" y="676273"/>
                  </a:lnTo>
                  <a:lnTo>
                    <a:pt x="1081281" y="677860"/>
                  </a:lnTo>
                  <a:lnTo>
                    <a:pt x="1083330" y="679900"/>
                  </a:lnTo>
                  <a:lnTo>
                    <a:pt x="1084923" y="681941"/>
                  </a:lnTo>
                  <a:lnTo>
                    <a:pt x="1086288" y="683981"/>
                  </a:lnTo>
                  <a:lnTo>
                    <a:pt x="1087654" y="686474"/>
                  </a:lnTo>
                  <a:lnTo>
                    <a:pt x="1088565" y="688968"/>
                  </a:lnTo>
                  <a:lnTo>
                    <a:pt x="1089703" y="691461"/>
                  </a:lnTo>
                  <a:lnTo>
                    <a:pt x="1090158" y="694181"/>
                  </a:lnTo>
                  <a:lnTo>
                    <a:pt x="1090613" y="696902"/>
                  </a:lnTo>
                  <a:lnTo>
                    <a:pt x="1090613" y="699848"/>
                  </a:lnTo>
                  <a:lnTo>
                    <a:pt x="1090613" y="1141426"/>
                  </a:lnTo>
                  <a:lnTo>
                    <a:pt x="1090613" y="1144373"/>
                  </a:lnTo>
                  <a:lnTo>
                    <a:pt x="1090158" y="1147320"/>
                  </a:lnTo>
                  <a:lnTo>
                    <a:pt x="1089703" y="1149813"/>
                  </a:lnTo>
                  <a:lnTo>
                    <a:pt x="1088565" y="1152534"/>
                  </a:lnTo>
                  <a:lnTo>
                    <a:pt x="1087654" y="1155254"/>
                  </a:lnTo>
                  <a:lnTo>
                    <a:pt x="1086288" y="1157521"/>
                  </a:lnTo>
                  <a:lnTo>
                    <a:pt x="1084923" y="1159787"/>
                  </a:lnTo>
                  <a:lnTo>
                    <a:pt x="1083330" y="1161601"/>
                  </a:lnTo>
                  <a:lnTo>
                    <a:pt x="1081281" y="1163414"/>
                  </a:lnTo>
                  <a:lnTo>
                    <a:pt x="1079460" y="1165228"/>
                  </a:lnTo>
                  <a:lnTo>
                    <a:pt x="1077184" y="1166588"/>
                  </a:lnTo>
                  <a:lnTo>
                    <a:pt x="1074908" y="1167721"/>
                  </a:lnTo>
                  <a:lnTo>
                    <a:pt x="1072632" y="1168855"/>
                  </a:lnTo>
                  <a:lnTo>
                    <a:pt x="1070128" y="1169535"/>
                  </a:lnTo>
                  <a:lnTo>
                    <a:pt x="1067624" y="1169761"/>
                  </a:lnTo>
                  <a:lnTo>
                    <a:pt x="1065121" y="1169988"/>
                  </a:lnTo>
                  <a:lnTo>
                    <a:pt x="990920" y="1169988"/>
                  </a:lnTo>
                  <a:lnTo>
                    <a:pt x="988416" y="1169761"/>
                  </a:lnTo>
                  <a:lnTo>
                    <a:pt x="985685" y="1169535"/>
                  </a:lnTo>
                  <a:lnTo>
                    <a:pt x="983181" y="1168855"/>
                  </a:lnTo>
                  <a:lnTo>
                    <a:pt x="980905" y="1167721"/>
                  </a:lnTo>
                  <a:lnTo>
                    <a:pt x="978629" y="1166588"/>
                  </a:lnTo>
                  <a:lnTo>
                    <a:pt x="976581" y="1165228"/>
                  </a:lnTo>
                  <a:lnTo>
                    <a:pt x="974532" y="1163414"/>
                  </a:lnTo>
                  <a:lnTo>
                    <a:pt x="972939" y="1161601"/>
                  </a:lnTo>
                  <a:lnTo>
                    <a:pt x="971118" y="1159787"/>
                  </a:lnTo>
                  <a:lnTo>
                    <a:pt x="969525" y="1157521"/>
                  </a:lnTo>
                  <a:lnTo>
                    <a:pt x="968387" y="1155254"/>
                  </a:lnTo>
                  <a:lnTo>
                    <a:pt x="967249" y="1152534"/>
                  </a:lnTo>
                  <a:lnTo>
                    <a:pt x="966338" y="1149813"/>
                  </a:lnTo>
                  <a:lnTo>
                    <a:pt x="965883" y="1147320"/>
                  </a:lnTo>
                  <a:lnTo>
                    <a:pt x="965200" y="1144373"/>
                  </a:lnTo>
                  <a:lnTo>
                    <a:pt x="965200" y="1141426"/>
                  </a:lnTo>
                  <a:lnTo>
                    <a:pt x="965200" y="699848"/>
                  </a:lnTo>
                  <a:lnTo>
                    <a:pt x="965200" y="696902"/>
                  </a:lnTo>
                  <a:lnTo>
                    <a:pt x="965883" y="694181"/>
                  </a:lnTo>
                  <a:lnTo>
                    <a:pt x="966338" y="691461"/>
                  </a:lnTo>
                  <a:lnTo>
                    <a:pt x="967249" y="688968"/>
                  </a:lnTo>
                  <a:lnTo>
                    <a:pt x="968387" y="686474"/>
                  </a:lnTo>
                  <a:lnTo>
                    <a:pt x="969525" y="683981"/>
                  </a:lnTo>
                  <a:lnTo>
                    <a:pt x="971118" y="681941"/>
                  </a:lnTo>
                  <a:lnTo>
                    <a:pt x="972939" y="679900"/>
                  </a:lnTo>
                  <a:lnTo>
                    <a:pt x="974532" y="677860"/>
                  </a:lnTo>
                  <a:lnTo>
                    <a:pt x="976581" y="676273"/>
                  </a:lnTo>
                  <a:lnTo>
                    <a:pt x="978629" y="674913"/>
                  </a:lnTo>
                  <a:lnTo>
                    <a:pt x="980905" y="673553"/>
                  </a:lnTo>
                  <a:lnTo>
                    <a:pt x="983181" y="672873"/>
                  </a:lnTo>
                  <a:lnTo>
                    <a:pt x="985685" y="671966"/>
                  </a:lnTo>
                  <a:lnTo>
                    <a:pt x="988416" y="671513"/>
                  </a:lnTo>
                  <a:close/>
                  <a:moveTo>
                    <a:pt x="1471932" y="590550"/>
                  </a:moveTo>
                  <a:lnTo>
                    <a:pt x="1546133" y="590550"/>
                  </a:lnTo>
                  <a:lnTo>
                    <a:pt x="1548636" y="590777"/>
                  </a:lnTo>
                  <a:lnTo>
                    <a:pt x="1551140" y="591231"/>
                  </a:lnTo>
                  <a:lnTo>
                    <a:pt x="1553644" y="592139"/>
                  </a:lnTo>
                  <a:lnTo>
                    <a:pt x="1555920" y="593274"/>
                  </a:lnTo>
                  <a:lnTo>
                    <a:pt x="1558196" y="594635"/>
                  </a:lnTo>
                  <a:lnTo>
                    <a:pt x="1560472" y="596451"/>
                  </a:lnTo>
                  <a:lnTo>
                    <a:pt x="1562293" y="598267"/>
                  </a:lnTo>
                  <a:lnTo>
                    <a:pt x="1564342" y="600537"/>
                  </a:lnTo>
                  <a:lnTo>
                    <a:pt x="1565707" y="602806"/>
                  </a:lnTo>
                  <a:lnTo>
                    <a:pt x="1567300" y="605303"/>
                  </a:lnTo>
                  <a:lnTo>
                    <a:pt x="1568666" y="608026"/>
                  </a:lnTo>
                  <a:lnTo>
                    <a:pt x="1569577" y="610750"/>
                  </a:lnTo>
                  <a:lnTo>
                    <a:pt x="1570487" y="613927"/>
                  </a:lnTo>
                  <a:lnTo>
                    <a:pt x="1571170" y="617105"/>
                  </a:lnTo>
                  <a:lnTo>
                    <a:pt x="1571625" y="620282"/>
                  </a:lnTo>
                  <a:lnTo>
                    <a:pt x="1571625" y="623687"/>
                  </a:lnTo>
                  <a:lnTo>
                    <a:pt x="1571625" y="1136851"/>
                  </a:lnTo>
                  <a:lnTo>
                    <a:pt x="1571625" y="1140256"/>
                  </a:lnTo>
                  <a:lnTo>
                    <a:pt x="1571170" y="1143433"/>
                  </a:lnTo>
                  <a:lnTo>
                    <a:pt x="1570487" y="1146838"/>
                  </a:lnTo>
                  <a:lnTo>
                    <a:pt x="1569577" y="1149788"/>
                  </a:lnTo>
                  <a:lnTo>
                    <a:pt x="1568666" y="1152512"/>
                  </a:lnTo>
                  <a:lnTo>
                    <a:pt x="1567300" y="1155462"/>
                  </a:lnTo>
                  <a:lnTo>
                    <a:pt x="1565707" y="1157959"/>
                  </a:lnTo>
                  <a:lnTo>
                    <a:pt x="1564342" y="1160229"/>
                  </a:lnTo>
                  <a:lnTo>
                    <a:pt x="1562293" y="1162498"/>
                  </a:lnTo>
                  <a:lnTo>
                    <a:pt x="1560472" y="1164314"/>
                  </a:lnTo>
                  <a:lnTo>
                    <a:pt x="1558196" y="1165903"/>
                  </a:lnTo>
                  <a:lnTo>
                    <a:pt x="1555920" y="1167492"/>
                  </a:lnTo>
                  <a:lnTo>
                    <a:pt x="1553644" y="1168399"/>
                  </a:lnTo>
                  <a:lnTo>
                    <a:pt x="1551140" y="1169307"/>
                  </a:lnTo>
                  <a:lnTo>
                    <a:pt x="1548636" y="1169761"/>
                  </a:lnTo>
                  <a:lnTo>
                    <a:pt x="1546133" y="1169988"/>
                  </a:lnTo>
                  <a:lnTo>
                    <a:pt x="1471932" y="1169988"/>
                  </a:lnTo>
                  <a:lnTo>
                    <a:pt x="1469201" y="1169761"/>
                  </a:lnTo>
                  <a:lnTo>
                    <a:pt x="1466697" y="1169307"/>
                  </a:lnTo>
                  <a:lnTo>
                    <a:pt x="1464193" y="1168399"/>
                  </a:lnTo>
                  <a:lnTo>
                    <a:pt x="1461917" y="1167492"/>
                  </a:lnTo>
                  <a:lnTo>
                    <a:pt x="1459641" y="1165903"/>
                  </a:lnTo>
                  <a:lnTo>
                    <a:pt x="1457593" y="1164314"/>
                  </a:lnTo>
                  <a:lnTo>
                    <a:pt x="1455544" y="1162498"/>
                  </a:lnTo>
                  <a:lnTo>
                    <a:pt x="1453496" y="1160229"/>
                  </a:lnTo>
                  <a:lnTo>
                    <a:pt x="1452130" y="1157959"/>
                  </a:lnTo>
                  <a:lnTo>
                    <a:pt x="1450537" y="1155462"/>
                  </a:lnTo>
                  <a:lnTo>
                    <a:pt x="1449399" y="1152512"/>
                  </a:lnTo>
                  <a:lnTo>
                    <a:pt x="1448261" y="1149788"/>
                  </a:lnTo>
                  <a:lnTo>
                    <a:pt x="1447350" y="1146838"/>
                  </a:lnTo>
                  <a:lnTo>
                    <a:pt x="1446667" y="1143433"/>
                  </a:lnTo>
                  <a:lnTo>
                    <a:pt x="1446212" y="1140256"/>
                  </a:lnTo>
                  <a:lnTo>
                    <a:pt x="1446212" y="1136851"/>
                  </a:lnTo>
                  <a:lnTo>
                    <a:pt x="1446212" y="623687"/>
                  </a:lnTo>
                  <a:lnTo>
                    <a:pt x="1446212" y="620282"/>
                  </a:lnTo>
                  <a:lnTo>
                    <a:pt x="1446667" y="617105"/>
                  </a:lnTo>
                  <a:lnTo>
                    <a:pt x="1447350" y="613927"/>
                  </a:lnTo>
                  <a:lnTo>
                    <a:pt x="1448261" y="610750"/>
                  </a:lnTo>
                  <a:lnTo>
                    <a:pt x="1449399" y="608026"/>
                  </a:lnTo>
                  <a:lnTo>
                    <a:pt x="1450537" y="605303"/>
                  </a:lnTo>
                  <a:lnTo>
                    <a:pt x="1452130" y="602806"/>
                  </a:lnTo>
                  <a:lnTo>
                    <a:pt x="1453496" y="600537"/>
                  </a:lnTo>
                  <a:lnTo>
                    <a:pt x="1455544" y="598267"/>
                  </a:lnTo>
                  <a:lnTo>
                    <a:pt x="1457593" y="596451"/>
                  </a:lnTo>
                  <a:lnTo>
                    <a:pt x="1459641" y="594635"/>
                  </a:lnTo>
                  <a:lnTo>
                    <a:pt x="1461917" y="593274"/>
                  </a:lnTo>
                  <a:lnTo>
                    <a:pt x="1464193" y="592139"/>
                  </a:lnTo>
                  <a:lnTo>
                    <a:pt x="1466697" y="591231"/>
                  </a:lnTo>
                  <a:lnTo>
                    <a:pt x="1469201" y="590777"/>
                  </a:lnTo>
                  <a:lnTo>
                    <a:pt x="1471932" y="590550"/>
                  </a:lnTo>
                  <a:close/>
                  <a:moveTo>
                    <a:pt x="1152617" y="590550"/>
                  </a:moveTo>
                  <a:lnTo>
                    <a:pt x="1226818" y="590550"/>
                  </a:lnTo>
                  <a:lnTo>
                    <a:pt x="1229322" y="590777"/>
                  </a:lnTo>
                  <a:lnTo>
                    <a:pt x="1232053" y="591231"/>
                  </a:lnTo>
                  <a:lnTo>
                    <a:pt x="1234557" y="592139"/>
                  </a:lnTo>
                  <a:lnTo>
                    <a:pt x="1236833" y="593274"/>
                  </a:lnTo>
                  <a:lnTo>
                    <a:pt x="1239109" y="594635"/>
                  </a:lnTo>
                  <a:lnTo>
                    <a:pt x="1241158" y="596451"/>
                  </a:lnTo>
                  <a:lnTo>
                    <a:pt x="1242978" y="598267"/>
                  </a:lnTo>
                  <a:lnTo>
                    <a:pt x="1244799" y="600537"/>
                  </a:lnTo>
                  <a:lnTo>
                    <a:pt x="1246620" y="602806"/>
                  </a:lnTo>
                  <a:lnTo>
                    <a:pt x="1248213" y="605303"/>
                  </a:lnTo>
                  <a:lnTo>
                    <a:pt x="1249352" y="608026"/>
                  </a:lnTo>
                  <a:lnTo>
                    <a:pt x="1250490" y="610750"/>
                  </a:lnTo>
                  <a:lnTo>
                    <a:pt x="1251400" y="613927"/>
                  </a:lnTo>
                  <a:lnTo>
                    <a:pt x="1251855" y="617105"/>
                  </a:lnTo>
                  <a:lnTo>
                    <a:pt x="1252538" y="620282"/>
                  </a:lnTo>
                  <a:lnTo>
                    <a:pt x="1252538" y="623687"/>
                  </a:lnTo>
                  <a:lnTo>
                    <a:pt x="1252538" y="1136851"/>
                  </a:lnTo>
                  <a:lnTo>
                    <a:pt x="1252538" y="1140256"/>
                  </a:lnTo>
                  <a:lnTo>
                    <a:pt x="1251855" y="1143433"/>
                  </a:lnTo>
                  <a:lnTo>
                    <a:pt x="1251400" y="1146838"/>
                  </a:lnTo>
                  <a:lnTo>
                    <a:pt x="1250490" y="1149788"/>
                  </a:lnTo>
                  <a:lnTo>
                    <a:pt x="1249352" y="1152512"/>
                  </a:lnTo>
                  <a:lnTo>
                    <a:pt x="1248213" y="1155462"/>
                  </a:lnTo>
                  <a:lnTo>
                    <a:pt x="1246620" y="1157959"/>
                  </a:lnTo>
                  <a:lnTo>
                    <a:pt x="1244799" y="1160229"/>
                  </a:lnTo>
                  <a:lnTo>
                    <a:pt x="1242978" y="1162498"/>
                  </a:lnTo>
                  <a:lnTo>
                    <a:pt x="1241158" y="1164314"/>
                  </a:lnTo>
                  <a:lnTo>
                    <a:pt x="1239109" y="1165903"/>
                  </a:lnTo>
                  <a:lnTo>
                    <a:pt x="1236833" y="1167492"/>
                  </a:lnTo>
                  <a:lnTo>
                    <a:pt x="1234557" y="1168399"/>
                  </a:lnTo>
                  <a:lnTo>
                    <a:pt x="1232053" y="1169307"/>
                  </a:lnTo>
                  <a:lnTo>
                    <a:pt x="1229322" y="1169761"/>
                  </a:lnTo>
                  <a:lnTo>
                    <a:pt x="1226818" y="1169988"/>
                  </a:lnTo>
                  <a:lnTo>
                    <a:pt x="1152617" y="1169988"/>
                  </a:lnTo>
                  <a:lnTo>
                    <a:pt x="1150114" y="1169761"/>
                  </a:lnTo>
                  <a:lnTo>
                    <a:pt x="1147610" y="1169307"/>
                  </a:lnTo>
                  <a:lnTo>
                    <a:pt x="1145106" y="1168399"/>
                  </a:lnTo>
                  <a:lnTo>
                    <a:pt x="1142830" y="1167492"/>
                  </a:lnTo>
                  <a:lnTo>
                    <a:pt x="1140554" y="1165903"/>
                  </a:lnTo>
                  <a:lnTo>
                    <a:pt x="1138278" y="1164314"/>
                  </a:lnTo>
                  <a:lnTo>
                    <a:pt x="1136457" y="1162498"/>
                  </a:lnTo>
                  <a:lnTo>
                    <a:pt x="1134409" y="1160229"/>
                  </a:lnTo>
                  <a:lnTo>
                    <a:pt x="1132815" y="1157959"/>
                  </a:lnTo>
                  <a:lnTo>
                    <a:pt x="1131450" y="1155462"/>
                  </a:lnTo>
                  <a:lnTo>
                    <a:pt x="1130084" y="1152512"/>
                  </a:lnTo>
                  <a:lnTo>
                    <a:pt x="1129174" y="1149788"/>
                  </a:lnTo>
                  <a:lnTo>
                    <a:pt x="1128036" y="1146838"/>
                  </a:lnTo>
                  <a:lnTo>
                    <a:pt x="1127580" y="1143433"/>
                  </a:lnTo>
                  <a:lnTo>
                    <a:pt x="1127125" y="1140256"/>
                  </a:lnTo>
                  <a:lnTo>
                    <a:pt x="1127125" y="1136851"/>
                  </a:lnTo>
                  <a:lnTo>
                    <a:pt x="1127125" y="623687"/>
                  </a:lnTo>
                  <a:lnTo>
                    <a:pt x="1127125" y="620282"/>
                  </a:lnTo>
                  <a:lnTo>
                    <a:pt x="1127580" y="617105"/>
                  </a:lnTo>
                  <a:lnTo>
                    <a:pt x="1128036" y="613927"/>
                  </a:lnTo>
                  <a:lnTo>
                    <a:pt x="1129174" y="610750"/>
                  </a:lnTo>
                  <a:lnTo>
                    <a:pt x="1130084" y="608026"/>
                  </a:lnTo>
                  <a:lnTo>
                    <a:pt x="1131450" y="605303"/>
                  </a:lnTo>
                  <a:lnTo>
                    <a:pt x="1132815" y="602806"/>
                  </a:lnTo>
                  <a:lnTo>
                    <a:pt x="1134409" y="600537"/>
                  </a:lnTo>
                  <a:lnTo>
                    <a:pt x="1136457" y="598267"/>
                  </a:lnTo>
                  <a:lnTo>
                    <a:pt x="1138278" y="596451"/>
                  </a:lnTo>
                  <a:lnTo>
                    <a:pt x="1140554" y="594635"/>
                  </a:lnTo>
                  <a:lnTo>
                    <a:pt x="1142830" y="593274"/>
                  </a:lnTo>
                  <a:lnTo>
                    <a:pt x="1145106" y="592139"/>
                  </a:lnTo>
                  <a:lnTo>
                    <a:pt x="1147610" y="591231"/>
                  </a:lnTo>
                  <a:lnTo>
                    <a:pt x="1150114" y="590777"/>
                  </a:lnTo>
                  <a:lnTo>
                    <a:pt x="1152617" y="590550"/>
                  </a:lnTo>
                  <a:close/>
                  <a:moveTo>
                    <a:pt x="1633857" y="508000"/>
                  </a:moveTo>
                  <a:lnTo>
                    <a:pt x="1707830" y="508000"/>
                  </a:lnTo>
                  <a:lnTo>
                    <a:pt x="1710561" y="508227"/>
                  </a:lnTo>
                  <a:lnTo>
                    <a:pt x="1713065" y="508680"/>
                  </a:lnTo>
                  <a:lnTo>
                    <a:pt x="1715797" y="509814"/>
                  </a:lnTo>
                  <a:lnTo>
                    <a:pt x="1718073" y="510947"/>
                  </a:lnTo>
                  <a:lnTo>
                    <a:pt x="1720349" y="512534"/>
                  </a:lnTo>
                  <a:lnTo>
                    <a:pt x="1722170" y="514575"/>
                  </a:lnTo>
                  <a:lnTo>
                    <a:pt x="1724218" y="516842"/>
                  </a:lnTo>
                  <a:lnTo>
                    <a:pt x="1726039" y="519109"/>
                  </a:lnTo>
                  <a:lnTo>
                    <a:pt x="1727860" y="521829"/>
                  </a:lnTo>
                  <a:lnTo>
                    <a:pt x="1729453" y="524550"/>
                  </a:lnTo>
                  <a:lnTo>
                    <a:pt x="1730591" y="527950"/>
                  </a:lnTo>
                  <a:lnTo>
                    <a:pt x="1731729" y="531124"/>
                  </a:lnTo>
                  <a:lnTo>
                    <a:pt x="1732640" y="534752"/>
                  </a:lnTo>
                  <a:lnTo>
                    <a:pt x="1733095" y="538152"/>
                  </a:lnTo>
                  <a:lnTo>
                    <a:pt x="1733550" y="542006"/>
                  </a:lnTo>
                  <a:lnTo>
                    <a:pt x="1733550" y="545860"/>
                  </a:lnTo>
                  <a:lnTo>
                    <a:pt x="1733550" y="1132128"/>
                  </a:lnTo>
                  <a:lnTo>
                    <a:pt x="1733550" y="1135982"/>
                  </a:lnTo>
                  <a:lnTo>
                    <a:pt x="1733095" y="1139836"/>
                  </a:lnTo>
                  <a:lnTo>
                    <a:pt x="1732640" y="1143463"/>
                  </a:lnTo>
                  <a:lnTo>
                    <a:pt x="1731729" y="1146864"/>
                  </a:lnTo>
                  <a:lnTo>
                    <a:pt x="1730591" y="1150038"/>
                  </a:lnTo>
                  <a:lnTo>
                    <a:pt x="1729453" y="1153438"/>
                  </a:lnTo>
                  <a:lnTo>
                    <a:pt x="1727860" y="1156159"/>
                  </a:lnTo>
                  <a:lnTo>
                    <a:pt x="1726039" y="1158879"/>
                  </a:lnTo>
                  <a:lnTo>
                    <a:pt x="1724218" y="1161373"/>
                  </a:lnTo>
                  <a:lnTo>
                    <a:pt x="1722170" y="1163414"/>
                  </a:lnTo>
                  <a:lnTo>
                    <a:pt x="1720349" y="1165454"/>
                  </a:lnTo>
                  <a:lnTo>
                    <a:pt x="1718073" y="1167041"/>
                  </a:lnTo>
                  <a:lnTo>
                    <a:pt x="1715797" y="1168174"/>
                  </a:lnTo>
                  <a:lnTo>
                    <a:pt x="1713065" y="1169308"/>
                  </a:lnTo>
                  <a:lnTo>
                    <a:pt x="1710561" y="1169761"/>
                  </a:lnTo>
                  <a:lnTo>
                    <a:pt x="1707830" y="1169988"/>
                  </a:lnTo>
                  <a:lnTo>
                    <a:pt x="1633857" y="1169988"/>
                  </a:lnTo>
                  <a:lnTo>
                    <a:pt x="1631353" y="1169761"/>
                  </a:lnTo>
                  <a:lnTo>
                    <a:pt x="1628850" y="1169308"/>
                  </a:lnTo>
                  <a:lnTo>
                    <a:pt x="1626346" y="1168174"/>
                  </a:lnTo>
                  <a:lnTo>
                    <a:pt x="1624070" y="1167041"/>
                  </a:lnTo>
                  <a:lnTo>
                    <a:pt x="1621794" y="1165454"/>
                  </a:lnTo>
                  <a:lnTo>
                    <a:pt x="1619518" y="1163414"/>
                  </a:lnTo>
                  <a:lnTo>
                    <a:pt x="1617469" y="1161373"/>
                  </a:lnTo>
                  <a:lnTo>
                    <a:pt x="1615648" y="1158879"/>
                  </a:lnTo>
                  <a:lnTo>
                    <a:pt x="1614055" y="1156159"/>
                  </a:lnTo>
                  <a:lnTo>
                    <a:pt x="1612689" y="1153438"/>
                  </a:lnTo>
                  <a:lnTo>
                    <a:pt x="1611324" y="1150038"/>
                  </a:lnTo>
                  <a:lnTo>
                    <a:pt x="1610186" y="1146864"/>
                  </a:lnTo>
                  <a:lnTo>
                    <a:pt x="1609275" y="1143463"/>
                  </a:lnTo>
                  <a:lnTo>
                    <a:pt x="1608820" y="1139836"/>
                  </a:lnTo>
                  <a:lnTo>
                    <a:pt x="1608365" y="1135982"/>
                  </a:lnTo>
                  <a:lnTo>
                    <a:pt x="1608137" y="1132128"/>
                  </a:lnTo>
                  <a:lnTo>
                    <a:pt x="1608137" y="545860"/>
                  </a:lnTo>
                  <a:lnTo>
                    <a:pt x="1608365" y="542006"/>
                  </a:lnTo>
                  <a:lnTo>
                    <a:pt x="1608820" y="538152"/>
                  </a:lnTo>
                  <a:lnTo>
                    <a:pt x="1609275" y="534752"/>
                  </a:lnTo>
                  <a:lnTo>
                    <a:pt x="1610186" y="531124"/>
                  </a:lnTo>
                  <a:lnTo>
                    <a:pt x="1611324" y="527950"/>
                  </a:lnTo>
                  <a:lnTo>
                    <a:pt x="1612689" y="524550"/>
                  </a:lnTo>
                  <a:lnTo>
                    <a:pt x="1614055" y="521829"/>
                  </a:lnTo>
                  <a:lnTo>
                    <a:pt x="1615648" y="519109"/>
                  </a:lnTo>
                  <a:lnTo>
                    <a:pt x="1617469" y="516842"/>
                  </a:lnTo>
                  <a:lnTo>
                    <a:pt x="1619518" y="514575"/>
                  </a:lnTo>
                  <a:lnTo>
                    <a:pt x="1621794" y="512534"/>
                  </a:lnTo>
                  <a:lnTo>
                    <a:pt x="1624070" y="510947"/>
                  </a:lnTo>
                  <a:lnTo>
                    <a:pt x="1626346" y="509814"/>
                  </a:lnTo>
                  <a:lnTo>
                    <a:pt x="1628850" y="508680"/>
                  </a:lnTo>
                  <a:lnTo>
                    <a:pt x="1631353" y="508227"/>
                  </a:lnTo>
                  <a:lnTo>
                    <a:pt x="1633857" y="508000"/>
                  </a:lnTo>
                  <a:close/>
                  <a:moveTo>
                    <a:pt x="1501548" y="319088"/>
                  </a:moveTo>
                  <a:lnTo>
                    <a:pt x="1733323" y="319088"/>
                  </a:lnTo>
                  <a:lnTo>
                    <a:pt x="1733323" y="319316"/>
                  </a:lnTo>
                  <a:lnTo>
                    <a:pt x="1733550" y="319316"/>
                  </a:lnTo>
                  <a:lnTo>
                    <a:pt x="1733550" y="464215"/>
                  </a:lnTo>
                  <a:lnTo>
                    <a:pt x="1637620" y="464215"/>
                  </a:lnTo>
                  <a:lnTo>
                    <a:pt x="1637620" y="418038"/>
                  </a:lnTo>
                  <a:lnTo>
                    <a:pt x="1318759" y="617303"/>
                  </a:lnTo>
                  <a:lnTo>
                    <a:pt x="1250723" y="574766"/>
                  </a:lnTo>
                  <a:lnTo>
                    <a:pt x="1253444" y="573174"/>
                  </a:lnTo>
                  <a:lnTo>
                    <a:pt x="1146628" y="506525"/>
                  </a:lnTo>
                  <a:lnTo>
                    <a:pt x="844096" y="695326"/>
                  </a:lnTo>
                  <a:lnTo>
                    <a:pt x="776287" y="653016"/>
                  </a:lnTo>
                  <a:lnTo>
                    <a:pt x="1147082" y="421450"/>
                  </a:lnTo>
                  <a:lnTo>
                    <a:pt x="1215118" y="463533"/>
                  </a:lnTo>
                  <a:lnTo>
                    <a:pt x="1214437" y="464215"/>
                  </a:lnTo>
                  <a:lnTo>
                    <a:pt x="1321253" y="530637"/>
                  </a:lnTo>
                  <a:lnTo>
                    <a:pt x="1564368" y="379141"/>
                  </a:lnTo>
                  <a:lnTo>
                    <a:pt x="1501548" y="379141"/>
                  </a:lnTo>
                  <a:lnTo>
                    <a:pt x="1501548" y="319088"/>
                  </a:lnTo>
                  <a:close/>
                  <a:moveTo>
                    <a:pt x="229507" y="91395"/>
                  </a:moveTo>
                  <a:lnTo>
                    <a:pt x="225651" y="91621"/>
                  </a:lnTo>
                  <a:lnTo>
                    <a:pt x="221796" y="91848"/>
                  </a:lnTo>
                  <a:lnTo>
                    <a:pt x="218394" y="92075"/>
                  </a:lnTo>
                  <a:lnTo>
                    <a:pt x="214539" y="92755"/>
                  </a:lnTo>
                  <a:lnTo>
                    <a:pt x="210910" y="93662"/>
                  </a:lnTo>
                  <a:lnTo>
                    <a:pt x="207509" y="94570"/>
                  </a:lnTo>
                  <a:lnTo>
                    <a:pt x="204107" y="95704"/>
                  </a:lnTo>
                  <a:lnTo>
                    <a:pt x="200705" y="96837"/>
                  </a:lnTo>
                  <a:lnTo>
                    <a:pt x="197303" y="98198"/>
                  </a:lnTo>
                  <a:lnTo>
                    <a:pt x="194355" y="99559"/>
                  </a:lnTo>
                  <a:lnTo>
                    <a:pt x="191407" y="101373"/>
                  </a:lnTo>
                  <a:lnTo>
                    <a:pt x="188232" y="103187"/>
                  </a:lnTo>
                  <a:lnTo>
                    <a:pt x="185284" y="105002"/>
                  </a:lnTo>
                  <a:lnTo>
                    <a:pt x="182562" y="107270"/>
                  </a:lnTo>
                  <a:lnTo>
                    <a:pt x="179614" y="109311"/>
                  </a:lnTo>
                  <a:lnTo>
                    <a:pt x="177119" y="111579"/>
                  </a:lnTo>
                  <a:lnTo>
                    <a:pt x="174851" y="114073"/>
                  </a:lnTo>
                  <a:lnTo>
                    <a:pt x="172357" y="116568"/>
                  </a:lnTo>
                  <a:lnTo>
                    <a:pt x="170316" y="119062"/>
                  </a:lnTo>
                  <a:lnTo>
                    <a:pt x="168275" y="121784"/>
                  </a:lnTo>
                  <a:lnTo>
                    <a:pt x="166460" y="124505"/>
                  </a:lnTo>
                  <a:lnTo>
                    <a:pt x="164646" y="127454"/>
                  </a:lnTo>
                  <a:lnTo>
                    <a:pt x="162832" y="130402"/>
                  </a:lnTo>
                  <a:lnTo>
                    <a:pt x="161471" y="133350"/>
                  </a:lnTo>
                  <a:lnTo>
                    <a:pt x="160110" y="136525"/>
                  </a:lnTo>
                  <a:lnTo>
                    <a:pt x="158976" y="139700"/>
                  </a:lnTo>
                  <a:lnTo>
                    <a:pt x="158069" y="143102"/>
                  </a:lnTo>
                  <a:lnTo>
                    <a:pt x="156935" y="146277"/>
                  </a:lnTo>
                  <a:lnTo>
                    <a:pt x="156482" y="149679"/>
                  </a:lnTo>
                  <a:lnTo>
                    <a:pt x="156028" y="153080"/>
                  </a:lnTo>
                  <a:lnTo>
                    <a:pt x="155801" y="156709"/>
                  </a:lnTo>
                  <a:lnTo>
                    <a:pt x="155801" y="160111"/>
                  </a:lnTo>
                  <a:lnTo>
                    <a:pt x="155801" y="1330098"/>
                  </a:lnTo>
                  <a:lnTo>
                    <a:pt x="155801" y="1333500"/>
                  </a:lnTo>
                  <a:lnTo>
                    <a:pt x="156028" y="1337129"/>
                  </a:lnTo>
                  <a:lnTo>
                    <a:pt x="156482" y="1340531"/>
                  </a:lnTo>
                  <a:lnTo>
                    <a:pt x="156935" y="1343932"/>
                  </a:lnTo>
                  <a:lnTo>
                    <a:pt x="158069" y="1347561"/>
                  </a:lnTo>
                  <a:lnTo>
                    <a:pt x="158976" y="1350509"/>
                  </a:lnTo>
                  <a:lnTo>
                    <a:pt x="160110" y="1353684"/>
                  </a:lnTo>
                  <a:lnTo>
                    <a:pt x="161471" y="1357086"/>
                  </a:lnTo>
                  <a:lnTo>
                    <a:pt x="162832" y="1360034"/>
                  </a:lnTo>
                  <a:lnTo>
                    <a:pt x="164646" y="1362756"/>
                  </a:lnTo>
                  <a:lnTo>
                    <a:pt x="166460" y="1365931"/>
                  </a:lnTo>
                  <a:lnTo>
                    <a:pt x="168275" y="1368652"/>
                  </a:lnTo>
                  <a:lnTo>
                    <a:pt x="170316" y="1371373"/>
                  </a:lnTo>
                  <a:lnTo>
                    <a:pt x="172357" y="1373868"/>
                  </a:lnTo>
                  <a:lnTo>
                    <a:pt x="174851" y="1376590"/>
                  </a:lnTo>
                  <a:lnTo>
                    <a:pt x="177119" y="1378857"/>
                  </a:lnTo>
                  <a:lnTo>
                    <a:pt x="179614" y="1381125"/>
                  </a:lnTo>
                  <a:lnTo>
                    <a:pt x="182562" y="1383393"/>
                  </a:lnTo>
                  <a:lnTo>
                    <a:pt x="185284" y="1385207"/>
                  </a:lnTo>
                  <a:lnTo>
                    <a:pt x="188232" y="1387248"/>
                  </a:lnTo>
                  <a:lnTo>
                    <a:pt x="191407" y="1389063"/>
                  </a:lnTo>
                  <a:lnTo>
                    <a:pt x="194355" y="1390650"/>
                  </a:lnTo>
                  <a:lnTo>
                    <a:pt x="197303" y="1392238"/>
                  </a:lnTo>
                  <a:lnTo>
                    <a:pt x="200705" y="1393598"/>
                  </a:lnTo>
                  <a:lnTo>
                    <a:pt x="204107" y="1394959"/>
                  </a:lnTo>
                  <a:lnTo>
                    <a:pt x="207509" y="1395866"/>
                  </a:lnTo>
                  <a:lnTo>
                    <a:pt x="210910" y="1397000"/>
                  </a:lnTo>
                  <a:lnTo>
                    <a:pt x="214539" y="1397681"/>
                  </a:lnTo>
                  <a:lnTo>
                    <a:pt x="218394" y="1398134"/>
                  </a:lnTo>
                  <a:lnTo>
                    <a:pt x="221796" y="1398588"/>
                  </a:lnTo>
                  <a:lnTo>
                    <a:pt x="225651" y="1399041"/>
                  </a:lnTo>
                  <a:lnTo>
                    <a:pt x="229507" y="1399041"/>
                  </a:lnTo>
                  <a:lnTo>
                    <a:pt x="2280330" y="1399041"/>
                  </a:lnTo>
                  <a:lnTo>
                    <a:pt x="2284186" y="1399041"/>
                  </a:lnTo>
                  <a:lnTo>
                    <a:pt x="2288041" y="1398588"/>
                  </a:lnTo>
                  <a:lnTo>
                    <a:pt x="2291670" y="1398134"/>
                  </a:lnTo>
                  <a:lnTo>
                    <a:pt x="2295298" y="1397681"/>
                  </a:lnTo>
                  <a:lnTo>
                    <a:pt x="2299154" y="1397000"/>
                  </a:lnTo>
                  <a:lnTo>
                    <a:pt x="2302555" y="1395866"/>
                  </a:lnTo>
                  <a:lnTo>
                    <a:pt x="2305957" y="1394959"/>
                  </a:lnTo>
                  <a:lnTo>
                    <a:pt x="2309359" y="1393598"/>
                  </a:lnTo>
                  <a:lnTo>
                    <a:pt x="2312534" y="1392238"/>
                  </a:lnTo>
                  <a:lnTo>
                    <a:pt x="2315709" y="1390650"/>
                  </a:lnTo>
                  <a:lnTo>
                    <a:pt x="2318884" y="1389063"/>
                  </a:lnTo>
                  <a:lnTo>
                    <a:pt x="2321832" y="1387248"/>
                  </a:lnTo>
                  <a:lnTo>
                    <a:pt x="2324780" y="1385207"/>
                  </a:lnTo>
                  <a:lnTo>
                    <a:pt x="2327502" y="1383393"/>
                  </a:lnTo>
                  <a:lnTo>
                    <a:pt x="2330223" y="1381125"/>
                  </a:lnTo>
                  <a:lnTo>
                    <a:pt x="2332945" y="1378857"/>
                  </a:lnTo>
                  <a:lnTo>
                    <a:pt x="2335213" y="1376590"/>
                  </a:lnTo>
                  <a:lnTo>
                    <a:pt x="2337707" y="1373868"/>
                  </a:lnTo>
                  <a:lnTo>
                    <a:pt x="2339748" y="1371373"/>
                  </a:lnTo>
                  <a:lnTo>
                    <a:pt x="2341789" y="1368652"/>
                  </a:lnTo>
                  <a:lnTo>
                    <a:pt x="2343830" y="1365931"/>
                  </a:lnTo>
                  <a:lnTo>
                    <a:pt x="2345418" y="1362756"/>
                  </a:lnTo>
                  <a:lnTo>
                    <a:pt x="2347232" y="1360034"/>
                  </a:lnTo>
                  <a:lnTo>
                    <a:pt x="2348593" y="1357086"/>
                  </a:lnTo>
                  <a:lnTo>
                    <a:pt x="2350180" y="1353684"/>
                  </a:lnTo>
                  <a:lnTo>
                    <a:pt x="2351088" y="1350509"/>
                  </a:lnTo>
                  <a:lnTo>
                    <a:pt x="2351995" y="1347561"/>
                  </a:lnTo>
                  <a:lnTo>
                    <a:pt x="2352902" y="1343932"/>
                  </a:lnTo>
                  <a:lnTo>
                    <a:pt x="2353582" y="1340531"/>
                  </a:lnTo>
                  <a:lnTo>
                    <a:pt x="2354036" y="1337129"/>
                  </a:lnTo>
                  <a:lnTo>
                    <a:pt x="2354263" y="1333500"/>
                  </a:lnTo>
                  <a:lnTo>
                    <a:pt x="2354263" y="1330098"/>
                  </a:lnTo>
                  <a:lnTo>
                    <a:pt x="2354263" y="160111"/>
                  </a:lnTo>
                  <a:lnTo>
                    <a:pt x="2354263" y="156709"/>
                  </a:lnTo>
                  <a:lnTo>
                    <a:pt x="2354036" y="153080"/>
                  </a:lnTo>
                  <a:lnTo>
                    <a:pt x="2353582" y="149679"/>
                  </a:lnTo>
                  <a:lnTo>
                    <a:pt x="2352902" y="146277"/>
                  </a:lnTo>
                  <a:lnTo>
                    <a:pt x="2351995" y="143102"/>
                  </a:lnTo>
                  <a:lnTo>
                    <a:pt x="2351088" y="139700"/>
                  </a:lnTo>
                  <a:lnTo>
                    <a:pt x="2350180" y="136525"/>
                  </a:lnTo>
                  <a:lnTo>
                    <a:pt x="2348593" y="133350"/>
                  </a:lnTo>
                  <a:lnTo>
                    <a:pt x="2347232" y="130402"/>
                  </a:lnTo>
                  <a:lnTo>
                    <a:pt x="2345418" y="127454"/>
                  </a:lnTo>
                  <a:lnTo>
                    <a:pt x="2343830" y="124505"/>
                  </a:lnTo>
                  <a:lnTo>
                    <a:pt x="2341789" y="121784"/>
                  </a:lnTo>
                  <a:lnTo>
                    <a:pt x="2339748" y="119062"/>
                  </a:lnTo>
                  <a:lnTo>
                    <a:pt x="2337707" y="116568"/>
                  </a:lnTo>
                  <a:lnTo>
                    <a:pt x="2335213" y="114073"/>
                  </a:lnTo>
                  <a:lnTo>
                    <a:pt x="2332945" y="111579"/>
                  </a:lnTo>
                  <a:lnTo>
                    <a:pt x="2330223" y="109311"/>
                  </a:lnTo>
                  <a:lnTo>
                    <a:pt x="2327502" y="107270"/>
                  </a:lnTo>
                  <a:lnTo>
                    <a:pt x="2324780" y="105002"/>
                  </a:lnTo>
                  <a:lnTo>
                    <a:pt x="2321832" y="103187"/>
                  </a:lnTo>
                  <a:lnTo>
                    <a:pt x="2318884" y="101373"/>
                  </a:lnTo>
                  <a:lnTo>
                    <a:pt x="2315709" y="99559"/>
                  </a:lnTo>
                  <a:lnTo>
                    <a:pt x="2312534" y="98198"/>
                  </a:lnTo>
                  <a:lnTo>
                    <a:pt x="2309359" y="96837"/>
                  </a:lnTo>
                  <a:lnTo>
                    <a:pt x="2305957" y="95704"/>
                  </a:lnTo>
                  <a:lnTo>
                    <a:pt x="2302555" y="94570"/>
                  </a:lnTo>
                  <a:lnTo>
                    <a:pt x="2299154" y="93662"/>
                  </a:lnTo>
                  <a:lnTo>
                    <a:pt x="2295298" y="92755"/>
                  </a:lnTo>
                  <a:lnTo>
                    <a:pt x="2291670" y="92075"/>
                  </a:lnTo>
                  <a:lnTo>
                    <a:pt x="2288041" y="91848"/>
                  </a:lnTo>
                  <a:lnTo>
                    <a:pt x="2284186" y="91621"/>
                  </a:lnTo>
                  <a:lnTo>
                    <a:pt x="2280330" y="91395"/>
                  </a:lnTo>
                  <a:lnTo>
                    <a:pt x="229507" y="91395"/>
                  </a:lnTo>
                  <a:close/>
                  <a:moveTo>
                    <a:pt x="81642" y="0"/>
                  </a:moveTo>
                  <a:lnTo>
                    <a:pt x="86178" y="0"/>
                  </a:lnTo>
                  <a:lnTo>
                    <a:pt x="2424113" y="0"/>
                  </a:lnTo>
                  <a:lnTo>
                    <a:pt x="2428648" y="0"/>
                  </a:lnTo>
                  <a:lnTo>
                    <a:pt x="2432730" y="227"/>
                  </a:lnTo>
                  <a:lnTo>
                    <a:pt x="2436813" y="680"/>
                  </a:lnTo>
                  <a:lnTo>
                    <a:pt x="2441122" y="1361"/>
                  </a:lnTo>
                  <a:lnTo>
                    <a:pt x="2445204" y="2268"/>
                  </a:lnTo>
                  <a:lnTo>
                    <a:pt x="2449286" y="3402"/>
                  </a:lnTo>
                  <a:lnTo>
                    <a:pt x="2452914" y="4536"/>
                  </a:lnTo>
                  <a:lnTo>
                    <a:pt x="2456770" y="5896"/>
                  </a:lnTo>
                  <a:lnTo>
                    <a:pt x="2460625" y="7484"/>
                  </a:lnTo>
                  <a:lnTo>
                    <a:pt x="2464480" y="9298"/>
                  </a:lnTo>
                  <a:lnTo>
                    <a:pt x="2467882" y="11339"/>
                  </a:lnTo>
                  <a:lnTo>
                    <a:pt x="2471284" y="13380"/>
                  </a:lnTo>
                  <a:lnTo>
                    <a:pt x="2474459" y="15421"/>
                  </a:lnTo>
                  <a:lnTo>
                    <a:pt x="2477861" y="17916"/>
                  </a:lnTo>
                  <a:lnTo>
                    <a:pt x="2480809" y="20184"/>
                  </a:lnTo>
                  <a:lnTo>
                    <a:pt x="2483757" y="22905"/>
                  </a:lnTo>
                  <a:lnTo>
                    <a:pt x="2486479" y="25400"/>
                  </a:lnTo>
                  <a:lnTo>
                    <a:pt x="2489200" y="28348"/>
                  </a:lnTo>
                  <a:lnTo>
                    <a:pt x="2491695" y="31296"/>
                  </a:lnTo>
                  <a:lnTo>
                    <a:pt x="2493963" y="34471"/>
                  </a:lnTo>
                  <a:lnTo>
                    <a:pt x="2496230" y="37646"/>
                  </a:lnTo>
                  <a:lnTo>
                    <a:pt x="2498272" y="40821"/>
                  </a:lnTo>
                  <a:lnTo>
                    <a:pt x="2499859" y="44450"/>
                  </a:lnTo>
                  <a:lnTo>
                    <a:pt x="2501673" y="47625"/>
                  </a:lnTo>
                  <a:lnTo>
                    <a:pt x="2503261" y="51480"/>
                  </a:lnTo>
                  <a:lnTo>
                    <a:pt x="2504395" y="54882"/>
                  </a:lnTo>
                  <a:lnTo>
                    <a:pt x="2505755" y="58737"/>
                  </a:lnTo>
                  <a:lnTo>
                    <a:pt x="2506663" y="62593"/>
                  </a:lnTo>
                  <a:lnTo>
                    <a:pt x="2507343" y="66221"/>
                  </a:lnTo>
                  <a:lnTo>
                    <a:pt x="2508023" y="70304"/>
                  </a:lnTo>
                  <a:lnTo>
                    <a:pt x="2508250" y="74159"/>
                  </a:lnTo>
                  <a:lnTo>
                    <a:pt x="2508250" y="78241"/>
                  </a:lnTo>
                  <a:lnTo>
                    <a:pt x="2508250" y="1411968"/>
                  </a:lnTo>
                  <a:lnTo>
                    <a:pt x="2508250" y="1416050"/>
                  </a:lnTo>
                  <a:lnTo>
                    <a:pt x="2508023" y="1420132"/>
                  </a:lnTo>
                  <a:lnTo>
                    <a:pt x="2507343" y="1423988"/>
                  </a:lnTo>
                  <a:lnTo>
                    <a:pt x="2506663" y="1427616"/>
                  </a:lnTo>
                  <a:lnTo>
                    <a:pt x="2505755" y="1431472"/>
                  </a:lnTo>
                  <a:lnTo>
                    <a:pt x="2504395" y="1435327"/>
                  </a:lnTo>
                  <a:lnTo>
                    <a:pt x="2503261" y="1439182"/>
                  </a:lnTo>
                  <a:lnTo>
                    <a:pt x="2501673" y="1442584"/>
                  </a:lnTo>
                  <a:lnTo>
                    <a:pt x="2499859" y="1446213"/>
                  </a:lnTo>
                  <a:lnTo>
                    <a:pt x="2498272" y="1449388"/>
                  </a:lnTo>
                  <a:lnTo>
                    <a:pt x="2496230" y="1452790"/>
                  </a:lnTo>
                  <a:lnTo>
                    <a:pt x="2493963" y="1455965"/>
                  </a:lnTo>
                  <a:lnTo>
                    <a:pt x="2491695" y="1458913"/>
                  </a:lnTo>
                  <a:lnTo>
                    <a:pt x="2489200" y="1462088"/>
                  </a:lnTo>
                  <a:lnTo>
                    <a:pt x="2486479" y="1464809"/>
                  </a:lnTo>
                  <a:lnTo>
                    <a:pt x="2483757" y="1467531"/>
                  </a:lnTo>
                  <a:lnTo>
                    <a:pt x="2480809" y="1470025"/>
                  </a:lnTo>
                  <a:lnTo>
                    <a:pt x="2477861" y="1472747"/>
                  </a:lnTo>
                  <a:lnTo>
                    <a:pt x="2474459" y="1475015"/>
                  </a:lnTo>
                  <a:lnTo>
                    <a:pt x="2471284" y="1477282"/>
                  </a:lnTo>
                  <a:lnTo>
                    <a:pt x="2467882" y="1479097"/>
                  </a:lnTo>
                  <a:lnTo>
                    <a:pt x="2464480" y="1480911"/>
                  </a:lnTo>
                  <a:lnTo>
                    <a:pt x="2460625" y="1482725"/>
                  </a:lnTo>
                  <a:lnTo>
                    <a:pt x="2456770" y="1484313"/>
                  </a:lnTo>
                  <a:lnTo>
                    <a:pt x="2452914" y="1485674"/>
                  </a:lnTo>
                  <a:lnTo>
                    <a:pt x="2449286" y="1487034"/>
                  </a:lnTo>
                  <a:lnTo>
                    <a:pt x="2445204" y="1487941"/>
                  </a:lnTo>
                  <a:lnTo>
                    <a:pt x="2441122" y="1488849"/>
                  </a:lnTo>
                  <a:lnTo>
                    <a:pt x="2436813" y="1489529"/>
                  </a:lnTo>
                  <a:lnTo>
                    <a:pt x="2432730" y="1489982"/>
                  </a:lnTo>
                  <a:lnTo>
                    <a:pt x="2428648" y="1490209"/>
                  </a:lnTo>
                  <a:lnTo>
                    <a:pt x="2424113" y="1490663"/>
                  </a:lnTo>
                  <a:lnTo>
                    <a:pt x="86178" y="1490663"/>
                  </a:lnTo>
                  <a:lnTo>
                    <a:pt x="81642" y="1490209"/>
                  </a:lnTo>
                  <a:lnTo>
                    <a:pt x="77333" y="1489982"/>
                  </a:lnTo>
                  <a:lnTo>
                    <a:pt x="73251" y="1489529"/>
                  </a:lnTo>
                  <a:lnTo>
                    <a:pt x="68942" y="1488849"/>
                  </a:lnTo>
                  <a:lnTo>
                    <a:pt x="64860" y="1487941"/>
                  </a:lnTo>
                  <a:lnTo>
                    <a:pt x="60778" y="1487034"/>
                  </a:lnTo>
                  <a:lnTo>
                    <a:pt x="57150" y="1485674"/>
                  </a:lnTo>
                  <a:lnTo>
                    <a:pt x="53294" y="1484313"/>
                  </a:lnTo>
                  <a:lnTo>
                    <a:pt x="49439" y="1482725"/>
                  </a:lnTo>
                  <a:lnTo>
                    <a:pt x="45810" y="1480911"/>
                  </a:lnTo>
                  <a:lnTo>
                    <a:pt x="42182" y="1479097"/>
                  </a:lnTo>
                  <a:lnTo>
                    <a:pt x="39007" y="1477282"/>
                  </a:lnTo>
                  <a:lnTo>
                    <a:pt x="35605" y="1475015"/>
                  </a:lnTo>
                  <a:lnTo>
                    <a:pt x="32430" y="1472747"/>
                  </a:lnTo>
                  <a:lnTo>
                    <a:pt x="29255" y="1470025"/>
                  </a:lnTo>
                  <a:lnTo>
                    <a:pt x="26307" y="1467531"/>
                  </a:lnTo>
                  <a:lnTo>
                    <a:pt x="23585" y="1464809"/>
                  </a:lnTo>
                  <a:lnTo>
                    <a:pt x="21091" y="1462088"/>
                  </a:lnTo>
                  <a:lnTo>
                    <a:pt x="18596" y="1458913"/>
                  </a:lnTo>
                  <a:lnTo>
                    <a:pt x="16101" y="1455965"/>
                  </a:lnTo>
                  <a:lnTo>
                    <a:pt x="13833" y="1452790"/>
                  </a:lnTo>
                  <a:lnTo>
                    <a:pt x="12019" y="1449388"/>
                  </a:lnTo>
                  <a:lnTo>
                    <a:pt x="9978" y="1446213"/>
                  </a:lnTo>
                  <a:lnTo>
                    <a:pt x="8391" y="1442584"/>
                  </a:lnTo>
                  <a:lnTo>
                    <a:pt x="6803" y="1439182"/>
                  </a:lnTo>
                  <a:lnTo>
                    <a:pt x="5442" y="1435327"/>
                  </a:lnTo>
                  <a:lnTo>
                    <a:pt x="4308" y="1431472"/>
                  </a:lnTo>
                  <a:lnTo>
                    <a:pt x="3401" y="1427616"/>
                  </a:lnTo>
                  <a:lnTo>
                    <a:pt x="2494" y="1423988"/>
                  </a:lnTo>
                  <a:lnTo>
                    <a:pt x="2041" y="1420132"/>
                  </a:lnTo>
                  <a:lnTo>
                    <a:pt x="1814" y="1416050"/>
                  </a:lnTo>
                  <a:lnTo>
                    <a:pt x="1587" y="1411968"/>
                  </a:lnTo>
                  <a:lnTo>
                    <a:pt x="1587" y="78241"/>
                  </a:lnTo>
                  <a:lnTo>
                    <a:pt x="1814" y="74159"/>
                  </a:lnTo>
                  <a:lnTo>
                    <a:pt x="2041" y="70304"/>
                  </a:lnTo>
                  <a:lnTo>
                    <a:pt x="2494" y="66221"/>
                  </a:lnTo>
                  <a:lnTo>
                    <a:pt x="3401" y="62593"/>
                  </a:lnTo>
                  <a:lnTo>
                    <a:pt x="4308" y="58737"/>
                  </a:lnTo>
                  <a:lnTo>
                    <a:pt x="5442" y="54882"/>
                  </a:lnTo>
                  <a:lnTo>
                    <a:pt x="6803" y="51480"/>
                  </a:lnTo>
                  <a:lnTo>
                    <a:pt x="8391" y="47625"/>
                  </a:lnTo>
                  <a:lnTo>
                    <a:pt x="9978" y="44450"/>
                  </a:lnTo>
                  <a:lnTo>
                    <a:pt x="12019" y="40821"/>
                  </a:lnTo>
                  <a:lnTo>
                    <a:pt x="13833" y="37646"/>
                  </a:lnTo>
                  <a:lnTo>
                    <a:pt x="16101" y="34471"/>
                  </a:lnTo>
                  <a:lnTo>
                    <a:pt x="18596" y="31296"/>
                  </a:lnTo>
                  <a:lnTo>
                    <a:pt x="21091" y="28348"/>
                  </a:lnTo>
                  <a:lnTo>
                    <a:pt x="23585" y="25400"/>
                  </a:lnTo>
                  <a:lnTo>
                    <a:pt x="26307" y="22905"/>
                  </a:lnTo>
                  <a:lnTo>
                    <a:pt x="29255" y="20184"/>
                  </a:lnTo>
                  <a:lnTo>
                    <a:pt x="32430" y="17916"/>
                  </a:lnTo>
                  <a:lnTo>
                    <a:pt x="35605" y="15421"/>
                  </a:lnTo>
                  <a:lnTo>
                    <a:pt x="39007" y="13380"/>
                  </a:lnTo>
                  <a:lnTo>
                    <a:pt x="42182" y="11339"/>
                  </a:lnTo>
                  <a:lnTo>
                    <a:pt x="45810" y="9298"/>
                  </a:lnTo>
                  <a:lnTo>
                    <a:pt x="49439" y="7484"/>
                  </a:lnTo>
                  <a:lnTo>
                    <a:pt x="53294" y="5896"/>
                  </a:lnTo>
                  <a:lnTo>
                    <a:pt x="57150" y="4536"/>
                  </a:lnTo>
                  <a:lnTo>
                    <a:pt x="60778" y="3402"/>
                  </a:lnTo>
                  <a:lnTo>
                    <a:pt x="64860" y="2268"/>
                  </a:lnTo>
                  <a:lnTo>
                    <a:pt x="68942" y="1361"/>
                  </a:lnTo>
                  <a:lnTo>
                    <a:pt x="73251" y="680"/>
                  </a:lnTo>
                  <a:lnTo>
                    <a:pt x="77333" y="227"/>
                  </a:lnTo>
                  <a:lnTo>
                    <a:pt x="81642" y="0"/>
                  </a:lnTo>
                  <a:close/>
                </a:path>
              </a:pathLst>
            </a:custGeom>
            <a:solidFill>
              <a:schemeClr val="bg1"/>
            </a:solidFill>
            <a:ln>
              <a:noFill/>
            </a:ln>
          </p:spPr>
          <p:txBody>
            <a:bodyPr anchor="ctr">
              <a:normAutofit lnSpcReduction="10000"/>
              <a:scene3d>
                <a:camera prst="orthographicFront"/>
                <a:lightRig rig="threePt" dir="t"/>
              </a:scene3d>
              <a:sp3d contourW="12700">
                <a:contourClr>
                  <a:srgbClr val="FFFFFF"/>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FFFFFF"/>
                </a:solidFill>
                <a:effectLst/>
                <a:uLnTx/>
                <a:uFillTx/>
                <a:latin typeface="Arial" panose="020B0604020202020204" pitchFamily="34" charset="0"/>
                <a:ea typeface="微软雅黑" panose="020B0503020204020204" pitchFamily="34" charset="-122"/>
                <a:cs typeface="+mn-cs"/>
              </a:endParaRPr>
            </a:p>
          </p:txBody>
        </p:sp>
      </p:grpSp>
      <p:grpSp>
        <p:nvGrpSpPr>
          <p:cNvPr id="27" name="组合 26">
            <a:extLst>
              <a:ext uri="{FF2B5EF4-FFF2-40B4-BE49-F238E27FC236}">
                <a16:creationId xmlns:a16="http://schemas.microsoft.com/office/drawing/2014/main" xmlns="" id="{14DC49D2-CC0B-4526-965D-F408DC0CA0E5}"/>
              </a:ext>
            </a:extLst>
          </p:cNvPr>
          <p:cNvGrpSpPr/>
          <p:nvPr/>
        </p:nvGrpSpPr>
        <p:grpSpPr>
          <a:xfrm>
            <a:off x="2763358" y="1786051"/>
            <a:ext cx="1961035" cy="784414"/>
            <a:chOff x="818583" y="1630371"/>
            <a:chExt cx="1602178" cy="640871"/>
          </a:xfrm>
        </p:grpSpPr>
        <p:sp>
          <p:nvSpPr>
            <p:cNvPr id="28" name="任意多边形 21">
              <a:extLst>
                <a:ext uri="{FF2B5EF4-FFF2-40B4-BE49-F238E27FC236}">
                  <a16:creationId xmlns:a16="http://schemas.microsoft.com/office/drawing/2014/main" xmlns="" id="{75DAB72A-F52C-452B-BA06-A611CFD601AC}"/>
                </a:ext>
              </a:extLst>
            </p:cNvPr>
            <p:cNvSpPr/>
            <p:nvPr/>
          </p:nvSpPr>
          <p:spPr>
            <a:xfrm>
              <a:off x="818583" y="1630371"/>
              <a:ext cx="1602178" cy="640871"/>
            </a:xfrm>
            <a:custGeom>
              <a:avLst/>
              <a:gdLst>
                <a:gd name="connsiteX0" fmla="*/ 0 w 1602178"/>
                <a:gd name="connsiteY0" fmla="*/ 0 h 640871"/>
                <a:gd name="connsiteX1" fmla="*/ 1281743 w 1602178"/>
                <a:gd name="connsiteY1" fmla="*/ 0 h 640871"/>
                <a:gd name="connsiteX2" fmla="*/ 1602178 w 1602178"/>
                <a:gd name="connsiteY2" fmla="*/ 320436 h 640871"/>
                <a:gd name="connsiteX3" fmla="*/ 1281743 w 1602178"/>
                <a:gd name="connsiteY3" fmla="*/ 640871 h 640871"/>
                <a:gd name="connsiteX4" fmla="*/ 0 w 1602178"/>
                <a:gd name="connsiteY4" fmla="*/ 640871 h 640871"/>
                <a:gd name="connsiteX5" fmla="*/ 320436 w 1602178"/>
                <a:gd name="connsiteY5" fmla="*/ 320436 h 640871"/>
                <a:gd name="connsiteX6" fmla="*/ 0 w 1602178"/>
                <a:gd name="connsiteY6" fmla="*/ 0 h 64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2178" h="640871">
                  <a:moveTo>
                    <a:pt x="0" y="0"/>
                  </a:moveTo>
                  <a:lnTo>
                    <a:pt x="1281743" y="0"/>
                  </a:lnTo>
                  <a:lnTo>
                    <a:pt x="1602178" y="320436"/>
                  </a:lnTo>
                  <a:lnTo>
                    <a:pt x="1281743" y="640871"/>
                  </a:lnTo>
                  <a:lnTo>
                    <a:pt x="0" y="640871"/>
                  </a:lnTo>
                  <a:lnTo>
                    <a:pt x="320436" y="320436"/>
                  </a:lnTo>
                  <a:lnTo>
                    <a:pt x="0" y="0"/>
                  </a:lnTo>
                  <a:close/>
                </a:path>
              </a:pathLst>
            </a:custGeom>
            <a:solidFill>
              <a:schemeClr val="accent1">
                <a:lumMod val="50000"/>
              </a:schemeClr>
            </a:solid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spcFirstLastPara="0" vert="horz" wrap="square" lIns="330596" tIns="5080" rIns="320435" bIns="5080" numCol="1" spcCol="1270" anchor="ctr" anchorCtr="0">
              <a:noAutofit/>
            </a:bodyPr>
            <a:lstStyle/>
            <a:p>
              <a:pPr marL="0" marR="0" lvl="0" indent="0" algn="ctr" defTabSz="355600" rtl="0" eaLnBrk="1" fontAlgn="auto" latinLnBrk="0" hangingPunct="1">
                <a:lnSpc>
                  <a:spcPct val="90000"/>
                </a:lnSpc>
                <a:spcBef>
                  <a:spcPct val="0"/>
                </a:spcBef>
                <a:spcAft>
                  <a:spcPct val="35000"/>
                </a:spcAft>
                <a:buClrTx/>
                <a:buSzTx/>
                <a:buFontTx/>
                <a:buNone/>
                <a:tabLst/>
                <a:defRPr/>
              </a:pPr>
              <a:endParaRPr kumimoji="0" lang="en-US" sz="1050" b="1" i="0" u="none" strike="noStrike" kern="1200" cap="none" spc="0" normalizeH="0" baseline="0" noProof="0" dirty="0">
                <a:ln>
                  <a:noFill/>
                </a:ln>
                <a:solidFill>
                  <a:srgbClr val="FFFFFF"/>
                </a:solidFill>
                <a:effectLst/>
                <a:uLnTx/>
                <a:uFillTx/>
                <a:latin typeface="Arial"/>
                <a:ea typeface="微软雅黑"/>
                <a:cs typeface="+mn-cs"/>
              </a:endParaRPr>
            </a:p>
            <a:p>
              <a:pPr marL="0" marR="0" lvl="0" indent="0" algn="ctr" defTabSz="355600" rtl="0" eaLnBrk="1" fontAlgn="auto" latinLnBrk="0" hangingPunct="1">
                <a:lnSpc>
                  <a:spcPct val="90000"/>
                </a:lnSpc>
                <a:spcBef>
                  <a:spcPct val="0"/>
                </a:spcBef>
                <a:spcAft>
                  <a:spcPct val="35000"/>
                </a:spcAft>
                <a:buClrTx/>
                <a:buSzTx/>
                <a:buFontTx/>
                <a:buNone/>
                <a:tabLst/>
                <a:defRPr/>
              </a:pPr>
              <a:endParaRPr kumimoji="0" lang="en-US" sz="1050" b="1" i="0" u="none" strike="noStrike" kern="1200" cap="none" spc="0" normalizeH="0" baseline="0" noProof="0" dirty="0">
                <a:ln>
                  <a:noFill/>
                </a:ln>
                <a:solidFill>
                  <a:srgbClr val="FFFFFF"/>
                </a:solidFill>
                <a:effectLst/>
                <a:uLnTx/>
                <a:uFillTx/>
                <a:latin typeface="Arial"/>
                <a:ea typeface="微软雅黑"/>
                <a:cs typeface="+mn-cs"/>
              </a:endParaRPr>
            </a:p>
            <a:p>
              <a:pPr marL="0" marR="0" lvl="0" indent="0" algn="ctr" defTabSz="355600" rtl="0" eaLnBrk="1" fontAlgn="auto" latinLnBrk="0" hangingPunct="1">
                <a:lnSpc>
                  <a:spcPct val="90000"/>
                </a:lnSpc>
                <a:spcBef>
                  <a:spcPct val="0"/>
                </a:spcBef>
                <a:spcAft>
                  <a:spcPct val="35000"/>
                </a:spcAft>
                <a:buClrTx/>
                <a:buSzTx/>
                <a:buFontTx/>
                <a:buNone/>
                <a:tabLst/>
                <a:defRPr/>
              </a:pPr>
              <a:r>
                <a:rPr kumimoji="0" lang="zh-CN" altLang="en-US" sz="2000" b="0" i="0" u="none" strike="noStrike" kern="1200" cap="none" spc="0" normalizeH="0" baseline="0" noProof="0" dirty="0">
                  <a:ln>
                    <a:noFill/>
                  </a:ln>
                  <a:solidFill>
                    <a:srgbClr val="FFFFFF"/>
                  </a:solidFill>
                  <a:effectLst/>
                  <a:uLnTx/>
                  <a:uFillTx/>
                  <a:latin typeface="微软雅黑"/>
                  <a:ea typeface="微软雅黑"/>
                  <a:cs typeface="+mn-cs"/>
                </a:rPr>
                <a:t>添加文字</a:t>
              </a:r>
              <a:endParaRPr kumimoji="0" lang="en-US" sz="2000" b="0" i="0" u="none" strike="noStrike" kern="1200" cap="none" spc="0" normalizeH="0" baseline="0" noProof="0" dirty="0">
                <a:ln>
                  <a:noFill/>
                </a:ln>
                <a:solidFill>
                  <a:srgbClr val="FFFFFF"/>
                </a:solidFill>
                <a:effectLst/>
                <a:uLnTx/>
                <a:uFillTx/>
                <a:latin typeface="微软雅黑"/>
                <a:ea typeface="微软雅黑"/>
                <a:cs typeface="+mn-cs"/>
              </a:endParaRPr>
            </a:p>
          </p:txBody>
        </p:sp>
        <p:sp>
          <p:nvSpPr>
            <p:cNvPr id="29" name="MH_Other_10">
              <a:extLst>
                <a:ext uri="{FF2B5EF4-FFF2-40B4-BE49-F238E27FC236}">
                  <a16:creationId xmlns:a16="http://schemas.microsoft.com/office/drawing/2014/main" xmlns="" id="{D4792B65-FD24-4111-BE35-339C5F489AF4}"/>
                </a:ext>
              </a:extLst>
            </p:cNvPr>
            <p:cNvSpPr/>
            <p:nvPr>
              <p:custDataLst>
                <p:tags r:id="rId1"/>
              </p:custDataLst>
            </p:nvPr>
          </p:nvSpPr>
          <p:spPr>
            <a:xfrm>
              <a:off x="1495494" y="1679407"/>
              <a:ext cx="238959" cy="287837"/>
            </a:xfrm>
            <a:custGeom>
              <a:avLst/>
              <a:gdLst/>
              <a:ahLst/>
              <a:cxnLst/>
              <a:rect l="l" t="t" r="r" b="b"/>
              <a:pathLst>
                <a:path w="1674290" h="2018114">
                  <a:moveTo>
                    <a:pt x="307141" y="691642"/>
                  </a:moveTo>
                  <a:lnTo>
                    <a:pt x="1378912" y="691642"/>
                  </a:lnTo>
                  <a:lnTo>
                    <a:pt x="1369387" y="1458335"/>
                  </a:lnTo>
                  <a:cubicBezTo>
                    <a:pt x="1369387" y="1541769"/>
                    <a:pt x="1301750" y="1609406"/>
                    <a:pt x="1218316" y="1609406"/>
                  </a:cubicBezTo>
                  <a:lnTo>
                    <a:pt x="1158892" y="1609406"/>
                  </a:lnTo>
                  <a:lnTo>
                    <a:pt x="1158892" y="1898352"/>
                  </a:lnTo>
                  <a:cubicBezTo>
                    <a:pt x="1158892" y="1964495"/>
                    <a:pt x="1105273" y="2018114"/>
                    <a:pt x="1039130" y="2018114"/>
                  </a:cubicBezTo>
                  <a:cubicBezTo>
                    <a:pt x="972987" y="2018114"/>
                    <a:pt x="919368" y="1964495"/>
                    <a:pt x="919368" y="1898352"/>
                  </a:cubicBezTo>
                  <a:lnTo>
                    <a:pt x="919368" y="1609406"/>
                  </a:lnTo>
                  <a:lnTo>
                    <a:pt x="765901" y="1609406"/>
                  </a:lnTo>
                  <a:lnTo>
                    <a:pt x="765901" y="1898351"/>
                  </a:lnTo>
                  <a:cubicBezTo>
                    <a:pt x="765901" y="1964494"/>
                    <a:pt x="712282" y="2018113"/>
                    <a:pt x="646139" y="2018113"/>
                  </a:cubicBezTo>
                  <a:cubicBezTo>
                    <a:pt x="579996" y="2018113"/>
                    <a:pt x="526377" y="1964494"/>
                    <a:pt x="526377" y="1898351"/>
                  </a:cubicBezTo>
                  <a:lnTo>
                    <a:pt x="526377" y="1609406"/>
                  </a:lnTo>
                  <a:lnTo>
                    <a:pt x="458213" y="1609406"/>
                  </a:lnTo>
                  <a:cubicBezTo>
                    <a:pt x="374779" y="1609406"/>
                    <a:pt x="307141" y="1541769"/>
                    <a:pt x="307141" y="1458335"/>
                  </a:cubicBezTo>
                  <a:lnTo>
                    <a:pt x="307141" y="1156202"/>
                  </a:lnTo>
                  <a:lnTo>
                    <a:pt x="307141" y="854070"/>
                  </a:lnTo>
                  <a:close/>
                  <a:moveTo>
                    <a:pt x="1554528" y="683951"/>
                  </a:moveTo>
                  <a:cubicBezTo>
                    <a:pt x="1620671" y="683951"/>
                    <a:pt x="1674290" y="737570"/>
                    <a:pt x="1674290" y="803713"/>
                  </a:cubicBezTo>
                  <a:lnTo>
                    <a:pt x="1674290" y="1299148"/>
                  </a:lnTo>
                  <a:cubicBezTo>
                    <a:pt x="1674290" y="1365291"/>
                    <a:pt x="1620671" y="1418910"/>
                    <a:pt x="1554528" y="1418910"/>
                  </a:cubicBezTo>
                  <a:cubicBezTo>
                    <a:pt x="1488385" y="1418910"/>
                    <a:pt x="1434766" y="1365291"/>
                    <a:pt x="1434766" y="1299148"/>
                  </a:cubicBezTo>
                  <a:lnTo>
                    <a:pt x="1434766" y="803713"/>
                  </a:lnTo>
                  <a:cubicBezTo>
                    <a:pt x="1434766" y="737570"/>
                    <a:pt x="1488385" y="683951"/>
                    <a:pt x="1554528" y="683951"/>
                  </a:cubicBezTo>
                  <a:close/>
                  <a:moveTo>
                    <a:pt x="119762" y="683950"/>
                  </a:moveTo>
                  <a:cubicBezTo>
                    <a:pt x="185905" y="683950"/>
                    <a:pt x="239524" y="737569"/>
                    <a:pt x="239524" y="803712"/>
                  </a:cubicBezTo>
                  <a:lnTo>
                    <a:pt x="239524" y="1299147"/>
                  </a:lnTo>
                  <a:cubicBezTo>
                    <a:pt x="239524" y="1365290"/>
                    <a:pt x="185905" y="1418909"/>
                    <a:pt x="119762" y="1418909"/>
                  </a:cubicBezTo>
                  <a:cubicBezTo>
                    <a:pt x="53619" y="1418909"/>
                    <a:pt x="0" y="1365290"/>
                    <a:pt x="0" y="1299147"/>
                  </a:cubicBezTo>
                  <a:lnTo>
                    <a:pt x="0" y="803712"/>
                  </a:lnTo>
                  <a:cubicBezTo>
                    <a:pt x="0" y="737569"/>
                    <a:pt x="53619" y="683950"/>
                    <a:pt x="119762" y="683950"/>
                  </a:cubicBezTo>
                  <a:close/>
                  <a:moveTo>
                    <a:pt x="1058285" y="381191"/>
                  </a:moveTo>
                  <a:cubicBezTo>
                    <a:pt x="1028091" y="381191"/>
                    <a:pt x="1003614" y="405668"/>
                    <a:pt x="1003614" y="435862"/>
                  </a:cubicBezTo>
                  <a:cubicBezTo>
                    <a:pt x="1003614" y="466056"/>
                    <a:pt x="1028091" y="490533"/>
                    <a:pt x="1058285" y="490533"/>
                  </a:cubicBezTo>
                  <a:cubicBezTo>
                    <a:pt x="1088479" y="490533"/>
                    <a:pt x="1112956" y="466056"/>
                    <a:pt x="1112956" y="435862"/>
                  </a:cubicBezTo>
                  <a:cubicBezTo>
                    <a:pt x="1112956" y="405668"/>
                    <a:pt x="1088479" y="381191"/>
                    <a:pt x="1058285" y="381191"/>
                  </a:cubicBezTo>
                  <a:close/>
                  <a:moveTo>
                    <a:pt x="620445" y="381191"/>
                  </a:moveTo>
                  <a:cubicBezTo>
                    <a:pt x="590251" y="381191"/>
                    <a:pt x="565774" y="405668"/>
                    <a:pt x="565774" y="435862"/>
                  </a:cubicBezTo>
                  <a:cubicBezTo>
                    <a:pt x="565774" y="466056"/>
                    <a:pt x="590251" y="490533"/>
                    <a:pt x="620445" y="490533"/>
                  </a:cubicBezTo>
                  <a:cubicBezTo>
                    <a:pt x="650639" y="490533"/>
                    <a:pt x="675116" y="466056"/>
                    <a:pt x="675116" y="435862"/>
                  </a:cubicBezTo>
                  <a:cubicBezTo>
                    <a:pt x="675116" y="405668"/>
                    <a:pt x="650639" y="381191"/>
                    <a:pt x="620445" y="381191"/>
                  </a:cubicBezTo>
                  <a:close/>
                  <a:moveTo>
                    <a:pt x="508384" y="1373"/>
                  </a:moveTo>
                  <a:cubicBezTo>
                    <a:pt x="515956" y="3701"/>
                    <a:pt x="522639" y="8917"/>
                    <a:pt x="526639" y="16470"/>
                  </a:cubicBezTo>
                  <a:lnTo>
                    <a:pt x="615978" y="185144"/>
                  </a:lnTo>
                  <a:cubicBezTo>
                    <a:pt x="687009" y="148129"/>
                    <a:pt x="767930" y="128483"/>
                    <a:pt x="853439" y="128483"/>
                  </a:cubicBezTo>
                  <a:cubicBezTo>
                    <a:pt x="932860" y="128483"/>
                    <a:pt x="1008322" y="145431"/>
                    <a:pt x="1075718" y="177325"/>
                  </a:cubicBezTo>
                  <a:lnTo>
                    <a:pt x="1150798" y="40824"/>
                  </a:lnTo>
                  <a:cubicBezTo>
                    <a:pt x="1154917" y="33335"/>
                    <a:pt x="1161682" y="28224"/>
                    <a:pt x="1169289" y="26016"/>
                  </a:cubicBezTo>
                  <a:cubicBezTo>
                    <a:pt x="1176896" y="23808"/>
                    <a:pt x="1185346" y="24501"/>
                    <a:pt x="1192835" y="28621"/>
                  </a:cubicBezTo>
                  <a:cubicBezTo>
                    <a:pt x="1207813" y="36859"/>
                    <a:pt x="1213277" y="55680"/>
                    <a:pt x="1205038" y="70658"/>
                  </a:cubicBezTo>
                  <a:lnTo>
                    <a:pt x="1130773" y="205677"/>
                  </a:lnTo>
                  <a:cubicBezTo>
                    <a:pt x="1280708" y="293097"/>
                    <a:pt x="1383706" y="450928"/>
                    <a:pt x="1395615" y="633899"/>
                  </a:cubicBezTo>
                  <a:lnTo>
                    <a:pt x="311263" y="633899"/>
                  </a:lnTo>
                  <a:cubicBezTo>
                    <a:pt x="322782" y="456918"/>
                    <a:pt x="419524" y="303459"/>
                    <a:pt x="560939" y="213488"/>
                  </a:cubicBezTo>
                  <a:lnTo>
                    <a:pt x="471935" y="45445"/>
                  </a:lnTo>
                  <a:cubicBezTo>
                    <a:pt x="463934" y="30339"/>
                    <a:pt x="469694" y="11606"/>
                    <a:pt x="484800" y="3605"/>
                  </a:cubicBezTo>
                  <a:cubicBezTo>
                    <a:pt x="492353" y="-395"/>
                    <a:pt x="500812" y="-955"/>
                    <a:pt x="508384" y="1373"/>
                  </a:cubicBez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scene3d>
                <a:camera prst="orthographicFront"/>
                <a:lightRig rig="threePt" dir="t"/>
              </a:scene3d>
              <a:sp3d contourW="12700">
                <a:contourClr>
                  <a:srgbClr val="FFFFFF"/>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mn-cs"/>
              </a:endParaRPr>
            </a:p>
          </p:txBody>
        </p:sp>
      </p:grpSp>
      <p:sp>
        <p:nvSpPr>
          <p:cNvPr id="32" name="文本占位符 2">
            <a:extLst>
              <a:ext uri="{FF2B5EF4-FFF2-40B4-BE49-F238E27FC236}">
                <a16:creationId xmlns:a16="http://schemas.microsoft.com/office/drawing/2014/main" xmlns="" id="{9967558C-8F39-4A45-9146-63399D292E26}"/>
              </a:ext>
            </a:extLst>
          </p:cNvPr>
          <p:cNvSpPr txBox="1">
            <a:spLocks/>
          </p:cNvSpPr>
          <p:nvPr/>
        </p:nvSpPr>
        <p:spPr>
          <a:xfrm>
            <a:off x="4877119" y="2899354"/>
            <a:ext cx="6751664" cy="679801"/>
          </a:xfrm>
          <a:prstGeom prst="rect">
            <a:avLst/>
          </a:prstGeom>
        </p:spPr>
        <p:txBody>
          <a:bodyPr vert="horz" wrap="square" lIns="91440" tIns="45720" rIns="91440" bIns="45720" rtlCol="0">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5000"/>
              </a:lnSpc>
              <a:spcBef>
                <a:spcPts val="0"/>
              </a:spcBef>
            </a:pPr>
            <a:r>
              <a:rPr lang="zh-CN" altLang="en-US" sz="1600" dirty="0">
                <a:latin typeface="+mn-ea"/>
              </a:rPr>
              <a:t>您的内容打在这里，或者通过复制您的文本后，在此框中选择粘贴，并选择只保留文字；您的内容打在这里，或者通过复制您的文本后，在此框中</a:t>
            </a:r>
          </a:p>
        </p:txBody>
      </p:sp>
      <p:sp>
        <p:nvSpPr>
          <p:cNvPr id="33" name="文本占位符 2">
            <a:extLst>
              <a:ext uri="{FF2B5EF4-FFF2-40B4-BE49-F238E27FC236}">
                <a16:creationId xmlns:a16="http://schemas.microsoft.com/office/drawing/2014/main" xmlns="" id="{20917CFD-1EE5-428B-9D37-6C725F017CE9}"/>
              </a:ext>
            </a:extLst>
          </p:cNvPr>
          <p:cNvSpPr txBox="1">
            <a:spLocks/>
          </p:cNvSpPr>
          <p:nvPr/>
        </p:nvSpPr>
        <p:spPr>
          <a:xfrm>
            <a:off x="4877119" y="3887606"/>
            <a:ext cx="6751664" cy="679801"/>
          </a:xfrm>
          <a:prstGeom prst="rect">
            <a:avLst/>
          </a:prstGeom>
        </p:spPr>
        <p:txBody>
          <a:bodyPr vert="horz" wrap="square" lIns="91440" tIns="45720" rIns="91440" bIns="45720" rtlCol="0">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5000"/>
              </a:lnSpc>
              <a:spcBef>
                <a:spcPts val="0"/>
              </a:spcBef>
            </a:pPr>
            <a:r>
              <a:rPr lang="zh-CN" altLang="en-US" sz="1600">
                <a:latin typeface="+mn-ea"/>
              </a:rPr>
              <a:t>您的内容打在这里，或者通过复制您的文本后，在此框中选择粘贴，并选择只保留文字；您的内容打在这里，或者通过复制您的文本后，在此框中</a:t>
            </a:r>
            <a:endParaRPr lang="zh-CN" altLang="en-US" sz="1600" dirty="0">
              <a:latin typeface="+mn-ea"/>
            </a:endParaRPr>
          </a:p>
        </p:txBody>
      </p:sp>
      <p:sp>
        <p:nvSpPr>
          <p:cNvPr id="34" name="文本占位符 2">
            <a:extLst>
              <a:ext uri="{FF2B5EF4-FFF2-40B4-BE49-F238E27FC236}">
                <a16:creationId xmlns:a16="http://schemas.microsoft.com/office/drawing/2014/main" xmlns="" id="{9BBD09E6-ECD1-4F21-A968-15C01C894DAD}"/>
              </a:ext>
            </a:extLst>
          </p:cNvPr>
          <p:cNvSpPr txBox="1">
            <a:spLocks/>
          </p:cNvSpPr>
          <p:nvPr/>
        </p:nvSpPr>
        <p:spPr>
          <a:xfrm>
            <a:off x="4877119" y="4932075"/>
            <a:ext cx="6751664" cy="679801"/>
          </a:xfrm>
          <a:prstGeom prst="rect">
            <a:avLst/>
          </a:prstGeom>
        </p:spPr>
        <p:txBody>
          <a:bodyPr vert="horz" wrap="square" lIns="91440" tIns="45720" rIns="91440" bIns="45720" rtlCol="0">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5000"/>
              </a:lnSpc>
              <a:spcBef>
                <a:spcPts val="0"/>
              </a:spcBef>
            </a:pPr>
            <a:r>
              <a:rPr lang="zh-CN" altLang="en-US" sz="1600">
                <a:latin typeface="+mn-ea"/>
              </a:rPr>
              <a:t>您的内容打在这里，或者通过复制您的文本后，在此框中选择粘贴，并选择只保留文字；您的内容打在这里，或者通过复制您的文本后，在此框中</a:t>
            </a:r>
            <a:endParaRPr lang="zh-CN" altLang="en-US" sz="1600" dirty="0">
              <a:latin typeface="+mn-ea"/>
            </a:endParaRPr>
          </a:p>
        </p:txBody>
      </p:sp>
      <p:sp>
        <p:nvSpPr>
          <p:cNvPr id="36" name="文本占位符 2">
            <a:extLst>
              <a:ext uri="{FF2B5EF4-FFF2-40B4-BE49-F238E27FC236}">
                <a16:creationId xmlns:a16="http://schemas.microsoft.com/office/drawing/2014/main" xmlns="" id="{F444D93F-A669-4622-815E-29062AA2904D}"/>
              </a:ext>
            </a:extLst>
          </p:cNvPr>
          <p:cNvSpPr txBox="1">
            <a:spLocks/>
          </p:cNvSpPr>
          <p:nvPr/>
        </p:nvSpPr>
        <p:spPr>
          <a:xfrm>
            <a:off x="4877119" y="1837463"/>
            <a:ext cx="6751664" cy="679801"/>
          </a:xfrm>
          <a:prstGeom prst="rect">
            <a:avLst/>
          </a:prstGeom>
        </p:spPr>
        <p:txBody>
          <a:bodyPr vert="horz" wrap="square" lIns="91440" tIns="45720" rIns="91440" bIns="45720" rtlCol="0">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5000"/>
              </a:lnSpc>
              <a:spcBef>
                <a:spcPts val="0"/>
              </a:spcBef>
            </a:pPr>
            <a:r>
              <a:rPr lang="zh-CN" altLang="en-US" sz="1600" dirty="0">
                <a:latin typeface="+mn-ea"/>
              </a:rPr>
              <a:t>您的内容打在这里，或者通过复制您的文本后，在此框中选择粘贴，并选择只保留文字；您的内容打在这里，或者通过复制您的文本后，在此框中</a:t>
            </a:r>
          </a:p>
        </p:txBody>
      </p:sp>
    </p:spTree>
    <p:extLst>
      <p:ext uri="{BB962C8B-B14F-4D97-AF65-F5344CB8AC3E}">
        <p14:creationId xmlns:p14="http://schemas.microsoft.com/office/powerpoint/2010/main" xmlns="" val="40126084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xmlns="" id="{7E262291-88DB-4940-ADAA-E9FB9B511F1C}"/>
              </a:ext>
            </a:extLst>
          </p:cNvPr>
          <p:cNvSpPr>
            <a:spLocks noGrp="1"/>
          </p:cNvSpPr>
          <p:nvPr>
            <p:ph type="body" sz="quarter" idx="10"/>
          </p:nvPr>
        </p:nvSpPr>
        <p:spPr/>
        <p:txBody>
          <a:bodyPr/>
          <a:lstStyle/>
          <a:p>
            <a:pPr lvl="0"/>
            <a:r>
              <a:rPr lang="zh-CN" altLang="en-US" dirty="0"/>
              <a:t>难点解决方案</a:t>
            </a:r>
          </a:p>
        </p:txBody>
      </p:sp>
      <p:sp>
        <p:nvSpPr>
          <p:cNvPr id="8" name="Freeform 2">
            <a:extLst>
              <a:ext uri="{FF2B5EF4-FFF2-40B4-BE49-F238E27FC236}">
                <a16:creationId xmlns:a16="http://schemas.microsoft.com/office/drawing/2014/main" xmlns="" id="{F3516C8D-282A-416B-836C-357EEB1DF962}"/>
              </a:ext>
            </a:extLst>
          </p:cNvPr>
          <p:cNvSpPr/>
          <p:nvPr/>
        </p:nvSpPr>
        <p:spPr bwMode="auto">
          <a:xfrm>
            <a:off x="3013869" y="2447553"/>
            <a:ext cx="7783833" cy="1196435"/>
          </a:xfrm>
          <a:custGeom>
            <a:avLst/>
            <a:gdLst>
              <a:gd name="T0" fmla="*/ 2134 w 2522"/>
              <a:gd name="T1" fmla="*/ 0 h 388"/>
              <a:gd name="T2" fmla="*/ 1749 w 2522"/>
              <a:gd name="T3" fmla="*/ 341 h 388"/>
              <a:gd name="T4" fmla="*/ 0 w 2522"/>
              <a:gd name="T5" fmla="*/ 341 h 388"/>
              <a:gd name="T6" fmla="*/ 0 w 2522"/>
              <a:gd name="T7" fmla="*/ 388 h 388"/>
              <a:gd name="T8" fmla="*/ 1746 w 2522"/>
              <a:gd name="T9" fmla="*/ 388 h 388"/>
              <a:gd name="T10" fmla="*/ 1803 w 2522"/>
              <a:gd name="T11" fmla="*/ 388 h 388"/>
              <a:gd name="T12" fmla="*/ 2522 w 2522"/>
              <a:gd name="T13" fmla="*/ 388 h 388"/>
              <a:gd name="T14" fmla="*/ 2134 w 2522"/>
              <a:gd name="T15" fmla="*/ 0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2" h="388">
                <a:moveTo>
                  <a:pt x="2134" y="0"/>
                </a:moveTo>
                <a:cubicBezTo>
                  <a:pt x="1936" y="0"/>
                  <a:pt x="1772" y="149"/>
                  <a:pt x="1749" y="341"/>
                </a:cubicBezTo>
                <a:cubicBezTo>
                  <a:pt x="0" y="341"/>
                  <a:pt x="0" y="341"/>
                  <a:pt x="0" y="341"/>
                </a:cubicBezTo>
                <a:cubicBezTo>
                  <a:pt x="0" y="388"/>
                  <a:pt x="0" y="388"/>
                  <a:pt x="0" y="388"/>
                </a:cubicBezTo>
                <a:cubicBezTo>
                  <a:pt x="1746" y="388"/>
                  <a:pt x="1746" y="388"/>
                  <a:pt x="1746" y="388"/>
                </a:cubicBezTo>
                <a:cubicBezTo>
                  <a:pt x="1803" y="388"/>
                  <a:pt x="1803" y="388"/>
                  <a:pt x="1803" y="388"/>
                </a:cubicBezTo>
                <a:cubicBezTo>
                  <a:pt x="2522" y="388"/>
                  <a:pt x="2522" y="388"/>
                  <a:pt x="2522" y="388"/>
                </a:cubicBezTo>
                <a:cubicBezTo>
                  <a:pt x="2522" y="174"/>
                  <a:pt x="2348" y="0"/>
                  <a:pt x="2134" y="0"/>
                </a:cubicBezTo>
                <a:close/>
              </a:path>
            </a:pathLst>
          </a:custGeom>
          <a:solidFill>
            <a:schemeClr val="accent1">
              <a:lumMod val="50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000000"/>
              </a:solidFill>
              <a:effectLst/>
              <a:uLnTx/>
              <a:uFillTx/>
              <a:latin typeface="Arial"/>
              <a:ea typeface="微软雅黑"/>
              <a:cs typeface="+mn-cs"/>
            </a:endParaRPr>
          </a:p>
        </p:txBody>
      </p:sp>
      <p:sp>
        <p:nvSpPr>
          <p:cNvPr id="9" name="Freeform 3">
            <a:extLst>
              <a:ext uri="{FF2B5EF4-FFF2-40B4-BE49-F238E27FC236}">
                <a16:creationId xmlns:a16="http://schemas.microsoft.com/office/drawing/2014/main" xmlns="" id="{883324E2-AE19-4778-A356-6E7DA50E0A6F}"/>
              </a:ext>
            </a:extLst>
          </p:cNvPr>
          <p:cNvSpPr/>
          <p:nvPr/>
        </p:nvSpPr>
        <p:spPr bwMode="auto">
          <a:xfrm>
            <a:off x="3013869" y="3686849"/>
            <a:ext cx="7783833" cy="1196435"/>
          </a:xfrm>
          <a:custGeom>
            <a:avLst/>
            <a:gdLst>
              <a:gd name="T0" fmla="*/ 2134 w 2522"/>
              <a:gd name="T1" fmla="*/ 388 h 388"/>
              <a:gd name="T2" fmla="*/ 1749 w 2522"/>
              <a:gd name="T3" fmla="*/ 48 h 388"/>
              <a:gd name="T4" fmla="*/ 0 w 2522"/>
              <a:gd name="T5" fmla="*/ 48 h 388"/>
              <a:gd name="T6" fmla="*/ 0 w 2522"/>
              <a:gd name="T7" fmla="*/ 0 h 388"/>
              <a:gd name="T8" fmla="*/ 1746 w 2522"/>
              <a:gd name="T9" fmla="*/ 0 h 388"/>
              <a:gd name="T10" fmla="*/ 1803 w 2522"/>
              <a:gd name="T11" fmla="*/ 0 h 388"/>
              <a:gd name="T12" fmla="*/ 2522 w 2522"/>
              <a:gd name="T13" fmla="*/ 0 h 388"/>
              <a:gd name="T14" fmla="*/ 2134 w 2522"/>
              <a:gd name="T15" fmla="*/ 388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2" h="388">
                <a:moveTo>
                  <a:pt x="2134" y="388"/>
                </a:moveTo>
                <a:cubicBezTo>
                  <a:pt x="1936" y="388"/>
                  <a:pt x="1772" y="240"/>
                  <a:pt x="1749" y="48"/>
                </a:cubicBezTo>
                <a:cubicBezTo>
                  <a:pt x="0" y="48"/>
                  <a:pt x="0" y="48"/>
                  <a:pt x="0" y="48"/>
                </a:cubicBezTo>
                <a:cubicBezTo>
                  <a:pt x="0" y="0"/>
                  <a:pt x="0" y="0"/>
                  <a:pt x="0" y="0"/>
                </a:cubicBezTo>
                <a:cubicBezTo>
                  <a:pt x="1746" y="0"/>
                  <a:pt x="1746" y="0"/>
                  <a:pt x="1746" y="0"/>
                </a:cubicBezTo>
                <a:cubicBezTo>
                  <a:pt x="1803" y="0"/>
                  <a:pt x="1803" y="0"/>
                  <a:pt x="1803" y="0"/>
                </a:cubicBezTo>
                <a:cubicBezTo>
                  <a:pt x="2522" y="0"/>
                  <a:pt x="2522" y="0"/>
                  <a:pt x="2522" y="0"/>
                </a:cubicBezTo>
                <a:cubicBezTo>
                  <a:pt x="2522" y="215"/>
                  <a:pt x="2348" y="388"/>
                  <a:pt x="2134" y="388"/>
                </a:cubicBezTo>
                <a:close/>
              </a:path>
            </a:pathLst>
          </a:custGeom>
          <a:solidFill>
            <a:schemeClr val="accent1">
              <a:lumMod val="50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000000"/>
              </a:solidFill>
              <a:effectLst/>
              <a:uLnTx/>
              <a:uFillTx/>
              <a:latin typeface="Arial"/>
              <a:ea typeface="微软雅黑"/>
              <a:cs typeface="+mn-cs"/>
            </a:endParaRPr>
          </a:p>
        </p:txBody>
      </p:sp>
      <p:sp>
        <p:nvSpPr>
          <p:cNvPr id="10" name="Rectangle 10">
            <a:extLst>
              <a:ext uri="{FF2B5EF4-FFF2-40B4-BE49-F238E27FC236}">
                <a16:creationId xmlns:a16="http://schemas.microsoft.com/office/drawing/2014/main" xmlns="" id="{A6F36FE5-2E3C-4836-9402-5F43C588712F}"/>
              </a:ext>
            </a:extLst>
          </p:cNvPr>
          <p:cNvSpPr>
            <a:spLocks noChangeArrowheads="1"/>
          </p:cNvSpPr>
          <p:nvPr/>
        </p:nvSpPr>
        <p:spPr bwMode="auto">
          <a:xfrm>
            <a:off x="8908585" y="2825859"/>
            <a:ext cx="138499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a:cs typeface="+mn-cs"/>
              </a:rPr>
              <a:t>添加文字标题</a:t>
            </a:r>
            <a:endParaRPr kumimoji="0" lang="zh-CN" altLang="en-US" sz="1600" b="1"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11" name="Rectangle 11">
            <a:extLst>
              <a:ext uri="{FF2B5EF4-FFF2-40B4-BE49-F238E27FC236}">
                <a16:creationId xmlns:a16="http://schemas.microsoft.com/office/drawing/2014/main" xmlns="" id="{DD5A8A3A-B175-4A67-8488-7D10FF54B01E}"/>
              </a:ext>
            </a:extLst>
          </p:cNvPr>
          <p:cNvSpPr>
            <a:spLocks noChangeArrowheads="1"/>
          </p:cNvSpPr>
          <p:nvPr/>
        </p:nvSpPr>
        <p:spPr bwMode="auto">
          <a:xfrm>
            <a:off x="8908584" y="3906572"/>
            <a:ext cx="138499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a:cs typeface="+mn-cs"/>
              </a:rPr>
              <a:t>添加文字标题</a:t>
            </a:r>
            <a:endParaRPr kumimoji="0" lang="zh-CN" altLang="en-US" sz="1600" b="1"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12" name="Freeform 103">
            <a:extLst>
              <a:ext uri="{FF2B5EF4-FFF2-40B4-BE49-F238E27FC236}">
                <a16:creationId xmlns:a16="http://schemas.microsoft.com/office/drawing/2014/main" xmlns="" id="{46B311EF-BDCE-4254-97D9-33D2CECE830D}"/>
              </a:ext>
            </a:extLst>
          </p:cNvPr>
          <p:cNvSpPr>
            <a:spLocks noEditPoints="1" noChangeArrowheads="1"/>
          </p:cNvSpPr>
          <p:nvPr/>
        </p:nvSpPr>
        <p:spPr bwMode="auto">
          <a:xfrm>
            <a:off x="9368514" y="3185910"/>
            <a:ext cx="465138" cy="358775"/>
          </a:xfrm>
          <a:custGeom>
            <a:avLst/>
            <a:gdLst>
              <a:gd name="T0" fmla="*/ 33 w 97"/>
              <a:gd name="T1" fmla="*/ 75 h 75"/>
              <a:gd name="T2" fmla="*/ 44 w 97"/>
              <a:gd name="T3" fmla="*/ 75 h 75"/>
              <a:gd name="T4" fmla="*/ 47 w 97"/>
              <a:gd name="T5" fmla="*/ 73 h 75"/>
              <a:gd name="T6" fmla="*/ 47 w 97"/>
              <a:gd name="T7" fmla="*/ 49 h 75"/>
              <a:gd name="T8" fmla="*/ 39 w 97"/>
              <a:gd name="T9" fmla="*/ 45 h 75"/>
              <a:gd name="T10" fmla="*/ 30 w 97"/>
              <a:gd name="T11" fmla="*/ 50 h 75"/>
              <a:gd name="T12" fmla="*/ 30 w 97"/>
              <a:gd name="T13" fmla="*/ 73 h 75"/>
              <a:gd name="T14" fmla="*/ 33 w 97"/>
              <a:gd name="T15" fmla="*/ 75 h 75"/>
              <a:gd name="T16" fmla="*/ 0 w 97"/>
              <a:gd name="T17" fmla="*/ 49 h 75"/>
              <a:gd name="T18" fmla="*/ 37 w 97"/>
              <a:gd name="T19" fmla="*/ 28 h 75"/>
              <a:gd name="T20" fmla="*/ 39 w 97"/>
              <a:gd name="T21" fmla="*/ 26 h 75"/>
              <a:gd name="T22" fmla="*/ 41 w 97"/>
              <a:gd name="T23" fmla="*/ 28 h 75"/>
              <a:gd name="T24" fmla="*/ 52 w 97"/>
              <a:gd name="T25" fmla="*/ 34 h 75"/>
              <a:gd name="T26" fmla="*/ 81 w 97"/>
              <a:gd name="T27" fmla="*/ 9 h 75"/>
              <a:gd name="T28" fmla="*/ 77 w 97"/>
              <a:gd name="T29" fmla="*/ 4 h 75"/>
              <a:gd name="T30" fmla="*/ 87 w 97"/>
              <a:gd name="T31" fmla="*/ 2 h 75"/>
              <a:gd name="T32" fmla="*/ 97 w 97"/>
              <a:gd name="T33" fmla="*/ 0 h 75"/>
              <a:gd name="T34" fmla="*/ 94 w 97"/>
              <a:gd name="T35" fmla="*/ 10 h 75"/>
              <a:gd name="T36" fmla="*/ 91 w 97"/>
              <a:gd name="T37" fmla="*/ 19 h 75"/>
              <a:gd name="T38" fmla="*/ 87 w 97"/>
              <a:gd name="T39" fmla="*/ 15 h 75"/>
              <a:gd name="T40" fmla="*/ 55 w 97"/>
              <a:gd name="T41" fmla="*/ 42 h 75"/>
              <a:gd name="T42" fmla="*/ 53 w 97"/>
              <a:gd name="T43" fmla="*/ 44 h 75"/>
              <a:gd name="T44" fmla="*/ 50 w 97"/>
              <a:gd name="T45" fmla="*/ 43 h 75"/>
              <a:gd name="T46" fmla="*/ 39 w 97"/>
              <a:gd name="T47" fmla="*/ 36 h 75"/>
              <a:gd name="T48" fmla="*/ 5 w 97"/>
              <a:gd name="T49" fmla="*/ 57 h 75"/>
              <a:gd name="T50" fmla="*/ 0 w 97"/>
              <a:gd name="T51" fmla="*/ 49 h 75"/>
              <a:gd name="T52" fmla="*/ 10 w 97"/>
              <a:gd name="T53" fmla="*/ 75 h 75"/>
              <a:gd name="T54" fmla="*/ 21 w 97"/>
              <a:gd name="T55" fmla="*/ 75 h 75"/>
              <a:gd name="T56" fmla="*/ 23 w 97"/>
              <a:gd name="T57" fmla="*/ 73 h 75"/>
              <a:gd name="T58" fmla="*/ 23 w 97"/>
              <a:gd name="T59" fmla="*/ 54 h 75"/>
              <a:gd name="T60" fmla="*/ 7 w 97"/>
              <a:gd name="T61" fmla="*/ 64 h 75"/>
              <a:gd name="T62" fmla="*/ 7 w 97"/>
              <a:gd name="T63" fmla="*/ 73 h 75"/>
              <a:gd name="T64" fmla="*/ 10 w 97"/>
              <a:gd name="T65" fmla="*/ 75 h 75"/>
              <a:gd name="T66" fmla="*/ 56 w 97"/>
              <a:gd name="T67" fmla="*/ 75 h 75"/>
              <a:gd name="T68" fmla="*/ 67 w 97"/>
              <a:gd name="T69" fmla="*/ 75 h 75"/>
              <a:gd name="T70" fmla="*/ 70 w 97"/>
              <a:gd name="T71" fmla="*/ 73 h 75"/>
              <a:gd name="T72" fmla="*/ 70 w 97"/>
              <a:gd name="T73" fmla="*/ 39 h 75"/>
              <a:gd name="T74" fmla="*/ 70 w 97"/>
              <a:gd name="T75" fmla="*/ 39 h 75"/>
              <a:gd name="T76" fmla="*/ 54 w 97"/>
              <a:gd name="T77" fmla="*/ 53 h 75"/>
              <a:gd name="T78" fmla="*/ 53 w 97"/>
              <a:gd name="T79" fmla="*/ 52 h 75"/>
              <a:gd name="T80" fmla="*/ 53 w 97"/>
              <a:gd name="T81" fmla="*/ 73 h 75"/>
              <a:gd name="T82" fmla="*/ 56 w 97"/>
              <a:gd name="T83" fmla="*/ 75 h 75"/>
              <a:gd name="T84" fmla="*/ 79 w 97"/>
              <a:gd name="T85" fmla="*/ 75 h 75"/>
              <a:gd name="T86" fmla="*/ 90 w 97"/>
              <a:gd name="T87" fmla="*/ 75 h 75"/>
              <a:gd name="T88" fmla="*/ 93 w 97"/>
              <a:gd name="T89" fmla="*/ 73 h 75"/>
              <a:gd name="T90" fmla="*/ 93 w 97"/>
              <a:gd name="T91" fmla="*/ 32 h 75"/>
              <a:gd name="T92" fmla="*/ 86 w 97"/>
              <a:gd name="T93" fmla="*/ 24 h 75"/>
              <a:gd name="T94" fmla="*/ 77 w 97"/>
              <a:gd name="T95" fmla="*/ 33 h 75"/>
              <a:gd name="T96" fmla="*/ 77 w 97"/>
              <a:gd name="T97" fmla="*/ 73 h 75"/>
              <a:gd name="T98" fmla="*/ 79 w 97"/>
              <a:gd name="T99" fmla="*/ 75 h 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97"/>
              <a:gd name="T151" fmla="*/ 0 h 75"/>
              <a:gd name="T152" fmla="*/ 97 w 97"/>
              <a:gd name="T153" fmla="*/ 75 h 75"/>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97" h="75">
                <a:moveTo>
                  <a:pt x="33" y="75"/>
                </a:moveTo>
                <a:cubicBezTo>
                  <a:pt x="37" y="75"/>
                  <a:pt x="40" y="75"/>
                  <a:pt x="44" y="75"/>
                </a:cubicBezTo>
                <a:cubicBezTo>
                  <a:pt x="45" y="75"/>
                  <a:pt x="47" y="74"/>
                  <a:pt x="47" y="73"/>
                </a:cubicBezTo>
                <a:cubicBezTo>
                  <a:pt x="47" y="49"/>
                  <a:pt x="47" y="49"/>
                  <a:pt x="47" y="49"/>
                </a:cubicBezTo>
                <a:cubicBezTo>
                  <a:pt x="39" y="45"/>
                  <a:pt x="39" y="45"/>
                  <a:pt x="39" y="45"/>
                </a:cubicBezTo>
                <a:cubicBezTo>
                  <a:pt x="30" y="50"/>
                  <a:pt x="30" y="50"/>
                  <a:pt x="30" y="50"/>
                </a:cubicBezTo>
                <a:cubicBezTo>
                  <a:pt x="30" y="73"/>
                  <a:pt x="30" y="73"/>
                  <a:pt x="30" y="73"/>
                </a:cubicBezTo>
                <a:cubicBezTo>
                  <a:pt x="30" y="74"/>
                  <a:pt x="31" y="75"/>
                  <a:pt x="33" y="75"/>
                </a:cubicBezTo>
                <a:close/>
                <a:moveTo>
                  <a:pt x="0" y="49"/>
                </a:moveTo>
                <a:cubicBezTo>
                  <a:pt x="37" y="28"/>
                  <a:pt x="37" y="28"/>
                  <a:pt x="37" y="28"/>
                </a:cubicBezTo>
                <a:cubicBezTo>
                  <a:pt x="39" y="26"/>
                  <a:pt x="39" y="26"/>
                  <a:pt x="39" y="26"/>
                </a:cubicBezTo>
                <a:cubicBezTo>
                  <a:pt x="41" y="28"/>
                  <a:pt x="41" y="28"/>
                  <a:pt x="41" y="28"/>
                </a:cubicBezTo>
                <a:cubicBezTo>
                  <a:pt x="52" y="34"/>
                  <a:pt x="52" y="34"/>
                  <a:pt x="52" y="34"/>
                </a:cubicBezTo>
                <a:cubicBezTo>
                  <a:pt x="81" y="9"/>
                  <a:pt x="81" y="9"/>
                  <a:pt x="81" y="9"/>
                </a:cubicBezTo>
                <a:cubicBezTo>
                  <a:pt x="77" y="4"/>
                  <a:pt x="77" y="4"/>
                  <a:pt x="77" y="4"/>
                </a:cubicBezTo>
                <a:cubicBezTo>
                  <a:pt x="87" y="2"/>
                  <a:pt x="87" y="2"/>
                  <a:pt x="87" y="2"/>
                </a:cubicBezTo>
                <a:cubicBezTo>
                  <a:pt x="97" y="0"/>
                  <a:pt x="97" y="0"/>
                  <a:pt x="97" y="0"/>
                </a:cubicBezTo>
                <a:cubicBezTo>
                  <a:pt x="94" y="10"/>
                  <a:pt x="94" y="10"/>
                  <a:pt x="94" y="10"/>
                </a:cubicBezTo>
                <a:cubicBezTo>
                  <a:pt x="91" y="19"/>
                  <a:pt x="91" y="19"/>
                  <a:pt x="91" y="19"/>
                </a:cubicBezTo>
                <a:cubicBezTo>
                  <a:pt x="87" y="15"/>
                  <a:pt x="87" y="15"/>
                  <a:pt x="87" y="15"/>
                </a:cubicBezTo>
                <a:cubicBezTo>
                  <a:pt x="55" y="42"/>
                  <a:pt x="55" y="42"/>
                  <a:pt x="55" y="42"/>
                </a:cubicBezTo>
                <a:cubicBezTo>
                  <a:pt x="53" y="44"/>
                  <a:pt x="53" y="44"/>
                  <a:pt x="53" y="44"/>
                </a:cubicBezTo>
                <a:cubicBezTo>
                  <a:pt x="50" y="43"/>
                  <a:pt x="50" y="43"/>
                  <a:pt x="50" y="43"/>
                </a:cubicBezTo>
                <a:cubicBezTo>
                  <a:pt x="39" y="36"/>
                  <a:pt x="39" y="36"/>
                  <a:pt x="39" y="36"/>
                </a:cubicBezTo>
                <a:cubicBezTo>
                  <a:pt x="5" y="57"/>
                  <a:pt x="5" y="57"/>
                  <a:pt x="5" y="57"/>
                </a:cubicBezTo>
                <a:cubicBezTo>
                  <a:pt x="0" y="49"/>
                  <a:pt x="0" y="49"/>
                  <a:pt x="0" y="49"/>
                </a:cubicBezTo>
                <a:close/>
                <a:moveTo>
                  <a:pt x="10" y="75"/>
                </a:moveTo>
                <a:cubicBezTo>
                  <a:pt x="21" y="75"/>
                  <a:pt x="21" y="75"/>
                  <a:pt x="21" y="75"/>
                </a:cubicBezTo>
                <a:cubicBezTo>
                  <a:pt x="22" y="75"/>
                  <a:pt x="23" y="74"/>
                  <a:pt x="23" y="73"/>
                </a:cubicBezTo>
                <a:cubicBezTo>
                  <a:pt x="23" y="54"/>
                  <a:pt x="23" y="54"/>
                  <a:pt x="23" y="54"/>
                </a:cubicBezTo>
                <a:cubicBezTo>
                  <a:pt x="7" y="64"/>
                  <a:pt x="7" y="64"/>
                  <a:pt x="7" y="64"/>
                </a:cubicBezTo>
                <a:cubicBezTo>
                  <a:pt x="7" y="73"/>
                  <a:pt x="7" y="73"/>
                  <a:pt x="7" y="73"/>
                </a:cubicBezTo>
                <a:cubicBezTo>
                  <a:pt x="7" y="74"/>
                  <a:pt x="8" y="75"/>
                  <a:pt x="10" y="75"/>
                </a:cubicBezTo>
                <a:close/>
                <a:moveTo>
                  <a:pt x="56" y="75"/>
                </a:moveTo>
                <a:cubicBezTo>
                  <a:pt x="60" y="75"/>
                  <a:pt x="63" y="75"/>
                  <a:pt x="67" y="75"/>
                </a:cubicBezTo>
                <a:cubicBezTo>
                  <a:pt x="69" y="75"/>
                  <a:pt x="70" y="74"/>
                  <a:pt x="70" y="73"/>
                </a:cubicBezTo>
                <a:cubicBezTo>
                  <a:pt x="70" y="62"/>
                  <a:pt x="70" y="50"/>
                  <a:pt x="70" y="39"/>
                </a:cubicBezTo>
                <a:cubicBezTo>
                  <a:pt x="70" y="39"/>
                  <a:pt x="70" y="39"/>
                  <a:pt x="70" y="39"/>
                </a:cubicBezTo>
                <a:cubicBezTo>
                  <a:pt x="54" y="53"/>
                  <a:pt x="54" y="53"/>
                  <a:pt x="54" y="53"/>
                </a:cubicBezTo>
                <a:cubicBezTo>
                  <a:pt x="53" y="52"/>
                  <a:pt x="53" y="52"/>
                  <a:pt x="53" y="52"/>
                </a:cubicBezTo>
                <a:cubicBezTo>
                  <a:pt x="53" y="73"/>
                  <a:pt x="53" y="73"/>
                  <a:pt x="53" y="73"/>
                </a:cubicBezTo>
                <a:cubicBezTo>
                  <a:pt x="53" y="74"/>
                  <a:pt x="55" y="75"/>
                  <a:pt x="56" y="75"/>
                </a:cubicBezTo>
                <a:close/>
                <a:moveTo>
                  <a:pt x="79" y="75"/>
                </a:moveTo>
                <a:cubicBezTo>
                  <a:pt x="90" y="75"/>
                  <a:pt x="90" y="75"/>
                  <a:pt x="90" y="75"/>
                </a:cubicBezTo>
                <a:cubicBezTo>
                  <a:pt x="92" y="75"/>
                  <a:pt x="93" y="74"/>
                  <a:pt x="93" y="73"/>
                </a:cubicBezTo>
                <a:cubicBezTo>
                  <a:pt x="93" y="32"/>
                  <a:pt x="93" y="32"/>
                  <a:pt x="93" y="32"/>
                </a:cubicBezTo>
                <a:cubicBezTo>
                  <a:pt x="86" y="24"/>
                  <a:pt x="86" y="24"/>
                  <a:pt x="86" y="24"/>
                </a:cubicBezTo>
                <a:cubicBezTo>
                  <a:pt x="77" y="33"/>
                  <a:pt x="77" y="33"/>
                  <a:pt x="77" y="33"/>
                </a:cubicBezTo>
                <a:cubicBezTo>
                  <a:pt x="77" y="73"/>
                  <a:pt x="77" y="73"/>
                  <a:pt x="77" y="73"/>
                </a:cubicBezTo>
                <a:cubicBezTo>
                  <a:pt x="77" y="74"/>
                  <a:pt x="78" y="75"/>
                  <a:pt x="79" y="75"/>
                </a:cubicBezTo>
                <a:close/>
              </a:path>
            </a:pathLst>
          </a:custGeom>
          <a:solidFill>
            <a:schemeClr val="bg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zh-CN" sz="1350" b="0" i="0" u="none" strike="noStrike" kern="1200" cap="none" spc="0" normalizeH="0" baseline="0" noProof="0">
              <a:ln>
                <a:noFill/>
              </a:ln>
              <a:solidFill>
                <a:srgbClr val="000000"/>
              </a:solidFill>
              <a:effectLst/>
              <a:uLnTx/>
              <a:uFillTx/>
              <a:latin typeface="Calibri" panose="020F0502020204030204" pitchFamily="34" charset="0"/>
              <a:ea typeface="微软雅黑"/>
              <a:cs typeface="+mn-cs"/>
              <a:sym typeface="宋体" panose="02010600030101010101" pitchFamily="2" charset="-122"/>
            </a:endParaRPr>
          </a:p>
        </p:txBody>
      </p:sp>
      <p:sp>
        <p:nvSpPr>
          <p:cNvPr id="13" name="Freeform 33">
            <a:extLst>
              <a:ext uri="{FF2B5EF4-FFF2-40B4-BE49-F238E27FC236}">
                <a16:creationId xmlns:a16="http://schemas.microsoft.com/office/drawing/2014/main" xmlns="" id="{14B42930-7E37-4E83-91D3-57626B90B4AB}"/>
              </a:ext>
            </a:extLst>
          </p:cNvPr>
          <p:cNvSpPr>
            <a:spLocks noEditPoints="1" noChangeArrowheads="1"/>
          </p:cNvSpPr>
          <p:nvPr/>
        </p:nvSpPr>
        <p:spPr bwMode="auto">
          <a:xfrm>
            <a:off x="9428839" y="4325735"/>
            <a:ext cx="412750" cy="266700"/>
          </a:xfrm>
          <a:custGeom>
            <a:avLst/>
            <a:gdLst>
              <a:gd name="T0" fmla="*/ 13 w 94"/>
              <a:gd name="T1" fmla="*/ 0 h 61"/>
              <a:gd name="T2" fmla="*/ 82 w 94"/>
              <a:gd name="T3" fmla="*/ 0 h 61"/>
              <a:gd name="T4" fmla="*/ 89 w 94"/>
              <a:gd name="T5" fmla="*/ 2 h 61"/>
              <a:gd name="T6" fmla="*/ 47 w 94"/>
              <a:gd name="T7" fmla="*/ 33 h 61"/>
              <a:gd name="T8" fmla="*/ 6 w 94"/>
              <a:gd name="T9" fmla="*/ 2 h 61"/>
              <a:gd name="T10" fmla="*/ 13 w 94"/>
              <a:gd name="T11" fmla="*/ 0 h 61"/>
              <a:gd name="T12" fmla="*/ 94 w 94"/>
              <a:gd name="T13" fmla="*/ 9 h 61"/>
              <a:gd name="T14" fmla="*/ 67 w 94"/>
              <a:gd name="T15" fmla="*/ 29 h 61"/>
              <a:gd name="T16" fmla="*/ 93 w 94"/>
              <a:gd name="T17" fmla="*/ 53 h 61"/>
              <a:gd name="T18" fmla="*/ 94 w 94"/>
              <a:gd name="T19" fmla="*/ 48 h 61"/>
              <a:gd name="T20" fmla="*/ 94 w 94"/>
              <a:gd name="T21" fmla="*/ 12 h 61"/>
              <a:gd name="T22" fmla="*/ 94 w 94"/>
              <a:gd name="T23" fmla="*/ 9 h 61"/>
              <a:gd name="T24" fmla="*/ 87 w 94"/>
              <a:gd name="T25" fmla="*/ 60 h 61"/>
              <a:gd name="T26" fmla="*/ 82 w 94"/>
              <a:gd name="T27" fmla="*/ 61 h 61"/>
              <a:gd name="T28" fmla="*/ 13 w 94"/>
              <a:gd name="T29" fmla="*/ 61 h 61"/>
              <a:gd name="T30" fmla="*/ 6 w 94"/>
              <a:gd name="T31" fmla="*/ 59 h 61"/>
              <a:gd name="T32" fmla="*/ 34 w 94"/>
              <a:gd name="T33" fmla="*/ 34 h 61"/>
              <a:gd name="T34" fmla="*/ 44 w 94"/>
              <a:gd name="T35" fmla="*/ 42 h 61"/>
              <a:gd name="T36" fmla="*/ 47 w 94"/>
              <a:gd name="T37" fmla="*/ 44 h 61"/>
              <a:gd name="T38" fmla="*/ 50 w 94"/>
              <a:gd name="T39" fmla="*/ 42 h 61"/>
              <a:gd name="T40" fmla="*/ 60 w 94"/>
              <a:gd name="T41" fmla="*/ 35 h 61"/>
              <a:gd name="T42" fmla="*/ 87 w 94"/>
              <a:gd name="T43" fmla="*/ 60 h 61"/>
              <a:gd name="T44" fmla="*/ 1 w 94"/>
              <a:gd name="T45" fmla="*/ 52 h 61"/>
              <a:gd name="T46" fmla="*/ 27 w 94"/>
              <a:gd name="T47" fmla="*/ 29 h 61"/>
              <a:gd name="T48" fmla="*/ 1 w 94"/>
              <a:gd name="T49" fmla="*/ 9 h 61"/>
              <a:gd name="T50" fmla="*/ 0 w 94"/>
              <a:gd name="T51" fmla="*/ 12 h 61"/>
              <a:gd name="T52" fmla="*/ 0 w 94"/>
              <a:gd name="T53" fmla="*/ 48 h 61"/>
              <a:gd name="T54" fmla="*/ 1 w 94"/>
              <a:gd name="T55" fmla="*/ 52 h 6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94"/>
              <a:gd name="T85" fmla="*/ 0 h 61"/>
              <a:gd name="T86" fmla="*/ 94 w 94"/>
              <a:gd name="T87" fmla="*/ 61 h 61"/>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94" h="61">
                <a:moveTo>
                  <a:pt x="13" y="0"/>
                </a:moveTo>
                <a:cubicBezTo>
                  <a:pt x="82" y="0"/>
                  <a:pt x="82" y="0"/>
                  <a:pt x="82" y="0"/>
                </a:cubicBezTo>
                <a:cubicBezTo>
                  <a:pt x="84" y="0"/>
                  <a:pt x="87" y="1"/>
                  <a:pt x="89" y="2"/>
                </a:cubicBezTo>
                <a:cubicBezTo>
                  <a:pt x="47" y="33"/>
                  <a:pt x="47" y="33"/>
                  <a:pt x="47" y="33"/>
                </a:cubicBezTo>
                <a:cubicBezTo>
                  <a:pt x="6" y="2"/>
                  <a:pt x="6" y="2"/>
                  <a:pt x="6" y="2"/>
                </a:cubicBezTo>
                <a:cubicBezTo>
                  <a:pt x="8" y="1"/>
                  <a:pt x="10" y="0"/>
                  <a:pt x="13" y="0"/>
                </a:cubicBezTo>
                <a:close/>
                <a:moveTo>
                  <a:pt x="94" y="9"/>
                </a:moveTo>
                <a:cubicBezTo>
                  <a:pt x="67" y="29"/>
                  <a:pt x="67" y="29"/>
                  <a:pt x="67" y="29"/>
                </a:cubicBezTo>
                <a:cubicBezTo>
                  <a:pt x="93" y="53"/>
                  <a:pt x="93" y="53"/>
                  <a:pt x="93" y="53"/>
                </a:cubicBezTo>
                <a:cubicBezTo>
                  <a:pt x="94" y="52"/>
                  <a:pt x="94" y="50"/>
                  <a:pt x="94" y="48"/>
                </a:cubicBezTo>
                <a:cubicBezTo>
                  <a:pt x="94" y="12"/>
                  <a:pt x="94" y="12"/>
                  <a:pt x="94" y="12"/>
                </a:cubicBezTo>
                <a:cubicBezTo>
                  <a:pt x="94" y="11"/>
                  <a:pt x="94" y="10"/>
                  <a:pt x="94" y="9"/>
                </a:cubicBezTo>
                <a:close/>
                <a:moveTo>
                  <a:pt x="87" y="60"/>
                </a:moveTo>
                <a:cubicBezTo>
                  <a:pt x="85" y="60"/>
                  <a:pt x="84" y="61"/>
                  <a:pt x="82" y="61"/>
                </a:cubicBezTo>
                <a:cubicBezTo>
                  <a:pt x="13" y="61"/>
                  <a:pt x="13" y="61"/>
                  <a:pt x="13" y="61"/>
                </a:cubicBezTo>
                <a:cubicBezTo>
                  <a:pt x="10" y="61"/>
                  <a:pt x="8" y="60"/>
                  <a:pt x="6" y="59"/>
                </a:cubicBezTo>
                <a:cubicBezTo>
                  <a:pt x="34" y="34"/>
                  <a:pt x="34" y="34"/>
                  <a:pt x="34" y="34"/>
                </a:cubicBezTo>
                <a:cubicBezTo>
                  <a:pt x="44" y="42"/>
                  <a:pt x="44" y="42"/>
                  <a:pt x="44" y="42"/>
                </a:cubicBezTo>
                <a:cubicBezTo>
                  <a:pt x="47" y="44"/>
                  <a:pt x="47" y="44"/>
                  <a:pt x="47" y="44"/>
                </a:cubicBezTo>
                <a:cubicBezTo>
                  <a:pt x="50" y="42"/>
                  <a:pt x="50" y="42"/>
                  <a:pt x="50" y="42"/>
                </a:cubicBezTo>
                <a:cubicBezTo>
                  <a:pt x="60" y="35"/>
                  <a:pt x="60" y="35"/>
                  <a:pt x="60" y="35"/>
                </a:cubicBezTo>
                <a:cubicBezTo>
                  <a:pt x="87" y="60"/>
                  <a:pt x="87" y="60"/>
                  <a:pt x="87" y="60"/>
                </a:cubicBezTo>
                <a:close/>
                <a:moveTo>
                  <a:pt x="1" y="52"/>
                </a:moveTo>
                <a:cubicBezTo>
                  <a:pt x="27" y="29"/>
                  <a:pt x="27" y="29"/>
                  <a:pt x="27" y="29"/>
                </a:cubicBezTo>
                <a:cubicBezTo>
                  <a:pt x="1" y="9"/>
                  <a:pt x="1" y="9"/>
                  <a:pt x="1" y="9"/>
                </a:cubicBezTo>
                <a:cubicBezTo>
                  <a:pt x="0" y="10"/>
                  <a:pt x="0" y="11"/>
                  <a:pt x="0" y="12"/>
                </a:cubicBezTo>
                <a:cubicBezTo>
                  <a:pt x="0" y="48"/>
                  <a:pt x="0" y="48"/>
                  <a:pt x="0" y="48"/>
                </a:cubicBezTo>
                <a:cubicBezTo>
                  <a:pt x="0" y="49"/>
                  <a:pt x="0" y="51"/>
                  <a:pt x="1" y="52"/>
                </a:cubicBezTo>
                <a:close/>
              </a:path>
            </a:pathLst>
          </a:custGeom>
          <a:solidFill>
            <a:schemeClr val="bg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zh-CN" sz="1350" b="0" i="0" u="none" strike="noStrike" kern="1200" cap="none" spc="0" normalizeH="0" baseline="0" noProof="0">
              <a:ln>
                <a:noFill/>
              </a:ln>
              <a:solidFill>
                <a:srgbClr val="000000"/>
              </a:solidFill>
              <a:effectLst/>
              <a:uLnTx/>
              <a:uFillTx/>
              <a:latin typeface="Calibri" panose="020F0502020204030204" pitchFamily="34" charset="0"/>
              <a:ea typeface="微软雅黑"/>
              <a:cs typeface="+mn-cs"/>
              <a:sym typeface="宋体" panose="02010600030101010101" pitchFamily="2" charset="-122"/>
            </a:endParaRPr>
          </a:p>
        </p:txBody>
      </p:sp>
      <p:sp>
        <p:nvSpPr>
          <p:cNvPr id="14" name="虚尾箭头 15">
            <a:extLst>
              <a:ext uri="{FF2B5EF4-FFF2-40B4-BE49-F238E27FC236}">
                <a16:creationId xmlns:a16="http://schemas.microsoft.com/office/drawing/2014/main" xmlns="" id="{3BDB5683-EAF0-4C5E-B1DD-E076C411338D}"/>
              </a:ext>
            </a:extLst>
          </p:cNvPr>
          <p:cNvSpPr/>
          <p:nvPr/>
        </p:nvSpPr>
        <p:spPr>
          <a:xfrm>
            <a:off x="2891968" y="365793"/>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0" name="文本占位符 4">
            <a:extLst>
              <a:ext uri="{FF2B5EF4-FFF2-40B4-BE49-F238E27FC236}">
                <a16:creationId xmlns:a16="http://schemas.microsoft.com/office/drawing/2014/main" xmlns="" id="{51D5A66F-9DA8-4519-933E-56E53DF34AA0}"/>
              </a:ext>
            </a:extLst>
          </p:cNvPr>
          <p:cNvSpPr txBox="1">
            <a:spLocks/>
          </p:cNvSpPr>
          <p:nvPr/>
        </p:nvSpPr>
        <p:spPr>
          <a:xfrm>
            <a:off x="3180403" y="4045071"/>
            <a:ext cx="5121965" cy="198785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25000"/>
              </a:lnSpc>
              <a:spcBef>
                <a:spcPts val="0"/>
              </a:spcBef>
              <a:buNone/>
            </a:pPr>
            <a:r>
              <a:rPr lang="zh-CN" altLang="en-US" sz="2000" b="1" dirty="0">
                <a:solidFill>
                  <a:srgbClr val="000000"/>
                </a:solidFill>
                <a:latin typeface="微软雅黑"/>
              </a:rPr>
              <a:t>添加标题</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您的内容打在这里，或者通过复制您的文本后，在此框中选择粘贴，并选择只保留文字。您的内容打在这里，或者通过复制您的文本后，在此框中选择粘贴，并选择只保留文字。您的内容打在这里，或者通过复制您的文</a:t>
            </a:r>
            <a:endParaRPr lang="zh-CN" altLang="en-US" sz="1600" dirty="0">
              <a:latin typeface="+mn-ea"/>
              <a:sym typeface="Arial" panose="020B0604020202020204" pitchFamily="34" charset="0"/>
            </a:endParaRPr>
          </a:p>
          <a:p>
            <a:pPr marL="0" indent="0">
              <a:lnSpc>
                <a:spcPct val="125000"/>
              </a:lnSpc>
              <a:spcBef>
                <a:spcPts val="0"/>
              </a:spcBef>
              <a:buFont typeface="Arial" panose="020B0604020202020204" pitchFamily="34" charset="0"/>
              <a:buNone/>
            </a:pPr>
            <a:endParaRPr lang="zh-CN" altLang="en-US" sz="1600" dirty="0">
              <a:latin typeface="+mn-ea"/>
            </a:endParaRPr>
          </a:p>
        </p:txBody>
      </p:sp>
      <p:sp>
        <p:nvSpPr>
          <p:cNvPr id="24" name="文本占位符 4">
            <a:extLst>
              <a:ext uri="{FF2B5EF4-FFF2-40B4-BE49-F238E27FC236}">
                <a16:creationId xmlns:a16="http://schemas.microsoft.com/office/drawing/2014/main" xmlns="" id="{E4A134A2-72C1-4D18-9F99-8090C74A27C9}"/>
              </a:ext>
            </a:extLst>
          </p:cNvPr>
          <p:cNvSpPr txBox="1">
            <a:spLocks/>
          </p:cNvSpPr>
          <p:nvPr/>
        </p:nvSpPr>
        <p:spPr>
          <a:xfrm>
            <a:off x="3180403" y="1556833"/>
            <a:ext cx="5121965" cy="198785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25000"/>
              </a:lnSpc>
              <a:spcBef>
                <a:spcPts val="0"/>
              </a:spcBef>
              <a:buNone/>
            </a:pPr>
            <a:r>
              <a:rPr lang="zh-CN" altLang="en-US" sz="2000" b="1" dirty="0">
                <a:solidFill>
                  <a:srgbClr val="000000"/>
                </a:solidFill>
                <a:latin typeface="微软雅黑"/>
              </a:rPr>
              <a:t>添加标题</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您的内容打在这里，或者通过复制您的文本后，在此框中选择粘贴，并选择只保留文字。您的内容打在这里，或者通过复制您的文本后，在此框中选择粘贴，并选择只保留文字。您的内容打在这里，或者通过复制您的文</a:t>
            </a:r>
            <a:endParaRPr lang="zh-CN" altLang="en-US" sz="1600" dirty="0">
              <a:latin typeface="+mn-ea"/>
              <a:sym typeface="Arial" panose="020B0604020202020204" pitchFamily="34" charset="0"/>
            </a:endParaRPr>
          </a:p>
          <a:p>
            <a:pPr marL="0" indent="0">
              <a:lnSpc>
                <a:spcPct val="125000"/>
              </a:lnSpc>
              <a:spcBef>
                <a:spcPts val="0"/>
              </a:spcBef>
              <a:buFont typeface="Arial" panose="020B0604020202020204" pitchFamily="34" charset="0"/>
              <a:buNone/>
            </a:pPr>
            <a:endParaRPr lang="zh-CN" altLang="en-US" sz="1600" dirty="0">
              <a:latin typeface="+mn-ea"/>
            </a:endParaRPr>
          </a:p>
        </p:txBody>
      </p:sp>
    </p:spTree>
    <p:extLst>
      <p:ext uri="{BB962C8B-B14F-4D97-AF65-F5344CB8AC3E}">
        <p14:creationId xmlns:p14="http://schemas.microsoft.com/office/powerpoint/2010/main" xmlns="" val="16146595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a:extLst>
              <a:ext uri="{FF2B5EF4-FFF2-40B4-BE49-F238E27FC236}">
                <a16:creationId xmlns:a16="http://schemas.microsoft.com/office/drawing/2014/main" xmlns="" id="{424883F5-7BAA-4FA5-A8BD-D31024EACAAD}"/>
              </a:ext>
            </a:extLst>
          </p:cNvPr>
          <p:cNvPicPr>
            <a:picLocks noGrp="1" noChangeAspect="1"/>
          </p:cNvPicPr>
          <p:nvPr>
            <p:ph type="pic" sz="quarter" idx="15"/>
          </p:nvPr>
        </p:nvPicPr>
        <p:blipFill>
          <a:blip r:embed="rId3" cstate="print">
            <a:extLst>
              <a:ext uri="{BEBA8EAE-BF5A-486C-A8C5-ECC9F3942E4B}">
                <a14:imgProps xmlns:a14="http://schemas.microsoft.com/office/drawing/2010/main" xmlns="">
                  <a14:imgLayer r:embed="rId4">
                    <a14:imgEffect>
                      <a14:saturation sat="66000"/>
                    </a14:imgEffect>
                  </a14:imgLayer>
                </a14:imgProps>
              </a:ext>
              <a:ext uri="{28A0092B-C50C-407E-A947-70E740481C1C}">
                <a14:useLocalDpi xmlns:a14="http://schemas.microsoft.com/office/drawing/2010/main" xmlns="" val="0"/>
              </a:ext>
            </a:extLst>
          </a:blip>
          <a:srcRect l="14501" r="14501"/>
          <a:stretch>
            <a:fillRect/>
          </a:stretch>
        </p:blipFill>
        <p:spPr/>
      </p:pic>
      <p:grpSp>
        <p:nvGrpSpPr>
          <p:cNvPr id="21" name="组合 20">
            <a:extLst>
              <a:ext uri="{FF2B5EF4-FFF2-40B4-BE49-F238E27FC236}">
                <a16:creationId xmlns:a16="http://schemas.microsoft.com/office/drawing/2014/main" xmlns="" id="{470E4EFC-CE05-456A-93BC-6E0556C44FB1}"/>
              </a:ext>
            </a:extLst>
          </p:cNvPr>
          <p:cNvGrpSpPr/>
          <p:nvPr/>
        </p:nvGrpSpPr>
        <p:grpSpPr>
          <a:xfrm>
            <a:off x="6625912" y="2559531"/>
            <a:ext cx="636261" cy="621868"/>
            <a:chOff x="3768726" y="1582738"/>
            <a:chExt cx="1704975" cy="476250"/>
          </a:xfrm>
          <a:solidFill>
            <a:schemeClr val="accent2">
              <a:lumMod val="75000"/>
            </a:schemeClr>
          </a:solidFill>
        </p:grpSpPr>
        <p:sp>
          <p:nvSpPr>
            <p:cNvPr id="22" name="Freeform 78">
              <a:extLst>
                <a:ext uri="{FF2B5EF4-FFF2-40B4-BE49-F238E27FC236}">
                  <a16:creationId xmlns:a16="http://schemas.microsoft.com/office/drawing/2014/main" xmlns="" id="{F98813B6-9CA4-4A87-ABE6-934E44C14B97}"/>
                </a:ext>
              </a:extLst>
            </p:cNvPr>
            <p:cNvSpPr/>
            <p:nvPr/>
          </p:nvSpPr>
          <p:spPr bwMode="auto">
            <a:xfrm>
              <a:off x="37687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xmlns="" w="9525">
                  <a:solidFill>
                    <a:srgbClr val="000000"/>
                  </a:solidFill>
                  <a:round/>
                  <a:headEnd/>
                  <a:tailEnd/>
                </a14:hiddenLine>
              </a:ext>
            </a:extLst>
          </p:spPr>
          <p:txBody>
            <a:bodyPr vert="horz" wrap="square" lIns="121883" tIns="60941" rIns="121883" bIns="609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rgbClr val="214253"/>
                </a:solidFill>
                <a:effectLst/>
                <a:uLnTx/>
                <a:uFillTx/>
                <a:latin typeface="Arial"/>
                <a:ea typeface="微软雅黑"/>
                <a:cs typeface="+mn-ea"/>
                <a:sym typeface="+mn-lt"/>
              </a:endParaRPr>
            </a:p>
          </p:txBody>
        </p:sp>
        <p:sp>
          <p:nvSpPr>
            <p:cNvPr id="23" name="Rectangle 15">
              <a:extLst>
                <a:ext uri="{FF2B5EF4-FFF2-40B4-BE49-F238E27FC236}">
                  <a16:creationId xmlns:a16="http://schemas.microsoft.com/office/drawing/2014/main" xmlns="" id="{0C146957-5665-43EC-BDC5-E15FBA1EC5A2}"/>
                </a:ext>
              </a:extLst>
            </p:cNvPr>
            <p:cNvSpPr>
              <a:spLocks noChangeArrowheads="1"/>
            </p:cNvSpPr>
            <p:nvPr/>
          </p:nvSpPr>
          <p:spPr bwMode="auto">
            <a:xfrm>
              <a:off x="3894138" y="1666931"/>
              <a:ext cx="1492249" cy="317531"/>
            </a:xfrm>
            <a:prstGeom prst="rect">
              <a:avLst/>
            </a:prstGeom>
            <a:noFill/>
            <a:ln>
              <a:noFill/>
            </a:ln>
            <a:effectLs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3200" dirty="0">
                  <a:solidFill>
                    <a:srgbClr val="FFFFFF"/>
                  </a:solidFill>
                  <a:latin typeface="Arial"/>
                  <a:ea typeface="微软雅黑"/>
                  <a:cs typeface="+mn-ea"/>
                  <a:sym typeface="+mn-lt"/>
                </a:rPr>
                <a:t>4</a:t>
              </a:r>
              <a:endParaRPr kumimoji="0" lang="zh-CN" altLang="en-US" sz="3200" b="0" i="0" u="none" strike="noStrike" kern="1200" cap="none" spc="0" normalizeH="0" baseline="0" noProof="0" dirty="0">
                <a:ln>
                  <a:noFill/>
                </a:ln>
                <a:solidFill>
                  <a:srgbClr val="FFFFFF"/>
                </a:solidFill>
                <a:effectLst/>
                <a:uLnTx/>
                <a:uFillTx/>
                <a:latin typeface="Arial"/>
                <a:ea typeface="微软雅黑"/>
                <a:cs typeface="+mn-ea"/>
                <a:sym typeface="+mn-lt"/>
              </a:endParaRPr>
            </a:p>
          </p:txBody>
        </p:sp>
      </p:grpSp>
      <p:sp>
        <p:nvSpPr>
          <p:cNvPr id="24" name="矩形 23">
            <a:extLst>
              <a:ext uri="{FF2B5EF4-FFF2-40B4-BE49-F238E27FC236}">
                <a16:creationId xmlns:a16="http://schemas.microsoft.com/office/drawing/2014/main" xmlns="" id="{10B8BCC4-AF8E-431F-9896-14A67B655267}"/>
              </a:ext>
            </a:extLst>
          </p:cNvPr>
          <p:cNvSpPr/>
          <p:nvPr/>
        </p:nvSpPr>
        <p:spPr>
          <a:xfrm>
            <a:off x="7308974" y="2608855"/>
            <a:ext cx="2698175" cy="523220"/>
          </a:xfrm>
          <a:prstGeom prst="rect">
            <a:avLst/>
          </a:prstGeom>
        </p:spPr>
        <p:txBody>
          <a:bodyPr wrap="none">
            <a:spAutoFit/>
          </a:bodyPr>
          <a:lstStyle/>
          <a:p>
            <a:r>
              <a:rPr lang="zh-CN" altLang="en-US" sz="2800" dirty="0">
                <a:latin typeface="+mj-ea"/>
                <a:ea typeface="+mj-ea"/>
              </a:rPr>
              <a:t>研究成果与应用</a:t>
            </a:r>
          </a:p>
        </p:txBody>
      </p:sp>
      <p:sp>
        <p:nvSpPr>
          <p:cNvPr id="25" name="矩形 24">
            <a:extLst>
              <a:ext uri="{FF2B5EF4-FFF2-40B4-BE49-F238E27FC236}">
                <a16:creationId xmlns:a16="http://schemas.microsoft.com/office/drawing/2014/main" xmlns="" id="{4EFFB3C5-D9FB-468C-9125-A631302F278C}"/>
              </a:ext>
            </a:extLst>
          </p:cNvPr>
          <p:cNvSpPr/>
          <p:nvPr/>
        </p:nvSpPr>
        <p:spPr>
          <a:xfrm>
            <a:off x="7308974" y="3431042"/>
            <a:ext cx="1556836" cy="960776"/>
          </a:xfrm>
          <a:prstGeom prst="rect">
            <a:avLst/>
          </a:prstGeom>
        </p:spPr>
        <p:txBody>
          <a:bodyPr wrap="none">
            <a:spAutoFit/>
          </a:bodyPr>
          <a:lstStyle/>
          <a:p>
            <a:pPr marL="342900" indent="-342900">
              <a:lnSpc>
                <a:spcPct val="150000"/>
              </a:lnSpc>
              <a:buFont typeface="Wingdings" panose="05000000000000000000" pitchFamily="2" charset="2"/>
              <a:buChar char="Ø"/>
            </a:pPr>
            <a:r>
              <a:rPr lang="zh-CN" altLang="en-US" sz="2000" dirty="0">
                <a:latin typeface="+mj-ea"/>
                <a:ea typeface="+mj-ea"/>
              </a:rPr>
              <a:t>成果形式</a:t>
            </a:r>
            <a:endParaRPr lang="en-US" altLang="zh-CN" sz="2000" dirty="0">
              <a:latin typeface="+mj-ea"/>
              <a:ea typeface="+mj-ea"/>
            </a:endParaRPr>
          </a:p>
          <a:p>
            <a:pPr marL="342900" indent="-342900">
              <a:lnSpc>
                <a:spcPct val="150000"/>
              </a:lnSpc>
              <a:buFont typeface="Wingdings" panose="05000000000000000000" pitchFamily="2" charset="2"/>
              <a:buChar char="Ø"/>
            </a:pPr>
            <a:r>
              <a:rPr lang="zh-CN" altLang="en-US" sz="2000" dirty="0">
                <a:latin typeface="+mj-ea"/>
                <a:ea typeface="+mj-ea"/>
              </a:rPr>
              <a:t>应用前景</a:t>
            </a:r>
            <a:endParaRPr lang="en-US" altLang="zh-CN" sz="2000" dirty="0">
              <a:latin typeface="+mj-ea"/>
              <a:ea typeface="+mj-ea"/>
            </a:endParaRPr>
          </a:p>
        </p:txBody>
      </p:sp>
    </p:spTree>
    <p:extLst>
      <p:ext uri="{BB962C8B-B14F-4D97-AF65-F5344CB8AC3E}">
        <p14:creationId xmlns:p14="http://schemas.microsoft.com/office/powerpoint/2010/main" xmlns="" val="26904593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xmlns="" id="{D5448661-666F-4CFA-AB17-B6992CD971F7}"/>
              </a:ext>
            </a:extLst>
          </p:cNvPr>
          <p:cNvSpPr>
            <a:spLocks noGrp="1"/>
          </p:cNvSpPr>
          <p:nvPr>
            <p:ph type="body" sz="quarter" idx="10"/>
          </p:nvPr>
        </p:nvSpPr>
        <p:spPr/>
        <p:txBody>
          <a:bodyPr/>
          <a:lstStyle/>
          <a:p>
            <a:r>
              <a:rPr lang="zh-CN" altLang="en-US" dirty="0"/>
              <a:t>成果形式</a:t>
            </a:r>
          </a:p>
        </p:txBody>
      </p:sp>
      <p:grpSp>
        <p:nvGrpSpPr>
          <p:cNvPr id="9" name="组合 8">
            <a:extLst>
              <a:ext uri="{FF2B5EF4-FFF2-40B4-BE49-F238E27FC236}">
                <a16:creationId xmlns:a16="http://schemas.microsoft.com/office/drawing/2014/main" xmlns="" id="{06008424-6B1D-4206-87A9-29040D2C734A}"/>
              </a:ext>
            </a:extLst>
          </p:cNvPr>
          <p:cNvGrpSpPr/>
          <p:nvPr/>
        </p:nvGrpSpPr>
        <p:grpSpPr>
          <a:xfrm>
            <a:off x="2724850" y="1872436"/>
            <a:ext cx="2714620" cy="1959004"/>
            <a:chOff x="2283916" y="1777652"/>
            <a:chExt cx="2714620" cy="1959004"/>
          </a:xfrm>
        </p:grpSpPr>
        <p:sp>
          <p:nvSpPr>
            <p:cNvPr id="10" name="MH_SubTitle_1">
              <a:extLst>
                <a:ext uri="{FF2B5EF4-FFF2-40B4-BE49-F238E27FC236}">
                  <a16:creationId xmlns:a16="http://schemas.microsoft.com/office/drawing/2014/main" xmlns="" id="{ECBF18CF-AF66-49C6-94C8-A957E6EA6F2E}"/>
                </a:ext>
              </a:extLst>
            </p:cNvPr>
            <p:cNvSpPr/>
            <p:nvPr>
              <p:custDataLst>
                <p:tags r:id="rId13"/>
              </p:custDataLst>
            </p:nvPr>
          </p:nvSpPr>
          <p:spPr>
            <a:xfrm>
              <a:off x="2283916" y="1777652"/>
              <a:ext cx="2714620" cy="1959004"/>
            </a:xfrm>
            <a:custGeom>
              <a:avLst/>
              <a:gdLst>
                <a:gd name="connsiteX0" fmla="*/ 1154681 w 2309360"/>
                <a:gd name="connsiteY0" fmla="*/ 0 h 1666434"/>
                <a:gd name="connsiteX1" fmla="*/ 1530338 w 2309360"/>
                <a:gd name="connsiteY1" fmla="*/ 360555 h 1666434"/>
                <a:gd name="connsiteX2" fmla="*/ 2309360 w 2309360"/>
                <a:gd name="connsiteY2" fmla="*/ 360555 h 1666434"/>
                <a:gd name="connsiteX3" fmla="*/ 2309360 w 2309360"/>
                <a:gd name="connsiteY3" fmla="*/ 1666434 h 1666434"/>
                <a:gd name="connsiteX4" fmla="*/ 0 w 2309360"/>
                <a:gd name="connsiteY4" fmla="*/ 1666434 h 1666434"/>
                <a:gd name="connsiteX5" fmla="*/ 0 w 2309360"/>
                <a:gd name="connsiteY5" fmla="*/ 360555 h 1666434"/>
                <a:gd name="connsiteX6" fmla="*/ 779023 w 2309360"/>
                <a:gd name="connsiteY6" fmla="*/ 360555 h 1666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9360" h="1666434">
                  <a:moveTo>
                    <a:pt x="1154681" y="0"/>
                  </a:moveTo>
                  <a:lnTo>
                    <a:pt x="1530338" y="360555"/>
                  </a:lnTo>
                  <a:lnTo>
                    <a:pt x="2309360" y="360555"/>
                  </a:lnTo>
                  <a:lnTo>
                    <a:pt x="2309360" y="1666434"/>
                  </a:lnTo>
                  <a:lnTo>
                    <a:pt x="0" y="1666434"/>
                  </a:lnTo>
                  <a:lnTo>
                    <a:pt x="0" y="360555"/>
                  </a:lnTo>
                  <a:lnTo>
                    <a:pt x="779023" y="360555"/>
                  </a:lnTo>
                  <a:close/>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459000" rIns="0" bIns="0" anchor="ctr">
              <a:norm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0068B4">
                    <a:lumMod val="75000"/>
                  </a:srgbClr>
                </a:solidFill>
                <a:effectLst/>
                <a:uLnTx/>
                <a:uFillTx/>
                <a:latin typeface="Arial"/>
                <a:ea typeface="微软雅黑"/>
                <a:cs typeface="+mn-cs"/>
              </a:endParaRPr>
            </a:p>
          </p:txBody>
        </p:sp>
        <p:sp>
          <p:nvSpPr>
            <p:cNvPr id="11" name="MH_Other_2">
              <a:extLst>
                <a:ext uri="{FF2B5EF4-FFF2-40B4-BE49-F238E27FC236}">
                  <a16:creationId xmlns:a16="http://schemas.microsoft.com/office/drawing/2014/main" xmlns="" id="{626146CD-96F8-42ED-8D75-63A8447BDDEC}"/>
                </a:ext>
              </a:extLst>
            </p:cNvPr>
            <p:cNvSpPr/>
            <p:nvPr>
              <p:custDataLst>
                <p:tags r:id="rId14"/>
              </p:custDataLst>
            </p:nvPr>
          </p:nvSpPr>
          <p:spPr>
            <a:xfrm>
              <a:off x="3211179" y="1870939"/>
              <a:ext cx="856365" cy="839573"/>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MH_Other_3">
              <a:extLst>
                <a:ext uri="{FF2B5EF4-FFF2-40B4-BE49-F238E27FC236}">
                  <a16:creationId xmlns:a16="http://schemas.microsoft.com/office/drawing/2014/main" xmlns="" id="{7581AFDA-19B2-479B-A5C3-D4CF7490B3E1}"/>
                </a:ext>
              </a:extLst>
            </p:cNvPr>
            <p:cNvSpPr/>
            <p:nvPr>
              <p:custDataLst>
                <p:tags r:id="rId15"/>
              </p:custDataLst>
            </p:nvPr>
          </p:nvSpPr>
          <p:spPr>
            <a:xfrm>
              <a:off x="3440662" y="2087362"/>
              <a:ext cx="388070" cy="361949"/>
            </a:xfrm>
            <a:custGeom>
              <a:avLst/>
              <a:gdLst/>
              <a:ahLst/>
              <a:cxnLst/>
              <a:rect l="l" t="t" r="r" b="b"/>
              <a:pathLst>
                <a:path w="969654" h="903534">
                  <a:moveTo>
                    <a:pt x="813088" y="487443"/>
                  </a:moveTo>
                  <a:cubicBezTo>
                    <a:pt x="793206" y="487443"/>
                    <a:pt x="777088" y="503561"/>
                    <a:pt x="777088" y="523443"/>
                  </a:cubicBezTo>
                  <a:cubicBezTo>
                    <a:pt x="777088" y="543325"/>
                    <a:pt x="793206" y="559443"/>
                    <a:pt x="813088" y="559443"/>
                  </a:cubicBezTo>
                  <a:cubicBezTo>
                    <a:pt x="832970" y="559443"/>
                    <a:pt x="849088" y="543325"/>
                    <a:pt x="849088" y="523443"/>
                  </a:cubicBezTo>
                  <a:cubicBezTo>
                    <a:pt x="849088" y="503561"/>
                    <a:pt x="832970" y="487443"/>
                    <a:pt x="813088" y="487443"/>
                  </a:cubicBezTo>
                  <a:close/>
                  <a:moveTo>
                    <a:pt x="606961" y="487443"/>
                  </a:moveTo>
                  <a:cubicBezTo>
                    <a:pt x="587079" y="487443"/>
                    <a:pt x="570961" y="503561"/>
                    <a:pt x="570961" y="523443"/>
                  </a:cubicBezTo>
                  <a:cubicBezTo>
                    <a:pt x="570961" y="543325"/>
                    <a:pt x="587079" y="559443"/>
                    <a:pt x="606961" y="559443"/>
                  </a:cubicBezTo>
                  <a:cubicBezTo>
                    <a:pt x="626843" y="559443"/>
                    <a:pt x="642961" y="543325"/>
                    <a:pt x="642961" y="523443"/>
                  </a:cubicBezTo>
                  <a:cubicBezTo>
                    <a:pt x="642961" y="503561"/>
                    <a:pt x="626843" y="487443"/>
                    <a:pt x="606961" y="487443"/>
                  </a:cubicBezTo>
                  <a:close/>
                  <a:moveTo>
                    <a:pt x="691345" y="336511"/>
                  </a:moveTo>
                  <a:cubicBezTo>
                    <a:pt x="769490" y="335080"/>
                    <a:pt x="847112" y="364668"/>
                    <a:pt x="901758" y="422110"/>
                  </a:cubicBezTo>
                  <a:cubicBezTo>
                    <a:pt x="999759" y="525126"/>
                    <a:pt x="990612" y="681640"/>
                    <a:pt x="881173" y="774306"/>
                  </a:cubicBezTo>
                  <a:lnTo>
                    <a:pt x="905846" y="903534"/>
                  </a:lnTo>
                  <a:lnTo>
                    <a:pt x="792422" y="824563"/>
                  </a:lnTo>
                  <a:cubicBezTo>
                    <a:pt x="666952" y="867914"/>
                    <a:pt x="525982" y="820668"/>
                    <a:pt x="459770" y="713074"/>
                  </a:cubicBezTo>
                  <a:cubicBezTo>
                    <a:pt x="386891" y="594648"/>
                    <a:pt x="429055" y="444146"/>
                    <a:pt x="554971" y="373268"/>
                  </a:cubicBezTo>
                  <a:cubicBezTo>
                    <a:pt x="597384" y="349394"/>
                    <a:pt x="644458" y="337369"/>
                    <a:pt x="691345" y="336511"/>
                  </a:cubicBezTo>
                  <a:close/>
                  <a:moveTo>
                    <a:pt x="547874" y="187267"/>
                  </a:moveTo>
                  <a:cubicBezTo>
                    <a:pt x="518051" y="187267"/>
                    <a:pt x="493874" y="211444"/>
                    <a:pt x="493874" y="241267"/>
                  </a:cubicBezTo>
                  <a:cubicBezTo>
                    <a:pt x="493874" y="271090"/>
                    <a:pt x="518051" y="295267"/>
                    <a:pt x="547874" y="295267"/>
                  </a:cubicBezTo>
                  <a:cubicBezTo>
                    <a:pt x="577697" y="295267"/>
                    <a:pt x="601874" y="271090"/>
                    <a:pt x="601874" y="241267"/>
                  </a:cubicBezTo>
                  <a:cubicBezTo>
                    <a:pt x="601874" y="211444"/>
                    <a:pt x="577697" y="187267"/>
                    <a:pt x="547874" y="187267"/>
                  </a:cubicBezTo>
                  <a:close/>
                  <a:moveTo>
                    <a:pt x="294449" y="187267"/>
                  </a:moveTo>
                  <a:cubicBezTo>
                    <a:pt x="264626" y="187267"/>
                    <a:pt x="240449" y="211444"/>
                    <a:pt x="240449" y="241267"/>
                  </a:cubicBezTo>
                  <a:cubicBezTo>
                    <a:pt x="240449" y="271090"/>
                    <a:pt x="264626" y="295267"/>
                    <a:pt x="294449" y="295267"/>
                  </a:cubicBezTo>
                  <a:cubicBezTo>
                    <a:pt x="324272" y="295267"/>
                    <a:pt x="348449" y="271090"/>
                    <a:pt x="348449" y="241267"/>
                  </a:cubicBezTo>
                  <a:cubicBezTo>
                    <a:pt x="348449" y="211444"/>
                    <a:pt x="324272" y="187267"/>
                    <a:pt x="294449" y="187267"/>
                  </a:cubicBezTo>
                  <a:close/>
                  <a:moveTo>
                    <a:pt x="408549" y="168"/>
                  </a:moveTo>
                  <a:cubicBezTo>
                    <a:pt x="456533" y="-1113"/>
                    <a:pt x="505397" y="4870"/>
                    <a:pt x="553141" y="18800"/>
                  </a:cubicBezTo>
                  <a:cubicBezTo>
                    <a:pt x="730896" y="70663"/>
                    <a:pt x="843952" y="217556"/>
                    <a:pt x="840274" y="375462"/>
                  </a:cubicBezTo>
                  <a:cubicBezTo>
                    <a:pt x="754752" y="310337"/>
                    <a:pt x="632797" y="302687"/>
                    <a:pt x="535419" y="357502"/>
                  </a:cubicBezTo>
                  <a:cubicBezTo>
                    <a:pt x="409503" y="428380"/>
                    <a:pt x="367339" y="578882"/>
                    <a:pt x="440218" y="697308"/>
                  </a:cubicBezTo>
                  <a:cubicBezTo>
                    <a:pt x="450352" y="713775"/>
                    <a:pt x="462237" y="728829"/>
                    <a:pt x="478397" y="739559"/>
                  </a:cubicBezTo>
                  <a:cubicBezTo>
                    <a:pt x="442192" y="745523"/>
                    <a:pt x="404623" y="745773"/>
                    <a:pt x="366675" y="741395"/>
                  </a:cubicBezTo>
                  <a:lnTo>
                    <a:pt x="245711" y="837584"/>
                  </a:lnTo>
                  <a:lnTo>
                    <a:pt x="214226" y="696474"/>
                  </a:lnTo>
                  <a:cubicBezTo>
                    <a:pt x="11680" y="595442"/>
                    <a:pt x="-59861" y="368389"/>
                    <a:pt x="54436" y="189343"/>
                  </a:cubicBezTo>
                  <a:cubicBezTo>
                    <a:pt x="128564" y="73222"/>
                    <a:pt x="264598" y="4010"/>
                    <a:pt x="408549" y="168"/>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FFFFFF"/>
                </a:solidFill>
                <a:effectLst/>
                <a:uLnTx/>
                <a:uFillTx/>
                <a:latin typeface="Arial"/>
                <a:ea typeface="微软雅黑"/>
                <a:cs typeface="+mn-cs"/>
              </a:endParaRPr>
            </a:p>
          </p:txBody>
        </p:sp>
      </p:grpSp>
      <p:grpSp>
        <p:nvGrpSpPr>
          <p:cNvPr id="14" name="组合 13">
            <a:extLst>
              <a:ext uri="{FF2B5EF4-FFF2-40B4-BE49-F238E27FC236}">
                <a16:creationId xmlns:a16="http://schemas.microsoft.com/office/drawing/2014/main" xmlns="" id="{9B822A41-CFB5-46AF-A2A7-8D7F4376BFC9}"/>
              </a:ext>
            </a:extLst>
          </p:cNvPr>
          <p:cNvGrpSpPr/>
          <p:nvPr/>
        </p:nvGrpSpPr>
        <p:grpSpPr>
          <a:xfrm>
            <a:off x="5682014" y="1872436"/>
            <a:ext cx="2714621" cy="1959004"/>
            <a:chOff x="5241080" y="1777652"/>
            <a:chExt cx="2714621" cy="1959004"/>
          </a:xfrm>
        </p:grpSpPr>
        <p:sp>
          <p:nvSpPr>
            <p:cNvPr id="15" name="MH_SubTitle_2">
              <a:extLst>
                <a:ext uri="{FF2B5EF4-FFF2-40B4-BE49-F238E27FC236}">
                  <a16:creationId xmlns:a16="http://schemas.microsoft.com/office/drawing/2014/main" xmlns="" id="{EDEF404B-9AC7-48D7-B415-208BFD24067A}"/>
                </a:ext>
              </a:extLst>
            </p:cNvPr>
            <p:cNvSpPr/>
            <p:nvPr>
              <p:custDataLst>
                <p:tags r:id="rId10"/>
              </p:custDataLst>
            </p:nvPr>
          </p:nvSpPr>
          <p:spPr>
            <a:xfrm>
              <a:off x="5241080" y="1777652"/>
              <a:ext cx="2714621" cy="1959004"/>
            </a:xfrm>
            <a:custGeom>
              <a:avLst/>
              <a:gdLst>
                <a:gd name="connsiteX0" fmla="*/ 1154681 w 2309360"/>
                <a:gd name="connsiteY0" fmla="*/ 0 h 1666434"/>
                <a:gd name="connsiteX1" fmla="*/ 1530338 w 2309360"/>
                <a:gd name="connsiteY1" fmla="*/ 360555 h 1666434"/>
                <a:gd name="connsiteX2" fmla="*/ 2309360 w 2309360"/>
                <a:gd name="connsiteY2" fmla="*/ 360555 h 1666434"/>
                <a:gd name="connsiteX3" fmla="*/ 2309360 w 2309360"/>
                <a:gd name="connsiteY3" fmla="*/ 1666434 h 1666434"/>
                <a:gd name="connsiteX4" fmla="*/ 0 w 2309360"/>
                <a:gd name="connsiteY4" fmla="*/ 1666434 h 1666434"/>
                <a:gd name="connsiteX5" fmla="*/ 0 w 2309360"/>
                <a:gd name="connsiteY5" fmla="*/ 360555 h 1666434"/>
                <a:gd name="connsiteX6" fmla="*/ 779023 w 2309360"/>
                <a:gd name="connsiteY6" fmla="*/ 360555 h 1666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9360" h="1666434">
                  <a:moveTo>
                    <a:pt x="1154681" y="0"/>
                  </a:moveTo>
                  <a:lnTo>
                    <a:pt x="1530338" y="360555"/>
                  </a:lnTo>
                  <a:lnTo>
                    <a:pt x="2309360" y="360555"/>
                  </a:lnTo>
                  <a:lnTo>
                    <a:pt x="2309360" y="1666434"/>
                  </a:lnTo>
                  <a:lnTo>
                    <a:pt x="0" y="1666434"/>
                  </a:lnTo>
                  <a:lnTo>
                    <a:pt x="0" y="360555"/>
                  </a:lnTo>
                  <a:lnTo>
                    <a:pt x="779023" y="360555"/>
                  </a:lnTo>
                  <a:close/>
                </a:path>
              </a:pathLst>
            </a:custGeom>
            <a:noFill/>
            <a:ln w="19050">
              <a:solidFill>
                <a:srgbClr val="C0C0C0"/>
              </a:solidFill>
            </a:ln>
          </p:spPr>
          <p:style>
            <a:lnRef idx="2">
              <a:schemeClr val="accent1">
                <a:shade val="50000"/>
              </a:schemeClr>
            </a:lnRef>
            <a:fillRef idx="1">
              <a:schemeClr val="accent1"/>
            </a:fillRef>
            <a:effectRef idx="0">
              <a:schemeClr val="accent1"/>
            </a:effectRef>
            <a:fontRef idx="minor">
              <a:schemeClr val="lt1"/>
            </a:fontRef>
          </p:style>
          <p:txBody>
            <a:bodyPr lIns="0" tIns="459000" rIns="0" bIns="0" anchor="ctr">
              <a:norm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009DDC">
                    <a:lumMod val="75000"/>
                  </a:srgbClr>
                </a:solidFill>
                <a:effectLst/>
                <a:uLnTx/>
                <a:uFillTx/>
                <a:latin typeface="Arial"/>
                <a:ea typeface="微软雅黑"/>
                <a:cs typeface="+mn-cs"/>
              </a:endParaRPr>
            </a:p>
          </p:txBody>
        </p:sp>
        <p:sp>
          <p:nvSpPr>
            <p:cNvPr id="16" name="MH_Other_11">
              <a:extLst>
                <a:ext uri="{FF2B5EF4-FFF2-40B4-BE49-F238E27FC236}">
                  <a16:creationId xmlns:a16="http://schemas.microsoft.com/office/drawing/2014/main" xmlns="" id="{03D22FBD-736C-467F-BC9B-40C234A4C734}"/>
                </a:ext>
              </a:extLst>
            </p:cNvPr>
            <p:cNvSpPr/>
            <p:nvPr>
              <p:custDataLst>
                <p:tags r:id="rId11"/>
              </p:custDataLst>
            </p:nvPr>
          </p:nvSpPr>
          <p:spPr>
            <a:xfrm>
              <a:off x="6168342" y="1870939"/>
              <a:ext cx="858231" cy="839573"/>
            </a:xfrm>
            <a:prstGeom prst="diamond">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FFFFFF"/>
                </a:solidFill>
                <a:effectLst/>
                <a:uLnTx/>
                <a:uFillTx/>
                <a:latin typeface="Arial"/>
                <a:ea typeface="微软雅黑"/>
                <a:cs typeface="+mn-cs"/>
              </a:endParaRPr>
            </a:p>
          </p:txBody>
        </p:sp>
        <p:sp>
          <p:nvSpPr>
            <p:cNvPr id="17" name="MH_Other_12">
              <a:extLst>
                <a:ext uri="{FF2B5EF4-FFF2-40B4-BE49-F238E27FC236}">
                  <a16:creationId xmlns:a16="http://schemas.microsoft.com/office/drawing/2014/main" xmlns="" id="{B040B5A2-6320-40DA-B5CC-ACA515A22ACD}"/>
                </a:ext>
              </a:extLst>
            </p:cNvPr>
            <p:cNvSpPr/>
            <p:nvPr>
              <p:custDataLst>
                <p:tags r:id="rId12"/>
              </p:custDataLst>
            </p:nvPr>
          </p:nvSpPr>
          <p:spPr>
            <a:xfrm>
              <a:off x="6409020" y="2132139"/>
              <a:ext cx="375009" cy="296651"/>
            </a:xfrm>
            <a:custGeom>
              <a:avLst/>
              <a:gdLst/>
              <a:ahLst/>
              <a:cxnLst/>
              <a:rect l="l" t="t" r="r" b="b"/>
              <a:pathLst>
                <a:path w="936104" h="739561">
                  <a:moveTo>
                    <a:pt x="282640" y="667561"/>
                  </a:moveTo>
                  <a:lnTo>
                    <a:pt x="653465" y="667561"/>
                  </a:lnTo>
                  <a:lnTo>
                    <a:pt x="684077" y="739561"/>
                  </a:lnTo>
                  <a:lnTo>
                    <a:pt x="252028" y="739561"/>
                  </a:lnTo>
                  <a:close/>
                  <a:moveTo>
                    <a:pt x="54052" y="52175"/>
                  </a:moveTo>
                  <a:lnTo>
                    <a:pt x="54052" y="520175"/>
                  </a:lnTo>
                  <a:lnTo>
                    <a:pt x="882052" y="520175"/>
                  </a:lnTo>
                  <a:lnTo>
                    <a:pt x="882052" y="52175"/>
                  </a:lnTo>
                  <a:close/>
                  <a:moveTo>
                    <a:pt x="0" y="0"/>
                  </a:moveTo>
                  <a:lnTo>
                    <a:pt x="936104" y="0"/>
                  </a:lnTo>
                  <a:lnTo>
                    <a:pt x="936104" y="648000"/>
                  </a:lnTo>
                  <a:lnTo>
                    <a:pt x="0" y="64800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bIns="243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000000"/>
                </a:solidFill>
                <a:effectLst/>
                <a:uLnTx/>
                <a:uFillTx/>
                <a:latin typeface="Arial"/>
                <a:ea typeface="微软雅黑"/>
                <a:cs typeface="+mn-cs"/>
              </a:endParaRPr>
            </a:p>
          </p:txBody>
        </p:sp>
      </p:grpSp>
      <p:grpSp>
        <p:nvGrpSpPr>
          <p:cNvPr id="19" name="组合 18">
            <a:extLst>
              <a:ext uri="{FF2B5EF4-FFF2-40B4-BE49-F238E27FC236}">
                <a16:creationId xmlns:a16="http://schemas.microsoft.com/office/drawing/2014/main" xmlns="" id="{8BEE4E8A-6FF6-4EDE-A8E7-CB72A748860A}"/>
              </a:ext>
            </a:extLst>
          </p:cNvPr>
          <p:cNvGrpSpPr/>
          <p:nvPr/>
        </p:nvGrpSpPr>
        <p:grpSpPr>
          <a:xfrm>
            <a:off x="8641045" y="1872436"/>
            <a:ext cx="2712755" cy="1959004"/>
            <a:chOff x="8200111" y="1777652"/>
            <a:chExt cx="2712755" cy="1959004"/>
          </a:xfrm>
        </p:grpSpPr>
        <p:sp>
          <p:nvSpPr>
            <p:cNvPr id="20" name="MH_SubTitle_3">
              <a:extLst>
                <a:ext uri="{FF2B5EF4-FFF2-40B4-BE49-F238E27FC236}">
                  <a16:creationId xmlns:a16="http://schemas.microsoft.com/office/drawing/2014/main" xmlns="" id="{089AB572-89CB-4C2A-8577-FEA7873D4D31}"/>
                </a:ext>
              </a:extLst>
            </p:cNvPr>
            <p:cNvSpPr/>
            <p:nvPr>
              <p:custDataLst>
                <p:tags r:id="rId7"/>
              </p:custDataLst>
            </p:nvPr>
          </p:nvSpPr>
          <p:spPr>
            <a:xfrm>
              <a:off x="8200111" y="1777652"/>
              <a:ext cx="2712755" cy="1959004"/>
            </a:xfrm>
            <a:custGeom>
              <a:avLst/>
              <a:gdLst>
                <a:gd name="connsiteX0" fmla="*/ 1154681 w 2309360"/>
                <a:gd name="connsiteY0" fmla="*/ 0 h 1666434"/>
                <a:gd name="connsiteX1" fmla="*/ 1530338 w 2309360"/>
                <a:gd name="connsiteY1" fmla="*/ 360555 h 1666434"/>
                <a:gd name="connsiteX2" fmla="*/ 2309360 w 2309360"/>
                <a:gd name="connsiteY2" fmla="*/ 360555 h 1666434"/>
                <a:gd name="connsiteX3" fmla="*/ 2309360 w 2309360"/>
                <a:gd name="connsiteY3" fmla="*/ 1666434 h 1666434"/>
                <a:gd name="connsiteX4" fmla="*/ 0 w 2309360"/>
                <a:gd name="connsiteY4" fmla="*/ 1666434 h 1666434"/>
                <a:gd name="connsiteX5" fmla="*/ 0 w 2309360"/>
                <a:gd name="connsiteY5" fmla="*/ 360555 h 1666434"/>
                <a:gd name="connsiteX6" fmla="*/ 779023 w 2309360"/>
                <a:gd name="connsiteY6" fmla="*/ 360555 h 1666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9360" h="1666434">
                  <a:moveTo>
                    <a:pt x="1154681" y="0"/>
                  </a:moveTo>
                  <a:lnTo>
                    <a:pt x="1530338" y="360555"/>
                  </a:lnTo>
                  <a:lnTo>
                    <a:pt x="2309360" y="360555"/>
                  </a:lnTo>
                  <a:lnTo>
                    <a:pt x="2309360" y="1666434"/>
                  </a:lnTo>
                  <a:lnTo>
                    <a:pt x="0" y="1666434"/>
                  </a:lnTo>
                  <a:lnTo>
                    <a:pt x="0" y="360555"/>
                  </a:lnTo>
                  <a:lnTo>
                    <a:pt x="779023" y="360555"/>
                  </a:lnTo>
                  <a:close/>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459000" rIns="0" bIns="0" anchor="ctr">
              <a:norm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21CDF1">
                    <a:lumMod val="75000"/>
                  </a:srgbClr>
                </a:solidFill>
                <a:effectLst/>
                <a:uLnTx/>
                <a:uFillTx/>
                <a:latin typeface="Arial"/>
                <a:ea typeface="微软雅黑"/>
                <a:cs typeface="+mn-cs"/>
              </a:endParaRPr>
            </a:p>
          </p:txBody>
        </p:sp>
        <p:sp>
          <p:nvSpPr>
            <p:cNvPr id="21" name="MH_Other_14">
              <a:extLst>
                <a:ext uri="{FF2B5EF4-FFF2-40B4-BE49-F238E27FC236}">
                  <a16:creationId xmlns:a16="http://schemas.microsoft.com/office/drawing/2014/main" xmlns="" id="{6555E9F0-D010-4568-973A-E3E5393080FD}"/>
                </a:ext>
              </a:extLst>
            </p:cNvPr>
            <p:cNvSpPr/>
            <p:nvPr>
              <p:custDataLst>
                <p:tags r:id="rId8"/>
              </p:custDataLst>
            </p:nvPr>
          </p:nvSpPr>
          <p:spPr>
            <a:xfrm>
              <a:off x="9127371" y="1870939"/>
              <a:ext cx="856365" cy="839573"/>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FFFFFF"/>
                </a:solidFill>
                <a:effectLst/>
                <a:uLnTx/>
                <a:uFillTx/>
                <a:latin typeface="Arial"/>
                <a:ea typeface="微软雅黑"/>
                <a:cs typeface="+mn-cs"/>
              </a:endParaRPr>
            </a:p>
          </p:txBody>
        </p:sp>
        <p:sp>
          <p:nvSpPr>
            <p:cNvPr id="22" name="MH_Other_15">
              <a:extLst>
                <a:ext uri="{FF2B5EF4-FFF2-40B4-BE49-F238E27FC236}">
                  <a16:creationId xmlns:a16="http://schemas.microsoft.com/office/drawing/2014/main" xmlns="" id="{B1908561-E86D-4702-9171-810FAD33AA12}"/>
                </a:ext>
              </a:extLst>
            </p:cNvPr>
            <p:cNvSpPr>
              <a:spLocks noChangeArrowheads="1"/>
            </p:cNvSpPr>
            <p:nvPr>
              <p:custDataLst>
                <p:tags r:id="rId9"/>
              </p:custDataLst>
            </p:nvPr>
          </p:nvSpPr>
          <p:spPr bwMode="auto">
            <a:xfrm>
              <a:off x="9384842" y="2100421"/>
              <a:ext cx="347023" cy="343292"/>
            </a:xfrm>
            <a:custGeom>
              <a:avLst/>
              <a:gdLst/>
              <a:ahLst/>
              <a:cxnLst/>
              <a:rect l="0" t="0" r="r" b="b"/>
              <a:pathLst>
                <a:path w="1622425" h="1601788">
                  <a:moveTo>
                    <a:pt x="1477962" y="927100"/>
                  </a:moveTo>
                  <a:lnTo>
                    <a:pt x="1622425" y="927100"/>
                  </a:lnTo>
                  <a:lnTo>
                    <a:pt x="1622425" y="1293813"/>
                  </a:lnTo>
                  <a:lnTo>
                    <a:pt x="1477962" y="1293813"/>
                  </a:lnTo>
                  <a:lnTo>
                    <a:pt x="1477962" y="927100"/>
                  </a:lnTo>
                  <a:close/>
                  <a:moveTo>
                    <a:pt x="1477962" y="463550"/>
                  </a:moveTo>
                  <a:lnTo>
                    <a:pt x="1622425" y="463550"/>
                  </a:lnTo>
                  <a:lnTo>
                    <a:pt x="1622425" y="830263"/>
                  </a:lnTo>
                  <a:lnTo>
                    <a:pt x="1477962" y="830263"/>
                  </a:lnTo>
                  <a:lnTo>
                    <a:pt x="1477962" y="463550"/>
                  </a:lnTo>
                  <a:close/>
                  <a:moveTo>
                    <a:pt x="871932" y="418865"/>
                  </a:moveTo>
                  <a:lnTo>
                    <a:pt x="866214" y="419183"/>
                  </a:lnTo>
                  <a:lnTo>
                    <a:pt x="859861" y="419183"/>
                  </a:lnTo>
                  <a:lnTo>
                    <a:pt x="848426" y="420453"/>
                  </a:lnTo>
                  <a:lnTo>
                    <a:pt x="837309" y="422359"/>
                  </a:lnTo>
                  <a:lnTo>
                    <a:pt x="826509" y="424582"/>
                  </a:lnTo>
                  <a:lnTo>
                    <a:pt x="815709" y="427440"/>
                  </a:lnTo>
                  <a:lnTo>
                    <a:pt x="805862" y="430298"/>
                  </a:lnTo>
                  <a:lnTo>
                    <a:pt x="796650" y="433473"/>
                  </a:lnTo>
                  <a:lnTo>
                    <a:pt x="787439" y="436649"/>
                  </a:lnTo>
                  <a:lnTo>
                    <a:pt x="771874" y="443000"/>
                  </a:lnTo>
                  <a:lnTo>
                    <a:pt x="766792" y="444906"/>
                  </a:lnTo>
                  <a:lnTo>
                    <a:pt x="762027" y="446811"/>
                  </a:lnTo>
                  <a:lnTo>
                    <a:pt x="757262" y="449034"/>
                  </a:lnTo>
                  <a:lnTo>
                    <a:pt x="752498" y="451257"/>
                  </a:lnTo>
                  <a:lnTo>
                    <a:pt x="748051" y="454115"/>
                  </a:lnTo>
                  <a:lnTo>
                    <a:pt x="743921" y="456655"/>
                  </a:lnTo>
                  <a:lnTo>
                    <a:pt x="739792" y="459831"/>
                  </a:lnTo>
                  <a:lnTo>
                    <a:pt x="735345" y="463324"/>
                  </a:lnTo>
                  <a:lnTo>
                    <a:pt x="731533" y="466817"/>
                  </a:lnTo>
                  <a:lnTo>
                    <a:pt x="728039" y="470628"/>
                  </a:lnTo>
                  <a:lnTo>
                    <a:pt x="724545" y="474757"/>
                  </a:lnTo>
                  <a:lnTo>
                    <a:pt x="721051" y="479202"/>
                  </a:lnTo>
                  <a:lnTo>
                    <a:pt x="718192" y="483966"/>
                  </a:lnTo>
                  <a:lnTo>
                    <a:pt x="715333" y="488729"/>
                  </a:lnTo>
                  <a:lnTo>
                    <a:pt x="712792" y="493810"/>
                  </a:lnTo>
                  <a:lnTo>
                    <a:pt x="710251" y="499526"/>
                  </a:lnTo>
                  <a:lnTo>
                    <a:pt x="708028" y="504925"/>
                  </a:lnTo>
                  <a:lnTo>
                    <a:pt x="706122" y="510959"/>
                  </a:lnTo>
                  <a:lnTo>
                    <a:pt x="704216" y="517310"/>
                  </a:lnTo>
                  <a:lnTo>
                    <a:pt x="702628" y="523979"/>
                  </a:lnTo>
                  <a:lnTo>
                    <a:pt x="701357" y="530648"/>
                  </a:lnTo>
                  <a:lnTo>
                    <a:pt x="700404" y="537952"/>
                  </a:lnTo>
                  <a:lnTo>
                    <a:pt x="699769" y="545256"/>
                  </a:lnTo>
                  <a:lnTo>
                    <a:pt x="699451" y="553512"/>
                  </a:lnTo>
                  <a:lnTo>
                    <a:pt x="699451" y="561451"/>
                  </a:lnTo>
                  <a:lnTo>
                    <a:pt x="699451" y="570025"/>
                  </a:lnTo>
                  <a:lnTo>
                    <a:pt x="700087" y="578600"/>
                  </a:lnTo>
                  <a:lnTo>
                    <a:pt x="700722" y="587809"/>
                  </a:lnTo>
                  <a:lnTo>
                    <a:pt x="701992" y="597018"/>
                  </a:lnTo>
                  <a:lnTo>
                    <a:pt x="703263" y="607180"/>
                  </a:lnTo>
                  <a:lnTo>
                    <a:pt x="705169" y="617025"/>
                  </a:lnTo>
                  <a:lnTo>
                    <a:pt x="707392" y="627504"/>
                  </a:lnTo>
                  <a:lnTo>
                    <a:pt x="708028" y="630998"/>
                  </a:lnTo>
                  <a:lnTo>
                    <a:pt x="708028" y="634173"/>
                  </a:lnTo>
                  <a:lnTo>
                    <a:pt x="707710" y="637666"/>
                  </a:lnTo>
                  <a:lnTo>
                    <a:pt x="707392" y="640524"/>
                  </a:lnTo>
                  <a:lnTo>
                    <a:pt x="706757" y="643065"/>
                  </a:lnTo>
                  <a:lnTo>
                    <a:pt x="705804" y="645605"/>
                  </a:lnTo>
                  <a:lnTo>
                    <a:pt x="703263" y="650051"/>
                  </a:lnTo>
                  <a:lnTo>
                    <a:pt x="701039" y="654815"/>
                  </a:lnTo>
                  <a:lnTo>
                    <a:pt x="699134" y="658626"/>
                  </a:lnTo>
                  <a:lnTo>
                    <a:pt x="698498" y="660531"/>
                  </a:lnTo>
                  <a:lnTo>
                    <a:pt x="697863" y="662436"/>
                  </a:lnTo>
                  <a:lnTo>
                    <a:pt x="697545" y="664342"/>
                  </a:lnTo>
                  <a:lnTo>
                    <a:pt x="697545" y="666247"/>
                  </a:lnTo>
                  <a:lnTo>
                    <a:pt x="699134" y="688794"/>
                  </a:lnTo>
                  <a:lnTo>
                    <a:pt x="700404" y="702132"/>
                  </a:lnTo>
                  <a:lnTo>
                    <a:pt x="701039" y="709436"/>
                  </a:lnTo>
                  <a:lnTo>
                    <a:pt x="702310" y="716104"/>
                  </a:lnTo>
                  <a:lnTo>
                    <a:pt x="703581" y="723408"/>
                  </a:lnTo>
                  <a:lnTo>
                    <a:pt x="705487" y="729760"/>
                  </a:lnTo>
                  <a:lnTo>
                    <a:pt x="707075" y="736111"/>
                  </a:lnTo>
                  <a:lnTo>
                    <a:pt x="709298" y="742145"/>
                  </a:lnTo>
                  <a:lnTo>
                    <a:pt x="711839" y="747226"/>
                  </a:lnTo>
                  <a:lnTo>
                    <a:pt x="714698" y="751989"/>
                  </a:lnTo>
                  <a:lnTo>
                    <a:pt x="716286" y="753894"/>
                  </a:lnTo>
                  <a:lnTo>
                    <a:pt x="718192" y="755800"/>
                  </a:lnTo>
                  <a:lnTo>
                    <a:pt x="719780" y="757705"/>
                  </a:lnTo>
                  <a:lnTo>
                    <a:pt x="722322" y="759293"/>
                  </a:lnTo>
                  <a:lnTo>
                    <a:pt x="725816" y="760563"/>
                  </a:lnTo>
                  <a:lnTo>
                    <a:pt x="731533" y="762151"/>
                  </a:lnTo>
                  <a:lnTo>
                    <a:pt x="736933" y="763104"/>
                  </a:lnTo>
                  <a:lnTo>
                    <a:pt x="738839" y="763421"/>
                  </a:lnTo>
                  <a:lnTo>
                    <a:pt x="739792" y="763104"/>
                  </a:lnTo>
                  <a:lnTo>
                    <a:pt x="745827" y="831062"/>
                  </a:lnTo>
                  <a:lnTo>
                    <a:pt x="747098" y="833603"/>
                  </a:lnTo>
                  <a:lnTo>
                    <a:pt x="748368" y="835826"/>
                  </a:lnTo>
                  <a:lnTo>
                    <a:pt x="749639" y="838049"/>
                  </a:lnTo>
                  <a:lnTo>
                    <a:pt x="751227" y="839954"/>
                  </a:lnTo>
                  <a:lnTo>
                    <a:pt x="754404" y="843765"/>
                  </a:lnTo>
                  <a:lnTo>
                    <a:pt x="757898" y="847576"/>
                  </a:lnTo>
                  <a:lnTo>
                    <a:pt x="761074" y="851386"/>
                  </a:lnTo>
                  <a:lnTo>
                    <a:pt x="762662" y="853609"/>
                  </a:lnTo>
                  <a:lnTo>
                    <a:pt x="763933" y="855832"/>
                  </a:lnTo>
                  <a:lnTo>
                    <a:pt x="765204" y="858373"/>
                  </a:lnTo>
                  <a:lnTo>
                    <a:pt x="766474" y="861548"/>
                  </a:lnTo>
                  <a:lnTo>
                    <a:pt x="767427" y="865042"/>
                  </a:lnTo>
                  <a:lnTo>
                    <a:pt x="768380" y="868852"/>
                  </a:lnTo>
                  <a:lnTo>
                    <a:pt x="751545" y="872663"/>
                  </a:lnTo>
                  <a:lnTo>
                    <a:pt x="744874" y="887271"/>
                  </a:lnTo>
                  <a:lnTo>
                    <a:pt x="740745" y="895528"/>
                  </a:lnTo>
                  <a:lnTo>
                    <a:pt x="736298" y="904102"/>
                  </a:lnTo>
                  <a:lnTo>
                    <a:pt x="731533" y="912358"/>
                  </a:lnTo>
                  <a:lnTo>
                    <a:pt x="726451" y="919980"/>
                  </a:lnTo>
                  <a:lnTo>
                    <a:pt x="723910" y="923156"/>
                  </a:lnTo>
                  <a:lnTo>
                    <a:pt x="721051" y="926014"/>
                  </a:lnTo>
                  <a:lnTo>
                    <a:pt x="718510" y="928555"/>
                  </a:lnTo>
                  <a:lnTo>
                    <a:pt x="715969" y="930778"/>
                  </a:lnTo>
                  <a:lnTo>
                    <a:pt x="680393" y="940622"/>
                  </a:lnTo>
                  <a:lnTo>
                    <a:pt x="648628" y="953960"/>
                  </a:lnTo>
                  <a:lnTo>
                    <a:pt x="615911" y="967932"/>
                  </a:lnTo>
                  <a:lnTo>
                    <a:pt x="551747" y="995243"/>
                  </a:lnTo>
                  <a:lnTo>
                    <a:pt x="544123" y="998101"/>
                  </a:lnTo>
                  <a:lnTo>
                    <a:pt x="537135" y="1000641"/>
                  </a:lnTo>
                  <a:lnTo>
                    <a:pt x="522524" y="1006040"/>
                  </a:lnTo>
                  <a:lnTo>
                    <a:pt x="507912" y="1011121"/>
                  </a:lnTo>
                  <a:lnTo>
                    <a:pt x="500924" y="1013979"/>
                  </a:lnTo>
                  <a:lnTo>
                    <a:pt x="493936" y="1016837"/>
                  </a:lnTo>
                  <a:lnTo>
                    <a:pt x="487583" y="1020648"/>
                  </a:lnTo>
                  <a:lnTo>
                    <a:pt x="481548" y="1024141"/>
                  </a:lnTo>
                  <a:lnTo>
                    <a:pt x="475512" y="1027952"/>
                  </a:lnTo>
                  <a:lnTo>
                    <a:pt x="470430" y="1032398"/>
                  </a:lnTo>
                  <a:lnTo>
                    <a:pt x="467889" y="1034938"/>
                  </a:lnTo>
                  <a:lnTo>
                    <a:pt x="465665" y="1037796"/>
                  </a:lnTo>
                  <a:lnTo>
                    <a:pt x="463442" y="1040337"/>
                  </a:lnTo>
                  <a:lnTo>
                    <a:pt x="461218" y="1043195"/>
                  </a:lnTo>
                  <a:lnTo>
                    <a:pt x="459313" y="1046370"/>
                  </a:lnTo>
                  <a:lnTo>
                    <a:pt x="457407" y="1049546"/>
                  </a:lnTo>
                  <a:lnTo>
                    <a:pt x="456136" y="1052722"/>
                  </a:lnTo>
                  <a:lnTo>
                    <a:pt x="454548" y="1056850"/>
                  </a:lnTo>
                  <a:lnTo>
                    <a:pt x="454230" y="1082573"/>
                  </a:lnTo>
                  <a:lnTo>
                    <a:pt x="453595" y="1116234"/>
                  </a:lnTo>
                  <a:lnTo>
                    <a:pt x="452960" y="1151484"/>
                  </a:lnTo>
                  <a:lnTo>
                    <a:pt x="452642" y="1167997"/>
                  </a:lnTo>
                  <a:lnTo>
                    <a:pt x="452960" y="1182605"/>
                  </a:lnTo>
                  <a:lnTo>
                    <a:pt x="1276928" y="1182605"/>
                  </a:lnTo>
                  <a:lnTo>
                    <a:pt x="1277245" y="1167997"/>
                  </a:lnTo>
                  <a:lnTo>
                    <a:pt x="1276928" y="1151484"/>
                  </a:lnTo>
                  <a:lnTo>
                    <a:pt x="1276292" y="1116234"/>
                  </a:lnTo>
                  <a:lnTo>
                    <a:pt x="1275339" y="1082573"/>
                  </a:lnTo>
                  <a:lnTo>
                    <a:pt x="1275022" y="1056850"/>
                  </a:lnTo>
                  <a:lnTo>
                    <a:pt x="1273751" y="1052722"/>
                  </a:lnTo>
                  <a:lnTo>
                    <a:pt x="1272163" y="1049546"/>
                  </a:lnTo>
                  <a:lnTo>
                    <a:pt x="1270257" y="1046370"/>
                  </a:lnTo>
                  <a:lnTo>
                    <a:pt x="1268669" y="1043195"/>
                  </a:lnTo>
                  <a:lnTo>
                    <a:pt x="1266445" y="1040337"/>
                  </a:lnTo>
                  <a:lnTo>
                    <a:pt x="1264222" y="1037796"/>
                  </a:lnTo>
                  <a:lnTo>
                    <a:pt x="1261998" y="1034938"/>
                  </a:lnTo>
                  <a:lnTo>
                    <a:pt x="1259775" y="1032398"/>
                  </a:lnTo>
                  <a:lnTo>
                    <a:pt x="1254057" y="1027952"/>
                  </a:lnTo>
                  <a:lnTo>
                    <a:pt x="1248340" y="1024141"/>
                  </a:lnTo>
                  <a:lnTo>
                    <a:pt x="1242304" y="1020648"/>
                  </a:lnTo>
                  <a:lnTo>
                    <a:pt x="1235634" y="1016837"/>
                  </a:lnTo>
                  <a:lnTo>
                    <a:pt x="1228963" y="1013979"/>
                  </a:lnTo>
                  <a:lnTo>
                    <a:pt x="1221658" y="1011121"/>
                  </a:lnTo>
                  <a:lnTo>
                    <a:pt x="1207681" y="1006040"/>
                  </a:lnTo>
                  <a:lnTo>
                    <a:pt x="1192752" y="1000641"/>
                  </a:lnTo>
                  <a:lnTo>
                    <a:pt x="1185446" y="998101"/>
                  </a:lnTo>
                  <a:lnTo>
                    <a:pt x="1178458" y="995243"/>
                  </a:lnTo>
                  <a:lnTo>
                    <a:pt x="1113659" y="967932"/>
                  </a:lnTo>
                  <a:lnTo>
                    <a:pt x="1080941" y="953960"/>
                  </a:lnTo>
                  <a:lnTo>
                    <a:pt x="1049177" y="940622"/>
                  </a:lnTo>
                  <a:lnTo>
                    <a:pt x="1013601" y="930778"/>
                  </a:lnTo>
                  <a:lnTo>
                    <a:pt x="1011060" y="928555"/>
                  </a:lnTo>
                  <a:lnTo>
                    <a:pt x="1008519" y="926014"/>
                  </a:lnTo>
                  <a:lnTo>
                    <a:pt x="1005977" y="923156"/>
                  </a:lnTo>
                  <a:lnTo>
                    <a:pt x="1003436" y="919980"/>
                  </a:lnTo>
                  <a:lnTo>
                    <a:pt x="998036" y="912358"/>
                  </a:lnTo>
                  <a:lnTo>
                    <a:pt x="993589" y="904102"/>
                  </a:lnTo>
                  <a:lnTo>
                    <a:pt x="989142" y="895528"/>
                  </a:lnTo>
                  <a:lnTo>
                    <a:pt x="985013" y="887271"/>
                  </a:lnTo>
                  <a:lnTo>
                    <a:pt x="978025" y="872663"/>
                  </a:lnTo>
                  <a:lnTo>
                    <a:pt x="955790" y="869487"/>
                  </a:lnTo>
                  <a:lnTo>
                    <a:pt x="956107" y="865359"/>
                  </a:lnTo>
                  <a:lnTo>
                    <a:pt x="956743" y="861231"/>
                  </a:lnTo>
                  <a:lnTo>
                    <a:pt x="957696" y="857738"/>
                  </a:lnTo>
                  <a:lnTo>
                    <a:pt x="958649" y="854562"/>
                  </a:lnTo>
                  <a:lnTo>
                    <a:pt x="960237" y="852021"/>
                  </a:lnTo>
                  <a:lnTo>
                    <a:pt x="961507" y="849481"/>
                  </a:lnTo>
                  <a:lnTo>
                    <a:pt x="965319" y="845035"/>
                  </a:lnTo>
                  <a:lnTo>
                    <a:pt x="968813" y="840272"/>
                  </a:lnTo>
                  <a:lnTo>
                    <a:pt x="972307" y="835826"/>
                  </a:lnTo>
                  <a:lnTo>
                    <a:pt x="973895" y="833603"/>
                  </a:lnTo>
                  <a:lnTo>
                    <a:pt x="975484" y="830745"/>
                  </a:lnTo>
                  <a:lnTo>
                    <a:pt x="977072" y="827887"/>
                  </a:lnTo>
                  <a:lnTo>
                    <a:pt x="978025" y="824393"/>
                  </a:lnTo>
                  <a:lnTo>
                    <a:pt x="978978" y="821218"/>
                  </a:lnTo>
                  <a:lnTo>
                    <a:pt x="979613" y="818042"/>
                  </a:lnTo>
                  <a:lnTo>
                    <a:pt x="980566" y="811373"/>
                  </a:lnTo>
                  <a:lnTo>
                    <a:pt x="981201" y="804069"/>
                  </a:lnTo>
                  <a:lnTo>
                    <a:pt x="981837" y="797083"/>
                  </a:lnTo>
                  <a:lnTo>
                    <a:pt x="982154" y="789779"/>
                  </a:lnTo>
                  <a:lnTo>
                    <a:pt x="983107" y="783110"/>
                  </a:lnTo>
                  <a:lnTo>
                    <a:pt x="983742" y="779935"/>
                  </a:lnTo>
                  <a:lnTo>
                    <a:pt x="984695" y="776759"/>
                  </a:lnTo>
                  <a:lnTo>
                    <a:pt x="985966" y="773266"/>
                  </a:lnTo>
                  <a:lnTo>
                    <a:pt x="987236" y="770408"/>
                  </a:lnTo>
                  <a:lnTo>
                    <a:pt x="988507" y="768502"/>
                  </a:lnTo>
                  <a:lnTo>
                    <a:pt x="989778" y="766915"/>
                  </a:lnTo>
                  <a:lnTo>
                    <a:pt x="991366" y="765327"/>
                  </a:lnTo>
                  <a:lnTo>
                    <a:pt x="992636" y="764056"/>
                  </a:lnTo>
                  <a:lnTo>
                    <a:pt x="996131" y="761834"/>
                  </a:lnTo>
                  <a:lnTo>
                    <a:pt x="999942" y="759928"/>
                  </a:lnTo>
                  <a:lnTo>
                    <a:pt x="1003436" y="758023"/>
                  </a:lnTo>
                  <a:lnTo>
                    <a:pt x="1006930" y="755800"/>
                  </a:lnTo>
                  <a:lnTo>
                    <a:pt x="1010107" y="753259"/>
                  </a:lnTo>
                  <a:lnTo>
                    <a:pt x="1011695" y="751989"/>
                  </a:lnTo>
                  <a:lnTo>
                    <a:pt x="1012966" y="750401"/>
                  </a:lnTo>
                  <a:lnTo>
                    <a:pt x="1014871" y="746908"/>
                  </a:lnTo>
                  <a:lnTo>
                    <a:pt x="1017095" y="743097"/>
                  </a:lnTo>
                  <a:lnTo>
                    <a:pt x="1019001" y="738651"/>
                  </a:lnTo>
                  <a:lnTo>
                    <a:pt x="1020589" y="734523"/>
                  </a:lnTo>
                  <a:lnTo>
                    <a:pt x="1023130" y="725631"/>
                  </a:lnTo>
                  <a:lnTo>
                    <a:pt x="1024718" y="717057"/>
                  </a:lnTo>
                  <a:lnTo>
                    <a:pt x="1025989" y="709753"/>
                  </a:lnTo>
                  <a:lnTo>
                    <a:pt x="1026942" y="701814"/>
                  </a:lnTo>
                  <a:lnTo>
                    <a:pt x="1027895" y="693875"/>
                  </a:lnTo>
                  <a:lnTo>
                    <a:pt x="1028213" y="685618"/>
                  </a:lnTo>
                  <a:lnTo>
                    <a:pt x="1027895" y="677362"/>
                  </a:lnTo>
                  <a:lnTo>
                    <a:pt x="1027577" y="673233"/>
                  </a:lnTo>
                  <a:lnTo>
                    <a:pt x="1026942" y="669105"/>
                  </a:lnTo>
                  <a:lnTo>
                    <a:pt x="1025989" y="665294"/>
                  </a:lnTo>
                  <a:lnTo>
                    <a:pt x="1025036" y="661484"/>
                  </a:lnTo>
                  <a:lnTo>
                    <a:pt x="1023766" y="657673"/>
                  </a:lnTo>
                  <a:lnTo>
                    <a:pt x="1022177" y="654180"/>
                  </a:lnTo>
                  <a:lnTo>
                    <a:pt x="1019001" y="647511"/>
                  </a:lnTo>
                  <a:lnTo>
                    <a:pt x="1015824" y="642747"/>
                  </a:lnTo>
                  <a:lnTo>
                    <a:pt x="1014871" y="640207"/>
                  </a:lnTo>
                  <a:lnTo>
                    <a:pt x="1013919" y="637349"/>
                  </a:lnTo>
                  <a:lnTo>
                    <a:pt x="1012966" y="633856"/>
                  </a:lnTo>
                  <a:lnTo>
                    <a:pt x="1012330" y="629410"/>
                  </a:lnTo>
                  <a:lnTo>
                    <a:pt x="1012013" y="626234"/>
                  </a:lnTo>
                  <a:lnTo>
                    <a:pt x="1012013" y="622106"/>
                  </a:lnTo>
                  <a:lnTo>
                    <a:pt x="1012330" y="612261"/>
                  </a:lnTo>
                  <a:lnTo>
                    <a:pt x="1012966" y="601147"/>
                  </a:lnTo>
                  <a:lnTo>
                    <a:pt x="1013919" y="588762"/>
                  </a:lnTo>
                  <a:lnTo>
                    <a:pt x="1016460" y="566215"/>
                  </a:lnTo>
                  <a:lnTo>
                    <a:pt x="1017095" y="557323"/>
                  </a:lnTo>
                  <a:lnTo>
                    <a:pt x="1017413" y="551607"/>
                  </a:lnTo>
                  <a:lnTo>
                    <a:pt x="1017730" y="534141"/>
                  </a:lnTo>
                  <a:lnTo>
                    <a:pt x="1017413" y="527472"/>
                  </a:lnTo>
                  <a:lnTo>
                    <a:pt x="1016777" y="521756"/>
                  </a:lnTo>
                  <a:lnTo>
                    <a:pt x="1015824" y="516040"/>
                  </a:lnTo>
                  <a:lnTo>
                    <a:pt x="1014236" y="509371"/>
                  </a:lnTo>
                  <a:lnTo>
                    <a:pt x="1010424" y="492222"/>
                  </a:lnTo>
                  <a:lnTo>
                    <a:pt x="1008836" y="488412"/>
                  </a:lnTo>
                  <a:lnTo>
                    <a:pt x="1006930" y="483966"/>
                  </a:lnTo>
                  <a:lnTo>
                    <a:pt x="1004707" y="478567"/>
                  </a:lnTo>
                  <a:lnTo>
                    <a:pt x="1001530" y="473169"/>
                  </a:lnTo>
                  <a:lnTo>
                    <a:pt x="997401" y="467770"/>
                  </a:lnTo>
                  <a:lnTo>
                    <a:pt x="995495" y="465547"/>
                  </a:lnTo>
                  <a:lnTo>
                    <a:pt x="993272" y="463324"/>
                  </a:lnTo>
                  <a:lnTo>
                    <a:pt x="991048" y="460784"/>
                  </a:lnTo>
                  <a:lnTo>
                    <a:pt x="988825" y="459196"/>
                  </a:lnTo>
                  <a:lnTo>
                    <a:pt x="962143" y="454750"/>
                  </a:lnTo>
                  <a:lnTo>
                    <a:pt x="945943" y="439825"/>
                  </a:lnTo>
                  <a:lnTo>
                    <a:pt x="939908" y="436331"/>
                  </a:lnTo>
                  <a:lnTo>
                    <a:pt x="933555" y="433156"/>
                  </a:lnTo>
                  <a:lnTo>
                    <a:pt x="927202" y="430298"/>
                  </a:lnTo>
                  <a:lnTo>
                    <a:pt x="921167" y="427757"/>
                  </a:lnTo>
                  <a:lnTo>
                    <a:pt x="915131" y="425534"/>
                  </a:lnTo>
                  <a:lnTo>
                    <a:pt x="908778" y="423629"/>
                  </a:lnTo>
                  <a:lnTo>
                    <a:pt x="902426" y="422041"/>
                  </a:lnTo>
                  <a:lnTo>
                    <a:pt x="896390" y="421088"/>
                  </a:lnTo>
                  <a:lnTo>
                    <a:pt x="890038" y="420136"/>
                  </a:lnTo>
                  <a:lnTo>
                    <a:pt x="884002" y="419501"/>
                  </a:lnTo>
                  <a:lnTo>
                    <a:pt x="878285" y="419183"/>
                  </a:lnTo>
                  <a:lnTo>
                    <a:pt x="871932" y="418865"/>
                  </a:lnTo>
                  <a:close/>
                  <a:moveTo>
                    <a:pt x="1477962" y="0"/>
                  </a:moveTo>
                  <a:lnTo>
                    <a:pt x="1622425" y="0"/>
                  </a:lnTo>
                  <a:lnTo>
                    <a:pt x="1622425" y="366713"/>
                  </a:lnTo>
                  <a:lnTo>
                    <a:pt x="1477962" y="366713"/>
                  </a:lnTo>
                  <a:lnTo>
                    <a:pt x="1477962" y="0"/>
                  </a:lnTo>
                  <a:close/>
                  <a:moveTo>
                    <a:pt x="326855" y="0"/>
                  </a:moveTo>
                  <a:lnTo>
                    <a:pt x="1403350" y="0"/>
                  </a:lnTo>
                  <a:lnTo>
                    <a:pt x="1403350" y="1601788"/>
                  </a:lnTo>
                  <a:lnTo>
                    <a:pt x="326855" y="1601788"/>
                  </a:lnTo>
                  <a:lnTo>
                    <a:pt x="326855" y="0"/>
                  </a:lnTo>
                  <a:close/>
                  <a:moveTo>
                    <a:pt x="90211" y="0"/>
                  </a:moveTo>
                  <a:lnTo>
                    <a:pt x="94975" y="0"/>
                  </a:lnTo>
                  <a:lnTo>
                    <a:pt x="212503" y="0"/>
                  </a:lnTo>
                  <a:lnTo>
                    <a:pt x="212503" y="1601788"/>
                  </a:lnTo>
                  <a:lnTo>
                    <a:pt x="94975" y="1601788"/>
                  </a:lnTo>
                  <a:lnTo>
                    <a:pt x="90211" y="1601788"/>
                  </a:lnTo>
                  <a:lnTo>
                    <a:pt x="85446" y="1601471"/>
                  </a:lnTo>
                  <a:lnTo>
                    <a:pt x="80681" y="1600835"/>
                  </a:lnTo>
                  <a:lnTo>
                    <a:pt x="75917" y="1599883"/>
                  </a:lnTo>
                  <a:lnTo>
                    <a:pt x="71470" y="1598930"/>
                  </a:lnTo>
                  <a:lnTo>
                    <a:pt x="67023" y="1597660"/>
                  </a:lnTo>
                  <a:lnTo>
                    <a:pt x="62258" y="1596072"/>
                  </a:lnTo>
                  <a:lnTo>
                    <a:pt x="58129" y="1594484"/>
                  </a:lnTo>
                  <a:lnTo>
                    <a:pt x="53999" y="1592261"/>
                  </a:lnTo>
                  <a:lnTo>
                    <a:pt x="49870" y="1590356"/>
                  </a:lnTo>
                  <a:lnTo>
                    <a:pt x="45740" y="1587815"/>
                  </a:lnTo>
                  <a:lnTo>
                    <a:pt x="41929" y="1585592"/>
                  </a:lnTo>
                  <a:lnTo>
                    <a:pt x="38117" y="1583052"/>
                  </a:lnTo>
                  <a:lnTo>
                    <a:pt x="34623" y="1580194"/>
                  </a:lnTo>
                  <a:lnTo>
                    <a:pt x="31446" y="1577336"/>
                  </a:lnTo>
                  <a:lnTo>
                    <a:pt x="27635" y="1573843"/>
                  </a:lnTo>
                  <a:lnTo>
                    <a:pt x="24776" y="1570667"/>
                  </a:lnTo>
                  <a:lnTo>
                    <a:pt x="21917" y="1567174"/>
                  </a:lnTo>
                  <a:lnTo>
                    <a:pt x="19058" y="1563681"/>
                  </a:lnTo>
                  <a:lnTo>
                    <a:pt x="16517" y="1559870"/>
                  </a:lnTo>
                  <a:lnTo>
                    <a:pt x="13976" y="1556059"/>
                  </a:lnTo>
                  <a:lnTo>
                    <a:pt x="11435" y="1551931"/>
                  </a:lnTo>
                  <a:lnTo>
                    <a:pt x="9211" y="1548120"/>
                  </a:lnTo>
                  <a:lnTo>
                    <a:pt x="7306" y="1543992"/>
                  </a:lnTo>
                  <a:lnTo>
                    <a:pt x="5717" y="1539228"/>
                  </a:lnTo>
                  <a:lnTo>
                    <a:pt x="4447" y="1535100"/>
                  </a:lnTo>
                  <a:lnTo>
                    <a:pt x="3176" y="1530654"/>
                  </a:lnTo>
                  <a:lnTo>
                    <a:pt x="1906" y="1525891"/>
                  </a:lnTo>
                  <a:lnTo>
                    <a:pt x="1270" y="1521127"/>
                  </a:lnTo>
                  <a:lnTo>
                    <a:pt x="635" y="1516364"/>
                  </a:lnTo>
                  <a:lnTo>
                    <a:pt x="317" y="1511600"/>
                  </a:lnTo>
                  <a:lnTo>
                    <a:pt x="0" y="1506837"/>
                  </a:lnTo>
                  <a:lnTo>
                    <a:pt x="0" y="94951"/>
                  </a:lnTo>
                  <a:lnTo>
                    <a:pt x="317" y="90188"/>
                  </a:lnTo>
                  <a:lnTo>
                    <a:pt x="635" y="85424"/>
                  </a:lnTo>
                  <a:lnTo>
                    <a:pt x="1270" y="80661"/>
                  </a:lnTo>
                  <a:lnTo>
                    <a:pt x="1906" y="75580"/>
                  </a:lnTo>
                  <a:lnTo>
                    <a:pt x="3176" y="71134"/>
                  </a:lnTo>
                  <a:lnTo>
                    <a:pt x="4447" y="66688"/>
                  </a:lnTo>
                  <a:lnTo>
                    <a:pt x="5717" y="62560"/>
                  </a:lnTo>
                  <a:lnTo>
                    <a:pt x="7306" y="57796"/>
                  </a:lnTo>
                  <a:lnTo>
                    <a:pt x="9211" y="53668"/>
                  </a:lnTo>
                  <a:lnTo>
                    <a:pt x="11435" y="49857"/>
                  </a:lnTo>
                  <a:lnTo>
                    <a:pt x="13976" y="45729"/>
                  </a:lnTo>
                  <a:lnTo>
                    <a:pt x="16517" y="41601"/>
                  </a:lnTo>
                  <a:lnTo>
                    <a:pt x="19058" y="38107"/>
                  </a:lnTo>
                  <a:lnTo>
                    <a:pt x="21917" y="34614"/>
                  </a:lnTo>
                  <a:lnTo>
                    <a:pt x="24776" y="31121"/>
                  </a:lnTo>
                  <a:lnTo>
                    <a:pt x="27635" y="27945"/>
                  </a:lnTo>
                  <a:lnTo>
                    <a:pt x="31446" y="24452"/>
                  </a:lnTo>
                  <a:lnTo>
                    <a:pt x="34623" y="21594"/>
                  </a:lnTo>
                  <a:lnTo>
                    <a:pt x="38117" y="18736"/>
                  </a:lnTo>
                  <a:lnTo>
                    <a:pt x="41929" y="16195"/>
                  </a:lnTo>
                  <a:lnTo>
                    <a:pt x="45740" y="13655"/>
                  </a:lnTo>
                  <a:lnTo>
                    <a:pt x="49870" y="11432"/>
                  </a:lnTo>
                  <a:lnTo>
                    <a:pt x="53999" y="9527"/>
                  </a:lnTo>
                  <a:lnTo>
                    <a:pt x="58129" y="7304"/>
                  </a:lnTo>
                  <a:lnTo>
                    <a:pt x="62258" y="5716"/>
                  </a:lnTo>
                  <a:lnTo>
                    <a:pt x="67023" y="4128"/>
                  </a:lnTo>
                  <a:lnTo>
                    <a:pt x="71470" y="2858"/>
                  </a:lnTo>
                  <a:lnTo>
                    <a:pt x="75917" y="1905"/>
                  </a:lnTo>
                  <a:lnTo>
                    <a:pt x="80681" y="952"/>
                  </a:lnTo>
                  <a:lnTo>
                    <a:pt x="85446" y="317"/>
                  </a:lnTo>
                  <a:lnTo>
                    <a:pt x="90211" y="0"/>
                  </a:lnTo>
                  <a:close/>
                </a:path>
              </a:pathLst>
            </a:custGeom>
            <a:solidFill>
              <a:srgbClr val="FFFFFF"/>
            </a:solidFill>
            <a:ln>
              <a:noFill/>
            </a:ln>
          </p:spPr>
          <p:txBody>
            <a:bodyPr anchor="ctr">
              <a:scene3d>
                <a:camera prst="orthographicFront"/>
                <a:lightRig rig="threePt" dir="t"/>
              </a:scene3d>
              <a:sp3d>
                <a:contourClr>
                  <a:srgbClr val="FFFFFF"/>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FFFFFF"/>
                </a:solidFill>
                <a:effectLst/>
                <a:uLnTx/>
                <a:uFillTx/>
                <a:latin typeface="Arial"/>
                <a:ea typeface="微软雅黑"/>
                <a:cs typeface="+mn-cs"/>
              </a:endParaRPr>
            </a:p>
          </p:txBody>
        </p:sp>
      </p:grpSp>
      <p:grpSp>
        <p:nvGrpSpPr>
          <p:cNvPr id="24" name="组合 23">
            <a:extLst>
              <a:ext uri="{FF2B5EF4-FFF2-40B4-BE49-F238E27FC236}">
                <a16:creationId xmlns:a16="http://schemas.microsoft.com/office/drawing/2014/main" xmlns="" id="{FF05328E-E5F3-487F-A924-0D45E8F840FB}"/>
              </a:ext>
            </a:extLst>
          </p:cNvPr>
          <p:cNvGrpSpPr/>
          <p:nvPr/>
        </p:nvGrpSpPr>
        <p:grpSpPr>
          <a:xfrm>
            <a:off x="4226754" y="4161675"/>
            <a:ext cx="2712755" cy="1959004"/>
            <a:chOff x="3785820" y="4066891"/>
            <a:chExt cx="2712755" cy="1959004"/>
          </a:xfrm>
        </p:grpSpPr>
        <p:sp>
          <p:nvSpPr>
            <p:cNvPr id="25" name="MH_Other_4">
              <a:extLst>
                <a:ext uri="{FF2B5EF4-FFF2-40B4-BE49-F238E27FC236}">
                  <a16:creationId xmlns:a16="http://schemas.microsoft.com/office/drawing/2014/main" xmlns="" id="{0945766C-655F-485C-B085-E9F2A8888B50}"/>
                </a:ext>
              </a:extLst>
            </p:cNvPr>
            <p:cNvSpPr/>
            <p:nvPr>
              <p:custDataLst>
                <p:tags r:id="rId4"/>
              </p:custDataLst>
            </p:nvPr>
          </p:nvSpPr>
          <p:spPr>
            <a:xfrm flipV="1">
              <a:off x="4713082" y="5093035"/>
              <a:ext cx="856365" cy="841439"/>
            </a:xfrm>
            <a:prstGeom prst="diamond">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FFFFFF"/>
                </a:solidFill>
                <a:effectLst/>
                <a:uLnTx/>
                <a:uFillTx/>
                <a:latin typeface="Arial"/>
                <a:ea typeface="微软雅黑"/>
                <a:cs typeface="+mn-cs"/>
              </a:endParaRPr>
            </a:p>
          </p:txBody>
        </p:sp>
        <p:sp>
          <p:nvSpPr>
            <p:cNvPr id="26" name="MH_Other_5">
              <a:extLst>
                <a:ext uri="{FF2B5EF4-FFF2-40B4-BE49-F238E27FC236}">
                  <a16:creationId xmlns:a16="http://schemas.microsoft.com/office/drawing/2014/main" xmlns="" id="{8C38EFDE-B07D-4EDB-ACAE-7CEAB439A6CD}"/>
                </a:ext>
              </a:extLst>
            </p:cNvPr>
            <p:cNvSpPr/>
            <p:nvPr>
              <p:custDataLst>
                <p:tags r:id="rId5"/>
              </p:custDataLst>
            </p:nvPr>
          </p:nvSpPr>
          <p:spPr bwMode="auto">
            <a:xfrm>
              <a:off x="4931369" y="5352370"/>
              <a:ext cx="382474" cy="264932"/>
            </a:xfrm>
            <a:custGeom>
              <a:avLst/>
              <a:gdLst>
                <a:gd name="T0" fmla="*/ 2147483646 w 6190"/>
                <a:gd name="T1" fmla="*/ 2147483646 h 4291"/>
                <a:gd name="T2" fmla="*/ 2147483646 w 6190"/>
                <a:gd name="T3" fmla="*/ 2147483646 h 4291"/>
                <a:gd name="T4" fmla="*/ 2147483646 w 6190"/>
                <a:gd name="T5" fmla="*/ 2147483646 h 4291"/>
                <a:gd name="T6" fmla="*/ 2147483646 w 6190"/>
                <a:gd name="T7" fmla="*/ 2147483646 h 4291"/>
                <a:gd name="T8" fmla="*/ 2147483646 w 6190"/>
                <a:gd name="T9" fmla="*/ 2147483646 h 4291"/>
                <a:gd name="T10" fmla="*/ 2147483646 w 6190"/>
                <a:gd name="T11" fmla="*/ 2147483646 h 4291"/>
                <a:gd name="T12" fmla="*/ 2147483646 w 6190"/>
                <a:gd name="T13" fmla="*/ 2147483646 h 4291"/>
                <a:gd name="T14" fmla="*/ 2147483646 w 6190"/>
                <a:gd name="T15" fmla="*/ 2147483646 h 4291"/>
                <a:gd name="T16" fmla="*/ 2147483646 w 6190"/>
                <a:gd name="T17" fmla="*/ 2147483646 h 4291"/>
                <a:gd name="T18" fmla="*/ 2147483646 w 6190"/>
                <a:gd name="T19" fmla="*/ 2147483646 h 4291"/>
                <a:gd name="T20" fmla="*/ 2147483646 w 6190"/>
                <a:gd name="T21" fmla="*/ 2147483646 h 4291"/>
                <a:gd name="T22" fmla="*/ 2147483646 w 6190"/>
                <a:gd name="T23" fmla="*/ 2147483646 h 4291"/>
                <a:gd name="T24" fmla="*/ 2147483646 w 6190"/>
                <a:gd name="T25" fmla="*/ 2147483646 h 4291"/>
                <a:gd name="T26" fmla="*/ 2147483646 w 6190"/>
                <a:gd name="T27" fmla="*/ 2147483646 h 4291"/>
                <a:gd name="T28" fmla="*/ 2147483646 w 6190"/>
                <a:gd name="T29" fmla="*/ 2147483646 h 4291"/>
                <a:gd name="T30" fmla="*/ 2147483646 w 6190"/>
                <a:gd name="T31" fmla="*/ 2147483646 h 4291"/>
                <a:gd name="T32" fmla="*/ 2147483646 w 6190"/>
                <a:gd name="T33" fmla="*/ 2147483646 h 4291"/>
                <a:gd name="T34" fmla="*/ 2147483646 w 6190"/>
                <a:gd name="T35" fmla="*/ 2147483646 h 4291"/>
                <a:gd name="T36" fmla="*/ 2147483646 w 6190"/>
                <a:gd name="T37" fmla="*/ 2147483646 h 4291"/>
                <a:gd name="T38" fmla="*/ 2147483646 w 6190"/>
                <a:gd name="T39" fmla="*/ 2147483646 h 4291"/>
                <a:gd name="T40" fmla="*/ 2147483646 w 6190"/>
                <a:gd name="T41" fmla="*/ 2147483646 h 4291"/>
                <a:gd name="T42" fmla="*/ 2147483646 w 6190"/>
                <a:gd name="T43" fmla="*/ 2147483646 h 4291"/>
                <a:gd name="T44" fmla="*/ 2147483646 w 6190"/>
                <a:gd name="T45" fmla="*/ 2147483646 h 4291"/>
                <a:gd name="T46" fmla="*/ 2147483646 w 6190"/>
                <a:gd name="T47" fmla="*/ 2147483646 h 4291"/>
                <a:gd name="T48" fmla="*/ 2147483646 w 6190"/>
                <a:gd name="T49" fmla="*/ 2147483646 h 4291"/>
                <a:gd name="T50" fmla="*/ 0 w 6190"/>
                <a:gd name="T51" fmla="*/ 2147483646 h 4291"/>
                <a:gd name="T52" fmla="*/ 0 w 6190"/>
                <a:gd name="T53" fmla="*/ 2147483646 h 4291"/>
                <a:gd name="T54" fmla="*/ 2147483646 w 6190"/>
                <a:gd name="T55" fmla="*/ 2147483646 h 4291"/>
                <a:gd name="T56" fmla="*/ 2147483646 w 6190"/>
                <a:gd name="T57" fmla="*/ 2147483646 h 4291"/>
                <a:gd name="T58" fmla="*/ 2147483646 w 6190"/>
                <a:gd name="T59" fmla="*/ 0 h 4291"/>
                <a:gd name="T60" fmla="*/ 2147483646 w 6190"/>
                <a:gd name="T61" fmla="*/ 2147483646 h 4291"/>
                <a:gd name="T62" fmla="*/ 2147483646 w 6190"/>
                <a:gd name="T63" fmla="*/ 2147483646 h 4291"/>
                <a:gd name="T64" fmla="*/ 2147483646 w 6190"/>
                <a:gd name="T65" fmla="*/ 2147483646 h 4291"/>
                <a:gd name="T66" fmla="*/ 2147483646 w 6190"/>
                <a:gd name="T67" fmla="*/ 2147483646 h 4291"/>
                <a:gd name="T68" fmla="*/ 2147483646 w 6190"/>
                <a:gd name="T69" fmla="*/ 2147483646 h 4291"/>
                <a:gd name="T70" fmla="*/ 2147483646 w 6190"/>
                <a:gd name="T71" fmla="*/ 2147483646 h 4291"/>
                <a:gd name="T72" fmla="*/ 2147483646 w 6190"/>
                <a:gd name="T73" fmla="*/ 2147483646 h 4291"/>
                <a:gd name="T74" fmla="*/ 2147483646 w 6190"/>
                <a:gd name="T75" fmla="*/ 2147483646 h 4291"/>
                <a:gd name="T76" fmla="*/ 2147483646 w 6190"/>
                <a:gd name="T77" fmla="*/ 2147483646 h 4291"/>
                <a:gd name="T78" fmla="*/ 2147483646 w 6190"/>
                <a:gd name="T79" fmla="*/ 2147483646 h 4291"/>
                <a:gd name="T80" fmla="*/ 2147483646 w 6190"/>
                <a:gd name="T81" fmla="*/ 2147483646 h 4291"/>
                <a:gd name="T82" fmla="*/ 2147483646 w 6190"/>
                <a:gd name="T83" fmla="*/ 2147483646 h 4291"/>
                <a:gd name="T84" fmla="*/ 2147483646 w 6190"/>
                <a:gd name="T85" fmla="*/ 2147483646 h 4291"/>
                <a:gd name="T86" fmla="*/ 2147483646 w 6190"/>
                <a:gd name="T87" fmla="*/ 2147483646 h 4291"/>
                <a:gd name="T88" fmla="*/ 2147483646 w 6190"/>
                <a:gd name="T89" fmla="*/ 2147483646 h 4291"/>
                <a:gd name="T90" fmla="*/ 2147483646 w 6190"/>
                <a:gd name="T91" fmla="*/ 2147483646 h 4291"/>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190" h="4291">
                  <a:moveTo>
                    <a:pt x="179" y="508"/>
                  </a:moveTo>
                  <a:lnTo>
                    <a:pt x="4027" y="508"/>
                  </a:lnTo>
                  <a:lnTo>
                    <a:pt x="4206" y="508"/>
                  </a:lnTo>
                  <a:lnTo>
                    <a:pt x="4206" y="688"/>
                  </a:lnTo>
                  <a:lnTo>
                    <a:pt x="4206" y="3418"/>
                  </a:lnTo>
                  <a:lnTo>
                    <a:pt x="4206" y="3598"/>
                  </a:lnTo>
                  <a:lnTo>
                    <a:pt x="4027" y="3598"/>
                  </a:lnTo>
                  <a:lnTo>
                    <a:pt x="2568" y="3598"/>
                  </a:lnTo>
                  <a:lnTo>
                    <a:pt x="2568" y="3721"/>
                  </a:lnTo>
                  <a:lnTo>
                    <a:pt x="2634" y="3731"/>
                  </a:lnTo>
                  <a:lnTo>
                    <a:pt x="2698" y="3740"/>
                  </a:lnTo>
                  <a:lnTo>
                    <a:pt x="2764" y="3752"/>
                  </a:lnTo>
                  <a:lnTo>
                    <a:pt x="2829" y="3765"/>
                  </a:lnTo>
                  <a:lnTo>
                    <a:pt x="2895" y="3779"/>
                  </a:lnTo>
                  <a:lnTo>
                    <a:pt x="2961" y="3794"/>
                  </a:lnTo>
                  <a:lnTo>
                    <a:pt x="3026" y="3811"/>
                  </a:lnTo>
                  <a:lnTo>
                    <a:pt x="3092" y="3829"/>
                  </a:lnTo>
                  <a:lnTo>
                    <a:pt x="3157" y="3848"/>
                  </a:lnTo>
                  <a:lnTo>
                    <a:pt x="3223" y="3868"/>
                  </a:lnTo>
                  <a:lnTo>
                    <a:pt x="3288" y="3891"/>
                  </a:lnTo>
                  <a:lnTo>
                    <a:pt x="3354" y="3914"/>
                  </a:lnTo>
                  <a:lnTo>
                    <a:pt x="3419" y="3938"/>
                  </a:lnTo>
                  <a:lnTo>
                    <a:pt x="3485" y="3965"/>
                  </a:lnTo>
                  <a:lnTo>
                    <a:pt x="3550" y="3993"/>
                  </a:lnTo>
                  <a:lnTo>
                    <a:pt x="3616" y="4021"/>
                  </a:lnTo>
                  <a:lnTo>
                    <a:pt x="3616" y="4291"/>
                  </a:lnTo>
                  <a:lnTo>
                    <a:pt x="632" y="4291"/>
                  </a:lnTo>
                  <a:lnTo>
                    <a:pt x="632" y="4021"/>
                  </a:lnTo>
                  <a:lnTo>
                    <a:pt x="696" y="3995"/>
                  </a:lnTo>
                  <a:lnTo>
                    <a:pt x="758" y="3970"/>
                  </a:lnTo>
                  <a:lnTo>
                    <a:pt x="822" y="3946"/>
                  </a:lnTo>
                  <a:lnTo>
                    <a:pt x="885" y="3924"/>
                  </a:lnTo>
                  <a:lnTo>
                    <a:pt x="949" y="3901"/>
                  </a:lnTo>
                  <a:lnTo>
                    <a:pt x="1013" y="3881"/>
                  </a:lnTo>
                  <a:lnTo>
                    <a:pt x="1075" y="3861"/>
                  </a:lnTo>
                  <a:lnTo>
                    <a:pt x="1139" y="3843"/>
                  </a:lnTo>
                  <a:lnTo>
                    <a:pt x="1203" y="3825"/>
                  </a:lnTo>
                  <a:lnTo>
                    <a:pt x="1266" y="3809"/>
                  </a:lnTo>
                  <a:lnTo>
                    <a:pt x="1330" y="3793"/>
                  </a:lnTo>
                  <a:lnTo>
                    <a:pt x="1394" y="3779"/>
                  </a:lnTo>
                  <a:lnTo>
                    <a:pt x="1456" y="3765"/>
                  </a:lnTo>
                  <a:lnTo>
                    <a:pt x="1520" y="3753"/>
                  </a:lnTo>
                  <a:lnTo>
                    <a:pt x="1584" y="3743"/>
                  </a:lnTo>
                  <a:lnTo>
                    <a:pt x="1647" y="3733"/>
                  </a:lnTo>
                  <a:lnTo>
                    <a:pt x="1647" y="3598"/>
                  </a:lnTo>
                  <a:lnTo>
                    <a:pt x="179" y="3598"/>
                  </a:lnTo>
                  <a:lnTo>
                    <a:pt x="0" y="3598"/>
                  </a:lnTo>
                  <a:lnTo>
                    <a:pt x="0" y="3418"/>
                  </a:lnTo>
                  <a:lnTo>
                    <a:pt x="0" y="688"/>
                  </a:lnTo>
                  <a:lnTo>
                    <a:pt x="0" y="508"/>
                  </a:lnTo>
                  <a:lnTo>
                    <a:pt x="179" y="508"/>
                  </a:lnTo>
                  <a:close/>
                  <a:moveTo>
                    <a:pt x="4438" y="4291"/>
                  </a:moveTo>
                  <a:lnTo>
                    <a:pt x="6190" y="4291"/>
                  </a:lnTo>
                  <a:lnTo>
                    <a:pt x="6190" y="0"/>
                  </a:lnTo>
                  <a:lnTo>
                    <a:pt x="4438" y="0"/>
                  </a:lnTo>
                  <a:lnTo>
                    <a:pt x="4438" y="4291"/>
                  </a:lnTo>
                  <a:close/>
                  <a:moveTo>
                    <a:pt x="4659" y="374"/>
                  </a:moveTo>
                  <a:lnTo>
                    <a:pt x="6000" y="374"/>
                  </a:lnTo>
                  <a:lnTo>
                    <a:pt x="6000" y="791"/>
                  </a:lnTo>
                  <a:lnTo>
                    <a:pt x="4659" y="791"/>
                  </a:lnTo>
                  <a:lnTo>
                    <a:pt x="4659" y="374"/>
                  </a:lnTo>
                  <a:close/>
                  <a:moveTo>
                    <a:pt x="4659" y="1025"/>
                  </a:moveTo>
                  <a:lnTo>
                    <a:pt x="6000" y="1025"/>
                  </a:lnTo>
                  <a:lnTo>
                    <a:pt x="6000" y="1444"/>
                  </a:lnTo>
                  <a:lnTo>
                    <a:pt x="4659" y="1444"/>
                  </a:lnTo>
                  <a:lnTo>
                    <a:pt x="4659" y="1025"/>
                  </a:lnTo>
                  <a:close/>
                  <a:moveTo>
                    <a:pt x="4652" y="1798"/>
                  </a:moveTo>
                  <a:lnTo>
                    <a:pt x="5102" y="1798"/>
                  </a:lnTo>
                  <a:lnTo>
                    <a:pt x="5102" y="2121"/>
                  </a:lnTo>
                  <a:lnTo>
                    <a:pt x="4652" y="2121"/>
                  </a:lnTo>
                  <a:lnTo>
                    <a:pt x="4652" y="1798"/>
                  </a:lnTo>
                  <a:close/>
                  <a:moveTo>
                    <a:pt x="4652" y="2317"/>
                  </a:moveTo>
                  <a:lnTo>
                    <a:pt x="5102" y="2317"/>
                  </a:lnTo>
                  <a:lnTo>
                    <a:pt x="5102" y="2640"/>
                  </a:lnTo>
                  <a:lnTo>
                    <a:pt x="4652" y="2640"/>
                  </a:lnTo>
                  <a:lnTo>
                    <a:pt x="4652" y="2317"/>
                  </a:lnTo>
                  <a:close/>
                  <a:moveTo>
                    <a:pt x="3847" y="868"/>
                  </a:moveTo>
                  <a:lnTo>
                    <a:pt x="359" y="868"/>
                  </a:lnTo>
                  <a:lnTo>
                    <a:pt x="359" y="3238"/>
                  </a:lnTo>
                  <a:lnTo>
                    <a:pt x="3847" y="3238"/>
                  </a:lnTo>
                  <a:lnTo>
                    <a:pt x="3847" y="868"/>
                  </a:lnTo>
                  <a:close/>
                </a:path>
              </a:pathLst>
            </a:custGeom>
            <a:solidFill>
              <a:srgbClr val="FFFFFF"/>
            </a:solidFill>
            <a:ln>
              <a:noFill/>
            </a:ln>
            <a:extLst>
              <a:ext uri="{91240B29-F687-4F45-9708-019B960494DF}">
                <a14:hiddenLine xmlns:a14="http://schemas.microsoft.com/office/drawing/2010/main" xmlns="" w="9525">
                  <a:solidFill>
                    <a:srgbClr val="000000"/>
                  </a:solidFill>
                  <a:round/>
                </a14:hiddenLine>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000000"/>
                </a:solidFill>
                <a:effectLst/>
                <a:uLnTx/>
                <a:uFillTx/>
                <a:latin typeface="Arial"/>
                <a:ea typeface="微软雅黑"/>
                <a:cs typeface="+mn-cs"/>
              </a:endParaRPr>
            </a:p>
          </p:txBody>
        </p:sp>
        <p:sp>
          <p:nvSpPr>
            <p:cNvPr id="27" name="MH_SubTitle_4">
              <a:extLst>
                <a:ext uri="{FF2B5EF4-FFF2-40B4-BE49-F238E27FC236}">
                  <a16:creationId xmlns:a16="http://schemas.microsoft.com/office/drawing/2014/main" xmlns="" id="{487714D9-8369-4E49-8EDE-F3A3B2D285DE}"/>
                </a:ext>
              </a:extLst>
            </p:cNvPr>
            <p:cNvSpPr/>
            <p:nvPr>
              <p:custDataLst>
                <p:tags r:id="rId6"/>
              </p:custDataLst>
            </p:nvPr>
          </p:nvSpPr>
          <p:spPr>
            <a:xfrm>
              <a:off x="3785820" y="4066891"/>
              <a:ext cx="2712755" cy="1959004"/>
            </a:xfrm>
            <a:custGeom>
              <a:avLst/>
              <a:gdLst>
                <a:gd name="connsiteX0" fmla="*/ 0 w 2309360"/>
                <a:gd name="connsiteY0" fmla="*/ 0 h 1666434"/>
                <a:gd name="connsiteX1" fmla="*/ 2309360 w 2309360"/>
                <a:gd name="connsiteY1" fmla="*/ 0 h 1666434"/>
                <a:gd name="connsiteX2" fmla="*/ 2309360 w 2309360"/>
                <a:gd name="connsiteY2" fmla="*/ 1305879 h 1666434"/>
                <a:gd name="connsiteX3" fmla="*/ 1530338 w 2309360"/>
                <a:gd name="connsiteY3" fmla="*/ 1305879 h 1666434"/>
                <a:gd name="connsiteX4" fmla="*/ 1154681 w 2309360"/>
                <a:gd name="connsiteY4" fmla="*/ 1666434 h 1666434"/>
                <a:gd name="connsiteX5" fmla="*/ 779023 w 2309360"/>
                <a:gd name="connsiteY5" fmla="*/ 1305879 h 1666434"/>
                <a:gd name="connsiteX6" fmla="*/ 0 w 2309360"/>
                <a:gd name="connsiteY6" fmla="*/ 1305879 h 1666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9360" h="1666434">
                  <a:moveTo>
                    <a:pt x="0" y="0"/>
                  </a:moveTo>
                  <a:lnTo>
                    <a:pt x="2309360" y="0"/>
                  </a:lnTo>
                  <a:lnTo>
                    <a:pt x="2309360" y="1305879"/>
                  </a:lnTo>
                  <a:lnTo>
                    <a:pt x="1530338" y="1305879"/>
                  </a:lnTo>
                  <a:lnTo>
                    <a:pt x="1154681" y="1666434"/>
                  </a:lnTo>
                  <a:lnTo>
                    <a:pt x="779023" y="1305879"/>
                  </a:lnTo>
                  <a:lnTo>
                    <a:pt x="0" y="1305879"/>
                  </a:lnTo>
                  <a:close/>
                </a:path>
              </a:pathLst>
            </a:custGeom>
            <a:noFill/>
            <a:ln w="19050">
              <a:solidFill>
                <a:srgbClr val="C0C0C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459000" anchor="ctr">
              <a:norm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FF660A">
                    <a:lumMod val="75000"/>
                  </a:srgbClr>
                </a:solidFill>
                <a:effectLst/>
                <a:uLnTx/>
                <a:uFillTx/>
                <a:latin typeface="Arial"/>
                <a:ea typeface="微软雅黑"/>
                <a:cs typeface="+mn-cs"/>
              </a:endParaRPr>
            </a:p>
          </p:txBody>
        </p:sp>
      </p:grpSp>
      <p:grpSp>
        <p:nvGrpSpPr>
          <p:cNvPr id="29" name="组合 28">
            <a:extLst>
              <a:ext uri="{FF2B5EF4-FFF2-40B4-BE49-F238E27FC236}">
                <a16:creationId xmlns:a16="http://schemas.microsoft.com/office/drawing/2014/main" xmlns="" id="{28BDBEEA-9F48-411E-A449-AD19EBD4AE79}"/>
              </a:ext>
            </a:extLst>
          </p:cNvPr>
          <p:cNvGrpSpPr/>
          <p:nvPr/>
        </p:nvGrpSpPr>
        <p:grpSpPr>
          <a:xfrm>
            <a:off x="7183918" y="4161675"/>
            <a:ext cx="2714620" cy="1959004"/>
            <a:chOff x="6742984" y="4066891"/>
            <a:chExt cx="2714620" cy="1959004"/>
          </a:xfrm>
        </p:grpSpPr>
        <p:sp>
          <p:nvSpPr>
            <p:cNvPr id="30" name="MH_Other_6">
              <a:extLst>
                <a:ext uri="{FF2B5EF4-FFF2-40B4-BE49-F238E27FC236}">
                  <a16:creationId xmlns:a16="http://schemas.microsoft.com/office/drawing/2014/main" xmlns="" id="{176EA5DF-05EF-4F74-ADF9-E05C8BB19586}"/>
                </a:ext>
              </a:extLst>
            </p:cNvPr>
            <p:cNvSpPr/>
            <p:nvPr>
              <p:custDataLst>
                <p:tags r:id="rId1"/>
              </p:custDataLst>
            </p:nvPr>
          </p:nvSpPr>
          <p:spPr>
            <a:xfrm flipV="1">
              <a:off x="7670247" y="5093035"/>
              <a:ext cx="856365" cy="841439"/>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FFFFFF"/>
                </a:solidFill>
                <a:effectLst/>
                <a:uLnTx/>
                <a:uFillTx/>
                <a:latin typeface="Arial"/>
                <a:ea typeface="微软雅黑"/>
                <a:cs typeface="+mn-cs"/>
              </a:endParaRPr>
            </a:p>
          </p:txBody>
        </p:sp>
        <p:sp>
          <p:nvSpPr>
            <p:cNvPr id="31" name="MH_Other_7">
              <a:extLst>
                <a:ext uri="{FF2B5EF4-FFF2-40B4-BE49-F238E27FC236}">
                  <a16:creationId xmlns:a16="http://schemas.microsoft.com/office/drawing/2014/main" xmlns="" id="{3C9B39E0-2FD1-4E49-8600-5C56E2D02469}"/>
                </a:ext>
              </a:extLst>
            </p:cNvPr>
            <p:cNvSpPr/>
            <p:nvPr>
              <p:custDataLst>
                <p:tags r:id="rId2"/>
              </p:custDataLst>
            </p:nvPr>
          </p:nvSpPr>
          <p:spPr bwMode="auto">
            <a:xfrm>
              <a:off x="7899729" y="5307592"/>
              <a:ext cx="371277" cy="324636"/>
            </a:xfrm>
            <a:custGeom>
              <a:avLst/>
              <a:gdLst>
                <a:gd name="T0" fmla="*/ 2147483646 w 6361"/>
                <a:gd name="T1" fmla="*/ 2147483646 h 5554"/>
                <a:gd name="T2" fmla="*/ 2147483646 w 6361"/>
                <a:gd name="T3" fmla="*/ 2147483646 h 5554"/>
                <a:gd name="T4" fmla="*/ 2147483646 w 6361"/>
                <a:gd name="T5" fmla="*/ 2147483646 h 5554"/>
                <a:gd name="T6" fmla="*/ 2147483646 w 6361"/>
                <a:gd name="T7" fmla="*/ 2147483646 h 5554"/>
                <a:gd name="T8" fmla="*/ 2147483646 w 6361"/>
                <a:gd name="T9" fmla="*/ 2147483646 h 5554"/>
                <a:gd name="T10" fmla="*/ 2147483646 w 6361"/>
                <a:gd name="T11" fmla="*/ 2147483646 h 5554"/>
                <a:gd name="T12" fmla="*/ 2147483646 w 6361"/>
                <a:gd name="T13" fmla="*/ 2147483646 h 5554"/>
                <a:gd name="T14" fmla="*/ 2147483646 w 6361"/>
                <a:gd name="T15" fmla="*/ 2147483646 h 5554"/>
                <a:gd name="T16" fmla="*/ 2147483646 w 6361"/>
                <a:gd name="T17" fmla="*/ 2147483646 h 5554"/>
                <a:gd name="T18" fmla="*/ 2147483646 w 6361"/>
                <a:gd name="T19" fmla="*/ 2147483646 h 5554"/>
                <a:gd name="T20" fmla="*/ 2147483646 w 6361"/>
                <a:gd name="T21" fmla="*/ 2147483646 h 5554"/>
                <a:gd name="T22" fmla="*/ 2147483646 w 6361"/>
                <a:gd name="T23" fmla="*/ 2147483646 h 5554"/>
                <a:gd name="T24" fmla="*/ 2147483646 w 6361"/>
                <a:gd name="T25" fmla="*/ 2147483646 h 5554"/>
                <a:gd name="T26" fmla="*/ 2147483646 w 6361"/>
                <a:gd name="T27" fmla="*/ 2147483646 h 5554"/>
                <a:gd name="T28" fmla="*/ 2147483646 w 6361"/>
                <a:gd name="T29" fmla="*/ 2147483646 h 5554"/>
                <a:gd name="T30" fmla="*/ 2147483646 w 6361"/>
                <a:gd name="T31" fmla="*/ 2147483646 h 5554"/>
                <a:gd name="T32" fmla="*/ 2147483646 w 6361"/>
                <a:gd name="T33" fmla="*/ 2147483646 h 5554"/>
                <a:gd name="T34" fmla="*/ 2147483646 w 6361"/>
                <a:gd name="T35" fmla="*/ 2147483646 h 5554"/>
                <a:gd name="T36" fmla="*/ 2147483646 w 6361"/>
                <a:gd name="T37" fmla="*/ 2147483646 h 5554"/>
                <a:gd name="T38" fmla="*/ 2147483646 w 6361"/>
                <a:gd name="T39" fmla="*/ 2147483646 h 5554"/>
                <a:gd name="T40" fmla="*/ 2147483646 w 6361"/>
                <a:gd name="T41" fmla="*/ 2147483646 h 5554"/>
                <a:gd name="T42" fmla="*/ 2147483646 w 6361"/>
                <a:gd name="T43" fmla="*/ 2147483646 h 5554"/>
                <a:gd name="T44" fmla="*/ 2147483646 w 6361"/>
                <a:gd name="T45" fmla="*/ 2147483646 h 5554"/>
                <a:gd name="T46" fmla="*/ 2147483646 w 6361"/>
                <a:gd name="T47" fmla="*/ 2147483646 h 5554"/>
                <a:gd name="T48" fmla="*/ 2147483646 w 6361"/>
                <a:gd name="T49" fmla="*/ 2147483646 h 5554"/>
                <a:gd name="T50" fmla="*/ 2147483646 w 6361"/>
                <a:gd name="T51" fmla="*/ 2147483646 h 5554"/>
                <a:gd name="T52" fmla="*/ 2147483646 w 6361"/>
                <a:gd name="T53" fmla="*/ 2147483646 h 5554"/>
                <a:gd name="T54" fmla="*/ 2147483646 w 6361"/>
                <a:gd name="T55" fmla="*/ 2147483646 h 5554"/>
                <a:gd name="T56" fmla="*/ 2147483646 w 6361"/>
                <a:gd name="T57" fmla="*/ 2147483646 h 5554"/>
                <a:gd name="T58" fmla="*/ 2147483646 w 6361"/>
                <a:gd name="T59" fmla="*/ 2147483646 h 5554"/>
                <a:gd name="T60" fmla="*/ 2147483646 w 6361"/>
                <a:gd name="T61" fmla="*/ 2147483646 h 5554"/>
                <a:gd name="T62" fmla="*/ 2147483646 w 6361"/>
                <a:gd name="T63" fmla="*/ 2147483646 h 5554"/>
                <a:gd name="T64" fmla="*/ 2147483646 w 6361"/>
                <a:gd name="T65" fmla="*/ 2147483646 h 5554"/>
                <a:gd name="T66" fmla="*/ 2147483646 w 6361"/>
                <a:gd name="T67" fmla="*/ 2147483646 h 5554"/>
                <a:gd name="T68" fmla="*/ 2147483646 w 6361"/>
                <a:gd name="T69" fmla="*/ 2147483646 h 5554"/>
                <a:gd name="T70" fmla="*/ 2147483646 w 6361"/>
                <a:gd name="T71" fmla="*/ 2147483646 h 5554"/>
                <a:gd name="T72" fmla="*/ 2147483646 w 6361"/>
                <a:gd name="T73" fmla="*/ 2147483646 h 5554"/>
                <a:gd name="T74" fmla="*/ 2147483646 w 6361"/>
                <a:gd name="T75" fmla="*/ 2147483646 h 5554"/>
                <a:gd name="T76" fmla="*/ 2147483646 w 6361"/>
                <a:gd name="T77" fmla="*/ 2147483646 h 5554"/>
                <a:gd name="T78" fmla="*/ 2147483646 w 6361"/>
                <a:gd name="T79" fmla="*/ 2147483646 h 5554"/>
                <a:gd name="T80" fmla="*/ 2147483646 w 6361"/>
                <a:gd name="T81" fmla="*/ 2147483646 h 5554"/>
                <a:gd name="T82" fmla="*/ 2147483646 w 6361"/>
                <a:gd name="T83" fmla="*/ 2147483646 h 5554"/>
                <a:gd name="T84" fmla="*/ 2147483646 w 6361"/>
                <a:gd name="T85" fmla="*/ 2147483646 h 5554"/>
                <a:gd name="T86" fmla="*/ 2147483646 w 6361"/>
                <a:gd name="T87" fmla="*/ 2147483646 h 5554"/>
                <a:gd name="T88" fmla="*/ 2147483646 w 6361"/>
                <a:gd name="T89" fmla="*/ 2147483646 h 5554"/>
                <a:gd name="T90" fmla="*/ 2147483646 w 6361"/>
                <a:gd name="T91" fmla="*/ 2147483646 h 5554"/>
                <a:gd name="T92" fmla="*/ 2147483646 w 6361"/>
                <a:gd name="T93" fmla="*/ 2147483646 h 5554"/>
                <a:gd name="T94" fmla="*/ 2147483646 w 6361"/>
                <a:gd name="T95" fmla="*/ 2147483646 h 5554"/>
                <a:gd name="T96" fmla="*/ 2147483646 w 6361"/>
                <a:gd name="T97" fmla="*/ 2147483646 h 5554"/>
                <a:gd name="T98" fmla="*/ 2147483646 w 6361"/>
                <a:gd name="T99" fmla="*/ 2147483646 h 5554"/>
                <a:gd name="T100" fmla="*/ 2147483646 w 6361"/>
                <a:gd name="T101" fmla="*/ 2147483646 h 5554"/>
                <a:gd name="T102" fmla="*/ 2147483646 w 6361"/>
                <a:gd name="T103" fmla="*/ 2147483646 h 5554"/>
                <a:gd name="T104" fmla="*/ 2147483646 w 6361"/>
                <a:gd name="T105" fmla="*/ 2147483646 h 5554"/>
                <a:gd name="T106" fmla="*/ 2147483646 w 6361"/>
                <a:gd name="T107" fmla="*/ 2147483646 h 5554"/>
                <a:gd name="T108" fmla="*/ 2147483646 w 6361"/>
                <a:gd name="T109" fmla="*/ 2147483646 h 5554"/>
                <a:gd name="T110" fmla="*/ 2147483646 w 6361"/>
                <a:gd name="T111" fmla="*/ 2147483646 h 5554"/>
                <a:gd name="T112" fmla="*/ 2147483646 w 6361"/>
                <a:gd name="T113" fmla="*/ 2147483646 h 5554"/>
                <a:gd name="T114" fmla="*/ 2147483646 w 6361"/>
                <a:gd name="T115" fmla="*/ 2147483646 h 5554"/>
                <a:gd name="T116" fmla="*/ 2147483646 w 6361"/>
                <a:gd name="T117" fmla="*/ 2147483646 h 5554"/>
                <a:gd name="T118" fmla="*/ 2147483646 w 6361"/>
                <a:gd name="T119" fmla="*/ 2147483646 h 5554"/>
                <a:gd name="T120" fmla="*/ 2147483646 w 6361"/>
                <a:gd name="T121" fmla="*/ 2147483646 h 555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361" h="5554">
                  <a:moveTo>
                    <a:pt x="2311" y="2629"/>
                  </a:moveTo>
                  <a:lnTo>
                    <a:pt x="3634" y="2629"/>
                  </a:lnTo>
                  <a:lnTo>
                    <a:pt x="3584" y="2603"/>
                  </a:lnTo>
                  <a:lnTo>
                    <a:pt x="3535" y="2575"/>
                  </a:lnTo>
                  <a:lnTo>
                    <a:pt x="3487" y="2544"/>
                  </a:lnTo>
                  <a:lnTo>
                    <a:pt x="3441" y="2512"/>
                  </a:lnTo>
                  <a:lnTo>
                    <a:pt x="3396" y="2479"/>
                  </a:lnTo>
                  <a:lnTo>
                    <a:pt x="3352" y="2443"/>
                  </a:lnTo>
                  <a:lnTo>
                    <a:pt x="3311" y="2406"/>
                  </a:lnTo>
                  <a:lnTo>
                    <a:pt x="3270" y="2367"/>
                  </a:lnTo>
                  <a:lnTo>
                    <a:pt x="3247" y="2343"/>
                  </a:lnTo>
                  <a:lnTo>
                    <a:pt x="3224" y="2318"/>
                  </a:lnTo>
                  <a:lnTo>
                    <a:pt x="3202" y="2294"/>
                  </a:lnTo>
                  <a:lnTo>
                    <a:pt x="3181" y="2268"/>
                  </a:lnTo>
                  <a:lnTo>
                    <a:pt x="3160" y="2243"/>
                  </a:lnTo>
                  <a:lnTo>
                    <a:pt x="3139" y="2216"/>
                  </a:lnTo>
                  <a:lnTo>
                    <a:pt x="3120" y="2190"/>
                  </a:lnTo>
                  <a:lnTo>
                    <a:pt x="3101" y="2162"/>
                  </a:lnTo>
                  <a:lnTo>
                    <a:pt x="3083" y="2134"/>
                  </a:lnTo>
                  <a:lnTo>
                    <a:pt x="3065" y="2106"/>
                  </a:lnTo>
                  <a:lnTo>
                    <a:pt x="3048" y="2077"/>
                  </a:lnTo>
                  <a:lnTo>
                    <a:pt x="3032" y="2048"/>
                  </a:lnTo>
                  <a:lnTo>
                    <a:pt x="3016" y="2018"/>
                  </a:lnTo>
                  <a:lnTo>
                    <a:pt x="3001" y="1987"/>
                  </a:lnTo>
                  <a:lnTo>
                    <a:pt x="2986" y="1958"/>
                  </a:lnTo>
                  <a:lnTo>
                    <a:pt x="2973" y="1927"/>
                  </a:lnTo>
                  <a:lnTo>
                    <a:pt x="2961" y="1895"/>
                  </a:lnTo>
                  <a:lnTo>
                    <a:pt x="2948" y="1864"/>
                  </a:lnTo>
                  <a:lnTo>
                    <a:pt x="2937" y="1832"/>
                  </a:lnTo>
                  <a:lnTo>
                    <a:pt x="2926" y="1799"/>
                  </a:lnTo>
                  <a:lnTo>
                    <a:pt x="2917" y="1766"/>
                  </a:lnTo>
                  <a:lnTo>
                    <a:pt x="2907" y="1733"/>
                  </a:lnTo>
                  <a:lnTo>
                    <a:pt x="2900" y="1700"/>
                  </a:lnTo>
                  <a:lnTo>
                    <a:pt x="2892" y="1666"/>
                  </a:lnTo>
                  <a:lnTo>
                    <a:pt x="2886" y="1632"/>
                  </a:lnTo>
                  <a:lnTo>
                    <a:pt x="2880" y="1598"/>
                  </a:lnTo>
                  <a:lnTo>
                    <a:pt x="2875" y="1564"/>
                  </a:lnTo>
                  <a:lnTo>
                    <a:pt x="2871" y="1529"/>
                  </a:lnTo>
                  <a:lnTo>
                    <a:pt x="2868" y="1494"/>
                  </a:lnTo>
                  <a:lnTo>
                    <a:pt x="2866" y="1458"/>
                  </a:lnTo>
                  <a:lnTo>
                    <a:pt x="2865" y="1422"/>
                  </a:lnTo>
                  <a:lnTo>
                    <a:pt x="2864" y="1387"/>
                  </a:lnTo>
                  <a:lnTo>
                    <a:pt x="2865" y="1351"/>
                  </a:lnTo>
                  <a:lnTo>
                    <a:pt x="2866" y="1316"/>
                  </a:lnTo>
                  <a:lnTo>
                    <a:pt x="2868" y="1281"/>
                  </a:lnTo>
                  <a:lnTo>
                    <a:pt x="2871" y="1246"/>
                  </a:lnTo>
                  <a:lnTo>
                    <a:pt x="2875" y="1210"/>
                  </a:lnTo>
                  <a:lnTo>
                    <a:pt x="2880" y="1175"/>
                  </a:lnTo>
                  <a:lnTo>
                    <a:pt x="2886" y="1141"/>
                  </a:lnTo>
                  <a:lnTo>
                    <a:pt x="2892" y="1107"/>
                  </a:lnTo>
                  <a:lnTo>
                    <a:pt x="2900" y="1074"/>
                  </a:lnTo>
                  <a:lnTo>
                    <a:pt x="2907" y="1040"/>
                  </a:lnTo>
                  <a:lnTo>
                    <a:pt x="2917" y="1007"/>
                  </a:lnTo>
                  <a:lnTo>
                    <a:pt x="2926" y="975"/>
                  </a:lnTo>
                  <a:lnTo>
                    <a:pt x="2937" y="942"/>
                  </a:lnTo>
                  <a:lnTo>
                    <a:pt x="2948" y="910"/>
                  </a:lnTo>
                  <a:lnTo>
                    <a:pt x="2961" y="878"/>
                  </a:lnTo>
                  <a:lnTo>
                    <a:pt x="2973" y="848"/>
                  </a:lnTo>
                  <a:lnTo>
                    <a:pt x="2986" y="817"/>
                  </a:lnTo>
                  <a:lnTo>
                    <a:pt x="3001" y="786"/>
                  </a:lnTo>
                  <a:lnTo>
                    <a:pt x="3016" y="756"/>
                  </a:lnTo>
                  <a:lnTo>
                    <a:pt x="3032" y="726"/>
                  </a:lnTo>
                  <a:lnTo>
                    <a:pt x="3048" y="697"/>
                  </a:lnTo>
                  <a:lnTo>
                    <a:pt x="3065" y="668"/>
                  </a:lnTo>
                  <a:lnTo>
                    <a:pt x="3083" y="640"/>
                  </a:lnTo>
                  <a:lnTo>
                    <a:pt x="3101" y="612"/>
                  </a:lnTo>
                  <a:lnTo>
                    <a:pt x="3120" y="585"/>
                  </a:lnTo>
                  <a:lnTo>
                    <a:pt x="3139" y="558"/>
                  </a:lnTo>
                  <a:lnTo>
                    <a:pt x="3160" y="531"/>
                  </a:lnTo>
                  <a:lnTo>
                    <a:pt x="3181" y="505"/>
                  </a:lnTo>
                  <a:lnTo>
                    <a:pt x="3202" y="480"/>
                  </a:lnTo>
                  <a:lnTo>
                    <a:pt x="3224" y="455"/>
                  </a:lnTo>
                  <a:lnTo>
                    <a:pt x="3247" y="430"/>
                  </a:lnTo>
                  <a:lnTo>
                    <a:pt x="3270" y="407"/>
                  </a:lnTo>
                  <a:lnTo>
                    <a:pt x="3294" y="383"/>
                  </a:lnTo>
                  <a:lnTo>
                    <a:pt x="3318" y="361"/>
                  </a:lnTo>
                  <a:lnTo>
                    <a:pt x="3343" y="339"/>
                  </a:lnTo>
                  <a:lnTo>
                    <a:pt x="3368" y="317"/>
                  </a:lnTo>
                  <a:lnTo>
                    <a:pt x="3395" y="296"/>
                  </a:lnTo>
                  <a:lnTo>
                    <a:pt x="3421" y="276"/>
                  </a:lnTo>
                  <a:lnTo>
                    <a:pt x="3448" y="257"/>
                  </a:lnTo>
                  <a:lnTo>
                    <a:pt x="3476" y="238"/>
                  </a:lnTo>
                  <a:lnTo>
                    <a:pt x="3503" y="220"/>
                  </a:lnTo>
                  <a:lnTo>
                    <a:pt x="3531" y="201"/>
                  </a:lnTo>
                  <a:lnTo>
                    <a:pt x="3561" y="184"/>
                  </a:lnTo>
                  <a:lnTo>
                    <a:pt x="3590" y="168"/>
                  </a:lnTo>
                  <a:lnTo>
                    <a:pt x="3619" y="153"/>
                  </a:lnTo>
                  <a:lnTo>
                    <a:pt x="3649" y="138"/>
                  </a:lnTo>
                  <a:lnTo>
                    <a:pt x="3680" y="123"/>
                  </a:lnTo>
                  <a:lnTo>
                    <a:pt x="3711" y="110"/>
                  </a:lnTo>
                  <a:lnTo>
                    <a:pt x="3742" y="97"/>
                  </a:lnTo>
                  <a:lnTo>
                    <a:pt x="3774" y="84"/>
                  </a:lnTo>
                  <a:lnTo>
                    <a:pt x="3806" y="74"/>
                  </a:lnTo>
                  <a:lnTo>
                    <a:pt x="3839" y="63"/>
                  </a:lnTo>
                  <a:lnTo>
                    <a:pt x="3870" y="54"/>
                  </a:lnTo>
                  <a:lnTo>
                    <a:pt x="3903" y="44"/>
                  </a:lnTo>
                  <a:lnTo>
                    <a:pt x="3938" y="36"/>
                  </a:lnTo>
                  <a:lnTo>
                    <a:pt x="3971" y="29"/>
                  </a:lnTo>
                  <a:lnTo>
                    <a:pt x="4005" y="23"/>
                  </a:lnTo>
                  <a:lnTo>
                    <a:pt x="4039" y="16"/>
                  </a:lnTo>
                  <a:lnTo>
                    <a:pt x="4074" y="12"/>
                  </a:lnTo>
                  <a:lnTo>
                    <a:pt x="4109" y="8"/>
                  </a:lnTo>
                  <a:lnTo>
                    <a:pt x="4144" y="5"/>
                  </a:lnTo>
                  <a:lnTo>
                    <a:pt x="4179" y="2"/>
                  </a:lnTo>
                  <a:lnTo>
                    <a:pt x="4214" y="1"/>
                  </a:lnTo>
                  <a:lnTo>
                    <a:pt x="4250" y="0"/>
                  </a:lnTo>
                  <a:lnTo>
                    <a:pt x="4286" y="1"/>
                  </a:lnTo>
                  <a:lnTo>
                    <a:pt x="4322" y="2"/>
                  </a:lnTo>
                  <a:lnTo>
                    <a:pt x="4357" y="5"/>
                  </a:lnTo>
                  <a:lnTo>
                    <a:pt x="4392" y="8"/>
                  </a:lnTo>
                  <a:lnTo>
                    <a:pt x="4427" y="12"/>
                  </a:lnTo>
                  <a:lnTo>
                    <a:pt x="4461" y="16"/>
                  </a:lnTo>
                  <a:lnTo>
                    <a:pt x="4495" y="23"/>
                  </a:lnTo>
                  <a:lnTo>
                    <a:pt x="4529" y="29"/>
                  </a:lnTo>
                  <a:lnTo>
                    <a:pt x="4563" y="36"/>
                  </a:lnTo>
                  <a:lnTo>
                    <a:pt x="4596" y="44"/>
                  </a:lnTo>
                  <a:lnTo>
                    <a:pt x="4629" y="54"/>
                  </a:lnTo>
                  <a:lnTo>
                    <a:pt x="4662" y="63"/>
                  </a:lnTo>
                  <a:lnTo>
                    <a:pt x="4695" y="74"/>
                  </a:lnTo>
                  <a:lnTo>
                    <a:pt x="4727" y="84"/>
                  </a:lnTo>
                  <a:lnTo>
                    <a:pt x="4758" y="97"/>
                  </a:lnTo>
                  <a:lnTo>
                    <a:pt x="4790" y="110"/>
                  </a:lnTo>
                  <a:lnTo>
                    <a:pt x="4821" y="123"/>
                  </a:lnTo>
                  <a:lnTo>
                    <a:pt x="4851" y="138"/>
                  </a:lnTo>
                  <a:lnTo>
                    <a:pt x="4882" y="153"/>
                  </a:lnTo>
                  <a:lnTo>
                    <a:pt x="4911" y="168"/>
                  </a:lnTo>
                  <a:lnTo>
                    <a:pt x="4940" y="184"/>
                  </a:lnTo>
                  <a:lnTo>
                    <a:pt x="4969" y="201"/>
                  </a:lnTo>
                  <a:lnTo>
                    <a:pt x="4998" y="220"/>
                  </a:lnTo>
                  <a:lnTo>
                    <a:pt x="5025" y="238"/>
                  </a:lnTo>
                  <a:lnTo>
                    <a:pt x="5053" y="257"/>
                  </a:lnTo>
                  <a:lnTo>
                    <a:pt x="5079" y="276"/>
                  </a:lnTo>
                  <a:lnTo>
                    <a:pt x="5106" y="296"/>
                  </a:lnTo>
                  <a:lnTo>
                    <a:pt x="5132" y="317"/>
                  </a:lnTo>
                  <a:lnTo>
                    <a:pt x="5157" y="339"/>
                  </a:lnTo>
                  <a:lnTo>
                    <a:pt x="5183" y="361"/>
                  </a:lnTo>
                  <a:lnTo>
                    <a:pt x="5206" y="383"/>
                  </a:lnTo>
                  <a:lnTo>
                    <a:pt x="5231" y="407"/>
                  </a:lnTo>
                  <a:lnTo>
                    <a:pt x="5254" y="430"/>
                  </a:lnTo>
                  <a:lnTo>
                    <a:pt x="5276" y="455"/>
                  </a:lnTo>
                  <a:lnTo>
                    <a:pt x="5299" y="480"/>
                  </a:lnTo>
                  <a:lnTo>
                    <a:pt x="5320" y="505"/>
                  </a:lnTo>
                  <a:lnTo>
                    <a:pt x="5340" y="531"/>
                  </a:lnTo>
                  <a:lnTo>
                    <a:pt x="5360" y="558"/>
                  </a:lnTo>
                  <a:lnTo>
                    <a:pt x="5381" y="585"/>
                  </a:lnTo>
                  <a:lnTo>
                    <a:pt x="5400" y="612"/>
                  </a:lnTo>
                  <a:lnTo>
                    <a:pt x="5418" y="640"/>
                  </a:lnTo>
                  <a:lnTo>
                    <a:pt x="5436" y="668"/>
                  </a:lnTo>
                  <a:lnTo>
                    <a:pt x="5453" y="697"/>
                  </a:lnTo>
                  <a:lnTo>
                    <a:pt x="5469" y="726"/>
                  </a:lnTo>
                  <a:lnTo>
                    <a:pt x="5485" y="756"/>
                  </a:lnTo>
                  <a:lnTo>
                    <a:pt x="5500" y="786"/>
                  </a:lnTo>
                  <a:lnTo>
                    <a:pt x="5514" y="817"/>
                  </a:lnTo>
                  <a:lnTo>
                    <a:pt x="5527" y="848"/>
                  </a:lnTo>
                  <a:lnTo>
                    <a:pt x="5540" y="878"/>
                  </a:lnTo>
                  <a:lnTo>
                    <a:pt x="5552" y="910"/>
                  </a:lnTo>
                  <a:lnTo>
                    <a:pt x="5564" y="942"/>
                  </a:lnTo>
                  <a:lnTo>
                    <a:pt x="5574" y="975"/>
                  </a:lnTo>
                  <a:lnTo>
                    <a:pt x="5584" y="1007"/>
                  </a:lnTo>
                  <a:lnTo>
                    <a:pt x="5592" y="1040"/>
                  </a:lnTo>
                  <a:lnTo>
                    <a:pt x="5601" y="1074"/>
                  </a:lnTo>
                  <a:lnTo>
                    <a:pt x="5608" y="1107"/>
                  </a:lnTo>
                  <a:lnTo>
                    <a:pt x="5615" y="1141"/>
                  </a:lnTo>
                  <a:lnTo>
                    <a:pt x="5620" y="1175"/>
                  </a:lnTo>
                  <a:lnTo>
                    <a:pt x="5625" y="1210"/>
                  </a:lnTo>
                  <a:lnTo>
                    <a:pt x="5629" y="1246"/>
                  </a:lnTo>
                  <a:lnTo>
                    <a:pt x="5632" y="1281"/>
                  </a:lnTo>
                  <a:lnTo>
                    <a:pt x="5635" y="1316"/>
                  </a:lnTo>
                  <a:lnTo>
                    <a:pt x="5636" y="1351"/>
                  </a:lnTo>
                  <a:lnTo>
                    <a:pt x="5636" y="1387"/>
                  </a:lnTo>
                  <a:lnTo>
                    <a:pt x="5636" y="1422"/>
                  </a:lnTo>
                  <a:lnTo>
                    <a:pt x="5635" y="1458"/>
                  </a:lnTo>
                  <a:lnTo>
                    <a:pt x="5632" y="1494"/>
                  </a:lnTo>
                  <a:lnTo>
                    <a:pt x="5629" y="1529"/>
                  </a:lnTo>
                  <a:lnTo>
                    <a:pt x="5625" y="1564"/>
                  </a:lnTo>
                  <a:lnTo>
                    <a:pt x="5620" y="1598"/>
                  </a:lnTo>
                  <a:lnTo>
                    <a:pt x="5615" y="1632"/>
                  </a:lnTo>
                  <a:lnTo>
                    <a:pt x="5608" y="1666"/>
                  </a:lnTo>
                  <a:lnTo>
                    <a:pt x="5601" y="1700"/>
                  </a:lnTo>
                  <a:lnTo>
                    <a:pt x="5592" y="1733"/>
                  </a:lnTo>
                  <a:lnTo>
                    <a:pt x="5584" y="1766"/>
                  </a:lnTo>
                  <a:lnTo>
                    <a:pt x="5574" y="1799"/>
                  </a:lnTo>
                  <a:lnTo>
                    <a:pt x="5564" y="1832"/>
                  </a:lnTo>
                  <a:lnTo>
                    <a:pt x="5552" y="1864"/>
                  </a:lnTo>
                  <a:lnTo>
                    <a:pt x="5540" y="1895"/>
                  </a:lnTo>
                  <a:lnTo>
                    <a:pt x="5527" y="1927"/>
                  </a:lnTo>
                  <a:lnTo>
                    <a:pt x="5514" y="1958"/>
                  </a:lnTo>
                  <a:lnTo>
                    <a:pt x="5500" y="1987"/>
                  </a:lnTo>
                  <a:lnTo>
                    <a:pt x="5485" y="2018"/>
                  </a:lnTo>
                  <a:lnTo>
                    <a:pt x="5469" y="2048"/>
                  </a:lnTo>
                  <a:lnTo>
                    <a:pt x="5453" y="2077"/>
                  </a:lnTo>
                  <a:lnTo>
                    <a:pt x="5436" y="2106"/>
                  </a:lnTo>
                  <a:lnTo>
                    <a:pt x="5418" y="2134"/>
                  </a:lnTo>
                  <a:lnTo>
                    <a:pt x="5400" y="2162"/>
                  </a:lnTo>
                  <a:lnTo>
                    <a:pt x="5381" y="2190"/>
                  </a:lnTo>
                  <a:lnTo>
                    <a:pt x="5360" y="2216"/>
                  </a:lnTo>
                  <a:lnTo>
                    <a:pt x="5340" y="2243"/>
                  </a:lnTo>
                  <a:lnTo>
                    <a:pt x="5320" y="2268"/>
                  </a:lnTo>
                  <a:lnTo>
                    <a:pt x="5299" y="2294"/>
                  </a:lnTo>
                  <a:lnTo>
                    <a:pt x="5276" y="2318"/>
                  </a:lnTo>
                  <a:lnTo>
                    <a:pt x="5254" y="2343"/>
                  </a:lnTo>
                  <a:lnTo>
                    <a:pt x="5231" y="2367"/>
                  </a:lnTo>
                  <a:lnTo>
                    <a:pt x="5190" y="2406"/>
                  </a:lnTo>
                  <a:lnTo>
                    <a:pt x="5148" y="2443"/>
                  </a:lnTo>
                  <a:lnTo>
                    <a:pt x="5104" y="2479"/>
                  </a:lnTo>
                  <a:lnTo>
                    <a:pt x="5059" y="2512"/>
                  </a:lnTo>
                  <a:lnTo>
                    <a:pt x="5013" y="2544"/>
                  </a:lnTo>
                  <a:lnTo>
                    <a:pt x="4966" y="2575"/>
                  </a:lnTo>
                  <a:lnTo>
                    <a:pt x="4917" y="2603"/>
                  </a:lnTo>
                  <a:lnTo>
                    <a:pt x="4867" y="2629"/>
                  </a:lnTo>
                  <a:lnTo>
                    <a:pt x="5114" y="2629"/>
                  </a:lnTo>
                  <a:lnTo>
                    <a:pt x="5697" y="2231"/>
                  </a:lnTo>
                  <a:lnTo>
                    <a:pt x="5629" y="2131"/>
                  </a:lnTo>
                  <a:lnTo>
                    <a:pt x="5853" y="1978"/>
                  </a:lnTo>
                  <a:lnTo>
                    <a:pt x="6361" y="2721"/>
                  </a:lnTo>
                  <a:lnTo>
                    <a:pt x="6135" y="2875"/>
                  </a:lnTo>
                  <a:lnTo>
                    <a:pt x="6057" y="2760"/>
                  </a:lnTo>
                  <a:lnTo>
                    <a:pt x="5505" y="3136"/>
                  </a:lnTo>
                  <a:lnTo>
                    <a:pt x="5505" y="5232"/>
                  </a:lnTo>
                  <a:lnTo>
                    <a:pt x="5505" y="5249"/>
                  </a:lnTo>
                  <a:lnTo>
                    <a:pt x="5504" y="5265"/>
                  </a:lnTo>
                  <a:lnTo>
                    <a:pt x="5502" y="5281"/>
                  </a:lnTo>
                  <a:lnTo>
                    <a:pt x="5499" y="5296"/>
                  </a:lnTo>
                  <a:lnTo>
                    <a:pt x="5496" y="5312"/>
                  </a:lnTo>
                  <a:lnTo>
                    <a:pt x="5491" y="5327"/>
                  </a:lnTo>
                  <a:lnTo>
                    <a:pt x="5486" y="5342"/>
                  </a:lnTo>
                  <a:lnTo>
                    <a:pt x="5481" y="5357"/>
                  </a:lnTo>
                  <a:lnTo>
                    <a:pt x="5473" y="5371"/>
                  </a:lnTo>
                  <a:lnTo>
                    <a:pt x="5467" y="5385"/>
                  </a:lnTo>
                  <a:lnTo>
                    <a:pt x="5458" y="5399"/>
                  </a:lnTo>
                  <a:lnTo>
                    <a:pt x="5451" y="5411"/>
                  </a:lnTo>
                  <a:lnTo>
                    <a:pt x="5441" y="5424"/>
                  </a:lnTo>
                  <a:lnTo>
                    <a:pt x="5432" y="5437"/>
                  </a:lnTo>
                  <a:lnTo>
                    <a:pt x="5421" y="5449"/>
                  </a:lnTo>
                  <a:lnTo>
                    <a:pt x="5410" y="5459"/>
                  </a:lnTo>
                  <a:lnTo>
                    <a:pt x="5400" y="5470"/>
                  </a:lnTo>
                  <a:lnTo>
                    <a:pt x="5388" y="5481"/>
                  </a:lnTo>
                  <a:lnTo>
                    <a:pt x="5375" y="5490"/>
                  </a:lnTo>
                  <a:lnTo>
                    <a:pt x="5364" y="5499"/>
                  </a:lnTo>
                  <a:lnTo>
                    <a:pt x="5350" y="5507"/>
                  </a:lnTo>
                  <a:lnTo>
                    <a:pt x="5337" y="5515"/>
                  </a:lnTo>
                  <a:lnTo>
                    <a:pt x="5322" y="5522"/>
                  </a:lnTo>
                  <a:lnTo>
                    <a:pt x="5308" y="5529"/>
                  </a:lnTo>
                  <a:lnTo>
                    <a:pt x="5293" y="5535"/>
                  </a:lnTo>
                  <a:lnTo>
                    <a:pt x="5278" y="5540"/>
                  </a:lnTo>
                  <a:lnTo>
                    <a:pt x="5264" y="5544"/>
                  </a:lnTo>
                  <a:lnTo>
                    <a:pt x="5248" y="5548"/>
                  </a:lnTo>
                  <a:lnTo>
                    <a:pt x="5232" y="5551"/>
                  </a:lnTo>
                  <a:lnTo>
                    <a:pt x="5216" y="5553"/>
                  </a:lnTo>
                  <a:lnTo>
                    <a:pt x="5200" y="5554"/>
                  </a:lnTo>
                  <a:lnTo>
                    <a:pt x="5183" y="5554"/>
                  </a:lnTo>
                  <a:lnTo>
                    <a:pt x="1592" y="5554"/>
                  </a:lnTo>
                  <a:lnTo>
                    <a:pt x="1575" y="5554"/>
                  </a:lnTo>
                  <a:lnTo>
                    <a:pt x="1559" y="5553"/>
                  </a:lnTo>
                  <a:lnTo>
                    <a:pt x="1543" y="5551"/>
                  </a:lnTo>
                  <a:lnTo>
                    <a:pt x="1527" y="5548"/>
                  </a:lnTo>
                  <a:lnTo>
                    <a:pt x="1511" y="5544"/>
                  </a:lnTo>
                  <a:lnTo>
                    <a:pt x="1496" y="5540"/>
                  </a:lnTo>
                  <a:lnTo>
                    <a:pt x="1481" y="5535"/>
                  </a:lnTo>
                  <a:lnTo>
                    <a:pt x="1466" y="5529"/>
                  </a:lnTo>
                  <a:lnTo>
                    <a:pt x="1451" y="5522"/>
                  </a:lnTo>
                  <a:lnTo>
                    <a:pt x="1438" y="5515"/>
                  </a:lnTo>
                  <a:lnTo>
                    <a:pt x="1425" y="5507"/>
                  </a:lnTo>
                  <a:lnTo>
                    <a:pt x="1411" y="5499"/>
                  </a:lnTo>
                  <a:lnTo>
                    <a:pt x="1398" y="5490"/>
                  </a:lnTo>
                  <a:lnTo>
                    <a:pt x="1387" y="5481"/>
                  </a:lnTo>
                  <a:lnTo>
                    <a:pt x="1375" y="5470"/>
                  </a:lnTo>
                  <a:lnTo>
                    <a:pt x="1363" y="5459"/>
                  </a:lnTo>
                  <a:lnTo>
                    <a:pt x="1352" y="5449"/>
                  </a:lnTo>
                  <a:lnTo>
                    <a:pt x="1343" y="5437"/>
                  </a:lnTo>
                  <a:lnTo>
                    <a:pt x="1333" y="5424"/>
                  </a:lnTo>
                  <a:lnTo>
                    <a:pt x="1324" y="5411"/>
                  </a:lnTo>
                  <a:lnTo>
                    <a:pt x="1315" y="5399"/>
                  </a:lnTo>
                  <a:lnTo>
                    <a:pt x="1308" y="5385"/>
                  </a:lnTo>
                  <a:lnTo>
                    <a:pt x="1300" y="5371"/>
                  </a:lnTo>
                  <a:lnTo>
                    <a:pt x="1294" y="5357"/>
                  </a:lnTo>
                  <a:lnTo>
                    <a:pt x="1289" y="5342"/>
                  </a:lnTo>
                  <a:lnTo>
                    <a:pt x="1283" y="5327"/>
                  </a:lnTo>
                  <a:lnTo>
                    <a:pt x="1279" y="5312"/>
                  </a:lnTo>
                  <a:lnTo>
                    <a:pt x="1276" y="5296"/>
                  </a:lnTo>
                  <a:lnTo>
                    <a:pt x="1273" y="5281"/>
                  </a:lnTo>
                  <a:lnTo>
                    <a:pt x="1271" y="5265"/>
                  </a:lnTo>
                  <a:lnTo>
                    <a:pt x="1269" y="5249"/>
                  </a:lnTo>
                  <a:lnTo>
                    <a:pt x="1268" y="5232"/>
                  </a:lnTo>
                  <a:lnTo>
                    <a:pt x="1268" y="4543"/>
                  </a:lnTo>
                  <a:lnTo>
                    <a:pt x="452" y="4543"/>
                  </a:lnTo>
                  <a:lnTo>
                    <a:pt x="452" y="4694"/>
                  </a:lnTo>
                  <a:lnTo>
                    <a:pt x="0" y="4694"/>
                  </a:lnTo>
                  <a:lnTo>
                    <a:pt x="0" y="3209"/>
                  </a:lnTo>
                  <a:lnTo>
                    <a:pt x="452" y="3209"/>
                  </a:lnTo>
                  <a:lnTo>
                    <a:pt x="452" y="3371"/>
                  </a:lnTo>
                  <a:lnTo>
                    <a:pt x="1268" y="3371"/>
                  </a:lnTo>
                  <a:lnTo>
                    <a:pt x="1268" y="2952"/>
                  </a:lnTo>
                  <a:lnTo>
                    <a:pt x="1269" y="2933"/>
                  </a:lnTo>
                  <a:lnTo>
                    <a:pt x="1272" y="2913"/>
                  </a:lnTo>
                  <a:lnTo>
                    <a:pt x="1274" y="2894"/>
                  </a:lnTo>
                  <a:lnTo>
                    <a:pt x="1278" y="2876"/>
                  </a:lnTo>
                  <a:lnTo>
                    <a:pt x="1283" y="2858"/>
                  </a:lnTo>
                  <a:lnTo>
                    <a:pt x="1289" y="2840"/>
                  </a:lnTo>
                  <a:lnTo>
                    <a:pt x="1296" y="2823"/>
                  </a:lnTo>
                  <a:lnTo>
                    <a:pt x="1304" y="2806"/>
                  </a:lnTo>
                  <a:lnTo>
                    <a:pt x="1312" y="2790"/>
                  </a:lnTo>
                  <a:lnTo>
                    <a:pt x="1322" y="2775"/>
                  </a:lnTo>
                  <a:lnTo>
                    <a:pt x="1332" y="2760"/>
                  </a:lnTo>
                  <a:lnTo>
                    <a:pt x="1344" y="2745"/>
                  </a:lnTo>
                  <a:lnTo>
                    <a:pt x="1356" y="2731"/>
                  </a:lnTo>
                  <a:lnTo>
                    <a:pt x="1368" y="2719"/>
                  </a:lnTo>
                  <a:lnTo>
                    <a:pt x="1382" y="2707"/>
                  </a:lnTo>
                  <a:lnTo>
                    <a:pt x="1396" y="2695"/>
                  </a:lnTo>
                  <a:lnTo>
                    <a:pt x="1350" y="2675"/>
                  </a:lnTo>
                  <a:lnTo>
                    <a:pt x="1306" y="2652"/>
                  </a:lnTo>
                  <a:lnTo>
                    <a:pt x="1262" y="2627"/>
                  </a:lnTo>
                  <a:lnTo>
                    <a:pt x="1219" y="2600"/>
                  </a:lnTo>
                  <a:lnTo>
                    <a:pt x="1179" y="2572"/>
                  </a:lnTo>
                  <a:lnTo>
                    <a:pt x="1140" y="2541"/>
                  </a:lnTo>
                  <a:lnTo>
                    <a:pt x="1102" y="2508"/>
                  </a:lnTo>
                  <a:lnTo>
                    <a:pt x="1066" y="2474"/>
                  </a:lnTo>
                  <a:lnTo>
                    <a:pt x="1032" y="2439"/>
                  </a:lnTo>
                  <a:lnTo>
                    <a:pt x="1000" y="2401"/>
                  </a:lnTo>
                  <a:lnTo>
                    <a:pt x="970" y="2363"/>
                  </a:lnTo>
                  <a:lnTo>
                    <a:pt x="942" y="2323"/>
                  </a:lnTo>
                  <a:lnTo>
                    <a:pt x="915" y="2281"/>
                  </a:lnTo>
                  <a:lnTo>
                    <a:pt x="891" y="2239"/>
                  </a:lnTo>
                  <a:lnTo>
                    <a:pt x="868" y="2195"/>
                  </a:lnTo>
                  <a:lnTo>
                    <a:pt x="847" y="2149"/>
                  </a:lnTo>
                  <a:lnTo>
                    <a:pt x="829" y="2103"/>
                  </a:lnTo>
                  <a:lnTo>
                    <a:pt x="813" y="2056"/>
                  </a:lnTo>
                  <a:lnTo>
                    <a:pt x="799" y="2008"/>
                  </a:lnTo>
                  <a:lnTo>
                    <a:pt x="788" y="1958"/>
                  </a:lnTo>
                  <a:lnTo>
                    <a:pt x="783" y="1933"/>
                  </a:lnTo>
                  <a:lnTo>
                    <a:pt x="779" y="1908"/>
                  </a:lnTo>
                  <a:lnTo>
                    <a:pt x="776" y="1882"/>
                  </a:lnTo>
                  <a:lnTo>
                    <a:pt x="772" y="1857"/>
                  </a:lnTo>
                  <a:lnTo>
                    <a:pt x="770" y="1831"/>
                  </a:lnTo>
                  <a:lnTo>
                    <a:pt x="768" y="1804"/>
                  </a:lnTo>
                  <a:lnTo>
                    <a:pt x="767" y="1779"/>
                  </a:lnTo>
                  <a:lnTo>
                    <a:pt x="767" y="1752"/>
                  </a:lnTo>
                  <a:lnTo>
                    <a:pt x="767" y="1726"/>
                  </a:lnTo>
                  <a:lnTo>
                    <a:pt x="768" y="1699"/>
                  </a:lnTo>
                  <a:lnTo>
                    <a:pt x="770" y="1673"/>
                  </a:lnTo>
                  <a:lnTo>
                    <a:pt x="772" y="1648"/>
                  </a:lnTo>
                  <a:lnTo>
                    <a:pt x="776" y="1622"/>
                  </a:lnTo>
                  <a:lnTo>
                    <a:pt x="779" y="1597"/>
                  </a:lnTo>
                  <a:lnTo>
                    <a:pt x="783" y="1571"/>
                  </a:lnTo>
                  <a:lnTo>
                    <a:pt x="788" y="1546"/>
                  </a:lnTo>
                  <a:lnTo>
                    <a:pt x="799" y="1497"/>
                  </a:lnTo>
                  <a:lnTo>
                    <a:pt x="813" y="1449"/>
                  </a:lnTo>
                  <a:lnTo>
                    <a:pt x="829" y="1401"/>
                  </a:lnTo>
                  <a:lnTo>
                    <a:pt x="847" y="1354"/>
                  </a:lnTo>
                  <a:lnTo>
                    <a:pt x="868" y="1309"/>
                  </a:lnTo>
                  <a:lnTo>
                    <a:pt x="891" y="1266"/>
                  </a:lnTo>
                  <a:lnTo>
                    <a:pt x="915" y="1222"/>
                  </a:lnTo>
                  <a:lnTo>
                    <a:pt x="942" y="1181"/>
                  </a:lnTo>
                  <a:lnTo>
                    <a:pt x="970" y="1141"/>
                  </a:lnTo>
                  <a:lnTo>
                    <a:pt x="1000" y="1103"/>
                  </a:lnTo>
                  <a:lnTo>
                    <a:pt x="1032" y="1066"/>
                  </a:lnTo>
                  <a:lnTo>
                    <a:pt x="1066" y="1030"/>
                  </a:lnTo>
                  <a:lnTo>
                    <a:pt x="1101" y="997"/>
                  </a:lnTo>
                  <a:lnTo>
                    <a:pt x="1139" y="964"/>
                  </a:lnTo>
                  <a:lnTo>
                    <a:pt x="1177" y="934"/>
                  </a:lnTo>
                  <a:lnTo>
                    <a:pt x="1217" y="905"/>
                  </a:lnTo>
                  <a:lnTo>
                    <a:pt x="1259" y="878"/>
                  </a:lnTo>
                  <a:lnTo>
                    <a:pt x="1301" y="854"/>
                  </a:lnTo>
                  <a:lnTo>
                    <a:pt x="1346" y="832"/>
                  </a:lnTo>
                  <a:lnTo>
                    <a:pt x="1391" y="811"/>
                  </a:lnTo>
                  <a:lnTo>
                    <a:pt x="1438" y="793"/>
                  </a:lnTo>
                  <a:lnTo>
                    <a:pt x="1484" y="777"/>
                  </a:lnTo>
                  <a:lnTo>
                    <a:pt x="1533" y="763"/>
                  </a:lnTo>
                  <a:lnTo>
                    <a:pt x="1582" y="752"/>
                  </a:lnTo>
                  <a:lnTo>
                    <a:pt x="1608" y="746"/>
                  </a:lnTo>
                  <a:lnTo>
                    <a:pt x="1632" y="742"/>
                  </a:lnTo>
                  <a:lnTo>
                    <a:pt x="1658" y="739"/>
                  </a:lnTo>
                  <a:lnTo>
                    <a:pt x="1683" y="736"/>
                  </a:lnTo>
                  <a:lnTo>
                    <a:pt x="1710" y="734"/>
                  </a:lnTo>
                  <a:lnTo>
                    <a:pt x="1736" y="733"/>
                  </a:lnTo>
                  <a:lnTo>
                    <a:pt x="1762" y="732"/>
                  </a:lnTo>
                  <a:lnTo>
                    <a:pt x="1788" y="730"/>
                  </a:lnTo>
                  <a:lnTo>
                    <a:pt x="1814" y="732"/>
                  </a:lnTo>
                  <a:lnTo>
                    <a:pt x="1841" y="733"/>
                  </a:lnTo>
                  <a:lnTo>
                    <a:pt x="1867" y="734"/>
                  </a:lnTo>
                  <a:lnTo>
                    <a:pt x="1893" y="736"/>
                  </a:lnTo>
                  <a:lnTo>
                    <a:pt x="1919" y="739"/>
                  </a:lnTo>
                  <a:lnTo>
                    <a:pt x="1944" y="742"/>
                  </a:lnTo>
                  <a:lnTo>
                    <a:pt x="1969" y="746"/>
                  </a:lnTo>
                  <a:lnTo>
                    <a:pt x="1994" y="752"/>
                  </a:lnTo>
                  <a:lnTo>
                    <a:pt x="2043" y="763"/>
                  </a:lnTo>
                  <a:lnTo>
                    <a:pt x="2092" y="777"/>
                  </a:lnTo>
                  <a:lnTo>
                    <a:pt x="2139" y="793"/>
                  </a:lnTo>
                  <a:lnTo>
                    <a:pt x="2186" y="811"/>
                  </a:lnTo>
                  <a:lnTo>
                    <a:pt x="2230" y="832"/>
                  </a:lnTo>
                  <a:lnTo>
                    <a:pt x="2275" y="854"/>
                  </a:lnTo>
                  <a:lnTo>
                    <a:pt x="2318" y="878"/>
                  </a:lnTo>
                  <a:lnTo>
                    <a:pt x="2359" y="905"/>
                  </a:lnTo>
                  <a:lnTo>
                    <a:pt x="2399" y="934"/>
                  </a:lnTo>
                  <a:lnTo>
                    <a:pt x="2438" y="964"/>
                  </a:lnTo>
                  <a:lnTo>
                    <a:pt x="2475" y="997"/>
                  </a:lnTo>
                  <a:lnTo>
                    <a:pt x="2510" y="1030"/>
                  </a:lnTo>
                  <a:lnTo>
                    <a:pt x="2544" y="1066"/>
                  </a:lnTo>
                  <a:lnTo>
                    <a:pt x="2576" y="1103"/>
                  </a:lnTo>
                  <a:lnTo>
                    <a:pt x="2606" y="1141"/>
                  </a:lnTo>
                  <a:lnTo>
                    <a:pt x="2635" y="1181"/>
                  </a:lnTo>
                  <a:lnTo>
                    <a:pt x="2661" y="1222"/>
                  </a:lnTo>
                  <a:lnTo>
                    <a:pt x="2686" y="1266"/>
                  </a:lnTo>
                  <a:lnTo>
                    <a:pt x="2708" y="1309"/>
                  </a:lnTo>
                  <a:lnTo>
                    <a:pt x="2729" y="1354"/>
                  </a:lnTo>
                  <a:lnTo>
                    <a:pt x="2748" y="1401"/>
                  </a:lnTo>
                  <a:lnTo>
                    <a:pt x="2764" y="1449"/>
                  </a:lnTo>
                  <a:lnTo>
                    <a:pt x="2778" y="1497"/>
                  </a:lnTo>
                  <a:lnTo>
                    <a:pt x="2788" y="1546"/>
                  </a:lnTo>
                  <a:lnTo>
                    <a:pt x="2793" y="1571"/>
                  </a:lnTo>
                  <a:lnTo>
                    <a:pt x="2798" y="1597"/>
                  </a:lnTo>
                  <a:lnTo>
                    <a:pt x="2801" y="1622"/>
                  </a:lnTo>
                  <a:lnTo>
                    <a:pt x="2804" y="1648"/>
                  </a:lnTo>
                  <a:lnTo>
                    <a:pt x="2806" y="1673"/>
                  </a:lnTo>
                  <a:lnTo>
                    <a:pt x="2808" y="1699"/>
                  </a:lnTo>
                  <a:lnTo>
                    <a:pt x="2809" y="1726"/>
                  </a:lnTo>
                  <a:lnTo>
                    <a:pt x="2809" y="1752"/>
                  </a:lnTo>
                  <a:lnTo>
                    <a:pt x="2809" y="1779"/>
                  </a:lnTo>
                  <a:lnTo>
                    <a:pt x="2808" y="1804"/>
                  </a:lnTo>
                  <a:lnTo>
                    <a:pt x="2806" y="1831"/>
                  </a:lnTo>
                  <a:lnTo>
                    <a:pt x="2804" y="1857"/>
                  </a:lnTo>
                  <a:lnTo>
                    <a:pt x="2801" y="1882"/>
                  </a:lnTo>
                  <a:lnTo>
                    <a:pt x="2798" y="1908"/>
                  </a:lnTo>
                  <a:lnTo>
                    <a:pt x="2793" y="1933"/>
                  </a:lnTo>
                  <a:lnTo>
                    <a:pt x="2788" y="1958"/>
                  </a:lnTo>
                  <a:lnTo>
                    <a:pt x="2778" y="2008"/>
                  </a:lnTo>
                  <a:lnTo>
                    <a:pt x="2764" y="2056"/>
                  </a:lnTo>
                  <a:lnTo>
                    <a:pt x="2748" y="2103"/>
                  </a:lnTo>
                  <a:lnTo>
                    <a:pt x="2729" y="2149"/>
                  </a:lnTo>
                  <a:lnTo>
                    <a:pt x="2708" y="2195"/>
                  </a:lnTo>
                  <a:lnTo>
                    <a:pt x="2686" y="2239"/>
                  </a:lnTo>
                  <a:lnTo>
                    <a:pt x="2661" y="2281"/>
                  </a:lnTo>
                  <a:lnTo>
                    <a:pt x="2635" y="2323"/>
                  </a:lnTo>
                  <a:lnTo>
                    <a:pt x="2606" y="2363"/>
                  </a:lnTo>
                  <a:lnTo>
                    <a:pt x="2576" y="2401"/>
                  </a:lnTo>
                  <a:lnTo>
                    <a:pt x="2544" y="2439"/>
                  </a:lnTo>
                  <a:lnTo>
                    <a:pt x="2510" y="2474"/>
                  </a:lnTo>
                  <a:lnTo>
                    <a:pt x="2488" y="2496"/>
                  </a:lnTo>
                  <a:lnTo>
                    <a:pt x="2465" y="2517"/>
                  </a:lnTo>
                  <a:lnTo>
                    <a:pt x="2440" y="2538"/>
                  </a:lnTo>
                  <a:lnTo>
                    <a:pt x="2416" y="2558"/>
                  </a:lnTo>
                  <a:lnTo>
                    <a:pt x="2390" y="2577"/>
                  </a:lnTo>
                  <a:lnTo>
                    <a:pt x="2365" y="2595"/>
                  </a:lnTo>
                  <a:lnTo>
                    <a:pt x="2338" y="2612"/>
                  </a:lnTo>
                  <a:lnTo>
                    <a:pt x="2311" y="2629"/>
                  </a:lnTo>
                  <a:close/>
                  <a:moveTo>
                    <a:pt x="4969" y="2053"/>
                  </a:moveTo>
                  <a:lnTo>
                    <a:pt x="4437" y="1746"/>
                  </a:lnTo>
                  <a:lnTo>
                    <a:pt x="4437" y="2349"/>
                  </a:lnTo>
                  <a:lnTo>
                    <a:pt x="4473" y="2341"/>
                  </a:lnTo>
                  <a:lnTo>
                    <a:pt x="4509" y="2332"/>
                  </a:lnTo>
                  <a:lnTo>
                    <a:pt x="4544" y="2322"/>
                  </a:lnTo>
                  <a:lnTo>
                    <a:pt x="4579" y="2310"/>
                  </a:lnTo>
                  <a:lnTo>
                    <a:pt x="4613" y="2297"/>
                  </a:lnTo>
                  <a:lnTo>
                    <a:pt x="4647" y="2283"/>
                  </a:lnTo>
                  <a:lnTo>
                    <a:pt x="4680" y="2267"/>
                  </a:lnTo>
                  <a:lnTo>
                    <a:pt x="4712" y="2251"/>
                  </a:lnTo>
                  <a:lnTo>
                    <a:pt x="4744" y="2233"/>
                  </a:lnTo>
                  <a:lnTo>
                    <a:pt x="4775" y="2214"/>
                  </a:lnTo>
                  <a:lnTo>
                    <a:pt x="4805" y="2195"/>
                  </a:lnTo>
                  <a:lnTo>
                    <a:pt x="4835" y="2174"/>
                  </a:lnTo>
                  <a:lnTo>
                    <a:pt x="4862" y="2151"/>
                  </a:lnTo>
                  <a:lnTo>
                    <a:pt x="4890" y="2129"/>
                  </a:lnTo>
                  <a:lnTo>
                    <a:pt x="4917" y="2105"/>
                  </a:lnTo>
                  <a:lnTo>
                    <a:pt x="4943" y="2080"/>
                  </a:lnTo>
                  <a:lnTo>
                    <a:pt x="4969" y="2053"/>
                  </a:lnTo>
                  <a:close/>
                  <a:moveTo>
                    <a:pt x="3870" y="1419"/>
                  </a:moveTo>
                  <a:lnTo>
                    <a:pt x="3314" y="1098"/>
                  </a:lnTo>
                  <a:lnTo>
                    <a:pt x="3304" y="1132"/>
                  </a:lnTo>
                  <a:lnTo>
                    <a:pt x="3296" y="1167"/>
                  </a:lnTo>
                  <a:lnTo>
                    <a:pt x="3288" y="1203"/>
                  </a:lnTo>
                  <a:lnTo>
                    <a:pt x="3282" y="1239"/>
                  </a:lnTo>
                  <a:lnTo>
                    <a:pt x="3277" y="1275"/>
                  </a:lnTo>
                  <a:lnTo>
                    <a:pt x="3273" y="1312"/>
                  </a:lnTo>
                  <a:lnTo>
                    <a:pt x="3271" y="1349"/>
                  </a:lnTo>
                  <a:lnTo>
                    <a:pt x="3270" y="1387"/>
                  </a:lnTo>
                  <a:lnTo>
                    <a:pt x="3271" y="1432"/>
                  </a:lnTo>
                  <a:lnTo>
                    <a:pt x="3275" y="1477"/>
                  </a:lnTo>
                  <a:lnTo>
                    <a:pt x="3280" y="1520"/>
                  </a:lnTo>
                  <a:lnTo>
                    <a:pt x="3286" y="1564"/>
                  </a:lnTo>
                  <a:lnTo>
                    <a:pt x="3295" y="1606"/>
                  </a:lnTo>
                  <a:lnTo>
                    <a:pt x="3305" y="1648"/>
                  </a:lnTo>
                  <a:lnTo>
                    <a:pt x="3318" y="1689"/>
                  </a:lnTo>
                  <a:lnTo>
                    <a:pt x="3332" y="1730"/>
                  </a:lnTo>
                  <a:lnTo>
                    <a:pt x="3870" y="1419"/>
                  </a:lnTo>
                  <a:close/>
                  <a:moveTo>
                    <a:pt x="3493" y="766"/>
                  </a:moveTo>
                  <a:lnTo>
                    <a:pt x="4060" y="1092"/>
                  </a:lnTo>
                  <a:lnTo>
                    <a:pt x="4060" y="426"/>
                  </a:lnTo>
                  <a:lnTo>
                    <a:pt x="4024" y="433"/>
                  </a:lnTo>
                  <a:lnTo>
                    <a:pt x="3988" y="443"/>
                  </a:lnTo>
                  <a:lnTo>
                    <a:pt x="3952" y="454"/>
                  </a:lnTo>
                  <a:lnTo>
                    <a:pt x="3918" y="465"/>
                  </a:lnTo>
                  <a:lnTo>
                    <a:pt x="3884" y="478"/>
                  </a:lnTo>
                  <a:lnTo>
                    <a:pt x="3850" y="492"/>
                  </a:lnTo>
                  <a:lnTo>
                    <a:pt x="3818" y="507"/>
                  </a:lnTo>
                  <a:lnTo>
                    <a:pt x="3786" y="524"/>
                  </a:lnTo>
                  <a:lnTo>
                    <a:pt x="3754" y="542"/>
                  </a:lnTo>
                  <a:lnTo>
                    <a:pt x="3725" y="560"/>
                  </a:lnTo>
                  <a:lnTo>
                    <a:pt x="3695" y="580"/>
                  </a:lnTo>
                  <a:lnTo>
                    <a:pt x="3665" y="601"/>
                  </a:lnTo>
                  <a:lnTo>
                    <a:pt x="3637" y="623"/>
                  </a:lnTo>
                  <a:lnTo>
                    <a:pt x="3610" y="645"/>
                  </a:lnTo>
                  <a:lnTo>
                    <a:pt x="3583" y="670"/>
                  </a:lnTo>
                  <a:lnTo>
                    <a:pt x="3558" y="694"/>
                  </a:lnTo>
                  <a:lnTo>
                    <a:pt x="3525" y="729"/>
                  </a:lnTo>
                  <a:lnTo>
                    <a:pt x="3493" y="766"/>
                  </a:lnTo>
                  <a:close/>
                  <a:moveTo>
                    <a:pt x="4625" y="1419"/>
                  </a:moveTo>
                  <a:lnTo>
                    <a:pt x="5168" y="1732"/>
                  </a:lnTo>
                  <a:lnTo>
                    <a:pt x="5182" y="1692"/>
                  </a:lnTo>
                  <a:lnTo>
                    <a:pt x="5194" y="1650"/>
                  </a:lnTo>
                  <a:lnTo>
                    <a:pt x="5205" y="1607"/>
                  </a:lnTo>
                  <a:lnTo>
                    <a:pt x="5214" y="1565"/>
                  </a:lnTo>
                  <a:lnTo>
                    <a:pt x="5221" y="1521"/>
                  </a:lnTo>
                  <a:lnTo>
                    <a:pt x="5225" y="1477"/>
                  </a:lnTo>
                  <a:lnTo>
                    <a:pt x="5228" y="1432"/>
                  </a:lnTo>
                  <a:lnTo>
                    <a:pt x="5230" y="1387"/>
                  </a:lnTo>
                  <a:lnTo>
                    <a:pt x="5230" y="1349"/>
                  </a:lnTo>
                  <a:lnTo>
                    <a:pt x="5227" y="1312"/>
                  </a:lnTo>
                  <a:lnTo>
                    <a:pt x="5223" y="1274"/>
                  </a:lnTo>
                  <a:lnTo>
                    <a:pt x="5219" y="1238"/>
                  </a:lnTo>
                  <a:lnTo>
                    <a:pt x="5212" y="1201"/>
                  </a:lnTo>
                  <a:lnTo>
                    <a:pt x="5205" y="1166"/>
                  </a:lnTo>
                  <a:lnTo>
                    <a:pt x="5195" y="1131"/>
                  </a:lnTo>
                  <a:lnTo>
                    <a:pt x="5186" y="1096"/>
                  </a:lnTo>
                  <a:lnTo>
                    <a:pt x="4625" y="1419"/>
                  </a:lnTo>
                  <a:close/>
                  <a:moveTo>
                    <a:pt x="4060" y="1746"/>
                  </a:moveTo>
                  <a:lnTo>
                    <a:pt x="3530" y="2051"/>
                  </a:lnTo>
                  <a:lnTo>
                    <a:pt x="3558" y="2080"/>
                  </a:lnTo>
                  <a:lnTo>
                    <a:pt x="3583" y="2105"/>
                  </a:lnTo>
                  <a:lnTo>
                    <a:pt x="3610" y="2128"/>
                  </a:lnTo>
                  <a:lnTo>
                    <a:pt x="3637" y="2151"/>
                  </a:lnTo>
                  <a:lnTo>
                    <a:pt x="3665" y="2173"/>
                  </a:lnTo>
                  <a:lnTo>
                    <a:pt x="3695" y="2194"/>
                  </a:lnTo>
                  <a:lnTo>
                    <a:pt x="3725" y="2214"/>
                  </a:lnTo>
                  <a:lnTo>
                    <a:pt x="3754" y="2232"/>
                  </a:lnTo>
                  <a:lnTo>
                    <a:pt x="3786" y="2250"/>
                  </a:lnTo>
                  <a:lnTo>
                    <a:pt x="3818" y="2266"/>
                  </a:lnTo>
                  <a:lnTo>
                    <a:pt x="3850" y="2282"/>
                  </a:lnTo>
                  <a:lnTo>
                    <a:pt x="3884" y="2296"/>
                  </a:lnTo>
                  <a:lnTo>
                    <a:pt x="3918" y="2309"/>
                  </a:lnTo>
                  <a:lnTo>
                    <a:pt x="3952" y="2321"/>
                  </a:lnTo>
                  <a:lnTo>
                    <a:pt x="3988" y="2331"/>
                  </a:lnTo>
                  <a:lnTo>
                    <a:pt x="4024" y="2341"/>
                  </a:lnTo>
                  <a:lnTo>
                    <a:pt x="4060" y="2348"/>
                  </a:lnTo>
                  <a:lnTo>
                    <a:pt x="4060" y="1746"/>
                  </a:lnTo>
                  <a:close/>
                  <a:moveTo>
                    <a:pt x="4437" y="1092"/>
                  </a:moveTo>
                  <a:lnTo>
                    <a:pt x="5006" y="763"/>
                  </a:lnTo>
                  <a:lnTo>
                    <a:pt x="4975" y="728"/>
                  </a:lnTo>
                  <a:lnTo>
                    <a:pt x="4943" y="694"/>
                  </a:lnTo>
                  <a:lnTo>
                    <a:pt x="4917" y="669"/>
                  </a:lnTo>
                  <a:lnTo>
                    <a:pt x="4890" y="645"/>
                  </a:lnTo>
                  <a:lnTo>
                    <a:pt x="4862" y="622"/>
                  </a:lnTo>
                  <a:lnTo>
                    <a:pt x="4835" y="601"/>
                  </a:lnTo>
                  <a:lnTo>
                    <a:pt x="4805" y="579"/>
                  </a:lnTo>
                  <a:lnTo>
                    <a:pt x="4775" y="559"/>
                  </a:lnTo>
                  <a:lnTo>
                    <a:pt x="4744" y="541"/>
                  </a:lnTo>
                  <a:lnTo>
                    <a:pt x="4712" y="523"/>
                  </a:lnTo>
                  <a:lnTo>
                    <a:pt x="4680" y="506"/>
                  </a:lnTo>
                  <a:lnTo>
                    <a:pt x="4647" y="491"/>
                  </a:lnTo>
                  <a:lnTo>
                    <a:pt x="4613" y="477"/>
                  </a:lnTo>
                  <a:lnTo>
                    <a:pt x="4579" y="463"/>
                  </a:lnTo>
                  <a:lnTo>
                    <a:pt x="4544" y="453"/>
                  </a:lnTo>
                  <a:lnTo>
                    <a:pt x="4509" y="442"/>
                  </a:lnTo>
                  <a:lnTo>
                    <a:pt x="4473" y="432"/>
                  </a:lnTo>
                  <a:lnTo>
                    <a:pt x="4437" y="425"/>
                  </a:lnTo>
                  <a:lnTo>
                    <a:pt x="4437" y="1092"/>
                  </a:lnTo>
                  <a:close/>
                  <a:moveTo>
                    <a:pt x="2318" y="2243"/>
                  </a:moveTo>
                  <a:lnTo>
                    <a:pt x="1925" y="2016"/>
                  </a:lnTo>
                  <a:lnTo>
                    <a:pt x="1925" y="2461"/>
                  </a:lnTo>
                  <a:lnTo>
                    <a:pt x="1953" y="2455"/>
                  </a:lnTo>
                  <a:lnTo>
                    <a:pt x="1979" y="2448"/>
                  </a:lnTo>
                  <a:lnTo>
                    <a:pt x="2005" y="2441"/>
                  </a:lnTo>
                  <a:lnTo>
                    <a:pt x="2030" y="2432"/>
                  </a:lnTo>
                  <a:lnTo>
                    <a:pt x="2056" y="2423"/>
                  </a:lnTo>
                  <a:lnTo>
                    <a:pt x="2080" y="2412"/>
                  </a:lnTo>
                  <a:lnTo>
                    <a:pt x="2105" y="2400"/>
                  </a:lnTo>
                  <a:lnTo>
                    <a:pt x="2128" y="2389"/>
                  </a:lnTo>
                  <a:lnTo>
                    <a:pt x="2152" y="2376"/>
                  </a:lnTo>
                  <a:lnTo>
                    <a:pt x="2175" y="2362"/>
                  </a:lnTo>
                  <a:lnTo>
                    <a:pt x="2196" y="2347"/>
                  </a:lnTo>
                  <a:lnTo>
                    <a:pt x="2219" y="2331"/>
                  </a:lnTo>
                  <a:lnTo>
                    <a:pt x="2239" y="2315"/>
                  </a:lnTo>
                  <a:lnTo>
                    <a:pt x="2260" y="2298"/>
                  </a:lnTo>
                  <a:lnTo>
                    <a:pt x="2279" y="2281"/>
                  </a:lnTo>
                  <a:lnTo>
                    <a:pt x="2299" y="2262"/>
                  </a:lnTo>
                  <a:lnTo>
                    <a:pt x="2318" y="2243"/>
                  </a:lnTo>
                  <a:close/>
                  <a:moveTo>
                    <a:pt x="1509" y="1776"/>
                  </a:moveTo>
                  <a:lnTo>
                    <a:pt x="1098" y="1539"/>
                  </a:lnTo>
                  <a:lnTo>
                    <a:pt x="1092" y="1565"/>
                  </a:lnTo>
                  <a:lnTo>
                    <a:pt x="1084" y="1590"/>
                  </a:lnTo>
                  <a:lnTo>
                    <a:pt x="1079" y="1616"/>
                  </a:lnTo>
                  <a:lnTo>
                    <a:pt x="1075" y="1643"/>
                  </a:lnTo>
                  <a:lnTo>
                    <a:pt x="1072" y="1670"/>
                  </a:lnTo>
                  <a:lnTo>
                    <a:pt x="1068" y="1697"/>
                  </a:lnTo>
                  <a:lnTo>
                    <a:pt x="1067" y="1725"/>
                  </a:lnTo>
                  <a:lnTo>
                    <a:pt x="1066" y="1752"/>
                  </a:lnTo>
                  <a:lnTo>
                    <a:pt x="1067" y="1785"/>
                  </a:lnTo>
                  <a:lnTo>
                    <a:pt x="1069" y="1818"/>
                  </a:lnTo>
                  <a:lnTo>
                    <a:pt x="1074" y="1850"/>
                  </a:lnTo>
                  <a:lnTo>
                    <a:pt x="1078" y="1882"/>
                  </a:lnTo>
                  <a:lnTo>
                    <a:pt x="1084" y="1914"/>
                  </a:lnTo>
                  <a:lnTo>
                    <a:pt x="1093" y="1945"/>
                  </a:lnTo>
                  <a:lnTo>
                    <a:pt x="1101" y="1975"/>
                  </a:lnTo>
                  <a:lnTo>
                    <a:pt x="1112" y="2004"/>
                  </a:lnTo>
                  <a:lnTo>
                    <a:pt x="1509" y="1776"/>
                  </a:lnTo>
                  <a:close/>
                  <a:moveTo>
                    <a:pt x="1230" y="1295"/>
                  </a:moveTo>
                  <a:lnTo>
                    <a:pt x="1647" y="1535"/>
                  </a:lnTo>
                  <a:lnTo>
                    <a:pt x="1647" y="1044"/>
                  </a:lnTo>
                  <a:lnTo>
                    <a:pt x="1621" y="1050"/>
                  </a:lnTo>
                  <a:lnTo>
                    <a:pt x="1595" y="1056"/>
                  </a:lnTo>
                  <a:lnTo>
                    <a:pt x="1569" y="1065"/>
                  </a:lnTo>
                  <a:lnTo>
                    <a:pt x="1544" y="1073"/>
                  </a:lnTo>
                  <a:lnTo>
                    <a:pt x="1519" y="1083"/>
                  </a:lnTo>
                  <a:lnTo>
                    <a:pt x="1494" y="1092"/>
                  </a:lnTo>
                  <a:lnTo>
                    <a:pt x="1470" y="1104"/>
                  </a:lnTo>
                  <a:lnTo>
                    <a:pt x="1446" y="1116"/>
                  </a:lnTo>
                  <a:lnTo>
                    <a:pt x="1424" y="1130"/>
                  </a:lnTo>
                  <a:lnTo>
                    <a:pt x="1400" y="1143"/>
                  </a:lnTo>
                  <a:lnTo>
                    <a:pt x="1379" y="1157"/>
                  </a:lnTo>
                  <a:lnTo>
                    <a:pt x="1358" y="1173"/>
                  </a:lnTo>
                  <a:lnTo>
                    <a:pt x="1337" y="1189"/>
                  </a:lnTo>
                  <a:lnTo>
                    <a:pt x="1316" y="1206"/>
                  </a:lnTo>
                  <a:lnTo>
                    <a:pt x="1297" y="1223"/>
                  </a:lnTo>
                  <a:lnTo>
                    <a:pt x="1278" y="1241"/>
                  </a:lnTo>
                  <a:lnTo>
                    <a:pt x="1254" y="1267"/>
                  </a:lnTo>
                  <a:lnTo>
                    <a:pt x="1230" y="1295"/>
                  </a:lnTo>
                  <a:close/>
                  <a:moveTo>
                    <a:pt x="2064" y="1776"/>
                  </a:moveTo>
                  <a:lnTo>
                    <a:pt x="2464" y="2007"/>
                  </a:lnTo>
                  <a:lnTo>
                    <a:pt x="2474" y="1977"/>
                  </a:lnTo>
                  <a:lnTo>
                    <a:pt x="2484" y="1946"/>
                  </a:lnTo>
                  <a:lnTo>
                    <a:pt x="2491" y="1915"/>
                  </a:lnTo>
                  <a:lnTo>
                    <a:pt x="2498" y="1883"/>
                  </a:lnTo>
                  <a:lnTo>
                    <a:pt x="2503" y="1851"/>
                  </a:lnTo>
                  <a:lnTo>
                    <a:pt x="2507" y="1818"/>
                  </a:lnTo>
                  <a:lnTo>
                    <a:pt x="2509" y="1785"/>
                  </a:lnTo>
                  <a:lnTo>
                    <a:pt x="2510" y="1752"/>
                  </a:lnTo>
                  <a:lnTo>
                    <a:pt x="2509" y="1725"/>
                  </a:lnTo>
                  <a:lnTo>
                    <a:pt x="2508" y="1697"/>
                  </a:lnTo>
                  <a:lnTo>
                    <a:pt x="2505" y="1669"/>
                  </a:lnTo>
                  <a:lnTo>
                    <a:pt x="2502" y="1642"/>
                  </a:lnTo>
                  <a:lnTo>
                    <a:pt x="2497" y="1615"/>
                  </a:lnTo>
                  <a:lnTo>
                    <a:pt x="2491" y="1589"/>
                  </a:lnTo>
                  <a:lnTo>
                    <a:pt x="2485" y="1563"/>
                  </a:lnTo>
                  <a:lnTo>
                    <a:pt x="2477" y="1537"/>
                  </a:lnTo>
                  <a:lnTo>
                    <a:pt x="2064" y="1776"/>
                  </a:lnTo>
                  <a:close/>
                  <a:moveTo>
                    <a:pt x="1647" y="2016"/>
                  </a:moveTo>
                  <a:lnTo>
                    <a:pt x="1258" y="2242"/>
                  </a:lnTo>
                  <a:lnTo>
                    <a:pt x="1278" y="2262"/>
                  </a:lnTo>
                  <a:lnTo>
                    <a:pt x="1297" y="2280"/>
                  </a:lnTo>
                  <a:lnTo>
                    <a:pt x="1316" y="2298"/>
                  </a:lnTo>
                  <a:lnTo>
                    <a:pt x="1337" y="2315"/>
                  </a:lnTo>
                  <a:lnTo>
                    <a:pt x="1358" y="2331"/>
                  </a:lnTo>
                  <a:lnTo>
                    <a:pt x="1379" y="2346"/>
                  </a:lnTo>
                  <a:lnTo>
                    <a:pt x="1400" y="2361"/>
                  </a:lnTo>
                  <a:lnTo>
                    <a:pt x="1424" y="2375"/>
                  </a:lnTo>
                  <a:lnTo>
                    <a:pt x="1446" y="2388"/>
                  </a:lnTo>
                  <a:lnTo>
                    <a:pt x="1470" y="2400"/>
                  </a:lnTo>
                  <a:lnTo>
                    <a:pt x="1494" y="2411"/>
                  </a:lnTo>
                  <a:lnTo>
                    <a:pt x="1519" y="2422"/>
                  </a:lnTo>
                  <a:lnTo>
                    <a:pt x="1544" y="2431"/>
                  </a:lnTo>
                  <a:lnTo>
                    <a:pt x="1569" y="2440"/>
                  </a:lnTo>
                  <a:lnTo>
                    <a:pt x="1595" y="2447"/>
                  </a:lnTo>
                  <a:lnTo>
                    <a:pt x="1621" y="2455"/>
                  </a:lnTo>
                  <a:lnTo>
                    <a:pt x="1647" y="2460"/>
                  </a:lnTo>
                  <a:lnTo>
                    <a:pt x="1647" y="2016"/>
                  </a:lnTo>
                  <a:close/>
                  <a:moveTo>
                    <a:pt x="1925" y="1535"/>
                  </a:moveTo>
                  <a:lnTo>
                    <a:pt x="2345" y="1292"/>
                  </a:lnTo>
                  <a:lnTo>
                    <a:pt x="2322" y="1267"/>
                  </a:lnTo>
                  <a:lnTo>
                    <a:pt x="2299" y="1241"/>
                  </a:lnTo>
                  <a:lnTo>
                    <a:pt x="2279" y="1223"/>
                  </a:lnTo>
                  <a:lnTo>
                    <a:pt x="2260" y="1205"/>
                  </a:lnTo>
                  <a:lnTo>
                    <a:pt x="2239" y="1189"/>
                  </a:lnTo>
                  <a:lnTo>
                    <a:pt x="2219" y="1172"/>
                  </a:lnTo>
                  <a:lnTo>
                    <a:pt x="2196" y="1157"/>
                  </a:lnTo>
                  <a:lnTo>
                    <a:pt x="2175" y="1142"/>
                  </a:lnTo>
                  <a:lnTo>
                    <a:pt x="2152" y="1129"/>
                  </a:lnTo>
                  <a:lnTo>
                    <a:pt x="2128" y="1116"/>
                  </a:lnTo>
                  <a:lnTo>
                    <a:pt x="2105" y="1103"/>
                  </a:lnTo>
                  <a:lnTo>
                    <a:pt x="2080" y="1092"/>
                  </a:lnTo>
                  <a:lnTo>
                    <a:pt x="2056" y="1082"/>
                  </a:lnTo>
                  <a:lnTo>
                    <a:pt x="2030" y="1072"/>
                  </a:lnTo>
                  <a:lnTo>
                    <a:pt x="2005" y="1064"/>
                  </a:lnTo>
                  <a:lnTo>
                    <a:pt x="1979" y="1056"/>
                  </a:lnTo>
                  <a:lnTo>
                    <a:pt x="1953" y="1049"/>
                  </a:lnTo>
                  <a:lnTo>
                    <a:pt x="1925" y="1043"/>
                  </a:lnTo>
                  <a:lnTo>
                    <a:pt x="1925" y="1535"/>
                  </a:lnTo>
                  <a:close/>
                </a:path>
              </a:pathLst>
            </a:custGeom>
            <a:solidFill>
              <a:srgbClr val="FFFFFF"/>
            </a:solidFill>
            <a:ln>
              <a:noFill/>
            </a:ln>
            <a:extLst>
              <a:ext uri="{91240B29-F687-4F45-9708-019B960494DF}">
                <a14:hiddenLine xmlns:a14="http://schemas.microsoft.com/office/drawing/2010/main" xmlns="" w="9525">
                  <a:solidFill>
                    <a:srgbClr val="000000"/>
                  </a:solidFill>
                  <a:round/>
                </a14:hiddenLine>
              </a:ext>
            </a:extLst>
          </p:spPr>
          <p:txBody>
            <a:bodyPr tIns="540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rgbClr val="000000"/>
                </a:solidFill>
                <a:effectLst/>
                <a:uLnTx/>
                <a:uFillTx/>
                <a:latin typeface="Arial"/>
                <a:ea typeface="微软雅黑"/>
                <a:cs typeface="+mn-cs"/>
              </a:endParaRPr>
            </a:p>
          </p:txBody>
        </p:sp>
        <p:sp>
          <p:nvSpPr>
            <p:cNvPr id="32" name="MH_SubTitle_5">
              <a:extLst>
                <a:ext uri="{FF2B5EF4-FFF2-40B4-BE49-F238E27FC236}">
                  <a16:creationId xmlns:a16="http://schemas.microsoft.com/office/drawing/2014/main" xmlns="" id="{1F869DEB-C363-484E-9FCB-D0EB52605BF3}"/>
                </a:ext>
              </a:extLst>
            </p:cNvPr>
            <p:cNvSpPr/>
            <p:nvPr>
              <p:custDataLst>
                <p:tags r:id="rId3"/>
              </p:custDataLst>
            </p:nvPr>
          </p:nvSpPr>
          <p:spPr>
            <a:xfrm>
              <a:off x="6742984" y="4066891"/>
              <a:ext cx="2714620" cy="1959004"/>
            </a:xfrm>
            <a:custGeom>
              <a:avLst/>
              <a:gdLst>
                <a:gd name="connsiteX0" fmla="*/ 0 w 2309360"/>
                <a:gd name="connsiteY0" fmla="*/ 0 h 1666434"/>
                <a:gd name="connsiteX1" fmla="*/ 2309360 w 2309360"/>
                <a:gd name="connsiteY1" fmla="*/ 0 h 1666434"/>
                <a:gd name="connsiteX2" fmla="*/ 2309360 w 2309360"/>
                <a:gd name="connsiteY2" fmla="*/ 1305879 h 1666434"/>
                <a:gd name="connsiteX3" fmla="*/ 1530338 w 2309360"/>
                <a:gd name="connsiteY3" fmla="*/ 1305879 h 1666434"/>
                <a:gd name="connsiteX4" fmla="*/ 1154681 w 2309360"/>
                <a:gd name="connsiteY4" fmla="*/ 1666434 h 1666434"/>
                <a:gd name="connsiteX5" fmla="*/ 779023 w 2309360"/>
                <a:gd name="connsiteY5" fmla="*/ 1305879 h 1666434"/>
                <a:gd name="connsiteX6" fmla="*/ 0 w 2309360"/>
                <a:gd name="connsiteY6" fmla="*/ 1305879 h 1666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9360" h="1666434">
                  <a:moveTo>
                    <a:pt x="0" y="0"/>
                  </a:moveTo>
                  <a:lnTo>
                    <a:pt x="2309360" y="0"/>
                  </a:lnTo>
                  <a:lnTo>
                    <a:pt x="2309360" y="1305879"/>
                  </a:lnTo>
                  <a:lnTo>
                    <a:pt x="1530338" y="1305879"/>
                  </a:lnTo>
                  <a:lnTo>
                    <a:pt x="1154681" y="1666434"/>
                  </a:lnTo>
                  <a:lnTo>
                    <a:pt x="779023" y="1305879"/>
                  </a:lnTo>
                  <a:lnTo>
                    <a:pt x="0" y="1305879"/>
                  </a:lnTo>
                  <a:close/>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459000" anchor="ctr">
              <a:norm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76CEF5">
                    <a:lumMod val="75000"/>
                  </a:srgbClr>
                </a:solidFill>
                <a:effectLst/>
                <a:uLnTx/>
                <a:uFillTx/>
                <a:latin typeface="Arial"/>
                <a:ea typeface="微软雅黑"/>
                <a:cs typeface="+mn-cs"/>
              </a:endParaRPr>
            </a:p>
          </p:txBody>
        </p:sp>
      </p:grpSp>
      <p:sp>
        <p:nvSpPr>
          <p:cNvPr id="34" name="虚尾箭头 36">
            <a:extLst>
              <a:ext uri="{FF2B5EF4-FFF2-40B4-BE49-F238E27FC236}">
                <a16:creationId xmlns:a16="http://schemas.microsoft.com/office/drawing/2014/main" xmlns="" id="{F93FB2F1-3A43-4225-81B2-12239DD9B2C4}"/>
              </a:ext>
            </a:extLst>
          </p:cNvPr>
          <p:cNvSpPr/>
          <p:nvPr/>
        </p:nvSpPr>
        <p:spPr>
          <a:xfrm>
            <a:off x="2891968" y="365793"/>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8" name="文本占位符 5">
            <a:extLst>
              <a:ext uri="{FF2B5EF4-FFF2-40B4-BE49-F238E27FC236}">
                <a16:creationId xmlns:a16="http://schemas.microsoft.com/office/drawing/2014/main" xmlns="" id="{7A16D346-2AD8-4F9E-966C-7D131CEAE1CA}"/>
              </a:ext>
            </a:extLst>
          </p:cNvPr>
          <p:cNvSpPr txBox="1">
            <a:spLocks/>
          </p:cNvSpPr>
          <p:nvPr/>
        </p:nvSpPr>
        <p:spPr>
          <a:xfrm>
            <a:off x="6305174" y="2924616"/>
            <a:ext cx="1464567"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单击输入内容</a:t>
            </a:r>
          </a:p>
          <a:p>
            <a:pPr marL="0" indent="0">
              <a:lnSpc>
                <a:spcPct val="125000"/>
              </a:lnSpc>
              <a:spcBef>
                <a:spcPts val="0"/>
              </a:spcBef>
              <a:buFont typeface="Arial" panose="020B0604020202020204" pitchFamily="34" charset="0"/>
              <a:buNone/>
            </a:pPr>
            <a:r>
              <a:rPr lang="zh-CN" altLang="en-US" sz="1600" dirty="0">
                <a:latin typeface="+mn-ea"/>
              </a:rPr>
              <a:t>单击输入内容</a:t>
            </a:r>
          </a:p>
        </p:txBody>
      </p:sp>
      <p:sp>
        <p:nvSpPr>
          <p:cNvPr id="39" name="文本占位符 5">
            <a:extLst>
              <a:ext uri="{FF2B5EF4-FFF2-40B4-BE49-F238E27FC236}">
                <a16:creationId xmlns:a16="http://schemas.microsoft.com/office/drawing/2014/main" xmlns="" id="{2D8C9817-3CA8-4B1E-9E5E-1AAF76D62E86}"/>
              </a:ext>
            </a:extLst>
          </p:cNvPr>
          <p:cNvSpPr txBox="1">
            <a:spLocks/>
          </p:cNvSpPr>
          <p:nvPr/>
        </p:nvSpPr>
        <p:spPr>
          <a:xfrm>
            <a:off x="9264203" y="2924616"/>
            <a:ext cx="1464567"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a:latin typeface="+mn-ea"/>
              </a:rPr>
              <a:t>单击输入内容</a:t>
            </a:r>
          </a:p>
          <a:p>
            <a:pPr marL="0" indent="0">
              <a:lnSpc>
                <a:spcPct val="125000"/>
              </a:lnSpc>
              <a:spcBef>
                <a:spcPts val="0"/>
              </a:spcBef>
              <a:buFont typeface="Arial" panose="020B0604020202020204" pitchFamily="34" charset="0"/>
              <a:buNone/>
            </a:pPr>
            <a:r>
              <a:rPr lang="zh-CN" altLang="en-US" sz="1600">
                <a:latin typeface="+mn-ea"/>
              </a:rPr>
              <a:t>单击输入内容</a:t>
            </a:r>
            <a:endParaRPr lang="zh-CN" altLang="en-US" sz="1600" dirty="0">
              <a:latin typeface="+mn-ea"/>
            </a:endParaRPr>
          </a:p>
        </p:txBody>
      </p:sp>
      <p:sp>
        <p:nvSpPr>
          <p:cNvPr id="40" name="文本占位符 5">
            <a:extLst>
              <a:ext uri="{FF2B5EF4-FFF2-40B4-BE49-F238E27FC236}">
                <a16:creationId xmlns:a16="http://schemas.microsoft.com/office/drawing/2014/main" xmlns="" id="{4BCF6ED9-5D27-448A-9823-341338649758}"/>
              </a:ext>
            </a:extLst>
          </p:cNvPr>
          <p:cNvSpPr txBox="1">
            <a:spLocks/>
          </p:cNvSpPr>
          <p:nvPr/>
        </p:nvSpPr>
        <p:spPr>
          <a:xfrm>
            <a:off x="4831256" y="4342900"/>
            <a:ext cx="1464567"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a:latin typeface="+mn-ea"/>
              </a:rPr>
              <a:t>单击输入内容</a:t>
            </a:r>
          </a:p>
          <a:p>
            <a:pPr marL="0" indent="0">
              <a:lnSpc>
                <a:spcPct val="125000"/>
              </a:lnSpc>
              <a:spcBef>
                <a:spcPts val="0"/>
              </a:spcBef>
              <a:buFont typeface="Arial" panose="020B0604020202020204" pitchFamily="34" charset="0"/>
              <a:buNone/>
            </a:pPr>
            <a:r>
              <a:rPr lang="zh-CN" altLang="en-US" sz="1600">
                <a:latin typeface="+mn-ea"/>
              </a:rPr>
              <a:t>单击输入内容</a:t>
            </a:r>
            <a:endParaRPr lang="zh-CN" altLang="en-US" sz="1600" dirty="0">
              <a:latin typeface="+mn-ea"/>
            </a:endParaRPr>
          </a:p>
        </p:txBody>
      </p:sp>
      <p:sp>
        <p:nvSpPr>
          <p:cNvPr id="41" name="文本占位符 5">
            <a:extLst>
              <a:ext uri="{FF2B5EF4-FFF2-40B4-BE49-F238E27FC236}">
                <a16:creationId xmlns:a16="http://schemas.microsoft.com/office/drawing/2014/main" xmlns="" id="{A4C69AE9-5C6C-4E81-9F8C-51A2309FD5E4}"/>
              </a:ext>
            </a:extLst>
          </p:cNvPr>
          <p:cNvSpPr txBox="1">
            <a:spLocks/>
          </p:cNvSpPr>
          <p:nvPr/>
        </p:nvSpPr>
        <p:spPr>
          <a:xfrm>
            <a:off x="7812888" y="4342900"/>
            <a:ext cx="1464567"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a:latin typeface="+mn-ea"/>
              </a:rPr>
              <a:t>单击输入内容</a:t>
            </a:r>
          </a:p>
          <a:p>
            <a:pPr marL="0" indent="0">
              <a:lnSpc>
                <a:spcPct val="125000"/>
              </a:lnSpc>
              <a:spcBef>
                <a:spcPts val="0"/>
              </a:spcBef>
              <a:buFont typeface="Arial" panose="020B0604020202020204" pitchFamily="34" charset="0"/>
              <a:buNone/>
            </a:pPr>
            <a:r>
              <a:rPr lang="zh-CN" altLang="en-US" sz="1600">
                <a:latin typeface="+mn-ea"/>
              </a:rPr>
              <a:t>单击输入内容</a:t>
            </a:r>
            <a:endParaRPr lang="zh-CN" altLang="en-US" sz="1600" dirty="0">
              <a:latin typeface="+mn-ea"/>
            </a:endParaRPr>
          </a:p>
        </p:txBody>
      </p:sp>
      <p:sp>
        <p:nvSpPr>
          <p:cNvPr id="48" name="文本占位符 5">
            <a:extLst>
              <a:ext uri="{FF2B5EF4-FFF2-40B4-BE49-F238E27FC236}">
                <a16:creationId xmlns:a16="http://schemas.microsoft.com/office/drawing/2014/main" xmlns="" id="{A577087E-8225-4FC7-9F48-2D9EA24192A3}"/>
              </a:ext>
            </a:extLst>
          </p:cNvPr>
          <p:cNvSpPr txBox="1">
            <a:spLocks/>
          </p:cNvSpPr>
          <p:nvPr/>
        </p:nvSpPr>
        <p:spPr>
          <a:xfrm>
            <a:off x="3343347" y="2924616"/>
            <a:ext cx="1464567" cy="67980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单击输入内容</a:t>
            </a:r>
          </a:p>
          <a:p>
            <a:pPr marL="0" indent="0">
              <a:lnSpc>
                <a:spcPct val="125000"/>
              </a:lnSpc>
              <a:spcBef>
                <a:spcPts val="0"/>
              </a:spcBef>
              <a:buFont typeface="Arial" panose="020B0604020202020204" pitchFamily="34" charset="0"/>
              <a:buNone/>
            </a:pPr>
            <a:r>
              <a:rPr lang="zh-CN" altLang="en-US" sz="1600" dirty="0">
                <a:latin typeface="+mn-ea"/>
              </a:rPr>
              <a:t>单击输入内容</a:t>
            </a:r>
          </a:p>
        </p:txBody>
      </p:sp>
    </p:spTree>
    <p:extLst>
      <p:ext uri="{BB962C8B-B14F-4D97-AF65-F5344CB8AC3E}">
        <p14:creationId xmlns:p14="http://schemas.microsoft.com/office/powerpoint/2010/main" xmlns="" val="4134492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xmlns="" id="{B83841C7-057F-427E-A948-865CD7BD1CAC}"/>
              </a:ext>
            </a:extLst>
          </p:cNvPr>
          <p:cNvSpPr txBox="1"/>
          <p:nvPr/>
        </p:nvSpPr>
        <p:spPr>
          <a:xfrm>
            <a:off x="-101564" y="1109290"/>
            <a:ext cx="4468915"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400" b="0" i="0" u="none" strike="noStrike" kern="1200" cap="none" spc="0" normalizeH="0" baseline="0" noProof="0" dirty="0">
                <a:ln>
                  <a:noFill/>
                </a:ln>
                <a:solidFill>
                  <a:schemeClr val="bg2">
                    <a:lumMod val="25000"/>
                  </a:schemeClr>
                </a:solidFill>
                <a:effectLst/>
                <a:uLnTx/>
                <a:uFillTx/>
                <a:latin typeface="微软雅黑"/>
                <a:ea typeface="微软雅黑"/>
                <a:cs typeface="+mn-cs"/>
              </a:rPr>
              <a:t>目 录</a:t>
            </a:r>
            <a:endParaRPr kumimoji="0" lang="en-US" altLang="zh-CN" sz="4400" b="0" i="0" u="none" strike="noStrike" kern="1200" cap="none" spc="0" normalizeH="0" baseline="0" noProof="0" dirty="0">
              <a:ln>
                <a:noFill/>
              </a:ln>
              <a:solidFill>
                <a:schemeClr val="bg2">
                  <a:lumMod val="25000"/>
                </a:schemeClr>
              </a:solidFill>
              <a:effectLst/>
              <a:uLnTx/>
              <a:uFillTx/>
              <a:latin typeface="微软雅黑"/>
              <a:ea typeface="微软雅黑"/>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schemeClr val="bg2">
                    <a:lumMod val="25000"/>
                  </a:schemeClr>
                </a:solidFill>
                <a:effectLst/>
                <a:uLnTx/>
                <a:uFillTx/>
                <a:latin typeface="微软雅黑"/>
                <a:ea typeface="微软雅黑"/>
                <a:cs typeface="+mn-cs"/>
              </a:rPr>
              <a:t>contents</a:t>
            </a:r>
            <a:endParaRPr kumimoji="0" lang="zh-CN" altLang="en-US" sz="3600" b="0" i="0" u="none" strike="noStrike" kern="1200" cap="none" spc="0" normalizeH="0" baseline="0" noProof="0" dirty="0">
              <a:ln>
                <a:noFill/>
              </a:ln>
              <a:solidFill>
                <a:schemeClr val="bg2">
                  <a:lumMod val="25000"/>
                </a:schemeClr>
              </a:solidFill>
              <a:effectLst/>
              <a:uLnTx/>
              <a:uFillTx/>
              <a:latin typeface="微软雅黑"/>
              <a:ea typeface="微软雅黑"/>
              <a:cs typeface="+mn-cs"/>
            </a:endParaRPr>
          </a:p>
        </p:txBody>
      </p:sp>
      <p:sp>
        <p:nvSpPr>
          <p:cNvPr id="4" name="Freeform 78">
            <a:extLst>
              <a:ext uri="{FF2B5EF4-FFF2-40B4-BE49-F238E27FC236}">
                <a16:creationId xmlns:a16="http://schemas.microsoft.com/office/drawing/2014/main" xmlns="" id="{1199E634-BF3C-4873-80E5-122DD6455148}"/>
              </a:ext>
            </a:extLst>
          </p:cNvPr>
          <p:cNvSpPr/>
          <p:nvPr/>
        </p:nvSpPr>
        <p:spPr bwMode="auto">
          <a:xfrm>
            <a:off x="2583378" y="4682121"/>
            <a:ext cx="636261" cy="621868"/>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ffectLst>
            <a:outerShdw blurRad="50800" dist="38100" dir="8100000" algn="tr" rotWithShape="0">
              <a:prstClr val="black">
                <a:alpha val="40000"/>
              </a:prstClr>
            </a:outerShdw>
          </a:effectLst>
          <a:extLst/>
        </p:spPr>
        <p:txBody>
          <a:bodyPr vert="horz" wrap="square" lIns="121883" tIns="60941" rIns="121883" bIns="609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rgbClr val="214253"/>
              </a:solidFill>
              <a:effectLst/>
              <a:uLnTx/>
              <a:uFillTx/>
              <a:latin typeface="Arial"/>
              <a:ea typeface="微软雅黑"/>
              <a:cs typeface="+mn-ea"/>
              <a:sym typeface="+mn-lt"/>
            </a:endParaRPr>
          </a:p>
        </p:txBody>
      </p:sp>
      <p:sp>
        <p:nvSpPr>
          <p:cNvPr id="5" name="Rectangle 15">
            <a:extLst>
              <a:ext uri="{FF2B5EF4-FFF2-40B4-BE49-F238E27FC236}">
                <a16:creationId xmlns:a16="http://schemas.microsoft.com/office/drawing/2014/main" xmlns="" id="{834FA36F-A556-4085-A326-1E0BF6576D67}"/>
              </a:ext>
            </a:extLst>
          </p:cNvPr>
          <p:cNvSpPr>
            <a:spLocks noChangeArrowheads="1"/>
          </p:cNvSpPr>
          <p:nvPr/>
        </p:nvSpPr>
        <p:spPr bwMode="auto">
          <a:xfrm>
            <a:off x="2630179" y="4792057"/>
            <a:ext cx="556876" cy="414619"/>
          </a:xfrm>
          <a:prstGeom prst="rect">
            <a:avLst/>
          </a:prstGeom>
          <a:noFill/>
          <a:ln>
            <a:noFill/>
          </a:ln>
          <a:effectLs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FFFFFF"/>
                </a:solidFill>
                <a:effectLst/>
                <a:uLnTx/>
                <a:uFillTx/>
                <a:latin typeface="Arial"/>
                <a:ea typeface="微软雅黑"/>
                <a:cs typeface="+mn-ea"/>
                <a:sym typeface="+mn-lt"/>
              </a:rPr>
              <a:t>3</a:t>
            </a:r>
            <a:endParaRPr kumimoji="0" lang="zh-CN" altLang="en-US" sz="3200" b="0" i="0" u="none" strike="noStrike" kern="1200" cap="none" spc="0" normalizeH="0" baseline="0" noProof="0" dirty="0">
              <a:ln>
                <a:noFill/>
              </a:ln>
              <a:solidFill>
                <a:srgbClr val="FFFFFF"/>
              </a:solidFill>
              <a:effectLst/>
              <a:uLnTx/>
              <a:uFillTx/>
              <a:latin typeface="Arial"/>
              <a:ea typeface="微软雅黑"/>
              <a:cs typeface="+mn-ea"/>
              <a:sym typeface="+mn-lt"/>
            </a:endParaRPr>
          </a:p>
        </p:txBody>
      </p:sp>
      <p:sp>
        <p:nvSpPr>
          <p:cNvPr id="7" name="Freeform 78">
            <a:extLst>
              <a:ext uri="{FF2B5EF4-FFF2-40B4-BE49-F238E27FC236}">
                <a16:creationId xmlns:a16="http://schemas.microsoft.com/office/drawing/2014/main" xmlns="" id="{71D505FA-B20F-4D2B-B8A3-66C77E6A3A29}"/>
              </a:ext>
            </a:extLst>
          </p:cNvPr>
          <p:cNvSpPr/>
          <p:nvPr/>
        </p:nvSpPr>
        <p:spPr bwMode="auto">
          <a:xfrm>
            <a:off x="7461926" y="2715393"/>
            <a:ext cx="636261" cy="621868"/>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ffectLst>
            <a:outerShdw blurRad="50800" dist="38100" dir="8100000" algn="tr" rotWithShape="0">
              <a:prstClr val="black">
                <a:alpha val="40000"/>
              </a:prstClr>
            </a:outerShdw>
          </a:effectLst>
          <a:extLst/>
        </p:spPr>
        <p:txBody>
          <a:bodyPr vert="horz" wrap="square" lIns="121883" tIns="60941" rIns="121883" bIns="609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rgbClr val="214253"/>
              </a:solidFill>
              <a:effectLst/>
              <a:uLnTx/>
              <a:uFillTx/>
              <a:latin typeface="Arial"/>
              <a:ea typeface="微软雅黑"/>
              <a:cs typeface="+mn-ea"/>
              <a:sym typeface="+mn-lt"/>
            </a:endParaRPr>
          </a:p>
        </p:txBody>
      </p:sp>
      <p:sp>
        <p:nvSpPr>
          <p:cNvPr id="8" name="Rectangle 15">
            <a:extLst>
              <a:ext uri="{FF2B5EF4-FFF2-40B4-BE49-F238E27FC236}">
                <a16:creationId xmlns:a16="http://schemas.microsoft.com/office/drawing/2014/main" xmlns="" id="{24092F55-3626-479B-B6A6-2C555110FD30}"/>
              </a:ext>
            </a:extLst>
          </p:cNvPr>
          <p:cNvSpPr>
            <a:spLocks noChangeArrowheads="1"/>
          </p:cNvSpPr>
          <p:nvPr/>
        </p:nvSpPr>
        <p:spPr bwMode="auto">
          <a:xfrm>
            <a:off x="7508727" y="2825329"/>
            <a:ext cx="556876" cy="414619"/>
          </a:xfrm>
          <a:prstGeom prst="rect">
            <a:avLst/>
          </a:prstGeom>
          <a:noFill/>
          <a:ln>
            <a:noFill/>
          </a:ln>
          <a:effectLs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FFFFFF"/>
                </a:solidFill>
                <a:effectLst/>
                <a:uLnTx/>
                <a:uFillTx/>
                <a:latin typeface="Arial"/>
                <a:ea typeface="微软雅黑"/>
                <a:cs typeface="+mn-ea"/>
                <a:sym typeface="+mn-lt"/>
              </a:rPr>
              <a:t>4</a:t>
            </a:r>
            <a:endParaRPr kumimoji="0" lang="zh-CN" altLang="en-US" sz="3200" b="0" i="0" u="none" strike="noStrike" kern="1200" cap="none" spc="0" normalizeH="0" baseline="0" noProof="0" dirty="0">
              <a:ln>
                <a:noFill/>
              </a:ln>
              <a:solidFill>
                <a:srgbClr val="FFFFFF"/>
              </a:solidFill>
              <a:effectLst/>
              <a:uLnTx/>
              <a:uFillTx/>
              <a:latin typeface="Arial"/>
              <a:ea typeface="微软雅黑"/>
              <a:cs typeface="+mn-ea"/>
              <a:sym typeface="+mn-lt"/>
            </a:endParaRPr>
          </a:p>
        </p:txBody>
      </p:sp>
      <p:sp>
        <p:nvSpPr>
          <p:cNvPr id="10" name="Freeform 78">
            <a:extLst>
              <a:ext uri="{FF2B5EF4-FFF2-40B4-BE49-F238E27FC236}">
                <a16:creationId xmlns:a16="http://schemas.microsoft.com/office/drawing/2014/main" xmlns="" id="{BB54AE33-FB57-4B90-AFDE-BC7249452A8E}"/>
              </a:ext>
            </a:extLst>
          </p:cNvPr>
          <p:cNvSpPr/>
          <p:nvPr/>
        </p:nvSpPr>
        <p:spPr bwMode="auto">
          <a:xfrm>
            <a:off x="7461926" y="3709299"/>
            <a:ext cx="636261" cy="621868"/>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ffectLst>
            <a:outerShdw blurRad="50800" dist="38100" dir="8100000" algn="tr" rotWithShape="0">
              <a:prstClr val="black">
                <a:alpha val="40000"/>
              </a:prstClr>
            </a:outerShdw>
          </a:effectLst>
          <a:extLst/>
        </p:spPr>
        <p:txBody>
          <a:bodyPr vert="horz" wrap="square" lIns="121883" tIns="60941" rIns="121883" bIns="609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rgbClr val="214253"/>
              </a:solidFill>
              <a:effectLst/>
              <a:uLnTx/>
              <a:uFillTx/>
              <a:latin typeface="Arial"/>
              <a:ea typeface="微软雅黑"/>
              <a:cs typeface="+mn-ea"/>
              <a:sym typeface="+mn-lt"/>
            </a:endParaRPr>
          </a:p>
        </p:txBody>
      </p:sp>
      <p:sp>
        <p:nvSpPr>
          <p:cNvPr id="11" name="Rectangle 15">
            <a:extLst>
              <a:ext uri="{FF2B5EF4-FFF2-40B4-BE49-F238E27FC236}">
                <a16:creationId xmlns:a16="http://schemas.microsoft.com/office/drawing/2014/main" xmlns="" id="{A5450668-B824-416A-A958-873019A71D0C}"/>
              </a:ext>
            </a:extLst>
          </p:cNvPr>
          <p:cNvSpPr>
            <a:spLocks noChangeArrowheads="1"/>
          </p:cNvSpPr>
          <p:nvPr/>
        </p:nvSpPr>
        <p:spPr bwMode="auto">
          <a:xfrm>
            <a:off x="7508727" y="3819235"/>
            <a:ext cx="556876" cy="414619"/>
          </a:xfrm>
          <a:prstGeom prst="rect">
            <a:avLst/>
          </a:prstGeom>
          <a:noFill/>
          <a:ln>
            <a:noFill/>
          </a:ln>
          <a:effectLs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FFFFFF"/>
                </a:solidFill>
                <a:effectLst/>
                <a:uLnTx/>
                <a:uFillTx/>
                <a:latin typeface="Arial"/>
                <a:ea typeface="微软雅黑"/>
                <a:cs typeface="+mn-ea"/>
                <a:sym typeface="+mn-lt"/>
              </a:rPr>
              <a:t>5</a:t>
            </a:r>
            <a:endParaRPr kumimoji="0" lang="zh-CN" altLang="en-US" sz="3200" b="0" i="0" u="none" strike="noStrike" kern="1200" cap="none" spc="0" normalizeH="0" baseline="0" noProof="0" dirty="0">
              <a:ln>
                <a:noFill/>
              </a:ln>
              <a:solidFill>
                <a:srgbClr val="FFFFFF"/>
              </a:solidFill>
              <a:effectLst/>
              <a:uLnTx/>
              <a:uFillTx/>
              <a:latin typeface="Arial"/>
              <a:ea typeface="微软雅黑"/>
              <a:cs typeface="+mn-ea"/>
              <a:sym typeface="+mn-lt"/>
            </a:endParaRPr>
          </a:p>
        </p:txBody>
      </p:sp>
      <p:sp>
        <p:nvSpPr>
          <p:cNvPr id="13" name="Freeform 78">
            <a:extLst>
              <a:ext uri="{FF2B5EF4-FFF2-40B4-BE49-F238E27FC236}">
                <a16:creationId xmlns:a16="http://schemas.microsoft.com/office/drawing/2014/main" xmlns="" id="{407ACE4F-40A5-4BB2-A714-3FE398C9E023}"/>
              </a:ext>
            </a:extLst>
          </p:cNvPr>
          <p:cNvSpPr/>
          <p:nvPr/>
        </p:nvSpPr>
        <p:spPr bwMode="auto">
          <a:xfrm>
            <a:off x="2583396" y="2715393"/>
            <a:ext cx="636261" cy="621868"/>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ffectLst>
            <a:outerShdw blurRad="50800" dist="38100" dir="8100000" algn="tr" rotWithShape="0">
              <a:prstClr val="black">
                <a:alpha val="40000"/>
              </a:prstClr>
            </a:outerShdw>
          </a:effectLst>
          <a:extLst/>
        </p:spPr>
        <p:txBody>
          <a:bodyPr vert="horz" wrap="square" lIns="121883" tIns="60941" rIns="121883" bIns="609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rgbClr val="214253"/>
              </a:solidFill>
              <a:effectLst/>
              <a:uLnTx/>
              <a:uFillTx/>
              <a:latin typeface="Arial"/>
              <a:ea typeface="微软雅黑"/>
              <a:cs typeface="+mn-ea"/>
              <a:sym typeface="+mn-lt"/>
            </a:endParaRPr>
          </a:p>
        </p:txBody>
      </p:sp>
      <p:sp>
        <p:nvSpPr>
          <p:cNvPr id="14" name="Rectangle 15">
            <a:extLst>
              <a:ext uri="{FF2B5EF4-FFF2-40B4-BE49-F238E27FC236}">
                <a16:creationId xmlns:a16="http://schemas.microsoft.com/office/drawing/2014/main" xmlns="" id="{9334B72D-8D8D-40BE-9D92-B22B396EB4BF}"/>
              </a:ext>
            </a:extLst>
          </p:cNvPr>
          <p:cNvSpPr>
            <a:spLocks noChangeArrowheads="1"/>
          </p:cNvSpPr>
          <p:nvPr/>
        </p:nvSpPr>
        <p:spPr bwMode="auto">
          <a:xfrm>
            <a:off x="2630197" y="2825329"/>
            <a:ext cx="556876" cy="414619"/>
          </a:xfrm>
          <a:prstGeom prst="rect">
            <a:avLst/>
          </a:prstGeom>
          <a:noFill/>
          <a:ln>
            <a:noFill/>
          </a:ln>
          <a:effectLs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FFFFFF"/>
                </a:solidFill>
                <a:effectLst/>
                <a:uLnTx/>
                <a:uFillTx/>
                <a:latin typeface="Arial"/>
                <a:ea typeface="微软雅黑"/>
                <a:cs typeface="+mn-ea"/>
                <a:sym typeface="+mn-lt"/>
              </a:rPr>
              <a:t>1</a:t>
            </a:r>
            <a:endParaRPr kumimoji="0" lang="zh-CN" altLang="en-US" sz="3200" b="0" i="0" u="none" strike="noStrike" kern="1200" cap="none" spc="0" normalizeH="0" baseline="0" noProof="0" dirty="0">
              <a:ln>
                <a:noFill/>
              </a:ln>
              <a:solidFill>
                <a:srgbClr val="FFFFFF"/>
              </a:solidFill>
              <a:effectLst/>
              <a:uLnTx/>
              <a:uFillTx/>
              <a:latin typeface="Arial"/>
              <a:ea typeface="微软雅黑"/>
              <a:cs typeface="+mn-ea"/>
              <a:sym typeface="+mn-lt"/>
            </a:endParaRPr>
          </a:p>
        </p:txBody>
      </p:sp>
      <p:sp>
        <p:nvSpPr>
          <p:cNvPr id="16" name="Freeform 78">
            <a:extLst>
              <a:ext uri="{FF2B5EF4-FFF2-40B4-BE49-F238E27FC236}">
                <a16:creationId xmlns:a16="http://schemas.microsoft.com/office/drawing/2014/main" xmlns="" id="{877ED95A-DF0E-41D5-B592-85A52A280BA6}"/>
              </a:ext>
            </a:extLst>
          </p:cNvPr>
          <p:cNvSpPr/>
          <p:nvPr/>
        </p:nvSpPr>
        <p:spPr bwMode="auto">
          <a:xfrm>
            <a:off x="2583379" y="3698757"/>
            <a:ext cx="636261" cy="621868"/>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ffectLst>
            <a:outerShdw blurRad="50800" dist="38100" dir="8100000" algn="tr" rotWithShape="0">
              <a:prstClr val="black">
                <a:alpha val="40000"/>
              </a:prstClr>
            </a:outerShdw>
          </a:effectLst>
          <a:extLst/>
        </p:spPr>
        <p:txBody>
          <a:bodyPr vert="horz" wrap="square" lIns="121883" tIns="60941" rIns="121883" bIns="609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rgbClr val="214253"/>
              </a:solidFill>
              <a:effectLst/>
              <a:uLnTx/>
              <a:uFillTx/>
              <a:latin typeface="Arial"/>
              <a:ea typeface="微软雅黑"/>
              <a:cs typeface="+mn-ea"/>
              <a:sym typeface="+mn-lt"/>
            </a:endParaRPr>
          </a:p>
        </p:txBody>
      </p:sp>
      <p:sp>
        <p:nvSpPr>
          <p:cNvPr id="17" name="Rectangle 15">
            <a:extLst>
              <a:ext uri="{FF2B5EF4-FFF2-40B4-BE49-F238E27FC236}">
                <a16:creationId xmlns:a16="http://schemas.microsoft.com/office/drawing/2014/main" xmlns="" id="{8D3C0D3A-5760-4CC6-8555-E8A82AFE028A}"/>
              </a:ext>
            </a:extLst>
          </p:cNvPr>
          <p:cNvSpPr>
            <a:spLocks noChangeArrowheads="1"/>
          </p:cNvSpPr>
          <p:nvPr/>
        </p:nvSpPr>
        <p:spPr bwMode="auto">
          <a:xfrm>
            <a:off x="2630180" y="3808693"/>
            <a:ext cx="556876" cy="414619"/>
          </a:xfrm>
          <a:prstGeom prst="rect">
            <a:avLst/>
          </a:prstGeom>
          <a:noFill/>
          <a:ln>
            <a:noFill/>
          </a:ln>
          <a:effectLs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FFFFFF"/>
                </a:solidFill>
                <a:effectLst/>
                <a:uLnTx/>
                <a:uFillTx/>
                <a:latin typeface="Arial"/>
                <a:ea typeface="微软雅黑"/>
                <a:cs typeface="+mn-ea"/>
                <a:sym typeface="+mn-lt"/>
              </a:rPr>
              <a:t>2</a:t>
            </a:r>
            <a:endParaRPr kumimoji="0" lang="zh-CN" altLang="en-US" sz="3200" b="0" i="0" u="none" strike="noStrike" kern="1200" cap="none" spc="0" normalizeH="0" baseline="0" noProof="0" dirty="0">
              <a:ln>
                <a:noFill/>
              </a:ln>
              <a:solidFill>
                <a:srgbClr val="FFFFFF"/>
              </a:solidFill>
              <a:effectLst/>
              <a:uLnTx/>
              <a:uFillTx/>
              <a:latin typeface="Arial"/>
              <a:ea typeface="微软雅黑"/>
              <a:cs typeface="+mn-ea"/>
              <a:sym typeface="+mn-lt"/>
            </a:endParaRPr>
          </a:p>
        </p:txBody>
      </p:sp>
      <p:sp>
        <p:nvSpPr>
          <p:cNvPr id="18" name="矩形 17">
            <a:extLst>
              <a:ext uri="{FF2B5EF4-FFF2-40B4-BE49-F238E27FC236}">
                <a16:creationId xmlns:a16="http://schemas.microsoft.com/office/drawing/2014/main" xmlns="" id="{A0E96607-70B0-4DD1-8C8E-A5A1F272EAAE}"/>
              </a:ext>
            </a:extLst>
          </p:cNvPr>
          <p:cNvSpPr/>
          <p:nvPr/>
        </p:nvSpPr>
        <p:spPr>
          <a:xfrm>
            <a:off x="3380987" y="2747820"/>
            <a:ext cx="902811" cy="523220"/>
          </a:xfrm>
          <a:prstGeom prst="rect">
            <a:avLst/>
          </a:prstGeom>
        </p:spPr>
        <p:txBody>
          <a:bodyPr wrap="none">
            <a:spAutoFit/>
          </a:bodyPr>
          <a:lstStyle/>
          <a:p>
            <a:r>
              <a:rPr lang="zh-CN" altLang="en-US" sz="2800" dirty="0">
                <a:solidFill>
                  <a:schemeClr val="tx1">
                    <a:lumMod val="75000"/>
                    <a:lumOff val="25000"/>
                  </a:schemeClr>
                </a:solidFill>
                <a:latin typeface="+mj-ea"/>
              </a:rPr>
              <a:t>绪论</a:t>
            </a:r>
          </a:p>
        </p:txBody>
      </p:sp>
      <p:sp>
        <p:nvSpPr>
          <p:cNvPr id="19" name="矩形 18">
            <a:extLst>
              <a:ext uri="{FF2B5EF4-FFF2-40B4-BE49-F238E27FC236}">
                <a16:creationId xmlns:a16="http://schemas.microsoft.com/office/drawing/2014/main" xmlns="" id="{FF793883-AACD-43D0-A271-E93D5508A0EA}"/>
              </a:ext>
            </a:extLst>
          </p:cNvPr>
          <p:cNvSpPr/>
          <p:nvPr/>
        </p:nvSpPr>
        <p:spPr>
          <a:xfrm>
            <a:off x="3380987" y="3754392"/>
            <a:ext cx="2698175" cy="523220"/>
          </a:xfrm>
          <a:prstGeom prst="rect">
            <a:avLst/>
          </a:prstGeom>
        </p:spPr>
        <p:txBody>
          <a:bodyPr wrap="none">
            <a:spAutoFit/>
          </a:bodyPr>
          <a:lstStyle/>
          <a:p>
            <a:r>
              <a:rPr lang="zh-CN" altLang="en-US" sz="2800" dirty="0">
                <a:solidFill>
                  <a:schemeClr val="tx1">
                    <a:lumMod val="75000"/>
                    <a:lumOff val="25000"/>
                  </a:schemeClr>
                </a:solidFill>
                <a:latin typeface="+mj-ea"/>
              </a:rPr>
              <a:t>研究方法与思路</a:t>
            </a:r>
          </a:p>
        </p:txBody>
      </p:sp>
      <p:sp>
        <p:nvSpPr>
          <p:cNvPr id="20" name="矩形 19">
            <a:extLst>
              <a:ext uri="{FF2B5EF4-FFF2-40B4-BE49-F238E27FC236}">
                <a16:creationId xmlns:a16="http://schemas.microsoft.com/office/drawing/2014/main" xmlns="" id="{51694BB8-6B5F-4E55-B163-90E4E8457F24}"/>
              </a:ext>
            </a:extLst>
          </p:cNvPr>
          <p:cNvSpPr/>
          <p:nvPr/>
        </p:nvSpPr>
        <p:spPr>
          <a:xfrm>
            <a:off x="8263452" y="2747820"/>
            <a:ext cx="2698175" cy="523220"/>
          </a:xfrm>
          <a:prstGeom prst="rect">
            <a:avLst/>
          </a:prstGeom>
        </p:spPr>
        <p:txBody>
          <a:bodyPr wrap="none">
            <a:spAutoFit/>
          </a:bodyPr>
          <a:lstStyle/>
          <a:p>
            <a:r>
              <a:rPr lang="zh-CN" altLang="en-US" sz="2800" dirty="0">
                <a:solidFill>
                  <a:schemeClr val="tx1">
                    <a:lumMod val="75000"/>
                    <a:lumOff val="25000"/>
                  </a:schemeClr>
                </a:solidFill>
                <a:latin typeface="+mj-ea"/>
              </a:rPr>
              <a:t>研究成果与应用</a:t>
            </a:r>
          </a:p>
        </p:txBody>
      </p:sp>
      <p:sp>
        <p:nvSpPr>
          <p:cNvPr id="21" name="矩形 20">
            <a:extLst>
              <a:ext uri="{FF2B5EF4-FFF2-40B4-BE49-F238E27FC236}">
                <a16:creationId xmlns:a16="http://schemas.microsoft.com/office/drawing/2014/main" xmlns="" id="{C71AEBDF-EF01-405B-A7F7-7F00CB28B045}"/>
              </a:ext>
            </a:extLst>
          </p:cNvPr>
          <p:cNvSpPr/>
          <p:nvPr/>
        </p:nvSpPr>
        <p:spPr>
          <a:xfrm>
            <a:off x="8263453" y="3770091"/>
            <a:ext cx="1620957" cy="523220"/>
          </a:xfrm>
          <a:prstGeom prst="rect">
            <a:avLst/>
          </a:prstGeom>
        </p:spPr>
        <p:txBody>
          <a:bodyPr wrap="none">
            <a:spAutoFit/>
          </a:bodyPr>
          <a:lstStyle/>
          <a:p>
            <a:r>
              <a:rPr lang="zh-CN" altLang="en-US" sz="2800" dirty="0">
                <a:solidFill>
                  <a:schemeClr val="tx1">
                    <a:lumMod val="75000"/>
                    <a:lumOff val="25000"/>
                  </a:schemeClr>
                </a:solidFill>
                <a:latin typeface="+mj-ea"/>
              </a:rPr>
              <a:t>论文总结</a:t>
            </a:r>
          </a:p>
        </p:txBody>
      </p:sp>
      <p:sp>
        <p:nvSpPr>
          <p:cNvPr id="22" name="矩形 21">
            <a:extLst>
              <a:ext uri="{FF2B5EF4-FFF2-40B4-BE49-F238E27FC236}">
                <a16:creationId xmlns:a16="http://schemas.microsoft.com/office/drawing/2014/main" xmlns="" id="{1CB3BEF5-C4EE-4BD7-A584-FA4A908C77B2}"/>
              </a:ext>
            </a:extLst>
          </p:cNvPr>
          <p:cNvSpPr/>
          <p:nvPr/>
        </p:nvSpPr>
        <p:spPr>
          <a:xfrm>
            <a:off x="3380987" y="4682121"/>
            <a:ext cx="2698175" cy="523220"/>
          </a:xfrm>
          <a:prstGeom prst="rect">
            <a:avLst/>
          </a:prstGeom>
        </p:spPr>
        <p:txBody>
          <a:bodyPr wrap="none">
            <a:spAutoFit/>
          </a:bodyPr>
          <a:lstStyle/>
          <a:p>
            <a:r>
              <a:rPr lang="zh-CN" altLang="en-US" sz="2800" dirty="0">
                <a:solidFill>
                  <a:schemeClr val="tx1">
                    <a:lumMod val="75000"/>
                    <a:lumOff val="25000"/>
                  </a:schemeClr>
                </a:solidFill>
                <a:latin typeface="+mj-ea"/>
              </a:rPr>
              <a:t>关键技术与难点</a:t>
            </a:r>
          </a:p>
        </p:txBody>
      </p:sp>
      <p:sp>
        <p:nvSpPr>
          <p:cNvPr id="24" name="半闭框 23">
            <a:extLst>
              <a:ext uri="{FF2B5EF4-FFF2-40B4-BE49-F238E27FC236}">
                <a16:creationId xmlns:a16="http://schemas.microsoft.com/office/drawing/2014/main" xmlns="" id="{2AC02D30-644C-41D4-A15F-F947FC0659AB}"/>
              </a:ext>
            </a:extLst>
          </p:cNvPr>
          <p:cNvSpPr/>
          <p:nvPr/>
        </p:nvSpPr>
        <p:spPr>
          <a:xfrm>
            <a:off x="1215109" y="951019"/>
            <a:ext cx="917784" cy="907199"/>
          </a:xfrm>
          <a:prstGeom prst="halfFrame">
            <a:avLst>
              <a:gd name="adj1" fmla="val 11111"/>
              <a:gd name="adj2" fmla="val 11111"/>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2">
                    <a:lumMod val="50000"/>
                  </a:schemeClr>
                </a:solidFill>
              </a:rPr>
              <a:t> </a:t>
            </a:r>
            <a:endParaRPr lang="zh-CN" altLang="en-US" dirty="0">
              <a:solidFill>
                <a:schemeClr val="tx2">
                  <a:lumMod val="50000"/>
                </a:schemeClr>
              </a:solidFill>
            </a:endParaRPr>
          </a:p>
        </p:txBody>
      </p:sp>
    </p:spTree>
    <p:extLst>
      <p:ext uri="{BB962C8B-B14F-4D97-AF65-F5344CB8AC3E}">
        <p14:creationId xmlns:p14="http://schemas.microsoft.com/office/powerpoint/2010/main" xmlns="" val="29195582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xmlns="" id="{E0964150-3FE2-42A4-9A27-4788D136D77F}"/>
              </a:ext>
            </a:extLst>
          </p:cNvPr>
          <p:cNvSpPr/>
          <p:nvPr/>
        </p:nvSpPr>
        <p:spPr>
          <a:xfrm>
            <a:off x="7247533" y="3923725"/>
            <a:ext cx="1993749" cy="1993749"/>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FFFFFF"/>
              </a:solidFill>
              <a:effectLst/>
              <a:uLnTx/>
              <a:uFillTx/>
              <a:latin typeface="华文黑体" panose="02010600040101010101" pitchFamily="2" charset="-122"/>
              <a:ea typeface="微软雅黑"/>
              <a:cs typeface="+mn-cs"/>
            </a:endParaRPr>
          </a:p>
        </p:txBody>
      </p:sp>
      <p:sp>
        <p:nvSpPr>
          <p:cNvPr id="18" name="矩形 17">
            <a:extLst>
              <a:ext uri="{FF2B5EF4-FFF2-40B4-BE49-F238E27FC236}">
                <a16:creationId xmlns:a16="http://schemas.microsoft.com/office/drawing/2014/main" xmlns="" id="{439B604F-70E3-4F42-9088-C919ECE42DCB}"/>
              </a:ext>
            </a:extLst>
          </p:cNvPr>
          <p:cNvSpPr/>
          <p:nvPr/>
        </p:nvSpPr>
        <p:spPr>
          <a:xfrm>
            <a:off x="9338896" y="1839228"/>
            <a:ext cx="1993749" cy="1993748"/>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FFFFFF"/>
              </a:solidFill>
              <a:effectLst/>
              <a:uLnTx/>
              <a:uFillTx/>
              <a:latin typeface="华文黑体" panose="02010600040101010101" pitchFamily="2" charset="-122"/>
              <a:ea typeface="微软雅黑"/>
              <a:cs typeface="+mn-cs"/>
            </a:endParaRPr>
          </a:p>
        </p:txBody>
      </p:sp>
      <p:sp>
        <p:nvSpPr>
          <p:cNvPr id="23" name="矩形 22">
            <a:extLst>
              <a:ext uri="{FF2B5EF4-FFF2-40B4-BE49-F238E27FC236}">
                <a16:creationId xmlns:a16="http://schemas.microsoft.com/office/drawing/2014/main" xmlns="" id="{9DBCA45A-9CD8-4335-9C87-4FD6273E040A}"/>
              </a:ext>
            </a:extLst>
          </p:cNvPr>
          <p:cNvSpPr/>
          <p:nvPr/>
        </p:nvSpPr>
        <p:spPr>
          <a:xfrm>
            <a:off x="5156169" y="1839228"/>
            <a:ext cx="1993749" cy="199374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FFFFFF"/>
              </a:solidFill>
              <a:effectLst/>
              <a:uLnTx/>
              <a:uFillTx/>
              <a:latin typeface="华文黑体" panose="02010600040101010101" pitchFamily="2" charset="-122"/>
              <a:ea typeface="微软雅黑"/>
              <a:cs typeface="+mn-cs"/>
            </a:endParaRPr>
          </a:p>
        </p:txBody>
      </p:sp>
      <p:sp>
        <p:nvSpPr>
          <p:cNvPr id="28" name="矩形 27">
            <a:extLst>
              <a:ext uri="{FF2B5EF4-FFF2-40B4-BE49-F238E27FC236}">
                <a16:creationId xmlns:a16="http://schemas.microsoft.com/office/drawing/2014/main" xmlns="" id="{10397558-BB4F-42DE-84BE-16658AD12F3C}"/>
              </a:ext>
            </a:extLst>
          </p:cNvPr>
          <p:cNvSpPr/>
          <p:nvPr/>
        </p:nvSpPr>
        <p:spPr>
          <a:xfrm>
            <a:off x="3064805" y="3923725"/>
            <a:ext cx="1993749" cy="1993749"/>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FFFFFF"/>
              </a:solidFill>
              <a:effectLst/>
              <a:uLnTx/>
              <a:uFillTx/>
              <a:latin typeface="华文黑体" panose="02010600040101010101" pitchFamily="2" charset="-122"/>
              <a:ea typeface="微软雅黑"/>
              <a:cs typeface="+mn-cs"/>
            </a:endParaRPr>
          </a:p>
        </p:txBody>
      </p:sp>
      <p:pic>
        <p:nvPicPr>
          <p:cNvPr id="19" name="图片占位符 18"/>
          <p:cNvPicPr>
            <a:picLocks noGrp="1" noChangeAspect="1"/>
          </p:cNvPicPr>
          <p:nvPr>
            <p:ph type="pic" sz="quarter" idx="13"/>
          </p:nvPr>
        </p:nvPicPr>
        <p:blipFill>
          <a:blip r:embed="rId3" cstate="print">
            <a:extLst>
              <a:ext uri="{28A0092B-C50C-407E-A947-70E740481C1C}">
                <a14:useLocalDpi xmlns:a14="http://schemas.microsoft.com/office/drawing/2010/main" xmlns="" val="0"/>
              </a:ext>
            </a:extLst>
          </a:blip>
          <a:srcRect/>
          <a:stretch>
            <a:fillRect/>
          </a:stretch>
        </p:blipFill>
        <p:spPr/>
      </p:pic>
      <p:pic>
        <p:nvPicPr>
          <p:cNvPr id="15" name="图片占位符 14"/>
          <p:cNvPicPr>
            <a:picLocks noGrp="1" noChangeAspect="1"/>
          </p:cNvPicPr>
          <p:nvPr>
            <p:ph type="pic" sz="quarter" idx="12"/>
          </p:nvPr>
        </p:nvPicPr>
        <p:blipFill>
          <a:blip r:embed="rId4" cstate="print">
            <a:extLst>
              <a:ext uri="{28A0092B-C50C-407E-A947-70E740481C1C}">
                <a14:useLocalDpi xmlns:a14="http://schemas.microsoft.com/office/drawing/2010/main" xmlns="" val="0"/>
              </a:ext>
            </a:extLst>
          </a:blip>
          <a:srcRect l="64" r="64"/>
          <a:stretch>
            <a:fillRect/>
          </a:stretch>
        </p:blipFill>
        <p:spPr/>
      </p:pic>
      <p:pic>
        <p:nvPicPr>
          <p:cNvPr id="6" name="图片占位符 5"/>
          <p:cNvPicPr>
            <a:picLocks noGrp="1" noChangeAspect="1"/>
          </p:cNvPicPr>
          <p:nvPr>
            <p:ph type="pic" sz="quarter" idx="10"/>
          </p:nvPr>
        </p:nvPicPr>
        <p:blipFill>
          <a:blip r:embed="rId5" cstate="print">
            <a:extLst>
              <a:ext uri="{28A0092B-C50C-407E-A947-70E740481C1C}">
                <a14:useLocalDpi xmlns:a14="http://schemas.microsoft.com/office/drawing/2010/main" xmlns="" val="0"/>
              </a:ext>
            </a:extLst>
          </a:blip>
          <a:srcRect/>
          <a:stretch>
            <a:fillRect/>
          </a:stretch>
        </p:blipFill>
        <p:spPr/>
      </p:pic>
      <p:pic>
        <p:nvPicPr>
          <p:cNvPr id="14" name="图片占位符 13"/>
          <p:cNvPicPr>
            <a:picLocks noGrp="1" noChangeAspect="1"/>
          </p:cNvPicPr>
          <p:nvPr>
            <p:ph type="pic" sz="quarter" idx="11"/>
          </p:nvPr>
        </p:nvPicPr>
        <p:blipFill>
          <a:blip r:embed="rId6" cstate="print">
            <a:extLst>
              <a:ext uri="{28A0092B-C50C-407E-A947-70E740481C1C}">
                <a14:useLocalDpi xmlns:a14="http://schemas.microsoft.com/office/drawing/2010/main" xmlns="" val="0"/>
              </a:ext>
            </a:extLst>
          </a:blip>
          <a:srcRect l="104" r="104"/>
          <a:stretch>
            <a:fillRect/>
          </a:stretch>
        </p:blipFill>
        <p:spPr/>
      </p:pic>
      <p:sp>
        <p:nvSpPr>
          <p:cNvPr id="7" name="文本占位符 6">
            <a:extLst>
              <a:ext uri="{FF2B5EF4-FFF2-40B4-BE49-F238E27FC236}">
                <a16:creationId xmlns:a16="http://schemas.microsoft.com/office/drawing/2014/main" xmlns="" id="{5CD69AC4-2711-43CD-816C-DFB14DB73BC7}"/>
              </a:ext>
            </a:extLst>
          </p:cNvPr>
          <p:cNvSpPr>
            <a:spLocks noGrp="1"/>
          </p:cNvSpPr>
          <p:nvPr>
            <p:ph type="body" sz="quarter" idx="14"/>
          </p:nvPr>
        </p:nvSpPr>
        <p:spPr/>
        <p:txBody>
          <a:bodyPr/>
          <a:lstStyle/>
          <a:p>
            <a:pPr lvl="0"/>
            <a:r>
              <a:rPr lang="zh-CN" altLang="en-US" dirty="0"/>
              <a:t>应用前景</a:t>
            </a:r>
          </a:p>
        </p:txBody>
      </p:sp>
      <p:sp>
        <p:nvSpPr>
          <p:cNvPr id="32" name="虚尾箭头 27">
            <a:extLst>
              <a:ext uri="{FF2B5EF4-FFF2-40B4-BE49-F238E27FC236}">
                <a16:creationId xmlns:a16="http://schemas.microsoft.com/office/drawing/2014/main" xmlns="" id="{CA205EA9-47D0-4B03-9362-D33368A138FF}"/>
              </a:ext>
            </a:extLst>
          </p:cNvPr>
          <p:cNvSpPr/>
          <p:nvPr/>
        </p:nvSpPr>
        <p:spPr>
          <a:xfrm>
            <a:off x="2902016" y="348957"/>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 name="等腰三角形 1">
            <a:extLst>
              <a:ext uri="{FF2B5EF4-FFF2-40B4-BE49-F238E27FC236}">
                <a16:creationId xmlns:a16="http://schemas.microsoft.com/office/drawing/2014/main" xmlns="" id="{7C5931BD-4D09-4E26-A6DA-933035168905}"/>
              </a:ext>
            </a:extLst>
          </p:cNvPr>
          <p:cNvSpPr/>
          <p:nvPr/>
        </p:nvSpPr>
        <p:spPr>
          <a:xfrm>
            <a:off x="3857927" y="3564553"/>
            <a:ext cx="407504" cy="387626"/>
          </a:xfrm>
          <a:prstGeom prs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等腰三角形 39">
            <a:extLst>
              <a:ext uri="{FF2B5EF4-FFF2-40B4-BE49-F238E27FC236}">
                <a16:creationId xmlns:a16="http://schemas.microsoft.com/office/drawing/2014/main" xmlns="" id="{7A6AB56D-DCE2-497F-BCE7-04F5402B2874}"/>
              </a:ext>
            </a:extLst>
          </p:cNvPr>
          <p:cNvSpPr/>
          <p:nvPr/>
        </p:nvSpPr>
        <p:spPr>
          <a:xfrm>
            <a:off x="8040655" y="3564553"/>
            <a:ext cx="407504" cy="387626"/>
          </a:xfrm>
          <a:prstGeom prs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40">
            <a:extLst>
              <a:ext uri="{FF2B5EF4-FFF2-40B4-BE49-F238E27FC236}">
                <a16:creationId xmlns:a16="http://schemas.microsoft.com/office/drawing/2014/main" xmlns="" id="{F79D7736-C1CF-4650-9F74-1A1DD707DEB0}"/>
              </a:ext>
            </a:extLst>
          </p:cNvPr>
          <p:cNvSpPr/>
          <p:nvPr/>
        </p:nvSpPr>
        <p:spPr>
          <a:xfrm rot="10800000">
            <a:off x="5949291" y="3800337"/>
            <a:ext cx="407504" cy="387626"/>
          </a:xfrm>
          <a:prstGeom prst="triangl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等腰三角形 41">
            <a:extLst>
              <a:ext uri="{FF2B5EF4-FFF2-40B4-BE49-F238E27FC236}">
                <a16:creationId xmlns:a16="http://schemas.microsoft.com/office/drawing/2014/main" xmlns="" id="{16CE9513-1FFE-47BB-B573-71D7DC8F47D3}"/>
              </a:ext>
            </a:extLst>
          </p:cNvPr>
          <p:cNvSpPr/>
          <p:nvPr/>
        </p:nvSpPr>
        <p:spPr>
          <a:xfrm rot="10800000">
            <a:off x="10153173" y="3800337"/>
            <a:ext cx="407504" cy="387626"/>
          </a:xfrm>
          <a:prstGeom prst="triangl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占位符 7">
            <a:extLst>
              <a:ext uri="{FF2B5EF4-FFF2-40B4-BE49-F238E27FC236}">
                <a16:creationId xmlns:a16="http://schemas.microsoft.com/office/drawing/2014/main" xmlns="" id="{05812D94-5DC8-4D0C-A391-42138E910763}"/>
              </a:ext>
            </a:extLst>
          </p:cNvPr>
          <p:cNvSpPr txBox="1">
            <a:spLocks/>
          </p:cNvSpPr>
          <p:nvPr/>
        </p:nvSpPr>
        <p:spPr>
          <a:xfrm>
            <a:off x="7298667" y="4187963"/>
            <a:ext cx="1886739" cy="160313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solidFill>
                  <a:schemeClr val="bg2"/>
                </a:solidFill>
                <a:latin typeface="+mn-ea"/>
              </a:rPr>
              <a:t>您的内容打在这里或复制您的文字，在此框中选择粘贴，并选择只保留文字。</a:t>
            </a:r>
          </a:p>
          <a:p>
            <a:pPr marL="0" indent="0">
              <a:lnSpc>
                <a:spcPct val="125000"/>
              </a:lnSpc>
              <a:spcBef>
                <a:spcPts val="0"/>
              </a:spcBef>
              <a:buFont typeface="Arial" panose="020B0604020202020204" pitchFamily="34" charset="0"/>
              <a:buNone/>
            </a:pPr>
            <a:endParaRPr lang="zh-CN" altLang="en-US" sz="1600" dirty="0">
              <a:latin typeface="+mn-ea"/>
            </a:endParaRPr>
          </a:p>
        </p:txBody>
      </p:sp>
      <p:sp>
        <p:nvSpPr>
          <p:cNvPr id="44" name="文本占位符 8">
            <a:extLst>
              <a:ext uri="{FF2B5EF4-FFF2-40B4-BE49-F238E27FC236}">
                <a16:creationId xmlns:a16="http://schemas.microsoft.com/office/drawing/2014/main" xmlns="" id="{55D7069E-CFF6-486D-8FB7-BDFBA4612AED}"/>
              </a:ext>
            </a:extLst>
          </p:cNvPr>
          <p:cNvSpPr txBox="1">
            <a:spLocks/>
          </p:cNvSpPr>
          <p:nvPr/>
        </p:nvSpPr>
        <p:spPr>
          <a:xfrm>
            <a:off x="9360051" y="2155235"/>
            <a:ext cx="1993749" cy="1603131"/>
          </a:xfrm>
          <a:prstGeom prst="rect">
            <a:avLst/>
          </a:prstGeom>
        </p:spPr>
        <p:txBody>
          <a:bodyPr vert="horz" wrap="square" lIns="91440" tIns="45720" rIns="91440" bIns="45720" rtlCol="0">
            <a:spAutoFit/>
          </a:bodyPr>
          <a:lstStyle>
            <a:lvl1pPr indent="0">
              <a:lnSpc>
                <a:spcPct val="125000"/>
              </a:lnSpc>
              <a:spcBef>
                <a:spcPts val="0"/>
              </a:spcBef>
              <a:buFont typeface="Arial" panose="020B0604020202020204" pitchFamily="34" charset="0"/>
              <a:buNone/>
              <a:defRPr sz="1600">
                <a:solidFill>
                  <a:schemeClr val="bg2"/>
                </a:solidFill>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您的内容打在这里或复制您的文字，在此框中选择粘贴，并选择只保留文字。</a:t>
            </a:r>
          </a:p>
          <a:p>
            <a:endParaRPr lang="zh-CN" altLang="en-US" dirty="0"/>
          </a:p>
        </p:txBody>
      </p:sp>
      <p:sp>
        <p:nvSpPr>
          <p:cNvPr id="70" name="文本占位符 7">
            <a:extLst>
              <a:ext uri="{FF2B5EF4-FFF2-40B4-BE49-F238E27FC236}">
                <a16:creationId xmlns:a16="http://schemas.microsoft.com/office/drawing/2014/main" xmlns="" id="{13E43C02-C289-40E5-B4A9-787BF070B235}"/>
              </a:ext>
            </a:extLst>
          </p:cNvPr>
          <p:cNvSpPr txBox="1">
            <a:spLocks/>
          </p:cNvSpPr>
          <p:nvPr/>
        </p:nvSpPr>
        <p:spPr>
          <a:xfrm>
            <a:off x="3118309" y="4187963"/>
            <a:ext cx="1886739" cy="160313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solidFill>
                  <a:schemeClr val="bg2"/>
                </a:solidFill>
                <a:latin typeface="+mn-ea"/>
              </a:rPr>
              <a:t>您的内容打在这里或复制您的文字，在此框中选择粘贴，并选择只保留文字。</a:t>
            </a:r>
          </a:p>
          <a:p>
            <a:pPr marL="0" indent="0">
              <a:lnSpc>
                <a:spcPct val="125000"/>
              </a:lnSpc>
              <a:spcBef>
                <a:spcPts val="0"/>
              </a:spcBef>
              <a:buFont typeface="Arial" panose="020B0604020202020204" pitchFamily="34" charset="0"/>
              <a:buNone/>
            </a:pPr>
            <a:endParaRPr lang="zh-CN" altLang="en-US" sz="1600" dirty="0">
              <a:latin typeface="+mn-ea"/>
            </a:endParaRPr>
          </a:p>
        </p:txBody>
      </p:sp>
      <p:sp>
        <p:nvSpPr>
          <p:cNvPr id="71" name="文本占位符 8">
            <a:extLst>
              <a:ext uri="{FF2B5EF4-FFF2-40B4-BE49-F238E27FC236}">
                <a16:creationId xmlns:a16="http://schemas.microsoft.com/office/drawing/2014/main" xmlns="" id="{02F2F817-D68D-417A-92D8-F18EE3D82411}"/>
              </a:ext>
            </a:extLst>
          </p:cNvPr>
          <p:cNvSpPr txBox="1">
            <a:spLocks/>
          </p:cNvSpPr>
          <p:nvPr/>
        </p:nvSpPr>
        <p:spPr>
          <a:xfrm>
            <a:off x="5156169" y="2155235"/>
            <a:ext cx="1993749" cy="1603131"/>
          </a:xfrm>
          <a:prstGeom prst="rect">
            <a:avLst/>
          </a:prstGeom>
        </p:spPr>
        <p:txBody>
          <a:bodyPr vert="horz" wrap="square" lIns="91440" tIns="45720" rIns="91440" bIns="45720" rtlCol="0">
            <a:spAutoFit/>
          </a:bodyPr>
          <a:lstStyle>
            <a:lvl1pPr indent="0">
              <a:lnSpc>
                <a:spcPct val="125000"/>
              </a:lnSpc>
              <a:spcBef>
                <a:spcPts val="0"/>
              </a:spcBef>
              <a:buFont typeface="Arial" panose="020B0604020202020204" pitchFamily="34" charset="0"/>
              <a:buNone/>
              <a:defRPr sz="1600">
                <a:solidFill>
                  <a:schemeClr val="bg2"/>
                </a:solidFill>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您的内容打在这里或复制您的文字，在此框中选择粘贴，并选择只保留文字。</a:t>
            </a:r>
          </a:p>
          <a:p>
            <a:endParaRPr lang="zh-CN" altLang="en-US" dirty="0"/>
          </a:p>
        </p:txBody>
      </p:sp>
    </p:spTree>
    <p:extLst>
      <p:ext uri="{BB962C8B-B14F-4D97-AF65-F5344CB8AC3E}">
        <p14:creationId xmlns:p14="http://schemas.microsoft.com/office/powerpoint/2010/main" xmlns="" val="40018003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a:extLst>
              <a:ext uri="{FF2B5EF4-FFF2-40B4-BE49-F238E27FC236}">
                <a16:creationId xmlns:a16="http://schemas.microsoft.com/office/drawing/2014/main" xmlns="" id="{158E5139-263B-466B-ADB3-12EA9441EF24}"/>
              </a:ext>
            </a:extLst>
          </p:cNvPr>
          <p:cNvPicPr>
            <a:picLocks noGrp="1" noChangeAspect="1"/>
          </p:cNvPicPr>
          <p:nvPr>
            <p:ph type="pic" sz="quarter" idx="15"/>
          </p:nvPr>
        </p:nvPicPr>
        <p:blipFill>
          <a:blip r:embed="rId3" cstate="print">
            <a:extLst>
              <a:ext uri="{BEBA8EAE-BF5A-486C-A8C5-ECC9F3942E4B}">
                <a14:imgProps xmlns:a14="http://schemas.microsoft.com/office/drawing/2010/main" xmlns="">
                  <a14:imgLayer r:embed="rId4">
                    <a14:imgEffect>
                      <a14:saturation sat="66000"/>
                    </a14:imgEffect>
                  </a14:imgLayer>
                </a14:imgProps>
              </a:ext>
              <a:ext uri="{28A0092B-C50C-407E-A947-70E740481C1C}">
                <a14:useLocalDpi xmlns:a14="http://schemas.microsoft.com/office/drawing/2010/main" xmlns="" val="0"/>
              </a:ext>
            </a:extLst>
          </a:blip>
          <a:srcRect l="14501" r="14501"/>
          <a:stretch>
            <a:fillRect/>
          </a:stretch>
        </p:blipFill>
        <p:spPr/>
      </p:pic>
      <p:grpSp>
        <p:nvGrpSpPr>
          <p:cNvPr id="17" name="组合 16">
            <a:extLst>
              <a:ext uri="{FF2B5EF4-FFF2-40B4-BE49-F238E27FC236}">
                <a16:creationId xmlns:a16="http://schemas.microsoft.com/office/drawing/2014/main" xmlns="" id="{BB589E3E-8140-4A2A-83C3-AABFC5E1175F}"/>
              </a:ext>
            </a:extLst>
          </p:cNvPr>
          <p:cNvGrpSpPr/>
          <p:nvPr/>
        </p:nvGrpSpPr>
        <p:grpSpPr>
          <a:xfrm>
            <a:off x="6776638" y="2549483"/>
            <a:ext cx="636261" cy="621868"/>
            <a:chOff x="3768726" y="1582738"/>
            <a:chExt cx="1704975" cy="476250"/>
          </a:xfrm>
          <a:solidFill>
            <a:schemeClr val="accent2">
              <a:lumMod val="75000"/>
            </a:schemeClr>
          </a:solidFill>
        </p:grpSpPr>
        <p:sp>
          <p:nvSpPr>
            <p:cNvPr id="18" name="Freeform 78">
              <a:extLst>
                <a:ext uri="{FF2B5EF4-FFF2-40B4-BE49-F238E27FC236}">
                  <a16:creationId xmlns:a16="http://schemas.microsoft.com/office/drawing/2014/main" xmlns="" id="{7F934274-9D8E-488C-9CEF-4970F18044F0}"/>
                </a:ext>
              </a:extLst>
            </p:cNvPr>
            <p:cNvSpPr/>
            <p:nvPr/>
          </p:nvSpPr>
          <p:spPr bwMode="auto">
            <a:xfrm>
              <a:off x="37687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xmlns="" w="9525">
                  <a:solidFill>
                    <a:srgbClr val="000000"/>
                  </a:solidFill>
                  <a:round/>
                  <a:headEnd/>
                  <a:tailEnd/>
                </a14:hiddenLine>
              </a:ext>
            </a:extLst>
          </p:spPr>
          <p:txBody>
            <a:bodyPr vert="horz" wrap="square" lIns="121883" tIns="60941" rIns="121883" bIns="609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rgbClr val="214253"/>
                </a:solidFill>
                <a:effectLst/>
                <a:uLnTx/>
                <a:uFillTx/>
                <a:latin typeface="Arial"/>
                <a:ea typeface="微软雅黑"/>
                <a:cs typeface="+mn-ea"/>
                <a:sym typeface="+mn-lt"/>
              </a:endParaRPr>
            </a:p>
          </p:txBody>
        </p:sp>
        <p:sp>
          <p:nvSpPr>
            <p:cNvPr id="19" name="Rectangle 15">
              <a:extLst>
                <a:ext uri="{FF2B5EF4-FFF2-40B4-BE49-F238E27FC236}">
                  <a16:creationId xmlns:a16="http://schemas.microsoft.com/office/drawing/2014/main" xmlns="" id="{36261B51-6852-49E5-AEC5-6123C1D38BC9}"/>
                </a:ext>
              </a:extLst>
            </p:cNvPr>
            <p:cNvSpPr>
              <a:spLocks noChangeArrowheads="1"/>
            </p:cNvSpPr>
            <p:nvPr/>
          </p:nvSpPr>
          <p:spPr bwMode="auto">
            <a:xfrm>
              <a:off x="3894138" y="1666931"/>
              <a:ext cx="1492249" cy="317531"/>
            </a:xfrm>
            <a:prstGeom prst="rect">
              <a:avLst/>
            </a:prstGeom>
            <a:noFill/>
            <a:ln>
              <a:noFill/>
            </a:ln>
            <a:effectLs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3200" dirty="0">
                  <a:solidFill>
                    <a:srgbClr val="FFFFFF"/>
                  </a:solidFill>
                  <a:latin typeface="Arial"/>
                  <a:ea typeface="微软雅黑"/>
                  <a:cs typeface="+mn-ea"/>
                  <a:sym typeface="+mn-lt"/>
                </a:rPr>
                <a:t>5</a:t>
              </a:r>
              <a:endParaRPr kumimoji="0" lang="zh-CN" altLang="en-US" sz="3200" b="0" i="0" u="none" strike="noStrike" kern="1200" cap="none" spc="0" normalizeH="0" baseline="0" noProof="0" dirty="0">
                <a:ln>
                  <a:noFill/>
                </a:ln>
                <a:solidFill>
                  <a:srgbClr val="FFFFFF"/>
                </a:solidFill>
                <a:effectLst/>
                <a:uLnTx/>
                <a:uFillTx/>
                <a:latin typeface="Arial"/>
                <a:ea typeface="微软雅黑"/>
                <a:cs typeface="+mn-ea"/>
                <a:sym typeface="+mn-lt"/>
              </a:endParaRPr>
            </a:p>
          </p:txBody>
        </p:sp>
      </p:grpSp>
      <p:sp>
        <p:nvSpPr>
          <p:cNvPr id="20" name="矩形 19">
            <a:extLst>
              <a:ext uri="{FF2B5EF4-FFF2-40B4-BE49-F238E27FC236}">
                <a16:creationId xmlns:a16="http://schemas.microsoft.com/office/drawing/2014/main" xmlns="" id="{4005FBA0-7353-4937-8B5A-E7E123A56813}"/>
              </a:ext>
            </a:extLst>
          </p:cNvPr>
          <p:cNvSpPr/>
          <p:nvPr/>
        </p:nvSpPr>
        <p:spPr>
          <a:xfrm>
            <a:off x="7459700" y="2598807"/>
            <a:ext cx="1620957" cy="523220"/>
          </a:xfrm>
          <a:prstGeom prst="rect">
            <a:avLst/>
          </a:prstGeom>
        </p:spPr>
        <p:txBody>
          <a:bodyPr wrap="none">
            <a:spAutoFit/>
          </a:bodyPr>
          <a:lstStyle/>
          <a:p>
            <a:r>
              <a:rPr lang="zh-CN" altLang="en-US" sz="2800" dirty="0">
                <a:latin typeface="+mj-ea"/>
                <a:ea typeface="+mj-ea"/>
              </a:rPr>
              <a:t>论文总结</a:t>
            </a:r>
          </a:p>
        </p:txBody>
      </p:sp>
      <p:sp>
        <p:nvSpPr>
          <p:cNvPr id="21" name="矩形 20">
            <a:extLst>
              <a:ext uri="{FF2B5EF4-FFF2-40B4-BE49-F238E27FC236}">
                <a16:creationId xmlns:a16="http://schemas.microsoft.com/office/drawing/2014/main" xmlns="" id="{21BC6F10-E28B-4B51-B49D-8C3C803281AD}"/>
              </a:ext>
            </a:extLst>
          </p:cNvPr>
          <p:cNvSpPr/>
          <p:nvPr/>
        </p:nvSpPr>
        <p:spPr>
          <a:xfrm>
            <a:off x="7459700" y="3420994"/>
            <a:ext cx="1556836" cy="960776"/>
          </a:xfrm>
          <a:prstGeom prst="rect">
            <a:avLst/>
          </a:prstGeom>
        </p:spPr>
        <p:txBody>
          <a:bodyPr wrap="none">
            <a:spAutoFit/>
          </a:bodyPr>
          <a:lstStyle/>
          <a:p>
            <a:pPr marL="342900" indent="-342900">
              <a:lnSpc>
                <a:spcPct val="150000"/>
              </a:lnSpc>
              <a:buFont typeface="Wingdings" panose="05000000000000000000" pitchFamily="2" charset="2"/>
              <a:buChar char="Ø"/>
            </a:pPr>
            <a:r>
              <a:rPr lang="zh-CN" altLang="en-US" sz="2000" dirty="0">
                <a:latin typeface="+mj-ea"/>
                <a:ea typeface="+mj-ea"/>
              </a:rPr>
              <a:t>研究结论</a:t>
            </a:r>
            <a:endParaRPr lang="en-US" altLang="zh-CN" sz="2000" dirty="0">
              <a:latin typeface="+mj-ea"/>
              <a:ea typeface="+mj-ea"/>
            </a:endParaRPr>
          </a:p>
          <a:p>
            <a:pPr marL="342900" indent="-342900">
              <a:lnSpc>
                <a:spcPct val="150000"/>
              </a:lnSpc>
              <a:buFont typeface="Wingdings" panose="05000000000000000000" pitchFamily="2" charset="2"/>
              <a:buChar char="Ø"/>
            </a:pPr>
            <a:r>
              <a:rPr lang="zh-CN" altLang="en-US" sz="2000" dirty="0">
                <a:latin typeface="+mj-ea"/>
                <a:ea typeface="+mj-ea"/>
              </a:rPr>
              <a:t>研究思考</a:t>
            </a:r>
          </a:p>
        </p:txBody>
      </p:sp>
    </p:spTree>
    <p:extLst>
      <p:ext uri="{BB962C8B-B14F-4D97-AF65-F5344CB8AC3E}">
        <p14:creationId xmlns:p14="http://schemas.microsoft.com/office/powerpoint/2010/main" xmlns="" val="22099493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24">
            <a:extLst>
              <a:ext uri="{FF2B5EF4-FFF2-40B4-BE49-F238E27FC236}">
                <a16:creationId xmlns:a16="http://schemas.microsoft.com/office/drawing/2014/main" xmlns="" id="{2396AE2C-5932-432A-A029-AEAF0AFFF561}"/>
              </a:ext>
            </a:extLst>
          </p:cNvPr>
          <p:cNvSpPr>
            <a:spLocks noGrp="1"/>
          </p:cNvSpPr>
          <p:nvPr>
            <p:ph type="body" sz="quarter" idx="10"/>
          </p:nvPr>
        </p:nvSpPr>
        <p:spPr/>
        <p:txBody>
          <a:bodyPr/>
          <a:lstStyle/>
          <a:p>
            <a:r>
              <a:rPr lang="zh-CN" altLang="en-US" dirty="0"/>
              <a:t>研究结论</a:t>
            </a:r>
          </a:p>
        </p:txBody>
      </p:sp>
      <p:sp>
        <p:nvSpPr>
          <p:cNvPr id="14" name="虚尾箭头 24">
            <a:extLst>
              <a:ext uri="{FF2B5EF4-FFF2-40B4-BE49-F238E27FC236}">
                <a16:creationId xmlns:a16="http://schemas.microsoft.com/office/drawing/2014/main" xmlns="" id="{A369EB5B-69F1-4C3E-8C06-95D1A251E25D}"/>
              </a:ext>
            </a:extLst>
          </p:cNvPr>
          <p:cNvSpPr/>
          <p:nvPr/>
        </p:nvSpPr>
        <p:spPr>
          <a:xfrm>
            <a:off x="2942310" y="352923"/>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nvGrpSpPr>
          <p:cNvPr id="35" name="组合 34">
            <a:extLst>
              <a:ext uri="{FF2B5EF4-FFF2-40B4-BE49-F238E27FC236}">
                <a16:creationId xmlns:a16="http://schemas.microsoft.com/office/drawing/2014/main" xmlns="" id="{CEF90A68-4B07-478E-B44F-C736F026738E}"/>
              </a:ext>
            </a:extLst>
          </p:cNvPr>
          <p:cNvGrpSpPr/>
          <p:nvPr/>
        </p:nvGrpSpPr>
        <p:grpSpPr>
          <a:xfrm>
            <a:off x="2885984" y="2143199"/>
            <a:ext cx="3865832" cy="3460514"/>
            <a:chOff x="1120247" y="1883225"/>
            <a:chExt cx="4429190" cy="3964807"/>
          </a:xfrm>
        </p:grpSpPr>
        <p:sp>
          <p:nvSpPr>
            <p:cNvPr id="36" name="Freeform 969">
              <a:extLst>
                <a:ext uri="{FF2B5EF4-FFF2-40B4-BE49-F238E27FC236}">
                  <a16:creationId xmlns:a16="http://schemas.microsoft.com/office/drawing/2014/main" xmlns="" id="{64413F4A-77C5-4183-89E7-AD6ECD4B75BA}"/>
                </a:ext>
              </a:extLst>
            </p:cNvPr>
            <p:cNvSpPr/>
            <p:nvPr/>
          </p:nvSpPr>
          <p:spPr bwMode="auto">
            <a:xfrm>
              <a:off x="1149827" y="3987085"/>
              <a:ext cx="4356540" cy="1860947"/>
            </a:xfrm>
            <a:custGeom>
              <a:avLst/>
              <a:gdLst>
                <a:gd name="connsiteX0" fmla="*/ 0 w 3036293"/>
                <a:gd name="connsiteY0" fmla="*/ 0 h 1296988"/>
                <a:gd name="connsiteX1" fmla="*/ 401051 w 3036293"/>
                <a:gd name="connsiteY1" fmla="*/ 187426 h 1296988"/>
                <a:gd name="connsiteX2" fmla="*/ 1217786 w 3036293"/>
                <a:gd name="connsiteY2" fmla="*/ 190801 h 1296988"/>
                <a:gd name="connsiteX3" fmla="*/ 1217786 w 3036293"/>
                <a:gd name="connsiteY3" fmla="*/ 163066 h 1296988"/>
                <a:gd name="connsiteX4" fmla="*/ 1793849 w 3036293"/>
                <a:gd name="connsiteY4" fmla="*/ 163066 h 1296988"/>
                <a:gd name="connsiteX5" fmla="*/ 1793849 w 3036293"/>
                <a:gd name="connsiteY5" fmla="*/ 190903 h 1296988"/>
                <a:gd name="connsiteX6" fmla="*/ 2635242 w 3036293"/>
                <a:gd name="connsiteY6" fmla="*/ 187426 h 1296988"/>
                <a:gd name="connsiteX7" fmla="*/ 3036293 w 3036293"/>
                <a:gd name="connsiteY7" fmla="*/ 0 h 1296988"/>
                <a:gd name="connsiteX8" fmla="*/ 3010056 w 3036293"/>
                <a:gd name="connsiteY8" fmla="*/ 74971 h 1296988"/>
                <a:gd name="connsiteX9" fmla="*/ 2863879 w 3036293"/>
                <a:gd name="connsiteY9" fmla="*/ 326121 h 1296988"/>
                <a:gd name="connsiteX10" fmla="*/ 2526546 w 3036293"/>
                <a:gd name="connsiteY10" fmla="*/ 914639 h 1296988"/>
                <a:gd name="connsiteX11" fmla="*/ 2391613 w 3036293"/>
                <a:gd name="connsiteY11" fmla="*/ 1147047 h 1296988"/>
                <a:gd name="connsiteX12" fmla="*/ 2369124 w 3036293"/>
                <a:gd name="connsiteY12" fmla="*/ 1177036 h 1296988"/>
                <a:gd name="connsiteX13" fmla="*/ 2136739 w 3036293"/>
                <a:gd name="connsiteY13" fmla="*/ 1296988 h 1296988"/>
                <a:gd name="connsiteX14" fmla="*/ 1728192 w 3036293"/>
                <a:gd name="connsiteY14" fmla="*/ 1296988 h 1296988"/>
                <a:gd name="connsiteX15" fmla="*/ 1728192 w 3036293"/>
                <a:gd name="connsiteY15" fmla="*/ 1296987 h 1296988"/>
                <a:gd name="connsiteX16" fmla="*/ 1308101 w 3036293"/>
                <a:gd name="connsiteY16" fmla="*/ 1296987 h 1296988"/>
                <a:gd name="connsiteX17" fmla="*/ 899554 w 3036293"/>
                <a:gd name="connsiteY17" fmla="*/ 1296988 h 1296988"/>
                <a:gd name="connsiteX18" fmla="*/ 667169 w 3036293"/>
                <a:gd name="connsiteY18" fmla="*/ 1177036 h 1296988"/>
                <a:gd name="connsiteX19" fmla="*/ 644680 w 3036293"/>
                <a:gd name="connsiteY19" fmla="*/ 1147047 h 1296988"/>
                <a:gd name="connsiteX20" fmla="*/ 509747 w 3036293"/>
                <a:gd name="connsiteY20" fmla="*/ 914639 h 1296988"/>
                <a:gd name="connsiteX21" fmla="*/ 168667 w 3036293"/>
                <a:gd name="connsiteY21" fmla="*/ 326121 h 1296988"/>
                <a:gd name="connsiteX22" fmla="*/ 26237 w 3036293"/>
                <a:gd name="connsiteY22" fmla="*/ 74971 h 1296988"/>
                <a:gd name="connsiteX23" fmla="*/ 0 w 3036293"/>
                <a:gd name="connsiteY23" fmla="*/ 0 h 1296988"/>
                <a:gd name="connsiteX0-1" fmla="*/ 0 w 3036293"/>
                <a:gd name="connsiteY0-2" fmla="*/ 0 h 1296988"/>
                <a:gd name="connsiteX1-3" fmla="*/ 401051 w 3036293"/>
                <a:gd name="connsiteY1-4" fmla="*/ 187426 h 1296988"/>
                <a:gd name="connsiteX2-5" fmla="*/ 1217786 w 3036293"/>
                <a:gd name="connsiteY2-6" fmla="*/ 190801 h 1296988"/>
                <a:gd name="connsiteX3-7" fmla="*/ 1217786 w 3036293"/>
                <a:gd name="connsiteY3-8" fmla="*/ 163066 h 1296988"/>
                <a:gd name="connsiteX4-9" fmla="*/ 1793849 w 3036293"/>
                <a:gd name="connsiteY4-10" fmla="*/ 163066 h 1296988"/>
                <a:gd name="connsiteX5-11" fmla="*/ 1793849 w 3036293"/>
                <a:gd name="connsiteY5-12" fmla="*/ 190903 h 1296988"/>
                <a:gd name="connsiteX6-13" fmla="*/ 2635242 w 3036293"/>
                <a:gd name="connsiteY6-14" fmla="*/ 187426 h 1296988"/>
                <a:gd name="connsiteX7-15" fmla="*/ 3036293 w 3036293"/>
                <a:gd name="connsiteY7-16" fmla="*/ 0 h 1296988"/>
                <a:gd name="connsiteX8-17" fmla="*/ 3010056 w 3036293"/>
                <a:gd name="connsiteY8-18" fmla="*/ 74971 h 1296988"/>
                <a:gd name="connsiteX9-19" fmla="*/ 2863879 w 3036293"/>
                <a:gd name="connsiteY9-20" fmla="*/ 326121 h 1296988"/>
                <a:gd name="connsiteX10-21" fmla="*/ 2526546 w 3036293"/>
                <a:gd name="connsiteY10-22" fmla="*/ 914639 h 1296988"/>
                <a:gd name="connsiteX11-23" fmla="*/ 2391613 w 3036293"/>
                <a:gd name="connsiteY11-24" fmla="*/ 1147047 h 1296988"/>
                <a:gd name="connsiteX12-25" fmla="*/ 2369124 w 3036293"/>
                <a:gd name="connsiteY12-26" fmla="*/ 1177036 h 1296988"/>
                <a:gd name="connsiteX13-27" fmla="*/ 2136739 w 3036293"/>
                <a:gd name="connsiteY13-28" fmla="*/ 1296988 h 1296988"/>
                <a:gd name="connsiteX14-29" fmla="*/ 1728192 w 3036293"/>
                <a:gd name="connsiteY14-30" fmla="*/ 1296988 h 1296988"/>
                <a:gd name="connsiteX15-31" fmla="*/ 1728192 w 3036293"/>
                <a:gd name="connsiteY15-32" fmla="*/ 1296987 h 1296988"/>
                <a:gd name="connsiteX16-33" fmla="*/ 899554 w 3036293"/>
                <a:gd name="connsiteY16-34" fmla="*/ 1296988 h 1296988"/>
                <a:gd name="connsiteX17-35" fmla="*/ 667169 w 3036293"/>
                <a:gd name="connsiteY17-36" fmla="*/ 1177036 h 1296988"/>
                <a:gd name="connsiteX18-37" fmla="*/ 644680 w 3036293"/>
                <a:gd name="connsiteY18-38" fmla="*/ 1147047 h 1296988"/>
                <a:gd name="connsiteX19-39" fmla="*/ 509747 w 3036293"/>
                <a:gd name="connsiteY19-40" fmla="*/ 914639 h 1296988"/>
                <a:gd name="connsiteX20-41" fmla="*/ 168667 w 3036293"/>
                <a:gd name="connsiteY20-42" fmla="*/ 326121 h 1296988"/>
                <a:gd name="connsiteX21-43" fmla="*/ 26237 w 3036293"/>
                <a:gd name="connsiteY21-44" fmla="*/ 74971 h 1296988"/>
                <a:gd name="connsiteX22-45" fmla="*/ 0 w 3036293"/>
                <a:gd name="connsiteY22-46" fmla="*/ 0 h 1296988"/>
                <a:gd name="connsiteX0-47" fmla="*/ 0 w 3036293"/>
                <a:gd name="connsiteY0-48" fmla="*/ 0 h 1296988"/>
                <a:gd name="connsiteX1-49" fmla="*/ 401051 w 3036293"/>
                <a:gd name="connsiteY1-50" fmla="*/ 187426 h 1296988"/>
                <a:gd name="connsiteX2-51" fmla="*/ 1217786 w 3036293"/>
                <a:gd name="connsiteY2-52" fmla="*/ 190801 h 1296988"/>
                <a:gd name="connsiteX3-53" fmla="*/ 1217786 w 3036293"/>
                <a:gd name="connsiteY3-54" fmla="*/ 163066 h 1296988"/>
                <a:gd name="connsiteX4-55" fmla="*/ 1793849 w 3036293"/>
                <a:gd name="connsiteY4-56" fmla="*/ 163066 h 1296988"/>
                <a:gd name="connsiteX5-57" fmla="*/ 1793849 w 3036293"/>
                <a:gd name="connsiteY5-58" fmla="*/ 190903 h 1296988"/>
                <a:gd name="connsiteX6-59" fmla="*/ 2635242 w 3036293"/>
                <a:gd name="connsiteY6-60" fmla="*/ 187426 h 1296988"/>
                <a:gd name="connsiteX7-61" fmla="*/ 3036293 w 3036293"/>
                <a:gd name="connsiteY7-62" fmla="*/ 0 h 1296988"/>
                <a:gd name="connsiteX8-63" fmla="*/ 3010056 w 3036293"/>
                <a:gd name="connsiteY8-64" fmla="*/ 74971 h 1296988"/>
                <a:gd name="connsiteX9-65" fmla="*/ 2863879 w 3036293"/>
                <a:gd name="connsiteY9-66" fmla="*/ 326121 h 1296988"/>
                <a:gd name="connsiteX10-67" fmla="*/ 2526546 w 3036293"/>
                <a:gd name="connsiteY10-68" fmla="*/ 914639 h 1296988"/>
                <a:gd name="connsiteX11-69" fmla="*/ 2391613 w 3036293"/>
                <a:gd name="connsiteY11-70" fmla="*/ 1147047 h 1296988"/>
                <a:gd name="connsiteX12-71" fmla="*/ 2369124 w 3036293"/>
                <a:gd name="connsiteY12-72" fmla="*/ 1177036 h 1296988"/>
                <a:gd name="connsiteX13-73" fmla="*/ 2136739 w 3036293"/>
                <a:gd name="connsiteY13-74" fmla="*/ 1296988 h 1296988"/>
                <a:gd name="connsiteX14-75" fmla="*/ 1728192 w 3036293"/>
                <a:gd name="connsiteY14-76" fmla="*/ 1296988 h 1296988"/>
                <a:gd name="connsiteX15-77" fmla="*/ 899554 w 3036293"/>
                <a:gd name="connsiteY15-78" fmla="*/ 1296988 h 1296988"/>
                <a:gd name="connsiteX16-79" fmla="*/ 667169 w 3036293"/>
                <a:gd name="connsiteY16-80" fmla="*/ 1177036 h 1296988"/>
                <a:gd name="connsiteX17-81" fmla="*/ 644680 w 3036293"/>
                <a:gd name="connsiteY17-82" fmla="*/ 1147047 h 1296988"/>
                <a:gd name="connsiteX18-83" fmla="*/ 509747 w 3036293"/>
                <a:gd name="connsiteY18-84" fmla="*/ 914639 h 1296988"/>
                <a:gd name="connsiteX19-85" fmla="*/ 168667 w 3036293"/>
                <a:gd name="connsiteY19-86" fmla="*/ 326121 h 1296988"/>
                <a:gd name="connsiteX20-87" fmla="*/ 26237 w 3036293"/>
                <a:gd name="connsiteY20-88" fmla="*/ 74971 h 1296988"/>
                <a:gd name="connsiteX21-89" fmla="*/ 0 w 3036293"/>
                <a:gd name="connsiteY21-90" fmla="*/ 0 h 1296988"/>
                <a:gd name="connsiteX0-91" fmla="*/ 0 w 3036293"/>
                <a:gd name="connsiteY0-92" fmla="*/ 0 h 1296988"/>
                <a:gd name="connsiteX1-93" fmla="*/ 401051 w 3036293"/>
                <a:gd name="connsiteY1-94" fmla="*/ 187426 h 1296988"/>
                <a:gd name="connsiteX2-95" fmla="*/ 1217786 w 3036293"/>
                <a:gd name="connsiteY2-96" fmla="*/ 190801 h 1296988"/>
                <a:gd name="connsiteX3-97" fmla="*/ 1217786 w 3036293"/>
                <a:gd name="connsiteY3-98" fmla="*/ 163066 h 1296988"/>
                <a:gd name="connsiteX4-99" fmla="*/ 1793849 w 3036293"/>
                <a:gd name="connsiteY4-100" fmla="*/ 190903 h 1296988"/>
                <a:gd name="connsiteX5-101" fmla="*/ 2635242 w 3036293"/>
                <a:gd name="connsiteY5-102" fmla="*/ 187426 h 1296988"/>
                <a:gd name="connsiteX6-103" fmla="*/ 3036293 w 3036293"/>
                <a:gd name="connsiteY6-104" fmla="*/ 0 h 1296988"/>
                <a:gd name="connsiteX7-105" fmla="*/ 3010056 w 3036293"/>
                <a:gd name="connsiteY7-106" fmla="*/ 74971 h 1296988"/>
                <a:gd name="connsiteX8-107" fmla="*/ 2863879 w 3036293"/>
                <a:gd name="connsiteY8-108" fmla="*/ 326121 h 1296988"/>
                <a:gd name="connsiteX9-109" fmla="*/ 2526546 w 3036293"/>
                <a:gd name="connsiteY9-110" fmla="*/ 914639 h 1296988"/>
                <a:gd name="connsiteX10-111" fmla="*/ 2391613 w 3036293"/>
                <a:gd name="connsiteY10-112" fmla="*/ 1147047 h 1296988"/>
                <a:gd name="connsiteX11-113" fmla="*/ 2369124 w 3036293"/>
                <a:gd name="connsiteY11-114" fmla="*/ 1177036 h 1296988"/>
                <a:gd name="connsiteX12-115" fmla="*/ 2136739 w 3036293"/>
                <a:gd name="connsiteY12-116" fmla="*/ 1296988 h 1296988"/>
                <a:gd name="connsiteX13-117" fmla="*/ 1728192 w 3036293"/>
                <a:gd name="connsiteY13-118" fmla="*/ 1296988 h 1296988"/>
                <a:gd name="connsiteX14-119" fmla="*/ 899554 w 3036293"/>
                <a:gd name="connsiteY14-120" fmla="*/ 1296988 h 1296988"/>
                <a:gd name="connsiteX15-121" fmla="*/ 667169 w 3036293"/>
                <a:gd name="connsiteY15-122" fmla="*/ 1177036 h 1296988"/>
                <a:gd name="connsiteX16-123" fmla="*/ 644680 w 3036293"/>
                <a:gd name="connsiteY16-124" fmla="*/ 1147047 h 1296988"/>
                <a:gd name="connsiteX17-125" fmla="*/ 509747 w 3036293"/>
                <a:gd name="connsiteY17-126" fmla="*/ 914639 h 1296988"/>
                <a:gd name="connsiteX18-127" fmla="*/ 168667 w 3036293"/>
                <a:gd name="connsiteY18-128" fmla="*/ 326121 h 1296988"/>
                <a:gd name="connsiteX19-129" fmla="*/ 26237 w 3036293"/>
                <a:gd name="connsiteY19-130" fmla="*/ 74971 h 1296988"/>
                <a:gd name="connsiteX20-131" fmla="*/ 0 w 3036293"/>
                <a:gd name="connsiteY20-132" fmla="*/ 0 h 1296988"/>
                <a:gd name="connsiteX0-133" fmla="*/ 0 w 3036293"/>
                <a:gd name="connsiteY0-134" fmla="*/ 0 h 1296988"/>
                <a:gd name="connsiteX1-135" fmla="*/ 401051 w 3036293"/>
                <a:gd name="connsiteY1-136" fmla="*/ 187426 h 1296988"/>
                <a:gd name="connsiteX2-137" fmla="*/ 1217786 w 3036293"/>
                <a:gd name="connsiteY2-138" fmla="*/ 190801 h 1296988"/>
                <a:gd name="connsiteX3-139" fmla="*/ 1793849 w 3036293"/>
                <a:gd name="connsiteY3-140" fmla="*/ 190903 h 1296988"/>
                <a:gd name="connsiteX4-141" fmla="*/ 2635242 w 3036293"/>
                <a:gd name="connsiteY4-142" fmla="*/ 187426 h 1296988"/>
                <a:gd name="connsiteX5-143" fmla="*/ 3036293 w 3036293"/>
                <a:gd name="connsiteY5-144" fmla="*/ 0 h 1296988"/>
                <a:gd name="connsiteX6-145" fmla="*/ 3010056 w 3036293"/>
                <a:gd name="connsiteY6-146" fmla="*/ 74971 h 1296988"/>
                <a:gd name="connsiteX7-147" fmla="*/ 2863879 w 3036293"/>
                <a:gd name="connsiteY7-148" fmla="*/ 326121 h 1296988"/>
                <a:gd name="connsiteX8-149" fmla="*/ 2526546 w 3036293"/>
                <a:gd name="connsiteY8-150" fmla="*/ 914639 h 1296988"/>
                <a:gd name="connsiteX9-151" fmla="*/ 2391613 w 3036293"/>
                <a:gd name="connsiteY9-152" fmla="*/ 1147047 h 1296988"/>
                <a:gd name="connsiteX10-153" fmla="*/ 2369124 w 3036293"/>
                <a:gd name="connsiteY10-154" fmla="*/ 1177036 h 1296988"/>
                <a:gd name="connsiteX11-155" fmla="*/ 2136739 w 3036293"/>
                <a:gd name="connsiteY11-156" fmla="*/ 1296988 h 1296988"/>
                <a:gd name="connsiteX12-157" fmla="*/ 1728192 w 3036293"/>
                <a:gd name="connsiteY12-158" fmla="*/ 1296988 h 1296988"/>
                <a:gd name="connsiteX13-159" fmla="*/ 899554 w 3036293"/>
                <a:gd name="connsiteY13-160" fmla="*/ 1296988 h 1296988"/>
                <a:gd name="connsiteX14-161" fmla="*/ 667169 w 3036293"/>
                <a:gd name="connsiteY14-162" fmla="*/ 1177036 h 1296988"/>
                <a:gd name="connsiteX15-163" fmla="*/ 644680 w 3036293"/>
                <a:gd name="connsiteY15-164" fmla="*/ 1147047 h 1296988"/>
                <a:gd name="connsiteX16-165" fmla="*/ 509747 w 3036293"/>
                <a:gd name="connsiteY16-166" fmla="*/ 914639 h 1296988"/>
                <a:gd name="connsiteX17-167" fmla="*/ 168667 w 3036293"/>
                <a:gd name="connsiteY17-168" fmla="*/ 326121 h 1296988"/>
                <a:gd name="connsiteX18-169" fmla="*/ 26237 w 3036293"/>
                <a:gd name="connsiteY18-170" fmla="*/ 74971 h 1296988"/>
                <a:gd name="connsiteX19-171" fmla="*/ 0 w 3036293"/>
                <a:gd name="connsiteY19-172" fmla="*/ 0 h 1296988"/>
                <a:gd name="connsiteX0-173" fmla="*/ 0 w 3036293"/>
                <a:gd name="connsiteY0-174" fmla="*/ 0 h 1296988"/>
                <a:gd name="connsiteX1-175" fmla="*/ 401051 w 3036293"/>
                <a:gd name="connsiteY1-176" fmla="*/ 187426 h 1296988"/>
                <a:gd name="connsiteX2-177" fmla="*/ 1793849 w 3036293"/>
                <a:gd name="connsiteY2-178" fmla="*/ 190903 h 1296988"/>
                <a:gd name="connsiteX3-179" fmla="*/ 2635242 w 3036293"/>
                <a:gd name="connsiteY3-180" fmla="*/ 187426 h 1296988"/>
                <a:gd name="connsiteX4-181" fmla="*/ 3036293 w 3036293"/>
                <a:gd name="connsiteY4-182" fmla="*/ 0 h 1296988"/>
                <a:gd name="connsiteX5-183" fmla="*/ 3010056 w 3036293"/>
                <a:gd name="connsiteY5-184" fmla="*/ 74971 h 1296988"/>
                <a:gd name="connsiteX6-185" fmla="*/ 2863879 w 3036293"/>
                <a:gd name="connsiteY6-186" fmla="*/ 326121 h 1296988"/>
                <a:gd name="connsiteX7-187" fmla="*/ 2526546 w 3036293"/>
                <a:gd name="connsiteY7-188" fmla="*/ 914639 h 1296988"/>
                <a:gd name="connsiteX8-189" fmla="*/ 2391613 w 3036293"/>
                <a:gd name="connsiteY8-190" fmla="*/ 1147047 h 1296988"/>
                <a:gd name="connsiteX9-191" fmla="*/ 2369124 w 3036293"/>
                <a:gd name="connsiteY9-192" fmla="*/ 1177036 h 1296988"/>
                <a:gd name="connsiteX10-193" fmla="*/ 2136739 w 3036293"/>
                <a:gd name="connsiteY10-194" fmla="*/ 1296988 h 1296988"/>
                <a:gd name="connsiteX11-195" fmla="*/ 1728192 w 3036293"/>
                <a:gd name="connsiteY11-196" fmla="*/ 1296988 h 1296988"/>
                <a:gd name="connsiteX12-197" fmla="*/ 899554 w 3036293"/>
                <a:gd name="connsiteY12-198" fmla="*/ 1296988 h 1296988"/>
                <a:gd name="connsiteX13-199" fmla="*/ 667169 w 3036293"/>
                <a:gd name="connsiteY13-200" fmla="*/ 1177036 h 1296988"/>
                <a:gd name="connsiteX14-201" fmla="*/ 644680 w 3036293"/>
                <a:gd name="connsiteY14-202" fmla="*/ 1147047 h 1296988"/>
                <a:gd name="connsiteX15-203" fmla="*/ 509747 w 3036293"/>
                <a:gd name="connsiteY15-204" fmla="*/ 914639 h 1296988"/>
                <a:gd name="connsiteX16-205" fmla="*/ 168667 w 3036293"/>
                <a:gd name="connsiteY16-206" fmla="*/ 326121 h 1296988"/>
                <a:gd name="connsiteX17-207" fmla="*/ 26237 w 3036293"/>
                <a:gd name="connsiteY17-208" fmla="*/ 74971 h 1296988"/>
                <a:gd name="connsiteX18-209" fmla="*/ 0 w 3036293"/>
                <a:gd name="connsiteY18-210" fmla="*/ 0 h 1296988"/>
                <a:gd name="connsiteX0-211" fmla="*/ 0 w 3036293"/>
                <a:gd name="connsiteY0-212" fmla="*/ 0 h 1296988"/>
                <a:gd name="connsiteX1-213" fmla="*/ 401051 w 3036293"/>
                <a:gd name="connsiteY1-214" fmla="*/ 187426 h 1296988"/>
                <a:gd name="connsiteX2-215" fmla="*/ 2635242 w 3036293"/>
                <a:gd name="connsiteY2-216" fmla="*/ 187426 h 1296988"/>
                <a:gd name="connsiteX3-217" fmla="*/ 3036293 w 3036293"/>
                <a:gd name="connsiteY3-218" fmla="*/ 0 h 1296988"/>
                <a:gd name="connsiteX4-219" fmla="*/ 3010056 w 3036293"/>
                <a:gd name="connsiteY4-220" fmla="*/ 74971 h 1296988"/>
                <a:gd name="connsiteX5-221" fmla="*/ 2863879 w 3036293"/>
                <a:gd name="connsiteY5-222" fmla="*/ 326121 h 1296988"/>
                <a:gd name="connsiteX6-223" fmla="*/ 2526546 w 3036293"/>
                <a:gd name="connsiteY6-224" fmla="*/ 914639 h 1296988"/>
                <a:gd name="connsiteX7-225" fmla="*/ 2391613 w 3036293"/>
                <a:gd name="connsiteY7-226" fmla="*/ 1147047 h 1296988"/>
                <a:gd name="connsiteX8-227" fmla="*/ 2369124 w 3036293"/>
                <a:gd name="connsiteY8-228" fmla="*/ 1177036 h 1296988"/>
                <a:gd name="connsiteX9-229" fmla="*/ 2136739 w 3036293"/>
                <a:gd name="connsiteY9-230" fmla="*/ 1296988 h 1296988"/>
                <a:gd name="connsiteX10-231" fmla="*/ 1728192 w 3036293"/>
                <a:gd name="connsiteY10-232" fmla="*/ 1296988 h 1296988"/>
                <a:gd name="connsiteX11-233" fmla="*/ 899554 w 3036293"/>
                <a:gd name="connsiteY11-234" fmla="*/ 1296988 h 1296988"/>
                <a:gd name="connsiteX12-235" fmla="*/ 667169 w 3036293"/>
                <a:gd name="connsiteY12-236" fmla="*/ 1177036 h 1296988"/>
                <a:gd name="connsiteX13-237" fmla="*/ 644680 w 3036293"/>
                <a:gd name="connsiteY13-238" fmla="*/ 1147047 h 1296988"/>
                <a:gd name="connsiteX14-239" fmla="*/ 509747 w 3036293"/>
                <a:gd name="connsiteY14-240" fmla="*/ 914639 h 1296988"/>
                <a:gd name="connsiteX15-241" fmla="*/ 168667 w 3036293"/>
                <a:gd name="connsiteY15-242" fmla="*/ 326121 h 1296988"/>
                <a:gd name="connsiteX16-243" fmla="*/ 26237 w 3036293"/>
                <a:gd name="connsiteY16-244" fmla="*/ 74971 h 1296988"/>
                <a:gd name="connsiteX17-245" fmla="*/ 0 w 3036293"/>
                <a:gd name="connsiteY17-246" fmla="*/ 0 h 12969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3036293" h="1296988">
                  <a:moveTo>
                    <a:pt x="0" y="0"/>
                  </a:moveTo>
                  <a:cubicBezTo>
                    <a:pt x="63719" y="116204"/>
                    <a:pt x="202400" y="187426"/>
                    <a:pt x="401051" y="187426"/>
                  </a:cubicBezTo>
                  <a:lnTo>
                    <a:pt x="2635242" y="187426"/>
                  </a:lnTo>
                  <a:cubicBezTo>
                    <a:pt x="2833893" y="187426"/>
                    <a:pt x="2972575" y="116204"/>
                    <a:pt x="3036293" y="0"/>
                  </a:cubicBezTo>
                  <a:cubicBezTo>
                    <a:pt x="3028797" y="29988"/>
                    <a:pt x="3021300" y="56228"/>
                    <a:pt x="3010056" y="74971"/>
                  </a:cubicBezTo>
                  <a:lnTo>
                    <a:pt x="2863879" y="326121"/>
                  </a:lnTo>
                  <a:lnTo>
                    <a:pt x="2526546" y="914639"/>
                  </a:lnTo>
                  <a:lnTo>
                    <a:pt x="2391613" y="1147047"/>
                  </a:lnTo>
                  <a:cubicBezTo>
                    <a:pt x="2384117" y="1158293"/>
                    <a:pt x="2376620" y="1169539"/>
                    <a:pt x="2369124" y="1177036"/>
                  </a:cubicBezTo>
                  <a:cubicBezTo>
                    <a:pt x="2316650" y="1244509"/>
                    <a:pt x="2219198" y="1296988"/>
                    <a:pt x="2136739" y="1296988"/>
                  </a:cubicBezTo>
                  <a:lnTo>
                    <a:pt x="1728192" y="1296988"/>
                  </a:lnTo>
                  <a:lnTo>
                    <a:pt x="899554" y="1296988"/>
                  </a:lnTo>
                  <a:cubicBezTo>
                    <a:pt x="817095" y="1296988"/>
                    <a:pt x="719643" y="1244509"/>
                    <a:pt x="667169" y="1177036"/>
                  </a:cubicBezTo>
                  <a:cubicBezTo>
                    <a:pt x="659673" y="1169539"/>
                    <a:pt x="652177" y="1158293"/>
                    <a:pt x="644680" y="1147047"/>
                  </a:cubicBezTo>
                  <a:cubicBezTo>
                    <a:pt x="644672" y="1147033"/>
                    <a:pt x="643626" y="1145231"/>
                    <a:pt x="509747" y="914639"/>
                  </a:cubicBezTo>
                  <a:cubicBezTo>
                    <a:pt x="509738" y="914623"/>
                    <a:pt x="507972" y="911576"/>
                    <a:pt x="168667" y="326121"/>
                  </a:cubicBezTo>
                  <a:lnTo>
                    <a:pt x="26237" y="74971"/>
                  </a:lnTo>
                  <a:cubicBezTo>
                    <a:pt x="14993" y="56228"/>
                    <a:pt x="7497" y="29988"/>
                    <a:pt x="0" y="0"/>
                  </a:cubicBezTo>
                  <a:close/>
                </a:path>
              </a:pathLst>
            </a:custGeom>
            <a:solidFill>
              <a:srgbClr val="004E6E"/>
            </a:solidFill>
            <a:ln>
              <a:noFill/>
            </a:ln>
            <a:effectLst>
              <a:outerShdw blurRad="50800" dist="38100" dir="16200000" rotWithShape="0">
                <a:prstClr val="black">
                  <a:alpha val="2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微软雅黑"/>
                <a:ea typeface="微软雅黑"/>
                <a:cs typeface="+mn-cs"/>
              </a:endParaRPr>
            </a:p>
          </p:txBody>
        </p:sp>
        <p:sp>
          <p:nvSpPr>
            <p:cNvPr id="37" name="Freeform 489">
              <a:extLst>
                <a:ext uri="{FF2B5EF4-FFF2-40B4-BE49-F238E27FC236}">
                  <a16:creationId xmlns:a16="http://schemas.microsoft.com/office/drawing/2014/main" xmlns="" id="{2B1056DD-429E-470E-9C0E-9AEFD2DDCD23}"/>
                </a:ext>
              </a:extLst>
            </p:cNvPr>
            <p:cNvSpPr/>
            <p:nvPr/>
          </p:nvSpPr>
          <p:spPr bwMode="auto">
            <a:xfrm>
              <a:off x="2180600" y="1905357"/>
              <a:ext cx="3368837" cy="3799336"/>
            </a:xfrm>
            <a:custGeom>
              <a:avLst/>
              <a:gdLst>
                <a:gd name="T0" fmla="*/ 131 w 626"/>
                <a:gd name="T1" fmla="*/ 81 h 706"/>
                <a:gd name="T2" fmla="*/ 425 w 626"/>
                <a:gd name="T3" fmla="*/ 588 h 706"/>
                <a:gd name="T4" fmla="*/ 435 w 626"/>
                <a:gd name="T5" fmla="*/ 706 h 706"/>
                <a:gd name="T6" fmla="*/ 449 w 626"/>
                <a:gd name="T7" fmla="*/ 690 h 706"/>
                <a:gd name="T8" fmla="*/ 614 w 626"/>
                <a:gd name="T9" fmla="*/ 404 h 706"/>
                <a:gd name="T10" fmla="*/ 614 w 626"/>
                <a:gd name="T11" fmla="*/ 326 h 706"/>
                <a:gd name="T12" fmla="*/ 449 w 626"/>
                <a:gd name="T13" fmla="*/ 40 h 706"/>
                <a:gd name="T14" fmla="*/ 381 w 626"/>
                <a:gd name="T15" fmla="*/ 1 h 706"/>
                <a:gd name="T16" fmla="*/ 51 w 626"/>
                <a:gd name="T17" fmla="*/ 1 h 706"/>
                <a:gd name="T18" fmla="*/ 0 w 626"/>
                <a:gd name="T19" fmla="*/ 21 h 706"/>
                <a:gd name="T20" fmla="*/ 131 w 626"/>
                <a:gd name="T21" fmla="*/ 81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6" h="706">
                  <a:moveTo>
                    <a:pt x="131" y="81"/>
                  </a:moveTo>
                  <a:cubicBezTo>
                    <a:pt x="425" y="588"/>
                    <a:pt x="425" y="588"/>
                    <a:pt x="425" y="588"/>
                  </a:cubicBezTo>
                  <a:cubicBezTo>
                    <a:pt x="451" y="634"/>
                    <a:pt x="453" y="676"/>
                    <a:pt x="435" y="706"/>
                  </a:cubicBezTo>
                  <a:cubicBezTo>
                    <a:pt x="441" y="701"/>
                    <a:pt x="445" y="696"/>
                    <a:pt x="449" y="690"/>
                  </a:cubicBezTo>
                  <a:cubicBezTo>
                    <a:pt x="614" y="404"/>
                    <a:pt x="614" y="404"/>
                    <a:pt x="614" y="404"/>
                  </a:cubicBezTo>
                  <a:cubicBezTo>
                    <a:pt x="626" y="383"/>
                    <a:pt x="626" y="347"/>
                    <a:pt x="614" y="326"/>
                  </a:cubicBezTo>
                  <a:cubicBezTo>
                    <a:pt x="449" y="40"/>
                    <a:pt x="449" y="40"/>
                    <a:pt x="449" y="40"/>
                  </a:cubicBezTo>
                  <a:cubicBezTo>
                    <a:pt x="436" y="19"/>
                    <a:pt x="406" y="1"/>
                    <a:pt x="381" y="1"/>
                  </a:cubicBezTo>
                  <a:cubicBezTo>
                    <a:pt x="51" y="1"/>
                    <a:pt x="51" y="1"/>
                    <a:pt x="51" y="1"/>
                  </a:cubicBezTo>
                  <a:cubicBezTo>
                    <a:pt x="34" y="1"/>
                    <a:pt x="15" y="9"/>
                    <a:pt x="0" y="21"/>
                  </a:cubicBezTo>
                  <a:cubicBezTo>
                    <a:pt x="45" y="0"/>
                    <a:pt x="96" y="19"/>
                    <a:pt x="131" y="81"/>
                  </a:cubicBezTo>
                </a:path>
              </a:pathLst>
            </a:custGeom>
            <a:solidFill>
              <a:schemeClr val="accent3">
                <a:lumMod val="50000"/>
              </a:schemeClr>
            </a:solidFill>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微软雅黑"/>
                <a:ea typeface="微软雅黑"/>
                <a:cs typeface="+mn-cs"/>
              </a:endParaRPr>
            </a:p>
          </p:txBody>
        </p:sp>
        <p:sp>
          <p:nvSpPr>
            <p:cNvPr id="38" name="Freeform 967">
              <a:extLst>
                <a:ext uri="{FF2B5EF4-FFF2-40B4-BE49-F238E27FC236}">
                  <a16:creationId xmlns:a16="http://schemas.microsoft.com/office/drawing/2014/main" xmlns="" id="{E4240328-BAD0-46A1-8710-3835F659FE8A}"/>
                </a:ext>
              </a:extLst>
            </p:cNvPr>
            <p:cNvSpPr/>
            <p:nvPr/>
          </p:nvSpPr>
          <p:spPr bwMode="auto">
            <a:xfrm>
              <a:off x="1120247" y="1883225"/>
              <a:ext cx="3384783" cy="3790225"/>
            </a:xfrm>
            <a:custGeom>
              <a:avLst/>
              <a:gdLst>
                <a:gd name="T0" fmla="*/ 12 w 629"/>
                <a:gd name="T1" fmla="*/ 406 h 704"/>
                <a:gd name="T2" fmla="*/ 177 w 629"/>
                <a:gd name="T3" fmla="*/ 692 h 704"/>
                <a:gd name="T4" fmla="*/ 186 w 629"/>
                <a:gd name="T5" fmla="*/ 704 h 704"/>
                <a:gd name="T6" fmla="*/ 199 w 629"/>
                <a:gd name="T7" fmla="*/ 590 h 704"/>
                <a:gd name="T8" fmla="*/ 492 w 629"/>
                <a:gd name="T9" fmla="*/ 83 h 704"/>
                <a:gd name="T10" fmla="*/ 629 w 629"/>
                <a:gd name="T11" fmla="*/ 26 h 704"/>
                <a:gd name="T12" fmla="*/ 575 w 629"/>
                <a:gd name="T13" fmla="*/ 3 h 704"/>
                <a:gd name="T14" fmla="*/ 245 w 629"/>
                <a:gd name="T15" fmla="*/ 3 h 704"/>
                <a:gd name="T16" fmla="*/ 177 w 629"/>
                <a:gd name="T17" fmla="*/ 42 h 704"/>
                <a:gd name="T18" fmla="*/ 12 w 629"/>
                <a:gd name="T19" fmla="*/ 328 h 704"/>
                <a:gd name="T20" fmla="*/ 12 w 629"/>
                <a:gd name="T21" fmla="*/ 406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9" h="704">
                  <a:moveTo>
                    <a:pt x="12" y="406"/>
                  </a:moveTo>
                  <a:cubicBezTo>
                    <a:pt x="177" y="692"/>
                    <a:pt x="177" y="692"/>
                    <a:pt x="177" y="692"/>
                  </a:cubicBezTo>
                  <a:cubicBezTo>
                    <a:pt x="180" y="696"/>
                    <a:pt x="183" y="700"/>
                    <a:pt x="186" y="704"/>
                  </a:cubicBezTo>
                  <a:cubicBezTo>
                    <a:pt x="171" y="674"/>
                    <a:pt x="174" y="634"/>
                    <a:pt x="199" y="590"/>
                  </a:cubicBezTo>
                  <a:cubicBezTo>
                    <a:pt x="492" y="83"/>
                    <a:pt x="492" y="83"/>
                    <a:pt x="492" y="83"/>
                  </a:cubicBezTo>
                  <a:cubicBezTo>
                    <a:pt x="529" y="19"/>
                    <a:pt x="583" y="0"/>
                    <a:pt x="629" y="26"/>
                  </a:cubicBezTo>
                  <a:cubicBezTo>
                    <a:pt x="614" y="13"/>
                    <a:pt x="593" y="3"/>
                    <a:pt x="575" y="3"/>
                  </a:cubicBezTo>
                  <a:cubicBezTo>
                    <a:pt x="245" y="3"/>
                    <a:pt x="245" y="3"/>
                    <a:pt x="245" y="3"/>
                  </a:cubicBezTo>
                  <a:cubicBezTo>
                    <a:pt x="220" y="3"/>
                    <a:pt x="190" y="21"/>
                    <a:pt x="177" y="42"/>
                  </a:cubicBezTo>
                  <a:cubicBezTo>
                    <a:pt x="12" y="328"/>
                    <a:pt x="12" y="328"/>
                    <a:pt x="12" y="328"/>
                  </a:cubicBezTo>
                  <a:cubicBezTo>
                    <a:pt x="0" y="349"/>
                    <a:pt x="0" y="385"/>
                    <a:pt x="12" y="406"/>
                  </a:cubicBezTo>
                </a:path>
              </a:pathLst>
            </a:custGeom>
            <a:solidFill>
              <a:schemeClr val="accent2">
                <a:lumMod val="75000"/>
              </a:schemeClr>
            </a:solidFill>
            <a:ln>
              <a:noFill/>
            </a:ln>
            <a:effectLst>
              <a:outerShdw blurRad="50800" dist="38100" dir="2700000" algn="tl" rotWithShape="0">
                <a:prstClr val="black">
                  <a:alpha val="2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21CDF1">
                    <a:lumMod val="50000"/>
                  </a:srgbClr>
                </a:solidFill>
                <a:effectLst/>
                <a:uLnTx/>
                <a:uFillTx/>
                <a:latin typeface="微软雅黑"/>
                <a:ea typeface="微软雅黑"/>
                <a:cs typeface="+mn-cs"/>
              </a:endParaRPr>
            </a:p>
          </p:txBody>
        </p:sp>
        <p:sp>
          <p:nvSpPr>
            <p:cNvPr id="39" name="Freeform 969">
              <a:extLst>
                <a:ext uri="{FF2B5EF4-FFF2-40B4-BE49-F238E27FC236}">
                  <a16:creationId xmlns:a16="http://schemas.microsoft.com/office/drawing/2014/main" xmlns="" id="{7C603A12-E287-433B-AFD1-835A6B0E1666}"/>
                </a:ext>
              </a:extLst>
            </p:cNvPr>
            <p:cNvSpPr/>
            <p:nvPr/>
          </p:nvSpPr>
          <p:spPr bwMode="auto">
            <a:xfrm>
              <a:off x="1153004" y="3987085"/>
              <a:ext cx="2178268" cy="1860947"/>
            </a:xfrm>
            <a:custGeom>
              <a:avLst/>
              <a:gdLst/>
              <a:ahLst/>
              <a:cxnLst/>
              <a:rect l="l" t="t" r="r" b="b"/>
              <a:pathLst>
                <a:path w="1518145" h="1296988">
                  <a:moveTo>
                    <a:pt x="0" y="0"/>
                  </a:moveTo>
                  <a:cubicBezTo>
                    <a:pt x="63719" y="116204"/>
                    <a:pt x="202400" y="187426"/>
                    <a:pt x="401051" y="187426"/>
                  </a:cubicBezTo>
                  <a:lnTo>
                    <a:pt x="1518145" y="187426"/>
                  </a:lnTo>
                  <a:lnTo>
                    <a:pt x="1518145" y="1296988"/>
                  </a:lnTo>
                  <a:lnTo>
                    <a:pt x="899554" y="1296988"/>
                  </a:lnTo>
                  <a:cubicBezTo>
                    <a:pt x="817095" y="1296988"/>
                    <a:pt x="719643" y="1244509"/>
                    <a:pt x="667169" y="1177036"/>
                  </a:cubicBezTo>
                  <a:cubicBezTo>
                    <a:pt x="659673" y="1169539"/>
                    <a:pt x="652177" y="1158293"/>
                    <a:pt x="644680" y="1147047"/>
                  </a:cubicBezTo>
                  <a:cubicBezTo>
                    <a:pt x="644671" y="1147032"/>
                    <a:pt x="643571" y="1145137"/>
                    <a:pt x="509747" y="914639"/>
                  </a:cubicBezTo>
                  <a:cubicBezTo>
                    <a:pt x="509737" y="914621"/>
                    <a:pt x="507851" y="911368"/>
                    <a:pt x="168667" y="326121"/>
                  </a:cubicBezTo>
                  <a:lnTo>
                    <a:pt x="26237" y="74971"/>
                  </a:lnTo>
                  <a:cubicBezTo>
                    <a:pt x="14993" y="56228"/>
                    <a:pt x="7497" y="29988"/>
                    <a:pt x="0" y="0"/>
                  </a:cubicBezTo>
                  <a:close/>
                </a:path>
              </a:pathLst>
            </a:custGeom>
            <a:solidFill>
              <a:srgbClr val="004E6E"/>
            </a:solidFill>
            <a:ln>
              <a:noFill/>
            </a:ln>
            <a:effectLst>
              <a:outerShdw blurRad="50800" dist="38100" dir="10200000" rotWithShape="0">
                <a:prstClr val="black">
                  <a:alpha val="4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微软雅黑"/>
                <a:ea typeface="微软雅黑"/>
                <a:cs typeface="+mn-cs"/>
              </a:endParaRPr>
            </a:p>
          </p:txBody>
        </p:sp>
      </p:grpSp>
      <p:cxnSp>
        <p:nvCxnSpPr>
          <p:cNvPr id="40" name="直接连接符 10">
            <a:extLst>
              <a:ext uri="{FF2B5EF4-FFF2-40B4-BE49-F238E27FC236}">
                <a16:creationId xmlns:a16="http://schemas.microsoft.com/office/drawing/2014/main" xmlns="" id="{3C77F1F7-B717-4731-B434-D226173C5D46}"/>
              </a:ext>
            </a:extLst>
          </p:cNvPr>
          <p:cNvCxnSpPr/>
          <p:nvPr/>
        </p:nvCxnSpPr>
        <p:spPr>
          <a:xfrm flipH="1">
            <a:off x="7989014" y="1617915"/>
            <a:ext cx="3419650" cy="5944"/>
          </a:xfrm>
          <a:prstGeom prst="line">
            <a:avLst/>
          </a:prstGeom>
          <a:ln w="6350">
            <a:solidFill>
              <a:srgbClr val="415A99"/>
            </a:solidFill>
            <a:prstDash val="sysDot"/>
            <a:headEnd type="oval"/>
            <a:tailEnd type="none" w="med" len="med"/>
          </a:ln>
        </p:spPr>
        <p:style>
          <a:lnRef idx="1">
            <a:schemeClr val="accent1"/>
          </a:lnRef>
          <a:fillRef idx="0">
            <a:schemeClr val="accent1"/>
          </a:fillRef>
          <a:effectRef idx="0">
            <a:schemeClr val="accent1"/>
          </a:effectRef>
          <a:fontRef idx="minor">
            <a:schemeClr val="tx1"/>
          </a:fontRef>
        </p:style>
      </p:cxnSp>
      <p:sp>
        <p:nvSpPr>
          <p:cNvPr id="41" name="椭圆 11">
            <a:extLst>
              <a:ext uri="{FF2B5EF4-FFF2-40B4-BE49-F238E27FC236}">
                <a16:creationId xmlns:a16="http://schemas.microsoft.com/office/drawing/2014/main" xmlns="" id="{E301A3FE-CBF4-43C6-A055-E83786E322E6}"/>
              </a:ext>
            </a:extLst>
          </p:cNvPr>
          <p:cNvSpPr/>
          <p:nvPr/>
        </p:nvSpPr>
        <p:spPr>
          <a:xfrm>
            <a:off x="7376217" y="1286512"/>
            <a:ext cx="662808" cy="662807"/>
          </a:xfrm>
          <a:prstGeom prst="ellipse">
            <a:avLst/>
          </a:prstGeom>
          <a:solidFill>
            <a:srgbClr val="004E6E"/>
          </a:solidFill>
          <a:ln>
            <a:noFill/>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665" b="0" i="0" u="none" strike="noStrike" kern="1200" cap="none" spc="0" normalizeH="0" baseline="0" noProof="0">
              <a:ln>
                <a:noFill/>
              </a:ln>
              <a:solidFill>
                <a:srgbClr val="000000"/>
              </a:solidFill>
              <a:effectLst/>
              <a:uLnTx/>
              <a:uFillTx/>
              <a:latin typeface="微软雅黑"/>
              <a:ea typeface="微软雅黑"/>
              <a:cs typeface="+mn-cs"/>
            </a:endParaRPr>
          </a:p>
        </p:txBody>
      </p:sp>
      <p:sp>
        <p:nvSpPr>
          <p:cNvPr id="42" name="等腰三角形 1024">
            <a:extLst>
              <a:ext uri="{FF2B5EF4-FFF2-40B4-BE49-F238E27FC236}">
                <a16:creationId xmlns:a16="http://schemas.microsoft.com/office/drawing/2014/main" xmlns="" id="{E091AD6E-A97A-49D0-8F91-EC567EB1F03C}"/>
              </a:ext>
            </a:extLst>
          </p:cNvPr>
          <p:cNvSpPr/>
          <p:nvPr/>
        </p:nvSpPr>
        <p:spPr>
          <a:xfrm>
            <a:off x="7467594" y="1417138"/>
            <a:ext cx="480053" cy="401554"/>
          </a:xfrm>
          <a:custGeom>
            <a:avLst/>
            <a:gdLst/>
            <a:ahLst/>
            <a:cxnLst/>
            <a:rect l="l" t="t" r="r" b="b"/>
            <a:pathLst>
              <a:path w="504056" h="421632">
                <a:moveTo>
                  <a:pt x="252028" y="0"/>
                </a:moveTo>
                <a:lnTo>
                  <a:pt x="504056" y="216024"/>
                </a:lnTo>
                <a:lnTo>
                  <a:pt x="432048" y="216024"/>
                </a:lnTo>
                <a:lnTo>
                  <a:pt x="432048" y="421632"/>
                </a:lnTo>
                <a:lnTo>
                  <a:pt x="324036" y="421632"/>
                </a:lnTo>
                <a:lnTo>
                  <a:pt x="324036" y="312478"/>
                </a:lnTo>
                <a:lnTo>
                  <a:pt x="180020" y="312478"/>
                </a:lnTo>
                <a:lnTo>
                  <a:pt x="180020" y="421632"/>
                </a:lnTo>
                <a:lnTo>
                  <a:pt x="72008" y="421632"/>
                </a:lnTo>
                <a:lnTo>
                  <a:pt x="72008" y="216024"/>
                </a:lnTo>
                <a:lnTo>
                  <a:pt x="0" y="216024"/>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665" b="0" i="0" u="none" strike="noStrike" kern="1200" cap="none" spc="0" normalizeH="0" baseline="0" noProof="0">
              <a:ln>
                <a:noFill/>
              </a:ln>
              <a:solidFill>
                <a:srgbClr val="FFFFFF"/>
              </a:solidFill>
              <a:effectLst/>
              <a:uLnTx/>
              <a:uFillTx/>
              <a:latin typeface="微软雅黑"/>
              <a:ea typeface="微软雅黑"/>
              <a:cs typeface="+mn-cs"/>
            </a:endParaRPr>
          </a:p>
        </p:txBody>
      </p:sp>
      <p:sp>
        <p:nvSpPr>
          <p:cNvPr id="43" name="椭圆 15">
            <a:extLst>
              <a:ext uri="{FF2B5EF4-FFF2-40B4-BE49-F238E27FC236}">
                <a16:creationId xmlns:a16="http://schemas.microsoft.com/office/drawing/2014/main" xmlns="" id="{E8EB4FCE-5F47-4B8D-8D7C-5D89E9535EE0}"/>
              </a:ext>
            </a:extLst>
          </p:cNvPr>
          <p:cNvSpPr/>
          <p:nvPr/>
        </p:nvSpPr>
        <p:spPr>
          <a:xfrm>
            <a:off x="7376221" y="2964783"/>
            <a:ext cx="662808" cy="662807"/>
          </a:xfrm>
          <a:prstGeom prst="ellipse">
            <a:avLst/>
          </a:prstGeom>
          <a:solidFill>
            <a:srgbClr val="004E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微软雅黑"/>
              <a:ea typeface="微软雅黑"/>
              <a:cs typeface="+mn-cs"/>
            </a:endParaRPr>
          </a:p>
        </p:txBody>
      </p:sp>
      <p:sp>
        <p:nvSpPr>
          <p:cNvPr id="44" name="Freeform 86">
            <a:extLst>
              <a:ext uri="{FF2B5EF4-FFF2-40B4-BE49-F238E27FC236}">
                <a16:creationId xmlns:a16="http://schemas.microsoft.com/office/drawing/2014/main" xmlns="" id="{1C9B1ECA-C7B6-4063-80D7-84EC5AF6849A}"/>
              </a:ext>
            </a:extLst>
          </p:cNvPr>
          <p:cNvSpPr>
            <a:spLocks noEditPoints="1"/>
          </p:cNvSpPr>
          <p:nvPr/>
        </p:nvSpPr>
        <p:spPr bwMode="black">
          <a:xfrm>
            <a:off x="7446546" y="3125261"/>
            <a:ext cx="381257" cy="383269"/>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solidFill>
            <a:srgbClr val="FFFFFF"/>
          </a:solidFill>
          <a:ln>
            <a:noFill/>
          </a:ln>
          <a:effectLst/>
          <a:extLst>
            <a:ext uri="{91240B29-F687-4F45-9708-019B960494DF}">
              <a14:hiddenLine xmlns:a14="http://schemas.microsoft.com/office/drawing/2010/main" xmlns="" w="9525">
                <a:solidFill>
                  <a:srgbClr val="FFAF59"/>
                </a:solidFill>
                <a:round/>
              </a14:hiddenLine>
            </a:ext>
          </a:extLst>
        </p:spPr>
        <p:txBody>
          <a:bodyPr vert="horz" wrap="square" lIns="162560" tIns="81280" rIns="162560" bIns="8128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65" b="0" i="0" u="none" strike="noStrike" kern="1200" cap="none" spc="0" normalizeH="0" baseline="0" noProof="0">
              <a:ln>
                <a:noFill/>
              </a:ln>
              <a:solidFill>
                <a:srgbClr val="000000"/>
              </a:solidFill>
              <a:effectLst/>
              <a:uLnTx/>
              <a:uFillTx/>
              <a:latin typeface="微软雅黑"/>
              <a:ea typeface="微软雅黑"/>
              <a:cs typeface="+mn-cs"/>
            </a:endParaRPr>
          </a:p>
        </p:txBody>
      </p:sp>
      <p:sp>
        <p:nvSpPr>
          <p:cNvPr id="45" name="Freeform 88">
            <a:extLst>
              <a:ext uri="{FF2B5EF4-FFF2-40B4-BE49-F238E27FC236}">
                <a16:creationId xmlns:a16="http://schemas.microsoft.com/office/drawing/2014/main" xmlns="" id="{F1E8095E-CEDB-418E-8185-1540EDAFBB99}"/>
              </a:ext>
            </a:extLst>
          </p:cNvPr>
          <p:cNvSpPr>
            <a:spLocks noEditPoints="1"/>
          </p:cNvSpPr>
          <p:nvPr/>
        </p:nvSpPr>
        <p:spPr bwMode="black">
          <a:xfrm>
            <a:off x="7775312" y="3083842"/>
            <a:ext cx="193392" cy="208202"/>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solidFill>
            <a:srgbClr val="FFFFFF"/>
          </a:solidFill>
          <a:ln>
            <a:noFill/>
          </a:ln>
          <a:effectLst/>
          <a:extLst>
            <a:ext uri="{91240B29-F687-4F45-9708-019B960494DF}">
              <a14:hiddenLine xmlns:a14="http://schemas.microsoft.com/office/drawing/2010/main" xmlns="" w="9525">
                <a:solidFill>
                  <a:srgbClr val="FFAF59"/>
                </a:solidFill>
                <a:round/>
              </a14:hiddenLine>
            </a:ext>
          </a:extLst>
        </p:spPr>
        <p:txBody>
          <a:bodyPr vert="horz" wrap="square" lIns="162560" tIns="81280" rIns="162560" bIns="8128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65" b="0" i="0" u="none" strike="noStrike" kern="1200" cap="none" spc="0" normalizeH="0" baseline="0" noProof="0">
              <a:ln>
                <a:noFill/>
              </a:ln>
              <a:solidFill>
                <a:srgbClr val="000000"/>
              </a:solidFill>
              <a:effectLst/>
              <a:uLnTx/>
              <a:uFillTx/>
              <a:latin typeface="微软雅黑"/>
              <a:ea typeface="微软雅黑"/>
              <a:cs typeface="+mn-cs"/>
            </a:endParaRPr>
          </a:p>
        </p:txBody>
      </p:sp>
      <p:cxnSp>
        <p:nvCxnSpPr>
          <p:cNvPr id="46" name="直接连接符 18">
            <a:extLst>
              <a:ext uri="{FF2B5EF4-FFF2-40B4-BE49-F238E27FC236}">
                <a16:creationId xmlns:a16="http://schemas.microsoft.com/office/drawing/2014/main" xmlns="" id="{5AA12E45-F1EF-494C-BC1E-FF377226D24B}"/>
              </a:ext>
            </a:extLst>
          </p:cNvPr>
          <p:cNvCxnSpPr/>
          <p:nvPr/>
        </p:nvCxnSpPr>
        <p:spPr>
          <a:xfrm flipH="1">
            <a:off x="7997145" y="3271792"/>
            <a:ext cx="3411524" cy="0"/>
          </a:xfrm>
          <a:prstGeom prst="line">
            <a:avLst/>
          </a:prstGeom>
          <a:ln w="6350">
            <a:solidFill>
              <a:srgbClr val="415A99"/>
            </a:solidFill>
            <a:prstDash val="sysDot"/>
            <a:headEnd type="oval"/>
            <a:tailEnd type="none" w="med" len="med"/>
          </a:ln>
        </p:spPr>
        <p:style>
          <a:lnRef idx="1">
            <a:schemeClr val="accent1"/>
          </a:lnRef>
          <a:fillRef idx="0">
            <a:schemeClr val="accent1"/>
          </a:fillRef>
          <a:effectRef idx="0">
            <a:schemeClr val="accent1"/>
          </a:effectRef>
          <a:fontRef idx="minor">
            <a:schemeClr val="tx1"/>
          </a:fontRef>
        </p:style>
      </p:cxnSp>
      <p:sp>
        <p:nvSpPr>
          <p:cNvPr id="47" name="椭圆 22">
            <a:extLst>
              <a:ext uri="{FF2B5EF4-FFF2-40B4-BE49-F238E27FC236}">
                <a16:creationId xmlns:a16="http://schemas.microsoft.com/office/drawing/2014/main" xmlns="" id="{06BC948E-45A7-4307-94CE-11012026F0B1}"/>
              </a:ext>
            </a:extLst>
          </p:cNvPr>
          <p:cNvSpPr/>
          <p:nvPr/>
        </p:nvSpPr>
        <p:spPr>
          <a:xfrm>
            <a:off x="7376220" y="4493346"/>
            <a:ext cx="662808" cy="662808"/>
          </a:xfrm>
          <a:prstGeom prst="ellipse">
            <a:avLst/>
          </a:prstGeom>
          <a:solidFill>
            <a:srgbClr val="004E6E"/>
          </a:solidFill>
          <a:ln>
            <a:noFill/>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665" b="0" i="0" u="none" strike="noStrike" kern="1200" cap="none" spc="0" normalizeH="0" baseline="0" noProof="0">
              <a:ln>
                <a:noFill/>
              </a:ln>
              <a:solidFill>
                <a:srgbClr val="000000"/>
              </a:solidFill>
              <a:effectLst/>
              <a:uLnTx/>
              <a:uFillTx/>
              <a:latin typeface="微软雅黑"/>
              <a:ea typeface="微软雅黑"/>
              <a:cs typeface="+mn-cs"/>
            </a:endParaRPr>
          </a:p>
        </p:txBody>
      </p:sp>
      <p:sp>
        <p:nvSpPr>
          <p:cNvPr id="48" name="矩形 23">
            <a:extLst>
              <a:ext uri="{FF2B5EF4-FFF2-40B4-BE49-F238E27FC236}">
                <a16:creationId xmlns:a16="http://schemas.microsoft.com/office/drawing/2014/main" xmlns="" id="{39F27E19-31DE-4FC7-8F94-B49D6F0BEB3C}"/>
              </a:ext>
            </a:extLst>
          </p:cNvPr>
          <p:cNvSpPr/>
          <p:nvPr/>
        </p:nvSpPr>
        <p:spPr>
          <a:xfrm>
            <a:off x="7491715" y="4712516"/>
            <a:ext cx="431819" cy="24506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665" b="0" i="0" u="none" strike="noStrike" kern="1200" cap="none" spc="0" normalizeH="0" baseline="0" noProof="0">
              <a:ln>
                <a:noFill/>
              </a:ln>
              <a:solidFill>
                <a:srgbClr val="FFFFFF"/>
              </a:solidFill>
              <a:effectLst/>
              <a:uLnTx/>
              <a:uFillTx/>
              <a:latin typeface="微软雅黑"/>
              <a:ea typeface="微软雅黑"/>
              <a:cs typeface="+mn-cs"/>
            </a:endParaRPr>
          </a:p>
        </p:txBody>
      </p:sp>
      <p:sp>
        <p:nvSpPr>
          <p:cNvPr id="49" name="等腰三角形 24">
            <a:extLst>
              <a:ext uri="{FF2B5EF4-FFF2-40B4-BE49-F238E27FC236}">
                <a16:creationId xmlns:a16="http://schemas.microsoft.com/office/drawing/2014/main" xmlns="" id="{E25B1001-8587-4B26-BDF5-F4DA0775116D}"/>
              </a:ext>
            </a:extLst>
          </p:cNvPr>
          <p:cNvSpPr/>
          <p:nvPr/>
        </p:nvSpPr>
        <p:spPr>
          <a:xfrm flipV="1">
            <a:off x="7491715" y="4712516"/>
            <a:ext cx="428863" cy="183799"/>
          </a:xfrm>
          <a:prstGeom prst="triangle">
            <a:avLst/>
          </a:prstGeom>
          <a:solidFill>
            <a:srgbClr val="FFFFFF"/>
          </a:solidFill>
          <a:ln w="3175">
            <a:solidFill>
              <a:srgbClr val="E5E1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665" b="0" i="0" u="none" strike="noStrike" kern="1200" cap="none" spc="0" normalizeH="0" baseline="0" noProof="0">
              <a:ln>
                <a:noFill/>
              </a:ln>
              <a:solidFill>
                <a:srgbClr val="FFFFFF"/>
              </a:solidFill>
              <a:effectLst/>
              <a:uLnTx/>
              <a:uFillTx/>
              <a:latin typeface="微软雅黑"/>
              <a:ea typeface="微软雅黑"/>
              <a:cs typeface="+mn-cs"/>
            </a:endParaRPr>
          </a:p>
        </p:txBody>
      </p:sp>
      <p:cxnSp>
        <p:nvCxnSpPr>
          <p:cNvPr id="50" name="直接连接符 25">
            <a:extLst>
              <a:ext uri="{FF2B5EF4-FFF2-40B4-BE49-F238E27FC236}">
                <a16:creationId xmlns:a16="http://schemas.microsoft.com/office/drawing/2014/main" xmlns="" id="{71DB8C1E-20B7-43F0-81BE-86909CEF0BEA}"/>
              </a:ext>
            </a:extLst>
          </p:cNvPr>
          <p:cNvCxnSpPr/>
          <p:nvPr/>
        </p:nvCxnSpPr>
        <p:spPr>
          <a:xfrm flipH="1">
            <a:off x="7989017" y="4824750"/>
            <a:ext cx="3419651" cy="2972"/>
          </a:xfrm>
          <a:prstGeom prst="line">
            <a:avLst/>
          </a:prstGeom>
          <a:ln w="6350">
            <a:solidFill>
              <a:srgbClr val="415A99"/>
            </a:solidFill>
            <a:prstDash val="sysDot"/>
            <a:headEnd type="oval"/>
            <a:tailEnd type="none" w="med" len="med"/>
          </a:ln>
        </p:spPr>
        <p:style>
          <a:lnRef idx="1">
            <a:schemeClr val="accent1"/>
          </a:lnRef>
          <a:fillRef idx="0">
            <a:schemeClr val="accent1"/>
          </a:fillRef>
          <a:effectRef idx="0">
            <a:schemeClr val="accent1"/>
          </a:effectRef>
          <a:fontRef idx="minor">
            <a:schemeClr val="tx1"/>
          </a:fontRef>
        </p:style>
      </p:cxnSp>
      <p:sp>
        <p:nvSpPr>
          <p:cNvPr id="51" name="等腰三角形 1024">
            <a:extLst>
              <a:ext uri="{FF2B5EF4-FFF2-40B4-BE49-F238E27FC236}">
                <a16:creationId xmlns:a16="http://schemas.microsoft.com/office/drawing/2014/main" xmlns="" id="{24328F1E-734A-4DFD-A2BE-19D5F604AC18}"/>
              </a:ext>
            </a:extLst>
          </p:cNvPr>
          <p:cNvSpPr/>
          <p:nvPr/>
        </p:nvSpPr>
        <p:spPr>
          <a:xfrm>
            <a:off x="3683673" y="3012485"/>
            <a:ext cx="480053" cy="401554"/>
          </a:xfrm>
          <a:custGeom>
            <a:avLst/>
            <a:gdLst/>
            <a:ahLst/>
            <a:cxnLst/>
            <a:rect l="l" t="t" r="r" b="b"/>
            <a:pathLst>
              <a:path w="504056" h="421632">
                <a:moveTo>
                  <a:pt x="252028" y="0"/>
                </a:moveTo>
                <a:lnTo>
                  <a:pt x="504056" y="216024"/>
                </a:lnTo>
                <a:lnTo>
                  <a:pt x="432048" y="216024"/>
                </a:lnTo>
                <a:lnTo>
                  <a:pt x="432048" y="421632"/>
                </a:lnTo>
                <a:lnTo>
                  <a:pt x="324036" y="421632"/>
                </a:lnTo>
                <a:lnTo>
                  <a:pt x="324036" y="312478"/>
                </a:lnTo>
                <a:lnTo>
                  <a:pt x="180020" y="312478"/>
                </a:lnTo>
                <a:lnTo>
                  <a:pt x="180020" y="421632"/>
                </a:lnTo>
                <a:lnTo>
                  <a:pt x="72008" y="421632"/>
                </a:lnTo>
                <a:lnTo>
                  <a:pt x="72008" y="216024"/>
                </a:lnTo>
                <a:lnTo>
                  <a:pt x="0" y="216024"/>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665" b="0" i="0" u="none" strike="noStrike" kern="1200" cap="none" spc="0" normalizeH="0" baseline="0" noProof="0">
              <a:ln>
                <a:noFill/>
              </a:ln>
              <a:solidFill>
                <a:srgbClr val="FFFFFF"/>
              </a:solidFill>
              <a:effectLst/>
              <a:uLnTx/>
              <a:uFillTx/>
              <a:latin typeface="微软雅黑"/>
              <a:ea typeface="微软雅黑"/>
              <a:cs typeface="+mn-cs"/>
            </a:endParaRPr>
          </a:p>
        </p:txBody>
      </p:sp>
      <p:sp>
        <p:nvSpPr>
          <p:cNvPr id="52" name="Freeform 86">
            <a:extLst>
              <a:ext uri="{FF2B5EF4-FFF2-40B4-BE49-F238E27FC236}">
                <a16:creationId xmlns:a16="http://schemas.microsoft.com/office/drawing/2014/main" xmlns="" id="{B7848DCB-1065-4EBD-940A-037DED30688F}"/>
              </a:ext>
            </a:extLst>
          </p:cNvPr>
          <p:cNvSpPr>
            <a:spLocks noEditPoints="1"/>
          </p:cNvSpPr>
          <p:nvPr/>
        </p:nvSpPr>
        <p:spPr bwMode="black">
          <a:xfrm>
            <a:off x="5554595" y="3095847"/>
            <a:ext cx="381257" cy="383269"/>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solidFill>
            <a:srgbClr val="FFFFFF"/>
          </a:solidFill>
          <a:ln>
            <a:noFill/>
          </a:ln>
          <a:effectLst/>
          <a:extLst>
            <a:ext uri="{91240B29-F687-4F45-9708-019B960494DF}">
              <a14:hiddenLine xmlns:a14="http://schemas.microsoft.com/office/drawing/2010/main" xmlns="" w="9525">
                <a:solidFill>
                  <a:srgbClr val="FFAF59"/>
                </a:solidFill>
                <a:round/>
              </a14:hiddenLine>
            </a:ext>
          </a:extLst>
        </p:spPr>
        <p:txBody>
          <a:bodyPr vert="horz" wrap="square" lIns="162560" tIns="81280" rIns="162560" bIns="8128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65" b="0" i="0" u="none" strike="noStrike" kern="1200" cap="none" spc="0" normalizeH="0" baseline="0" noProof="0">
              <a:ln>
                <a:noFill/>
              </a:ln>
              <a:solidFill>
                <a:srgbClr val="000000"/>
              </a:solidFill>
              <a:effectLst/>
              <a:uLnTx/>
              <a:uFillTx/>
              <a:latin typeface="微软雅黑"/>
              <a:ea typeface="微软雅黑"/>
              <a:cs typeface="+mn-cs"/>
            </a:endParaRPr>
          </a:p>
        </p:txBody>
      </p:sp>
      <p:sp>
        <p:nvSpPr>
          <p:cNvPr id="53" name="Freeform 88">
            <a:extLst>
              <a:ext uri="{FF2B5EF4-FFF2-40B4-BE49-F238E27FC236}">
                <a16:creationId xmlns:a16="http://schemas.microsoft.com/office/drawing/2014/main" xmlns="" id="{28EFA58D-26C4-4291-84B0-EAF35C7E53A7}"/>
              </a:ext>
            </a:extLst>
          </p:cNvPr>
          <p:cNvSpPr>
            <a:spLocks noEditPoints="1"/>
          </p:cNvSpPr>
          <p:nvPr/>
        </p:nvSpPr>
        <p:spPr bwMode="black">
          <a:xfrm>
            <a:off x="5883361" y="3054428"/>
            <a:ext cx="193392" cy="208202"/>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solidFill>
            <a:srgbClr val="FFFFFF"/>
          </a:solidFill>
          <a:ln>
            <a:noFill/>
          </a:ln>
          <a:effectLst/>
          <a:extLst>
            <a:ext uri="{91240B29-F687-4F45-9708-019B960494DF}">
              <a14:hiddenLine xmlns:a14="http://schemas.microsoft.com/office/drawing/2010/main" xmlns="" w="9525">
                <a:solidFill>
                  <a:srgbClr val="FFAF59"/>
                </a:solidFill>
                <a:round/>
              </a14:hiddenLine>
            </a:ext>
          </a:extLst>
        </p:spPr>
        <p:txBody>
          <a:bodyPr vert="horz" wrap="square" lIns="162560" tIns="81280" rIns="162560" bIns="8128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65" b="0" i="0" u="none" strike="noStrike" kern="1200" cap="none" spc="0" normalizeH="0" baseline="0" noProof="0">
              <a:ln>
                <a:noFill/>
              </a:ln>
              <a:solidFill>
                <a:srgbClr val="000000"/>
              </a:solidFill>
              <a:effectLst/>
              <a:uLnTx/>
              <a:uFillTx/>
              <a:latin typeface="微软雅黑"/>
              <a:ea typeface="微软雅黑"/>
              <a:cs typeface="+mn-cs"/>
            </a:endParaRPr>
          </a:p>
        </p:txBody>
      </p:sp>
      <p:grpSp>
        <p:nvGrpSpPr>
          <p:cNvPr id="54" name="组合 53">
            <a:extLst>
              <a:ext uri="{FF2B5EF4-FFF2-40B4-BE49-F238E27FC236}">
                <a16:creationId xmlns:a16="http://schemas.microsoft.com/office/drawing/2014/main" xmlns="" id="{812C181F-40F2-4625-8D67-E147FF8C1C3D}"/>
              </a:ext>
            </a:extLst>
          </p:cNvPr>
          <p:cNvGrpSpPr/>
          <p:nvPr/>
        </p:nvGrpSpPr>
        <p:grpSpPr>
          <a:xfrm>
            <a:off x="4538112" y="4808595"/>
            <a:ext cx="431819" cy="245064"/>
            <a:chOff x="2959133" y="4654689"/>
            <a:chExt cx="431819" cy="245064"/>
          </a:xfrm>
        </p:grpSpPr>
        <p:sp>
          <p:nvSpPr>
            <p:cNvPr id="55" name="矩形 23">
              <a:extLst>
                <a:ext uri="{FF2B5EF4-FFF2-40B4-BE49-F238E27FC236}">
                  <a16:creationId xmlns:a16="http://schemas.microsoft.com/office/drawing/2014/main" xmlns="" id="{74DF04DC-0B1D-441B-A445-1D65A05BA6C5}"/>
                </a:ext>
              </a:extLst>
            </p:cNvPr>
            <p:cNvSpPr/>
            <p:nvPr/>
          </p:nvSpPr>
          <p:spPr>
            <a:xfrm>
              <a:off x="2959133" y="4654689"/>
              <a:ext cx="431819" cy="24506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665" b="0" i="0" u="none" strike="noStrike" kern="1200" cap="none" spc="0" normalizeH="0" baseline="0" noProof="0">
                <a:ln>
                  <a:noFill/>
                </a:ln>
                <a:solidFill>
                  <a:srgbClr val="FFFFFF"/>
                </a:solidFill>
                <a:effectLst/>
                <a:uLnTx/>
                <a:uFillTx/>
                <a:latin typeface="微软雅黑"/>
                <a:ea typeface="微软雅黑"/>
                <a:cs typeface="+mn-cs"/>
              </a:endParaRPr>
            </a:p>
          </p:txBody>
        </p:sp>
        <p:sp>
          <p:nvSpPr>
            <p:cNvPr id="56" name="等腰三角形 24">
              <a:extLst>
                <a:ext uri="{FF2B5EF4-FFF2-40B4-BE49-F238E27FC236}">
                  <a16:creationId xmlns:a16="http://schemas.microsoft.com/office/drawing/2014/main" xmlns="" id="{A5811476-D4D9-4FC6-8D37-4564404EF0BD}"/>
                </a:ext>
              </a:extLst>
            </p:cNvPr>
            <p:cNvSpPr/>
            <p:nvPr/>
          </p:nvSpPr>
          <p:spPr>
            <a:xfrm flipV="1">
              <a:off x="2959133" y="4654689"/>
              <a:ext cx="428863" cy="183799"/>
            </a:xfrm>
            <a:prstGeom prst="triangle">
              <a:avLst/>
            </a:prstGeom>
            <a:solidFill>
              <a:srgbClr val="FFFFFF"/>
            </a:solidFill>
            <a:ln w="3175">
              <a:solidFill>
                <a:srgbClr val="E5E1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665" b="0" i="0" u="none" strike="noStrike" kern="1200" cap="none" spc="0" normalizeH="0" baseline="0" noProof="0" dirty="0">
                <a:ln>
                  <a:noFill/>
                </a:ln>
                <a:solidFill>
                  <a:srgbClr val="FFFFFF"/>
                </a:solidFill>
                <a:effectLst/>
                <a:uLnTx/>
                <a:uFillTx/>
                <a:latin typeface="微软雅黑"/>
                <a:ea typeface="微软雅黑"/>
                <a:cs typeface="+mn-cs"/>
              </a:endParaRPr>
            </a:p>
          </p:txBody>
        </p:sp>
      </p:grpSp>
      <p:sp>
        <p:nvSpPr>
          <p:cNvPr id="65" name="文本占位符 3">
            <a:extLst>
              <a:ext uri="{FF2B5EF4-FFF2-40B4-BE49-F238E27FC236}">
                <a16:creationId xmlns:a16="http://schemas.microsoft.com/office/drawing/2014/main" xmlns="" id="{716B1BDE-4ED3-4F09-AC64-A0911813EBD4}"/>
              </a:ext>
            </a:extLst>
          </p:cNvPr>
          <p:cNvSpPr txBox="1">
            <a:spLocks/>
          </p:cNvSpPr>
          <p:nvPr/>
        </p:nvSpPr>
        <p:spPr>
          <a:xfrm>
            <a:off x="8130403" y="1632037"/>
            <a:ext cx="3006725" cy="1295355"/>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单击此处添加单击此处添加文本单击此处添加文本单击此处添加文本单击此处添加文本</a:t>
            </a:r>
          </a:p>
          <a:p>
            <a:endParaRPr lang="zh-CN" altLang="en-US" dirty="0"/>
          </a:p>
        </p:txBody>
      </p:sp>
      <p:sp>
        <p:nvSpPr>
          <p:cNvPr id="66" name="文本占位符 7">
            <a:extLst>
              <a:ext uri="{FF2B5EF4-FFF2-40B4-BE49-F238E27FC236}">
                <a16:creationId xmlns:a16="http://schemas.microsoft.com/office/drawing/2014/main" xmlns="" id="{8C57D683-F512-4B66-8C51-73A6F2BEE8E7}"/>
              </a:ext>
            </a:extLst>
          </p:cNvPr>
          <p:cNvSpPr txBox="1">
            <a:spLocks/>
          </p:cNvSpPr>
          <p:nvPr/>
        </p:nvSpPr>
        <p:spPr>
          <a:xfrm>
            <a:off x="8130402" y="1220086"/>
            <a:ext cx="3006725" cy="478687"/>
          </a:xfrm>
          <a:prstGeom prst="rect">
            <a:avLst/>
          </a:prstGeom>
        </p:spPr>
        <p:txBody>
          <a:bodyPr vert="horz" lIns="91440" tIns="45720" rIns="91440" bIns="45720" rtlCol="0">
            <a:noAutofit/>
          </a:bodyPr>
          <a:lstStyle>
            <a:lvl1pPr marL="0" indent="0" algn="l" defTabSz="914400" rtl="0" eaLnBrk="1" latinLnBrk="0" hangingPunct="1">
              <a:lnSpc>
                <a:spcPts val="2000"/>
              </a:lnSpc>
              <a:spcBef>
                <a:spcPts val="1000"/>
              </a:spcBef>
              <a:buFont typeface="Arial" panose="020B0604020202020204" pitchFamily="34" charset="0"/>
              <a:buNone/>
              <a:defRPr sz="1600" kern="1200">
                <a:solidFill>
                  <a:schemeClr val="tx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ts val="2000"/>
              </a:lnSpc>
              <a:spcBef>
                <a:spcPts val="1000"/>
              </a:spcBef>
              <a:spcAft>
                <a:spcPts val="0"/>
              </a:spcAft>
              <a:buClrTx/>
              <a:buSzTx/>
              <a:buFont typeface="Arial" panose="020B0604020202020204" pitchFamily="34" charset="0"/>
              <a:buNone/>
              <a:tabLst/>
              <a:defRPr/>
            </a:pPr>
            <a:r>
              <a:rPr kumimoji="0" lang="zh-CN" altLang="en-US" sz="2000" b="0" i="0" u="none" strike="noStrike" kern="1200" cap="none" spc="0" normalizeH="0" baseline="0" noProof="0" dirty="0">
                <a:ln>
                  <a:noFill/>
                </a:ln>
                <a:effectLst/>
                <a:uLnTx/>
                <a:uFillTx/>
                <a:latin typeface="微软雅黑"/>
                <a:ea typeface="微软雅黑"/>
                <a:cs typeface="+mn-cs"/>
              </a:rPr>
              <a:t>可行性理由一</a:t>
            </a:r>
          </a:p>
        </p:txBody>
      </p:sp>
      <p:sp>
        <p:nvSpPr>
          <p:cNvPr id="57" name="文本占位符 3">
            <a:extLst>
              <a:ext uri="{FF2B5EF4-FFF2-40B4-BE49-F238E27FC236}">
                <a16:creationId xmlns:a16="http://schemas.microsoft.com/office/drawing/2014/main" xmlns="" id="{E8499F83-EED0-4909-A685-5BB0D6AB9A3C}"/>
              </a:ext>
            </a:extLst>
          </p:cNvPr>
          <p:cNvSpPr txBox="1">
            <a:spLocks/>
          </p:cNvSpPr>
          <p:nvPr/>
        </p:nvSpPr>
        <p:spPr>
          <a:xfrm>
            <a:off x="8130403" y="3297868"/>
            <a:ext cx="3006725" cy="1295355"/>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单击此处添加单击此处添加文本单击此处添加文本单击此处添加文本单击此处添加文本</a:t>
            </a:r>
          </a:p>
          <a:p>
            <a:endParaRPr lang="zh-CN" altLang="en-US" dirty="0"/>
          </a:p>
        </p:txBody>
      </p:sp>
      <p:sp>
        <p:nvSpPr>
          <p:cNvPr id="58" name="文本占位符 7">
            <a:extLst>
              <a:ext uri="{FF2B5EF4-FFF2-40B4-BE49-F238E27FC236}">
                <a16:creationId xmlns:a16="http://schemas.microsoft.com/office/drawing/2014/main" xmlns="" id="{17C9CC43-FAAA-4697-90D2-0FE6E40FC21A}"/>
              </a:ext>
            </a:extLst>
          </p:cNvPr>
          <p:cNvSpPr txBox="1">
            <a:spLocks/>
          </p:cNvSpPr>
          <p:nvPr/>
        </p:nvSpPr>
        <p:spPr>
          <a:xfrm>
            <a:off x="8130402" y="2885917"/>
            <a:ext cx="3006725" cy="478687"/>
          </a:xfrm>
          <a:prstGeom prst="rect">
            <a:avLst/>
          </a:prstGeom>
        </p:spPr>
        <p:txBody>
          <a:bodyPr vert="horz" lIns="91440" tIns="45720" rIns="91440" bIns="45720" rtlCol="0">
            <a:noAutofit/>
          </a:bodyPr>
          <a:lstStyle>
            <a:lvl1pPr marL="0" indent="0" algn="l" defTabSz="914400" rtl="0" eaLnBrk="1" latinLnBrk="0" hangingPunct="1">
              <a:lnSpc>
                <a:spcPts val="2000"/>
              </a:lnSpc>
              <a:spcBef>
                <a:spcPts val="1000"/>
              </a:spcBef>
              <a:buFont typeface="Arial" panose="020B0604020202020204" pitchFamily="34" charset="0"/>
              <a:buNone/>
              <a:defRPr sz="1600" kern="1200">
                <a:solidFill>
                  <a:schemeClr val="tx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ts val="2000"/>
              </a:lnSpc>
              <a:spcBef>
                <a:spcPts val="1000"/>
              </a:spcBef>
              <a:spcAft>
                <a:spcPts val="0"/>
              </a:spcAft>
              <a:buClrTx/>
              <a:buSzTx/>
              <a:buFont typeface="Arial" panose="020B0604020202020204" pitchFamily="34" charset="0"/>
              <a:buNone/>
              <a:tabLst/>
              <a:defRPr/>
            </a:pPr>
            <a:r>
              <a:rPr kumimoji="0" lang="zh-CN" altLang="en-US" sz="2000" b="0" i="0" u="none" strike="noStrike" kern="1200" cap="none" spc="0" normalizeH="0" baseline="0" noProof="0" dirty="0">
                <a:ln>
                  <a:noFill/>
                </a:ln>
                <a:effectLst/>
                <a:uLnTx/>
                <a:uFillTx/>
                <a:latin typeface="微软雅黑"/>
                <a:ea typeface="微软雅黑"/>
                <a:cs typeface="+mn-cs"/>
              </a:rPr>
              <a:t>可行性理由一</a:t>
            </a:r>
          </a:p>
        </p:txBody>
      </p:sp>
      <p:sp>
        <p:nvSpPr>
          <p:cNvPr id="59" name="文本占位符 3">
            <a:extLst>
              <a:ext uri="{FF2B5EF4-FFF2-40B4-BE49-F238E27FC236}">
                <a16:creationId xmlns:a16="http://schemas.microsoft.com/office/drawing/2014/main" xmlns="" id="{F9626AE6-DC3C-46D5-8156-CEE5496E23A4}"/>
              </a:ext>
            </a:extLst>
          </p:cNvPr>
          <p:cNvSpPr txBox="1">
            <a:spLocks/>
          </p:cNvSpPr>
          <p:nvPr/>
        </p:nvSpPr>
        <p:spPr>
          <a:xfrm>
            <a:off x="8130402" y="4865063"/>
            <a:ext cx="3006725" cy="1295355"/>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单击此处添加单击此处添加文本单击此处添加文本单击此处添加文本单击此处添加文本</a:t>
            </a:r>
          </a:p>
          <a:p>
            <a:endParaRPr lang="zh-CN" altLang="en-US" dirty="0"/>
          </a:p>
        </p:txBody>
      </p:sp>
      <p:sp>
        <p:nvSpPr>
          <p:cNvPr id="60" name="文本占位符 7">
            <a:extLst>
              <a:ext uri="{FF2B5EF4-FFF2-40B4-BE49-F238E27FC236}">
                <a16:creationId xmlns:a16="http://schemas.microsoft.com/office/drawing/2014/main" xmlns="" id="{18A37DF3-A262-4322-8D70-1FBC535FF91F}"/>
              </a:ext>
            </a:extLst>
          </p:cNvPr>
          <p:cNvSpPr txBox="1">
            <a:spLocks/>
          </p:cNvSpPr>
          <p:nvPr/>
        </p:nvSpPr>
        <p:spPr>
          <a:xfrm>
            <a:off x="8130401" y="4453112"/>
            <a:ext cx="3006725" cy="478687"/>
          </a:xfrm>
          <a:prstGeom prst="rect">
            <a:avLst/>
          </a:prstGeom>
        </p:spPr>
        <p:txBody>
          <a:bodyPr vert="horz" lIns="91440" tIns="45720" rIns="91440" bIns="45720" rtlCol="0">
            <a:noAutofit/>
          </a:bodyPr>
          <a:lstStyle>
            <a:lvl1pPr marL="0" indent="0" algn="l" defTabSz="914400" rtl="0" eaLnBrk="1" latinLnBrk="0" hangingPunct="1">
              <a:lnSpc>
                <a:spcPts val="2000"/>
              </a:lnSpc>
              <a:spcBef>
                <a:spcPts val="1000"/>
              </a:spcBef>
              <a:buFont typeface="Arial" panose="020B0604020202020204" pitchFamily="34" charset="0"/>
              <a:buNone/>
              <a:defRPr sz="1600" kern="1200">
                <a:solidFill>
                  <a:schemeClr val="tx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ts val="2000"/>
              </a:lnSpc>
              <a:spcBef>
                <a:spcPts val="1000"/>
              </a:spcBef>
              <a:spcAft>
                <a:spcPts val="0"/>
              </a:spcAft>
              <a:buClrTx/>
              <a:buSzTx/>
              <a:buFont typeface="Arial" panose="020B0604020202020204" pitchFamily="34" charset="0"/>
              <a:buNone/>
              <a:tabLst/>
              <a:defRPr/>
            </a:pPr>
            <a:r>
              <a:rPr kumimoji="0" lang="zh-CN" altLang="en-US" sz="2000" b="0" i="0" u="none" strike="noStrike" kern="1200" cap="none" spc="0" normalizeH="0" baseline="0" noProof="0" dirty="0">
                <a:ln>
                  <a:noFill/>
                </a:ln>
                <a:effectLst/>
                <a:uLnTx/>
                <a:uFillTx/>
                <a:latin typeface="微软雅黑"/>
                <a:ea typeface="微软雅黑"/>
                <a:cs typeface="+mn-cs"/>
              </a:rPr>
              <a:t>可行性理由一</a:t>
            </a:r>
          </a:p>
        </p:txBody>
      </p:sp>
      <p:sp>
        <p:nvSpPr>
          <p:cNvPr id="22" name="文本框 21">
            <a:extLst>
              <a:ext uri="{FF2B5EF4-FFF2-40B4-BE49-F238E27FC236}">
                <a16:creationId xmlns:a16="http://schemas.microsoft.com/office/drawing/2014/main" xmlns="" id="{593AC996-1012-47DD-A7A9-F06BBF4BFC5F}"/>
              </a:ext>
            </a:extLst>
          </p:cNvPr>
          <p:cNvSpPr txBox="1"/>
          <p:nvPr/>
        </p:nvSpPr>
        <p:spPr>
          <a:xfrm>
            <a:off x="3301944" y="1459429"/>
            <a:ext cx="3027680" cy="400110"/>
          </a:xfrm>
          <a:prstGeom prst="rect">
            <a:avLst/>
          </a:prstGeom>
          <a:noFill/>
        </p:spPr>
        <p:txBody>
          <a:bodyPr wrap="square" rtlCol="0">
            <a:spAutoFit/>
          </a:bodyPr>
          <a:lstStyle/>
          <a:p>
            <a:r>
              <a:rPr lang="zh-CN" altLang="en-US" sz="2000" b="1" dirty="0">
                <a:latin typeface="+mj-ea"/>
                <a:ea typeface="+mj-ea"/>
              </a:rPr>
              <a:t>关于研究方案可行的理由</a:t>
            </a:r>
          </a:p>
        </p:txBody>
      </p:sp>
    </p:spTree>
    <p:extLst>
      <p:ext uri="{BB962C8B-B14F-4D97-AF65-F5344CB8AC3E}">
        <p14:creationId xmlns:p14="http://schemas.microsoft.com/office/powerpoint/2010/main" xmlns="" val="26765470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xmlns="" id="{8C6CEFD6-E298-40E0-A347-69AC41C61F11}"/>
              </a:ext>
            </a:extLst>
          </p:cNvPr>
          <p:cNvSpPr>
            <a:spLocks noGrp="1"/>
          </p:cNvSpPr>
          <p:nvPr>
            <p:ph type="body" sz="quarter" idx="10"/>
          </p:nvPr>
        </p:nvSpPr>
        <p:spPr/>
        <p:txBody>
          <a:bodyPr/>
          <a:lstStyle/>
          <a:p>
            <a:pPr lvl="0"/>
            <a:r>
              <a:rPr lang="zh-CN" altLang="en-US" dirty="0"/>
              <a:t>研究思考</a:t>
            </a:r>
          </a:p>
        </p:txBody>
      </p:sp>
      <p:sp>
        <p:nvSpPr>
          <p:cNvPr id="4" name="文本占位符 3">
            <a:extLst>
              <a:ext uri="{FF2B5EF4-FFF2-40B4-BE49-F238E27FC236}">
                <a16:creationId xmlns:a16="http://schemas.microsoft.com/office/drawing/2014/main" xmlns="" id="{742427AC-7E9F-4ED1-9E6F-B5DC62CD0E93}"/>
              </a:ext>
            </a:extLst>
          </p:cNvPr>
          <p:cNvSpPr>
            <a:spLocks noGrp="1"/>
          </p:cNvSpPr>
          <p:nvPr>
            <p:ph type="body" sz="quarter" idx="4294967295"/>
          </p:nvPr>
        </p:nvSpPr>
        <p:spPr>
          <a:xfrm>
            <a:off x="6477000" y="3663950"/>
            <a:ext cx="5715000" cy="1911350"/>
          </a:xfrm>
        </p:spPr>
        <p:txBody>
          <a:bodyPr vert="horz" wrap="square" lIns="91440" tIns="45720" rIns="91440" bIns="45720" rtlCol="0">
            <a:spAutoFit/>
          </a:bodyPr>
          <a:lstStyle/>
          <a:p>
            <a:pPr marL="0" indent="0">
              <a:lnSpc>
                <a:spcPct val="125000"/>
              </a:lnSpc>
              <a:spcBef>
                <a:spcPts val="0"/>
              </a:spcBef>
              <a:buNone/>
            </a:pPr>
            <a:r>
              <a:rPr lang="zh-CN" altLang="en-US" sz="1600" dirty="0">
                <a:solidFill>
                  <a:schemeClr val="bg1"/>
                </a:solidFill>
                <a:latin typeface="+mn-ea"/>
              </a:rPr>
              <a:t>您的内容打在这里，或者通过复制您的文本后，在此框中选择粘贴，并选择只保留文字。您的内容打在这里或者通过复制您的文本后您的内容打在这里，您的内容打在这里，或者通过复制您的文本后，在此框中选择粘贴，并选择只保留文字。您的内容打在这里，或者通过复制您的文本后您的内容打在这里</a:t>
            </a:r>
            <a:endParaRPr lang="zh-CN" altLang="zh-CN" sz="1600" dirty="0">
              <a:solidFill>
                <a:schemeClr val="bg1"/>
              </a:solidFill>
              <a:latin typeface="+mn-ea"/>
            </a:endParaRPr>
          </a:p>
          <a:p>
            <a:pPr marL="0" indent="0">
              <a:lnSpc>
                <a:spcPct val="125000"/>
              </a:lnSpc>
              <a:spcBef>
                <a:spcPts val="0"/>
              </a:spcBef>
              <a:buNone/>
            </a:pPr>
            <a:endParaRPr lang="zh-CN" altLang="en-US" sz="1600" dirty="0">
              <a:solidFill>
                <a:schemeClr val="bg1"/>
              </a:solidFill>
              <a:latin typeface="+mn-ea"/>
            </a:endParaRPr>
          </a:p>
        </p:txBody>
      </p:sp>
      <p:grpSp>
        <p:nvGrpSpPr>
          <p:cNvPr id="13" name="组合 12">
            <a:extLst>
              <a:ext uri="{FF2B5EF4-FFF2-40B4-BE49-F238E27FC236}">
                <a16:creationId xmlns:a16="http://schemas.microsoft.com/office/drawing/2014/main" xmlns="" id="{EE7851E8-9374-468B-AF0C-17F6035BD380}"/>
              </a:ext>
            </a:extLst>
          </p:cNvPr>
          <p:cNvGrpSpPr/>
          <p:nvPr/>
        </p:nvGrpSpPr>
        <p:grpSpPr>
          <a:xfrm>
            <a:off x="3180403" y="3290400"/>
            <a:ext cx="8461832" cy="2585382"/>
            <a:chOff x="2663480" y="3406709"/>
            <a:chExt cx="7660584" cy="2354011"/>
          </a:xfrm>
          <a:solidFill>
            <a:schemeClr val="accent4">
              <a:lumMod val="60000"/>
              <a:lumOff val="40000"/>
            </a:schemeClr>
          </a:solidFill>
        </p:grpSpPr>
        <p:grpSp>
          <p:nvGrpSpPr>
            <p:cNvPr id="14" name="组合 13">
              <a:extLst>
                <a:ext uri="{FF2B5EF4-FFF2-40B4-BE49-F238E27FC236}">
                  <a16:creationId xmlns:a16="http://schemas.microsoft.com/office/drawing/2014/main" xmlns="" id="{133C450D-DCAA-437F-93FE-3DFB146960AD}"/>
                </a:ext>
              </a:extLst>
            </p:cNvPr>
            <p:cNvGrpSpPr/>
            <p:nvPr/>
          </p:nvGrpSpPr>
          <p:grpSpPr>
            <a:xfrm>
              <a:off x="2663480" y="3406709"/>
              <a:ext cx="7660584" cy="2354011"/>
              <a:chOff x="1162907" y="2300288"/>
              <a:chExt cx="6907149" cy="2122489"/>
            </a:xfrm>
            <a:grpFill/>
          </p:grpSpPr>
          <p:sp>
            <p:nvSpPr>
              <p:cNvPr id="16" name="任意多边形 84">
                <a:extLst>
                  <a:ext uri="{FF2B5EF4-FFF2-40B4-BE49-F238E27FC236}">
                    <a16:creationId xmlns:a16="http://schemas.microsoft.com/office/drawing/2014/main" xmlns="" id="{3982BED4-0199-4D5A-82E0-5D8B319F3789}"/>
                  </a:ext>
                </a:extLst>
              </p:cNvPr>
              <p:cNvSpPr/>
              <p:nvPr/>
            </p:nvSpPr>
            <p:spPr>
              <a:xfrm>
                <a:off x="7967663" y="3529013"/>
                <a:ext cx="102393" cy="130968"/>
              </a:xfrm>
              <a:custGeom>
                <a:avLst/>
                <a:gdLst>
                  <a:gd name="connsiteX0" fmla="*/ 102393 w 102393"/>
                  <a:gd name="connsiteY0" fmla="*/ 130968 h 130968"/>
                  <a:gd name="connsiteX1" fmla="*/ 0 w 102393"/>
                  <a:gd name="connsiteY1" fmla="*/ 130968 h 130968"/>
                  <a:gd name="connsiteX2" fmla="*/ 0 w 102393"/>
                  <a:gd name="connsiteY2" fmla="*/ 0 h 130968"/>
                  <a:gd name="connsiteX3" fmla="*/ 102393 w 102393"/>
                  <a:gd name="connsiteY3" fmla="*/ 130968 h 130968"/>
                </a:gdLst>
                <a:ahLst/>
                <a:cxnLst>
                  <a:cxn ang="0">
                    <a:pos x="connsiteX0" y="connsiteY0"/>
                  </a:cxn>
                  <a:cxn ang="0">
                    <a:pos x="connsiteX1" y="connsiteY1"/>
                  </a:cxn>
                  <a:cxn ang="0">
                    <a:pos x="connsiteX2" y="connsiteY2"/>
                  </a:cxn>
                  <a:cxn ang="0">
                    <a:pos x="connsiteX3" y="connsiteY3"/>
                  </a:cxn>
                </a:cxnLst>
                <a:rect l="l" t="t" r="r" b="b"/>
                <a:pathLst>
                  <a:path w="102393" h="130968">
                    <a:moveTo>
                      <a:pt x="102393" y="130968"/>
                    </a:moveTo>
                    <a:lnTo>
                      <a:pt x="0" y="130968"/>
                    </a:lnTo>
                    <a:lnTo>
                      <a:pt x="0" y="0"/>
                    </a:lnTo>
                    <a:lnTo>
                      <a:pt x="102393" y="13096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lumMod val="85000"/>
                      <a:lumOff val="15000"/>
                    </a:srgbClr>
                  </a:solidFill>
                  <a:effectLst/>
                  <a:uLnTx/>
                  <a:uFillTx/>
                  <a:latin typeface="Arial"/>
                  <a:ea typeface="微软雅黑"/>
                  <a:cs typeface="+mn-cs"/>
                </a:endParaRPr>
              </a:p>
            </p:txBody>
          </p:sp>
          <p:grpSp>
            <p:nvGrpSpPr>
              <p:cNvPr id="17" name="组合 16">
                <a:extLst>
                  <a:ext uri="{FF2B5EF4-FFF2-40B4-BE49-F238E27FC236}">
                    <a16:creationId xmlns:a16="http://schemas.microsoft.com/office/drawing/2014/main" xmlns="" id="{04AC8510-9BBA-41C4-9B14-7108A0BE6C75}"/>
                  </a:ext>
                </a:extLst>
              </p:cNvPr>
              <p:cNvGrpSpPr/>
              <p:nvPr/>
            </p:nvGrpSpPr>
            <p:grpSpPr>
              <a:xfrm>
                <a:off x="1162907" y="2300288"/>
                <a:ext cx="6840760" cy="2122489"/>
                <a:chOff x="1162907" y="2300288"/>
                <a:chExt cx="6840760" cy="2122489"/>
              </a:xfrm>
              <a:grpFill/>
            </p:grpSpPr>
            <p:sp>
              <p:nvSpPr>
                <p:cNvPr id="18" name="任意多边形 86">
                  <a:extLst>
                    <a:ext uri="{FF2B5EF4-FFF2-40B4-BE49-F238E27FC236}">
                      <a16:creationId xmlns:a16="http://schemas.microsoft.com/office/drawing/2014/main" xmlns="" id="{6D959C13-8F50-46C6-B7BE-E1243888DA25}"/>
                    </a:ext>
                  </a:extLst>
                </p:cNvPr>
                <p:cNvSpPr/>
                <p:nvPr/>
              </p:nvSpPr>
              <p:spPr>
                <a:xfrm>
                  <a:off x="6657975" y="2300288"/>
                  <a:ext cx="114300" cy="71437"/>
                </a:xfrm>
                <a:custGeom>
                  <a:avLst/>
                  <a:gdLst>
                    <a:gd name="connsiteX0" fmla="*/ 19050 w 114300"/>
                    <a:gd name="connsiteY0" fmla="*/ 0 h 71437"/>
                    <a:gd name="connsiteX1" fmla="*/ 0 w 114300"/>
                    <a:gd name="connsiteY1" fmla="*/ 71437 h 71437"/>
                    <a:gd name="connsiteX2" fmla="*/ 114300 w 114300"/>
                    <a:gd name="connsiteY2" fmla="*/ 71437 h 71437"/>
                    <a:gd name="connsiteX3" fmla="*/ 19050 w 114300"/>
                    <a:gd name="connsiteY3" fmla="*/ 0 h 71437"/>
                  </a:gdLst>
                  <a:ahLst/>
                  <a:cxnLst>
                    <a:cxn ang="0">
                      <a:pos x="connsiteX0" y="connsiteY0"/>
                    </a:cxn>
                    <a:cxn ang="0">
                      <a:pos x="connsiteX1" y="connsiteY1"/>
                    </a:cxn>
                    <a:cxn ang="0">
                      <a:pos x="connsiteX2" y="connsiteY2"/>
                    </a:cxn>
                    <a:cxn ang="0">
                      <a:pos x="connsiteX3" y="connsiteY3"/>
                    </a:cxn>
                  </a:cxnLst>
                  <a:rect l="l" t="t" r="r" b="b"/>
                  <a:pathLst>
                    <a:path w="114300" h="71437">
                      <a:moveTo>
                        <a:pt x="19050" y="0"/>
                      </a:moveTo>
                      <a:lnTo>
                        <a:pt x="0" y="71437"/>
                      </a:lnTo>
                      <a:lnTo>
                        <a:pt x="114300" y="71437"/>
                      </a:lnTo>
                      <a:lnTo>
                        <a:pt x="190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9" name="矩形 18">
                  <a:extLst>
                    <a:ext uri="{FF2B5EF4-FFF2-40B4-BE49-F238E27FC236}">
                      <a16:creationId xmlns:a16="http://schemas.microsoft.com/office/drawing/2014/main" xmlns="" id="{580C50A1-D43C-424C-8427-9A288C84BBF5}"/>
                    </a:ext>
                  </a:extLst>
                </p:cNvPr>
                <p:cNvSpPr/>
                <p:nvPr/>
              </p:nvSpPr>
              <p:spPr>
                <a:xfrm>
                  <a:off x="1162907" y="2359707"/>
                  <a:ext cx="6840760" cy="20630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grpSp>
        <p:sp>
          <p:nvSpPr>
            <p:cNvPr id="15" name="任意多边形 83">
              <a:extLst>
                <a:ext uri="{FF2B5EF4-FFF2-40B4-BE49-F238E27FC236}">
                  <a16:creationId xmlns:a16="http://schemas.microsoft.com/office/drawing/2014/main" xmlns="" id="{D48DA32F-6F59-4287-B77E-4D44D1DD823F}"/>
                </a:ext>
              </a:extLst>
            </p:cNvPr>
            <p:cNvSpPr/>
            <p:nvPr/>
          </p:nvSpPr>
          <p:spPr>
            <a:xfrm>
              <a:off x="8760455" y="3406709"/>
              <a:ext cx="1549336" cy="1507129"/>
            </a:xfrm>
            <a:custGeom>
              <a:avLst/>
              <a:gdLst>
                <a:gd name="connsiteX0" fmla="*/ 0 w 1319348"/>
                <a:gd name="connsiteY0" fmla="*/ 0 h 1293223"/>
                <a:gd name="connsiteX1" fmla="*/ 1319348 w 1319348"/>
                <a:gd name="connsiteY1" fmla="*/ 1293223 h 1293223"/>
                <a:gd name="connsiteX2" fmla="*/ 1319348 w 1319348"/>
                <a:gd name="connsiteY2" fmla="*/ 391886 h 1293223"/>
                <a:gd name="connsiteX3" fmla="*/ 927463 w 1319348"/>
                <a:gd name="connsiteY3" fmla="*/ 13063 h 1293223"/>
                <a:gd name="connsiteX4" fmla="*/ 0 w 1319348"/>
                <a:gd name="connsiteY4" fmla="*/ 0 h 1293223"/>
                <a:gd name="connsiteX0-1" fmla="*/ 0 w 1319348"/>
                <a:gd name="connsiteY0-2" fmla="*/ 5987 h 1299210"/>
                <a:gd name="connsiteX1-3" fmla="*/ 1319348 w 1319348"/>
                <a:gd name="connsiteY1-4" fmla="*/ 1299210 h 1299210"/>
                <a:gd name="connsiteX2-5" fmla="*/ 1319348 w 1319348"/>
                <a:gd name="connsiteY2-6" fmla="*/ 397873 h 1299210"/>
                <a:gd name="connsiteX3-7" fmla="*/ 908413 w 1319348"/>
                <a:gd name="connsiteY3-8" fmla="*/ 0 h 1299210"/>
                <a:gd name="connsiteX4-9" fmla="*/ 0 w 1319348"/>
                <a:gd name="connsiteY4-10" fmla="*/ 5987 h 1299210"/>
                <a:gd name="connsiteX0-11" fmla="*/ 0 w 1333635"/>
                <a:gd name="connsiteY0-12" fmla="*/ 1225 h 1299210"/>
                <a:gd name="connsiteX1-13" fmla="*/ 1333635 w 1333635"/>
                <a:gd name="connsiteY1-14" fmla="*/ 1299210 h 1299210"/>
                <a:gd name="connsiteX2-15" fmla="*/ 1333635 w 1333635"/>
                <a:gd name="connsiteY2-16" fmla="*/ 397873 h 1299210"/>
                <a:gd name="connsiteX3-17" fmla="*/ 922700 w 1333635"/>
                <a:gd name="connsiteY3-18" fmla="*/ 0 h 1299210"/>
                <a:gd name="connsiteX4-19" fmla="*/ 0 w 1333635"/>
                <a:gd name="connsiteY4-20" fmla="*/ 1225 h 129921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333635" h="1299210">
                  <a:moveTo>
                    <a:pt x="0" y="1225"/>
                  </a:moveTo>
                  <a:lnTo>
                    <a:pt x="1333635" y="1299210"/>
                  </a:lnTo>
                  <a:lnTo>
                    <a:pt x="1333635" y="397873"/>
                  </a:lnTo>
                  <a:lnTo>
                    <a:pt x="922700" y="0"/>
                  </a:lnTo>
                  <a:lnTo>
                    <a:pt x="0" y="1225"/>
                  </a:lnTo>
                  <a:close/>
                </a:path>
              </a:pathLst>
            </a:cu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lumMod val="85000"/>
                    <a:lumOff val="15000"/>
                  </a:srgbClr>
                </a:solidFill>
                <a:effectLst/>
                <a:uLnTx/>
                <a:uFillTx/>
                <a:latin typeface="Arial"/>
                <a:ea typeface="微软雅黑"/>
                <a:cs typeface="+mn-cs"/>
              </a:endParaRPr>
            </a:p>
          </p:txBody>
        </p:sp>
      </p:grpSp>
      <p:sp>
        <p:nvSpPr>
          <p:cNvPr id="20" name="虚尾箭头 22">
            <a:extLst>
              <a:ext uri="{FF2B5EF4-FFF2-40B4-BE49-F238E27FC236}">
                <a16:creationId xmlns:a16="http://schemas.microsoft.com/office/drawing/2014/main" xmlns="" id="{CC8DAAD4-3713-4C47-8C7F-B0C1368C9930}"/>
              </a:ext>
            </a:extLst>
          </p:cNvPr>
          <p:cNvSpPr/>
          <p:nvPr/>
        </p:nvSpPr>
        <p:spPr>
          <a:xfrm>
            <a:off x="2912064" y="345697"/>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1" name="矩形 20">
            <a:extLst>
              <a:ext uri="{FF2B5EF4-FFF2-40B4-BE49-F238E27FC236}">
                <a16:creationId xmlns:a16="http://schemas.microsoft.com/office/drawing/2014/main" xmlns="" id="{A44144FE-0949-406A-87E7-10872C32F0E8}"/>
              </a:ext>
            </a:extLst>
          </p:cNvPr>
          <p:cNvSpPr/>
          <p:nvPr/>
        </p:nvSpPr>
        <p:spPr>
          <a:xfrm rot="2637414">
            <a:off x="10450457" y="3734018"/>
            <a:ext cx="117442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思考</a:t>
            </a:r>
            <a:r>
              <a:rPr kumimoji="0" lang="en-US" altLang="zh-CN" sz="20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02</a:t>
            </a:r>
            <a:endParaRPr kumimoji="0" lang="zh-CN" altLang="en-US" sz="20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29" name="文本框 28">
            <a:extLst>
              <a:ext uri="{FF2B5EF4-FFF2-40B4-BE49-F238E27FC236}">
                <a16:creationId xmlns:a16="http://schemas.microsoft.com/office/drawing/2014/main" xmlns="" id="{DCD25404-C9D3-4078-8455-B5958AFD85C1}"/>
              </a:ext>
            </a:extLst>
          </p:cNvPr>
          <p:cNvSpPr txBox="1"/>
          <p:nvPr/>
        </p:nvSpPr>
        <p:spPr>
          <a:xfrm>
            <a:off x="3777641" y="3739463"/>
            <a:ext cx="5856935" cy="1908215"/>
          </a:xfrm>
          <a:prstGeom prst="rect">
            <a:avLst/>
          </a:prstGeom>
          <a:noFill/>
        </p:spPr>
        <p:txBody>
          <a:bodyPr wrap="square" rtlCol="0">
            <a:spAutoFit/>
          </a:bodyPr>
          <a:lstStyle/>
          <a:p>
            <a:pPr lvl="0">
              <a:lnSpc>
                <a:spcPct val="125000"/>
              </a:lnSpc>
            </a:pPr>
            <a:r>
              <a:rPr lang="zh-CN" altLang="en-US" sz="1600" dirty="0">
                <a:solidFill>
                  <a:schemeClr val="bg1"/>
                </a:solidFill>
                <a:latin typeface="微软雅黑"/>
              </a:rPr>
              <a:t>您的内容打在这里，或者通过复制您的文本后，在此框中选择粘贴，并选择只保留文字。您的内容打在这里或者通过复制您的文本后您的内容打在这里，您的内容打在这里，或者通过复制您的文本后，在此框中选择粘贴，并选择只保留文字。您的内容打在这里，或者通过复制您的文本后您的内容打在这里</a:t>
            </a:r>
            <a:endParaRPr lang="zh-CN" altLang="zh-CN" sz="1600" dirty="0">
              <a:solidFill>
                <a:schemeClr val="bg1"/>
              </a:solidFill>
              <a:latin typeface="微软雅黑"/>
            </a:endParaRPr>
          </a:p>
          <a:p>
            <a:endParaRPr lang="zh-CN" altLang="en-US" dirty="0"/>
          </a:p>
        </p:txBody>
      </p:sp>
      <p:sp>
        <p:nvSpPr>
          <p:cNvPr id="30" name="文本框 29">
            <a:extLst>
              <a:ext uri="{FF2B5EF4-FFF2-40B4-BE49-F238E27FC236}">
                <a16:creationId xmlns:a16="http://schemas.microsoft.com/office/drawing/2014/main" xmlns="" id="{FED675DA-7645-47A2-AA84-A2321280AB59}"/>
              </a:ext>
            </a:extLst>
          </p:cNvPr>
          <p:cNvSpPr txBox="1"/>
          <p:nvPr/>
        </p:nvSpPr>
        <p:spPr>
          <a:xfrm>
            <a:off x="3488934" y="1227331"/>
            <a:ext cx="7137421" cy="2062103"/>
          </a:xfrm>
          <a:prstGeom prst="rect">
            <a:avLst/>
          </a:prstGeom>
          <a:noFill/>
        </p:spPr>
        <p:txBody>
          <a:bodyPr wrap="square" rtlCol="0">
            <a:spAutoFit/>
          </a:bodyPr>
          <a:lstStyle/>
          <a:p>
            <a:pPr lvl="0">
              <a:lnSpc>
                <a:spcPct val="125000"/>
              </a:lnSpc>
              <a:spcBef>
                <a:spcPts val="600"/>
              </a:spcBef>
              <a:spcAft>
                <a:spcPts val="600"/>
              </a:spcAft>
            </a:pPr>
            <a:r>
              <a:rPr lang="zh-CN" altLang="en-US" sz="2000" b="1" dirty="0">
                <a:solidFill>
                  <a:schemeClr val="tx1">
                    <a:lumMod val="75000"/>
                    <a:lumOff val="25000"/>
                  </a:schemeClr>
                </a:solidFill>
                <a:latin typeface="微软雅黑"/>
              </a:rPr>
              <a:t>思考</a:t>
            </a:r>
            <a:r>
              <a:rPr lang="en-US" altLang="zh-CN" sz="2000" b="1" dirty="0">
                <a:solidFill>
                  <a:schemeClr val="tx1">
                    <a:lumMod val="75000"/>
                    <a:lumOff val="25000"/>
                  </a:schemeClr>
                </a:solidFill>
                <a:latin typeface="微软雅黑"/>
              </a:rPr>
              <a:t>01</a:t>
            </a:r>
          </a:p>
          <a:p>
            <a:pPr lvl="0">
              <a:lnSpc>
                <a:spcPct val="125000"/>
              </a:lnSpc>
            </a:pPr>
            <a:r>
              <a:rPr lang="zh-CN" altLang="en-US" sz="1600" dirty="0">
                <a:solidFill>
                  <a:schemeClr val="tx1">
                    <a:lumMod val="75000"/>
                    <a:lumOff val="25000"/>
                  </a:schemeClr>
                </a:solidFill>
                <a:latin typeface="微软雅黑"/>
              </a:rPr>
              <a:t>您的内容打在这里，或者通过复制您的文本后，在此框中选择粘贴，并选择只保留文字。您的内容打在这里或者通过复制您的文本后您的内容打在这里，您的内容打在这里，或者通过复制您的文本后，在此框中选择粘贴，并选择只保留文字。您的内容打在这里，或者通过复制您的文本后您的内容打在这里</a:t>
            </a:r>
            <a:endParaRPr lang="zh-CN" altLang="zh-CN" sz="1600" dirty="0">
              <a:solidFill>
                <a:schemeClr val="tx1">
                  <a:lumMod val="75000"/>
                  <a:lumOff val="25000"/>
                </a:schemeClr>
              </a:solidFill>
              <a:latin typeface="微软雅黑"/>
            </a:endParaRPr>
          </a:p>
          <a:p>
            <a:endParaRPr lang="zh-CN" altLang="en-US" dirty="0"/>
          </a:p>
        </p:txBody>
      </p:sp>
    </p:spTree>
    <p:extLst>
      <p:ext uri="{BB962C8B-B14F-4D97-AF65-F5344CB8AC3E}">
        <p14:creationId xmlns:p14="http://schemas.microsoft.com/office/powerpoint/2010/main" xmlns="" val="5353070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727963" y="740701"/>
            <a:ext cx="4736075" cy="1850058"/>
          </a:xfrm>
          <a:prstGeom prst="rect">
            <a:avLst/>
          </a:prstGeom>
        </p:spPr>
        <p:txBody>
          <a:bodyPr wrap="square">
            <a:spAutoFit/>
          </a:bodyPr>
          <a:lstStyle/>
          <a:p>
            <a:pPr algn="ctr">
              <a:lnSpc>
                <a:spcPct val="150000"/>
              </a:lnSpc>
            </a:pPr>
            <a:r>
              <a:rPr lang="en-US" altLang="zh-CN" sz="8800" dirty="0">
                <a:solidFill>
                  <a:schemeClr val="accent1">
                    <a:lumMod val="75000"/>
                  </a:schemeClr>
                </a:solidFill>
                <a:latin typeface="Impact" panose="020B0806030902050204" pitchFamily="34" charset="0"/>
                <a:ea typeface="微软雅黑" panose="020B0503020204020204" pitchFamily="34" charset="-122"/>
              </a:rPr>
              <a:t>THANKS!</a:t>
            </a:r>
            <a:endParaRPr lang="zh-CN" altLang="en-US" sz="8800" dirty="0">
              <a:solidFill>
                <a:schemeClr val="accent1">
                  <a:lumMod val="75000"/>
                </a:schemeClr>
              </a:solidFill>
              <a:latin typeface="Impact" panose="020B0806030902050204" pitchFamily="34" charset="0"/>
              <a:ea typeface="微软雅黑" panose="020B0503020204020204" pitchFamily="34" charset="-122"/>
            </a:endParaRPr>
          </a:p>
        </p:txBody>
      </p:sp>
      <p:sp>
        <p:nvSpPr>
          <p:cNvPr id="4" name="矩形 3"/>
          <p:cNvSpPr/>
          <p:nvPr/>
        </p:nvSpPr>
        <p:spPr>
          <a:xfrm>
            <a:off x="1775520" y="2660916"/>
            <a:ext cx="8582272" cy="2678426"/>
          </a:xfrm>
          <a:prstGeom prst="rect">
            <a:avLst/>
          </a:prstGeom>
        </p:spPr>
        <p:txBody>
          <a:bodyPr wrap="square">
            <a:spAutoFit/>
          </a:bodyPr>
          <a:lstStyle/>
          <a:p>
            <a:pPr>
              <a:lnSpc>
                <a:spcPct val="150000"/>
              </a:lnSpc>
              <a:defRPr/>
            </a:pPr>
            <a:r>
              <a:rPr lang="zh-CN" altLang="en-US" sz="1865" kern="0" dirty="0">
                <a:solidFill>
                  <a:srgbClr val="414455"/>
                </a:solidFill>
                <a:latin typeface="微软雅黑" panose="020B0503020204020204" pitchFamily="34" charset="-122"/>
                <a:ea typeface="微软雅黑" panose="020B0503020204020204" pitchFamily="34" charset="-122"/>
              </a:rPr>
              <a:t>         大学生活即将结束，在此，我要感谢所有教导我的老师和陪伴我一齐成长的同学，他们在我的大学生涯给予了很大的帮助。本学术能够顺利完成，要特别感谢我的导师</a:t>
            </a:r>
            <a:r>
              <a:rPr lang="en-US" altLang="zh-CN" sz="1865" kern="0" dirty="0">
                <a:solidFill>
                  <a:srgbClr val="414455"/>
                </a:solidFill>
                <a:latin typeface="微软雅黑" panose="020B0503020204020204" pitchFamily="34" charset="-122"/>
                <a:ea typeface="微软雅黑" panose="020B0503020204020204" pitchFamily="34" charset="-122"/>
              </a:rPr>
              <a:t>XXX</a:t>
            </a:r>
            <a:r>
              <a:rPr lang="zh-CN" altLang="en-US" sz="1865" kern="0" dirty="0">
                <a:solidFill>
                  <a:srgbClr val="414455"/>
                </a:solidFill>
                <a:latin typeface="微软雅黑" panose="020B0503020204020204" pitchFamily="34" charset="-122"/>
                <a:ea typeface="微软雅黑" panose="020B0503020204020204" pitchFamily="34" charset="-122"/>
              </a:rPr>
              <a:t>老师，</a:t>
            </a:r>
            <a:r>
              <a:rPr lang="en-US" altLang="zh-CN" sz="1865" dirty="0">
                <a:solidFill>
                  <a:srgbClr val="414455"/>
                </a:solidFill>
                <a:latin typeface="微软雅黑" panose="020B0503020204020204" pitchFamily="34" charset="-122"/>
                <a:ea typeface="微软雅黑" panose="020B0503020204020204" pitchFamily="34" charset="-122"/>
              </a:rPr>
              <a:t>XXX</a:t>
            </a:r>
            <a:r>
              <a:rPr lang="zh-CN" altLang="en-US" sz="1865" dirty="0">
                <a:solidFill>
                  <a:srgbClr val="414455"/>
                </a:solidFill>
                <a:latin typeface="微软雅黑" panose="020B0503020204020204" pitchFamily="34" charset="-122"/>
                <a:ea typeface="微软雅黑" panose="020B0503020204020204" pitchFamily="34" charset="-122"/>
              </a:rPr>
              <a:t>老师对该学术从选题，构思到最后定稿的各个环节给予细心指引与教导</a:t>
            </a:r>
            <a:r>
              <a:rPr lang="en-US" altLang="zh-CN" sz="1865" dirty="0">
                <a:solidFill>
                  <a:srgbClr val="414455"/>
                </a:solidFill>
                <a:latin typeface="微软雅黑" panose="020B0503020204020204" pitchFamily="34" charset="-122"/>
                <a:ea typeface="微软雅黑" panose="020B0503020204020204" pitchFamily="34" charset="-122"/>
              </a:rPr>
              <a:t>,</a:t>
            </a:r>
            <a:r>
              <a:rPr lang="zh-CN" altLang="en-US" sz="1865" dirty="0">
                <a:solidFill>
                  <a:srgbClr val="414455"/>
                </a:solidFill>
                <a:latin typeface="微软雅黑" panose="020B0503020204020204" pitchFamily="34" charset="-122"/>
                <a:ea typeface="微软雅黑" panose="020B0503020204020204" pitchFamily="34" charset="-122"/>
              </a:rPr>
              <a:t>使我得以最终完成毕业学术设计！</a:t>
            </a:r>
            <a:endParaRPr lang="en-US" altLang="zh-CN" sz="1865" dirty="0">
              <a:solidFill>
                <a:srgbClr val="414455"/>
              </a:solidFill>
              <a:latin typeface="微软雅黑" panose="020B0503020204020204" pitchFamily="34" charset="-122"/>
              <a:ea typeface="微软雅黑" panose="020B0503020204020204" pitchFamily="34" charset="-122"/>
            </a:endParaRPr>
          </a:p>
          <a:p>
            <a:pPr>
              <a:lnSpc>
                <a:spcPct val="150000"/>
              </a:lnSpc>
              <a:defRPr/>
            </a:pPr>
            <a:r>
              <a:rPr lang="en-US" altLang="zh-CN" sz="1865" dirty="0">
                <a:solidFill>
                  <a:srgbClr val="414455"/>
                </a:solidFill>
                <a:latin typeface="微软雅黑" panose="020B0503020204020204" pitchFamily="34" charset="-122"/>
                <a:ea typeface="微软雅黑" panose="020B0503020204020204" pitchFamily="34" charset="-122"/>
              </a:rPr>
              <a:t>        </a:t>
            </a:r>
            <a:r>
              <a:rPr lang="zh-CN" altLang="en-US" sz="1865" dirty="0">
                <a:solidFill>
                  <a:srgbClr val="414455"/>
                </a:solidFill>
                <a:latin typeface="微软雅黑" panose="020B0503020204020204" pitchFamily="34" charset="-122"/>
                <a:ea typeface="微软雅黑" panose="020B0503020204020204" pitchFamily="34" charset="-122"/>
              </a:rPr>
              <a:t>最后，我要向百忙之中抽时间对本文进行审阅，评议和参与本人学术答辩的各位老师表示感谢！</a:t>
            </a:r>
            <a:endParaRPr lang="zh-CN" altLang="en-US" sz="1865" kern="0" dirty="0">
              <a:solidFill>
                <a:srgbClr val="414455"/>
              </a:solidFill>
              <a:latin typeface="微软雅黑" panose="020B0503020204020204" pitchFamily="34" charset="-122"/>
              <a:ea typeface="微软雅黑" panose="020B0503020204020204" pitchFamily="34" charset="-122"/>
            </a:endParaRPr>
          </a:p>
        </p:txBody>
      </p:sp>
      <p:sp>
        <p:nvSpPr>
          <p:cNvPr id="5" name="矩形 4"/>
          <p:cNvSpPr/>
          <p:nvPr/>
        </p:nvSpPr>
        <p:spPr>
          <a:xfrm>
            <a:off x="4093344" y="5451133"/>
            <a:ext cx="4064000" cy="662554"/>
          </a:xfrm>
          <a:prstGeom prst="rect">
            <a:avLst/>
          </a:prstGeom>
        </p:spPr>
        <p:txBody>
          <a:bodyPr wrap="square">
            <a:spAutoFit/>
          </a:bodyPr>
          <a:lstStyle/>
          <a:p>
            <a:pPr algn="ctr">
              <a:lnSpc>
                <a:spcPct val="150000"/>
              </a:lnSpc>
            </a:pPr>
            <a:r>
              <a:rPr lang="zh-CN" altLang="en-US" sz="2800" dirty="0">
                <a:solidFill>
                  <a:schemeClr val="accent1">
                    <a:lumMod val="75000"/>
                  </a:schemeClr>
                </a:solidFill>
                <a:latin typeface="微软雅黑" panose="020B0503020204020204" pitchFamily="34" charset="-122"/>
                <a:ea typeface="微软雅黑" panose="020B0503020204020204" pitchFamily="34" charset="-122"/>
              </a:rPr>
              <a:t>恳请各位老师批评指正！</a:t>
            </a:r>
          </a:p>
        </p:txBody>
      </p:sp>
    </p:spTree>
    <p:extLst>
      <p:ext uri="{BB962C8B-B14F-4D97-AF65-F5344CB8AC3E}">
        <p14:creationId xmlns:p14="http://schemas.microsoft.com/office/powerpoint/2010/main" xmlns="" val="10955996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4" cstate="print">
            <a:alphaModFix amt="90000"/>
            <a:lum/>
          </a:blip>
          <a:srcRect/>
          <a:stretch>
            <a:fillRect/>
          </a:stretch>
        </a:blip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xmlns="" id="{F962A671-D4AC-446C-BE63-70A625295A60}"/>
              </a:ext>
            </a:extLst>
          </p:cNvPr>
          <p:cNvSpPr txBox="1"/>
          <p:nvPr/>
        </p:nvSpPr>
        <p:spPr>
          <a:xfrm>
            <a:off x="4914383" y="2682799"/>
            <a:ext cx="2618912"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微软雅黑"/>
                <a:ea typeface="微软雅黑"/>
                <a:cs typeface="Arial"/>
              </a:rPr>
              <a:t>董徐诗瑶  王亦若</a:t>
            </a:r>
          </a:p>
        </p:txBody>
      </p:sp>
      <p:sp>
        <p:nvSpPr>
          <p:cNvPr id="2" name="文本框 1">
            <a:extLst>
              <a:ext uri="{FF2B5EF4-FFF2-40B4-BE49-F238E27FC236}">
                <a16:creationId xmlns:a16="http://schemas.microsoft.com/office/drawing/2014/main" xmlns="" id="{32EEC518-B706-4C27-BE41-75C1F0DCEEBF}"/>
              </a:ext>
            </a:extLst>
          </p:cNvPr>
          <p:cNvSpPr txBox="1"/>
          <p:nvPr/>
        </p:nvSpPr>
        <p:spPr>
          <a:xfrm>
            <a:off x="4267582" y="2988675"/>
            <a:ext cx="3235569" cy="369332"/>
          </a:xfrm>
          <a:prstGeom prst="rect">
            <a:avLst/>
          </a:prstGeom>
          <a:noFill/>
        </p:spPr>
        <p:txBody>
          <a:bodyPr wrap="square" rtlCol="0">
            <a:spAutoFit/>
          </a:bodyPr>
          <a:lstStyle/>
          <a:p>
            <a:r>
              <a:rPr lang="zh-CN" altLang="en-US" dirty="0"/>
              <a:t>图片：</a:t>
            </a:r>
            <a:r>
              <a:rPr lang="zh-CN" altLang="en-US"/>
              <a:t>欧宝铭 董徐诗瑶</a:t>
            </a:r>
            <a:endParaRPr lang="zh-CN" altLang="en-US" dirty="0"/>
          </a:p>
        </p:txBody>
      </p:sp>
    </p:spTree>
    <p:extLst>
      <p:ext uri="{BB962C8B-B14F-4D97-AF65-F5344CB8AC3E}">
        <p14:creationId xmlns:p14="http://schemas.microsoft.com/office/powerpoint/2010/main" xmlns="" val="10059002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a:extLst>
              <a:ext uri="{FF2B5EF4-FFF2-40B4-BE49-F238E27FC236}">
                <a16:creationId xmlns:a16="http://schemas.microsoft.com/office/drawing/2014/main" xmlns="" id="{8A47FD66-A531-4EE2-9BB0-FE8058260EBA}"/>
              </a:ext>
            </a:extLst>
          </p:cNvPr>
          <p:cNvPicPr>
            <a:picLocks noGrp="1" noChangeAspect="1"/>
          </p:cNvPicPr>
          <p:nvPr>
            <p:ph type="pic" sz="quarter" idx="15"/>
          </p:nvPr>
        </p:nvPicPr>
        <p:blipFill>
          <a:blip r:embed="rId3" cstate="print">
            <a:extLst>
              <a:ext uri="{28A0092B-C50C-407E-A947-70E740481C1C}">
                <a14:useLocalDpi xmlns:a14="http://schemas.microsoft.com/office/drawing/2010/main" xmlns="" val="0"/>
              </a:ext>
            </a:extLst>
          </a:blip>
          <a:srcRect l="51" r="51"/>
          <a:stretch>
            <a:fillRect/>
          </a:stretch>
        </p:blipFill>
        <p:spPr/>
      </p:pic>
      <p:grpSp>
        <p:nvGrpSpPr>
          <p:cNvPr id="8" name="组合 7">
            <a:extLst>
              <a:ext uri="{FF2B5EF4-FFF2-40B4-BE49-F238E27FC236}">
                <a16:creationId xmlns:a16="http://schemas.microsoft.com/office/drawing/2014/main" xmlns="" id="{80BF2B7D-9862-4C92-9180-376599E384F5}"/>
              </a:ext>
            </a:extLst>
          </p:cNvPr>
          <p:cNvGrpSpPr/>
          <p:nvPr/>
        </p:nvGrpSpPr>
        <p:grpSpPr>
          <a:xfrm>
            <a:off x="6776638" y="2549483"/>
            <a:ext cx="636261" cy="621868"/>
            <a:chOff x="3768726" y="1582738"/>
            <a:chExt cx="1704975" cy="476250"/>
          </a:xfrm>
          <a:solidFill>
            <a:schemeClr val="accent2">
              <a:lumMod val="75000"/>
            </a:schemeClr>
          </a:solidFill>
        </p:grpSpPr>
        <p:sp>
          <p:nvSpPr>
            <p:cNvPr id="9" name="Freeform 78">
              <a:extLst>
                <a:ext uri="{FF2B5EF4-FFF2-40B4-BE49-F238E27FC236}">
                  <a16:creationId xmlns:a16="http://schemas.microsoft.com/office/drawing/2014/main" xmlns="" id="{AFE12A86-2E5D-4726-8702-3D0445A31B7A}"/>
                </a:ext>
              </a:extLst>
            </p:cNvPr>
            <p:cNvSpPr/>
            <p:nvPr/>
          </p:nvSpPr>
          <p:spPr bwMode="auto">
            <a:xfrm>
              <a:off x="37687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xmlns="" w="9525">
                  <a:solidFill>
                    <a:srgbClr val="000000"/>
                  </a:solidFill>
                  <a:round/>
                  <a:headEnd/>
                  <a:tailEnd/>
                </a14:hiddenLine>
              </a:ext>
            </a:extLst>
          </p:spPr>
          <p:txBody>
            <a:bodyPr vert="horz" wrap="square" lIns="121883" tIns="60941" rIns="121883" bIns="609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rgbClr val="214253"/>
                </a:solidFill>
                <a:effectLst/>
                <a:uLnTx/>
                <a:uFillTx/>
                <a:latin typeface="Arial"/>
                <a:ea typeface="微软雅黑"/>
                <a:cs typeface="+mn-ea"/>
                <a:sym typeface="+mn-lt"/>
              </a:endParaRPr>
            </a:p>
          </p:txBody>
        </p:sp>
        <p:sp>
          <p:nvSpPr>
            <p:cNvPr id="10" name="Rectangle 15">
              <a:extLst>
                <a:ext uri="{FF2B5EF4-FFF2-40B4-BE49-F238E27FC236}">
                  <a16:creationId xmlns:a16="http://schemas.microsoft.com/office/drawing/2014/main" xmlns="" id="{F5311BA2-F893-4C62-B071-23A1603F6F25}"/>
                </a:ext>
              </a:extLst>
            </p:cNvPr>
            <p:cNvSpPr>
              <a:spLocks noChangeArrowheads="1"/>
            </p:cNvSpPr>
            <p:nvPr/>
          </p:nvSpPr>
          <p:spPr bwMode="auto">
            <a:xfrm>
              <a:off x="3894138" y="1666931"/>
              <a:ext cx="1492249" cy="317531"/>
            </a:xfrm>
            <a:prstGeom prst="rect">
              <a:avLst/>
            </a:prstGeom>
            <a:noFill/>
            <a:ln>
              <a:noFill/>
            </a:ln>
            <a:effectLs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FFFFFF"/>
                  </a:solidFill>
                  <a:effectLst/>
                  <a:uLnTx/>
                  <a:uFillTx/>
                  <a:latin typeface="Arial"/>
                  <a:ea typeface="微软雅黑"/>
                  <a:cs typeface="+mn-ea"/>
                  <a:sym typeface="+mn-lt"/>
                </a:rPr>
                <a:t>1</a:t>
              </a:r>
              <a:endParaRPr kumimoji="0" lang="zh-CN" altLang="en-US" sz="3200" b="0" i="0" u="none" strike="noStrike" kern="1200" cap="none" spc="0" normalizeH="0" baseline="0" noProof="0" dirty="0">
                <a:ln>
                  <a:noFill/>
                </a:ln>
                <a:solidFill>
                  <a:srgbClr val="FFFFFF"/>
                </a:solidFill>
                <a:effectLst/>
                <a:uLnTx/>
                <a:uFillTx/>
                <a:latin typeface="Arial"/>
                <a:ea typeface="微软雅黑"/>
                <a:cs typeface="+mn-ea"/>
                <a:sym typeface="+mn-lt"/>
              </a:endParaRPr>
            </a:p>
          </p:txBody>
        </p:sp>
      </p:grpSp>
      <p:sp>
        <p:nvSpPr>
          <p:cNvPr id="20" name="矩形 19">
            <a:extLst>
              <a:ext uri="{FF2B5EF4-FFF2-40B4-BE49-F238E27FC236}">
                <a16:creationId xmlns:a16="http://schemas.microsoft.com/office/drawing/2014/main" xmlns="" id="{1976F066-53C9-4B94-9BBF-A4D06FF75227}"/>
              </a:ext>
            </a:extLst>
          </p:cNvPr>
          <p:cNvSpPr/>
          <p:nvPr/>
        </p:nvSpPr>
        <p:spPr>
          <a:xfrm>
            <a:off x="7590328" y="2598807"/>
            <a:ext cx="902811" cy="523220"/>
          </a:xfrm>
          <a:prstGeom prst="rect">
            <a:avLst/>
          </a:prstGeom>
        </p:spPr>
        <p:txBody>
          <a:bodyPr wrap="none">
            <a:spAutoFit/>
          </a:bodyPr>
          <a:lstStyle/>
          <a:p>
            <a:r>
              <a:rPr lang="zh-CN" altLang="en-US" sz="2800" dirty="0">
                <a:latin typeface="+mj-ea"/>
                <a:ea typeface="+mj-ea"/>
              </a:rPr>
              <a:t>绪论</a:t>
            </a:r>
          </a:p>
        </p:txBody>
      </p:sp>
      <p:sp>
        <p:nvSpPr>
          <p:cNvPr id="24" name="矩形 23">
            <a:extLst>
              <a:ext uri="{FF2B5EF4-FFF2-40B4-BE49-F238E27FC236}">
                <a16:creationId xmlns:a16="http://schemas.microsoft.com/office/drawing/2014/main" xmlns="" id="{2A118008-B02F-48A6-8AF2-87339C086EBB}"/>
              </a:ext>
            </a:extLst>
          </p:cNvPr>
          <p:cNvSpPr/>
          <p:nvPr/>
        </p:nvSpPr>
        <p:spPr>
          <a:xfrm>
            <a:off x="7459700" y="3420994"/>
            <a:ext cx="1762021" cy="1134413"/>
          </a:xfrm>
          <a:prstGeom prst="rect">
            <a:avLst/>
          </a:prstGeom>
        </p:spPr>
        <p:txBody>
          <a:bodyPr wrap="none">
            <a:spAutoFit/>
          </a:bodyPr>
          <a:lstStyle/>
          <a:p>
            <a:pPr marL="342900" indent="-342900">
              <a:lnSpc>
                <a:spcPct val="150000"/>
              </a:lnSpc>
              <a:buFont typeface="Wingdings" panose="05000000000000000000" pitchFamily="2" charset="2"/>
              <a:buChar char="Ø"/>
            </a:pPr>
            <a:r>
              <a:rPr lang="zh-CN" altLang="en-US" sz="2000" dirty="0">
                <a:latin typeface="+mj-ea"/>
                <a:ea typeface="+mj-ea"/>
              </a:rPr>
              <a:t>研究意义</a:t>
            </a:r>
            <a:endParaRPr lang="en-US" altLang="zh-CN" sz="2000" dirty="0">
              <a:latin typeface="+mj-ea"/>
              <a:ea typeface="+mj-ea"/>
            </a:endParaRPr>
          </a:p>
          <a:p>
            <a:pPr marL="342900" indent="-342900">
              <a:lnSpc>
                <a:spcPct val="150000"/>
              </a:lnSpc>
              <a:buFont typeface="Wingdings" panose="05000000000000000000" pitchFamily="2" charset="2"/>
              <a:buChar char="Ø"/>
            </a:pPr>
            <a:r>
              <a:rPr lang="zh-CN" altLang="en-US" sz="2000" dirty="0">
                <a:latin typeface="+mj-ea"/>
                <a:ea typeface="+mj-ea"/>
              </a:rPr>
              <a:t>成员介绍</a:t>
            </a:r>
          </a:p>
        </p:txBody>
      </p:sp>
    </p:spTree>
    <p:extLst>
      <p:ext uri="{BB962C8B-B14F-4D97-AF65-F5344CB8AC3E}">
        <p14:creationId xmlns:p14="http://schemas.microsoft.com/office/powerpoint/2010/main" xmlns="" val="28527558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xmlns="" id="{959F865E-77ED-444C-A3EF-F920F735E7D0}"/>
              </a:ext>
            </a:extLst>
          </p:cNvPr>
          <p:cNvSpPr>
            <a:spLocks noGrp="1"/>
          </p:cNvSpPr>
          <p:nvPr>
            <p:ph type="body" sz="quarter" idx="10"/>
          </p:nvPr>
        </p:nvSpPr>
        <p:spPr/>
        <p:txBody>
          <a:bodyPr/>
          <a:lstStyle/>
          <a:p>
            <a:r>
              <a:rPr lang="zh-CN" altLang="en-US" dirty="0"/>
              <a:t>研究意义</a:t>
            </a:r>
          </a:p>
        </p:txBody>
      </p:sp>
      <p:sp>
        <p:nvSpPr>
          <p:cNvPr id="9" name="虚尾箭头 8"/>
          <p:cNvSpPr/>
          <p:nvPr/>
        </p:nvSpPr>
        <p:spPr>
          <a:xfrm>
            <a:off x="2921096" y="365793"/>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xmlns="" id="{7AD9553D-CEC9-49F5-9F77-5E426A9DDD32}"/>
              </a:ext>
            </a:extLst>
          </p:cNvPr>
          <p:cNvGrpSpPr/>
          <p:nvPr/>
        </p:nvGrpSpPr>
        <p:grpSpPr>
          <a:xfrm>
            <a:off x="5034992" y="1576452"/>
            <a:ext cx="4824385" cy="3945773"/>
            <a:chOff x="4956488" y="1747274"/>
            <a:chExt cx="4824385" cy="3945773"/>
          </a:xfrm>
        </p:grpSpPr>
        <p:sp>
          <p:nvSpPr>
            <p:cNvPr id="12" name="Oval 6"/>
            <p:cNvSpPr>
              <a:spLocks noChangeArrowheads="1"/>
            </p:cNvSpPr>
            <p:nvPr/>
          </p:nvSpPr>
          <p:spPr bwMode="gray">
            <a:xfrm>
              <a:off x="5497162" y="2155807"/>
              <a:ext cx="3471862" cy="3467100"/>
            </a:xfrm>
            <a:prstGeom prst="ellipse">
              <a:avLst/>
            </a:prstGeom>
            <a:solidFill>
              <a:srgbClr val="777777"/>
            </a:solidFill>
            <a:ln w="9525">
              <a:noFill/>
              <a:round/>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flatTx/>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en-GB"/>
            </a:p>
          </p:txBody>
        </p:sp>
        <p:grpSp>
          <p:nvGrpSpPr>
            <p:cNvPr id="13" name="Group 27"/>
            <p:cNvGrpSpPr/>
            <p:nvPr/>
          </p:nvGrpSpPr>
          <p:grpSpPr>
            <a:xfrm>
              <a:off x="5508274" y="2165332"/>
              <a:ext cx="3449637" cy="3448050"/>
              <a:chOff x="4259263" y="1927222"/>
              <a:chExt cx="3449637" cy="3448050"/>
            </a:xfrm>
          </p:grpSpPr>
          <p:sp>
            <p:nvSpPr>
              <p:cNvPr id="61" name="Oval 8"/>
              <p:cNvSpPr>
                <a:spLocks noChangeArrowheads="1"/>
              </p:cNvSpPr>
              <p:nvPr/>
            </p:nvSpPr>
            <p:spPr bwMode="gray">
              <a:xfrm>
                <a:off x="4259263" y="1927222"/>
                <a:ext cx="3449637" cy="3448050"/>
              </a:xfrm>
              <a:prstGeom prst="ellipse">
                <a:avLst/>
              </a:prstGeom>
              <a:solidFill>
                <a:schemeClr val="accent1">
                  <a:lumMod val="50000"/>
                </a:schemeClr>
              </a:solidFill>
              <a:ln w="19050">
                <a:noFill/>
                <a:round/>
              </a:ln>
              <a:effectLst/>
              <a:scene3d>
                <a:camera prst="orthographicFront">
                  <a:rot lat="0" lon="0" rev="0"/>
                </a:camera>
                <a:lightRig rig="brightRoom" dir="t">
                  <a:rot lat="0" lon="0" rev="600000"/>
                </a:lightRig>
              </a:scene3d>
              <a:sp3d prstMaterial="metal">
                <a:bevelT w="38100" h="57150" prst="angle"/>
              </a:sp3d>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en-GB"/>
              </a:p>
            </p:txBody>
          </p:sp>
          <p:sp>
            <p:nvSpPr>
              <p:cNvPr id="62" name="Oval 9"/>
              <p:cNvSpPr>
                <a:spLocks noChangeArrowheads="1"/>
              </p:cNvSpPr>
              <p:nvPr/>
            </p:nvSpPr>
            <p:spPr bwMode="gray">
              <a:xfrm>
                <a:off x="4614863" y="2282822"/>
                <a:ext cx="2740025" cy="2738438"/>
              </a:xfrm>
              <a:prstGeom prst="ellipse">
                <a:avLst/>
              </a:prstGeom>
              <a:gradFill rotWithShape="1">
                <a:gsLst>
                  <a:gs pos="0">
                    <a:srgbClr val="FFFFFF"/>
                  </a:gs>
                  <a:gs pos="100000">
                    <a:srgbClr val="EAEAEA"/>
                  </a:gs>
                </a:gsLst>
                <a:lin ang="2700000" scaled="1"/>
              </a:gradFill>
              <a:ln w="19050">
                <a:noFill/>
                <a:round/>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en-GB"/>
              </a:p>
            </p:txBody>
          </p:sp>
          <p:sp>
            <p:nvSpPr>
              <p:cNvPr id="63" name="Oval 10"/>
              <p:cNvSpPr>
                <a:spLocks noChangeArrowheads="1"/>
              </p:cNvSpPr>
              <p:nvPr/>
            </p:nvSpPr>
            <p:spPr bwMode="gray">
              <a:xfrm>
                <a:off x="4957763" y="2624135"/>
                <a:ext cx="2052637" cy="2054225"/>
              </a:xfrm>
              <a:prstGeom prst="ellipse">
                <a:avLst/>
              </a:prstGeom>
              <a:gradFill rotWithShape="1">
                <a:gsLst>
                  <a:gs pos="0">
                    <a:srgbClr val="333333"/>
                  </a:gs>
                  <a:gs pos="100000">
                    <a:srgbClr val="333333">
                      <a:gamma/>
                      <a:tint val="38431"/>
                      <a:invGamma/>
                    </a:srgbClr>
                  </a:gs>
                </a:gsLst>
                <a:lin ang="2700000" scaled="1"/>
              </a:gradFill>
              <a:ln w="19050">
                <a:noFill/>
                <a:round/>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en-GB"/>
              </a:p>
            </p:txBody>
          </p:sp>
          <p:sp>
            <p:nvSpPr>
              <p:cNvPr id="64" name="Oval 11"/>
              <p:cNvSpPr>
                <a:spLocks noChangeArrowheads="1"/>
              </p:cNvSpPr>
              <p:nvPr/>
            </p:nvSpPr>
            <p:spPr bwMode="gray">
              <a:xfrm>
                <a:off x="5281613" y="2949572"/>
                <a:ext cx="1408112" cy="1403350"/>
              </a:xfrm>
              <a:prstGeom prst="ellipse">
                <a:avLst/>
              </a:prstGeom>
              <a:gradFill rotWithShape="1">
                <a:gsLst>
                  <a:gs pos="0">
                    <a:srgbClr val="FFFFFF"/>
                  </a:gs>
                  <a:gs pos="100000">
                    <a:srgbClr val="EAEAEA"/>
                  </a:gs>
                </a:gsLst>
                <a:lin ang="2700000" scaled="1"/>
              </a:gradFill>
              <a:ln w="19050">
                <a:noFill/>
                <a:round/>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en-GB"/>
              </a:p>
            </p:txBody>
          </p:sp>
          <p:sp>
            <p:nvSpPr>
              <p:cNvPr id="65" name="Oval 12"/>
              <p:cNvSpPr>
                <a:spLocks noChangeArrowheads="1"/>
              </p:cNvSpPr>
              <p:nvPr/>
            </p:nvSpPr>
            <p:spPr bwMode="gray">
              <a:xfrm flipV="1">
                <a:off x="5562601" y="3228972"/>
                <a:ext cx="846137" cy="846138"/>
              </a:xfrm>
              <a:prstGeom prst="ellipse">
                <a:avLst/>
              </a:prstGeom>
              <a:solidFill>
                <a:schemeClr val="accent1"/>
              </a:solidFill>
              <a:ln w="9525">
                <a:noFill/>
                <a:round/>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rot="10800000"/>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en-GB"/>
              </a:p>
            </p:txBody>
          </p:sp>
          <p:sp>
            <p:nvSpPr>
              <p:cNvPr id="66" name="Text Box 67"/>
              <p:cNvSpPr txBox="1">
                <a:spLocks noChangeArrowheads="1"/>
              </p:cNvSpPr>
              <p:nvPr/>
            </p:nvSpPr>
            <p:spPr bwMode="gray">
              <a:xfrm>
                <a:off x="5867401" y="2070097"/>
                <a:ext cx="265112" cy="285750"/>
              </a:xfrm>
              <a:prstGeom prst="rect">
                <a:avLst/>
              </a:prstGeom>
              <a:no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lnSpc>
                    <a:spcPct val="60000"/>
                  </a:lnSpc>
                  <a:spcBef>
                    <a:spcPct val="50000"/>
                  </a:spcBef>
                </a:pPr>
                <a:r>
                  <a:rPr lang="en-GB" dirty="0">
                    <a:latin typeface="+mn-lt"/>
                  </a:rPr>
                  <a:t>1</a:t>
                </a:r>
              </a:p>
            </p:txBody>
          </p:sp>
          <p:sp>
            <p:nvSpPr>
              <p:cNvPr id="67" name="Text Box 67"/>
              <p:cNvSpPr txBox="1">
                <a:spLocks noChangeArrowheads="1"/>
              </p:cNvSpPr>
              <p:nvPr/>
            </p:nvSpPr>
            <p:spPr bwMode="gray">
              <a:xfrm>
                <a:off x="5867401" y="2409822"/>
                <a:ext cx="265112" cy="285750"/>
              </a:xfrm>
              <a:prstGeom prst="rect">
                <a:avLst/>
              </a:prstGeom>
              <a:no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lnSpc>
                    <a:spcPct val="60000"/>
                  </a:lnSpc>
                  <a:spcBef>
                    <a:spcPct val="50000"/>
                  </a:spcBef>
                </a:pPr>
                <a:r>
                  <a:rPr lang="en-GB" dirty="0">
                    <a:latin typeface="+mn-lt"/>
                  </a:rPr>
                  <a:t>2</a:t>
                </a:r>
              </a:p>
            </p:txBody>
          </p:sp>
          <p:sp>
            <p:nvSpPr>
              <p:cNvPr id="68" name="Text Box 67"/>
              <p:cNvSpPr txBox="1">
                <a:spLocks noChangeArrowheads="1"/>
              </p:cNvSpPr>
              <p:nvPr/>
            </p:nvSpPr>
            <p:spPr bwMode="gray">
              <a:xfrm>
                <a:off x="5867401" y="2735260"/>
                <a:ext cx="265112" cy="285750"/>
              </a:xfrm>
              <a:prstGeom prst="rect">
                <a:avLst/>
              </a:prstGeom>
              <a:no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lnSpc>
                    <a:spcPct val="60000"/>
                  </a:lnSpc>
                  <a:spcBef>
                    <a:spcPct val="50000"/>
                  </a:spcBef>
                </a:pPr>
                <a:r>
                  <a:rPr lang="en-GB" dirty="0">
                    <a:solidFill>
                      <a:schemeClr val="bg1"/>
                    </a:solidFill>
                    <a:latin typeface="+mn-lt"/>
                  </a:rPr>
                  <a:t>3</a:t>
                </a:r>
              </a:p>
            </p:txBody>
          </p:sp>
          <p:sp>
            <p:nvSpPr>
              <p:cNvPr id="69" name="Text Box 67"/>
              <p:cNvSpPr txBox="1">
                <a:spLocks noChangeArrowheads="1"/>
              </p:cNvSpPr>
              <p:nvPr/>
            </p:nvSpPr>
            <p:spPr bwMode="gray">
              <a:xfrm>
                <a:off x="5867401" y="3087685"/>
                <a:ext cx="265112" cy="284163"/>
              </a:xfrm>
              <a:prstGeom prst="rect">
                <a:avLst/>
              </a:prstGeom>
              <a:no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lnSpc>
                    <a:spcPct val="60000"/>
                  </a:lnSpc>
                  <a:spcBef>
                    <a:spcPct val="50000"/>
                  </a:spcBef>
                </a:pPr>
                <a:r>
                  <a:rPr lang="en-GB" dirty="0">
                    <a:latin typeface="+mn-lt"/>
                  </a:rPr>
                  <a:t>4</a:t>
                </a:r>
              </a:p>
            </p:txBody>
          </p:sp>
          <p:grpSp>
            <p:nvGrpSpPr>
              <p:cNvPr id="70" name="Group 117"/>
              <p:cNvGrpSpPr/>
              <p:nvPr/>
            </p:nvGrpSpPr>
            <p:grpSpPr bwMode="auto">
              <a:xfrm>
                <a:off x="5224463" y="3036884"/>
                <a:ext cx="609600" cy="609600"/>
                <a:chOff x="-180" y="2946"/>
                <a:chExt cx="384" cy="384"/>
              </a:xfrm>
            </p:grpSpPr>
            <p:sp>
              <p:nvSpPr>
                <p:cNvPr id="86" name="Oval 113"/>
                <p:cNvSpPr>
                  <a:spLocks noChangeArrowheads="1"/>
                </p:cNvSpPr>
                <p:nvPr/>
              </p:nvSpPr>
              <p:spPr bwMode="auto">
                <a:xfrm>
                  <a:off x="-120" y="3006"/>
                  <a:ext cx="264" cy="264"/>
                </a:xfrm>
                <a:prstGeom prst="ellipse">
                  <a:avLst/>
                </a:prstGeom>
                <a:noFill/>
                <a:ln w="9525">
                  <a:solidFill>
                    <a:schemeClr val="tx1"/>
                  </a:solidFill>
                  <a:rou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87" name="Oval 115"/>
                <p:cNvSpPr>
                  <a:spLocks noChangeArrowheads="1"/>
                </p:cNvSpPr>
                <p:nvPr/>
              </p:nvSpPr>
              <p:spPr bwMode="auto">
                <a:xfrm>
                  <a:off x="-44" y="3082"/>
                  <a:ext cx="112" cy="112"/>
                </a:xfrm>
                <a:prstGeom prst="ellipse">
                  <a:avLst/>
                </a:prstGeom>
                <a:solidFill>
                  <a:srgbClr val="BCBCBC"/>
                </a:solidFill>
                <a:ln w="9525">
                  <a:solidFill>
                    <a:schemeClr val="tx1"/>
                  </a:solidFill>
                  <a:rou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88" name="Oval 116"/>
                <p:cNvSpPr>
                  <a:spLocks noChangeArrowheads="1"/>
                </p:cNvSpPr>
                <p:nvPr/>
              </p:nvSpPr>
              <p:spPr bwMode="auto">
                <a:xfrm>
                  <a:off x="-180" y="2946"/>
                  <a:ext cx="384" cy="384"/>
                </a:xfrm>
                <a:prstGeom prst="ellipse">
                  <a:avLst/>
                </a:prstGeom>
                <a:noFill/>
                <a:ln w="9525">
                  <a:solidFill>
                    <a:schemeClr val="tx1"/>
                  </a:solidFill>
                  <a:rou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grpSp>
          <p:grpSp>
            <p:nvGrpSpPr>
              <p:cNvPr id="71" name="Group 135"/>
              <p:cNvGrpSpPr/>
              <p:nvPr/>
            </p:nvGrpSpPr>
            <p:grpSpPr bwMode="auto">
              <a:xfrm>
                <a:off x="6351588" y="2827334"/>
                <a:ext cx="609600" cy="609600"/>
                <a:chOff x="-180" y="2946"/>
                <a:chExt cx="384" cy="384"/>
              </a:xfrm>
            </p:grpSpPr>
            <p:sp>
              <p:nvSpPr>
                <p:cNvPr id="83" name="Oval 136"/>
                <p:cNvSpPr>
                  <a:spLocks noChangeArrowheads="1"/>
                </p:cNvSpPr>
                <p:nvPr/>
              </p:nvSpPr>
              <p:spPr bwMode="auto">
                <a:xfrm>
                  <a:off x="-120" y="3006"/>
                  <a:ext cx="264" cy="264"/>
                </a:xfrm>
                <a:prstGeom prst="ellipse">
                  <a:avLst/>
                </a:prstGeom>
                <a:noFill/>
                <a:ln w="9525">
                  <a:solidFill>
                    <a:schemeClr val="tx1"/>
                  </a:solidFill>
                  <a:rou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84" name="Oval 137"/>
                <p:cNvSpPr>
                  <a:spLocks noChangeArrowheads="1"/>
                </p:cNvSpPr>
                <p:nvPr/>
              </p:nvSpPr>
              <p:spPr bwMode="auto">
                <a:xfrm>
                  <a:off x="-44" y="3082"/>
                  <a:ext cx="112" cy="112"/>
                </a:xfrm>
                <a:prstGeom prst="ellipse">
                  <a:avLst/>
                </a:prstGeom>
                <a:solidFill>
                  <a:srgbClr val="5F5F5F"/>
                </a:solidFill>
                <a:ln w="9525">
                  <a:solidFill>
                    <a:schemeClr val="tx1"/>
                  </a:solidFill>
                  <a:rou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85" name="Oval 138"/>
                <p:cNvSpPr>
                  <a:spLocks noChangeArrowheads="1"/>
                </p:cNvSpPr>
                <p:nvPr/>
              </p:nvSpPr>
              <p:spPr bwMode="auto">
                <a:xfrm>
                  <a:off x="-180" y="2946"/>
                  <a:ext cx="384" cy="384"/>
                </a:xfrm>
                <a:prstGeom prst="ellipse">
                  <a:avLst/>
                </a:prstGeom>
                <a:noFill/>
                <a:ln w="9525">
                  <a:solidFill>
                    <a:schemeClr val="tx1"/>
                  </a:solidFill>
                  <a:rou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grpSp>
          <p:grpSp>
            <p:nvGrpSpPr>
              <p:cNvPr id="72" name="Group 139"/>
              <p:cNvGrpSpPr/>
              <p:nvPr/>
            </p:nvGrpSpPr>
            <p:grpSpPr bwMode="auto">
              <a:xfrm>
                <a:off x="5732463" y="3521072"/>
                <a:ext cx="609600" cy="609600"/>
                <a:chOff x="-180" y="2946"/>
                <a:chExt cx="384" cy="384"/>
              </a:xfrm>
            </p:grpSpPr>
            <p:sp>
              <p:nvSpPr>
                <p:cNvPr id="80" name="Oval 140"/>
                <p:cNvSpPr>
                  <a:spLocks noChangeArrowheads="1"/>
                </p:cNvSpPr>
                <p:nvPr/>
              </p:nvSpPr>
              <p:spPr bwMode="auto">
                <a:xfrm>
                  <a:off x="-120" y="3006"/>
                  <a:ext cx="264" cy="264"/>
                </a:xfrm>
                <a:prstGeom prst="ellipse">
                  <a:avLst/>
                </a:prstGeom>
                <a:noFill/>
                <a:ln w="9525">
                  <a:solidFill>
                    <a:schemeClr val="tx1"/>
                  </a:solidFill>
                  <a:rou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81" name="Oval 141"/>
                <p:cNvSpPr>
                  <a:spLocks noChangeArrowheads="1"/>
                </p:cNvSpPr>
                <p:nvPr/>
              </p:nvSpPr>
              <p:spPr bwMode="auto">
                <a:xfrm>
                  <a:off x="-44" y="3082"/>
                  <a:ext cx="112" cy="112"/>
                </a:xfrm>
                <a:prstGeom prst="ellipse">
                  <a:avLst/>
                </a:prstGeom>
                <a:solidFill>
                  <a:srgbClr val="6D0303"/>
                </a:solidFill>
                <a:ln w="9525">
                  <a:solidFill>
                    <a:schemeClr val="tx1"/>
                  </a:solidFill>
                  <a:rou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82" name="Oval 142"/>
                <p:cNvSpPr>
                  <a:spLocks noChangeArrowheads="1"/>
                </p:cNvSpPr>
                <p:nvPr/>
              </p:nvSpPr>
              <p:spPr bwMode="auto">
                <a:xfrm>
                  <a:off x="-180" y="2946"/>
                  <a:ext cx="384" cy="384"/>
                </a:xfrm>
                <a:prstGeom prst="ellipse">
                  <a:avLst/>
                </a:prstGeom>
                <a:noFill/>
                <a:ln w="9525">
                  <a:solidFill>
                    <a:schemeClr val="tx1"/>
                  </a:solidFill>
                  <a:rou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grpSp>
          <p:grpSp>
            <p:nvGrpSpPr>
              <p:cNvPr id="73" name="Group 293"/>
              <p:cNvGrpSpPr/>
              <p:nvPr/>
            </p:nvGrpSpPr>
            <p:grpSpPr bwMode="auto">
              <a:xfrm>
                <a:off x="6105527" y="3895723"/>
                <a:ext cx="196850" cy="174625"/>
                <a:chOff x="2905" y="2343"/>
                <a:chExt cx="124" cy="110"/>
              </a:xfrm>
              <a:solidFill>
                <a:schemeClr val="accent4"/>
              </a:solidFill>
            </p:grpSpPr>
            <p:sp>
              <p:nvSpPr>
                <p:cNvPr id="74" name="Freeform 286"/>
                <p:cNvSpPr/>
                <p:nvPr/>
              </p:nvSpPr>
              <p:spPr bwMode="gray">
                <a:xfrm rot="10843907">
                  <a:off x="2939" y="2378"/>
                  <a:ext cx="78" cy="63"/>
                </a:xfrm>
                <a:custGeom>
                  <a:avLst/>
                  <a:gdLst>
                    <a:gd name="T0" fmla="*/ 57 w 60"/>
                    <a:gd name="T1" fmla="*/ 0 h 55"/>
                    <a:gd name="T2" fmla="*/ 41 w 60"/>
                    <a:gd name="T3" fmla="*/ 41 h 55"/>
                    <a:gd name="T4" fmla="*/ 0 w 60"/>
                    <a:gd name="T5" fmla="*/ 50 h 55"/>
                    <a:gd name="T6" fmla="*/ 43 w 60"/>
                    <a:gd name="T7" fmla="*/ 42 h 55"/>
                    <a:gd name="T8" fmla="*/ 57 w 60"/>
                    <a:gd name="T9" fmla="*/ 0 h 55"/>
                  </a:gdLst>
                  <a:ahLst/>
                  <a:cxnLst>
                    <a:cxn ang="0">
                      <a:pos x="T0" y="T1"/>
                    </a:cxn>
                    <a:cxn ang="0">
                      <a:pos x="T2" y="T3"/>
                    </a:cxn>
                    <a:cxn ang="0">
                      <a:pos x="T4" y="T5"/>
                    </a:cxn>
                    <a:cxn ang="0">
                      <a:pos x="T6" y="T7"/>
                    </a:cxn>
                    <a:cxn ang="0">
                      <a:pos x="T8" y="T9"/>
                    </a:cxn>
                  </a:cxnLst>
                  <a:rect l="0" t="0" r="r" b="b"/>
                  <a:pathLst>
                    <a:path w="60" h="55">
                      <a:moveTo>
                        <a:pt x="57" y="0"/>
                      </a:moveTo>
                      <a:cubicBezTo>
                        <a:pt x="58" y="15"/>
                        <a:pt x="53" y="31"/>
                        <a:pt x="41" y="41"/>
                      </a:cubicBezTo>
                      <a:cubicBezTo>
                        <a:pt x="30" y="51"/>
                        <a:pt x="14" y="53"/>
                        <a:pt x="0" y="50"/>
                      </a:cubicBezTo>
                      <a:cubicBezTo>
                        <a:pt x="14" y="55"/>
                        <a:pt x="31" y="53"/>
                        <a:pt x="43" y="42"/>
                      </a:cubicBezTo>
                      <a:cubicBezTo>
                        <a:pt x="55" y="32"/>
                        <a:pt x="60" y="16"/>
                        <a:pt x="57"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75" name="Freeform 287"/>
                <p:cNvSpPr/>
                <p:nvPr/>
              </p:nvSpPr>
              <p:spPr bwMode="gray">
                <a:xfrm rot="10843907">
                  <a:off x="2947" y="2386"/>
                  <a:ext cx="82" cy="67"/>
                </a:xfrm>
                <a:custGeom>
                  <a:avLst/>
                  <a:gdLst>
                    <a:gd name="T0" fmla="*/ 60 w 63"/>
                    <a:gd name="T1" fmla="*/ 0 h 58"/>
                    <a:gd name="T2" fmla="*/ 43 w 63"/>
                    <a:gd name="T3" fmla="*/ 43 h 58"/>
                    <a:gd name="T4" fmla="*/ 0 w 63"/>
                    <a:gd name="T5" fmla="*/ 53 h 58"/>
                    <a:gd name="T6" fmla="*/ 45 w 63"/>
                    <a:gd name="T7" fmla="*/ 45 h 58"/>
                    <a:gd name="T8" fmla="*/ 60 w 63"/>
                    <a:gd name="T9" fmla="*/ 0 h 58"/>
                  </a:gdLst>
                  <a:ahLst/>
                  <a:cxnLst>
                    <a:cxn ang="0">
                      <a:pos x="T0" y="T1"/>
                    </a:cxn>
                    <a:cxn ang="0">
                      <a:pos x="T2" y="T3"/>
                    </a:cxn>
                    <a:cxn ang="0">
                      <a:pos x="T4" y="T5"/>
                    </a:cxn>
                    <a:cxn ang="0">
                      <a:pos x="T6" y="T7"/>
                    </a:cxn>
                    <a:cxn ang="0">
                      <a:pos x="T8" y="T9"/>
                    </a:cxn>
                  </a:cxnLst>
                  <a:rect l="0" t="0" r="r" b="b"/>
                  <a:pathLst>
                    <a:path w="63" h="58">
                      <a:moveTo>
                        <a:pt x="60" y="0"/>
                      </a:moveTo>
                      <a:cubicBezTo>
                        <a:pt x="61" y="16"/>
                        <a:pt x="56" y="33"/>
                        <a:pt x="43" y="43"/>
                      </a:cubicBezTo>
                      <a:cubicBezTo>
                        <a:pt x="31" y="54"/>
                        <a:pt x="15" y="57"/>
                        <a:pt x="0" y="53"/>
                      </a:cubicBezTo>
                      <a:cubicBezTo>
                        <a:pt x="15" y="58"/>
                        <a:pt x="32" y="55"/>
                        <a:pt x="45" y="45"/>
                      </a:cubicBezTo>
                      <a:cubicBezTo>
                        <a:pt x="58" y="34"/>
                        <a:pt x="63" y="17"/>
                        <a:pt x="60"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76" name="Freeform 288"/>
                <p:cNvSpPr/>
                <p:nvPr/>
              </p:nvSpPr>
              <p:spPr bwMode="gray">
                <a:xfrm rot="10843907">
                  <a:off x="2931" y="2372"/>
                  <a:ext cx="76" cy="60"/>
                </a:xfrm>
                <a:custGeom>
                  <a:avLst/>
                  <a:gdLst>
                    <a:gd name="T0" fmla="*/ 55 w 58"/>
                    <a:gd name="T1" fmla="*/ 0 h 52"/>
                    <a:gd name="T2" fmla="*/ 40 w 58"/>
                    <a:gd name="T3" fmla="*/ 39 h 52"/>
                    <a:gd name="T4" fmla="*/ 0 w 58"/>
                    <a:gd name="T5" fmla="*/ 48 h 52"/>
                    <a:gd name="T6" fmla="*/ 41 w 58"/>
                    <a:gd name="T7" fmla="*/ 40 h 52"/>
                    <a:gd name="T8" fmla="*/ 55 w 58"/>
                    <a:gd name="T9" fmla="*/ 0 h 52"/>
                  </a:gdLst>
                  <a:ahLst/>
                  <a:cxnLst>
                    <a:cxn ang="0">
                      <a:pos x="T0" y="T1"/>
                    </a:cxn>
                    <a:cxn ang="0">
                      <a:pos x="T2" y="T3"/>
                    </a:cxn>
                    <a:cxn ang="0">
                      <a:pos x="T4" y="T5"/>
                    </a:cxn>
                    <a:cxn ang="0">
                      <a:pos x="T6" y="T7"/>
                    </a:cxn>
                    <a:cxn ang="0">
                      <a:pos x="T8" y="T9"/>
                    </a:cxn>
                  </a:cxnLst>
                  <a:rect l="0" t="0" r="r" b="b"/>
                  <a:pathLst>
                    <a:path w="58" h="52">
                      <a:moveTo>
                        <a:pt x="55" y="0"/>
                      </a:moveTo>
                      <a:cubicBezTo>
                        <a:pt x="57" y="15"/>
                        <a:pt x="52" y="29"/>
                        <a:pt x="40" y="39"/>
                      </a:cubicBezTo>
                      <a:cubicBezTo>
                        <a:pt x="29" y="48"/>
                        <a:pt x="14" y="51"/>
                        <a:pt x="0" y="48"/>
                      </a:cubicBezTo>
                      <a:cubicBezTo>
                        <a:pt x="15" y="52"/>
                        <a:pt x="30" y="50"/>
                        <a:pt x="41" y="40"/>
                      </a:cubicBezTo>
                      <a:cubicBezTo>
                        <a:pt x="53" y="30"/>
                        <a:pt x="58" y="15"/>
                        <a:pt x="55"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77" name="Freeform 289"/>
                <p:cNvSpPr/>
                <p:nvPr/>
              </p:nvSpPr>
              <p:spPr bwMode="gray">
                <a:xfrm rot="10843907">
                  <a:off x="2913" y="2349"/>
                  <a:ext cx="64" cy="51"/>
                </a:xfrm>
                <a:custGeom>
                  <a:avLst/>
                  <a:gdLst>
                    <a:gd name="T0" fmla="*/ 47 w 49"/>
                    <a:gd name="T1" fmla="*/ 0 h 44"/>
                    <a:gd name="T2" fmla="*/ 34 w 49"/>
                    <a:gd name="T3" fmla="*/ 33 h 44"/>
                    <a:gd name="T4" fmla="*/ 0 w 49"/>
                    <a:gd name="T5" fmla="*/ 40 h 44"/>
                    <a:gd name="T6" fmla="*/ 35 w 49"/>
                    <a:gd name="T7" fmla="*/ 34 h 44"/>
                    <a:gd name="T8" fmla="*/ 47 w 49"/>
                    <a:gd name="T9" fmla="*/ 0 h 44"/>
                  </a:gdLst>
                  <a:ahLst/>
                  <a:cxnLst>
                    <a:cxn ang="0">
                      <a:pos x="T0" y="T1"/>
                    </a:cxn>
                    <a:cxn ang="0">
                      <a:pos x="T2" y="T3"/>
                    </a:cxn>
                    <a:cxn ang="0">
                      <a:pos x="T4" y="T5"/>
                    </a:cxn>
                    <a:cxn ang="0">
                      <a:pos x="T6" y="T7"/>
                    </a:cxn>
                    <a:cxn ang="0">
                      <a:pos x="T8" y="T9"/>
                    </a:cxn>
                  </a:cxnLst>
                  <a:rect l="0" t="0" r="r" b="b"/>
                  <a:pathLst>
                    <a:path w="49" h="44">
                      <a:moveTo>
                        <a:pt x="47" y="0"/>
                      </a:moveTo>
                      <a:cubicBezTo>
                        <a:pt x="48" y="12"/>
                        <a:pt x="44" y="25"/>
                        <a:pt x="34" y="33"/>
                      </a:cubicBezTo>
                      <a:cubicBezTo>
                        <a:pt x="25" y="41"/>
                        <a:pt x="12" y="43"/>
                        <a:pt x="0" y="40"/>
                      </a:cubicBezTo>
                      <a:cubicBezTo>
                        <a:pt x="12" y="44"/>
                        <a:pt x="25" y="42"/>
                        <a:pt x="35" y="34"/>
                      </a:cubicBezTo>
                      <a:cubicBezTo>
                        <a:pt x="45" y="26"/>
                        <a:pt x="49" y="12"/>
                        <a:pt x="47"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78" name="Freeform 290"/>
                <p:cNvSpPr/>
                <p:nvPr/>
              </p:nvSpPr>
              <p:spPr bwMode="gray">
                <a:xfrm rot="10843907">
                  <a:off x="2918" y="2356"/>
                  <a:ext cx="67" cy="54"/>
                </a:xfrm>
                <a:custGeom>
                  <a:avLst/>
                  <a:gdLst>
                    <a:gd name="T0" fmla="*/ 49 w 51"/>
                    <a:gd name="T1" fmla="*/ 0 h 47"/>
                    <a:gd name="T2" fmla="*/ 35 w 51"/>
                    <a:gd name="T3" fmla="*/ 35 h 47"/>
                    <a:gd name="T4" fmla="*/ 0 w 51"/>
                    <a:gd name="T5" fmla="*/ 42 h 47"/>
                    <a:gd name="T6" fmla="*/ 37 w 51"/>
                    <a:gd name="T7" fmla="*/ 36 h 47"/>
                    <a:gd name="T8" fmla="*/ 49 w 51"/>
                    <a:gd name="T9" fmla="*/ 0 h 47"/>
                  </a:gdLst>
                  <a:ahLst/>
                  <a:cxnLst>
                    <a:cxn ang="0">
                      <a:pos x="T0" y="T1"/>
                    </a:cxn>
                    <a:cxn ang="0">
                      <a:pos x="T2" y="T3"/>
                    </a:cxn>
                    <a:cxn ang="0">
                      <a:pos x="T4" y="T5"/>
                    </a:cxn>
                    <a:cxn ang="0">
                      <a:pos x="T6" y="T7"/>
                    </a:cxn>
                    <a:cxn ang="0">
                      <a:pos x="T8" y="T9"/>
                    </a:cxn>
                  </a:cxnLst>
                  <a:rect l="0" t="0" r="r" b="b"/>
                  <a:pathLst>
                    <a:path w="51" h="47">
                      <a:moveTo>
                        <a:pt x="49" y="0"/>
                      </a:moveTo>
                      <a:cubicBezTo>
                        <a:pt x="50" y="13"/>
                        <a:pt x="46" y="26"/>
                        <a:pt x="35" y="35"/>
                      </a:cubicBezTo>
                      <a:cubicBezTo>
                        <a:pt x="26" y="43"/>
                        <a:pt x="12" y="46"/>
                        <a:pt x="0" y="42"/>
                      </a:cubicBezTo>
                      <a:cubicBezTo>
                        <a:pt x="12" y="47"/>
                        <a:pt x="26" y="45"/>
                        <a:pt x="37" y="36"/>
                      </a:cubicBezTo>
                      <a:cubicBezTo>
                        <a:pt x="47" y="27"/>
                        <a:pt x="51" y="13"/>
                        <a:pt x="49"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79" name="Freeform 291"/>
                <p:cNvSpPr/>
                <p:nvPr/>
              </p:nvSpPr>
              <p:spPr bwMode="gray">
                <a:xfrm rot="10843907">
                  <a:off x="2905" y="2343"/>
                  <a:ext cx="61" cy="50"/>
                </a:xfrm>
                <a:custGeom>
                  <a:avLst/>
                  <a:gdLst>
                    <a:gd name="T0" fmla="*/ 45 w 47"/>
                    <a:gd name="T1" fmla="*/ 0 h 43"/>
                    <a:gd name="T2" fmla="*/ 33 w 47"/>
                    <a:gd name="T3" fmla="*/ 32 h 43"/>
                    <a:gd name="T4" fmla="*/ 0 w 47"/>
                    <a:gd name="T5" fmla="*/ 39 h 43"/>
                    <a:gd name="T6" fmla="*/ 34 w 47"/>
                    <a:gd name="T7" fmla="*/ 33 h 43"/>
                    <a:gd name="T8" fmla="*/ 45 w 47"/>
                    <a:gd name="T9" fmla="*/ 0 h 43"/>
                  </a:gdLst>
                  <a:ahLst/>
                  <a:cxnLst>
                    <a:cxn ang="0">
                      <a:pos x="T0" y="T1"/>
                    </a:cxn>
                    <a:cxn ang="0">
                      <a:pos x="T2" y="T3"/>
                    </a:cxn>
                    <a:cxn ang="0">
                      <a:pos x="T4" y="T5"/>
                    </a:cxn>
                    <a:cxn ang="0">
                      <a:pos x="T6" y="T7"/>
                    </a:cxn>
                    <a:cxn ang="0">
                      <a:pos x="T8" y="T9"/>
                    </a:cxn>
                  </a:cxnLst>
                  <a:rect l="0" t="0" r="r" b="b"/>
                  <a:pathLst>
                    <a:path w="47" h="43">
                      <a:moveTo>
                        <a:pt x="45" y="0"/>
                      </a:moveTo>
                      <a:cubicBezTo>
                        <a:pt x="46" y="12"/>
                        <a:pt x="42" y="24"/>
                        <a:pt x="33" y="32"/>
                      </a:cubicBezTo>
                      <a:cubicBezTo>
                        <a:pt x="24" y="39"/>
                        <a:pt x="12" y="42"/>
                        <a:pt x="0" y="39"/>
                      </a:cubicBezTo>
                      <a:cubicBezTo>
                        <a:pt x="12" y="43"/>
                        <a:pt x="25" y="41"/>
                        <a:pt x="34" y="33"/>
                      </a:cubicBezTo>
                      <a:cubicBezTo>
                        <a:pt x="43" y="25"/>
                        <a:pt x="47" y="12"/>
                        <a:pt x="45"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grpSp>
        </p:grpSp>
        <p:sp>
          <p:nvSpPr>
            <p:cNvPr id="14" name="任意多边形 1"/>
            <p:cNvSpPr/>
            <p:nvPr/>
          </p:nvSpPr>
          <p:spPr>
            <a:xfrm>
              <a:off x="5453284" y="4098587"/>
              <a:ext cx="1789490" cy="1181630"/>
            </a:xfrm>
            <a:custGeom>
              <a:avLst/>
              <a:gdLst>
                <a:gd name="connsiteX0" fmla="*/ 1140031 w 1140031"/>
                <a:gd name="connsiteY0" fmla="*/ 0 h 1615044"/>
                <a:gd name="connsiteX1" fmla="*/ 0 w 1140031"/>
                <a:gd name="connsiteY1" fmla="*/ 1615044 h 1615044"/>
              </a:gdLst>
              <a:ahLst/>
              <a:cxnLst>
                <a:cxn ang="0">
                  <a:pos x="connsiteX0" y="connsiteY0"/>
                </a:cxn>
                <a:cxn ang="0">
                  <a:pos x="connsiteX1" y="connsiteY1"/>
                </a:cxn>
              </a:cxnLst>
              <a:rect l="l" t="t" r="r" b="b"/>
              <a:pathLst>
                <a:path w="1140031" h="1615044">
                  <a:moveTo>
                    <a:pt x="1140031" y="0"/>
                  </a:moveTo>
                  <a:lnTo>
                    <a:pt x="0" y="1615044"/>
                  </a:lnTo>
                </a:path>
              </a:pathLst>
            </a:custGeom>
            <a:noFill/>
            <a:ln w="19050">
              <a:solidFill>
                <a:schemeClr val="tx1">
                  <a:lumMod val="75000"/>
                  <a:lumOff val="25000"/>
                </a:schemeClr>
              </a:solidFill>
              <a:prstDash val="dash"/>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2"/>
            <p:cNvSpPr/>
            <p:nvPr/>
          </p:nvSpPr>
          <p:spPr>
            <a:xfrm>
              <a:off x="7895915" y="3433569"/>
              <a:ext cx="1235034" cy="368135"/>
            </a:xfrm>
            <a:custGeom>
              <a:avLst/>
              <a:gdLst>
                <a:gd name="connsiteX0" fmla="*/ 0 w 1235034"/>
                <a:gd name="connsiteY0" fmla="*/ 0 h 368135"/>
                <a:gd name="connsiteX1" fmla="*/ 0 w 1235034"/>
                <a:gd name="connsiteY1" fmla="*/ 368135 h 368135"/>
                <a:gd name="connsiteX2" fmla="*/ 1235034 w 1235034"/>
                <a:gd name="connsiteY2" fmla="*/ 368135 h 368135"/>
              </a:gdLst>
              <a:ahLst/>
              <a:cxnLst>
                <a:cxn ang="0">
                  <a:pos x="connsiteX0" y="connsiteY0"/>
                </a:cxn>
                <a:cxn ang="0">
                  <a:pos x="connsiteX1" y="connsiteY1"/>
                </a:cxn>
                <a:cxn ang="0">
                  <a:pos x="connsiteX2" y="connsiteY2"/>
                </a:cxn>
              </a:cxnLst>
              <a:rect l="l" t="t" r="r" b="b"/>
              <a:pathLst>
                <a:path w="1235034" h="368135">
                  <a:moveTo>
                    <a:pt x="0" y="0"/>
                  </a:moveTo>
                  <a:lnTo>
                    <a:pt x="0" y="368135"/>
                  </a:lnTo>
                  <a:lnTo>
                    <a:pt x="1235034" y="368135"/>
                  </a:lnTo>
                </a:path>
              </a:pathLst>
            </a:custGeom>
            <a:noFill/>
            <a:ln w="19050">
              <a:solidFill>
                <a:schemeClr val="tx1">
                  <a:lumMod val="75000"/>
                  <a:lumOff val="25000"/>
                </a:schemeClr>
              </a:solidFill>
              <a:prstDash val="dash"/>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4"/>
            <p:cNvSpPr/>
            <p:nvPr/>
          </p:nvSpPr>
          <p:spPr>
            <a:xfrm>
              <a:off x="5117089" y="1747274"/>
              <a:ext cx="1662546" cy="1769423"/>
            </a:xfrm>
            <a:custGeom>
              <a:avLst/>
              <a:gdLst>
                <a:gd name="connsiteX0" fmla="*/ 1662546 w 1662546"/>
                <a:gd name="connsiteY0" fmla="*/ 1769423 h 1769423"/>
                <a:gd name="connsiteX1" fmla="*/ 1662546 w 1662546"/>
                <a:gd name="connsiteY1" fmla="*/ 0 h 1769423"/>
                <a:gd name="connsiteX2" fmla="*/ 0 w 1662546"/>
                <a:gd name="connsiteY2" fmla="*/ 0 h 1769423"/>
              </a:gdLst>
              <a:ahLst/>
              <a:cxnLst>
                <a:cxn ang="0">
                  <a:pos x="connsiteX0" y="connsiteY0"/>
                </a:cxn>
                <a:cxn ang="0">
                  <a:pos x="connsiteX1" y="connsiteY1"/>
                </a:cxn>
                <a:cxn ang="0">
                  <a:pos x="connsiteX2" y="connsiteY2"/>
                </a:cxn>
              </a:cxnLst>
              <a:rect l="l" t="t" r="r" b="b"/>
              <a:pathLst>
                <a:path w="1662546" h="1769423">
                  <a:moveTo>
                    <a:pt x="1662546" y="1769423"/>
                  </a:moveTo>
                  <a:lnTo>
                    <a:pt x="1662546" y="0"/>
                  </a:lnTo>
                  <a:lnTo>
                    <a:pt x="0" y="0"/>
                  </a:lnTo>
                </a:path>
              </a:pathLst>
            </a:custGeom>
            <a:noFill/>
            <a:ln w="19050">
              <a:solidFill>
                <a:schemeClr val="tx1">
                  <a:lumMod val="75000"/>
                  <a:lumOff val="25000"/>
                </a:schemeClr>
              </a:solidFill>
              <a:prstDash val="dash"/>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Freeform 277"/>
            <p:cNvSpPr/>
            <p:nvPr/>
          </p:nvSpPr>
          <p:spPr bwMode="gray">
            <a:xfrm rot="10843907">
              <a:off x="7384318" y="4157934"/>
              <a:ext cx="755650" cy="844550"/>
            </a:xfrm>
            <a:custGeom>
              <a:avLst/>
              <a:gdLst>
                <a:gd name="T0" fmla="*/ 306 w 365"/>
                <a:gd name="T1" fmla="*/ 321 h 456"/>
                <a:gd name="T2" fmla="*/ 210 w 365"/>
                <a:gd name="T3" fmla="*/ 212 h 456"/>
                <a:gd name="T4" fmla="*/ 23 w 365"/>
                <a:gd name="T5" fmla="*/ 42 h 456"/>
                <a:gd name="T6" fmla="*/ 23 w 365"/>
                <a:gd name="T7" fmla="*/ 86 h 456"/>
                <a:gd name="T8" fmla="*/ 145 w 365"/>
                <a:gd name="T9" fmla="*/ 276 h 456"/>
                <a:gd name="T10" fmla="*/ 238 w 365"/>
                <a:gd name="T11" fmla="*/ 382 h 456"/>
                <a:gd name="T12" fmla="*/ 326 w 365"/>
                <a:gd name="T13" fmla="*/ 451 h 456"/>
                <a:gd name="T14" fmla="*/ 365 w 365"/>
                <a:gd name="T15" fmla="*/ 412 h 456"/>
                <a:gd name="T16" fmla="*/ 306 w 365"/>
                <a:gd name="T17" fmla="*/ 321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5" h="456">
                  <a:moveTo>
                    <a:pt x="306" y="321"/>
                  </a:moveTo>
                  <a:cubicBezTo>
                    <a:pt x="210" y="212"/>
                    <a:pt x="210" y="212"/>
                    <a:pt x="210" y="212"/>
                  </a:cubicBezTo>
                  <a:cubicBezTo>
                    <a:pt x="23" y="42"/>
                    <a:pt x="23" y="42"/>
                    <a:pt x="23" y="42"/>
                  </a:cubicBezTo>
                  <a:cubicBezTo>
                    <a:pt x="23" y="42"/>
                    <a:pt x="0" y="0"/>
                    <a:pt x="23" y="86"/>
                  </a:cubicBezTo>
                  <a:cubicBezTo>
                    <a:pt x="145" y="276"/>
                    <a:pt x="145" y="276"/>
                    <a:pt x="145" y="276"/>
                  </a:cubicBezTo>
                  <a:cubicBezTo>
                    <a:pt x="238" y="382"/>
                    <a:pt x="238" y="382"/>
                    <a:pt x="238" y="382"/>
                  </a:cubicBezTo>
                  <a:cubicBezTo>
                    <a:pt x="326" y="451"/>
                    <a:pt x="326" y="451"/>
                    <a:pt x="326" y="451"/>
                  </a:cubicBezTo>
                  <a:cubicBezTo>
                    <a:pt x="326" y="451"/>
                    <a:pt x="364" y="456"/>
                    <a:pt x="365" y="412"/>
                  </a:cubicBezTo>
                  <a:lnTo>
                    <a:pt x="306" y="321"/>
                  </a:lnTo>
                  <a:close/>
                </a:path>
              </a:pathLst>
            </a:custGeom>
            <a:solidFill>
              <a:srgbClr val="304371"/>
            </a:solidFill>
            <a:ln>
              <a:noFill/>
            </a:ln>
            <a:effectLst/>
          </p:spPr>
          <p:txBody>
            <a:bodyPr rot="10800000" vert="eaVert"/>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18" name="Freeform 278"/>
            <p:cNvSpPr/>
            <p:nvPr/>
          </p:nvSpPr>
          <p:spPr bwMode="gray">
            <a:xfrm rot="10843907">
              <a:off x="7830406" y="4489722"/>
              <a:ext cx="1038225" cy="708025"/>
            </a:xfrm>
            <a:custGeom>
              <a:avLst/>
              <a:gdLst>
                <a:gd name="T0" fmla="*/ 201 w 501"/>
                <a:gd name="T1" fmla="*/ 0 h 383"/>
                <a:gd name="T2" fmla="*/ 27 w 501"/>
                <a:gd name="T3" fmla="*/ 50 h 383"/>
                <a:gd name="T4" fmla="*/ 431 w 501"/>
                <a:gd name="T5" fmla="*/ 383 h 383"/>
                <a:gd name="T6" fmla="*/ 501 w 501"/>
                <a:gd name="T7" fmla="*/ 317 h 383"/>
                <a:gd name="T8" fmla="*/ 201 w 501"/>
                <a:gd name="T9" fmla="*/ 0 h 383"/>
              </a:gdLst>
              <a:ahLst/>
              <a:cxnLst>
                <a:cxn ang="0">
                  <a:pos x="T0" y="T1"/>
                </a:cxn>
                <a:cxn ang="0">
                  <a:pos x="T2" y="T3"/>
                </a:cxn>
                <a:cxn ang="0">
                  <a:pos x="T4" y="T5"/>
                </a:cxn>
                <a:cxn ang="0">
                  <a:pos x="T6" y="T7"/>
                </a:cxn>
                <a:cxn ang="0">
                  <a:pos x="T8" y="T9"/>
                </a:cxn>
              </a:cxnLst>
              <a:rect l="0" t="0" r="r" b="b"/>
              <a:pathLst>
                <a:path w="501" h="383">
                  <a:moveTo>
                    <a:pt x="201" y="0"/>
                  </a:moveTo>
                  <a:cubicBezTo>
                    <a:pt x="201" y="0"/>
                    <a:pt x="36" y="6"/>
                    <a:pt x="27" y="50"/>
                  </a:cubicBezTo>
                  <a:cubicBezTo>
                    <a:pt x="0" y="179"/>
                    <a:pt x="431" y="383"/>
                    <a:pt x="431" y="383"/>
                  </a:cubicBezTo>
                  <a:cubicBezTo>
                    <a:pt x="501" y="317"/>
                    <a:pt x="501" y="317"/>
                    <a:pt x="501" y="317"/>
                  </a:cubicBezTo>
                  <a:lnTo>
                    <a:pt x="201" y="0"/>
                  </a:lnTo>
                  <a:close/>
                </a:path>
              </a:pathLst>
            </a:custGeom>
            <a:solidFill>
              <a:srgbClr val="415A99"/>
            </a:solidFill>
            <a:ln>
              <a:noFill/>
            </a:ln>
            <a:effectLst/>
          </p:spPr>
          <p:txBody>
            <a:bodyPr rot="10800000" vert="eaVert"/>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19" name="Freeform 279"/>
            <p:cNvSpPr/>
            <p:nvPr/>
          </p:nvSpPr>
          <p:spPr bwMode="gray">
            <a:xfrm rot="10843907">
              <a:off x="7654193" y="4610372"/>
              <a:ext cx="792163" cy="1082675"/>
            </a:xfrm>
            <a:custGeom>
              <a:avLst/>
              <a:gdLst>
                <a:gd name="T0" fmla="*/ 126 w 383"/>
                <a:gd name="T1" fmla="*/ 5 h 586"/>
                <a:gd name="T2" fmla="*/ 0 w 383"/>
                <a:gd name="T3" fmla="*/ 269 h 586"/>
                <a:gd name="T4" fmla="*/ 300 w 383"/>
                <a:gd name="T5" fmla="*/ 586 h 586"/>
                <a:gd name="T6" fmla="*/ 383 w 383"/>
                <a:gd name="T7" fmla="*/ 442 h 586"/>
                <a:gd name="T8" fmla="*/ 126 w 383"/>
                <a:gd name="T9" fmla="*/ 5 h 586"/>
              </a:gdLst>
              <a:ahLst/>
              <a:cxnLst>
                <a:cxn ang="0">
                  <a:pos x="T0" y="T1"/>
                </a:cxn>
                <a:cxn ang="0">
                  <a:pos x="T2" y="T3"/>
                </a:cxn>
                <a:cxn ang="0">
                  <a:pos x="T4" y="T5"/>
                </a:cxn>
                <a:cxn ang="0">
                  <a:pos x="T6" y="T7"/>
                </a:cxn>
                <a:cxn ang="0">
                  <a:pos x="T8" y="T9"/>
                </a:cxn>
              </a:cxnLst>
              <a:rect l="0" t="0" r="r" b="b"/>
              <a:pathLst>
                <a:path w="383" h="586">
                  <a:moveTo>
                    <a:pt x="126" y="5"/>
                  </a:moveTo>
                  <a:cubicBezTo>
                    <a:pt x="53" y="8"/>
                    <a:pt x="0" y="269"/>
                    <a:pt x="0" y="269"/>
                  </a:cubicBezTo>
                  <a:cubicBezTo>
                    <a:pt x="300" y="586"/>
                    <a:pt x="300" y="586"/>
                    <a:pt x="300" y="586"/>
                  </a:cubicBezTo>
                  <a:cubicBezTo>
                    <a:pt x="383" y="442"/>
                    <a:pt x="383" y="442"/>
                    <a:pt x="383" y="442"/>
                  </a:cubicBezTo>
                  <a:cubicBezTo>
                    <a:pt x="383" y="442"/>
                    <a:pt x="252" y="0"/>
                    <a:pt x="126" y="5"/>
                  </a:cubicBezTo>
                  <a:close/>
                </a:path>
              </a:pathLst>
            </a:custGeom>
            <a:solidFill>
              <a:srgbClr val="415A99"/>
            </a:solidFill>
            <a:ln>
              <a:noFill/>
            </a:ln>
            <a:effectLst/>
          </p:spPr>
          <p:txBody>
            <a:bodyPr rot="10800000" vert="eaVert"/>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20" name="Freeform 280"/>
            <p:cNvSpPr/>
            <p:nvPr/>
          </p:nvSpPr>
          <p:spPr bwMode="gray">
            <a:xfrm rot="10843907">
              <a:off x="7833581" y="4335734"/>
              <a:ext cx="620713" cy="860425"/>
            </a:xfrm>
            <a:custGeom>
              <a:avLst/>
              <a:gdLst>
                <a:gd name="T0" fmla="*/ 0 w 300"/>
                <a:gd name="T1" fmla="*/ 0 h 466"/>
                <a:gd name="T2" fmla="*/ 40 w 300"/>
                <a:gd name="T3" fmla="*/ 280 h 466"/>
                <a:gd name="T4" fmla="*/ 269 w 300"/>
                <a:gd name="T5" fmla="*/ 466 h 466"/>
                <a:gd name="T6" fmla="*/ 300 w 300"/>
                <a:gd name="T7" fmla="*/ 317 h 466"/>
                <a:gd name="T8" fmla="*/ 0 w 300"/>
                <a:gd name="T9" fmla="*/ 0 h 466"/>
              </a:gdLst>
              <a:ahLst/>
              <a:cxnLst>
                <a:cxn ang="0">
                  <a:pos x="T0" y="T1"/>
                </a:cxn>
                <a:cxn ang="0">
                  <a:pos x="T2" y="T3"/>
                </a:cxn>
                <a:cxn ang="0">
                  <a:pos x="T4" y="T5"/>
                </a:cxn>
                <a:cxn ang="0">
                  <a:pos x="T6" y="T7"/>
                </a:cxn>
                <a:cxn ang="0">
                  <a:pos x="T8" y="T9"/>
                </a:cxn>
              </a:cxnLst>
              <a:rect l="0" t="0" r="r" b="b"/>
              <a:pathLst>
                <a:path w="300" h="466">
                  <a:moveTo>
                    <a:pt x="0" y="0"/>
                  </a:moveTo>
                  <a:cubicBezTo>
                    <a:pt x="0" y="0"/>
                    <a:pt x="5" y="219"/>
                    <a:pt x="40" y="280"/>
                  </a:cubicBezTo>
                  <a:cubicBezTo>
                    <a:pt x="77" y="344"/>
                    <a:pt x="269" y="466"/>
                    <a:pt x="269" y="466"/>
                  </a:cubicBezTo>
                  <a:cubicBezTo>
                    <a:pt x="300" y="317"/>
                    <a:pt x="300" y="317"/>
                    <a:pt x="300" y="317"/>
                  </a:cubicBezTo>
                  <a:lnTo>
                    <a:pt x="0" y="0"/>
                  </a:lnTo>
                  <a:close/>
                </a:path>
              </a:pathLst>
            </a:custGeom>
            <a:solidFill>
              <a:srgbClr val="415A99"/>
            </a:solidFill>
            <a:ln>
              <a:noFill/>
            </a:ln>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21" name="Freeform 281"/>
            <p:cNvSpPr/>
            <p:nvPr/>
          </p:nvSpPr>
          <p:spPr bwMode="gray">
            <a:xfrm rot="10843907">
              <a:off x="7552593" y="4607197"/>
              <a:ext cx="898525" cy="655638"/>
            </a:xfrm>
            <a:custGeom>
              <a:avLst/>
              <a:gdLst>
                <a:gd name="T0" fmla="*/ 0 w 435"/>
                <a:gd name="T1" fmla="*/ 37 h 354"/>
                <a:gd name="T2" fmla="*/ 279 w 435"/>
                <a:gd name="T3" fmla="*/ 35 h 354"/>
                <a:gd name="T4" fmla="*/ 435 w 435"/>
                <a:gd name="T5" fmla="*/ 300 h 354"/>
                <a:gd name="T6" fmla="*/ 300 w 435"/>
                <a:gd name="T7" fmla="*/ 354 h 354"/>
                <a:gd name="T8" fmla="*/ 0 w 435"/>
                <a:gd name="T9" fmla="*/ 37 h 354"/>
              </a:gdLst>
              <a:ahLst/>
              <a:cxnLst>
                <a:cxn ang="0">
                  <a:pos x="T0" y="T1"/>
                </a:cxn>
                <a:cxn ang="0">
                  <a:pos x="T2" y="T3"/>
                </a:cxn>
                <a:cxn ang="0">
                  <a:pos x="T4" y="T5"/>
                </a:cxn>
                <a:cxn ang="0">
                  <a:pos x="T6" y="T7"/>
                </a:cxn>
                <a:cxn ang="0">
                  <a:pos x="T8" y="T9"/>
                </a:cxn>
              </a:cxnLst>
              <a:rect l="0" t="0" r="r" b="b"/>
              <a:pathLst>
                <a:path w="435" h="354">
                  <a:moveTo>
                    <a:pt x="0" y="37"/>
                  </a:moveTo>
                  <a:cubicBezTo>
                    <a:pt x="0" y="37"/>
                    <a:pt x="219" y="0"/>
                    <a:pt x="279" y="35"/>
                  </a:cubicBezTo>
                  <a:cubicBezTo>
                    <a:pt x="346" y="73"/>
                    <a:pt x="435" y="300"/>
                    <a:pt x="435" y="300"/>
                  </a:cubicBezTo>
                  <a:cubicBezTo>
                    <a:pt x="300" y="354"/>
                    <a:pt x="300" y="354"/>
                    <a:pt x="300" y="354"/>
                  </a:cubicBezTo>
                  <a:lnTo>
                    <a:pt x="0" y="37"/>
                  </a:lnTo>
                  <a:close/>
                </a:path>
              </a:pathLst>
            </a:custGeom>
            <a:solidFill>
              <a:srgbClr val="304371"/>
            </a:solidFill>
            <a:ln>
              <a:noFill/>
            </a:ln>
            <a:effectLst/>
          </p:spPr>
          <p:txBody>
            <a:bodyPr rot="10800000" vert="eaVert"/>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grpSp>
          <p:nvGrpSpPr>
            <p:cNvPr id="22" name="Group 294"/>
            <p:cNvGrpSpPr/>
            <p:nvPr/>
          </p:nvGrpSpPr>
          <p:grpSpPr bwMode="auto">
            <a:xfrm>
              <a:off x="7320818" y="4100784"/>
              <a:ext cx="279400" cy="260350"/>
              <a:chOff x="2860" y="2298"/>
              <a:chExt cx="176" cy="164"/>
            </a:xfrm>
          </p:grpSpPr>
          <p:sp>
            <p:nvSpPr>
              <p:cNvPr id="59" name="Freeform 283"/>
              <p:cNvSpPr/>
              <p:nvPr/>
            </p:nvSpPr>
            <p:spPr bwMode="gray">
              <a:xfrm rot="10843907">
                <a:off x="2860" y="2298"/>
                <a:ext cx="80" cy="79"/>
              </a:xfrm>
              <a:custGeom>
                <a:avLst/>
                <a:gdLst>
                  <a:gd name="T0" fmla="*/ 61 w 61"/>
                  <a:gd name="T1" fmla="*/ 68 h 68"/>
                  <a:gd name="T2" fmla="*/ 3 w 61"/>
                  <a:gd name="T3" fmla="*/ 16 h 68"/>
                  <a:gd name="T4" fmla="*/ 0 w 61"/>
                  <a:gd name="T5" fmla="*/ 13 h 68"/>
                  <a:gd name="T6" fmla="*/ 8 w 61"/>
                  <a:gd name="T7" fmla="*/ 0 h 68"/>
                  <a:gd name="T8" fmla="*/ 10 w 61"/>
                  <a:gd name="T9" fmla="*/ 3 h 68"/>
                  <a:gd name="T10" fmla="*/ 61 w 61"/>
                  <a:gd name="T11" fmla="*/ 67 h 68"/>
                  <a:gd name="T12" fmla="*/ 61 w 61"/>
                  <a:gd name="T13" fmla="*/ 68 h 68"/>
                </a:gdLst>
                <a:ahLst/>
                <a:cxnLst>
                  <a:cxn ang="0">
                    <a:pos x="T0" y="T1"/>
                  </a:cxn>
                  <a:cxn ang="0">
                    <a:pos x="T2" y="T3"/>
                  </a:cxn>
                  <a:cxn ang="0">
                    <a:pos x="T4" y="T5"/>
                  </a:cxn>
                  <a:cxn ang="0">
                    <a:pos x="T6" y="T7"/>
                  </a:cxn>
                  <a:cxn ang="0">
                    <a:pos x="T8" y="T9"/>
                  </a:cxn>
                  <a:cxn ang="0">
                    <a:pos x="T10" y="T11"/>
                  </a:cxn>
                  <a:cxn ang="0">
                    <a:pos x="T12" y="T13"/>
                  </a:cxn>
                </a:cxnLst>
                <a:rect l="0" t="0" r="r" b="b"/>
                <a:pathLst>
                  <a:path w="61" h="68">
                    <a:moveTo>
                      <a:pt x="61" y="68"/>
                    </a:moveTo>
                    <a:cubicBezTo>
                      <a:pt x="3" y="16"/>
                      <a:pt x="3" y="16"/>
                      <a:pt x="3" y="16"/>
                    </a:cubicBezTo>
                    <a:cubicBezTo>
                      <a:pt x="0" y="13"/>
                      <a:pt x="0" y="13"/>
                      <a:pt x="0" y="13"/>
                    </a:cubicBezTo>
                    <a:cubicBezTo>
                      <a:pt x="0" y="13"/>
                      <a:pt x="4" y="4"/>
                      <a:pt x="8" y="0"/>
                    </a:cubicBezTo>
                    <a:cubicBezTo>
                      <a:pt x="10" y="3"/>
                      <a:pt x="10" y="3"/>
                      <a:pt x="10" y="3"/>
                    </a:cubicBezTo>
                    <a:cubicBezTo>
                      <a:pt x="61" y="67"/>
                      <a:pt x="61" y="67"/>
                      <a:pt x="61" y="67"/>
                    </a:cubicBezTo>
                    <a:lnTo>
                      <a:pt x="61" y="68"/>
                    </a:lnTo>
                    <a:close/>
                  </a:path>
                </a:pathLst>
              </a:custGeom>
              <a:gradFill rotWithShape="1">
                <a:gsLst>
                  <a:gs pos="0">
                    <a:srgbClr val="DDDDDD">
                      <a:gamma/>
                      <a:shade val="46275"/>
                      <a:invGamma/>
                    </a:srgbClr>
                  </a:gs>
                  <a:gs pos="100000">
                    <a:srgbClr val="DDDDDD"/>
                  </a:gs>
                </a:gsLst>
                <a:lin ang="27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60" name="Freeform 284"/>
              <p:cNvSpPr/>
              <p:nvPr/>
            </p:nvSpPr>
            <p:spPr bwMode="gray">
              <a:xfrm rot="10843907">
                <a:off x="2899" y="2331"/>
                <a:ext cx="137" cy="131"/>
              </a:xfrm>
              <a:custGeom>
                <a:avLst/>
                <a:gdLst>
                  <a:gd name="T0" fmla="*/ 60 w 106"/>
                  <a:gd name="T1" fmla="*/ 0 h 113"/>
                  <a:gd name="T2" fmla="*/ 41 w 106"/>
                  <a:gd name="T3" fmla="*/ 41 h 113"/>
                  <a:gd name="T4" fmla="*/ 0 w 106"/>
                  <a:gd name="T5" fmla="*/ 56 h 113"/>
                  <a:gd name="T6" fmla="*/ 64 w 106"/>
                  <a:gd name="T7" fmla="*/ 106 h 113"/>
                  <a:gd name="T8" fmla="*/ 103 w 106"/>
                  <a:gd name="T9" fmla="*/ 67 h 113"/>
                  <a:gd name="T10" fmla="*/ 60 w 106"/>
                  <a:gd name="T11" fmla="*/ 0 h 113"/>
                </a:gdLst>
                <a:ahLst/>
                <a:cxnLst>
                  <a:cxn ang="0">
                    <a:pos x="T0" y="T1"/>
                  </a:cxn>
                  <a:cxn ang="0">
                    <a:pos x="T2" y="T3"/>
                  </a:cxn>
                  <a:cxn ang="0">
                    <a:pos x="T4" y="T5"/>
                  </a:cxn>
                  <a:cxn ang="0">
                    <a:pos x="T6" y="T7"/>
                  </a:cxn>
                  <a:cxn ang="0">
                    <a:pos x="T8" y="T9"/>
                  </a:cxn>
                  <a:cxn ang="0">
                    <a:pos x="T10" y="T11"/>
                  </a:cxn>
                </a:cxnLst>
                <a:rect l="0" t="0" r="r" b="b"/>
                <a:pathLst>
                  <a:path w="106" h="113">
                    <a:moveTo>
                      <a:pt x="60" y="0"/>
                    </a:moveTo>
                    <a:cubicBezTo>
                      <a:pt x="60" y="0"/>
                      <a:pt x="62" y="20"/>
                      <a:pt x="41" y="41"/>
                    </a:cubicBezTo>
                    <a:cubicBezTo>
                      <a:pt x="17" y="63"/>
                      <a:pt x="0" y="56"/>
                      <a:pt x="0" y="56"/>
                    </a:cubicBezTo>
                    <a:cubicBezTo>
                      <a:pt x="64" y="106"/>
                      <a:pt x="64" y="106"/>
                      <a:pt x="64" y="106"/>
                    </a:cubicBezTo>
                    <a:cubicBezTo>
                      <a:pt x="64" y="106"/>
                      <a:pt x="106" y="113"/>
                      <a:pt x="103" y="67"/>
                    </a:cubicBezTo>
                    <a:lnTo>
                      <a:pt x="60" y="0"/>
                    </a:lnTo>
                    <a:close/>
                  </a:path>
                </a:pathLst>
              </a:custGeom>
              <a:gradFill rotWithShape="1">
                <a:gsLst>
                  <a:gs pos="0">
                    <a:srgbClr val="000000"/>
                  </a:gs>
                  <a:gs pos="100000">
                    <a:srgbClr val="FEA501"/>
                  </a:gs>
                </a:gsLst>
                <a:lin ang="18900000" scaled="1"/>
              </a:gradFill>
              <a:ln>
                <a:noFill/>
              </a:ln>
              <a:effectLst/>
              <a:extLst>
                <a:ext uri="{91240B29-F687-4F45-9708-019B960494DF}">
                  <a14:hiddenLine xmlns:a14="http://schemas.microsoft.com/office/drawing/2010/main" xmlns="" w="9525">
                    <a:solidFill>
                      <a:srgbClr val="000000"/>
                    </a:solidFill>
                    <a:prstDash val="solid"/>
                    <a:round/>
                    <a:headEnd type="none" w="med" len="med"/>
                    <a:tailEnd type="none" w="med" len="me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rot="10800000" vert="eaVert"/>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grpSp>
        <p:grpSp>
          <p:nvGrpSpPr>
            <p:cNvPr id="23" name="Group 257"/>
            <p:cNvGrpSpPr/>
            <p:nvPr/>
          </p:nvGrpSpPr>
          <p:grpSpPr bwMode="auto">
            <a:xfrm>
              <a:off x="7934610" y="2311005"/>
              <a:ext cx="1846263" cy="1365251"/>
              <a:chOff x="3295" y="1211"/>
              <a:chExt cx="1163" cy="860"/>
            </a:xfrm>
          </p:grpSpPr>
          <p:grpSp>
            <p:nvGrpSpPr>
              <p:cNvPr id="43" name="Group 254"/>
              <p:cNvGrpSpPr/>
              <p:nvPr/>
            </p:nvGrpSpPr>
            <p:grpSpPr bwMode="auto">
              <a:xfrm>
                <a:off x="3420" y="1211"/>
                <a:ext cx="1038" cy="860"/>
                <a:chOff x="3420" y="1211"/>
                <a:chExt cx="1038" cy="860"/>
              </a:xfrm>
            </p:grpSpPr>
            <p:sp>
              <p:nvSpPr>
                <p:cNvPr id="54" name="Freeform 239"/>
                <p:cNvSpPr/>
                <p:nvPr/>
              </p:nvSpPr>
              <p:spPr bwMode="gray">
                <a:xfrm rot="28823090">
                  <a:off x="3448" y="1520"/>
                  <a:ext cx="491" cy="548"/>
                </a:xfrm>
                <a:custGeom>
                  <a:avLst/>
                  <a:gdLst>
                    <a:gd name="T0" fmla="*/ 306 w 365"/>
                    <a:gd name="T1" fmla="*/ 321 h 456"/>
                    <a:gd name="T2" fmla="*/ 210 w 365"/>
                    <a:gd name="T3" fmla="*/ 212 h 456"/>
                    <a:gd name="T4" fmla="*/ 23 w 365"/>
                    <a:gd name="T5" fmla="*/ 42 h 456"/>
                    <a:gd name="T6" fmla="*/ 23 w 365"/>
                    <a:gd name="T7" fmla="*/ 86 h 456"/>
                    <a:gd name="T8" fmla="*/ 145 w 365"/>
                    <a:gd name="T9" fmla="*/ 276 h 456"/>
                    <a:gd name="T10" fmla="*/ 238 w 365"/>
                    <a:gd name="T11" fmla="*/ 382 h 456"/>
                    <a:gd name="T12" fmla="*/ 326 w 365"/>
                    <a:gd name="T13" fmla="*/ 451 h 456"/>
                    <a:gd name="T14" fmla="*/ 365 w 365"/>
                    <a:gd name="T15" fmla="*/ 412 h 456"/>
                    <a:gd name="T16" fmla="*/ 306 w 365"/>
                    <a:gd name="T17" fmla="*/ 321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5" h="456">
                      <a:moveTo>
                        <a:pt x="306" y="321"/>
                      </a:moveTo>
                      <a:cubicBezTo>
                        <a:pt x="210" y="212"/>
                        <a:pt x="210" y="212"/>
                        <a:pt x="210" y="212"/>
                      </a:cubicBezTo>
                      <a:cubicBezTo>
                        <a:pt x="23" y="42"/>
                        <a:pt x="23" y="42"/>
                        <a:pt x="23" y="42"/>
                      </a:cubicBezTo>
                      <a:cubicBezTo>
                        <a:pt x="23" y="42"/>
                        <a:pt x="0" y="0"/>
                        <a:pt x="23" y="86"/>
                      </a:cubicBezTo>
                      <a:cubicBezTo>
                        <a:pt x="145" y="276"/>
                        <a:pt x="145" y="276"/>
                        <a:pt x="145" y="276"/>
                      </a:cubicBezTo>
                      <a:cubicBezTo>
                        <a:pt x="238" y="382"/>
                        <a:pt x="238" y="382"/>
                        <a:pt x="238" y="382"/>
                      </a:cubicBezTo>
                      <a:cubicBezTo>
                        <a:pt x="326" y="451"/>
                        <a:pt x="326" y="451"/>
                        <a:pt x="326" y="451"/>
                      </a:cubicBezTo>
                      <a:cubicBezTo>
                        <a:pt x="326" y="451"/>
                        <a:pt x="364" y="456"/>
                        <a:pt x="365" y="412"/>
                      </a:cubicBezTo>
                      <a:lnTo>
                        <a:pt x="306" y="321"/>
                      </a:lnTo>
                      <a:close/>
                    </a:path>
                  </a:pathLst>
                </a:custGeom>
                <a:solidFill>
                  <a:schemeClr val="bg2"/>
                </a:soli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55" name="Freeform 240"/>
                <p:cNvSpPr/>
                <p:nvPr/>
              </p:nvSpPr>
              <p:spPr bwMode="gray">
                <a:xfrm rot="28823090">
                  <a:off x="3694" y="1318"/>
                  <a:ext cx="674" cy="459"/>
                </a:xfrm>
                <a:custGeom>
                  <a:avLst/>
                  <a:gdLst>
                    <a:gd name="T0" fmla="*/ 201 w 501"/>
                    <a:gd name="T1" fmla="*/ 0 h 383"/>
                    <a:gd name="T2" fmla="*/ 27 w 501"/>
                    <a:gd name="T3" fmla="*/ 50 h 383"/>
                    <a:gd name="T4" fmla="*/ 431 w 501"/>
                    <a:gd name="T5" fmla="*/ 383 h 383"/>
                    <a:gd name="T6" fmla="*/ 501 w 501"/>
                    <a:gd name="T7" fmla="*/ 317 h 383"/>
                    <a:gd name="T8" fmla="*/ 201 w 501"/>
                    <a:gd name="T9" fmla="*/ 0 h 383"/>
                  </a:gdLst>
                  <a:ahLst/>
                  <a:cxnLst>
                    <a:cxn ang="0">
                      <a:pos x="T0" y="T1"/>
                    </a:cxn>
                    <a:cxn ang="0">
                      <a:pos x="T2" y="T3"/>
                    </a:cxn>
                    <a:cxn ang="0">
                      <a:pos x="T4" y="T5"/>
                    </a:cxn>
                    <a:cxn ang="0">
                      <a:pos x="T6" y="T7"/>
                    </a:cxn>
                    <a:cxn ang="0">
                      <a:pos x="T8" y="T9"/>
                    </a:cxn>
                  </a:cxnLst>
                  <a:rect l="0" t="0" r="r" b="b"/>
                  <a:pathLst>
                    <a:path w="501" h="383">
                      <a:moveTo>
                        <a:pt x="201" y="0"/>
                      </a:moveTo>
                      <a:cubicBezTo>
                        <a:pt x="201" y="0"/>
                        <a:pt x="36" y="6"/>
                        <a:pt x="27" y="50"/>
                      </a:cubicBezTo>
                      <a:cubicBezTo>
                        <a:pt x="0" y="179"/>
                        <a:pt x="431" y="383"/>
                        <a:pt x="431" y="383"/>
                      </a:cubicBezTo>
                      <a:cubicBezTo>
                        <a:pt x="501" y="317"/>
                        <a:pt x="501" y="317"/>
                        <a:pt x="501" y="317"/>
                      </a:cubicBezTo>
                      <a:lnTo>
                        <a:pt x="201" y="0"/>
                      </a:lnTo>
                      <a:close/>
                    </a:path>
                  </a:pathLst>
                </a:custGeom>
                <a:solidFill>
                  <a:schemeClr val="bg2"/>
                </a:soli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56" name="Freeform 241"/>
                <p:cNvSpPr/>
                <p:nvPr/>
              </p:nvSpPr>
              <p:spPr bwMode="gray">
                <a:xfrm rot="28823090">
                  <a:off x="3849" y="1463"/>
                  <a:ext cx="515" cy="702"/>
                </a:xfrm>
                <a:custGeom>
                  <a:avLst/>
                  <a:gdLst>
                    <a:gd name="T0" fmla="*/ 126 w 383"/>
                    <a:gd name="T1" fmla="*/ 5 h 586"/>
                    <a:gd name="T2" fmla="*/ 0 w 383"/>
                    <a:gd name="T3" fmla="*/ 269 h 586"/>
                    <a:gd name="T4" fmla="*/ 300 w 383"/>
                    <a:gd name="T5" fmla="*/ 586 h 586"/>
                    <a:gd name="T6" fmla="*/ 383 w 383"/>
                    <a:gd name="T7" fmla="*/ 442 h 586"/>
                    <a:gd name="T8" fmla="*/ 126 w 383"/>
                    <a:gd name="T9" fmla="*/ 5 h 586"/>
                  </a:gdLst>
                  <a:ahLst/>
                  <a:cxnLst>
                    <a:cxn ang="0">
                      <a:pos x="T0" y="T1"/>
                    </a:cxn>
                    <a:cxn ang="0">
                      <a:pos x="T2" y="T3"/>
                    </a:cxn>
                    <a:cxn ang="0">
                      <a:pos x="T4" y="T5"/>
                    </a:cxn>
                    <a:cxn ang="0">
                      <a:pos x="T6" y="T7"/>
                    </a:cxn>
                    <a:cxn ang="0">
                      <a:pos x="T8" y="T9"/>
                    </a:cxn>
                  </a:cxnLst>
                  <a:rect l="0" t="0" r="r" b="b"/>
                  <a:pathLst>
                    <a:path w="383" h="586">
                      <a:moveTo>
                        <a:pt x="126" y="5"/>
                      </a:moveTo>
                      <a:cubicBezTo>
                        <a:pt x="53" y="8"/>
                        <a:pt x="0" y="269"/>
                        <a:pt x="0" y="269"/>
                      </a:cubicBezTo>
                      <a:cubicBezTo>
                        <a:pt x="300" y="586"/>
                        <a:pt x="300" y="586"/>
                        <a:pt x="300" y="586"/>
                      </a:cubicBezTo>
                      <a:cubicBezTo>
                        <a:pt x="383" y="442"/>
                        <a:pt x="383" y="442"/>
                        <a:pt x="383" y="442"/>
                      </a:cubicBezTo>
                      <a:cubicBezTo>
                        <a:pt x="383" y="442"/>
                        <a:pt x="252" y="0"/>
                        <a:pt x="126" y="5"/>
                      </a:cubicBezTo>
                      <a:close/>
                    </a:path>
                  </a:pathLst>
                </a:custGeom>
                <a:solidFill>
                  <a:schemeClr val="bg2"/>
                </a:soli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57" name="Freeform 242"/>
                <p:cNvSpPr/>
                <p:nvPr/>
              </p:nvSpPr>
              <p:spPr bwMode="gray">
                <a:xfrm rot="28823090">
                  <a:off x="3719" y="1358"/>
                  <a:ext cx="403" cy="559"/>
                </a:xfrm>
                <a:custGeom>
                  <a:avLst/>
                  <a:gdLst>
                    <a:gd name="T0" fmla="*/ 0 w 300"/>
                    <a:gd name="T1" fmla="*/ 0 h 466"/>
                    <a:gd name="T2" fmla="*/ 40 w 300"/>
                    <a:gd name="T3" fmla="*/ 280 h 466"/>
                    <a:gd name="T4" fmla="*/ 269 w 300"/>
                    <a:gd name="T5" fmla="*/ 466 h 466"/>
                    <a:gd name="T6" fmla="*/ 300 w 300"/>
                    <a:gd name="T7" fmla="*/ 317 h 466"/>
                    <a:gd name="T8" fmla="*/ 0 w 300"/>
                    <a:gd name="T9" fmla="*/ 0 h 466"/>
                  </a:gdLst>
                  <a:ahLst/>
                  <a:cxnLst>
                    <a:cxn ang="0">
                      <a:pos x="T0" y="T1"/>
                    </a:cxn>
                    <a:cxn ang="0">
                      <a:pos x="T2" y="T3"/>
                    </a:cxn>
                    <a:cxn ang="0">
                      <a:pos x="T4" y="T5"/>
                    </a:cxn>
                    <a:cxn ang="0">
                      <a:pos x="T6" y="T7"/>
                    </a:cxn>
                    <a:cxn ang="0">
                      <a:pos x="T8" y="T9"/>
                    </a:cxn>
                  </a:cxnLst>
                  <a:rect l="0" t="0" r="r" b="b"/>
                  <a:pathLst>
                    <a:path w="300" h="466">
                      <a:moveTo>
                        <a:pt x="0" y="0"/>
                      </a:moveTo>
                      <a:cubicBezTo>
                        <a:pt x="0" y="0"/>
                        <a:pt x="5" y="219"/>
                        <a:pt x="40" y="280"/>
                      </a:cubicBezTo>
                      <a:cubicBezTo>
                        <a:pt x="77" y="344"/>
                        <a:pt x="269" y="466"/>
                        <a:pt x="269" y="466"/>
                      </a:cubicBezTo>
                      <a:cubicBezTo>
                        <a:pt x="300" y="317"/>
                        <a:pt x="300" y="317"/>
                        <a:pt x="300" y="317"/>
                      </a:cubicBezTo>
                      <a:lnTo>
                        <a:pt x="0" y="0"/>
                      </a:lnTo>
                      <a:close/>
                    </a:path>
                  </a:pathLst>
                </a:custGeom>
                <a:solidFill>
                  <a:schemeClr val="bg2">
                    <a:lumMod val="50000"/>
                  </a:schemeClr>
                </a:soli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58" name="Freeform 243"/>
                <p:cNvSpPr/>
                <p:nvPr/>
              </p:nvSpPr>
              <p:spPr bwMode="gray">
                <a:xfrm rot="28823090">
                  <a:off x="3679" y="1560"/>
                  <a:ext cx="583" cy="425"/>
                </a:xfrm>
                <a:custGeom>
                  <a:avLst/>
                  <a:gdLst>
                    <a:gd name="T0" fmla="*/ 0 w 435"/>
                    <a:gd name="T1" fmla="*/ 37 h 354"/>
                    <a:gd name="T2" fmla="*/ 279 w 435"/>
                    <a:gd name="T3" fmla="*/ 35 h 354"/>
                    <a:gd name="T4" fmla="*/ 435 w 435"/>
                    <a:gd name="T5" fmla="*/ 300 h 354"/>
                    <a:gd name="T6" fmla="*/ 300 w 435"/>
                    <a:gd name="T7" fmla="*/ 354 h 354"/>
                    <a:gd name="T8" fmla="*/ 0 w 435"/>
                    <a:gd name="T9" fmla="*/ 37 h 354"/>
                  </a:gdLst>
                  <a:ahLst/>
                  <a:cxnLst>
                    <a:cxn ang="0">
                      <a:pos x="T0" y="T1"/>
                    </a:cxn>
                    <a:cxn ang="0">
                      <a:pos x="T2" y="T3"/>
                    </a:cxn>
                    <a:cxn ang="0">
                      <a:pos x="T4" y="T5"/>
                    </a:cxn>
                    <a:cxn ang="0">
                      <a:pos x="T6" y="T7"/>
                    </a:cxn>
                    <a:cxn ang="0">
                      <a:pos x="T8" y="T9"/>
                    </a:cxn>
                  </a:cxnLst>
                  <a:rect l="0" t="0" r="r" b="b"/>
                  <a:pathLst>
                    <a:path w="435" h="354">
                      <a:moveTo>
                        <a:pt x="0" y="37"/>
                      </a:moveTo>
                      <a:cubicBezTo>
                        <a:pt x="0" y="37"/>
                        <a:pt x="219" y="0"/>
                        <a:pt x="279" y="35"/>
                      </a:cubicBezTo>
                      <a:cubicBezTo>
                        <a:pt x="346" y="73"/>
                        <a:pt x="435" y="300"/>
                        <a:pt x="435" y="300"/>
                      </a:cubicBezTo>
                      <a:cubicBezTo>
                        <a:pt x="300" y="354"/>
                        <a:pt x="300" y="354"/>
                        <a:pt x="300" y="354"/>
                      </a:cubicBezTo>
                      <a:lnTo>
                        <a:pt x="0" y="37"/>
                      </a:lnTo>
                      <a:close/>
                    </a:path>
                  </a:pathLst>
                </a:custGeom>
                <a:solidFill>
                  <a:schemeClr val="bg2">
                    <a:lumMod val="50000"/>
                  </a:schemeClr>
                </a:soli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grpSp>
          <p:grpSp>
            <p:nvGrpSpPr>
              <p:cNvPr id="44" name="Group 256"/>
              <p:cNvGrpSpPr/>
              <p:nvPr/>
            </p:nvGrpSpPr>
            <p:grpSpPr bwMode="auto">
              <a:xfrm>
                <a:off x="3295" y="1770"/>
                <a:ext cx="195" cy="143"/>
                <a:chOff x="3295" y="1770"/>
                <a:chExt cx="195" cy="143"/>
              </a:xfrm>
            </p:grpSpPr>
            <p:sp>
              <p:nvSpPr>
                <p:cNvPr id="52" name="Freeform 245"/>
                <p:cNvSpPr/>
                <p:nvPr/>
              </p:nvSpPr>
              <p:spPr bwMode="gray">
                <a:xfrm rot="28823090">
                  <a:off x="3295" y="1831"/>
                  <a:ext cx="82" cy="81"/>
                </a:xfrm>
                <a:custGeom>
                  <a:avLst/>
                  <a:gdLst>
                    <a:gd name="T0" fmla="*/ 61 w 61"/>
                    <a:gd name="T1" fmla="*/ 68 h 68"/>
                    <a:gd name="T2" fmla="*/ 3 w 61"/>
                    <a:gd name="T3" fmla="*/ 16 h 68"/>
                    <a:gd name="T4" fmla="*/ 0 w 61"/>
                    <a:gd name="T5" fmla="*/ 13 h 68"/>
                    <a:gd name="T6" fmla="*/ 8 w 61"/>
                    <a:gd name="T7" fmla="*/ 0 h 68"/>
                    <a:gd name="T8" fmla="*/ 10 w 61"/>
                    <a:gd name="T9" fmla="*/ 3 h 68"/>
                    <a:gd name="T10" fmla="*/ 61 w 61"/>
                    <a:gd name="T11" fmla="*/ 67 h 68"/>
                    <a:gd name="T12" fmla="*/ 61 w 61"/>
                    <a:gd name="T13" fmla="*/ 68 h 68"/>
                  </a:gdLst>
                  <a:ahLst/>
                  <a:cxnLst>
                    <a:cxn ang="0">
                      <a:pos x="T0" y="T1"/>
                    </a:cxn>
                    <a:cxn ang="0">
                      <a:pos x="T2" y="T3"/>
                    </a:cxn>
                    <a:cxn ang="0">
                      <a:pos x="T4" y="T5"/>
                    </a:cxn>
                    <a:cxn ang="0">
                      <a:pos x="T6" y="T7"/>
                    </a:cxn>
                    <a:cxn ang="0">
                      <a:pos x="T8" y="T9"/>
                    </a:cxn>
                    <a:cxn ang="0">
                      <a:pos x="T10" y="T11"/>
                    </a:cxn>
                    <a:cxn ang="0">
                      <a:pos x="T12" y="T13"/>
                    </a:cxn>
                  </a:cxnLst>
                  <a:rect l="0" t="0" r="r" b="b"/>
                  <a:pathLst>
                    <a:path w="61" h="68">
                      <a:moveTo>
                        <a:pt x="61" y="68"/>
                      </a:moveTo>
                      <a:cubicBezTo>
                        <a:pt x="3" y="16"/>
                        <a:pt x="3" y="16"/>
                        <a:pt x="3" y="16"/>
                      </a:cubicBezTo>
                      <a:cubicBezTo>
                        <a:pt x="0" y="13"/>
                        <a:pt x="0" y="13"/>
                        <a:pt x="0" y="13"/>
                      </a:cubicBezTo>
                      <a:cubicBezTo>
                        <a:pt x="0" y="13"/>
                        <a:pt x="4" y="4"/>
                        <a:pt x="8" y="0"/>
                      </a:cubicBezTo>
                      <a:cubicBezTo>
                        <a:pt x="10" y="3"/>
                        <a:pt x="10" y="3"/>
                        <a:pt x="10" y="3"/>
                      </a:cubicBezTo>
                      <a:cubicBezTo>
                        <a:pt x="61" y="67"/>
                        <a:pt x="61" y="67"/>
                        <a:pt x="61" y="67"/>
                      </a:cubicBezTo>
                      <a:lnTo>
                        <a:pt x="61" y="68"/>
                      </a:lnTo>
                      <a:close/>
                    </a:path>
                  </a:pathLst>
                </a:custGeom>
                <a:gradFill rotWithShape="1">
                  <a:gsLst>
                    <a:gs pos="0">
                      <a:srgbClr val="FEA501">
                        <a:gamma/>
                        <a:shade val="46275"/>
                        <a:invGamma/>
                      </a:srgbClr>
                    </a:gs>
                    <a:gs pos="100000">
                      <a:srgbClr val="FEA501"/>
                    </a:gs>
                  </a:gsLst>
                  <a:lin ang="27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53" name="Freeform 246"/>
                <p:cNvSpPr/>
                <p:nvPr/>
              </p:nvSpPr>
              <p:spPr bwMode="gray">
                <a:xfrm rot="28823090">
                  <a:off x="3352" y="1773"/>
                  <a:ext cx="142" cy="135"/>
                </a:xfrm>
                <a:custGeom>
                  <a:avLst/>
                  <a:gdLst>
                    <a:gd name="T0" fmla="*/ 60 w 106"/>
                    <a:gd name="T1" fmla="*/ 0 h 113"/>
                    <a:gd name="T2" fmla="*/ 41 w 106"/>
                    <a:gd name="T3" fmla="*/ 41 h 113"/>
                    <a:gd name="T4" fmla="*/ 0 w 106"/>
                    <a:gd name="T5" fmla="*/ 56 h 113"/>
                    <a:gd name="T6" fmla="*/ 64 w 106"/>
                    <a:gd name="T7" fmla="*/ 106 h 113"/>
                    <a:gd name="T8" fmla="*/ 103 w 106"/>
                    <a:gd name="T9" fmla="*/ 67 h 113"/>
                    <a:gd name="T10" fmla="*/ 60 w 106"/>
                    <a:gd name="T11" fmla="*/ 0 h 113"/>
                  </a:gdLst>
                  <a:ahLst/>
                  <a:cxnLst>
                    <a:cxn ang="0">
                      <a:pos x="T0" y="T1"/>
                    </a:cxn>
                    <a:cxn ang="0">
                      <a:pos x="T2" y="T3"/>
                    </a:cxn>
                    <a:cxn ang="0">
                      <a:pos x="T4" y="T5"/>
                    </a:cxn>
                    <a:cxn ang="0">
                      <a:pos x="T6" y="T7"/>
                    </a:cxn>
                    <a:cxn ang="0">
                      <a:pos x="T8" y="T9"/>
                    </a:cxn>
                    <a:cxn ang="0">
                      <a:pos x="T10" y="T11"/>
                    </a:cxn>
                  </a:cxnLst>
                  <a:rect l="0" t="0" r="r" b="b"/>
                  <a:pathLst>
                    <a:path w="106" h="113">
                      <a:moveTo>
                        <a:pt x="60" y="0"/>
                      </a:moveTo>
                      <a:cubicBezTo>
                        <a:pt x="60" y="0"/>
                        <a:pt x="62" y="20"/>
                        <a:pt x="41" y="41"/>
                      </a:cubicBezTo>
                      <a:cubicBezTo>
                        <a:pt x="17" y="63"/>
                        <a:pt x="0" y="56"/>
                        <a:pt x="0" y="56"/>
                      </a:cubicBezTo>
                      <a:cubicBezTo>
                        <a:pt x="64" y="106"/>
                        <a:pt x="64" y="106"/>
                        <a:pt x="64" y="106"/>
                      </a:cubicBezTo>
                      <a:cubicBezTo>
                        <a:pt x="64" y="106"/>
                        <a:pt x="106" y="113"/>
                        <a:pt x="103" y="67"/>
                      </a:cubicBezTo>
                      <a:lnTo>
                        <a:pt x="60" y="0"/>
                      </a:lnTo>
                      <a:close/>
                    </a:path>
                  </a:pathLst>
                </a:custGeom>
                <a:solidFill>
                  <a:schemeClr val="accent4"/>
                </a:soli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grpSp>
          <p:grpSp>
            <p:nvGrpSpPr>
              <p:cNvPr id="45" name="Group 255"/>
              <p:cNvGrpSpPr/>
              <p:nvPr/>
            </p:nvGrpSpPr>
            <p:grpSpPr bwMode="auto">
              <a:xfrm>
                <a:off x="3357" y="1793"/>
                <a:ext cx="133" cy="92"/>
                <a:chOff x="3357" y="1793"/>
                <a:chExt cx="133" cy="92"/>
              </a:xfrm>
            </p:grpSpPr>
            <p:sp>
              <p:nvSpPr>
                <p:cNvPr id="46" name="Freeform 248"/>
                <p:cNvSpPr/>
                <p:nvPr/>
              </p:nvSpPr>
              <p:spPr bwMode="gray">
                <a:xfrm rot="28823090">
                  <a:off x="3402" y="1805"/>
                  <a:ext cx="80" cy="66"/>
                </a:xfrm>
                <a:custGeom>
                  <a:avLst/>
                  <a:gdLst>
                    <a:gd name="T0" fmla="*/ 57 w 60"/>
                    <a:gd name="T1" fmla="*/ 0 h 55"/>
                    <a:gd name="T2" fmla="*/ 41 w 60"/>
                    <a:gd name="T3" fmla="*/ 41 h 55"/>
                    <a:gd name="T4" fmla="*/ 0 w 60"/>
                    <a:gd name="T5" fmla="*/ 50 h 55"/>
                    <a:gd name="T6" fmla="*/ 43 w 60"/>
                    <a:gd name="T7" fmla="*/ 42 h 55"/>
                    <a:gd name="T8" fmla="*/ 57 w 60"/>
                    <a:gd name="T9" fmla="*/ 0 h 55"/>
                  </a:gdLst>
                  <a:ahLst/>
                  <a:cxnLst>
                    <a:cxn ang="0">
                      <a:pos x="T0" y="T1"/>
                    </a:cxn>
                    <a:cxn ang="0">
                      <a:pos x="T2" y="T3"/>
                    </a:cxn>
                    <a:cxn ang="0">
                      <a:pos x="T4" y="T5"/>
                    </a:cxn>
                    <a:cxn ang="0">
                      <a:pos x="T6" y="T7"/>
                    </a:cxn>
                    <a:cxn ang="0">
                      <a:pos x="T8" y="T9"/>
                    </a:cxn>
                  </a:cxnLst>
                  <a:rect l="0" t="0" r="r" b="b"/>
                  <a:pathLst>
                    <a:path w="60" h="55">
                      <a:moveTo>
                        <a:pt x="57" y="0"/>
                      </a:moveTo>
                      <a:cubicBezTo>
                        <a:pt x="58" y="15"/>
                        <a:pt x="53" y="31"/>
                        <a:pt x="41" y="41"/>
                      </a:cubicBezTo>
                      <a:cubicBezTo>
                        <a:pt x="30" y="51"/>
                        <a:pt x="14" y="53"/>
                        <a:pt x="0" y="50"/>
                      </a:cubicBezTo>
                      <a:cubicBezTo>
                        <a:pt x="14" y="55"/>
                        <a:pt x="31" y="53"/>
                        <a:pt x="43" y="42"/>
                      </a:cubicBezTo>
                      <a:cubicBezTo>
                        <a:pt x="55" y="32"/>
                        <a:pt x="60" y="16"/>
                        <a:pt x="57" y="0"/>
                      </a:cubicBezTo>
                      <a:close/>
                    </a:path>
                  </a:pathLst>
                </a:custGeom>
                <a:gradFill rotWithShape="1">
                  <a:gsLst>
                    <a:gs pos="0">
                      <a:srgbClr val="0061B2">
                        <a:gamma/>
                        <a:shade val="30196"/>
                        <a:invGamma/>
                      </a:srgbClr>
                    </a:gs>
                    <a:gs pos="50000">
                      <a:srgbClr val="0061B2"/>
                    </a:gs>
                    <a:gs pos="100000">
                      <a:srgbClr val="0061B2">
                        <a:gamma/>
                        <a:shade val="30196"/>
                        <a:invGamma/>
                      </a:srgbClr>
                    </a:gs>
                  </a:gsLst>
                  <a:lin ang="189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47" name="Freeform 249"/>
                <p:cNvSpPr/>
                <p:nvPr/>
              </p:nvSpPr>
              <p:spPr bwMode="gray">
                <a:xfrm rot="28823090">
                  <a:off x="3414" y="1800"/>
                  <a:ext cx="84" cy="69"/>
                </a:xfrm>
                <a:custGeom>
                  <a:avLst/>
                  <a:gdLst>
                    <a:gd name="T0" fmla="*/ 60 w 63"/>
                    <a:gd name="T1" fmla="*/ 0 h 58"/>
                    <a:gd name="T2" fmla="*/ 43 w 63"/>
                    <a:gd name="T3" fmla="*/ 43 h 58"/>
                    <a:gd name="T4" fmla="*/ 0 w 63"/>
                    <a:gd name="T5" fmla="*/ 53 h 58"/>
                    <a:gd name="T6" fmla="*/ 45 w 63"/>
                    <a:gd name="T7" fmla="*/ 45 h 58"/>
                    <a:gd name="T8" fmla="*/ 60 w 63"/>
                    <a:gd name="T9" fmla="*/ 0 h 58"/>
                  </a:gdLst>
                  <a:ahLst/>
                  <a:cxnLst>
                    <a:cxn ang="0">
                      <a:pos x="T0" y="T1"/>
                    </a:cxn>
                    <a:cxn ang="0">
                      <a:pos x="T2" y="T3"/>
                    </a:cxn>
                    <a:cxn ang="0">
                      <a:pos x="T4" y="T5"/>
                    </a:cxn>
                    <a:cxn ang="0">
                      <a:pos x="T6" y="T7"/>
                    </a:cxn>
                    <a:cxn ang="0">
                      <a:pos x="T8" y="T9"/>
                    </a:cxn>
                  </a:cxnLst>
                  <a:rect l="0" t="0" r="r" b="b"/>
                  <a:pathLst>
                    <a:path w="63" h="58">
                      <a:moveTo>
                        <a:pt x="60" y="0"/>
                      </a:moveTo>
                      <a:cubicBezTo>
                        <a:pt x="61" y="16"/>
                        <a:pt x="56" y="33"/>
                        <a:pt x="43" y="43"/>
                      </a:cubicBezTo>
                      <a:cubicBezTo>
                        <a:pt x="31" y="54"/>
                        <a:pt x="15" y="57"/>
                        <a:pt x="0" y="53"/>
                      </a:cubicBezTo>
                      <a:cubicBezTo>
                        <a:pt x="15" y="58"/>
                        <a:pt x="32" y="55"/>
                        <a:pt x="45" y="45"/>
                      </a:cubicBezTo>
                      <a:cubicBezTo>
                        <a:pt x="58" y="34"/>
                        <a:pt x="63" y="17"/>
                        <a:pt x="60" y="0"/>
                      </a:cubicBezTo>
                      <a:close/>
                    </a:path>
                  </a:pathLst>
                </a:custGeom>
                <a:gradFill rotWithShape="1">
                  <a:gsLst>
                    <a:gs pos="0">
                      <a:srgbClr val="0061B2">
                        <a:gamma/>
                        <a:shade val="30196"/>
                        <a:invGamma/>
                      </a:srgbClr>
                    </a:gs>
                    <a:gs pos="50000">
                      <a:srgbClr val="0061B2"/>
                    </a:gs>
                    <a:gs pos="100000">
                      <a:srgbClr val="0061B2">
                        <a:gamma/>
                        <a:shade val="30196"/>
                        <a:invGamma/>
                      </a:srgbClr>
                    </a:gs>
                  </a:gsLst>
                  <a:lin ang="189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48" name="Freeform 250"/>
                <p:cNvSpPr/>
                <p:nvPr/>
              </p:nvSpPr>
              <p:spPr bwMode="gray">
                <a:xfrm rot="28823090">
                  <a:off x="3390" y="1811"/>
                  <a:ext cx="77" cy="62"/>
                </a:xfrm>
                <a:custGeom>
                  <a:avLst/>
                  <a:gdLst>
                    <a:gd name="T0" fmla="*/ 55 w 58"/>
                    <a:gd name="T1" fmla="*/ 0 h 52"/>
                    <a:gd name="T2" fmla="*/ 40 w 58"/>
                    <a:gd name="T3" fmla="*/ 39 h 52"/>
                    <a:gd name="T4" fmla="*/ 0 w 58"/>
                    <a:gd name="T5" fmla="*/ 48 h 52"/>
                    <a:gd name="T6" fmla="*/ 41 w 58"/>
                    <a:gd name="T7" fmla="*/ 40 h 52"/>
                    <a:gd name="T8" fmla="*/ 55 w 58"/>
                    <a:gd name="T9" fmla="*/ 0 h 52"/>
                  </a:gdLst>
                  <a:ahLst/>
                  <a:cxnLst>
                    <a:cxn ang="0">
                      <a:pos x="T0" y="T1"/>
                    </a:cxn>
                    <a:cxn ang="0">
                      <a:pos x="T2" y="T3"/>
                    </a:cxn>
                    <a:cxn ang="0">
                      <a:pos x="T4" y="T5"/>
                    </a:cxn>
                    <a:cxn ang="0">
                      <a:pos x="T6" y="T7"/>
                    </a:cxn>
                    <a:cxn ang="0">
                      <a:pos x="T8" y="T9"/>
                    </a:cxn>
                  </a:cxnLst>
                  <a:rect l="0" t="0" r="r" b="b"/>
                  <a:pathLst>
                    <a:path w="58" h="52">
                      <a:moveTo>
                        <a:pt x="55" y="0"/>
                      </a:moveTo>
                      <a:cubicBezTo>
                        <a:pt x="57" y="15"/>
                        <a:pt x="52" y="29"/>
                        <a:pt x="40" y="39"/>
                      </a:cubicBezTo>
                      <a:cubicBezTo>
                        <a:pt x="29" y="48"/>
                        <a:pt x="14" y="51"/>
                        <a:pt x="0" y="48"/>
                      </a:cubicBezTo>
                      <a:cubicBezTo>
                        <a:pt x="15" y="52"/>
                        <a:pt x="30" y="50"/>
                        <a:pt x="41" y="40"/>
                      </a:cubicBezTo>
                      <a:cubicBezTo>
                        <a:pt x="53" y="30"/>
                        <a:pt x="58" y="15"/>
                        <a:pt x="55" y="0"/>
                      </a:cubicBezTo>
                      <a:close/>
                    </a:path>
                  </a:pathLst>
                </a:custGeom>
                <a:gradFill rotWithShape="1">
                  <a:gsLst>
                    <a:gs pos="0">
                      <a:srgbClr val="0061B2">
                        <a:gamma/>
                        <a:shade val="30196"/>
                        <a:invGamma/>
                      </a:srgbClr>
                    </a:gs>
                    <a:gs pos="50000">
                      <a:srgbClr val="0061B2"/>
                    </a:gs>
                    <a:gs pos="100000">
                      <a:srgbClr val="0061B2">
                        <a:gamma/>
                        <a:shade val="30196"/>
                        <a:invGamma/>
                      </a:srgbClr>
                    </a:gs>
                  </a:gsLst>
                  <a:lin ang="189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49" name="Freeform 251"/>
                <p:cNvSpPr/>
                <p:nvPr/>
              </p:nvSpPr>
              <p:spPr bwMode="gray">
                <a:xfrm rot="28823090">
                  <a:off x="3361" y="1825"/>
                  <a:ext cx="66" cy="52"/>
                </a:xfrm>
                <a:custGeom>
                  <a:avLst/>
                  <a:gdLst>
                    <a:gd name="T0" fmla="*/ 47 w 49"/>
                    <a:gd name="T1" fmla="*/ 0 h 44"/>
                    <a:gd name="T2" fmla="*/ 34 w 49"/>
                    <a:gd name="T3" fmla="*/ 33 h 44"/>
                    <a:gd name="T4" fmla="*/ 0 w 49"/>
                    <a:gd name="T5" fmla="*/ 40 h 44"/>
                    <a:gd name="T6" fmla="*/ 35 w 49"/>
                    <a:gd name="T7" fmla="*/ 34 h 44"/>
                    <a:gd name="T8" fmla="*/ 47 w 49"/>
                    <a:gd name="T9" fmla="*/ 0 h 44"/>
                  </a:gdLst>
                  <a:ahLst/>
                  <a:cxnLst>
                    <a:cxn ang="0">
                      <a:pos x="T0" y="T1"/>
                    </a:cxn>
                    <a:cxn ang="0">
                      <a:pos x="T2" y="T3"/>
                    </a:cxn>
                    <a:cxn ang="0">
                      <a:pos x="T4" y="T5"/>
                    </a:cxn>
                    <a:cxn ang="0">
                      <a:pos x="T6" y="T7"/>
                    </a:cxn>
                    <a:cxn ang="0">
                      <a:pos x="T8" y="T9"/>
                    </a:cxn>
                  </a:cxnLst>
                  <a:rect l="0" t="0" r="r" b="b"/>
                  <a:pathLst>
                    <a:path w="49" h="44">
                      <a:moveTo>
                        <a:pt x="47" y="0"/>
                      </a:moveTo>
                      <a:cubicBezTo>
                        <a:pt x="48" y="12"/>
                        <a:pt x="44" y="25"/>
                        <a:pt x="34" y="33"/>
                      </a:cubicBezTo>
                      <a:cubicBezTo>
                        <a:pt x="25" y="41"/>
                        <a:pt x="12" y="43"/>
                        <a:pt x="0" y="40"/>
                      </a:cubicBezTo>
                      <a:cubicBezTo>
                        <a:pt x="12" y="44"/>
                        <a:pt x="25" y="42"/>
                        <a:pt x="35" y="34"/>
                      </a:cubicBezTo>
                      <a:cubicBezTo>
                        <a:pt x="45" y="26"/>
                        <a:pt x="49" y="12"/>
                        <a:pt x="47" y="0"/>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50" name="Freeform 252"/>
                <p:cNvSpPr/>
                <p:nvPr/>
              </p:nvSpPr>
              <p:spPr bwMode="gray">
                <a:xfrm rot="28823090">
                  <a:off x="3370" y="1819"/>
                  <a:ext cx="68" cy="56"/>
                </a:xfrm>
                <a:custGeom>
                  <a:avLst/>
                  <a:gdLst>
                    <a:gd name="T0" fmla="*/ 49 w 51"/>
                    <a:gd name="T1" fmla="*/ 0 h 47"/>
                    <a:gd name="T2" fmla="*/ 35 w 51"/>
                    <a:gd name="T3" fmla="*/ 35 h 47"/>
                    <a:gd name="T4" fmla="*/ 0 w 51"/>
                    <a:gd name="T5" fmla="*/ 42 h 47"/>
                    <a:gd name="T6" fmla="*/ 37 w 51"/>
                    <a:gd name="T7" fmla="*/ 36 h 47"/>
                    <a:gd name="T8" fmla="*/ 49 w 51"/>
                    <a:gd name="T9" fmla="*/ 0 h 47"/>
                  </a:gdLst>
                  <a:ahLst/>
                  <a:cxnLst>
                    <a:cxn ang="0">
                      <a:pos x="T0" y="T1"/>
                    </a:cxn>
                    <a:cxn ang="0">
                      <a:pos x="T2" y="T3"/>
                    </a:cxn>
                    <a:cxn ang="0">
                      <a:pos x="T4" y="T5"/>
                    </a:cxn>
                    <a:cxn ang="0">
                      <a:pos x="T6" y="T7"/>
                    </a:cxn>
                    <a:cxn ang="0">
                      <a:pos x="T8" y="T9"/>
                    </a:cxn>
                  </a:cxnLst>
                  <a:rect l="0" t="0" r="r" b="b"/>
                  <a:pathLst>
                    <a:path w="51" h="47">
                      <a:moveTo>
                        <a:pt x="49" y="0"/>
                      </a:moveTo>
                      <a:cubicBezTo>
                        <a:pt x="50" y="13"/>
                        <a:pt x="46" y="26"/>
                        <a:pt x="35" y="35"/>
                      </a:cubicBezTo>
                      <a:cubicBezTo>
                        <a:pt x="26" y="43"/>
                        <a:pt x="12" y="46"/>
                        <a:pt x="0" y="42"/>
                      </a:cubicBezTo>
                      <a:cubicBezTo>
                        <a:pt x="12" y="47"/>
                        <a:pt x="26" y="45"/>
                        <a:pt x="37" y="36"/>
                      </a:cubicBezTo>
                      <a:cubicBezTo>
                        <a:pt x="47" y="27"/>
                        <a:pt x="51" y="13"/>
                        <a:pt x="49" y="0"/>
                      </a:cubicBezTo>
                      <a:close/>
                    </a:path>
                  </a:pathLst>
                </a:custGeom>
                <a:gradFill rotWithShape="1">
                  <a:gsLst>
                    <a:gs pos="0">
                      <a:srgbClr val="0061B2">
                        <a:gamma/>
                        <a:shade val="30196"/>
                        <a:invGamma/>
                      </a:srgbClr>
                    </a:gs>
                    <a:gs pos="50000">
                      <a:srgbClr val="0061B2"/>
                    </a:gs>
                    <a:gs pos="100000">
                      <a:srgbClr val="0061B2">
                        <a:gamma/>
                        <a:shade val="30196"/>
                        <a:invGamma/>
                      </a:srgbClr>
                    </a:gs>
                  </a:gsLst>
                  <a:lin ang="189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51" name="Freeform 253"/>
                <p:cNvSpPr/>
                <p:nvPr/>
              </p:nvSpPr>
              <p:spPr bwMode="gray">
                <a:xfrm rot="28823090">
                  <a:off x="3351" y="1828"/>
                  <a:ext cx="63" cy="52"/>
                </a:xfrm>
                <a:custGeom>
                  <a:avLst/>
                  <a:gdLst>
                    <a:gd name="T0" fmla="*/ 45 w 47"/>
                    <a:gd name="T1" fmla="*/ 0 h 43"/>
                    <a:gd name="T2" fmla="*/ 33 w 47"/>
                    <a:gd name="T3" fmla="*/ 32 h 43"/>
                    <a:gd name="T4" fmla="*/ 0 w 47"/>
                    <a:gd name="T5" fmla="*/ 39 h 43"/>
                    <a:gd name="T6" fmla="*/ 34 w 47"/>
                    <a:gd name="T7" fmla="*/ 33 h 43"/>
                    <a:gd name="T8" fmla="*/ 45 w 47"/>
                    <a:gd name="T9" fmla="*/ 0 h 43"/>
                  </a:gdLst>
                  <a:ahLst/>
                  <a:cxnLst>
                    <a:cxn ang="0">
                      <a:pos x="T0" y="T1"/>
                    </a:cxn>
                    <a:cxn ang="0">
                      <a:pos x="T2" y="T3"/>
                    </a:cxn>
                    <a:cxn ang="0">
                      <a:pos x="T4" y="T5"/>
                    </a:cxn>
                    <a:cxn ang="0">
                      <a:pos x="T6" y="T7"/>
                    </a:cxn>
                    <a:cxn ang="0">
                      <a:pos x="T8" y="T9"/>
                    </a:cxn>
                  </a:cxnLst>
                  <a:rect l="0" t="0" r="r" b="b"/>
                  <a:pathLst>
                    <a:path w="47" h="43">
                      <a:moveTo>
                        <a:pt x="45" y="0"/>
                      </a:moveTo>
                      <a:cubicBezTo>
                        <a:pt x="46" y="12"/>
                        <a:pt x="42" y="24"/>
                        <a:pt x="33" y="32"/>
                      </a:cubicBezTo>
                      <a:cubicBezTo>
                        <a:pt x="24" y="39"/>
                        <a:pt x="12" y="42"/>
                        <a:pt x="0" y="39"/>
                      </a:cubicBezTo>
                      <a:cubicBezTo>
                        <a:pt x="12" y="43"/>
                        <a:pt x="25" y="41"/>
                        <a:pt x="34" y="33"/>
                      </a:cubicBezTo>
                      <a:cubicBezTo>
                        <a:pt x="43" y="25"/>
                        <a:pt x="47" y="12"/>
                        <a:pt x="45" y="0"/>
                      </a:cubicBezTo>
                      <a:close/>
                    </a:path>
                  </a:pathLst>
                </a:custGeom>
                <a:gradFill rotWithShape="1">
                  <a:gsLst>
                    <a:gs pos="0">
                      <a:srgbClr val="0061B2">
                        <a:gamma/>
                        <a:shade val="30196"/>
                        <a:invGamma/>
                      </a:srgbClr>
                    </a:gs>
                    <a:gs pos="50000">
                      <a:srgbClr val="0061B2"/>
                    </a:gs>
                    <a:gs pos="100000">
                      <a:srgbClr val="0061B2">
                        <a:gamma/>
                        <a:shade val="30196"/>
                        <a:invGamma/>
                      </a:srgbClr>
                    </a:gs>
                  </a:gsLst>
                  <a:lin ang="189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grpSp>
        </p:grpSp>
        <p:sp>
          <p:nvSpPr>
            <p:cNvPr id="24" name="Freeform 205"/>
            <p:cNvSpPr/>
            <p:nvPr/>
          </p:nvSpPr>
          <p:spPr bwMode="gray">
            <a:xfrm rot="19522652">
              <a:off x="5750538" y="3009248"/>
              <a:ext cx="779553" cy="869857"/>
            </a:xfrm>
            <a:custGeom>
              <a:avLst/>
              <a:gdLst>
                <a:gd name="T0" fmla="*/ 306 w 365"/>
                <a:gd name="T1" fmla="*/ 321 h 456"/>
                <a:gd name="T2" fmla="*/ 210 w 365"/>
                <a:gd name="T3" fmla="*/ 212 h 456"/>
                <a:gd name="T4" fmla="*/ 23 w 365"/>
                <a:gd name="T5" fmla="*/ 42 h 456"/>
                <a:gd name="T6" fmla="*/ 23 w 365"/>
                <a:gd name="T7" fmla="*/ 86 h 456"/>
                <a:gd name="T8" fmla="*/ 145 w 365"/>
                <a:gd name="T9" fmla="*/ 276 h 456"/>
                <a:gd name="T10" fmla="*/ 238 w 365"/>
                <a:gd name="T11" fmla="*/ 382 h 456"/>
                <a:gd name="T12" fmla="*/ 326 w 365"/>
                <a:gd name="T13" fmla="*/ 451 h 456"/>
                <a:gd name="T14" fmla="*/ 365 w 365"/>
                <a:gd name="T15" fmla="*/ 412 h 456"/>
                <a:gd name="T16" fmla="*/ 306 w 365"/>
                <a:gd name="T17" fmla="*/ 321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5" h="456">
                  <a:moveTo>
                    <a:pt x="306" y="321"/>
                  </a:moveTo>
                  <a:cubicBezTo>
                    <a:pt x="210" y="212"/>
                    <a:pt x="210" y="212"/>
                    <a:pt x="210" y="212"/>
                  </a:cubicBezTo>
                  <a:cubicBezTo>
                    <a:pt x="23" y="42"/>
                    <a:pt x="23" y="42"/>
                    <a:pt x="23" y="42"/>
                  </a:cubicBezTo>
                  <a:cubicBezTo>
                    <a:pt x="23" y="42"/>
                    <a:pt x="0" y="0"/>
                    <a:pt x="23" y="86"/>
                  </a:cubicBezTo>
                  <a:cubicBezTo>
                    <a:pt x="145" y="276"/>
                    <a:pt x="145" y="276"/>
                    <a:pt x="145" y="276"/>
                  </a:cubicBezTo>
                  <a:cubicBezTo>
                    <a:pt x="238" y="382"/>
                    <a:pt x="238" y="382"/>
                    <a:pt x="238" y="382"/>
                  </a:cubicBezTo>
                  <a:cubicBezTo>
                    <a:pt x="326" y="451"/>
                    <a:pt x="326" y="451"/>
                    <a:pt x="326" y="451"/>
                  </a:cubicBezTo>
                  <a:cubicBezTo>
                    <a:pt x="326" y="451"/>
                    <a:pt x="364" y="456"/>
                    <a:pt x="365" y="412"/>
                  </a:cubicBezTo>
                  <a:lnTo>
                    <a:pt x="306" y="321"/>
                  </a:lnTo>
                  <a:close/>
                </a:path>
              </a:pathLst>
            </a:custGeom>
            <a:solidFill>
              <a:schemeClr val="accent5">
                <a:lumMod val="50000"/>
              </a:schemeClr>
            </a:solidFill>
            <a:ln>
              <a:noFill/>
            </a:ln>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25" name="Freeform 206"/>
            <p:cNvSpPr/>
            <p:nvPr/>
          </p:nvSpPr>
          <p:spPr bwMode="gray">
            <a:xfrm rot="19522652">
              <a:off x="4956488" y="3208343"/>
              <a:ext cx="1069521" cy="729083"/>
            </a:xfrm>
            <a:custGeom>
              <a:avLst/>
              <a:gdLst>
                <a:gd name="T0" fmla="*/ 201 w 501"/>
                <a:gd name="T1" fmla="*/ 0 h 383"/>
                <a:gd name="T2" fmla="*/ 27 w 501"/>
                <a:gd name="T3" fmla="*/ 50 h 383"/>
                <a:gd name="T4" fmla="*/ 431 w 501"/>
                <a:gd name="T5" fmla="*/ 383 h 383"/>
                <a:gd name="T6" fmla="*/ 501 w 501"/>
                <a:gd name="T7" fmla="*/ 317 h 383"/>
                <a:gd name="T8" fmla="*/ 201 w 501"/>
                <a:gd name="T9" fmla="*/ 0 h 383"/>
              </a:gdLst>
              <a:ahLst/>
              <a:cxnLst>
                <a:cxn ang="0">
                  <a:pos x="T0" y="T1"/>
                </a:cxn>
                <a:cxn ang="0">
                  <a:pos x="T2" y="T3"/>
                </a:cxn>
                <a:cxn ang="0">
                  <a:pos x="T4" y="T5"/>
                </a:cxn>
                <a:cxn ang="0">
                  <a:pos x="T6" y="T7"/>
                </a:cxn>
                <a:cxn ang="0">
                  <a:pos x="T8" y="T9"/>
                </a:cxn>
              </a:cxnLst>
              <a:rect l="0" t="0" r="r" b="b"/>
              <a:pathLst>
                <a:path w="501" h="383">
                  <a:moveTo>
                    <a:pt x="201" y="0"/>
                  </a:moveTo>
                  <a:cubicBezTo>
                    <a:pt x="201" y="0"/>
                    <a:pt x="36" y="6"/>
                    <a:pt x="27" y="50"/>
                  </a:cubicBezTo>
                  <a:cubicBezTo>
                    <a:pt x="0" y="179"/>
                    <a:pt x="431" y="383"/>
                    <a:pt x="431" y="383"/>
                  </a:cubicBezTo>
                  <a:cubicBezTo>
                    <a:pt x="501" y="317"/>
                    <a:pt x="501" y="317"/>
                    <a:pt x="501" y="317"/>
                  </a:cubicBezTo>
                  <a:lnTo>
                    <a:pt x="201" y="0"/>
                  </a:lnTo>
                  <a:close/>
                </a:path>
              </a:pathLst>
            </a:custGeom>
            <a:solidFill>
              <a:schemeClr val="accent1">
                <a:lumMod val="50000"/>
              </a:schemeClr>
            </a:solidFill>
            <a:ln>
              <a:noFill/>
            </a:ln>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26" name="Freeform 207"/>
            <p:cNvSpPr/>
            <p:nvPr/>
          </p:nvSpPr>
          <p:spPr bwMode="gray">
            <a:xfrm rot="19522652">
              <a:off x="5151619" y="2579780"/>
              <a:ext cx="817375" cy="1115686"/>
            </a:xfrm>
            <a:custGeom>
              <a:avLst/>
              <a:gdLst>
                <a:gd name="T0" fmla="*/ 126 w 383"/>
                <a:gd name="T1" fmla="*/ 5 h 586"/>
                <a:gd name="T2" fmla="*/ 0 w 383"/>
                <a:gd name="T3" fmla="*/ 269 h 586"/>
                <a:gd name="T4" fmla="*/ 300 w 383"/>
                <a:gd name="T5" fmla="*/ 586 h 586"/>
                <a:gd name="T6" fmla="*/ 383 w 383"/>
                <a:gd name="T7" fmla="*/ 442 h 586"/>
                <a:gd name="T8" fmla="*/ 126 w 383"/>
                <a:gd name="T9" fmla="*/ 5 h 586"/>
              </a:gdLst>
              <a:ahLst/>
              <a:cxnLst>
                <a:cxn ang="0">
                  <a:pos x="T0" y="T1"/>
                </a:cxn>
                <a:cxn ang="0">
                  <a:pos x="T2" y="T3"/>
                </a:cxn>
                <a:cxn ang="0">
                  <a:pos x="T4" y="T5"/>
                </a:cxn>
                <a:cxn ang="0">
                  <a:pos x="T6" y="T7"/>
                </a:cxn>
                <a:cxn ang="0">
                  <a:pos x="T8" y="T9"/>
                </a:cxn>
              </a:cxnLst>
              <a:rect l="0" t="0" r="r" b="b"/>
              <a:pathLst>
                <a:path w="383" h="586">
                  <a:moveTo>
                    <a:pt x="126" y="5"/>
                  </a:moveTo>
                  <a:cubicBezTo>
                    <a:pt x="53" y="8"/>
                    <a:pt x="0" y="269"/>
                    <a:pt x="0" y="269"/>
                  </a:cubicBezTo>
                  <a:cubicBezTo>
                    <a:pt x="300" y="586"/>
                    <a:pt x="300" y="586"/>
                    <a:pt x="300" y="586"/>
                  </a:cubicBezTo>
                  <a:cubicBezTo>
                    <a:pt x="383" y="442"/>
                    <a:pt x="383" y="442"/>
                    <a:pt x="383" y="442"/>
                  </a:cubicBezTo>
                  <a:cubicBezTo>
                    <a:pt x="383" y="442"/>
                    <a:pt x="252" y="0"/>
                    <a:pt x="126" y="5"/>
                  </a:cubicBezTo>
                  <a:close/>
                </a:path>
              </a:pathLst>
            </a:custGeom>
            <a:solidFill>
              <a:schemeClr val="accent1">
                <a:lumMod val="50000"/>
              </a:schemeClr>
            </a:solidFill>
            <a:ln>
              <a:noFill/>
            </a:ln>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27" name="Freeform 208"/>
            <p:cNvSpPr/>
            <p:nvPr/>
          </p:nvSpPr>
          <p:spPr bwMode="gray">
            <a:xfrm rot="19522652">
              <a:off x="5388329" y="3072786"/>
              <a:ext cx="640872" cy="886666"/>
            </a:xfrm>
            <a:custGeom>
              <a:avLst/>
              <a:gdLst>
                <a:gd name="T0" fmla="*/ 0 w 300"/>
                <a:gd name="T1" fmla="*/ 0 h 466"/>
                <a:gd name="T2" fmla="*/ 40 w 300"/>
                <a:gd name="T3" fmla="*/ 280 h 466"/>
                <a:gd name="T4" fmla="*/ 269 w 300"/>
                <a:gd name="T5" fmla="*/ 466 h 466"/>
                <a:gd name="T6" fmla="*/ 300 w 300"/>
                <a:gd name="T7" fmla="*/ 317 h 466"/>
                <a:gd name="T8" fmla="*/ 0 w 300"/>
                <a:gd name="T9" fmla="*/ 0 h 466"/>
              </a:gdLst>
              <a:ahLst/>
              <a:cxnLst>
                <a:cxn ang="0">
                  <a:pos x="T0" y="T1"/>
                </a:cxn>
                <a:cxn ang="0">
                  <a:pos x="T2" y="T3"/>
                </a:cxn>
                <a:cxn ang="0">
                  <a:pos x="T4" y="T5"/>
                </a:cxn>
                <a:cxn ang="0">
                  <a:pos x="T6" y="T7"/>
                </a:cxn>
                <a:cxn ang="0">
                  <a:pos x="T8" y="T9"/>
                </a:cxn>
              </a:cxnLst>
              <a:rect l="0" t="0" r="r" b="b"/>
              <a:pathLst>
                <a:path w="300" h="466">
                  <a:moveTo>
                    <a:pt x="0" y="0"/>
                  </a:moveTo>
                  <a:cubicBezTo>
                    <a:pt x="0" y="0"/>
                    <a:pt x="5" y="219"/>
                    <a:pt x="40" y="280"/>
                  </a:cubicBezTo>
                  <a:cubicBezTo>
                    <a:pt x="77" y="344"/>
                    <a:pt x="269" y="466"/>
                    <a:pt x="269" y="466"/>
                  </a:cubicBezTo>
                  <a:cubicBezTo>
                    <a:pt x="300" y="317"/>
                    <a:pt x="300" y="317"/>
                    <a:pt x="300" y="317"/>
                  </a:cubicBezTo>
                  <a:lnTo>
                    <a:pt x="0" y="0"/>
                  </a:lnTo>
                  <a:close/>
                </a:path>
              </a:pathLst>
            </a:custGeom>
            <a:solidFill>
              <a:schemeClr val="accent1">
                <a:lumMod val="75000"/>
              </a:schemeClr>
            </a:solidFill>
            <a:ln>
              <a:noFill/>
            </a:ln>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28" name="Freeform 209"/>
            <p:cNvSpPr/>
            <p:nvPr/>
          </p:nvSpPr>
          <p:spPr bwMode="gray">
            <a:xfrm rot="19522652">
              <a:off x="5264294" y="2950903"/>
              <a:ext cx="926638" cy="674454"/>
            </a:xfrm>
            <a:custGeom>
              <a:avLst/>
              <a:gdLst>
                <a:gd name="T0" fmla="*/ 0 w 435"/>
                <a:gd name="T1" fmla="*/ 37 h 354"/>
                <a:gd name="T2" fmla="*/ 279 w 435"/>
                <a:gd name="T3" fmla="*/ 35 h 354"/>
                <a:gd name="T4" fmla="*/ 435 w 435"/>
                <a:gd name="T5" fmla="*/ 300 h 354"/>
                <a:gd name="T6" fmla="*/ 300 w 435"/>
                <a:gd name="T7" fmla="*/ 354 h 354"/>
                <a:gd name="T8" fmla="*/ 0 w 435"/>
                <a:gd name="T9" fmla="*/ 37 h 354"/>
              </a:gdLst>
              <a:ahLst/>
              <a:cxnLst>
                <a:cxn ang="0">
                  <a:pos x="T0" y="T1"/>
                </a:cxn>
                <a:cxn ang="0">
                  <a:pos x="T2" y="T3"/>
                </a:cxn>
                <a:cxn ang="0">
                  <a:pos x="T4" y="T5"/>
                </a:cxn>
                <a:cxn ang="0">
                  <a:pos x="T6" y="T7"/>
                </a:cxn>
                <a:cxn ang="0">
                  <a:pos x="T8" y="T9"/>
                </a:cxn>
              </a:cxnLst>
              <a:rect l="0" t="0" r="r" b="b"/>
              <a:pathLst>
                <a:path w="435" h="354">
                  <a:moveTo>
                    <a:pt x="0" y="37"/>
                  </a:moveTo>
                  <a:cubicBezTo>
                    <a:pt x="0" y="37"/>
                    <a:pt x="219" y="0"/>
                    <a:pt x="279" y="35"/>
                  </a:cubicBezTo>
                  <a:cubicBezTo>
                    <a:pt x="346" y="73"/>
                    <a:pt x="435" y="300"/>
                    <a:pt x="435" y="300"/>
                  </a:cubicBezTo>
                  <a:cubicBezTo>
                    <a:pt x="300" y="354"/>
                    <a:pt x="300" y="354"/>
                    <a:pt x="300" y="354"/>
                  </a:cubicBezTo>
                  <a:lnTo>
                    <a:pt x="0" y="37"/>
                  </a:lnTo>
                  <a:close/>
                </a:path>
              </a:pathLst>
            </a:custGeom>
            <a:solidFill>
              <a:schemeClr val="accent1">
                <a:lumMod val="75000"/>
              </a:schemeClr>
            </a:solidFill>
            <a:ln>
              <a:noFill/>
            </a:ln>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29" name="Freeform 211"/>
            <p:cNvSpPr/>
            <p:nvPr/>
          </p:nvSpPr>
          <p:spPr bwMode="gray">
            <a:xfrm rot="19522652">
              <a:off x="6642438" y="3507597"/>
              <a:ext cx="130276" cy="128168"/>
            </a:xfrm>
            <a:custGeom>
              <a:avLst/>
              <a:gdLst>
                <a:gd name="T0" fmla="*/ 61 w 61"/>
                <a:gd name="T1" fmla="*/ 68 h 68"/>
                <a:gd name="T2" fmla="*/ 3 w 61"/>
                <a:gd name="T3" fmla="*/ 16 h 68"/>
                <a:gd name="T4" fmla="*/ 0 w 61"/>
                <a:gd name="T5" fmla="*/ 13 h 68"/>
                <a:gd name="T6" fmla="*/ 8 w 61"/>
                <a:gd name="T7" fmla="*/ 0 h 68"/>
                <a:gd name="T8" fmla="*/ 10 w 61"/>
                <a:gd name="T9" fmla="*/ 3 h 68"/>
                <a:gd name="T10" fmla="*/ 61 w 61"/>
                <a:gd name="T11" fmla="*/ 67 h 68"/>
                <a:gd name="T12" fmla="*/ 61 w 61"/>
                <a:gd name="T13" fmla="*/ 68 h 68"/>
              </a:gdLst>
              <a:ahLst/>
              <a:cxnLst>
                <a:cxn ang="0">
                  <a:pos x="T0" y="T1"/>
                </a:cxn>
                <a:cxn ang="0">
                  <a:pos x="T2" y="T3"/>
                </a:cxn>
                <a:cxn ang="0">
                  <a:pos x="T4" y="T5"/>
                </a:cxn>
                <a:cxn ang="0">
                  <a:pos x="T6" y="T7"/>
                </a:cxn>
                <a:cxn ang="0">
                  <a:pos x="T8" y="T9"/>
                </a:cxn>
                <a:cxn ang="0">
                  <a:pos x="T10" y="T11"/>
                </a:cxn>
                <a:cxn ang="0">
                  <a:pos x="T12" y="T13"/>
                </a:cxn>
              </a:cxnLst>
              <a:rect l="0" t="0" r="r" b="b"/>
              <a:pathLst>
                <a:path w="61" h="68">
                  <a:moveTo>
                    <a:pt x="61" y="68"/>
                  </a:moveTo>
                  <a:cubicBezTo>
                    <a:pt x="3" y="16"/>
                    <a:pt x="3" y="16"/>
                    <a:pt x="3" y="16"/>
                  </a:cubicBezTo>
                  <a:cubicBezTo>
                    <a:pt x="0" y="13"/>
                    <a:pt x="0" y="13"/>
                    <a:pt x="0" y="13"/>
                  </a:cubicBezTo>
                  <a:cubicBezTo>
                    <a:pt x="0" y="13"/>
                    <a:pt x="4" y="4"/>
                    <a:pt x="8" y="0"/>
                  </a:cubicBezTo>
                  <a:cubicBezTo>
                    <a:pt x="10" y="3"/>
                    <a:pt x="10" y="3"/>
                    <a:pt x="10" y="3"/>
                  </a:cubicBezTo>
                  <a:cubicBezTo>
                    <a:pt x="61" y="67"/>
                    <a:pt x="61" y="67"/>
                    <a:pt x="61" y="67"/>
                  </a:cubicBezTo>
                  <a:lnTo>
                    <a:pt x="61" y="68"/>
                  </a:lnTo>
                  <a:close/>
                </a:path>
              </a:pathLst>
            </a:custGeom>
            <a:gradFill rotWithShape="1">
              <a:gsLst>
                <a:gs pos="0">
                  <a:srgbClr val="FEA501">
                    <a:gamma/>
                    <a:shade val="46275"/>
                    <a:invGamma/>
                  </a:srgbClr>
                </a:gs>
                <a:gs pos="100000">
                  <a:srgbClr val="FEA501"/>
                </a:gs>
              </a:gsLst>
              <a:lin ang="27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30" name="Freeform 212"/>
            <p:cNvSpPr/>
            <p:nvPr/>
          </p:nvSpPr>
          <p:spPr bwMode="gray">
            <a:xfrm rot="19522652">
              <a:off x="6449803" y="3450157"/>
              <a:ext cx="224831" cy="214313"/>
            </a:xfrm>
            <a:custGeom>
              <a:avLst/>
              <a:gdLst>
                <a:gd name="T0" fmla="*/ 60 w 106"/>
                <a:gd name="T1" fmla="*/ 0 h 113"/>
                <a:gd name="T2" fmla="*/ 41 w 106"/>
                <a:gd name="T3" fmla="*/ 41 h 113"/>
                <a:gd name="T4" fmla="*/ 0 w 106"/>
                <a:gd name="T5" fmla="*/ 56 h 113"/>
                <a:gd name="T6" fmla="*/ 64 w 106"/>
                <a:gd name="T7" fmla="*/ 106 h 113"/>
                <a:gd name="T8" fmla="*/ 103 w 106"/>
                <a:gd name="T9" fmla="*/ 67 h 113"/>
                <a:gd name="T10" fmla="*/ 60 w 106"/>
                <a:gd name="T11" fmla="*/ 0 h 113"/>
              </a:gdLst>
              <a:ahLst/>
              <a:cxnLst>
                <a:cxn ang="0">
                  <a:pos x="T0" y="T1"/>
                </a:cxn>
                <a:cxn ang="0">
                  <a:pos x="T2" y="T3"/>
                </a:cxn>
                <a:cxn ang="0">
                  <a:pos x="T4" y="T5"/>
                </a:cxn>
                <a:cxn ang="0">
                  <a:pos x="T6" y="T7"/>
                </a:cxn>
                <a:cxn ang="0">
                  <a:pos x="T8" y="T9"/>
                </a:cxn>
                <a:cxn ang="0">
                  <a:pos x="T10" y="T11"/>
                </a:cxn>
              </a:cxnLst>
              <a:rect l="0" t="0" r="r" b="b"/>
              <a:pathLst>
                <a:path w="106" h="113">
                  <a:moveTo>
                    <a:pt x="60" y="0"/>
                  </a:moveTo>
                  <a:cubicBezTo>
                    <a:pt x="60" y="0"/>
                    <a:pt x="62" y="20"/>
                    <a:pt x="41" y="41"/>
                  </a:cubicBezTo>
                  <a:cubicBezTo>
                    <a:pt x="17" y="63"/>
                    <a:pt x="0" y="56"/>
                    <a:pt x="0" y="56"/>
                  </a:cubicBezTo>
                  <a:cubicBezTo>
                    <a:pt x="64" y="106"/>
                    <a:pt x="64" y="106"/>
                    <a:pt x="64" y="106"/>
                  </a:cubicBezTo>
                  <a:cubicBezTo>
                    <a:pt x="64" y="106"/>
                    <a:pt x="106" y="113"/>
                    <a:pt x="103" y="67"/>
                  </a:cubicBezTo>
                  <a:lnTo>
                    <a:pt x="60" y="0"/>
                  </a:lnTo>
                  <a:close/>
                </a:path>
              </a:pathLst>
            </a:custGeom>
            <a:solidFill>
              <a:schemeClr val="accent4"/>
            </a:solidFill>
            <a:ln>
              <a:noFill/>
            </a:ln>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31" name="Freeform 214"/>
            <p:cNvSpPr/>
            <p:nvPr/>
          </p:nvSpPr>
          <p:spPr bwMode="gray">
            <a:xfrm rot="19522652">
              <a:off x="6471548" y="3495650"/>
              <a:ext cx="127874" cy="104402"/>
            </a:xfrm>
            <a:custGeom>
              <a:avLst/>
              <a:gdLst>
                <a:gd name="T0" fmla="*/ 57 w 60"/>
                <a:gd name="T1" fmla="*/ 0 h 55"/>
                <a:gd name="T2" fmla="*/ 41 w 60"/>
                <a:gd name="T3" fmla="*/ 41 h 55"/>
                <a:gd name="T4" fmla="*/ 0 w 60"/>
                <a:gd name="T5" fmla="*/ 50 h 55"/>
                <a:gd name="T6" fmla="*/ 43 w 60"/>
                <a:gd name="T7" fmla="*/ 42 h 55"/>
                <a:gd name="T8" fmla="*/ 57 w 60"/>
                <a:gd name="T9" fmla="*/ 0 h 55"/>
              </a:gdLst>
              <a:ahLst/>
              <a:cxnLst>
                <a:cxn ang="0">
                  <a:pos x="T0" y="T1"/>
                </a:cxn>
                <a:cxn ang="0">
                  <a:pos x="T2" y="T3"/>
                </a:cxn>
                <a:cxn ang="0">
                  <a:pos x="T4" y="T5"/>
                </a:cxn>
                <a:cxn ang="0">
                  <a:pos x="T6" y="T7"/>
                </a:cxn>
                <a:cxn ang="0">
                  <a:pos x="T8" y="T9"/>
                </a:cxn>
              </a:cxnLst>
              <a:rect l="0" t="0" r="r" b="b"/>
              <a:pathLst>
                <a:path w="60" h="55">
                  <a:moveTo>
                    <a:pt x="57" y="0"/>
                  </a:moveTo>
                  <a:cubicBezTo>
                    <a:pt x="58" y="15"/>
                    <a:pt x="53" y="31"/>
                    <a:pt x="41" y="41"/>
                  </a:cubicBezTo>
                  <a:cubicBezTo>
                    <a:pt x="30" y="51"/>
                    <a:pt x="14" y="53"/>
                    <a:pt x="0" y="50"/>
                  </a:cubicBezTo>
                  <a:cubicBezTo>
                    <a:pt x="14" y="55"/>
                    <a:pt x="31" y="53"/>
                    <a:pt x="43" y="42"/>
                  </a:cubicBezTo>
                  <a:cubicBezTo>
                    <a:pt x="55" y="32"/>
                    <a:pt x="60" y="16"/>
                    <a:pt x="57" y="0"/>
                  </a:cubicBezTo>
                  <a:close/>
                </a:path>
              </a:pathLst>
            </a:custGeom>
            <a:gradFill rotWithShape="1">
              <a:gsLst>
                <a:gs pos="0">
                  <a:srgbClr val="0061B2">
                    <a:gamma/>
                    <a:shade val="30196"/>
                    <a:invGamma/>
                  </a:srgbClr>
                </a:gs>
                <a:gs pos="50000">
                  <a:srgbClr val="0061B2"/>
                </a:gs>
                <a:gs pos="100000">
                  <a:srgbClr val="0061B2">
                    <a:gamma/>
                    <a:shade val="30196"/>
                    <a:invGamma/>
                  </a:srgbClr>
                </a:gs>
              </a:gsLst>
              <a:lin ang="189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32" name="Freeform 215"/>
            <p:cNvSpPr/>
            <p:nvPr/>
          </p:nvSpPr>
          <p:spPr bwMode="gray">
            <a:xfrm rot="19522652">
              <a:off x="6446153" y="3488501"/>
              <a:ext cx="133277" cy="110023"/>
            </a:xfrm>
            <a:custGeom>
              <a:avLst/>
              <a:gdLst>
                <a:gd name="T0" fmla="*/ 60 w 63"/>
                <a:gd name="T1" fmla="*/ 0 h 58"/>
                <a:gd name="T2" fmla="*/ 43 w 63"/>
                <a:gd name="T3" fmla="*/ 43 h 58"/>
                <a:gd name="T4" fmla="*/ 0 w 63"/>
                <a:gd name="T5" fmla="*/ 53 h 58"/>
                <a:gd name="T6" fmla="*/ 45 w 63"/>
                <a:gd name="T7" fmla="*/ 45 h 58"/>
                <a:gd name="T8" fmla="*/ 60 w 63"/>
                <a:gd name="T9" fmla="*/ 0 h 58"/>
              </a:gdLst>
              <a:ahLst/>
              <a:cxnLst>
                <a:cxn ang="0">
                  <a:pos x="T0" y="T1"/>
                </a:cxn>
                <a:cxn ang="0">
                  <a:pos x="T2" y="T3"/>
                </a:cxn>
                <a:cxn ang="0">
                  <a:pos x="T4" y="T5"/>
                </a:cxn>
                <a:cxn ang="0">
                  <a:pos x="T6" y="T7"/>
                </a:cxn>
                <a:cxn ang="0">
                  <a:pos x="T8" y="T9"/>
                </a:cxn>
              </a:cxnLst>
              <a:rect l="0" t="0" r="r" b="b"/>
              <a:pathLst>
                <a:path w="63" h="58">
                  <a:moveTo>
                    <a:pt x="60" y="0"/>
                  </a:moveTo>
                  <a:cubicBezTo>
                    <a:pt x="61" y="16"/>
                    <a:pt x="56" y="33"/>
                    <a:pt x="43" y="43"/>
                  </a:cubicBezTo>
                  <a:cubicBezTo>
                    <a:pt x="31" y="54"/>
                    <a:pt x="15" y="57"/>
                    <a:pt x="0" y="53"/>
                  </a:cubicBezTo>
                  <a:cubicBezTo>
                    <a:pt x="15" y="58"/>
                    <a:pt x="32" y="55"/>
                    <a:pt x="45" y="45"/>
                  </a:cubicBezTo>
                  <a:cubicBezTo>
                    <a:pt x="58" y="34"/>
                    <a:pt x="63" y="17"/>
                    <a:pt x="60" y="0"/>
                  </a:cubicBezTo>
                  <a:close/>
                </a:path>
              </a:pathLst>
            </a:custGeom>
            <a:gradFill rotWithShape="1">
              <a:gsLst>
                <a:gs pos="0">
                  <a:srgbClr val="0061B2">
                    <a:gamma/>
                    <a:shade val="30196"/>
                    <a:invGamma/>
                  </a:srgbClr>
                </a:gs>
                <a:gs pos="50000">
                  <a:srgbClr val="0061B2"/>
                </a:gs>
                <a:gs pos="100000">
                  <a:srgbClr val="0061B2">
                    <a:gamma/>
                    <a:shade val="30196"/>
                    <a:invGamma/>
                  </a:srgbClr>
                </a:gs>
              </a:gsLst>
              <a:lin ang="189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33" name="Freeform 216"/>
            <p:cNvSpPr/>
            <p:nvPr/>
          </p:nvSpPr>
          <p:spPr bwMode="gray">
            <a:xfrm rot="19522652">
              <a:off x="6494011" y="3501584"/>
              <a:ext cx="123372" cy="98780"/>
            </a:xfrm>
            <a:custGeom>
              <a:avLst/>
              <a:gdLst>
                <a:gd name="T0" fmla="*/ 55 w 58"/>
                <a:gd name="T1" fmla="*/ 0 h 52"/>
                <a:gd name="T2" fmla="*/ 40 w 58"/>
                <a:gd name="T3" fmla="*/ 39 h 52"/>
                <a:gd name="T4" fmla="*/ 0 w 58"/>
                <a:gd name="T5" fmla="*/ 48 h 52"/>
                <a:gd name="T6" fmla="*/ 41 w 58"/>
                <a:gd name="T7" fmla="*/ 40 h 52"/>
                <a:gd name="T8" fmla="*/ 55 w 58"/>
                <a:gd name="T9" fmla="*/ 0 h 52"/>
              </a:gdLst>
              <a:ahLst/>
              <a:cxnLst>
                <a:cxn ang="0">
                  <a:pos x="T0" y="T1"/>
                </a:cxn>
                <a:cxn ang="0">
                  <a:pos x="T2" y="T3"/>
                </a:cxn>
                <a:cxn ang="0">
                  <a:pos x="T4" y="T5"/>
                </a:cxn>
                <a:cxn ang="0">
                  <a:pos x="T6" y="T7"/>
                </a:cxn>
                <a:cxn ang="0">
                  <a:pos x="T8" y="T9"/>
                </a:cxn>
              </a:cxnLst>
              <a:rect l="0" t="0" r="r" b="b"/>
              <a:pathLst>
                <a:path w="58" h="52">
                  <a:moveTo>
                    <a:pt x="55" y="0"/>
                  </a:moveTo>
                  <a:cubicBezTo>
                    <a:pt x="57" y="15"/>
                    <a:pt x="52" y="29"/>
                    <a:pt x="40" y="39"/>
                  </a:cubicBezTo>
                  <a:cubicBezTo>
                    <a:pt x="29" y="48"/>
                    <a:pt x="14" y="51"/>
                    <a:pt x="0" y="48"/>
                  </a:cubicBezTo>
                  <a:cubicBezTo>
                    <a:pt x="15" y="52"/>
                    <a:pt x="30" y="50"/>
                    <a:pt x="41" y="40"/>
                  </a:cubicBezTo>
                  <a:cubicBezTo>
                    <a:pt x="53" y="30"/>
                    <a:pt x="58" y="15"/>
                    <a:pt x="55" y="0"/>
                  </a:cubicBezTo>
                  <a:close/>
                </a:path>
              </a:pathLst>
            </a:custGeom>
            <a:gradFill rotWithShape="1">
              <a:gsLst>
                <a:gs pos="0">
                  <a:srgbClr val="0061B2">
                    <a:gamma/>
                    <a:shade val="30196"/>
                    <a:invGamma/>
                  </a:srgbClr>
                </a:gs>
                <a:gs pos="50000">
                  <a:srgbClr val="0061B2"/>
                </a:gs>
                <a:gs pos="100000">
                  <a:srgbClr val="0061B2">
                    <a:gamma/>
                    <a:shade val="30196"/>
                    <a:invGamma/>
                  </a:srgbClr>
                </a:gs>
              </a:gsLst>
              <a:lin ang="189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34" name="Freeform 217"/>
            <p:cNvSpPr/>
            <p:nvPr/>
          </p:nvSpPr>
          <p:spPr bwMode="gray">
            <a:xfrm rot="19522652">
              <a:off x="6560684" y="3519968"/>
              <a:ext cx="104461" cy="83521"/>
            </a:xfrm>
            <a:custGeom>
              <a:avLst/>
              <a:gdLst>
                <a:gd name="T0" fmla="*/ 47 w 49"/>
                <a:gd name="T1" fmla="*/ 0 h 44"/>
                <a:gd name="T2" fmla="*/ 34 w 49"/>
                <a:gd name="T3" fmla="*/ 33 h 44"/>
                <a:gd name="T4" fmla="*/ 0 w 49"/>
                <a:gd name="T5" fmla="*/ 40 h 44"/>
                <a:gd name="T6" fmla="*/ 35 w 49"/>
                <a:gd name="T7" fmla="*/ 34 h 44"/>
                <a:gd name="T8" fmla="*/ 47 w 49"/>
                <a:gd name="T9" fmla="*/ 0 h 44"/>
              </a:gdLst>
              <a:ahLst/>
              <a:cxnLst>
                <a:cxn ang="0">
                  <a:pos x="T0" y="T1"/>
                </a:cxn>
                <a:cxn ang="0">
                  <a:pos x="T2" y="T3"/>
                </a:cxn>
                <a:cxn ang="0">
                  <a:pos x="T4" y="T5"/>
                </a:cxn>
                <a:cxn ang="0">
                  <a:pos x="T6" y="T7"/>
                </a:cxn>
                <a:cxn ang="0">
                  <a:pos x="T8" y="T9"/>
                </a:cxn>
              </a:cxnLst>
              <a:rect l="0" t="0" r="r" b="b"/>
              <a:pathLst>
                <a:path w="49" h="44">
                  <a:moveTo>
                    <a:pt x="47" y="0"/>
                  </a:moveTo>
                  <a:cubicBezTo>
                    <a:pt x="48" y="12"/>
                    <a:pt x="44" y="25"/>
                    <a:pt x="34" y="33"/>
                  </a:cubicBezTo>
                  <a:cubicBezTo>
                    <a:pt x="25" y="41"/>
                    <a:pt x="12" y="43"/>
                    <a:pt x="0" y="40"/>
                  </a:cubicBezTo>
                  <a:cubicBezTo>
                    <a:pt x="12" y="44"/>
                    <a:pt x="25" y="42"/>
                    <a:pt x="35" y="34"/>
                  </a:cubicBezTo>
                  <a:cubicBezTo>
                    <a:pt x="45" y="26"/>
                    <a:pt x="49" y="12"/>
                    <a:pt x="47" y="0"/>
                  </a:cubicBezTo>
                  <a:close/>
                </a:path>
              </a:pathLst>
            </a:custGeom>
            <a:gradFill rotWithShape="1">
              <a:gsLst>
                <a:gs pos="0">
                  <a:srgbClr val="0061B2">
                    <a:gamma/>
                    <a:shade val="30196"/>
                    <a:invGamma/>
                  </a:srgbClr>
                </a:gs>
                <a:gs pos="50000">
                  <a:srgbClr val="0061B2"/>
                </a:gs>
                <a:gs pos="100000">
                  <a:srgbClr val="0061B2">
                    <a:gamma/>
                    <a:shade val="30196"/>
                    <a:invGamma/>
                  </a:srgbClr>
                </a:gs>
              </a:gsLst>
              <a:lin ang="189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35" name="Freeform 218"/>
            <p:cNvSpPr/>
            <p:nvPr/>
          </p:nvSpPr>
          <p:spPr bwMode="gray">
            <a:xfrm rot="19522652">
              <a:off x="6541892" y="3514738"/>
              <a:ext cx="108063" cy="89143"/>
            </a:xfrm>
            <a:custGeom>
              <a:avLst/>
              <a:gdLst>
                <a:gd name="T0" fmla="*/ 49 w 51"/>
                <a:gd name="T1" fmla="*/ 0 h 47"/>
                <a:gd name="T2" fmla="*/ 35 w 51"/>
                <a:gd name="T3" fmla="*/ 35 h 47"/>
                <a:gd name="T4" fmla="*/ 0 w 51"/>
                <a:gd name="T5" fmla="*/ 42 h 47"/>
                <a:gd name="T6" fmla="*/ 37 w 51"/>
                <a:gd name="T7" fmla="*/ 36 h 47"/>
                <a:gd name="T8" fmla="*/ 49 w 51"/>
                <a:gd name="T9" fmla="*/ 0 h 47"/>
              </a:gdLst>
              <a:ahLst/>
              <a:cxnLst>
                <a:cxn ang="0">
                  <a:pos x="T0" y="T1"/>
                </a:cxn>
                <a:cxn ang="0">
                  <a:pos x="T2" y="T3"/>
                </a:cxn>
                <a:cxn ang="0">
                  <a:pos x="T4" y="T5"/>
                </a:cxn>
                <a:cxn ang="0">
                  <a:pos x="T6" y="T7"/>
                </a:cxn>
                <a:cxn ang="0">
                  <a:pos x="T8" y="T9"/>
                </a:cxn>
              </a:cxnLst>
              <a:rect l="0" t="0" r="r" b="b"/>
              <a:pathLst>
                <a:path w="51" h="47">
                  <a:moveTo>
                    <a:pt x="49" y="0"/>
                  </a:moveTo>
                  <a:cubicBezTo>
                    <a:pt x="50" y="13"/>
                    <a:pt x="46" y="26"/>
                    <a:pt x="35" y="35"/>
                  </a:cubicBezTo>
                  <a:cubicBezTo>
                    <a:pt x="26" y="43"/>
                    <a:pt x="12" y="46"/>
                    <a:pt x="0" y="42"/>
                  </a:cubicBezTo>
                  <a:cubicBezTo>
                    <a:pt x="12" y="47"/>
                    <a:pt x="26" y="45"/>
                    <a:pt x="37" y="36"/>
                  </a:cubicBezTo>
                  <a:cubicBezTo>
                    <a:pt x="47" y="27"/>
                    <a:pt x="51" y="13"/>
                    <a:pt x="49" y="0"/>
                  </a:cubicBezTo>
                  <a:close/>
                </a:path>
              </a:pathLst>
            </a:custGeom>
            <a:gradFill rotWithShape="1">
              <a:gsLst>
                <a:gs pos="0">
                  <a:srgbClr val="0061B2">
                    <a:gamma/>
                    <a:shade val="30196"/>
                    <a:invGamma/>
                  </a:srgbClr>
                </a:gs>
                <a:gs pos="50000">
                  <a:srgbClr val="0061B2"/>
                </a:gs>
                <a:gs pos="100000">
                  <a:srgbClr val="0061B2">
                    <a:gamma/>
                    <a:shade val="30196"/>
                    <a:invGamma/>
                  </a:srgbClr>
                </a:gs>
              </a:gsLst>
              <a:lin ang="189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sp>
          <p:nvSpPr>
            <p:cNvPr id="36" name="Freeform 219"/>
            <p:cNvSpPr/>
            <p:nvPr/>
          </p:nvSpPr>
          <p:spPr bwMode="gray">
            <a:xfrm rot="19522652">
              <a:off x="6580981" y="3523927"/>
              <a:ext cx="99958" cy="81915"/>
            </a:xfrm>
            <a:custGeom>
              <a:avLst/>
              <a:gdLst>
                <a:gd name="T0" fmla="*/ 45 w 47"/>
                <a:gd name="T1" fmla="*/ 0 h 43"/>
                <a:gd name="T2" fmla="*/ 33 w 47"/>
                <a:gd name="T3" fmla="*/ 32 h 43"/>
                <a:gd name="T4" fmla="*/ 0 w 47"/>
                <a:gd name="T5" fmla="*/ 39 h 43"/>
                <a:gd name="T6" fmla="*/ 34 w 47"/>
                <a:gd name="T7" fmla="*/ 33 h 43"/>
                <a:gd name="T8" fmla="*/ 45 w 47"/>
                <a:gd name="T9" fmla="*/ 0 h 43"/>
              </a:gdLst>
              <a:ahLst/>
              <a:cxnLst>
                <a:cxn ang="0">
                  <a:pos x="T0" y="T1"/>
                </a:cxn>
                <a:cxn ang="0">
                  <a:pos x="T2" y="T3"/>
                </a:cxn>
                <a:cxn ang="0">
                  <a:pos x="T4" y="T5"/>
                </a:cxn>
                <a:cxn ang="0">
                  <a:pos x="T6" y="T7"/>
                </a:cxn>
                <a:cxn ang="0">
                  <a:pos x="T8" y="T9"/>
                </a:cxn>
              </a:cxnLst>
              <a:rect l="0" t="0" r="r" b="b"/>
              <a:pathLst>
                <a:path w="47" h="43">
                  <a:moveTo>
                    <a:pt x="45" y="0"/>
                  </a:moveTo>
                  <a:cubicBezTo>
                    <a:pt x="46" y="12"/>
                    <a:pt x="42" y="24"/>
                    <a:pt x="33" y="32"/>
                  </a:cubicBezTo>
                  <a:cubicBezTo>
                    <a:pt x="24" y="39"/>
                    <a:pt x="12" y="42"/>
                    <a:pt x="0" y="39"/>
                  </a:cubicBezTo>
                  <a:cubicBezTo>
                    <a:pt x="12" y="43"/>
                    <a:pt x="25" y="41"/>
                    <a:pt x="34" y="33"/>
                  </a:cubicBezTo>
                  <a:cubicBezTo>
                    <a:pt x="43" y="25"/>
                    <a:pt x="47" y="12"/>
                    <a:pt x="45" y="0"/>
                  </a:cubicBezTo>
                  <a:close/>
                </a:path>
              </a:pathLst>
            </a:custGeom>
            <a:gradFill rotWithShape="1">
              <a:gsLst>
                <a:gs pos="0">
                  <a:srgbClr val="0061B2">
                    <a:gamma/>
                    <a:shade val="30196"/>
                    <a:invGamma/>
                  </a:srgbClr>
                </a:gs>
                <a:gs pos="50000">
                  <a:srgbClr val="0061B2"/>
                </a:gs>
                <a:gs pos="100000">
                  <a:srgbClr val="0061B2">
                    <a:gamma/>
                    <a:shade val="30196"/>
                    <a:invGamma/>
                  </a:srgbClr>
                </a:gs>
              </a:gsLst>
              <a:lin ang="18900000" scaled="1"/>
            </a:gradFill>
            <a:ln>
              <a:noFill/>
            </a:ln>
            <a:extLst>
              <a:ext uri="{91240B29-F687-4F45-9708-019B960494DF}">
                <a14:hiddenLine xmlns:a14="http://schemas.microsoft.com/office/drawing/2010/main" xmlns="" w="9525">
                  <a:solidFill>
                    <a:srgbClr val="000000"/>
                  </a:solidFill>
                  <a:round/>
                </a14:hiddenLine>
              </a:ext>
            </a:extLst>
          </p:spPr>
          <p:txBody>
            <a:bodyPr/>
            <a:ls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a:p>
          </p:txBody>
        </p:sp>
      </p:grpSp>
      <p:sp>
        <p:nvSpPr>
          <p:cNvPr id="37" name="文本框 36"/>
          <p:cNvSpPr txBox="1"/>
          <p:nvPr/>
        </p:nvSpPr>
        <p:spPr>
          <a:xfrm>
            <a:off x="9360265" y="3779473"/>
            <a:ext cx="2061872" cy="679801"/>
          </a:xfrm>
          <a:prstGeom prst="rect">
            <a:avLst/>
          </a:prstGeom>
          <a:noFill/>
        </p:spPr>
        <p:txBody>
          <a:bodyPr wrap="square" rtlCol="0">
            <a:spAutoFit/>
          </a:bodyPr>
          <a:lstStyle>
            <a:defPPr>
              <a:defRPr lang="zh-CN"/>
            </a:defPPr>
            <a:lvl1pPr algn="r">
              <a:lnSpc>
                <a:spcPct val="125000"/>
              </a:lnSpc>
              <a:defRPr sz="16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algn="l"/>
            <a:r>
              <a:rPr lang="zh-CN" altLang="en-US" dirty="0"/>
              <a:t>点击文本框即可进行编辑输入相关内容</a:t>
            </a:r>
          </a:p>
        </p:txBody>
      </p:sp>
      <p:sp>
        <p:nvSpPr>
          <p:cNvPr id="38" name="文本框 37"/>
          <p:cNvSpPr txBox="1"/>
          <p:nvPr/>
        </p:nvSpPr>
        <p:spPr>
          <a:xfrm>
            <a:off x="9374204" y="3341207"/>
            <a:ext cx="1505021" cy="461665"/>
          </a:xfrm>
          <a:prstGeom prst="rect">
            <a:avLst/>
          </a:prstGeom>
          <a:noFill/>
        </p:spPr>
        <p:txBody>
          <a:bodyPr wrap="square" rtlCol="0">
            <a:spAutoFit/>
          </a:bodyPr>
          <a:lstStyle/>
          <a:p>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39" name="文本框 38"/>
          <p:cNvSpPr txBox="1"/>
          <p:nvPr/>
        </p:nvSpPr>
        <p:spPr>
          <a:xfrm>
            <a:off x="3325986" y="5452085"/>
            <a:ext cx="2211357" cy="679801"/>
          </a:xfrm>
          <a:prstGeom prst="rect">
            <a:avLst/>
          </a:prstGeom>
          <a:noFill/>
        </p:spPr>
        <p:txBody>
          <a:bodyPr wrap="square" rtlCol="0">
            <a:spAutoFit/>
          </a:bodyPr>
          <a:lstStyle>
            <a:defPPr>
              <a:defRPr lang="zh-CN"/>
            </a:defPPr>
            <a:lvl1pPr algn="r">
              <a:lnSpc>
                <a:spcPct val="125000"/>
              </a:lnSpc>
              <a:defRPr sz="16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t>点击文本框即可进行编辑输入相关内容</a:t>
            </a:r>
          </a:p>
        </p:txBody>
      </p:sp>
      <p:sp>
        <p:nvSpPr>
          <p:cNvPr id="40" name="文本框 39"/>
          <p:cNvSpPr txBox="1"/>
          <p:nvPr/>
        </p:nvSpPr>
        <p:spPr>
          <a:xfrm>
            <a:off x="3973411" y="5014277"/>
            <a:ext cx="1558376" cy="461665"/>
          </a:xfrm>
          <a:prstGeom prst="rect">
            <a:avLst/>
          </a:prstGeom>
          <a:noFill/>
        </p:spPr>
        <p:txBody>
          <a:bodyPr wrap="square" rtlCol="0">
            <a:spAutoFit/>
          </a:bodyPr>
          <a:lstStyle/>
          <a:p>
            <a:pPr algn="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41" name="文本框 40"/>
          <p:cNvSpPr txBox="1"/>
          <p:nvPr/>
        </p:nvSpPr>
        <p:spPr>
          <a:xfrm>
            <a:off x="2921096" y="1681038"/>
            <a:ext cx="2141584" cy="679801"/>
          </a:xfrm>
          <a:prstGeom prst="rect">
            <a:avLst/>
          </a:prstGeom>
          <a:noFill/>
        </p:spPr>
        <p:txBody>
          <a:bodyPr wrap="square" rtlCol="0">
            <a:spAutoFit/>
          </a:bodyPr>
          <a:lstStyle/>
          <a:p>
            <a:pPr algn="r">
              <a:lnSpc>
                <a:spcPct val="125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a:t>
            </a:r>
          </a:p>
        </p:txBody>
      </p:sp>
      <p:sp>
        <p:nvSpPr>
          <p:cNvPr id="42" name="文本框 41"/>
          <p:cNvSpPr txBox="1"/>
          <p:nvPr/>
        </p:nvSpPr>
        <p:spPr>
          <a:xfrm>
            <a:off x="3592196" y="1214137"/>
            <a:ext cx="1470484" cy="461665"/>
          </a:xfrm>
          <a:prstGeom prst="rect">
            <a:avLst/>
          </a:prstGeom>
          <a:noFill/>
        </p:spPr>
        <p:txBody>
          <a:bodyPr wrap="square" rtlCol="0">
            <a:spAutoFit/>
          </a:bodyPr>
          <a:lstStyle/>
          <a:p>
            <a:pPr algn="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Tree>
    <p:extLst>
      <p:ext uri="{BB962C8B-B14F-4D97-AF65-F5344CB8AC3E}">
        <p14:creationId xmlns:p14="http://schemas.microsoft.com/office/powerpoint/2010/main" xmlns="" val="2320868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成员介绍</a:t>
            </a:r>
          </a:p>
        </p:txBody>
      </p:sp>
      <p:sp>
        <p:nvSpPr>
          <p:cNvPr id="3" name="文本占位符 2"/>
          <p:cNvSpPr>
            <a:spLocks noGrp="1"/>
          </p:cNvSpPr>
          <p:nvPr>
            <p:ph type="body" sz="quarter" idx="4294967295"/>
          </p:nvPr>
        </p:nvSpPr>
        <p:spPr>
          <a:xfrm>
            <a:off x="0" y="4557713"/>
            <a:ext cx="1398588" cy="333375"/>
          </a:xfrm>
        </p:spPr>
        <p:txBody>
          <a:bodyPr>
            <a:spAutoFit/>
          </a:bodyPr>
          <a:lstStyle/>
          <a:p>
            <a:pPr marL="0" lvl="0" indent="0" algn="ctr">
              <a:lnSpc>
                <a:spcPts val="2000"/>
              </a:lnSpc>
              <a:spcBef>
                <a:spcPct val="0"/>
              </a:spcBef>
              <a:buNone/>
            </a:pPr>
            <a:r>
              <a:rPr lang="zh-CN" altLang="en-US" sz="1600" dirty="0">
                <a:solidFill>
                  <a:srgbClr val="000000"/>
                </a:solidFill>
                <a:latin typeface="+mn-ea"/>
              </a:rPr>
              <a:t>班级：</a:t>
            </a:r>
            <a:r>
              <a:rPr lang="en-US" altLang="zh-CN" sz="1600" dirty="0">
                <a:solidFill>
                  <a:srgbClr val="000000"/>
                </a:solidFill>
                <a:latin typeface="+mn-ea"/>
              </a:rPr>
              <a:t>XXXX</a:t>
            </a:r>
            <a:endParaRPr lang="zh-CN" altLang="en-US" dirty="0">
              <a:latin typeface="+mn-ea"/>
            </a:endParaRPr>
          </a:p>
        </p:txBody>
      </p:sp>
      <p:grpSp>
        <p:nvGrpSpPr>
          <p:cNvPr id="8" name="255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p:cNvGrpSpPr>
            <a:grpSpLocks noChangeAspect="1"/>
          </p:cNvGrpSpPr>
          <p:nvPr>
            <p:custDataLst>
              <p:tags r:id="rId1"/>
            </p:custDataLst>
          </p:nvPr>
        </p:nvGrpSpPr>
        <p:grpSpPr>
          <a:xfrm>
            <a:off x="3013224" y="1683048"/>
            <a:ext cx="9042957" cy="2560538"/>
            <a:chOff x="784334" y="1130300"/>
            <a:chExt cx="11407666" cy="3034454"/>
          </a:xfrm>
        </p:grpSpPr>
        <p:cxnSp>
          <p:nvCxnSpPr>
            <p:cNvPr id="9" name="直接连接符 8">
              <a:extLst>
                <a:ext uri="{FF2B5EF4-FFF2-40B4-BE49-F238E27FC236}">
                  <a16:creationId xmlns:a16="http://schemas.microsoft.com/office/drawing/2014/main" xmlns="" id="{A55A51BE-A5CC-426E-A5B1-259F0ED22263}"/>
                </a:ext>
              </a:extLst>
            </p:cNvPr>
            <p:cNvCxnSpPr>
              <a:cxnSpLocks/>
            </p:cNvCxnSpPr>
            <p:nvPr/>
          </p:nvCxnSpPr>
          <p:spPr>
            <a:xfrm>
              <a:off x="1426153" y="3762179"/>
              <a:ext cx="10765847" cy="0"/>
            </a:xfrm>
            <a:prstGeom prst="line">
              <a:avLst/>
            </a:prstGeom>
            <a:ln w="19050">
              <a:solidFill>
                <a:schemeClr val="accent1"/>
              </a:solidFill>
              <a:prstDash val="dash"/>
              <a:headEnd type="none" w="med" len="med"/>
              <a:tailEnd type="none" w="lg" len="lg"/>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xmlns="" id="{F542F74D-D7CE-46B7-8F49-A7451AC940A0}"/>
                </a:ext>
              </a:extLst>
            </p:cNvPr>
            <p:cNvCxnSpPr>
              <a:cxnSpLocks/>
            </p:cNvCxnSpPr>
            <p:nvPr/>
          </p:nvCxnSpPr>
          <p:spPr>
            <a:xfrm>
              <a:off x="1426153" y="2372325"/>
              <a:ext cx="0" cy="1389854"/>
            </a:xfrm>
            <a:prstGeom prst="line">
              <a:avLst/>
            </a:prstGeom>
            <a:ln w="19050">
              <a:solidFill>
                <a:schemeClr val="accent1"/>
              </a:solidFill>
              <a:prstDash val="dash"/>
              <a:headEnd type="none" w="med" len="med"/>
              <a:tailEnd type="none" w="lg" len="lg"/>
            </a:ln>
          </p:spPr>
          <p:style>
            <a:lnRef idx="1">
              <a:schemeClr val="accent1"/>
            </a:lnRef>
            <a:fillRef idx="0">
              <a:schemeClr val="accent1"/>
            </a:fillRef>
            <a:effectRef idx="0">
              <a:schemeClr val="accent1"/>
            </a:effectRef>
            <a:fontRef idx="minor">
              <a:schemeClr val="tx1"/>
            </a:fontRef>
          </p:style>
        </p:cxnSp>
        <p:sp>
          <p:nvSpPr>
            <p:cNvPr id="11" name="iśļîdè">
              <a:extLst>
                <a:ext uri="{FF2B5EF4-FFF2-40B4-BE49-F238E27FC236}">
                  <a16:creationId xmlns:a16="http://schemas.microsoft.com/office/drawing/2014/main" xmlns="" id="{AF3DB36F-4E09-4543-B8C2-B2D7C237A2EC}"/>
                </a:ext>
              </a:extLst>
            </p:cNvPr>
            <p:cNvSpPr/>
            <p:nvPr/>
          </p:nvSpPr>
          <p:spPr>
            <a:xfrm>
              <a:off x="784334" y="1567175"/>
              <a:ext cx="1506105" cy="805150"/>
            </a:xfrm>
            <a:prstGeom prst="parallelogram">
              <a:avLst/>
            </a:prstGeom>
            <a:solidFill>
              <a:schemeClr val="accent1"/>
            </a:solid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zh-CN" altLang="en-US" sz="2000" b="1" i="1" dirty="0">
                  <a:solidFill>
                    <a:schemeClr val="bg1"/>
                  </a:solidFill>
                </a:rPr>
                <a:t>成员</a:t>
              </a:r>
              <a:r>
                <a:rPr lang="en-US" altLang="zh-CN" sz="2000" b="1" i="1" dirty="0">
                  <a:solidFill>
                    <a:schemeClr val="bg1"/>
                  </a:solidFill>
                </a:rPr>
                <a:t>1</a:t>
              </a:r>
              <a:endParaRPr sz="2000" b="1" i="1" dirty="0">
                <a:solidFill>
                  <a:schemeClr val="bg1"/>
                </a:solidFill>
              </a:endParaRPr>
            </a:p>
          </p:txBody>
        </p:sp>
        <p:sp>
          <p:nvSpPr>
            <p:cNvPr id="12" name="íṧļíďê">
              <a:extLst>
                <a:ext uri="{FF2B5EF4-FFF2-40B4-BE49-F238E27FC236}">
                  <a16:creationId xmlns:a16="http://schemas.microsoft.com/office/drawing/2014/main" xmlns="" id="{5EA7EC63-1336-40F6-B98E-75EA20468708}"/>
                </a:ext>
              </a:extLst>
            </p:cNvPr>
            <p:cNvSpPr/>
            <p:nvPr/>
          </p:nvSpPr>
          <p:spPr bwMode="auto">
            <a:xfrm>
              <a:off x="1308908" y="1130300"/>
              <a:ext cx="456956" cy="421408"/>
            </a:xfrm>
            <a:custGeom>
              <a:avLst/>
              <a:gdLst>
                <a:gd name="connsiteX0" fmla="*/ 392435 w 609156"/>
                <a:gd name="connsiteY0" fmla="*/ 452324 h 561771"/>
                <a:gd name="connsiteX1" fmla="*/ 427863 w 609156"/>
                <a:gd name="connsiteY1" fmla="*/ 452324 h 561771"/>
                <a:gd name="connsiteX2" fmla="*/ 435435 w 609156"/>
                <a:gd name="connsiteY2" fmla="*/ 459885 h 561771"/>
                <a:gd name="connsiteX3" fmla="*/ 435435 w 609156"/>
                <a:gd name="connsiteY3" fmla="*/ 474634 h 561771"/>
                <a:gd name="connsiteX4" fmla="*/ 435435 w 609156"/>
                <a:gd name="connsiteY4" fmla="*/ 539321 h 561771"/>
                <a:gd name="connsiteX5" fmla="*/ 435435 w 609156"/>
                <a:gd name="connsiteY5" fmla="*/ 553976 h 561771"/>
                <a:gd name="connsiteX6" fmla="*/ 427863 w 609156"/>
                <a:gd name="connsiteY6" fmla="*/ 561630 h 561771"/>
                <a:gd name="connsiteX7" fmla="*/ 392435 w 609156"/>
                <a:gd name="connsiteY7" fmla="*/ 561630 h 561771"/>
                <a:gd name="connsiteX8" fmla="*/ 384863 w 609156"/>
                <a:gd name="connsiteY8" fmla="*/ 553976 h 561771"/>
                <a:gd name="connsiteX9" fmla="*/ 384863 w 609156"/>
                <a:gd name="connsiteY9" fmla="*/ 539321 h 561771"/>
                <a:gd name="connsiteX10" fmla="*/ 384863 w 609156"/>
                <a:gd name="connsiteY10" fmla="*/ 474634 h 561771"/>
                <a:gd name="connsiteX11" fmla="*/ 384863 w 609156"/>
                <a:gd name="connsiteY11" fmla="*/ 459885 h 561771"/>
                <a:gd name="connsiteX12" fmla="*/ 392435 w 609156"/>
                <a:gd name="connsiteY12" fmla="*/ 452324 h 561771"/>
                <a:gd name="connsiteX13" fmla="*/ 464152 w 609156"/>
                <a:gd name="connsiteY13" fmla="*/ 409985 h 561771"/>
                <a:gd name="connsiteX14" fmla="*/ 499488 w 609156"/>
                <a:gd name="connsiteY14" fmla="*/ 409985 h 561771"/>
                <a:gd name="connsiteX15" fmla="*/ 507153 w 609156"/>
                <a:gd name="connsiteY15" fmla="*/ 417551 h 561771"/>
                <a:gd name="connsiteX16" fmla="*/ 507153 w 609156"/>
                <a:gd name="connsiteY16" fmla="*/ 474622 h 561771"/>
                <a:gd name="connsiteX17" fmla="*/ 507153 w 609156"/>
                <a:gd name="connsiteY17" fmla="*/ 496853 h 561771"/>
                <a:gd name="connsiteX18" fmla="*/ 507153 w 609156"/>
                <a:gd name="connsiteY18" fmla="*/ 553923 h 561771"/>
                <a:gd name="connsiteX19" fmla="*/ 499488 w 609156"/>
                <a:gd name="connsiteY19" fmla="*/ 561489 h 561771"/>
                <a:gd name="connsiteX20" fmla="*/ 464152 w 609156"/>
                <a:gd name="connsiteY20" fmla="*/ 561489 h 561771"/>
                <a:gd name="connsiteX21" fmla="*/ 456487 w 609156"/>
                <a:gd name="connsiteY21" fmla="*/ 553923 h 561771"/>
                <a:gd name="connsiteX22" fmla="*/ 456487 w 609156"/>
                <a:gd name="connsiteY22" fmla="*/ 496853 h 561771"/>
                <a:gd name="connsiteX23" fmla="*/ 456487 w 609156"/>
                <a:gd name="connsiteY23" fmla="*/ 474622 h 561771"/>
                <a:gd name="connsiteX24" fmla="*/ 456487 w 609156"/>
                <a:gd name="connsiteY24" fmla="*/ 417551 h 561771"/>
                <a:gd name="connsiteX25" fmla="*/ 464152 w 609156"/>
                <a:gd name="connsiteY25" fmla="*/ 409985 h 561771"/>
                <a:gd name="connsiteX26" fmla="*/ 553539 w 609156"/>
                <a:gd name="connsiteY26" fmla="*/ 277886 h 561771"/>
                <a:gd name="connsiteX27" fmla="*/ 558399 w 609156"/>
                <a:gd name="connsiteY27" fmla="*/ 280594 h 561771"/>
                <a:gd name="connsiteX28" fmla="*/ 608220 w 609156"/>
                <a:gd name="connsiteY28" fmla="*/ 360717 h 561771"/>
                <a:gd name="connsiteX29" fmla="*/ 603359 w 609156"/>
                <a:gd name="connsiteY29" fmla="*/ 369402 h 561771"/>
                <a:gd name="connsiteX30" fmla="*/ 578776 w 609156"/>
                <a:gd name="connsiteY30" fmla="*/ 369402 h 561771"/>
                <a:gd name="connsiteX31" fmla="*/ 578776 w 609156"/>
                <a:gd name="connsiteY31" fmla="*/ 429074 h 561771"/>
                <a:gd name="connsiteX32" fmla="*/ 578776 w 609156"/>
                <a:gd name="connsiteY32" fmla="*/ 432529 h 561771"/>
                <a:gd name="connsiteX33" fmla="*/ 578776 w 609156"/>
                <a:gd name="connsiteY33" fmla="*/ 554674 h 561771"/>
                <a:gd name="connsiteX34" fmla="*/ 571205 w 609156"/>
                <a:gd name="connsiteY34" fmla="*/ 561771 h 561771"/>
                <a:gd name="connsiteX35" fmla="*/ 535779 w 609156"/>
                <a:gd name="connsiteY35" fmla="*/ 561771 h 561771"/>
                <a:gd name="connsiteX36" fmla="*/ 528208 w 609156"/>
                <a:gd name="connsiteY36" fmla="*/ 554207 h 561771"/>
                <a:gd name="connsiteX37" fmla="*/ 528208 w 609156"/>
                <a:gd name="connsiteY37" fmla="*/ 369495 h 561771"/>
                <a:gd name="connsiteX38" fmla="*/ 503625 w 609156"/>
                <a:gd name="connsiteY38" fmla="*/ 369495 h 561771"/>
                <a:gd name="connsiteX39" fmla="*/ 498764 w 609156"/>
                <a:gd name="connsiteY39" fmla="*/ 360717 h 561771"/>
                <a:gd name="connsiteX40" fmla="*/ 548678 w 609156"/>
                <a:gd name="connsiteY40" fmla="*/ 280594 h 561771"/>
                <a:gd name="connsiteX41" fmla="*/ 553539 w 609156"/>
                <a:gd name="connsiteY41" fmla="*/ 277886 h 561771"/>
                <a:gd name="connsiteX42" fmla="*/ 248743 w 609156"/>
                <a:gd name="connsiteY42" fmla="*/ 0 h 561771"/>
                <a:gd name="connsiteX43" fmla="*/ 260245 w 609156"/>
                <a:gd name="connsiteY43" fmla="*/ 0 h 561771"/>
                <a:gd name="connsiteX44" fmla="*/ 271654 w 609156"/>
                <a:gd name="connsiteY44" fmla="*/ 0 h 561771"/>
                <a:gd name="connsiteX45" fmla="*/ 368159 w 609156"/>
                <a:gd name="connsiteY45" fmla="*/ 96367 h 561771"/>
                <a:gd name="connsiteX46" fmla="*/ 368159 w 609156"/>
                <a:gd name="connsiteY46" fmla="*/ 203287 h 561771"/>
                <a:gd name="connsiteX47" fmla="*/ 346651 w 609156"/>
                <a:gd name="connsiteY47" fmla="*/ 243440 h 561771"/>
                <a:gd name="connsiteX48" fmla="*/ 346651 w 609156"/>
                <a:gd name="connsiteY48" fmla="*/ 346532 h 561771"/>
                <a:gd name="connsiteX49" fmla="*/ 349269 w 609156"/>
                <a:gd name="connsiteY49" fmla="*/ 351014 h 561771"/>
                <a:gd name="connsiteX50" fmla="*/ 440257 w 609156"/>
                <a:gd name="connsiteY50" fmla="*/ 403493 h 561771"/>
                <a:gd name="connsiteX51" fmla="*/ 436236 w 609156"/>
                <a:gd name="connsiteY51" fmla="*/ 417687 h 561771"/>
                <a:gd name="connsiteX52" fmla="*/ 436236 w 609156"/>
                <a:gd name="connsiteY52" fmla="*/ 433748 h 561771"/>
                <a:gd name="connsiteX53" fmla="*/ 427820 w 609156"/>
                <a:gd name="connsiteY53" fmla="*/ 432441 h 561771"/>
                <a:gd name="connsiteX54" fmla="*/ 392378 w 609156"/>
                <a:gd name="connsiteY54" fmla="*/ 432441 h 561771"/>
                <a:gd name="connsiteX55" fmla="*/ 364699 w 609156"/>
                <a:gd name="connsiteY55" fmla="*/ 460081 h 561771"/>
                <a:gd name="connsiteX56" fmla="*/ 364699 w 609156"/>
                <a:gd name="connsiteY56" fmla="*/ 474742 h 561771"/>
                <a:gd name="connsiteX57" fmla="*/ 364699 w 609156"/>
                <a:gd name="connsiteY57" fmla="*/ 539454 h 561771"/>
                <a:gd name="connsiteX58" fmla="*/ 364699 w 609156"/>
                <a:gd name="connsiteY58" fmla="*/ 554207 h 561771"/>
                <a:gd name="connsiteX59" fmla="*/ 365821 w 609156"/>
                <a:gd name="connsiteY59" fmla="*/ 561771 h 561771"/>
                <a:gd name="connsiteX60" fmla="*/ 294471 w 609156"/>
                <a:gd name="connsiteY60" fmla="*/ 561771 h 561771"/>
                <a:gd name="connsiteX61" fmla="*/ 272215 w 609156"/>
                <a:gd name="connsiteY61" fmla="*/ 459521 h 561771"/>
                <a:gd name="connsiteX62" fmla="*/ 260339 w 609156"/>
                <a:gd name="connsiteY62" fmla="*/ 393595 h 561771"/>
                <a:gd name="connsiteX63" fmla="*/ 248463 w 609156"/>
                <a:gd name="connsiteY63" fmla="*/ 459521 h 561771"/>
                <a:gd name="connsiteX64" fmla="*/ 226207 w 609156"/>
                <a:gd name="connsiteY64" fmla="*/ 561771 h 561771"/>
                <a:gd name="connsiteX65" fmla="*/ 0 w 609156"/>
                <a:gd name="connsiteY65" fmla="*/ 561771 h 561771"/>
                <a:gd name="connsiteX66" fmla="*/ 0 w 609156"/>
                <a:gd name="connsiteY66" fmla="*/ 488468 h 561771"/>
                <a:gd name="connsiteX67" fmla="*/ 18796 w 609156"/>
                <a:gd name="connsiteY67" fmla="*/ 448315 h 561771"/>
                <a:gd name="connsiteX68" fmla="*/ 171221 w 609156"/>
                <a:gd name="connsiteY68" fmla="*/ 350734 h 561771"/>
                <a:gd name="connsiteX69" fmla="*/ 173840 w 609156"/>
                <a:gd name="connsiteY69" fmla="*/ 346532 h 561771"/>
                <a:gd name="connsiteX70" fmla="*/ 173840 w 609156"/>
                <a:gd name="connsiteY70" fmla="*/ 243440 h 561771"/>
                <a:gd name="connsiteX71" fmla="*/ 152238 w 609156"/>
                <a:gd name="connsiteY71" fmla="*/ 203287 h 561771"/>
                <a:gd name="connsiteX72" fmla="*/ 152238 w 609156"/>
                <a:gd name="connsiteY72" fmla="*/ 96367 h 561771"/>
                <a:gd name="connsiteX73" fmla="*/ 248743 w 609156"/>
                <a:gd name="connsiteY73" fmla="*/ 0 h 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9156" h="561771">
                  <a:moveTo>
                    <a:pt x="392435" y="452324"/>
                  </a:moveTo>
                  <a:lnTo>
                    <a:pt x="427863" y="452324"/>
                  </a:lnTo>
                  <a:cubicBezTo>
                    <a:pt x="432070" y="452324"/>
                    <a:pt x="435529" y="455685"/>
                    <a:pt x="435435" y="459885"/>
                  </a:cubicBezTo>
                  <a:lnTo>
                    <a:pt x="435435" y="474634"/>
                  </a:lnTo>
                  <a:lnTo>
                    <a:pt x="435435" y="539321"/>
                  </a:lnTo>
                  <a:lnTo>
                    <a:pt x="435435" y="553976"/>
                  </a:lnTo>
                  <a:cubicBezTo>
                    <a:pt x="435435" y="558270"/>
                    <a:pt x="432070" y="561630"/>
                    <a:pt x="427863" y="561630"/>
                  </a:cubicBezTo>
                  <a:lnTo>
                    <a:pt x="392435" y="561630"/>
                  </a:lnTo>
                  <a:cubicBezTo>
                    <a:pt x="388228" y="561630"/>
                    <a:pt x="384863" y="558270"/>
                    <a:pt x="384863" y="553976"/>
                  </a:cubicBezTo>
                  <a:lnTo>
                    <a:pt x="384863" y="539321"/>
                  </a:lnTo>
                  <a:lnTo>
                    <a:pt x="384863" y="474634"/>
                  </a:lnTo>
                  <a:lnTo>
                    <a:pt x="384863" y="459885"/>
                  </a:lnTo>
                  <a:cubicBezTo>
                    <a:pt x="384863" y="455685"/>
                    <a:pt x="388228" y="452324"/>
                    <a:pt x="392435" y="452324"/>
                  </a:cubicBezTo>
                  <a:close/>
                  <a:moveTo>
                    <a:pt x="464152" y="409985"/>
                  </a:moveTo>
                  <a:lnTo>
                    <a:pt x="499488" y="409985"/>
                  </a:lnTo>
                  <a:cubicBezTo>
                    <a:pt x="503788" y="409985"/>
                    <a:pt x="507153" y="413348"/>
                    <a:pt x="507153" y="417551"/>
                  </a:cubicBezTo>
                  <a:lnTo>
                    <a:pt x="507153" y="474622"/>
                  </a:lnTo>
                  <a:lnTo>
                    <a:pt x="507153" y="496853"/>
                  </a:lnTo>
                  <a:lnTo>
                    <a:pt x="507153" y="553923"/>
                  </a:lnTo>
                  <a:cubicBezTo>
                    <a:pt x="507153" y="558127"/>
                    <a:pt x="503788" y="561489"/>
                    <a:pt x="499488" y="561489"/>
                  </a:cubicBezTo>
                  <a:lnTo>
                    <a:pt x="464152" y="561489"/>
                  </a:lnTo>
                  <a:cubicBezTo>
                    <a:pt x="459852" y="561489"/>
                    <a:pt x="456487" y="558127"/>
                    <a:pt x="456487" y="553923"/>
                  </a:cubicBezTo>
                  <a:lnTo>
                    <a:pt x="456487" y="496853"/>
                  </a:lnTo>
                  <a:lnTo>
                    <a:pt x="456487" y="474622"/>
                  </a:lnTo>
                  <a:lnTo>
                    <a:pt x="456487" y="417551"/>
                  </a:lnTo>
                  <a:cubicBezTo>
                    <a:pt x="456487" y="413348"/>
                    <a:pt x="459852" y="409985"/>
                    <a:pt x="464152" y="409985"/>
                  </a:cubicBezTo>
                  <a:close/>
                  <a:moveTo>
                    <a:pt x="553539" y="277886"/>
                  </a:moveTo>
                  <a:cubicBezTo>
                    <a:pt x="555408" y="277886"/>
                    <a:pt x="557277" y="278727"/>
                    <a:pt x="558399" y="280594"/>
                  </a:cubicBezTo>
                  <a:lnTo>
                    <a:pt x="608220" y="360717"/>
                  </a:lnTo>
                  <a:cubicBezTo>
                    <a:pt x="610743" y="364546"/>
                    <a:pt x="607846" y="369495"/>
                    <a:pt x="603359" y="369402"/>
                  </a:cubicBezTo>
                  <a:lnTo>
                    <a:pt x="578776" y="369402"/>
                  </a:lnTo>
                  <a:lnTo>
                    <a:pt x="578776" y="429074"/>
                  </a:lnTo>
                  <a:lnTo>
                    <a:pt x="578776" y="432529"/>
                  </a:lnTo>
                  <a:lnTo>
                    <a:pt x="578776" y="554674"/>
                  </a:lnTo>
                  <a:cubicBezTo>
                    <a:pt x="578589" y="558690"/>
                    <a:pt x="575224" y="561771"/>
                    <a:pt x="571205" y="561771"/>
                  </a:cubicBezTo>
                  <a:lnTo>
                    <a:pt x="535779" y="561771"/>
                  </a:lnTo>
                  <a:cubicBezTo>
                    <a:pt x="531573" y="561771"/>
                    <a:pt x="528208" y="558409"/>
                    <a:pt x="528208" y="554207"/>
                  </a:cubicBezTo>
                  <a:lnTo>
                    <a:pt x="528208" y="369495"/>
                  </a:lnTo>
                  <a:lnTo>
                    <a:pt x="503625" y="369495"/>
                  </a:lnTo>
                  <a:cubicBezTo>
                    <a:pt x="499138" y="369495"/>
                    <a:pt x="496427" y="364546"/>
                    <a:pt x="498764" y="360717"/>
                  </a:cubicBezTo>
                  <a:lnTo>
                    <a:pt x="548678" y="280594"/>
                  </a:lnTo>
                  <a:cubicBezTo>
                    <a:pt x="549800" y="278727"/>
                    <a:pt x="551669" y="277886"/>
                    <a:pt x="553539" y="277886"/>
                  </a:cubicBezTo>
                  <a:close/>
                  <a:moveTo>
                    <a:pt x="248743" y="0"/>
                  </a:moveTo>
                  <a:lnTo>
                    <a:pt x="260245" y="0"/>
                  </a:lnTo>
                  <a:lnTo>
                    <a:pt x="271654" y="0"/>
                  </a:lnTo>
                  <a:cubicBezTo>
                    <a:pt x="325049" y="0"/>
                    <a:pt x="368159" y="43234"/>
                    <a:pt x="368159" y="96367"/>
                  </a:cubicBezTo>
                  <a:lnTo>
                    <a:pt x="368159" y="203287"/>
                  </a:lnTo>
                  <a:cubicBezTo>
                    <a:pt x="368159" y="220002"/>
                    <a:pt x="359555" y="234849"/>
                    <a:pt x="346651" y="243440"/>
                  </a:cubicBezTo>
                  <a:lnTo>
                    <a:pt x="346651" y="346532"/>
                  </a:lnTo>
                  <a:cubicBezTo>
                    <a:pt x="346651" y="348399"/>
                    <a:pt x="347586" y="349987"/>
                    <a:pt x="349269" y="351014"/>
                  </a:cubicBezTo>
                  <a:cubicBezTo>
                    <a:pt x="359368" y="355869"/>
                    <a:pt x="396399" y="374545"/>
                    <a:pt x="440257" y="403493"/>
                  </a:cubicBezTo>
                  <a:cubicBezTo>
                    <a:pt x="437732" y="407602"/>
                    <a:pt x="436236" y="412457"/>
                    <a:pt x="436236" y="417687"/>
                  </a:cubicBezTo>
                  <a:lnTo>
                    <a:pt x="436236" y="433748"/>
                  </a:lnTo>
                  <a:cubicBezTo>
                    <a:pt x="433617" y="432908"/>
                    <a:pt x="430812" y="432441"/>
                    <a:pt x="427820" y="432441"/>
                  </a:cubicBezTo>
                  <a:lnTo>
                    <a:pt x="392378" y="432441"/>
                  </a:lnTo>
                  <a:cubicBezTo>
                    <a:pt x="377136" y="432441"/>
                    <a:pt x="364699" y="444767"/>
                    <a:pt x="364699" y="460081"/>
                  </a:cubicBezTo>
                  <a:lnTo>
                    <a:pt x="364699" y="474742"/>
                  </a:lnTo>
                  <a:lnTo>
                    <a:pt x="364699" y="539454"/>
                  </a:lnTo>
                  <a:lnTo>
                    <a:pt x="364699" y="554207"/>
                  </a:lnTo>
                  <a:cubicBezTo>
                    <a:pt x="364699" y="556822"/>
                    <a:pt x="365073" y="559250"/>
                    <a:pt x="365821" y="561771"/>
                  </a:cubicBezTo>
                  <a:lnTo>
                    <a:pt x="294471" y="561771"/>
                  </a:lnTo>
                  <a:lnTo>
                    <a:pt x="272215" y="459521"/>
                  </a:lnTo>
                  <a:cubicBezTo>
                    <a:pt x="317288" y="396676"/>
                    <a:pt x="268848" y="393688"/>
                    <a:pt x="260339" y="393595"/>
                  </a:cubicBezTo>
                  <a:cubicBezTo>
                    <a:pt x="251829" y="393688"/>
                    <a:pt x="203390" y="396676"/>
                    <a:pt x="248463" y="459521"/>
                  </a:cubicBezTo>
                  <a:lnTo>
                    <a:pt x="226207" y="561771"/>
                  </a:lnTo>
                  <a:lnTo>
                    <a:pt x="0" y="561771"/>
                  </a:lnTo>
                  <a:lnTo>
                    <a:pt x="0" y="488468"/>
                  </a:lnTo>
                  <a:cubicBezTo>
                    <a:pt x="0" y="472874"/>
                    <a:pt x="6826" y="458213"/>
                    <a:pt x="18796" y="448315"/>
                  </a:cubicBezTo>
                  <a:cubicBezTo>
                    <a:pt x="85190" y="393968"/>
                    <a:pt x="156633" y="357830"/>
                    <a:pt x="171221" y="350734"/>
                  </a:cubicBezTo>
                  <a:cubicBezTo>
                    <a:pt x="172811" y="349987"/>
                    <a:pt x="173840" y="348399"/>
                    <a:pt x="173840" y="346532"/>
                  </a:cubicBezTo>
                  <a:lnTo>
                    <a:pt x="173840" y="243440"/>
                  </a:lnTo>
                  <a:cubicBezTo>
                    <a:pt x="160841" y="234849"/>
                    <a:pt x="152238" y="220095"/>
                    <a:pt x="152238" y="203287"/>
                  </a:cubicBezTo>
                  <a:lnTo>
                    <a:pt x="152238" y="96367"/>
                  </a:lnTo>
                  <a:cubicBezTo>
                    <a:pt x="152238" y="43048"/>
                    <a:pt x="195534" y="0"/>
                    <a:pt x="248743" y="0"/>
                  </a:cubicBezTo>
                  <a:close/>
                </a:path>
              </a:pathLst>
            </a:custGeom>
            <a:solidFill>
              <a:schemeClr val="accent1"/>
            </a:solidFill>
            <a:ln>
              <a:noFill/>
            </a:ln>
          </p:spPr>
          <p:txBody>
            <a:bodyPr/>
            <a:lstStyle/>
            <a:p>
              <a:endParaRPr lang="zh-CN" altLang="en-US"/>
            </a:p>
          </p:txBody>
        </p:sp>
        <p:sp>
          <p:nvSpPr>
            <p:cNvPr id="13" name="işlîḑê">
              <a:extLst>
                <a:ext uri="{FF2B5EF4-FFF2-40B4-BE49-F238E27FC236}">
                  <a16:creationId xmlns:a16="http://schemas.microsoft.com/office/drawing/2014/main" xmlns="" id="{00556775-096E-44C9-A576-B28B895AC875}"/>
                </a:ext>
              </a:extLst>
            </p:cNvPr>
            <p:cNvSpPr/>
            <p:nvPr/>
          </p:nvSpPr>
          <p:spPr>
            <a:xfrm>
              <a:off x="2180022" y="3359604"/>
              <a:ext cx="1506105" cy="805150"/>
            </a:xfrm>
            <a:prstGeom prst="parallelogram">
              <a:avLst/>
            </a:prstGeom>
            <a:solidFill>
              <a:schemeClr val="bg1"/>
            </a:solidFill>
            <a:ln w="12700" cap="flat" cmpd="sng" algn="ctr">
              <a:solidFill>
                <a:schemeClr val="bg1">
                  <a:lumMod val="75000"/>
                </a:schemeClr>
              </a:solid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zh-CN" altLang="en-US" sz="1600" b="1" i="1" dirty="0">
                  <a:solidFill>
                    <a:schemeClr val="tx1"/>
                  </a:solidFill>
                </a:rPr>
                <a:t>成员</a:t>
              </a:r>
              <a:r>
                <a:rPr lang="en-US" altLang="zh-CN" sz="1600" b="1" i="1" dirty="0">
                  <a:solidFill>
                    <a:schemeClr val="tx1"/>
                  </a:solidFill>
                </a:rPr>
                <a:t>2</a:t>
              </a:r>
            </a:p>
          </p:txBody>
        </p:sp>
        <p:sp>
          <p:nvSpPr>
            <p:cNvPr id="14" name="ísḻiḍè">
              <a:extLst>
                <a:ext uri="{FF2B5EF4-FFF2-40B4-BE49-F238E27FC236}">
                  <a16:creationId xmlns:a16="http://schemas.microsoft.com/office/drawing/2014/main" xmlns="" id="{F301BB7E-A1FD-4A63-8DBA-45A328A2FDDD}"/>
                </a:ext>
              </a:extLst>
            </p:cNvPr>
            <p:cNvSpPr/>
            <p:nvPr/>
          </p:nvSpPr>
          <p:spPr bwMode="auto">
            <a:xfrm>
              <a:off x="2704596" y="2923878"/>
              <a:ext cx="456956" cy="421408"/>
            </a:xfrm>
            <a:custGeom>
              <a:avLst/>
              <a:gdLst>
                <a:gd name="connsiteX0" fmla="*/ 392435 w 609156"/>
                <a:gd name="connsiteY0" fmla="*/ 452324 h 561771"/>
                <a:gd name="connsiteX1" fmla="*/ 427863 w 609156"/>
                <a:gd name="connsiteY1" fmla="*/ 452324 h 561771"/>
                <a:gd name="connsiteX2" fmla="*/ 435435 w 609156"/>
                <a:gd name="connsiteY2" fmla="*/ 459885 h 561771"/>
                <a:gd name="connsiteX3" fmla="*/ 435435 w 609156"/>
                <a:gd name="connsiteY3" fmla="*/ 474634 h 561771"/>
                <a:gd name="connsiteX4" fmla="*/ 435435 w 609156"/>
                <a:gd name="connsiteY4" fmla="*/ 539321 h 561771"/>
                <a:gd name="connsiteX5" fmla="*/ 435435 w 609156"/>
                <a:gd name="connsiteY5" fmla="*/ 553976 h 561771"/>
                <a:gd name="connsiteX6" fmla="*/ 427863 w 609156"/>
                <a:gd name="connsiteY6" fmla="*/ 561630 h 561771"/>
                <a:gd name="connsiteX7" fmla="*/ 392435 w 609156"/>
                <a:gd name="connsiteY7" fmla="*/ 561630 h 561771"/>
                <a:gd name="connsiteX8" fmla="*/ 384863 w 609156"/>
                <a:gd name="connsiteY8" fmla="*/ 553976 h 561771"/>
                <a:gd name="connsiteX9" fmla="*/ 384863 w 609156"/>
                <a:gd name="connsiteY9" fmla="*/ 539321 h 561771"/>
                <a:gd name="connsiteX10" fmla="*/ 384863 w 609156"/>
                <a:gd name="connsiteY10" fmla="*/ 474634 h 561771"/>
                <a:gd name="connsiteX11" fmla="*/ 384863 w 609156"/>
                <a:gd name="connsiteY11" fmla="*/ 459885 h 561771"/>
                <a:gd name="connsiteX12" fmla="*/ 392435 w 609156"/>
                <a:gd name="connsiteY12" fmla="*/ 452324 h 561771"/>
                <a:gd name="connsiteX13" fmla="*/ 464152 w 609156"/>
                <a:gd name="connsiteY13" fmla="*/ 409985 h 561771"/>
                <a:gd name="connsiteX14" fmla="*/ 499488 w 609156"/>
                <a:gd name="connsiteY14" fmla="*/ 409985 h 561771"/>
                <a:gd name="connsiteX15" fmla="*/ 507153 w 609156"/>
                <a:gd name="connsiteY15" fmla="*/ 417551 h 561771"/>
                <a:gd name="connsiteX16" fmla="*/ 507153 w 609156"/>
                <a:gd name="connsiteY16" fmla="*/ 474622 h 561771"/>
                <a:gd name="connsiteX17" fmla="*/ 507153 w 609156"/>
                <a:gd name="connsiteY17" fmla="*/ 496853 h 561771"/>
                <a:gd name="connsiteX18" fmla="*/ 507153 w 609156"/>
                <a:gd name="connsiteY18" fmla="*/ 553923 h 561771"/>
                <a:gd name="connsiteX19" fmla="*/ 499488 w 609156"/>
                <a:gd name="connsiteY19" fmla="*/ 561489 h 561771"/>
                <a:gd name="connsiteX20" fmla="*/ 464152 w 609156"/>
                <a:gd name="connsiteY20" fmla="*/ 561489 h 561771"/>
                <a:gd name="connsiteX21" fmla="*/ 456487 w 609156"/>
                <a:gd name="connsiteY21" fmla="*/ 553923 h 561771"/>
                <a:gd name="connsiteX22" fmla="*/ 456487 w 609156"/>
                <a:gd name="connsiteY22" fmla="*/ 496853 h 561771"/>
                <a:gd name="connsiteX23" fmla="*/ 456487 w 609156"/>
                <a:gd name="connsiteY23" fmla="*/ 474622 h 561771"/>
                <a:gd name="connsiteX24" fmla="*/ 456487 w 609156"/>
                <a:gd name="connsiteY24" fmla="*/ 417551 h 561771"/>
                <a:gd name="connsiteX25" fmla="*/ 464152 w 609156"/>
                <a:gd name="connsiteY25" fmla="*/ 409985 h 561771"/>
                <a:gd name="connsiteX26" fmla="*/ 553539 w 609156"/>
                <a:gd name="connsiteY26" fmla="*/ 277886 h 561771"/>
                <a:gd name="connsiteX27" fmla="*/ 558399 w 609156"/>
                <a:gd name="connsiteY27" fmla="*/ 280594 h 561771"/>
                <a:gd name="connsiteX28" fmla="*/ 608220 w 609156"/>
                <a:gd name="connsiteY28" fmla="*/ 360717 h 561771"/>
                <a:gd name="connsiteX29" fmla="*/ 603359 w 609156"/>
                <a:gd name="connsiteY29" fmla="*/ 369402 h 561771"/>
                <a:gd name="connsiteX30" fmla="*/ 578776 w 609156"/>
                <a:gd name="connsiteY30" fmla="*/ 369402 h 561771"/>
                <a:gd name="connsiteX31" fmla="*/ 578776 w 609156"/>
                <a:gd name="connsiteY31" fmla="*/ 429074 h 561771"/>
                <a:gd name="connsiteX32" fmla="*/ 578776 w 609156"/>
                <a:gd name="connsiteY32" fmla="*/ 432529 h 561771"/>
                <a:gd name="connsiteX33" fmla="*/ 578776 w 609156"/>
                <a:gd name="connsiteY33" fmla="*/ 554674 h 561771"/>
                <a:gd name="connsiteX34" fmla="*/ 571205 w 609156"/>
                <a:gd name="connsiteY34" fmla="*/ 561771 h 561771"/>
                <a:gd name="connsiteX35" fmla="*/ 535779 w 609156"/>
                <a:gd name="connsiteY35" fmla="*/ 561771 h 561771"/>
                <a:gd name="connsiteX36" fmla="*/ 528208 w 609156"/>
                <a:gd name="connsiteY36" fmla="*/ 554207 h 561771"/>
                <a:gd name="connsiteX37" fmla="*/ 528208 w 609156"/>
                <a:gd name="connsiteY37" fmla="*/ 369495 h 561771"/>
                <a:gd name="connsiteX38" fmla="*/ 503625 w 609156"/>
                <a:gd name="connsiteY38" fmla="*/ 369495 h 561771"/>
                <a:gd name="connsiteX39" fmla="*/ 498764 w 609156"/>
                <a:gd name="connsiteY39" fmla="*/ 360717 h 561771"/>
                <a:gd name="connsiteX40" fmla="*/ 548678 w 609156"/>
                <a:gd name="connsiteY40" fmla="*/ 280594 h 561771"/>
                <a:gd name="connsiteX41" fmla="*/ 553539 w 609156"/>
                <a:gd name="connsiteY41" fmla="*/ 277886 h 561771"/>
                <a:gd name="connsiteX42" fmla="*/ 248743 w 609156"/>
                <a:gd name="connsiteY42" fmla="*/ 0 h 561771"/>
                <a:gd name="connsiteX43" fmla="*/ 260245 w 609156"/>
                <a:gd name="connsiteY43" fmla="*/ 0 h 561771"/>
                <a:gd name="connsiteX44" fmla="*/ 271654 w 609156"/>
                <a:gd name="connsiteY44" fmla="*/ 0 h 561771"/>
                <a:gd name="connsiteX45" fmla="*/ 368159 w 609156"/>
                <a:gd name="connsiteY45" fmla="*/ 96367 h 561771"/>
                <a:gd name="connsiteX46" fmla="*/ 368159 w 609156"/>
                <a:gd name="connsiteY46" fmla="*/ 203287 h 561771"/>
                <a:gd name="connsiteX47" fmla="*/ 346651 w 609156"/>
                <a:gd name="connsiteY47" fmla="*/ 243440 h 561771"/>
                <a:gd name="connsiteX48" fmla="*/ 346651 w 609156"/>
                <a:gd name="connsiteY48" fmla="*/ 346532 h 561771"/>
                <a:gd name="connsiteX49" fmla="*/ 349269 w 609156"/>
                <a:gd name="connsiteY49" fmla="*/ 351014 h 561771"/>
                <a:gd name="connsiteX50" fmla="*/ 440257 w 609156"/>
                <a:gd name="connsiteY50" fmla="*/ 403493 h 561771"/>
                <a:gd name="connsiteX51" fmla="*/ 436236 w 609156"/>
                <a:gd name="connsiteY51" fmla="*/ 417687 h 561771"/>
                <a:gd name="connsiteX52" fmla="*/ 436236 w 609156"/>
                <a:gd name="connsiteY52" fmla="*/ 433748 h 561771"/>
                <a:gd name="connsiteX53" fmla="*/ 427820 w 609156"/>
                <a:gd name="connsiteY53" fmla="*/ 432441 h 561771"/>
                <a:gd name="connsiteX54" fmla="*/ 392378 w 609156"/>
                <a:gd name="connsiteY54" fmla="*/ 432441 h 561771"/>
                <a:gd name="connsiteX55" fmla="*/ 364699 w 609156"/>
                <a:gd name="connsiteY55" fmla="*/ 460081 h 561771"/>
                <a:gd name="connsiteX56" fmla="*/ 364699 w 609156"/>
                <a:gd name="connsiteY56" fmla="*/ 474742 h 561771"/>
                <a:gd name="connsiteX57" fmla="*/ 364699 w 609156"/>
                <a:gd name="connsiteY57" fmla="*/ 539454 h 561771"/>
                <a:gd name="connsiteX58" fmla="*/ 364699 w 609156"/>
                <a:gd name="connsiteY58" fmla="*/ 554207 h 561771"/>
                <a:gd name="connsiteX59" fmla="*/ 365821 w 609156"/>
                <a:gd name="connsiteY59" fmla="*/ 561771 h 561771"/>
                <a:gd name="connsiteX60" fmla="*/ 294471 w 609156"/>
                <a:gd name="connsiteY60" fmla="*/ 561771 h 561771"/>
                <a:gd name="connsiteX61" fmla="*/ 272215 w 609156"/>
                <a:gd name="connsiteY61" fmla="*/ 459521 h 561771"/>
                <a:gd name="connsiteX62" fmla="*/ 260339 w 609156"/>
                <a:gd name="connsiteY62" fmla="*/ 393595 h 561771"/>
                <a:gd name="connsiteX63" fmla="*/ 248463 w 609156"/>
                <a:gd name="connsiteY63" fmla="*/ 459521 h 561771"/>
                <a:gd name="connsiteX64" fmla="*/ 226207 w 609156"/>
                <a:gd name="connsiteY64" fmla="*/ 561771 h 561771"/>
                <a:gd name="connsiteX65" fmla="*/ 0 w 609156"/>
                <a:gd name="connsiteY65" fmla="*/ 561771 h 561771"/>
                <a:gd name="connsiteX66" fmla="*/ 0 w 609156"/>
                <a:gd name="connsiteY66" fmla="*/ 488468 h 561771"/>
                <a:gd name="connsiteX67" fmla="*/ 18796 w 609156"/>
                <a:gd name="connsiteY67" fmla="*/ 448315 h 561771"/>
                <a:gd name="connsiteX68" fmla="*/ 171221 w 609156"/>
                <a:gd name="connsiteY68" fmla="*/ 350734 h 561771"/>
                <a:gd name="connsiteX69" fmla="*/ 173840 w 609156"/>
                <a:gd name="connsiteY69" fmla="*/ 346532 h 561771"/>
                <a:gd name="connsiteX70" fmla="*/ 173840 w 609156"/>
                <a:gd name="connsiteY70" fmla="*/ 243440 h 561771"/>
                <a:gd name="connsiteX71" fmla="*/ 152238 w 609156"/>
                <a:gd name="connsiteY71" fmla="*/ 203287 h 561771"/>
                <a:gd name="connsiteX72" fmla="*/ 152238 w 609156"/>
                <a:gd name="connsiteY72" fmla="*/ 96367 h 561771"/>
                <a:gd name="connsiteX73" fmla="*/ 248743 w 609156"/>
                <a:gd name="connsiteY73" fmla="*/ 0 h 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9156" h="561771">
                  <a:moveTo>
                    <a:pt x="392435" y="452324"/>
                  </a:moveTo>
                  <a:lnTo>
                    <a:pt x="427863" y="452324"/>
                  </a:lnTo>
                  <a:cubicBezTo>
                    <a:pt x="432070" y="452324"/>
                    <a:pt x="435529" y="455685"/>
                    <a:pt x="435435" y="459885"/>
                  </a:cubicBezTo>
                  <a:lnTo>
                    <a:pt x="435435" y="474634"/>
                  </a:lnTo>
                  <a:lnTo>
                    <a:pt x="435435" y="539321"/>
                  </a:lnTo>
                  <a:lnTo>
                    <a:pt x="435435" y="553976"/>
                  </a:lnTo>
                  <a:cubicBezTo>
                    <a:pt x="435435" y="558270"/>
                    <a:pt x="432070" y="561630"/>
                    <a:pt x="427863" y="561630"/>
                  </a:cubicBezTo>
                  <a:lnTo>
                    <a:pt x="392435" y="561630"/>
                  </a:lnTo>
                  <a:cubicBezTo>
                    <a:pt x="388228" y="561630"/>
                    <a:pt x="384863" y="558270"/>
                    <a:pt x="384863" y="553976"/>
                  </a:cubicBezTo>
                  <a:lnTo>
                    <a:pt x="384863" y="539321"/>
                  </a:lnTo>
                  <a:lnTo>
                    <a:pt x="384863" y="474634"/>
                  </a:lnTo>
                  <a:lnTo>
                    <a:pt x="384863" y="459885"/>
                  </a:lnTo>
                  <a:cubicBezTo>
                    <a:pt x="384863" y="455685"/>
                    <a:pt x="388228" y="452324"/>
                    <a:pt x="392435" y="452324"/>
                  </a:cubicBezTo>
                  <a:close/>
                  <a:moveTo>
                    <a:pt x="464152" y="409985"/>
                  </a:moveTo>
                  <a:lnTo>
                    <a:pt x="499488" y="409985"/>
                  </a:lnTo>
                  <a:cubicBezTo>
                    <a:pt x="503788" y="409985"/>
                    <a:pt x="507153" y="413348"/>
                    <a:pt x="507153" y="417551"/>
                  </a:cubicBezTo>
                  <a:lnTo>
                    <a:pt x="507153" y="474622"/>
                  </a:lnTo>
                  <a:lnTo>
                    <a:pt x="507153" y="496853"/>
                  </a:lnTo>
                  <a:lnTo>
                    <a:pt x="507153" y="553923"/>
                  </a:lnTo>
                  <a:cubicBezTo>
                    <a:pt x="507153" y="558127"/>
                    <a:pt x="503788" y="561489"/>
                    <a:pt x="499488" y="561489"/>
                  </a:cubicBezTo>
                  <a:lnTo>
                    <a:pt x="464152" y="561489"/>
                  </a:lnTo>
                  <a:cubicBezTo>
                    <a:pt x="459852" y="561489"/>
                    <a:pt x="456487" y="558127"/>
                    <a:pt x="456487" y="553923"/>
                  </a:cubicBezTo>
                  <a:lnTo>
                    <a:pt x="456487" y="496853"/>
                  </a:lnTo>
                  <a:lnTo>
                    <a:pt x="456487" y="474622"/>
                  </a:lnTo>
                  <a:lnTo>
                    <a:pt x="456487" y="417551"/>
                  </a:lnTo>
                  <a:cubicBezTo>
                    <a:pt x="456487" y="413348"/>
                    <a:pt x="459852" y="409985"/>
                    <a:pt x="464152" y="409985"/>
                  </a:cubicBezTo>
                  <a:close/>
                  <a:moveTo>
                    <a:pt x="553539" y="277886"/>
                  </a:moveTo>
                  <a:cubicBezTo>
                    <a:pt x="555408" y="277886"/>
                    <a:pt x="557277" y="278727"/>
                    <a:pt x="558399" y="280594"/>
                  </a:cubicBezTo>
                  <a:lnTo>
                    <a:pt x="608220" y="360717"/>
                  </a:lnTo>
                  <a:cubicBezTo>
                    <a:pt x="610743" y="364546"/>
                    <a:pt x="607846" y="369495"/>
                    <a:pt x="603359" y="369402"/>
                  </a:cubicBezTo>
                  <a:lnTo>
                    <a:pt x="578776" y="369402"/>
                  </a:lnTo>
                  <a:lnTo>
                    <a:pt x="578776" y="429074"/>
                  </a:lnTo>
                  <a:lnTo>
                    <a:pt x="578776" y="432529"/>
                  </a:lnTo>
                  <a:lnTo>
                    <a:pt x="578776" y="554674"/>
                  </a:lnTo>
                  <a:cubicBezTo>
                    <a:pt x="578589" y="558690"/>
                    <a:pt x="575224" y="561771"/>
                    <a:pt x="571205" y="561771"/>
                  </a:cubicBezTo>
                  <a:lnTo>
                    <a:pt x="535779" y="561771"/>
                  </a:lnTo>
                  <a:cubicBezTo>
                    <a:pt x="531573" y="561771"/>
                    <a:pt x="528208" y="558409"/>
                    <a:pt x="528208" y="554207"/>
                  </a:cubicBezTo>
                  <a:lnTo>
                    <a:pt x="528208" y="369495"/>
                  </a:lnTo>
                  <a:lnTo>
                    <a:pt x="503625" y="369495"/>
                  </a:lnTo>
                  <a:cubicBezTo>
                    <a:pt x="499138" y="369495"/>
                    <a:pt x="496427" y="364546"/>
                    <a:pt x="498764" y="360717"/>
                  </a:cubicBezTo>
                  <a:lnTo>
                    <a:pt x="548678" y="280594"/>
                  </a:lnTo>
                  <a:cubicBezTo>
                    <a:pt x="549800" y="278727"/>
                    <a:pt x="551669" y="277886"/>
                    <a:pt x="553539" y="277886"/>
                  </a:cubicBezTo>
                  <a:close/>
                  <a:moveTo>
                    <a:pt x="248743" y="0"/>
                  </a:moveTo>
                  <a:lnTo>
                    <a:pt x="260245" y="0"/>
                  </a:lnTo>
                  <a:lnTo>
                    <a:pt x="271654" y="0"/>
                  </a:lnTo>
                  <a:cubicBezTo>
                    <a:pt x="325049" y="0"/>
                    <a:pt x="368159" y="43234"/>
                    <a:pt x="368159" y="96367"/>
                  </a:cubicBezTo>
                  <a:lnTo>
                    <a:pt x="368159" y="203287"/>
                  </a:lnTo>
                  <a:cubicBezTo>
                    <a:pt x="368159" y="220002"/>
                    <a:pt x="359555" y="234849"/>
                    <a:pt x="346651" y="243440"/>
                  </a:cubicBezTo>
                  <a:lnTo>
                    <a:pt x="346651" y="346532"/>
                  </a:lnTo>
                  <a:cubicBezTo>
                    <a:pt x="346651" y="348399"/>
                    <a:pt x="347586" y="349987"/>
                    <a:pt x="349269" y="351014"/>
                  </a:cubicBezTo>
                  <a:cubicBezTo>
                    <a:pt x="359368" y="355869"/>
                    <a:pt x="396399" y="374545"/>
                    <a:pt x="440257" y="403493"/>
                  </a:cubicBezTo>
                  <a:cubicBezTo>
                    <a:pt x="437732" y="407602"/>
                    <a:pt x="436236" y="412457"/>
                    <a:pt x="436236" y="417687"/>
                  </a:cubicBezTo>
                  <a:lnTo>
                    <a:pt x="436236" y="433748"/>
                  </a:lnTo>
                  <a:cubicBezTo>
                    <a:pt x="433617" y="432908"/>
                    <a:pt x="430812" y="432441"/>
                    <a:pt x="427820" y="432441"/>
                  </a:cubicBezTo>
                  <a:lnTo>
                    <a:pt x="392378" y="432441"/>
                  </a:lnTo>
                  <a:cubicBezTo>
                    <a:pt x="377136" y="432441"/>
                    <a:pt x="364699" y="444767"/>
                    <a:pt x="364699" y="460081"/>
                  </a:cubicBezTo>
                  <a:lnTo>
                    <a:pt x="364699" y="474742"/>
                  </a:lnTo>
                  <a:lnTo>
                    <a:pt x="364699" y="539454"/>
                  </a:lnTo>
                  <a:lnTo>
                    <a:pt x="364699" y="554207"/>
                  </a:lnTo>
                  <a:cubicBezTo>
                    <a:pt x="364699" y="556822"/>
                    <a:pt x="365073" y="559250"/>
                    <a:pt x="365821" y="561771"/>
                  </a:cubicBezTo>
                  <a:lnTo>
                    <a:pt x="294471" y="561771"/>
                  </a:lnTo>
                  <a:lnTo>
                    <a:pt x="272215" y="459521"/>
                  </a:lnTo>
                  <a:cubicBezTo>
                    <a:pt x="317288" y="396676"/>
                    <a:pt x="268848" y="393688"/>
                    <a:pt x="260339" y="393595"/>
                  </a:cubicBezTo>
                  <a:cubicBezTo>
                    <a:pt x="251829" y="393688"/>
                    <a:pt x="203390" y="396676"/>
                    <a:pt x="248463" y="459521"/>
                  </a:cubicBezTo>
                  <a:lnTo>
                    <a:pt x="226207" y="561771"/>
                  </a:lnTo>
                  <a:lnTo>
                    <a:pt x="0" y="561771"/>
                  </a:lnTo>
                  <a:lnTo>
                    <a:pt x="0" y="488468"/>
                  </a:lnTo>
                  <a:cubicBezTo>
                    <a:pt x="0" y="472874"/>
                    <a:pt x="6826" y="458213"/>
                    <a:pt x="18796" y="448315"/>
                  </a:cubicBezTo>
                  <a:cubicBezTo>
                    <a:pt x="85190" y="393968"/>
                    <a:pt x="156633" y="357830"/>
                    <a:pt x="171221" y="350734"/>
                  </a:cubicBezTo>
                  <a:cubicBezTo>
                    <a:pt x="172811" y="349987"/>
                    <a:pt x="173840" y="348399"/>
                    <a:pt x="173840" y="346532"/>
                  </a:cubicBezTo>
                  <a:lnTo>
                    <a:pt x="173840" y="243440"/>
                  </a:lnTo>
                  <a:cubicBezTo>
                    <a:pt x="160841" y="234849"/>
                    <a:pt x="152238" y="220095"/>
                    <a:pt x="152238" y="203287"/>
                  </a:cubicBezTo>
                  <a:lnTo>
                    <a:pt x="152238" y="96367"/>
                  </a:lnTo>
                  <a:cubicBezTo>
                    <a:pt x="152238" y="43048"/>
                    <a:pt x="195534" y="0"/>
                    <a:pt x="248743" y="0"/>
                  </a:cubicBezTo>
                  <a:close/>
                </a:path>
              </a:pathLst>
            </a:custGeom>
            <a:solidFill>
              <a:schemeClr val="bg1">
                <a:lumMod val="65000"/>
              </a:schemeClr>
            </a:solidFill>
            <a:ln>
              <a:noFill/>
            </a:ln>
          </p:spPr>
          <p:txBody>
            <a:bodyPr/>
            <a:lstStyle/>
            <a:p>
              <a:endParaRPr lang="zh-CN" altLang="en-US"/>
            </a:p>
          </p:txBody>
        </p:sp>
        <p:sp>
          <p:nvSpPr>
            <p:cNvPr id="15" name="îṣḻíḋé">
              <a:extLst>
                <a:ext uri="{FF2B5EF4-FFF2-40B4-BE49-F238E27FC236}">
                  <a16:creationId xmlns:a16="http://schemas.microsoft.com/office/drawing/2014/main" xmlns="" id="{E32DD5D6-E104-4901-8A94-7EFE9AC31E21}"/>
                </a:ext>
              </a:extLst>
            </p:cNvPr>
            <p:cNvSpPr/>
            <p:nvPr/>
          </p:nvSpPr>
          <p:spPr>
            <a:xfrm>
              <a:off x="4111383" y="3359604"/>
              <a:ext cx="1506105" cy="805150"/>
            </a:xfrm>
            <a:prstGeom prst="parallelogram">
              <a:avLst/>
            </a:prstGeom>
            <a:solidFill>
              <a:schemeClr val="bg1"/>
            </a:solidFill>
            <a:ln w="12700" cap="flat" cmpd="sng" algn="ctr">
              <a:solidFill>
                <a:schemeClr val="bg1">
                  <a:lumMod val="75000"/>
                </a:schemeClr>
              </a:solid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1600" b="1" i="1" dirty="0">
                  <a:solidFill>
                    <a:schemeClr val="tx1"/>
                  </a:solidFill>
                </a:rPr>
                <a:t> </a:t>
              </a:r>
              <a:r>
                <a:rPr lang="zh-CN" altLang="en-US" sz="1600" b="1" i="1" dirty="0">
                  <a:solidFill>
                    <a:schemeClr val="tx1"/>
                  </a:solidFill>
                </a:rPr>
                <a:t>成员</a:t>
              </a:r>
              <a:r>
                <a:rPr lang="en-US" altLang="zh-CN" sz="1600" b="1" i="1" dirty="0">
                  <a:solidFill>
                    <a:schemeClr val="tx1"/>
                  </a:solidFill>
                </a:rPr>
                <a:t>3</a:t>
              </a:r>
            </a:p>
          </p:txBody>
        </p:sp>
        <p:sp>
          <p:nvSpPr>
            <p:cNvPr id="16" name="îśļíḓé">
              <a:extLst>
                <a:ext uri="{FF2B5EF4-FFF2-40B4-BE49-F238E27FC236}">
                  <a16:creationId xmlns:a16="http://schemas.microsoft.com/office/drawing/2014/main" xmlns="" id="{B1318811-91BE-43B1-99D3-51F4CAD68EFA}"/>
                </a:ext>
              </a:extLst>
            </p:cNvPr>
            <p:cNvSpPr/>
            <p:nvPr/>
          </p:nvSpPr>
          <p:spPr bwMode="auto">
            <a:xfrm>
              <a:off x="4635954" y="2923878"/>
              <a:ext cx="456956" cy="421408"/>
            </a:xfrm>
            <a:custGeom>
              <a:avLst/>
              <a:gdLst>
                <a:gd name="connsiteX0" fmla="*/ 392435 w 609156"/>
                <a:gd name="connsiteY0" fmla="*/ 452324 h 561771"/>
                <a:gd name="connsiteX1" fmla="*/ 427863 w 609156"/>
                <a:gd name="connsiteY1" fmla="*/ 452324 h 561771"/>
                <a:gd name="connsiteX2" fmla="*/ 435435 w 609156"/>
                <a:gd name="connsiteY2" fmla="*/ 459885 h 561771"/>
                <a:gd name="connsiteX3" fmla="*/ 435435 w 609156"/>
                <a:gd name="connsiteY3" fmla="*/ 474634 h 561771"/>
                <a:gd name="connsiteX4" fmla="*/ 435435 w 609156"/>
                <a:gd name="connsiteY4" fmla="*/ 539321 h 561771"/>
                <a:gd name="connsiteX5" fmla="*/ 435435 w 609156"/>
                <a:gd name="connsiteY5" fmla="*/ 553976 h 561771"/>
                <a:gd name="connsiteX6" fmla="*/ 427863 w 609156"/>
                <a:gd name="connsiteY6" fmla="*/ 561630 h 561771"/>
                <a:gd name="connsiteX7" fmla="*/ 392435 w 609156"/>
                <a:gd name="connsiteY7" fmla="*/ 561630 h 561771"/>
                <a:gd name="connsiteX8" fmla="*/ 384863 w 609156"/>
                <a:gd name="connsiteY8" fmla="*/ 553976 h 561771"/>
                <a:gd name="connsiteX9" fmla="*/ 384863 w 609156"/>
                <a:gd name="connsiteY9" fmla="*/ 539321 h 561771"/>
                <a:gd name="connsiteX10" fmla="*/ 384863 w 609156"/>
                <a:gd name="connsiteY10" fmla="*/ 474634 h 561771"/>
                <a:gd name="connsiteX11" fmla="*/ 384863 w 609156"/>
                <a:gd name="connsiteY11" fmla="*/ 459885 h 561771"/>
                <a:gd name="connsiteX12" fmla="*/ 392435 w 609156"/>
                <a:gd name="connsiteY12" fmla="*/ 452324 h 561771"/>
                <a:gd name="connsiteX13" fmla="*/ 464152 w 609156"/>
                <a:gd name="connsiteY13" fmla="*/ 409985 h 561771"/>
                <a:gd name="connsiteX14" fmla="*/ 499488 w 609156"/>
                <a:gd name="connsiteY14" fmla="*/ 409985 h 561771"/>
                <a:gd name="connsiteX15" fmla="*/ 507153 w 609156"/>
                <a:gd name="connsiteY15" fmla="*/ 417551 h 561771"/>
                <a:gd name="connsiteX16" fmla="*/ 507153 w 609156"/>
                <a:gd name="connsiteY16" fmla="*/ 474622 h 561771"/>
                <a:gd name="connsiteX17" fmla="*/ 507153 w 609156"/>
                <a:gd name="connsiteY17" fmla="*/ 496853 h 561771"/>
                <a:gd name="connsiteX18" fmla="*/ 507153 w 609156"/>
                <a:gd name="connsiteY18" fmla="*/ 553923 h 561771"/>
                <a:gd name="connsiteX19" fmla="*/ 499488 w 609156"/>
                <a:gd name="connsiteY19" fmla="*/ 561489 h 561771"/>
                <a:gd name="connsiteX20" fmla="*/ 464152 w 609156"/>
                <a:gd name="connsiteY20" fmla="*/ 561489 h 561771"/>
                <a:gd name="connsiteX21" fmla="*/ 456487 w 609156"/>
                <a:gd name="connsiteY21" fmla="*/ 553923 h 561771"/>
                <a:gd name="connsiteX22" fmla="*/ 456487 w 609156"/>
                <a:gd name="connsiteY22" fmla="*/ 496853 h 561771"/>
                <a:gd name="connsiteX23" fmla="*/ 456487 w 609156"/>
                <a:gd name="connsiteY23" fmla="*/ 474622 h 561771"/>
                <a:gd name="connsiteX24" fmla="*/ 456487 w 609156"/>
                <a:gd name="connsiteY24" fmla="*/ 417551 h 561771"/>
                <a:gd name="connsiteX25" fmla="*/ 464152 w 609156"/>
                <a:gd name="connsiteY25" fmla="*/ 409985 h 561771"/>
                <a:gd name="connsiteX26" fmla="*/ 553539 w 609156"/>
                <a:gd name="connsiteY26" fmla="*/ 277886 h 561771"/>
                <a:gd name="connsiteX27" fmla="*/ 558399 w 609156"/>
                <a:gd name="connsiteY27" fmla="*/ 280594 h 561771"/>
                <a:gd name="connsiteX28" fmla="*/ 608220 w 609156"/>
                <a:gd name="connsiteY28" fmla="*/ 360717 h 561771"/>
                <a:gd name="connsiteX29" fmla="*/ 603359 w 609156"/>
                <a:gd name="connsiteY29" fmla="*/ 369402 h 561771"/>
                <a:gd name="connsiteX30" fmla="*/ 578776 w 609156"/>
                <a:gd name="connsiteY30" fmla="*/ 369402 h 561771"/>
                <a:gd name="connsiteX31" fmla="*/ 578776 w 609156"/>
                <a:gd name="connsiteY31" fmla="*/ 429074 h 561771"/>
                <a:gd name="connsiteX32" fmla="*/ 578776 w 609156"/>
                <a:gd name="connsiteY32" fmla="*/ 432529 h 561771"/>
                <a:gd name="connsiteX33" fmla="*/ 578776 w 609156"/>
                <a:gd name="connsiteY33" fmla="*/ 554674 h 561771"/>
                <a:gd name="connsiteX34" fmla="*/ 571205 w 609156"/>
                <a:gd name="connsiteY34" fmla="*/ 561771 h 561771"/>
                <a:gd name="connsiteX35" fmla="*/ 535779 w 609156"/>
                <a:gd name="connsiteY35" fmla="*/ 561771 h 561771"/>
                <a:gd name="connsiteX36" fmla="*/ 528208 w 609156"/>
                <a:gd name="connsiteY36" fmla="*/ 554207 h 561771"/>
                <a:gd name="connsiteX37" fmla="*/ 528208 w 609156"/>
                <a:gd name="connsiteY37" fmla="*/ 369495 h 561771"/>
                <a:gd name="connsiteX38" fmla="*/ 503625 w 609156"/>
                <a:gd name="connsiteY38" fmla="*/ 369495 h 561771"/>
                <a:gd name="connsiteX39" fmla="*/ 498764 w 609156"/>
                <a:gd name="connsiteY39" fmla="*/ 360717 h 561771"/>
                <a:gd name="connsiteX40" fmla="*/ 548678 w 609156"/>
                <a:gd name="connsiteY40" fmla="*/ 280594 h 561771"/>
                <a:gd name="connsiteX41" fmla="*/ 553539 w 609156"/>
                <a:gd name="connsiteY41" fmla="*/ 277886 h 561771"/>
                <a:gd name="connsiteX42" fmla="*/ 248743 w 609156"/>
                <a:gd name="connsiteY42" fmla="*/ 0 h 561771"/>
                <a:gd name="connsiteX43" fmla="*/ 260245 w 609156"/>
                <a:gd name="connsiteY43" fmla="*/ 0 h 561771"/>
                <a:gd name="connsiteX44" fmla="*/ 271654 w 609156"/>
                <a:gd name="connsiteY44" fmla="*/ 0 h 561771"/>
                <a:gd name="connsiteX45" fmla="*/ 368159 w 609156"/>
                <a:gd name="connsiteY45" fmla="*/ 96367 h 561771"/>
                <a:gd name="connsiteX46" fmla="*/ 368159 w 609156"/>
                <a:gd name="connsiteY46" fmla="*/ 203287 h 561771"/>
                <a:gd name="connsiteX47" fmla="*/ 346651 w 609156"/>
                <a:gd name="connsiteY47" fmla="*/ 243440 h 561771"/>
                <a:gd name="connsiteX48" fmla="*/ 346651 w 609156"/>
                <a:gd name="connsiteY48" fmla="*/ 346532 h 561771"/>
                <a:gd name="connsiteX49" fmla="*/ 349269 w 609156"/>
                <a:gd name="connsiteY49" fmla="*/ 351014 h 561771"/>
                <a:gd name="connsiteX50" fmla="*/ 440257 w 609156"/>
                <a:gd name="connsiteY50" fmla="*/ 403493 h 561771"/>
                <a:gd name="connsiteX51" fmla="*/ 436236 w 609156"/>
                <a:gd name="connsiteY51" fmla="*/ 417687 h 561771"/>
                <a:gd name="connsiteX52" fmla="*/ 436236 w 609156"/>
                <a:gd name="connsiteY52" fmla="*/ 433748 h 561771"/>
                <a:gd name="connsiteX53" fmla="*/ 427820 w 609156"/>
                <a:gd name="connsiteY53" fmla="*/ 432441 h 561771"/>
                <a:gd name="connsiteX54" fmla="*/ 392378 w 609156"/>
                <a:gd name="connsiteY54" fmla="*/ 432441 h 561771"/>
                <a:gd name="connsiteX55" fmla="*/ 364699 w 609156"/>
                <a:gd name="connsiteY55" fmla="*/ 460081 h 561771"/>
                <a:gd name="connsiteX56" fmla="*/ 364699 w 609156"/>
                <a:gd name="connsiteY56" fmla="*/ 474742 h 561771"/>
                <a:gd name="connsiteX57" fmla="*/ 364699 w 609156"/>
                <a:gd name="connsiteY57" fmla="*/ 539454 h 561771"/>
                <a:gd name="connsiteX58" fmla="*/ 364699 w 609156"/>
                <a:gd name="connsiteY58" fmla="*/ 554207 h 561771"/>
                <a:gd name="connsiteX59" fmla="*/ 365821 w 609156"/>
                <a:gd name="connsiteY59" fmla="*/ 561771 h 561771"/>
                <a:gd name="connsiteX60" fmla="*/ 294471 w 609156"/>
                <a:gd name="connsiteY60" fmla="*/ 561771 h 561771"/>
                <a:gd name="connsiteX61" fmla="*/ 272215 w 609156"/>
                <a:gd name="connsiteY61" fmla="*/ 459521 h 561771"/>
                <a:gd name="connsiteX62" fmla="*/ 260339 w 609156"/>
                <a:gd name="connsiteY62" fmla="*/ 393595 h 561771"/>
                <a:gd name="connsiteX63" fmla="*/ 248463 w 609156"/>
                <a:gd name="connsiteY63" fmla="*/ 459521 h 561771"/>
                <a:gd name="connsiteX64" fmla="*/ 226207 w 609156"/>
                <a:gd name="connsiteY64" fmla="*/ 561771 h 561771"/>
                <a:gd name="connsiteX65" fmla="*/ 0 w 609156"/>
                <a:gd name="connsiteY65" fmla="*/ 561771 h 561771"/>
                <a:gd name="connsiteX66" fmla="*/ 0 w 609156"/>
                <a:gd name="connsiteY66" fmla="*/ 488468 h 561771"/>
                <a:gd name="connsiteX67" fmla="*/ 18796 w 609156"/>
                <a:gd name="connsiteY67" fmla="*/ 448315 h 561771"/>
                <a:gd name="connsiteX68" fmla="*/ 171221 w 609156"/>
                <a:gd name="connsiteY68" fmla="*/ 350734 h 561771"/>
                <a:gd name="connsiteX69" fmla="*/ 173840 w 609156"/>
                <a:gd name="connsiteY69" fmla="*/ 346532 h 561771"/>
                <a:gd name="connsiteX70" fmla="*/ 173840 w 609156"/>
                <a:gd name="connsiteY70" fmla="*/ 243440 h 561771"/>
                <a:gd name="connsiteX71" fmla="*/ 152238 w 609156"/>
                <a:gd name="connsiteY71" fmla="*/ 203287 h 561771"/>
                <a:gd name="connsiteX72" fmla="*/ 152238 w 609156"/>
                <a:gd name="connsiteY72" fmla="*/ 96367 h 561771"/>
                <a:gd name="connsiteX73" fmla="*/ 248743 w 609156"/>
                <a:gd name="connsiteY73" fmla="*/ 0 h 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9156" h="561771">
                  <a:moveTo>
                    <a:pt x="392435" y="452324"/>
                  </a:moveTo>
                  <a:lnTo>
                    <a:pt x="427863" y="452324"/>
                  </a:lnTo>
                  <a:cubicBezTo>
                    <a:pt x="432070" y="452324"/>
                    <a:pt x="435529" y="455685"/>
                    <a:pt x="435435" y="459885"/>
                  </a:cubicBezTo>
                  <a:lnTo>
                    <a:pt x="435435" y="474634"/>
                  </a:lnTo>
                  <a:lnTo>
                    <a:pt x="435435" y="539321"/>
                  </a:lnTo>
                  <a:lnTo>
                    <a:pt x="435435" y="553976"/>
                  </a:lnTo>
                  <a:cubicBezTo>
                    <a:pt x="435435" y="558270"/>
                    <a:pt x="432070" y="561630"/>
                    <a:pt x="427863" y="561630"/>
                  </a:cubicBezTo>
                  <a:lnTo>
                    <a:pt x="392435" y="561630"/>
                  </a:lnTo>
                  <a:cubicBezTo>
                    <a:pt x="388228" y="561630"/>
                    <a:pt x="384863" y="558270"/>
                    <a:pt x="384863" y="553976"/>
                  </a:cubicBezTo>
                  <a:lnTo>
                    <a:pt x="384863" y="539321"/>
                  </a:lnTo>
                  <a:lnTo>
                    <a:pt x="384863" y="474634"/>
                  </a:lnTo>
                  <a:lnTo>
                    <a:pt x="384863" y="459885"/>
                  </a:lnTo>
                  <a:cubicBezTo>
                    <a:pt x="384863" y="455685"/>
                    <a:pt x="388228" y="452324"/>
                    <a:pt x="392435" y="452324"/>
                  </a:cubicBezTo>
                  <a:close/>
                  <a:moveTo>
                    <a:pt x="464152" y="409985"/>
                  </a:moveTo>
                  <a:lnTo>
                    <a:pt x="499488" y="409985"/>
                  </a:lnTo>
                  <a:cubicBezTo>
                    <a:pt x="503788" y="409985"/>
                    <a:pt x="507153" y="413348"/>
                    <a:pt x="507153" y="417551"/>
                  </a:cubicBezTo>
                  <a:lnTo>
                    <a:pt x="507153" y="474622"/>
                  </a:lnTo>
                  <a:lnTo>
                    <a:pt x="507153" y="496853"/>
                  </a:lnTo>
                  <a:lnTo>
                    <a:pt x="507153" y="553923"/>
                  </a:lnTo>
                  <a:cubicBezTo>
                    <a:pt x="507153" y="558127"/>
                    <a:pt x="503788" y="561489"/>
                    <a:pt x="499488" y="561489"/>
                  </a:cubicBezTo>
                  <a:lnTo>
                    <a:pt x="464152" y="561489"/>
                  </a:lnTo>
                  <a:cubicBezTo>
                    <a:pt x="459852" y="561489"/>
                    <a:pt x="456487" y="558127"/>
                    <a:pt x="456487" y="553923"/>
                  </a:cubicBezTo>
                  <a:lnTo>
                    <a:pt x="456487" y="496853"/>
                  </a:lnTo>
                  <a:lnTo>
                    <a:pt x="456487" y="474622"/>
                  </a:lnTo>
                  <a:lnTo>
                    <a:pt x="456487" y="417551"/>
                  </a:lnTo>
                  <a:cubicBezTo>
                    <a:pt x="456487" y="413348"/>
                    <a:pt x="459852" y="409985"/>
                    <a:pt x="464152" y="409985"/>
                  </a:cubicBezTo>
                  <a:close/>
                  <a:moveTo>
                    <a:pt x="553539" y="277886"/>
                  </a:moveTo>
                  <a:cubicBezTo>
                    <a:pt x="555408" y="277886"/>
                    <a:pt x="557277" y="278727"/>
                    <a:pt x="558399" y="280594"/>
                  </a:cubicBezTo>
                  <a:lnTo>
                    <a:pt x="608220" y="360717"/>
                  </a:lnTo>
                  <a:cubicBezTo>
                    <a:pt x="610743" y="364546"/>
                    <a:pt x="607846" y="369495"/>
                    <a:pt x="603359" y="369402"/>
                  </a:cubicBezTo>
                  <a:lnTo>
                    <a:pt x="578776" y="369402"/>
                  </a:lnTo>
                  <a:lnTo>
                    <a:pt x="578776" y="429074"/>
                  </a:lnTo>
                  <a:lnTo>
                    <a:pt x="578776" y="432529"/>
                  </a:lnTo>
                  <a:lnTo>
                    <a:pt x="578776" y="554674"/>
                  </a:lnTo>
                  <a:cubicBezTo>
                    <a:pt x="578589" y="558690"/>
                    <a:pt x="575224" y="561771"/>
                    <a:pt x="571205" y="561771"/>
                  </a:cubicBezTo>
                  <a:lnTo>
                    <a:pt x="535779" y="561771"/>
                  </a:lnTo>
                  <a:cubicBezTo>
                    <a:pt x="531573" y="561771"/>
                    <a:pt x="528208" y="558409"/>
                    <a:pt x="528208" y="554207"/>
                  </a:cubicBezTo>
                  <a:lnTo>
                    <a:pt x="528208" y="369495"/>
                  </a:lnTo>
                  <a:lnTo>
                    <a:pt x="503625" y="369495"/>
                  </a:lnTo>
                  <a:cubicBezTo>
                    <a:pt x="499138" y="369495"/>
                    <a:pt x="496427" y="364546"/>
                    <a:pt x="498764" y="360717"/>
                  </a:cubicBezTo>
                  <a:lnTo>
                    <a:pt x="548678" y="280594"/>
                  </a:lnTo>
                  <a:cubicBezTo>
                    <a:pt x="549800" y="278727"/>
                    <a:pt x="551669" y="277886"/>
                    <a:pt x="553539" y="277886"/>
                  </a:cubicBezTo>
                  <a:close/>
                  <a:moveTo>
                    <a:pt x="248743" y="0"/>
                  </a:moveTo>
                  <a:lnTo>
                    <a:pt x="260245" y="0"/>
                  </a:lnTo>
                  <a:lnTo>
                    <a:pt x="271654" y="0"/>
                  </a:lnTo>
                  <a:cubicBezTo>
                    <a:pt x="325049" y="0"/>
                    <a:pt x="368159" y="43234"/>
                    <a:pt x="368159" y="96367"/>
                  </a:cubicBezTo>
                  <a:lnTo>
                    <a:pt x="368159" y="203287"/>
                  </a:lnTo>
                  <a:cubicBezTo>
                    <a:pt x="368159" y="220002"/>
                    <a:pt x="359555" y="234849"/>
                    <a:pt x="346651" y="243440"/>
                  </a:cubicBezTo>
                  <a:lnTo>
                    <a:pt x="346651" y="346532"/>
                  </a:lnTo>
                  <a:cubicBezTo>
                    <a:pt x="346651" y="348399"/>
                    <a:pt x="347586" y="349987"/>
                    <a:pt x="349269" y="351014"/>
                  </a:cubicBezTo>
                  <a:cubicBezTo>
                    <a:pt x="359368" y="355869"/>
                    <a:pt x="396399" y="374545"/>
                    <a:pt x="440257" y="403493"/>
                  </a:cubicBezTo>
                  <a:cubicBezTo>
                    <a:pt x="437732" y="407602"/>
                    <a:pt x="436236" y="412457"/>
                    <a:pt x="436236" y="417687"/>
                  </a:cubicBezTo>
                  <a:lnTo>
                    <a:pt x="436236" y="433748"/>
                  </a:lnTo>
                  <a:cubicBezTo>
                    <a:pt x="433617" y="432908"/>
                    <a:pt x="430812" y="432441"/>
                    <a:pt x="427820" y="432441"/>
                  </a:cubicBezTo>
                  <a:lnTo>
                    <a:pt x="392378" y="432441"/>
                  </a:lnTo>
                  <a:cubicBezTo>
                    <a:pt x="377136" y="432441"/>
                    <a:pt x="364699" y="444767"/>
                    <a:pt x="364699" y="460081"/>
                  </a:cubicBezTo>
                  <a:lnTo>
                    <a:pt x="364699" y="474742"/>
                  </a:lnTo>
                  <a:lnTo>
                    <a:pt x="364699" y="539454"/>
                  </a:lnTo>
                  <a:lnTo>
                    <a:pt x="364699" y="554207"/>
                  </a:lnTo>
                  <a:cubicBezTo>
                    <a:pt x="364699" y="556822"/>
                    <a:pt x="365073" y="559250"/>
                    <a:pt x="365821" y="561771"/>
                  </a:cubicBezTo>
                  <a:lnTo>
                    <a:pt x="294471" y="561771"/>
                  </a:lnTo>
                  <a:lnTo>
                    <a:pt x="272215" y="459521"/>
                  </a:lnTo>
                  <a:cubicBezTo>
                    <a:pt x="317288" y="396676"/>
                    <a:pt x="268848" y="393688"/>
                    <a:pt x="260339" y="393595"/>
                  </a:cubicBezTo>
                  <a:cubicBezTo>
                    <a:pt x="251829" y="393688"/>
                    <a:pt x="203390" y="396676"/>
                    <a:pt x="248463" y="459521"/>
                  </a:cubicBezTo>
                  <a:lnTo>
                    <a:pt x="226207" y="561771"/>
                  </a:lnTo>
                  <a:lnTo>
                    <a:pt x="0" y="561771"/>
                  </a:lnTo>
                  <a:lnTo>
                    <a:pt x="0" y="488468"/>
                  </a:lnTo>
                  <a:cubicBezTo>
                    <a:pt x="0" y="472874"/>
                    <a:pt x="6826" y="458213"/>
                    <a:pt x="18796" y="448315"/>
                  </a:cubicBezTo>
                  <a:cubicBezTo>
                    <a:pt x="85190" y="393968"/>
                    <a:pt x="156633" y="357830"/>
                    <a:pt x="171221" y="350734"/>
                  </a:cubicBezTo>
                  <a:cubicBezTo>
                    <a:pt x="172811" y="349987"/>
                    <a:pt x="173840" y="348399"/>
                    <a:pt x="173840" y="346532"/>
                  </a:cubicBezTo>
                  <a:lnTo>
                    <a:pt x="173840" y="243440"/>
                  </a:lnTo>
                  <a:cubicBezTo>
                    <a:pt x="160841" y="234849"/>
                    <a:pt x="152238" y="220095"/>
                    <a:pt x="152238" y="203287"/>
                  </a:cubicBezTo>
                  <a:lnTo>
                    <a:pt x="152238" y="96367"/>
                  </a:lnTo>
                  <a:cubicBezTo>
                    <a:pt x="152238" y="43048"/>
                    <a:pt x="195534" y="0"/>
                    <a:pt x="248743" y="0"/>
                  </a:cubicBezTo>
                  <a:close/>
                </a:path>
              </a:pathLst>
            </a:custGeom>
            <a:solidFill>
              <a:schemeClr val="bg1">
                <a:lumMod val="65000"/>
              </a:schemeClr>
            </a:solidFill>
            <a:ln>
              <a:noFill/>
            </a:ln>
          </p:spPr>
          <p:txBody>
            <a:bodyPr/>
            <a:lstStyle/>
            <a:p>
              <a:endParaRPr lang="zh-CN" altLang="en-US"/>
            </a:p>
          </p:txBody>
        </p:sp>
        <p:sp>
          <p:nvSpPr>
            <p:cNvPr id="17" name="ïśḷîḍê">
              <a:extLst>
                <a:ext uri="{FF2B5EF4-FFF2-40B4-BE49-F238E27FC236}">
                  <a16:creationId xmlns:a16="http://schemas.microsoft.com/office/drawing/2014/main" xmlns="" id="{803961B6-F34F-4B0E-94E7-D39668BCCE16}"/>
                </a:ext>
              </a:extLst>
            </p:cNvPr>
            <p:cNvSpPr/>
            <p:nvPr/>
          </p:nvSpPr>
          <p:spPr>
            <a:xfrm>
              <a:off x="6042742" y="3359604"/>
              <a:ext cx="1506105" cy="805150"/>
            </a:xfrm>
            <a:prstGeom prst="parallelogram">
              <a:avLst/>
            </a:prstGeom>
            <a:solidFill>
              <a:schemeClr val="bg1"/>
            </a:solidFill>
            <a:ln w="12700" cap="flat" cmpd="sng" algn="ctr">
              <a:solidFill>
                <a:schemeClr val="bg1">
                  <a:lumMod val="75000"/>
                </a:schemeClr>
              </a:solid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zh-CN" altLang="en-US" sz="1600" b="1" i="1" dirty="0">
                  <a:solidFill>
                    <a:schemeClr val="tx1"/>
                  </a:solidFill>
                </a:rPr>
                <a:t>成员</a:t>
              </a:r>
              <a:r>
                <a:rPr lang="en-US" altLang="zh-CN" sz="1600" b="1" i="1" dirty="0">
                  <a:solidFill>
                    <a:schemeClr val="tx1"/>
                  </a:solidFill>
                </a:rPr>
                <a:t>4</a:t>
              </a:r>
            </a:p>
          </p:txBody>
        </p:sp>
        <p:sp>
          <p:nvSpPr>
            <p:cNvPr id="18" name="ísľiḑê">
              <a:extLst>
                <a:ext uri="{FF2B5EF4-FFF2-40B4-BE49-F238E27FC236}">
                  <a16:creationId xmlns:a16="http://schemas.microsoft.com/office/drawing/2014/main" xmlns="" id="{61081861-17B9-42B0-8685-D814D13360C3}"/>
                </a:ext>
              </a:extLst>
            </p:cNvPr>
            <p:cNvSpPr/>
            <p:nvPr/>
          </p:nvSpPr>
          <p:spPr bwMode="auto">
            <a:xfrm>
              <a:off x="6567312" y="2923878"/>
              <a:ext cx="456956" cy="421408"/>
            </a:xfrm>
            <a:custGeom>
              <a:avLst/>
              <a:gdLst>
                <a:gd name="connsiteX0" fmla="*/ 392435 w 609156"/>
                <a:gd name="connsiteY0" fmla="*/ 452324 h 561771"/>
                <a:gd name="connsiteX1" fmla="*/ 427863 w 609156"/>
                <a:gd name="connsiteY1" fmla="*/ 452324 h 561771"/>
                <a:gd name="connsiteX2" fmla="*/ 435435 w 609156"/>
                <a:gd name="connsiteY2" fmla="*/ 459885 h 561771"/>
                <a:gd name="connsiteX3" fmla="*/ 435435 w 609156"/>
                <a:gd name="connsiteY3" fmla="*/ 474634 h 561771"/>
                <a:gd name="connsiteX4" fmla="*/ 435435 w 609156"/>
                <a:gd name="connsiteY4" fmla="*/ 539321 h 561771"/>
                <a:gd name="connsiteX5" fmla="*/ 435435 w 609156"/>
                <a:gd name="connsiteY5" fmla="*/ 553976 h 561771"/>
                <a:gd name="connsiteX6" fmla="*/ 427863 w 609156"/>
                <a:gd name="connsiteY6" fmla="*/ 561630 h 561771"/>
                <a:gd name="connsiteX7" fmla="*/ 392435 w 609156"/>
                <a:gd name="connsiteY7" fmla="*/ 561630 h 561771"/>
                <a:gd name="connsiteX8" fmla="*/ 384863 w 609156"/>
                <a:gd name="connsiteY8" fmla="*/ 553976 h 561771"/>
                <a:gd name="connsiteX9" fmla="*/ 384863 w 609156"/>
                <a:gd name="connsiteY9" fmla="*/ 539321 h 561771"/>
                <a:gd name="connsiteX10" fmla="*/ 384863 w 609156"/>
                <a:gd name="connsiteY10" fmla="*/ 474634 h 561771"/>
                <a:gd name="connsiteX11" fmla="*/ 384863 w 609156"/>
                <a:gd name="connsiteY11" fmla="*/ 459885 h 561771"/>
                <a:gd name="connsiteX12" fmla="*/ 392435 w 609156"/>
                <a:gd name="connsiteY12" fmla="*/ 452324 h 561771"/>
                <a:gd name="connsiteX13" fmla="*/ 464152 w 609156"/>
                <a:gd name="connsiteY13" fmla="*/ 409985 h 561771"/>
                <a:gd name="connsiteX14" fmla="*/ 499488 w 609156"/>
                <a:gd name="connsiteY14" fmla="*/ 409985 h 561771"/>
                <a:gd name="connsiteX15" fmla="*/ 507153 w 609156"/>
                <a:gd name="connsiteY15" fmla="*/ 417551 h 561771"/>
                <a:gd name="connsiteX16" fmla="*/ 507153 w 609156"/>
                <a:gd name="connsiteY16" fmla="*/ 474622 h 561771"/>
                <a:gd name="connsiteX17" fmla="*/ 507153 w 609156"/>
                <a:gd name="connsiteY17" fmla="*/ 496853 h 561771"/>
                <a:gd name="connsiteX18" fmla="*/ 507153 w 609156"/>
                <a:gd name="connsiteY18" fmla="*/ 553923 h 561771"/>
                <a:gd name="connsiteX19" fmla="*/ 499488 w 609156"/>
                <a:gd name="connsiteY19" fmla="*/ 561489 h 561771"/>
                <a:gd name="connsiteX20" fmla="*/ 464152 w 609156"/>
                <a:gd name="connsiteY20" fmla="*/ 561489 h 561771"/>
                <a:gd name="connsiteX21" fmla="*/ 456487 w 609156"/>
                <a:gd name="connsiteY21" fmla="*/ 553923 h 561771"/>
                <a:gd name="connsiteX22" fmla="*/ 456487 w 609156"/>
                <a:gd name="connsiteY22" fmla="*/ 496853 h 561771"/>
                <a:gd name="connsiteX23" fmla="*/ 456487 w 609156"/>
                <a:gd name="connsiteY23" fmla="*/ 474622 h 561771"/>
                <a:gd name="connsiteX24" fmla="*/ 456487 w 609156"/>
                <a:gd name="connsiteY24" fmla="*/ 417551 h 561771"/>
                <a:gd name="connsiteX25" fmla="*/ 464152 w 609156"/>
                <a:gd name="connsiteY25" fmla="*/ 409985 h 561771"/>
                <a:gd name="connsiteX26" fmla="*/ 553539 w 609156"/>
                <a:gd name="connsiteY26" fmla="*/ 277886 h 561771"/>
                <a:gd name="connsiteX27" fmla="*/ 558399 w 609156"/>
                <a:gd name="connsiteY27" fmla="*/ 280594 h 561771"/>
                <a:gd name="connsiteX28" fmla="*/ 608220 w 609156"/>
                <a:gd name="connsiteY28" fmla="*/ 360717 h 561771"/>
                <a:gd name="connsiteX29" fmla="*/ 603359 w 609156"/>
                <a:gd name="connsiteY29" fmla="*/ 369402 h 561771"/>
                <a:gd name="connsiteX30" fmla="*/ 578776 w 609156"/>
                <a:gd name="connsiteY30" fmla="*/ 369402 h 561771"/>
                <a:gd name="connsiteX31" fmla="*/ 578776 w 609156"/>
                <a:gd name="connsiteY31" fmla="*/ 429074 h 561771"/>
                <a:gd name="connsiteX32" fmla="*/ 578776 w 609156"/>
                <a:gd name="connsiteY32" fmla="*/ 432529 h 561771"/>
                <a:gd name="connsiteX33" fmla="*/ 578776 w 609156"/>
                <a:gd name="connsiteY33" fmla="*/ 554674 h 561771"/>
                <a:gd name="connsiteX34" fmla="*/ 571205 w 609156"/>
                <a:gd name="connsiteY34" fmla="*/ 561771 h 561771"/>
                <a:gd name="connsiteX35" fmla="*/ 535779 w 609156"/>
                <a:gd name="connsiteY35" fmla="*/ 561771 h 561771"/>
                <a:gd name="connsiteX36" fmla="*/ 528208 w 609156"/>
                <a:gd name="connsiteY36" fmla="*/ 554207 h 561771"/>
                <a:gd name="connsiteX37" fmla="*/ 528208 w 609156"/>
                <a:gd name="connsiteY37" fmla="*/ 369495 h 561771"/>
                <a:gd name="connsiteX38" fmla="*/ 503625 w 609156"/>
                <a:gd name="connsiteY38" fmla="*/ 369495 h 561771"/>
                <a:gd name="connsiteX39" fmla="*/ 498764 w 609156"/>
                <a:gd name="connsiteY39" fmla="*/ 360717 h 561771"/>
                <a:gd name="connsiteX40" fmla="*/ 548678 w 609156"/>
                <a:gd name="connsiteY40" fmla="*/ 280594 h 561771"/>
                <a:gd name="connsiteX41" fmla="*/ 553539 w 609156"/>
                <a:gd name="connsiteY41" fmla="*/ 277886 h 561771"/>
                <a:gd name="connsiteX42" fmla="*/ 248743 w 609156"/>
                <a:gd name="connsiteY42" fmla="*/ 0 h 561771"/>
                <a:gd name="connsiteX43" fmla="*/ 260245 w 609156"/>
                <a:gd name="connsiteY43" fmla="*/ 0 h 561771"/>
                <a:gd name="connsiteX44" fmla="*/ 271654 w 609156"/>
                <a:gd name="connsiteY44" fmla="*/ 0 h 561771"/>
                <a:gd name="connsiteX45" fmla="*/ 368159 w 609156"/>
                <a:gd name="connsiteY45" fmla="*/ 96367 h 561771"/>
                <a:gd name="connsiteX46" fmla="*/ 368159 w 609156"/>
                <a:gd name="connsiteY46" fmla="*/ 203287 h 561771"/>
                <a:gd name="connsiteX47" fmla="*/ 346651 w 609156"/>
                <a:gd name="connsiteY47" fmla="*/ 243440 h 561771"/>
                <a:gd name="connsiteX48" fmla="*/ 346651 w 609156"/>
                <a:gd name="connsiteY48" fmla="*/ 346532 h 561771"/>
                <a:gd name="connsiteX49" fmla="*/ 349269 w 609156"/>
                <a:gd name="connsiteY49" fmla="*/ 351014 h 561771"/>
                <a:gd name="connsiteX50" fmla="*/ 440257 w 609156"/>
                <a:gd name="connsiteY50" fmla="*/ 403493 h 561771"/>
                <a:gd name="connsiteX51" fmla="*/ 436236 w 609156"/>
                <a:gd name="connsiteY51" fmla="*/ 417687 h 561771"/>
                <a:gd name="connsiteX52" fmla="*/ 436236 w 609156"/>
                <a:gd name="connsiteY52" fmla="*/ 433748 h 561771"/>
                <a:gd name="connsiteX53" fmla="*/ 427820 w 609156"/>
                <a:gd name="connsiteY53" fmla="*/ 432441 h 561771"/>
                <a:gd name="connsiteX54" fmla="*/ 392378 w 609156"/>
                <a:gd name="connsiteY54" fmla="*/ 432441 h 561771"/>
                <a:gd name="connsiteX55" fmla="*/ 364699 w 609156"/>
                <a:gd name="connsiteY55" fmla="*/ 460081 h 561771"/>
                <a:gd name="connsiteX56" fmla="*/ 364699 w 609156"/>
                <a:gd name="connsiteY56" fmla="*/ 474742 h 561771"/>
                <a:gd name="connsiteX57" fmla="*/ 364699 w 609156"/>
                <a:gd name="connsiteY57" fmla="*/ 539454 h 561771"/>
                <a:gd name="connsiteX58" fmla="*/ 364699 w 609156"/>
                <a:gd name="connsiteY58" fmla="*/ 554207 h 561771"/>
                <a:gd name="connsiteX59" fmla="*/ 365821 w 609156"/>
                <a:gd name="connsiteY59" fmla="*/ 561771 h 561771"/>
                <a:gd name="connsiteX60" fmla="*/ 294471 w 609156"/>
                <a:gd name="connsiteY60" fmla="*/ 561771 h 561771"/>
                <a:gd name="connsiteX61" fmla="*/ 272215 w 609156"/>
                <a:gd name="connsiteY61" fmla="*/ 459521 h 561771"/>
                <a:gd name="connsiteX62" fmla="*/ 260339 w 609156"/>
                <a:gd name="connsiteY62" fmla="*/ 393595 h 561771"/>
                <a:gd name="connsiteX63" fmla="*/ 248463 w 609156"/>
                <a:gd name="connsiteY63" fmla="*/ 459521 h 561771"/>
                <a:gd name="connsiteX64" fmla="*/ 226207 w 609156"/>
                <a:gd name="connsiteY64" fmla="*/ 561771 h 561771"/>
                <a:gd name="connsiteX65" fmla="*/ 0 w 609156"/>
                <a:gd name="connsiteY65" fmla="*/ 561771 h 561771"/>
                <a:gd name="connsiteX66" fmla="*/ 0 w 609156"/>
                <a:gd name="connsiteY66" fmla="*/ 488468 h 561771"/>
                <a:gd name="connsiteX67" fmla="*/ 18796 w 609156"/>
                <a:gd name="connsiteY67" fmla="*/ 448315 h 561771"/>
                <a:gd name="connsiteX68" fmla="*/ 171221 w 609156"/>
                <a:gd name="connsiteY68" fmla="*/ 350734 h 561771"/>
                <a:gd name="connsiteX69" fmla="*/ 173840 w 609156"/>
                <a:gd name="connsiteY69" fmla="*/ 346532 h 561771"/>
                <a:gd name="connsiteX70" fmla="*/ 173840 w 609156"/>
                <a:gd name="connsiteY70" fmla="*/ 243440 h 561771"/>
                <a:gd name="connsiteX71" fmla="*/ 152238 w 609156"/>
                <a:gd name="connsiteY71" fmla="*/ 203287 h 561771"/>
                <a:gd name="connsiteX72" fmla="*/ 152238 w 609156"/>
                <a:gd name="connsiteY72" fmla="*/ 96367 h 561771"/>
                <a:gd name="connsiteX73" fmla="*/ 248743 w 609156"/>
                <a:gd name="connsiteY73" fmla="*/ 0 h 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9156" h="561771">
                  <a:moveTo>
                    <a:pt x="392435" y="452324"/>
                  </a:moveTo>
                  <a:lnTo>
                    <a:pt x="427863" y="452324"/>
                  </a:lnTo>
                  <a:cubicBezTo>
                    <a:pt x="432070" y="452324"/>
                    <a:pt x="435529" y="455685"/>
                    <a:pt x="435435" y="459885"/>
                  </a:cubicBezTo>
                  <a:lnTo>
                    <a:pt x="435435" y="474634"/>
                  </a:lnTo>
                  <a:lnTo>
                    <a:pt x="435435" y="539321"/>
                  </a:lnTo>
                  <a:lnTo>
                    <a:pt x="435435" y="553976"/>
                  </a:lnTo>
                  <a:cubicBezTo>
                    <a:pt x="435435" y="558270"/>
                    <a:pt x="432070" y="561630"/>
                    <a:pt x="427863" y="561630"/>
                  </a:cubicBezTo>
                  <a:lnTo>
                    <a:pt x="392435" y="561630"/>
                  </a:lnTo>
                  <a:cubicBezTo>
                    <a:pt x="388228" y="561630"/>
                    <a:pt x="384863" y="558270"/>
                    <a:pt x="384863" y="553976"/>
                  </a:cubicBezTo>
                  <a:lnTo>
                    <a:pt x="384863" y="539321"/>
                  </a:lnTo>
                  <a:lnTo>
                    <a:pt x="384863" y="474634"/>
                  </a:lnTo>
                  <a:lnTo>
                    <a:pt x="384863" y="459885"/>
                  </a:lnTo>
                  <a:cubicBezTo>
                    <a:pt x="384863" y="455685"/>
                    <a:pt x="388228" y="452324"/>
                    <a:pt x="392435" y="452324"/>
                  </a:cubicBezTo>
                  <a:close/>
                  <a:moveTo>
                    <a:pt x="464152" y="409985"/>
                  </a:moveTo>
                  <a:lnTo>
                    <a:pt x="499488" y="409985"/>
                  </a:lnTo>
                  <a:cubicBezTo>
                    <a:pt x="503788" y="409985"/>
                    <a:pt x="507153" y="413348"/>
                    <a:pt x="507153" y="417551"/>
                  </a:cubicBezTo>
                  <a:lnTo>
                    <a:pt x="507153" y="474622"/>
                  </a:lnTo>
                  <a:lnTo>
                    <a:pt x="507153" y="496853"/>
                  </a:lnTo>
                  <a:lnTo>
                    <a:pt x="507153" y="553923"/>
                  </a:lnTo>
                  <a:cubicBezTo>
                    <a:pt x="507153" y="558127"/>
                    <a:pt x="503788" y="561489"/>
                    <a:pt x="499488" y="561489"/>
                  </a:cubicBezTo>
                  <a:lnTo>
                    <a:pt x="464152" y="561489"/>
                  </a:lnTo>
                  <a:cubicBezTo>
                    <a:pt x="459852" y="561489"/>
                    <a:pt x="456487" y="558127"/>
                    <a:pt x="456487" y="553923"/>
                  </a:cubicBezTo>
                  <a:lnTo>
                    <a:pt x="456487" y="496853"/>
                  </a:lnTo>
                  <a:lnTo>
                    <a:pt x="456487" y="474622"/>
                  </a:lnTo>
                  <a:lnTo>
                    <a:pt x="456487" y="417551"/>
                  </a:lnTo>
                  <a:cubicBezTo>
                    <a:pt x="456487" y="413348"/>
                    <a:pt x="459852" y="409985"/>
                    <a:pt x="464152" y="409985"/>
                  </a:cubicBezTo>
                  <a:close/>
                  <a:moveTo>
                    <a:pt x="553539" y="277886"/>
                  </a:moveTo>
                  <a:cubicBezTo>
                    <a:pt x="555408" y="277886"/>
                    <a:pt x="557277" y="278727"/>
                    <a:pt x="558399" y="280594"/>
                  </a:cubicBezTo>
                  <a:lnTo>
                    <a:pt x="608220" y="360717"/>
                  </a:lnTo>
                  <a:cubicBezTo>
                    <a:pt x="610743" y="364546"/>
                    <a:pt x="607846" y="369495"/>
                    <a:pt x="603359" y="369402"/>
                  </a:cubicBezTo>
                  <a:lnTo>
                    <a:pt x="578776" y="369402"/>
                  </a:lnTo>
                  <a:lnTo>
                    <a:pt x="578776" y="429074"/>
                  </a:lnTo>
                  <a:lnTo>
                    <a:pt x="578776" y="432529"/>
                  </a:lnTo>
                  <a:lnTo>
                    <a:pt x="578776" y="554674"/>
                  </a:lnTo>
                  <a:cubicBezTo>
                    <a:pt x="578589" y="558690"/>
                    <a:pt x="575224" y="561771"/>
                    <a:pt x="571205" y="561771"/>
                  </a:cubicBezTo>
                  <a:lnTo>
                    <a:pt x="535779" y="561771"/>
                  </a:lnTo>
                  <a:cubicBezTo>
                    <a:pt x="531573" y="561771"/>
                    <a:pt x="528208" y="558409"/>
                    <a:pt x="528208" y="554207"/>
                  </a:cubicBezTo>
                  <a:lnTo>
                    <a:pt x="528208" y="369495"/>
                  </a:lnTo>
                  <a:lnTo>
                    <a:pt x="503625" y="369495"/>
                  </a:lnTo>
                  <a:cubicBezTo>
                    <a:pt x="499138" y="369495"/>
                    <a:pt x="496427" y="364546"/>
                    <a:pt x="498764" y="360717"/>
                  </a:cubicBezTo>
                  <a:lnTo>
                    <a:pt x="548678" y="280594"/>
                  </a:lnTo>
                  <a:cubicBezTo>
                    <a:pt x="549800" y="278727"/>
                    <a:pt x="551669" y="277886"/>
                    <a:pt x="553539" y="277886"/>
                  </a:cubicBezTo>
                  <a:close/>
                  <a:moveTo>
                    <a:pt x="248743" y="0"/>
                  </a:moveTo>
                  <a:lnTo>
                    <a:pt x="260245" y="0"/>
                  </a:lnTo>
                  <a:lnTo>
                    <a:pt x="271654" y="0"/>
                  </a:lnTo>
                  <a:cubicBezTo>
                    <a:pt x="325049" y="0"/>
                    <a:pt x="368159" y="43234"/>
                    <a:pt x="368159" y="96367"/>
                  </a:cubicBezTo>
                  <a:lnTo>
                    <a:pt x="368159" y="203287"/>
                  </a:lnTo>
                  <a:cubicBezTo>
                    <a:pt x="368159" y="220002"/>
                    <a:pt x="359555" y="234849"/>
                    <a:pt x="346651" y="243440"/>
                  </a:cubicBezTo>
                  <a:lnTo>
                    <a:pt x="346651" y="346532"/>
                  </a:lnTo>
                  <a:cubicBezTo>
                    <a:pt x="346651" y="348399"/>
                    <a:pt x="347586" y="349987"/>
                    <a:pt x="349269" y="351014"/>
                  </a:cubicBezTo>
                  <a:cubicBezTo>
                    <a:pt x="359368" y="355869"/>
                    <a:pt x="396399" y="374545"/>
                    <a:pt x="440257" y="403493"/>
                  </a:cubicBezTo>
                  <a:cubicBezTo>
                    <a:pt x="437732" y="407602"/>
                    <a:pt x="436236" y="412457"/>
                    <a:pt x="436236" y="417687"/>
                  </a:cubicBezTo>
                  <a:lnTo>
                    <a:pt x="436236" y="433748"/>
                  </a:lnTo>
                  <a:cubicBezTo>
                    <a:pt x="433617" y="432908"/>
                    <a:pt x="430812" y="432441"/>
                    <a:pt x="427820" y="432441"/>
                  </a:cubicBezTo>
                  <a:lnTo>
                    <a:pt x="392378" y="432441"/>
                  </a:lnTo>
                  <a:cubicBezTo>
                    <a:pt x="377136" y="432441"/>
                    <a:pt x="364699" y="444767"/>
                    <a:pt x="364699" y="460081"/>
                  </a:cubicBezTo>
                  <a:lnTo>
                    <a:pt x="364699" y="474742"/>
                  </a:lnTo>
                  <a:lnTo>
                    <a:pt x="364699" y="539454"/>
                  </a:lnTo>
                  <a:lnTo>
                    <a:pt x="364699" y="554207"/>
                  </a:lnTo>
                  <a:cubicBezTo>
                    <a:pt x="364699" y="556822"/>
                    <a:pt x="365073" y="559250"/>
                    <a:pt x="365821" y="561771"/>
                  </a:cubicBezTo>
                  <a:lnTo>
                    <a:pt x="294471" y="561771"/>
                  </a:lnTo>
                  <a:lnTo>
                    <a:pt x="272215" y="459521"/>
                  </a:lnTo>
                  <a:cubicBezTo>
                    <a:pt x="317288" y="396676"/>
                    <a:pt x="268848" y="393688"/>
                    <a:pt x="260339" y="393595"/>
                  </a:cubicBezTo>
                  <a:cubicBezTo>
                    <a:pt x="251829" y="393688"/>
                    <a:pt x="203390" y="396676"/>
                    <a:pt x="248463" y="459521"/>
                  </a:cubicBezTo>
                  <a:lnTo>
                    <a:pt x="226207" y="561771"/>
                  </a:lnTo>
                  <a:lnTo>
                    <a:pt x="0" y="561771"/>
                  </a:lnTo>
                  <a:lnTo>
                    <a:pt x="0" y="488468"/>
                  </a:lnTo>
                  <a:cubicBezTo>
                    <a:pt x="0" y="472874"/>
                    <a:pt x="6826" y="458213"/>
                    <a:pt x="18796" y="448315"/>
                  </a:cubicBezTo>
                  <a:cubicBezTo>
                    <a:pt x="85190" y="393968"/>
                    <a:pt x="156633" y="357830"/>
                    <a:pt x="171221" y="350734"/>
                  </a:cubicBezTo>
                  <a:cubicBezTo>
                    <a:pt x="172811" y="349987"/>
                    <a:pt x="173840" y="348399"/>
                    <a:pt x="173840" y="346532"/>
                  </a:cubicBezTo>
                  <a:lnTo>
                    <a:pt x="173840" y="243440"/>
                  </a:lnTo>
                  <a:cubicBezTo>
                    <a:pt x="160841" y="234849"/>
                    <a:pt x="152238" y="220095"/>
                    <a:pt x="152238" y="203287"/>
                  </a:cubicBezTo>
                  <a:lnTo>
                    <a:pt x="152238" y="96367"/>
                  </a:lnTo>
                  <a:cubicBezTo>
                    <a:pt x="152238" y="43048"/>
                    <a:pt x="195534" y="0"/>
                    <a:pt x="248743" y="0"/>
                  </a:cubicBezTo>
                  <a:close/>
                </a:path>
              </a:pathLst>
            </a:custGeom>
            <a:solidFill>
              <a:schemeClr val="bg1">
                <a:lumMod val="65000"/>
              </a:schemeClr>
            </a:solidFill>
            <a:ln>
              <a:noFill/>
            </a:ln>
          </p:spPr>
          <p:txBody>
            <a:bodyPr/>
            <a:lstStyle/>
            <a:p>
              <a:endParaRPr lang="zh-CN" altLang="en-US"/>
            </a:p>
          </p:txBody>
        </p:sp>
        <p:sp>
          <p:nvSpPr>
            <p:cNvPr id="19" name="íŝḷîdè">
              <a:extLst>
                <a:ext uri="{FF2B5EF4-FFF2-40B4-BE49-F238E27FC236}">
                  <a16:creationId xmlns:a16="http://schemas.microsoft.com/office/drawing/2014/main" xmlns="" id="{C99B012D-1053-4779-A4DF-7ECEF1036F5F}"/>
                </a:ext>
              </a:extLst>
            </p:cNvPr>
            <p:cNvSpPr/>
            <p:nvPr/>
          </p:nvSpPr>
          <p:spPr>
            <a:xfrm>
              <a:off x="7974103" y="3359604"/>
              <a:ext cx="1506105" cy="805150"/>
            </a:xfrm>
            <a:prstGeom prst="parallelogram">
              <a:avLst/>
            </a:prstGeom>
            <a:solidFill>
              <a:schemeClr val="bg1"/>
            </a:solidFill>
            <a:ln w="12700" cap="flat" cmpd="sng" algn="ctr">
              <a:solidFill>
                <a:schemeClr val="bg1">
                  <a:lumMod val="75000"/>
                </a:schemeClr>
              </a:solid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zh-CN" altLang="en-US" sz="1600" b="1" i="1" dirty="0">
                  <a:solidFill>
                    <a:schemeClr val="tx1"/>
                  </a:solidFill>
                </a:rPr>
                <a:t>成员</a:t>
              </a:r>
              <a:r>
                <a:rPr lang="en-US" altLang="zh-CN" sz="1600" b="1" i="1" dirty="0">
                  <a:solidFill>
                    <a:schemeClr val="tx1"/>
                  </a:solidFill>
                </a:rPr>
                <a:t>5</a:t>
              </a:r>
            </a:p>
          </p:txBody>
        </p:sp>
        <p:sp>
          <p:nvSpPr>
            <p:cNvPr id="20" name="íšlíḓé">
              <a:extLst>
                <a:ext uri="{FF2B5EF4-FFF2-40B4-BE49-F238E27FC236}">
                  <a16:creationId xmlns:a16="http://schemas.microsoft.com/office/drawing/2014/main" xmlns="" id="{A29394DA-6FC3-4B29-943D-8EC7DBD0EDC2}"/>
                </a:ext>
              </a:extLst>
            </p:cNvPr>
            <p:cNvSpPr/>
            <p:nvPr/>
          </p:nvSpPr>
          <p:spPr bwMode="auto">
            <a:xfrm>
              <a:off x="8498670" y="2923878"/>
              <a:ext cx="456956" cy="421408"/>
            </a:xfrm>
            <a:custGeom>
              <a:avLst/>
              <a:gdLst>
                <a:gd name="connsiteX0" fmla="*/ 392435 w 609156"/>
                <a:gd name="connsiteY0" fmla="*/ 452324 h 561771"/>
                <a:gd name="connsiteX1" fmla="*/ 427863 w 609156"/>
                <a:gd name="connsiteY1" fmla="*/ 452324 h 561771"/>
                <a:gd name="connsiteX2" fmla="*/ 435435 w 609156"/>
                <a:gd name="connsiteY2" fmla="*/ 459885 h 561771"/>
                <a:gd name="connsiteX3" fmla="*/ 435435 w 609156"/>
                <a:gd name="connsiteY3" fmla="*/ 474634 h 561771"/>
                <a:gd name="connsiteX4" fmla="*/ 435435 w 609156"/>
                <a:gd name="connsiteY4" fmla="*/ 539321 h 561771"/>
                <a:gd name="connsiteX5" fmla="*/ 435435 w 609156"/>
                <a:gd name="connsiteY5" fmla="*/ 553976 h 561771"/>
                <a:gd name="connsiteX6" fmla="*/ 427863 w 609156"/>
                <a:gd name="connsiteY6" fmla="*/ 561630 h 561771"/>
                <a:gd name="connsiteX7" fmla="*/ 392435 w 609156"/>
                <a:gd name="connsiteY7" fmla="*/ 561630 h 561771"/>
                <a:gd name="connsiteX8" fmla="*/ 384863 w 609156"/>
                <a:gd name="connsiteY8" fmla="*/ 553976 h 561771"/>
                <a:gd name="connsiteX9" fmla="*/ 384863 w 609156"/>
                <a:gd name="connsiteY9" fmla="*/ 539321 h 561771"/>
                <a:gd name="connsiteX10" fmla="*/ 384863 w 609156"/>
                <a:gd name="connsiteY10" fmla="*/ 474634 h 561771"/>
                <a:gd name="connsiteX11" fmla="*/ 384863 w 609156"/>
                <a:gd name="connsiteY11" fmla="*/ 459885 h 561771"/>
                <a:gd name="connsiteX12" fmla="*/ 392435 w 609156"/>
                <a:gd name="connsiteY12" fmla="*/ 452324 h 561771"/>
                <a:gd name="connsiteX13" fmla="*/ 464152 w 609156"/>
                <a:gd name="connsiteY13" fmla="*/ 409985 h 561771"/>
                <a:gd name="connsiteX14" fmla="*/ 499488 w 609156"/>
                <a:gd name="connsiteY14" fmla="*/ 409985 h 561771"/>
                <a:gd name="connsiteX15" fmla="*/ 507153 w 609156"/>
                <a:gd name="connsiteY15" fmla="*/ 417551 h 561771"/>
                <a:gd name="connsiteX16" fmla="*/ 507153 w 609156"/>
                <a:gd name="connsiteY16" fmla="*/ 474622 h 561771"/>
                <a:gd name="connsiteX17" fmla="*/ 507153 w 609156"/>
                <a:gd name="connsiteY17" fmla="*/ 496853 h 561771"/>
                <a:gd name="connsiteX18" fmla="*/ 507153 w 609156"/>
                <a:gd name="connsiteY18" fmla="*/ 553923 h 561771"/>
                <a:gd name="connsiteX19" fmla="*/ 499488 w 609156"/>
                <a:gd name="connsiteY19" fmla="*/ 561489 h 561771"/>
                <a:gd name="connsiteX20" fmla="*/ 464152 w 609156"/>
                <a:gd name="connsiteY20" fmla="*/ 561489 h 561771"/>
                <a:gd name="connsiteX21" fmla="*/ 456487 w 609156"/>
                <a:gd name="connsiteY21" fmla="*/ 553923 h 561771"/>
                <a:gd name="connsiteX22" fmla="*/ 456487 w 609156"/>
                <a:gd name="connsiteY22" fmla="*/ 496853 h 561771"/>
                <a:gd name="connsiteX23" fmla="*/ 456487 w 609156"/>
                <a:gd name="connsiteY23" fmla="*/ 474622 h 561771"/>
                <a:gd name="connsiteX24" fmla="*/ 456487 w 609156"/>
                <a:gd name="connsiteY24" fmla="*/ 417551 h 561771"/>
                <a:gd name="connsiteX25" fmla="*/ 464152 w 609156"/>
                <a:gd name="connsiteY25" fmla="*/ 409985 h 561771"/>
                <a:gd name="connsiteX26" fmla="*/ 553539 w 609156"/>
                <a:gd name="connsiteY26" fmla="*/ 277886 h 561771"/>
                <a:gd name="connsiteX27" fmla="*/ 558399 w 609156"/>
                <a:gd name="connsiteY27" fmla="*/ 280594 h 561771"/>
                <a:gd name="connsiteX28" fmla="*/ 608220 w 609156"/>
                <a:gd name="connsiteY28" fmla="*/ 360717 h 561771"/>
                <a:gd name="connsiteX29" fmla="*/ 603359 w 609156"/>
                <a:gd name="connsiteY29" fmla="*/ 369402 h 561771"/>
                <a:gd name="connsiteX30" fmla="*/ 578776 w 609156"/>
                <a:gd name="connsiteY30" fmla="*/ 369402 h 561771"/>
                <a:gd name="connsiteX31" fmla="*/ 578776 w 609156"/>
                <a:gd name="connsiteY31" fmla="*/ 429074 h 561771"/>
                <a:gd name="connsiteX32" fmla="*/ 578776 w 609156"/>
                <a:gd name="connsiteY32" fmla="*/ 432529 h 561771"/>
                <a:gd name="connsiteX33" fmla="*/ 578776 w 609156"/>
                <a:gd name="connsiteY33" fmla="*/ 554674 h 561771"/>
                <a:gd name="connsiteX34" fmla="*/ 571205 w 609156"/>
                <a:gd name="connsiteY34" fmla="*/ 561771 h 561771"/>
                <a:gd name="connsiteX35" fmla="*/ 535779 w 609156"/>
                <a:gd name="connsiteY35" fmla="*/ 561771 h 561771"/>
                <a:gd name="connsiteX36" fmla="*/ 528208 w 609156"/>
                <a:gd name="connsiteY36" fmla="*/ 554207 h 561771"/>
                <a:gd name="connsiteX37" fmla="*/ 528208 w 609156"/>
                <a:gd name="connsiteY37" fmla="*/ 369495 h 561771"/>
                <a:gd name="connsiteX38" fmla="*/ 503625 w 609156"/>
                <a:gd name="connsiteY38" fmla="*/ 369495 h 561771"/>
                <a:gd name="connsiteX39" fmla="*/ 498764 w 609156"/>
                <a:gd name="connsiteY39" fmla="*/ 360717 h 561771"/>
                <a:gd name="connsiteX40" fmla="*/ 548678 w 609156"/>
                <a:gd name="connsiteY40" fmla="*/ 280594 h 561771"/>
                <a:gd name="connsiteX41" fmla="*/ 553539 w 609156"/>
                <a:gd name="connsiteY41" fmla="*/ 277886 h 561771"/>
                <a:gd name="connsiteX42" fmla="*/ 248743 w 609156"/>
                <a:gd name="connsiteY42" fmla="*/ 0 h 561771"/>
                <a:gd name="connsiteX43" fmla="*/ 260245 w 609156"/>
                <a:gd name="connsiteY43" fmla="*/ 0 h 561771"/>
                <a:gd name="connsiteX44" fmla="*/ 271654 w 609156"/>
                <a:gd name="connsiteY44" fmla="*/ 0 h 561771"/>
                <a:gd name="connsiteX45" fmla="*/ 368159 w 609156"/>
                <a:gd name="connsiteY45" fmla="*/ 96367 h 561771"/>
                <a:gd name="connsiteX46" fmla="*/ 368159 w 609156"/>
                <a:gd name="connsiteY46" fmla="*/ 203287 h 561771"/>
                <a:gd name="connsiteX47" fmla="*/ 346651 w 609156"/>
                <a:gd name="connsiteY47" fmla="*/ 243440 h 561771"/>
                <a:gd name="connsiteX48" fmla="*/ 346651 w 609156"/>
                <a:gd name="connsiteY48" fmla="*/ 346532 h 561771"/>
                <a:gd name="connsiteX49" fmla="*/ 349269 w 609156"/>
                <a:gd name="connsiteY49" fmla="*/ 351014 h 561771"/>
                <a:gd name="connsiteX50" fmla="*/ 440257 w 609156"/>
                <a:gd name="connsiteY50" fmla="*/ 403493 h 561771"/>
                <a:gd name="connsiteX51" fmla="*/ 436236 w 609156"/>
                <a:gd name="connsiteY51" fmla="*/ 417687 h 561771"/>
                <a:gd name="connsiteX52" fmla="*/ 436236 w 609156"/>
                <a:gd name="connsiteY52" fmla="*/ 433748 h 561771"/>
                <a:gd name="connsiteX53" fmla="*/ 427820 w 609156"/>
                <a:gd name="connsiteY53" fmla="*/ 432441 h 561771"/>
                <a:gd name="connsiteX54" fmla="*/ 392378 w 609156"/>
                <a:gd name="connsiteY54" fmla="*/ 432441 h 561771"/>
                <a:gd name="connsiteX55" fmla="*/ 364699 w 609156"/>
                <a:gd name="connsiteY55" fmla="*/ 460081 h 561771"/>
                <a:gd name="connsiteX56" fmla="*/ 364699 w 609156"/>
                <a:gd name="connsiteY56" fmla="*/ 474742 h 561771"/>
                <a:gd name="connsiteX57" fmla="*/ 364699 w 609156"/>
                <a:gd name="connsiteY57" fmla="*/ 539454 h 561771"/>
                <a:gd name="connsiteX58" fmla="*/ 364699 w 609156"/>
                <a:gd name="connsiteY58" fmla="*/ 554207 h 561771"/>
                <a:gd name="connsiteX59" fmla="*/ 365821 w 609156"/>
                <a:gd name="connsiteY59" fmla="*/ 561771 h 561771"/>
                <a:gd name="connsiteX60" fmla="*/ 294471 w 609156"/>
                <a:gd name="connsiteY60" fmla="*/ 561771 h 561771"/>
                <a:gd name="connsiteX61" fmla="*/ 272215 w 609156"/>
                <a:gd name="connsiteY61" fmla="*/ 459521 h 561771"/>
                <a:gd name="connsiteX62" fmla="*/ 260339 w 609156"/>
                <a:gd name="connsiteY62" fmla="*/ 393595 h 561771"/>
                <a:gd name="connsiteX63" fmla="*/ 248463 w 609156"/>
                <a:gd name="connsiteY63" fmla="*/ 459521 h 561771"/>
                <a:gd name="connsiteX64" fmla="*/ 226207 w 609156"/>
                <a:gd name="connsiteY64" fmla="*/ 561771 h 561771"/>
                <a:gd name="connsiteX65" fmla="*/ 0 w 609156"/>
                <a:gd name="connsiteY65" fmla="*/ 561771 h 561771"/>
                <a:gd name="connsiteX66" fmla="*/ 0 w 609156"/>
                <a:gd name="connsiteY66" fmla="*/ 488468 h 561771"/>
                <a:gd name="connsiteX67" fmla="*/ 18796 w 609156"/>
                <a:gd name="connsiteY67" fmla="*/ 448315 h 561771"/>
                <a:gd name="connsiteX68" fmla="*/ 171221 w 609156"/>
                <a:gd name="connsiteY68" fmla="*/ 350734 h 561771"/>
                <a:gd name="connsiteX69" fmla="*/ 173840 w 609156"/>
                <a:gd name="connsiteY69" fmla="*/ 346532 h 561771"/>
                <a:gd name="connsiteX70" fmla="*/ 173840 w 609156"/>
                <a:gd name="connsiteY70" fmla="*/ 243440 h 561771"/>
                <a:gd name="connsiteX71" fmla="*/ 152238 w 609156"/>
                <a:gd name="connsiteY71" fmla="*/ 203287 h 561771"/>
                <a:gd name="connsiteX72" fmla="*/ 152238 w 609156"/>
                <a:gd name="connsiteY72" fmla="*/ 96367 h 561771"/>
                <a:gd name="connsiteX73" fmla="*/ 248743 w 609156"/>
                <a:gd name="connsiteY73" fmla="*/ 0 h 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9156" h="561771">
                  <a:moveTo>
                    <a:pt x="392435" y="452324"/>
                  </a:moveTo>
                  <a:lnTo>
                    <a:pt x="427863" y="452324"/>
                  </a:lnTo>
                  <a:cubicBezTo>
                    <a:pt x="432070" y="452324"/>
                    <a:pt x="435529" y="455685"/>
                    <a:pt x="435435" y="459885"/>
                  </a:cubicBezTo>
                  <a:lnTo>
                    <a:pt x="435435" y="474634"/>
                  </a:lnTo>
                  <a:lnTo>
                    <a:pt x="435435" y="539321"/>
                  </a:lnTo>
                  <a:lnTo>
                    <a:pt x="435435" y="553976"/>
                  </a:lnTo>
                  <a:cubicBezTo>
                    <a:pt x="435435" y="558270"/>
                    <a:pt x="432070" y="561630"/>
                    <a:pt x="427863" y="561630"/>
                  </a:cubicBezTo>
                  <a:lnTo>
                    <a:pt x="392435" y="561630"/>
                  </a:lnTo>
                  <a:cubicBezTo>
                    <a:pt x="388228" y="561630"/>
                    <a:pt x="384863" y="558270"/>
                    <a:pt x="384863" y="553976"/>
                  </a:cubicBezTo>
                  <a:lnTo>
                    <a:pt x="384863" y="539321"/>
                  </a:lnTo>
                  <a:lnTo>
                    <a:pt x="384863" y="474634"/>
                  </a:lnTo>
                  <a:lnTo>
                    <a:pt x="384863" y="459885"/>
                  </a:lnTo>
                  <a:cubicBezTo>
                    <a:pt x="384863" y="455685"/>
                    <a:pt x="388228" y="452324"/>
                    <a:pt x="392435" y="452324"/>
                  </a:cubicBezTo>
                  <a:close/>
                  <a:moveTo>
                    <a:pt x="464152" y="409985"/>
                  </a:moveTo>
                  <a:lnTo>
                    <a:pt x="499488" y="409985"/>
                  </a:lnTo>
                  <a:cubicBezTo>
                    <a:pt x="503788" y="409985"/>
                    <a:pt x="507153" y="413348"/>
                    <a:pt x="507153" y="417551"/>
                  </a:cubicBezTo>
                  <a:lnTo>
                    <a:pt x="507153" y="474622"/>
                  </a:lnTo>
                  <a:lnTo>
                    <a:pt x="507153" y="496853"/>
                  </a:lnTo>
                  <a:lnTo>
                    <a:pt x="507153" y="553923"/>
                  </a:lnTo>
                  <a:cubicBezTo>
                    <a:pt x="507153" y="558127"/>
                    <a:pt x="503788" y="561489"/>
                    <a:pt x="499488" y="561489"/>
                  </a:cubicBezTo>
                  <a:lnTo>
                    <a:pt x="464152" y="561489"/>
                  </a:lnTo>
                  <a:cubicBezTo>
                    <a:pt x="459852" y="561489"/>
                    <a:pt x="456487" y="558127"/>
                    <a:pt x="456487" y="553923"/>
                  </a:cubicBezTo>
                  <a:lnTo>
                    <a:pt x="456487" y="496853"/>
                  </a:lnTo>
                  <a:lnTo>
                    <a:pt x="456487" y="474622"/>
                  </a:lnTo>
                  <a:lnTo>
                    <a:pt x="456487" y="417551"/>
                  </a:lnTo>
                  <a:cubicBezTo>
                    <a:pt x="456487" y="413348"/>
                    <a:pt x="459852" y="409985"/>
                    <a:pt x="464152" y="409985"/>
                  </a:cubicBezTo>
                  <a:close/>
                  <a:moveTo>
                    <a:pt x="553539" y="277886"/>
                  </a:moveTo>
                  <a:cubicBezTo>
                    <a:pt x="555408" y="277886"/>
                    <a:pt x="557277" y="278727"/>
                    <a:pt x="558399" y="280594"/>
                  </a:cubicBezTo>
                  <a:lnTo>
                    <a:pt x="608220" y="360717"/>
                  </a:lnTo>
                  <a:cubicBezTo>
                    <a:pt x="610743" y="364546"/>
                    <a:pt x="607846" y="369495"/>
                    <a:pt x="603359" y="369402"/>
                  </a:cubicBezTo>
                  <a:lnTo>
                    <a:pt x="578776" y="369402"/>
                  </a:lnTo>
                  <a:lnTo>
                    <a:pt x="578776" y="429074"/>
                  </a:lnTo>
                  <a:lnTo>
                    <a:pt x="578776" y="432529"/>
                  </a:lnTo>
                  <a:lnTo>
                    <a:pt x="578776" y="554674"/>
                  </a:lnTo>
                  <a:cubicBezTo>
                    <a:pt x="578589" y="558690"/>
                    <a:pt x="575224" y="561771"/>
                    <a:pt x="571205" y="561771"/>
                  </a:cubicBezTo>
                  <a:lnTo>
                    <a:pt x="535779" y="561771"/>
                  </a:lnTo>
                  <a:cubicBezTo>
                    <a:pt x="531573" y="561771"/>
                    <a:pt x="528208" y="558409"/>
                    <a:pt x="528208" y="554207"/>
                  </a:cubicBezTo>
                  <a:lnTo>
                    <a:pt x="528208" y="369495"/>
                  </a:lnTo>
                  <a:lnTo>
                    <a:pt x="503625" y="369495"/>
                  </a:lnTo>
                  <a:cubicBezTo>
                    <a:pt x="499138" y="369495"/>
                    <a:pt x="496427" y="364546"/>
                    <a:pt x="498764" y="360717"/>
                  </a:cubicBezTo>
                  <a:lnTo>
                    <a:pt x="548678" y="280594"/>
                  </a:lnTo>
                  <a:cubicBezTo>
                    <a:pt x="549800" y="278727"/>
                    <a:pt x="551669" y="277886"/>
                    <a:pt x="553539" y="277886"/>
                  </a:cubicBezTo>
                  <a:close/>
                  <a:moveTo>
                    <a:pt x="248743" y="0"/>
                  </a:moveTo>
                  <a:lnTo>
                    <a:pt x="260245" y="0"/>
                  </a:lnTo>
                  <a:lnTo>
                    <a:pt x="271654" y="0"/>
                  </a:lnTo>
                  <a:cubicBezTo>
                    <a:pt x="325049" y="0"/>
                    <a:pt x="368159" y="43234"/>
                    <a:pt x="368159" y="96367"/>
                  </a:cubicBezTo>
                  <a:lnTo>
                    <a:pt x="368159" y="203287"/>
                  </a:lnTo>
                  <a:cubicBezTo>
                    <a:pt x="368159" y="220002"/>
                    <a:pt x="359555" y="234849"/>
                    <a:pt x="346651" y="243440"/>
                  </a:cubicBezTo>
                  <a:lnTo>
                    <a:pt x="346651" y="346532"/>
                  </a:lnTo>
                  <a:cubicBezTo>
                    <a:pt x="346651" y="348399"/>
                    <a:pt x="347586" y="349987"/>
                    <a:pt x="349269" y="351014"/>
                  </a:cubicBezTo>
                  <a:cubicBezTo>
                    <a:pt x="359368" y="355869"/>
                    <a:pt x="396399" y="374545"/>
                    <a:pt x="440257" y="403493"/>
                  </a:cubicBezTo>
                  <a:cubicBezTo>
                    <a:pt x="437732" y="407602"/>
                    <a:pt x="436236" y="412457"/>
                    <a:pt x="436236" y="417687"/>
                  </a:cubicBezTo>
                  <a:lnTo>
                    <a:pt x="436236" y="433748"/>
                  </a:lnTo>
                  <a:cubicBezTo>
                    <a:pt x="433617" y="432908"/>
                    <a:pt x="430812" y="432441"/>
                    <a:pt x="427820" y="432441"/>
                  </a:cubicBezTo>
                  <a:lnTo>
                    <a:pt x="392378" y="432441"/>
                  </a:lnTo>
                  <a:cubicBezTo>
                    <a:pt x="377136" y="432441"/>
                    <a:pt x="364699" y="444767"/>
                    <a:pt x="364699" y="460081"/>
                  </a:cubicBezTo>
                  <a:lnTo>
                    <a:pt x="364699" y="474742"/>
                  </a:lnTo>
                  <a:lnTo>
                    <a:pt x="364699" y="539454"/>
                  </a:lnTo>
                  <a:lnTo>
                    <a:pt x="364699" y="554207"/>
                  </a:lnTo>
                  <a:cubicBezTo>
                    <a:pt x="364699" y="556822"/>
                    <a:pt x="365073" y="559250"/>
                    <a:pt x="365821" y="561771"/>
                  </a:cubicBezTo>
                  <a:lnTo>
                    <a:pt x="294471" y="561771"/>
                  </a:lnTo>
                  <a:lnTo>
                    <a:pt x="272215" y="459521"/>
                  </a:lnTo>
                  <a:cubicBezTo>
                    <a:pt x="317288" y="396676"/>
                    <a:pt x="268848" y="393688"/>
                    <a:pt x="260339" y="393595"/>
                  </a:cubicBezTo>
                  <a:cubicBezTo>
                    <a:pt x="251829" y="393688"/>
                    <a:pt x="203390" y="396676"/>
                    <a:pt x="248463" y="459521"/>
                  </a:cubicBezTo>
                  <a:lnTo>
                    <a:pt x="226207" y="561771"/>
                  </a:lnTo>
                  <a:lnTo>
                    <a:pt x="0" y="561771"/>
                  </a:lnTo>
                  <a:lnTo>
                    <a:pt x="0" y="488468"/>
                  </a:lnTo>
                  <a:cubicBezTo>
                    <a:pt x="0" y="472874"/>
                    <a:pt x="6826" y="458213"/>
                    <a:pt x="18796" y="448315"/>
                  </a:cubicBezTo>
                  <a:cubicBezTo>
                    <a:pt x="85190" y="393968"/>
                    <a:pt x="156633" y="357830"/>
                    <a:pt x="171221" y="350734"/>
                  </a:cubicBezTo>
                  <a:cubicBezTo>
                    <a:pt x="172811" y="349987"/>
                    <a:pt x="173840" y="348399"/>
                    <a:pt x="173840" y="346532"/>
                  </a:cubicBezTo>
                  <a:lnTo>
                    <a:pt x="173840" y="243440"/>
                  </a:lnTo>
                  <a:cubicBezTo>
                    <a:pt x="160841" y="234849"/>
                    <a:pt x="152238" y="220095"/>
                    <a:pt x="152238" y="203287"/>
                  </a:cubicBezTo>
                  <a:lnTo>
                    <a:pt x="152238" y="96367"/>
                  </a:lnTo>
                  <a:cubicBezTo>
                    <a:pt x="152238" y="43048"/>
                    <a:pt x="195534" y="0"/>
                    <a:pt x="248743" y="0"/>
                  </a:cubicBezTo>
                  <a:close/>
                </a:path>
              </a:pathLst>
            </a:custGeom>
            <a:solidFill>
              <a:schemeClr val="bg1">
                <a:lumMod val="65000"/>
              </a:schemeClr>
            </a:solidFill>
            <a:ln>
              <a:noFill/>
            </a:ln>
          </p:spPr>
          <p:txBody>
            <a:bodyPr/>
            <a:lstStyle/>
            <a:p>
              <a:endParaRPr lang="zh-CN" altLang="en-US"/>
            </a:p>
          </p:txBody>
        </p:sp>
        <p:sp>
          <p:nvSpPr>
            <p:cNvPr id="21" name="işlïďe">
              <a:extLst>
                <a:ext uri="{FF2B5EF4-FFF2-40B4-BE49-F238E27FC236}">
                  <a16:creationId xmlns:a16="http://schemas.microsoft.com/office/drawing/2014/main" xmlns="" id="{14DC0735-3EE7-4D18-8F11-7B65FF91FDFE}"/>
                </a:ext>
              </a:extLst>
            </p:cNvPr>
            <p:cNvSpPr/>
            <p:nvPr/>
          </p:nvSpPr>
          <p:spPr>
            <a:xfrm>
              <a:off x="9905461" y="3359604"/>
              <a:ext cx="1506105" cy="805150"/>
            </a:xfrm>
            <a:prstGeom prst="parallelogram">
              <a:avLst/>
            </a:prstGeom>
            <a:solidFill>
              <a:schemeClr val="bg1"/>
            </a:solidFill>
            <a:ln w="12700" cap="flat" cmpd="sng" algn="ctr">
              <a:solidFill>
                <a:schemeClr val="bg1">
                  <a:lumMod val="75000"/>
                </a:schemeClr>
              </a:solid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zh-CN" altLang="en-US" sz="1600" b="1" i="1" dirty="0">
                  <a:solidFill>
                    <a:schemeClr val="tx1"/>
                  </a:solidFill>
                </a:rPr>
                <a:t>成员</a:t>
              </a:r>
              <a:r>
                <a:rPr lang="en-US" altLang="zh-CN" sz="1600" b="1" i="1" dirty="0">
                  <a:solidFill>
                    <a:schemeClr val="tx1"/>
                  </a:solidFill>
                </a:rPr>
                <a:t>6</a:t>
              </a:r>
            </a:p>
          </p:txBody>
        </p:sp>
        <p:sp>
          <p:nvSpPr>
            <p:cNvPr id="22" name="íṣḷïďe">
              <a:extLst>
                <a:ext uri="{FF2B5EF4-FFF2-40B4-BE49-F238E27FC236}">
                  <a16:creationId xmlns:a16="http://schemas.microsoft.com/office/drawing/2014/main" xmlns="" id="{2ACD2E6A-1B44-4A52-A6D2-1E284904C7CC}"/>
                </a:ext>
              </a:extLst>
            </p:cNvPr>
            <p:cNvSpPr/>
            <p:nvPr/>
          </p:nvSpPr>
          <p:spPr bwMode="auto">
            <a:xfrm>
              <a:off x="10430027" y="2923878"/>
              <a:ext cx="456956" cy="421408"/>
            </a:xfrm>
            <a:custGeom>
              <a:avLst/>
              <a:gdLst>
                <a:gd name="connsiteX0" fmla="*/ 392435 w 609156"/>
                <a:gd name="connsiteY0" fmla="*/ 452324 h 561771"/>
                <a:gd name="connsiteX1" fmla="*/ 427863 w 609156"/>
                <a:gd name="connsiteY1" fmla="*/ 452324 h 561771"/>
                <a:gd name="connsiteX2" fmla="*/ 435435 w 609156"/>
                <a:gd name="connsiteY2" fmla="*/ 459885 h 561771"/>
                <a:gd name="connsiteX3" fmla="*/ 435435 w 609156"/>
                <a:gd name="connsiteY3" fmla="*/ 474634 h 561771"/>
                <a:gd name="connsiteX4" fmla="*/ 435435 w 609156"/>
                <a:gd name="connsiteY4" fmla="*/ 539321 h 561771"/>
                <a:gd name="connsiteX5" fmla="*/ 435435 w 609156"/>
                <a:gd name="connsiteY5" fmla="*/ 553976 h 561771"/>
                <a:gd name="connsiteX6" fmla="*/ 427863 w 609156"/>
                <a:gd name="connsiteY6" fmla="*/ 561630 h 561771"/>
                <a:gd name="connsiteX7" fmla="*/ 392435 w 609156"/>
                <a:gd name="connsiteY7" fmla="*/ 561630 h 561771"/>
                <a:gd name="connsiteX8" fmla="*/ 384863 w 609156"/>
                <a:gd name="connsiteY8" fmla="*/ 553976 h 561771"/>
                <a:gd name="connsiteX9" fmla="*/ 384863 w 609156"/>
                <a:gd name="connsiteY9" fmla="*/ 539321 h 561771"/>
                <a:gd name="connsiteX10" fmla="*/ 384863 w 609156"/>
                <a:gd name="connsiteY10" fmla="*/ 474634 h 561771"/>
                <a:gd name="connsiteX11" fmla="*/ 384863 w 609156"/>
                <a:gd name="connsiteY11" fmla="*/ 459885 h 561771"/>
                <a:gd name="connsiteX12" fmla="*/ 392435 w 609156"/>
                <a:gd name="connsiteY12" fmla="*/ 452324 h 561771"/>
                <a:gd name="connsiteX13" fmla="*/ 464152 w 609156"/>
                <a:gd name="connsiteY13" fmla="*/ 409985 h 561771"/>
                <a:gd name="connsiteX14" fmla="*/ 499488 w 609156"/>
                <a:gd name="connsiteY14" fmla="*/ 409985 h 561771"/>
                <a:gd name="connsiteX15" fmla="*/ 507153 w 609156"/>
                <a:gd name="connsiteY15" fmla="*/ 417551 h 561771"/>
                <a:gd name="connsiteX16" fmla="*/ 507153 w 609156"/>
                <a:gd name="connsiteY16" fmla="*/ 474622 h 561771"/>
                <a:gd name="connsiteX17" fmla="*/ 507153 w 609156"/>
                <a:gd name="connsiteY17" fmla="*/ 496853 h 561771"/>
                <a:gd name="connsiteX18" fmla="*/ 507153 w 609156"/>
                <a:gd name="connsiteY18" fmla="*/ 553923 h 561771"/>
                <a:gd name="connsiteX19" fmla="*/ 499488 w 609156"/>
                <a:gd name="connsiteY19" fmla="*/ 561489 h 561771"/>
                <a:gd name="connsiteX20" fmla="*/ 464152 w 609156"/>
                <a:gd name="connsiteY20" fmla="*/ 561489 h 561771"/>
                <a:gd name="connsiteX21" fmla="*/ 456487 w 609156"/>
                <a:gd name="connsiteY21" fmla="*/ 553923 h 561771"/>
                <a:gd name="connsiteX22" fmla="*/ 456487 w 609156"/>
                <a:gd name="connsiteY22" fmla="*/ 496853 h 561771"/>
                <a:gd name="connsiteX23" fmla="*/ 456487 w 609156"/>
                <a:gd name="connsiteY23" fmla="*/ 474622 h 561771"/>
                <a:gd name="connsiteX24" fmla="*/ 456487 w 609156"/>
                <a:gd name="connsiteY24" fmla="*/ 417551 h 561771"/>
                <a:gd name="connsiteX25" fmla="*/ 464152 w 609156"/>
                <a:gd name="connsiteY25" fmla="*/ 409985 h 561771"/>
                <a:gd name="connsiteX26" fmla="*/ 553539 w 609156"/>
                <a:gd name="connsiteY26" fmla="*/ 277886 h 561771"/>
                <a:gd name="connsiteX27" fmla="*/ 558399 w 609156"/>
                <a:gd name="connsiteY27" fmla="*/ 280594 h 561771"/>
                <a:gd name="connsiteX28" fmla="*/ 608220 w 609156"/>
                <a:gd name="connsiteY28" fmla="*/ 360717 h 561771"/>
                <a:gd name="connsiteX29" fmla="*/ 603359 w 609156"/>
                <a:gd name="connsiteY29" fmla="*/ 369402 h 561771"/>
                <a:gd name="connsiteX30" fmla="*/ 578776 w 609156"/>
                <a:gd name="connsiteY30" fmla="*/ 369402 h 561771"/>
                <a:gd name="connsiteX31" fmla="*/ 578776 w 609156"/>
                <a:gd name="connsiteY31" fmla="*/ 429074 h 561771"/>
                <a:gd name="connsiteX32" fmla="*/ 578776 w 609156"/>
                <a:gd name="connsiteY32" fmla="*/ 432529 h 561771"/>
                <a:gd name="connsiteX33" fmla="*/ 578776 w 609156"/>
                <a:gd name="connsiteY33" fmla="*/ 554674 h 561771"/>
                <a:gd name="connsiteX34" fmla="*/ 571205 w 609156"/>
                <a:gd name="connsiteY34" fmla="*/ 561771 h 561771"/>
                <a:gd name="connsiteX35" fmla="*/ 535779 w 609156"/>
                <a:gd name="connsiteY35" fmla="*/ 561771 h 561771"/>
                <a:gd name="connsiteX36" fmla="*/ 528208 w 609156"/>
                <a:gd name="connsiteY36" fmla="*/ 554207 h 561771"/>
                <a:gd name="connsiteX37" fmla="*/ 528208 w 609156"/>
                <a:gd name="connsiteY37" fmla="*/ 369495 h 561771"/>
                <a:gd name="connsiteX38" fmla="*/ 503625 w 609156"/>
                <a:gd name="connsiteY38" fmla="*/ 369495 h 561771"/>
                <a:gd name="connsiteX39" fmla="*/ 498764 w 609156"/>
                <a:gd name="connsiteY39" fmla="*/ 360717 h 561771"/>
                <a:gd name="connsiteX40" fmla="*/ 548678 w 609156"/>
                <a:gd name="connsiteY40" fmla="*/ 280594 h 561771"/>
                <a:gd name="connsiteX41" fmla="*/ 553539 w 609156"/>
                <a:gd name="connsiteY41" fmla="*/ 277886 h 561771"/>
                <a:gd name="connsiteX42" fmla="*/ 248743 w 609156"/>
                <a:gd name="connsiteY42" fmla="*/ 0 h 561771"/>
                <a:gd name="connsiteX43" fmla="*/ 260245 w 609156"/>
                <a:gd name="connsiteY43" fmla="*/ 0 h 561771"/>
                <a:gd name="connsiteX44" fmla="*/ 271654 w 609156"/>
                <a:gd name="connsiteY44" fmla="*/ 0 h 561771"/>
                <a:gd name="connsiteX45" fmla="*/ 368159 w 609156"/>
                <a:gd name="connsiteY45" fmla="*/ 96367 h 561771"/>
                <a:gd name="connsiteX46" fmla="*/ 368159 w 609156"/>
                <a:gd name="connsiteY46" fmla="*/ 203287 h 561771"/>
                <a:gd name="connsiteX47" fmla="*/ 346651 w 609156"/>
                <a:gd name="connsiteY47" fmla="*/ 243440 h 561771"/>
                <a:gd name="connsiteX48" fmla="*/ 346651 w 609156"/>
                <a:gd name="connsiteY48" fmla="*/ 346532 h 561771"/>
                <a:gd name="connsiteX49" fmla="*/ 349269 w 609156"/>
                <a:gd name="connsiteY49" fmla="*/ 351014 h 561771"/>
                <a:gd name="connsiteX50" fmla="*/ 440257 w 609156"/>
                <a:gd name="connsiteY50" fmla="*/ 403493 h 561771"/>
                <a:gd name="connsiteX51" fmla="*/ 436236 w 609156"/>
                <a:gd name="connsiteY51" fmla="*/ 417687 h 561771"/>
                <a:gd name="connsiteX52" fmla="*/ 436236 w 609156"/>
                <a:gd name="connsiteY52" fmla="*/ 433748 h 561771"/>
                <a:gd name="connsiteX53" fmla="*/ 427820 w 609156"/>
                <a:gd name="connsiteY53" fmla="*/ 432441 h 561771"/>
                <a:gd name="connsiteX54" fmla="*/ 392378 w 609156"/>
                <a:gd name="connsiteY54" fmla="*/ 432441 h 561771"/>
                <a:gd name="connsiteX55" fmla="*/ 364699 w 609156"/>
                <a:gd name="connsiteY55" fmla="*/ 460081 h 561771"/>
                <a:gd name="connsiteX56" fmla="*/ 364699 w 609156"/>
                <a:gd name="connsiteY56" fmla="*/ 474742 h 561771"/>
                <a:gd name="connsiteX57" fmla="*/ 364699 w 609156"/>
                <a:gd name="connsiteY57" fmla="*/ 539454 h 561771"/>
                <a:gd name="connsiteX58" fmla="*/ 364699 w 609156"/>
                <a:gd name="connsiteY58" fmla="*/ 554207 h 561771"/>
                <a:gd name="connsiteX59" fmla="*/ 365821 w 609156"/>
                <a:gd name="connsiteY59" fmla="*/ 561771 h 561771"/>
                <a:gd name="connsiteX60" fmla="*/ 294471 w 609156"/>
                <a:gd name="connsiteY60" fmla="*/ 561771 h 561771"/>
                <a:gd name="connsiteX61" fmla="*/ 272215 w 609156"/>
                <a:gd name="connsiteY61" fmla="*/ 459521 h 561771"/>
                <a:gd name="connsiteX62" fmla="*/ 260339 w 609156"/>
                <a:gd name="connsiteY62" fmla="*/ 393595 h 561771"/>
                <a:gd name="connsiteX63" fmla="*/ 248463 w 609156"/>
                <a:gd name="connsiteY63" fmla="*/ 459521 h 561771"/>
                <a:gd name="connsiteX64" fmla="*/ 226207 w 609156"/>
                <a:gd name="connsiteY64" fmla="*/ 561771 h 561771"/>
                <a:gd name="connsiteX65" fmla="*/ 0 w 609156"/>
                <a:gd name="connsiteY65" fmla="*/ 561771 h 561771"/>
                <a:gd name="connsiteX66" fmla="*/ 0 w 609156"/>
                <a:gd name="connsiteY66" fmla="*/ 488468 h 561771"/>
                <a:gd name="connsiteX67" fmla="*/ 18796 w 609156"/>
                <a:gd name="connsiteY67" fmla="*/ 448315 h 561771"/>
                <a:gd name="connsiteX68" fmla="*/ 171221 w 609156"/>
                <a:gd name="connsiteY68" fmla="*/ 350734 h 561771"/>
                <a:gd name="connsiteX69" fmla="*/ 173840 w 609156"/>
                <a:gd name="connsiteY69" fmla="*/ 346532 h 561771"/>
                <a:gd name="connsiteX70" fmla="*/ 173840 w 609156"/>
                <a:gd name="connsiteY70" fmla="*/ 243440 h 561771"/>
                <a:gd name="connsiteX71" fmla="*/ 152238 w 609156"/>
                <a:gd name="connsiteY71" fmla="*/ 203287 h 561771"/>
                <a:gd name="connsiteX72" fmla="*/ 152238 w 609156"/>
                <a:gd name="connsiteY72" fmla="*/ 96367 h 561771"/>
                <a:gd name="connsiteX73" fmla="*/ 248743 w 609156"/>
                <a:gd name="connsiteY73" fmla="*/ 0 h 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9156" h="561771">
                  <a:moveTo>
                    <a:pt x="392435" y="452324"/>
                  </a:moveTo>
                  <a:lnTo>
                    <a:pt x="427863" y="452324"/>
                  </a:lnTo>
                  <a:cubicBezTo>
                    <a:pt x="432070" y="452324"/>
                    <a:pt x="435529" y="455685"/>
                    <a:pt x="435435" y="459885"/>
                  </a:cubicBezTo>
                  <a:lnTo>
                    <a:pt x="435435" y="474634"/>
                  </a:lnTo>
                  <a:lnTo>
                    <a:pt x="435435" y="539321"/>
                  </a:lnTo>
                  <a:lnTo>
                    <a:pt x="435435" y="553976"/>
                  </a:lnTo>
                  <a:cubicBezTo>
                    <a:pt x="435435" y="558270"/>
                    <a:pt x="432070" y="561630"/>
                    <a:pt x="427863" y="561630"/>
                  </a:cubicBezTo>
                  <a:lnTo>
                    <a:pt x="392435" y="561630"/>
                  </a:lnTo>
                  <a:cubicBezTo>
                    <a:pt x="388228" y="561630"/>
                    <a:pt x="384863" y="558270"/>
                    <a:pt x="384863" y="553976"/>
                  </a:cubicBezTo>
                  <a:lnTo>
                    <a:pt x="384863" y="539321"/>
                  </a:lnTo>
                  <a:lnTo>
                    <a:pt x="384863" y="474634"/>
                  </a:lnTo>
                  <a:lnTo>
                    <a:pt x="384863" y="459885"/>
                  </a:lnTo>
                  <a:cubicBezTo>
                    <a:pt x="384863" y="455685"/>
                    <a:pt x="388228" y="452324"/>
                    <a:pt x="392435" y="452324"/>
                  </a:cubicBezTo>
                  <a:close/>
                  <a:moveTo>
                    <a:pt x="464152" y="409985"/>
                  </a:moveTo>
                  <a:lnTo>
                    <a:pt x="499488" y="409985"/>
                  </a:lnTo>
                  <a:cubicBezTo>
                    <a:pt x="503788" y="409985"/>
                    <a:pt x="507153" y="413348"/>
                    <a:pt x="507153" y="417551"/>
                  </a:cubicBezTo>
                  <a:lnTo>
                    <a:pt x="507153" y="474622"/>
                  </a:lnTo>
                  <a:lnTo>
                    <a:pt x="507153" y="496853"/>
                  </a:lnTo>
                  <a:lnTo>
                    <a:pt x="507153" y="553923"/>
                  </a:lnTo>
                  <a:cubicBezTo>
                    <a:pt x="507153" y="558127"/>
                    <a:pt x="503788" y="561489"/>
                    <a:pt x="499488" y="561489"/>
                  </a:cubicBezTo>
                  <a:lnTo>
                    <a:pt x="464152" y="561489"/>
                  </a:lnTo>
                  <a:cubicBezTo>
                    <a:pt x="459852" y="561489"/>
                    <a:pt x="456487" y="558127"/>
                    <a:pt x="456487" y="553923"/>
                  </a:cubicBezTo>
                  <a:lnTo>
                    <a:pt x="456487" y="496853"/>
                  </a:lnTo>
                  <a:lnTo>
                    <a:pt x="456487" y="474622"/>
                  </a:lnTo>
                  <a:lnTo>
                    <a:pt x="456487" y="417551"/>
                  </a:lnTo>
                  <a:cubicBezTo>
                    <a:pt x="456487" y="413348"/>
                    <a:pt x="459852" y="409985"/>
                    <a:pt x="464152" y="409985"/>
                  </a:cubicBezTo>
                  <a:close/>
                  <a:moveTo>
                    <a:pt x="553539" y="277886"/>
                  </a:moveTo>
                  <a:cubicBezTo>
                    <a:pt x="555408" y="277886"/>
                    <a:pt x="557277" y="278727"/>
                    <a:pt x="558399" y="280594"/>
                  </a:cubicBezTo>
                  <a:lnTo>
                    <a:pt x="608220" y="360717"/>
                  </a:lnTo>
                  <a:cubicBezTo>
                    <a:pt x="610743" y="364546"/>
                    <a:pt x="607846" y="369495"/>
                    <a:pt x="603359" y="369402"/>
                  </a:cubicBezTo>
                  <a:lnTo>
                    <a:pt x="578776" y="369402"/>
                  </a:lnTo>
                  <a:lnTo>
                    <a:pt x="578776" y="429074"/>
                  </a:lnTo>
                  <a:lnTo>
                    <a:pt x="578776" y="432529"/>
                  </a:lnTo>
                  <a:lnTo>
                    <a:pt x="578776" y="554674"/>
                  </a:lnTo>
                  <a:cubicBezTo>
                    <a:pt x="578589" y="558690"/>
                    <a:pt x="575224" y="561771"/>
                    <a:pt x="571205" y="561771"/>
                  </a:cubicBezTo>
                  <a:lnTo>
                    <a:pt x="535779" y="561771"/>
                  </a:lnTo>
                  <a:cubicBezTo>
                    <a:pt x="531573" y="561771"/>
                    <a:pt x="528208" y="558409"/>
                    <a:pt x="528208" y="554207"/>
                  </a:cubicBezTo>
                  <a:lnTo>
                    <a:pt x="528208" y="369495"/>
                  </a:lnTo>
                  <a:lnTo>
                    <a:pt x="503625" y="369495"/>
                  </a:lnTo>
                  <a:cubicBezTo>
                    <a:pt x="499138" y="369495"/>
                    <a:pt x="496427" y="364546"/>
                    <a:pt x="498764" y="360717"/>
                  </a:cubicBezTo>
                  <a:lnTo>
                    <a:pt x="548678" y="280594"/>
                  </a:lnTo>
                  <a:cubicBezTo>
                    <a:pt x="549800" y="278727"/>
                    <a:pt x="551669" y="277886"/>
                    <a:pt x="553539" y="277886"/>
                  </a:cubicBezTo>
                  <a:close/>
                  <a:moveTo>
                    <a:pt x="248743" y="0"/>
                  </a:moveTo>
                  <a:lnTo>
                    <a:pt x="260245" y="0"/>
                  </a:lnTo>
                  <a:lnTo>
                    <a:pt x="271654" y="0"/>
                  </a:lnTo>
                  <a:cubicBezTo>
                    <a:pt x="325049" y="0"/>
                    <a:pt x="368159" y="43234"/>
                    <a:pt x="368159" y="96367"/>
                  </a:cubicBezTo>
                  <a:lnTo>
                    <a:pt x="368159" y="203287"/>
                  </a:lnTo>
                  <a:cubicBezTo>
                    <a:pt x="368159" y="220002"/>
                    <a:pt x="359555" y="234849"/>
                    <a:pt x="346651" y="243440"/>
                  </a:cubicBezTo>
                  <a:lnTo>
                    <a:pt x="346651" y="346532"/>
                  </a:lnTo>
                  <a:cubicBezTo>
                    <a:pt x="346651" y="348399"/>
                    <a:pt x="347586" y="349987"/>
                    <a:pt x="349269" y="351014"/>
                  </a:cubicBezTo>
                  <a:cubicBezTo>
                    <a:pt x="359368" y="355869"/>
                    <a:pt x="396399" y="374545"/>
                    <a:pt x="440257" y="403493"/>
                  </a:cubicBezTo>
                  <a:cubicBezTo>
                    <a:pt x="437732" y="407602"/>
                    <a:pt x="436236" y="412457"/>
                    <a:pt x="436236" y="417687"/>
                  </a:cubicBezTo>
                  <a:lnTo>
                    <a:pt x="436236" y="433748"/>
                  </a:lnTo>
                  <a:cubicBezTo>
                    <a:pt x="433617" y="432908"/>
                    <a:pt x="430812" y="432441"/>
                    <a:pt x="427820" y="432441"/>
                  </a:cubicBezTo>
                  <a:lnTo>
                    <a:pt x="392378" y="432441"/>
                  </a:lnTo>
                  <a:cubicBezTo>
                    <a:pt x="377136" y="432441"/>
                    <a:pt x="364699" y="444767"/>
                    <a:pt x="364699" y="460081"/>
                  </a:cubicBezTo>
                  <a:lnTo>
                    <a:pt x="364699" y="474742"/>
                  </a:lnTo>
                  <a:lnTo>
                    <a:pt x="364699" y="539454"/>
                  </a:lnTo>
                  <a:lnTo>
                    <a:pt x="364699" y="554207"/>
                  </a:lnTo>
                  <a:cubicBezTo>
                    <a:pt x="364699" y="556822"/>
                    <a:pt x="365073" y="559250"/>
                    <a:pt x="365821" y="561771"/>
                  </a:cubicBezTo>
                  <a:lnTo>
                    <a:pt x="294471" y="561771"/>
                  </a:lnTo>
                  <a:lnTo>
                    <a:pt x="272215" y="459521"/>
                  </a:lnTo>
                  <a:cubicBezTo>
                    <a:pt x="317288" y="396676"/>
                    <a:pt x="268848" y="393688"/>
                    <a:pt x="260339" y="393595"/>
                  </a:cubicBezTo>
                  <a:cubicBezTo>
                    <a:pt x="251829" y="393688"/>
                    <a:pt x="203390" y="396676"/>
                    <a:pt x="248463" y="459521"/>
                  </a:cubicBezTo>
                  <a:lnTo>
                    <a:pt x="226207" y="561771"/>
                  </a:lnTo>
                  <a:lnTo>
                    <a:pt x="0" y="561771"/>
                  </a:lnTo>
                  <a:lnTo>
                    <a:pt x="0" y="488468"/>
                  </a:lnTo>
                  <a:cubicBezTo>
                    <a:pt x="0" y="472874"/>
                    <a:pt x="6826" y="458213"/>
                    <a:pt x="18796" y="448315"/>
                  </a:cubicBezTo>
                  <a:cubicBezTo>
                    <a:pt x="85190" y="393968"/>
                    <a:pt x="156633" y="357830"/>
                    <a:pt x="171221" y="350734"/>
                  </a:cubicBezTo>
                  <a:cubicBezTo>
                    <a:pt x="172811" y="349987"/>
                    <a:pt x="173840" y="348399"/>
                    <a:pt x="173840" y="346532"/>
                  </a:cubicBezTo>
                  <a:lnTo>
                    <a:pt x="173840" y="243440"/>
                  </a:lnTo>
                  <a:cubicBezTo>
                    <a:pt x="160841" y="234849"/>
                    <a:pt x="152238" y="220095"/>
                    <a:pt x="152238" y="203287"/>
                  </a:cubicBezTo>
                  <a:lnTo>
                    <a:pt x="152238" y="96367"/>
                  </a:lnTo>
                  <a:cubicBezTo>
                    <a:pt x="152238" y="43048"/>
                    <a:pt x="195534" y="0"/>
                    <a:pt x="248743" y="0"/>
                  </a:cubicBezTo>
                  <a:close/>
                </a:path>
              </a:pathLst>
            </a:custGeom>
            <a:solidFill>
              <a:schemeClr val="bg1">
                <a:lumMod val="65000"/>
              </a:schemeClr>
            </a:solidFill>
            <a:ln>
              <a:noFill/>
            </a:ln>
          </p:spPr>
          <p:txBody>
            <a:bodyPr/>
            <a:lstStyle/>
            <a:p>
              <a:endParaRPr lang="zh-CN" altLang="en-US"/>
            </a:p>
          </p:txBody>
        </p:sp>
      </p:grpSp>
      <p:sp>
        <p:nvSpPr>
          <p:cNvPr id="24" name="虚尾箭头 23"/>
          <p:cNvSpPr/>
          <p:nvPr/>
        </p:nvSpPr>
        <p:spPr>
          <a:xfrm>
            <a:off x="2921096" y="365793"/>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占位符 2">
            <a:extLst>
              <a:ext uri="{FF2B5EF4-FFF2-40B4-BE49-F238E27FC236}">
                <a16:creationId xmlns:a16="http://schemas.microsoft.com/office/drawing/2014/main" xmlns="" id="{0FD88F0F-6D21-4E4C-B018-34AC61DAB5CA}"/>
              </a:ext>
            </a:extLst>
          </p:cNvPr>
          <p:cNvSpPr txBox="1">
            <a:spLocks/>
          </p:cNvSpPr>
          <p:nvPr/>
        </p:nvSpPr>
        <p:spPr>
          <a:xfrm>
            <a:off x="5548259" y="4558112"/>
            <a:ext cx="1398588" cy="333553"/>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000"/>
              </a:lnSpc>
              <a:spcBef>
                <a:spcPct val="0"/>
              </a:spcBef>
              <a:buFont typeface="Arial" panose="020B0604020202020204" pitchFamily="34" charset="0"/>
              <a:buNone/>
            </a:pPr>
            <a:r>
              <a:rPr lang="zh-CN" altLang="en-US" sz="1600">
                <a:solidFill>
                  <a:srgbClr val="000000"/>
                </a:solidFill>
                <a:latin typeface="+mn-ea"/>
              </a:rPr>
              <a:t>班级：</a:t>
            </a:r>
            <a:r>
              <a:rPr lang="en-US" altLang="zh-CN" sz="1600">
                <a:solidFill>
                  <a:srgbClr val="000000"/>
                </a:solidFill>
                <a:latin typeface="+mn-ea"/>
              </a:rPr>
              <a:t>XXXX</a:t>
            </a:r>
            <a:endParaRPr lang="zh-CN" altLang="en-US" dirty="0">
              <a:latin typeface="+mn-ea"/>
            </a:endParaRPr>
          </a:p>
        </p:txBody>
      </p:sp>
      <p:sp>
        <p:nvSpPr>
          <p:cNvPr id="28" name="文本占位符 2">
            <a:extLst>
              <a:ext uri="{FF2B5EF4-FFF2-40B4-BE49-F238E27FC236}">
                <a16:creationId xmlns:a16="http://schemas.microsoft.com/office/drawing/2014/main" xmlns="" id="{DF7F0A92-74E1-4B30-991A-9B03E83CC806}"/>
              </a:ext>
            </a:extLst>
          </p:cNvPr>
          <p:cNvSpPr txBox="1">
            <a:spLocks/>
          </p:cNvSpPr>
          <p:nvPr/>
        </p:nvSpPr>
        <p:spPr>
          <a:xfrm>
            <a:off x="7079263" y="4558112"/>
            <a:ext cx="1398588" cy="333553"/>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000"/>
              </a:lnSpc>
              <a:spcBef>
                <a:spcPct val="0"/>
              </a:spcBef>
              <a:buFont typeface="Arial" panose="020B0604020202020204" pitchFamily="34" charset="0"/>
              <a:buNone/>
            </a:pPr>
            <a:r>
              <a:rPr lang="zh-CN" altLang="en-US" sz="1600">
                <a:solidFill>
                  <a:srgbClr val="000000"/>
                </a:solidFill>
                <a:latin typeface="+mn-ea"/>
              </a:rPr>
              <a:t>班级：</a:t>
            </a:r>
            <a:r>
              <a:rPr lang="en-US" altLang="zh-CN" sz="1600">
                <a:solidFill>
                  <a:srgbClr val="000000"/>
                </a:solidFill>
                <a:latin typeface="+mn-ea"/>
              </a:rPr>
              <a:t>XXXX</a:t>
            </a:r>
            <a:endParaRPr lang="zh-CN" altLang="en-US" dirty="0">
              <a:latin typeface="+mn-ea"/>
            </a:endParaRPr>
          </a:p>
        </p:txBody>
      </p:sp>
      <p:sp>
        <p:nvSpPr>
          <p:cNvPr id="29" name="文本占位符 2">
            <a:extLst>
              <a:ext uri="{FF2B5EF4-FFF2-40B4-BE49-F238E27FC236}">
                <a16:creationId xmlns:a16="http://schemas.microsoft.com/office/drawing/2014/main" xmlns="" id="{71D44944-DA72-4191-9015-501F7E9216EB}"/>
              </a:ext>
            </a:extLst>
          </p:cNvPr>
          <p:cNvSpPr txBox="1">
            <a:spLocks/>
          </p:cNvSpPr>
          <p:nvPr/>
        </p:nvSpPr>
        <p:spPr>
          <a:xfrm>
            <a:off x="8610267" y="4558112"/>
            <a:ext cx="1398588" cy="333553"/>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000"/>
              </a:lnSpc>
              <a:spcBef>
                <a:spcPct val="0"/>
              </a:spcBef>
              <a:buFont typeface="Arial" panose="020B0604020202020204" pitchFamily="34" charset="0"/>
              <a:buNone/>
            </a:pPr>
            <a:r>
              <a:rPr lang="zh-CN" altLang="en-US" sz="1600">
                <a:solidFill>
                  <a:srgbClr val="000000"/>
                </a:solidFill>
                <a:latin typeface="+mn-ea"/>
              </a:rPr>
              <a:t>班级：</a:t>
            </a:r>
            <a:r>
              <a:rPr lang="en-US" altLang="zh-CN" sz="1600">
                <a:solidFill>
                  <a:srgbClr val="000000"/>
                </a:solidFill>
                <a:latin typeface="+mn-ea"/>
              </a:rPr>
              <a:t>XXXX</a:t>
            </a:r>
            <a:endParaRPr lang="zh-CN" altLang="en-US" dirty="0">
              <a:latin typeface="+mn-ea"/>
            </a:endParaRPr>
          </a:p>
        </p:txBody>
      </p:sp>
      <p:sp>
        <p:nvSpPr>
          <p:cNvPr id="30" name="文本占位符 2">
            <a:extLst>
              <a:ext uri="{FF2B5EF4-FFF2-40B4-BE49-F238E27FC236}">
                <a16:creationId xmlns:a16="http://schemas.microsoft.com/office/drawing/2014/main" xmlns="" id="{06D51F51-26E6-455A-BA57-76F14ECCD653}"/>
              </a:ext>
            </a:extLst>
          </p:cNvPr>
          <p:cNvSpPr txBox="1">
            <a:spLocks/>
          </p:cNvSpPr>
          <p:nvPr/>
        </p:nvSpPr>
        <p:spPr>
          <a:xfrm>
            <a:off x="10141271" y="4558112"/>
            <a:ext cx="1398588" cy="333553"/>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000"/>
              </a:lnSpc>
              <a:spcBef>
                <a:spcPct val="0"/>
              </a:spcBef>
              <a:buFont typeface="Arial" panose="020B0604020202020204" pitchFamily="34" charset="0"/>
              <a:buNone/>
            </a:pPr>
            <a:r>
              <a:rPr lang="zh-CN" altLang="en-US" sz="1600">
                <a:solidFill>
                  <a:srgbClr val="000000"/>
                </a:solidFill>
                <a:latin typeface="+mn-ea"/>
              </a:rPr>
              <a:t>班级：</a:t>
            </a:r>
            <a:r>
              <a:rPr lang="en-US" altLang="zh-CN" sz="1600">
                <a:solidFill>
                  <a:srgbClr val="000000"/>
                </a:solidFill>
                <a:latin typeface="+mn-ea"/>
              </a:rPr>
              <a:t>XXXX</a:t>
            </a:r>
            <a:endParaRPr lang="zh-CN" altLang="en-US" dirty="0">
              <a:latin typeface="+mn-ea"/>
            </a:endParaRPr>
          </a:p>
        </p:txBody>
      </p:sp>
      <p:sp>
        <p:nvSpPr>
          <p:cNvPr id="31" name="文本占位符 2">
            <a:extLst>
              <a:ext uri="{FF2B5EF4-FFF2-40B4-BE49-F238E27FC236}">
                <a16:creationId xmlns:a16="http://schemas.microsoft.com/office/drawing/2014/main" xmlns="" id="{6AB26904-63C5-4079-A179-9AC54B15BF78}"/>
              </a:ext>
            </a:extLst>
          </p:cNvPr>
          <p:cNvSpPr txBox="1">
            <a:spLocks/>
          </p:cNvSpPr>
          <p:nvPr/>
        </p:nvSpPr>
        <p:spPr>
          <a:xfrm>
            <a:off x="4267572" y="2208728"/>
            <a:ext cx="1398588" cy="333553"/>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000"/>
              </a:lnSpc>
              <a:spcBef>
                <a:spcPct val="0"/>
              </a:spcBef>
              <a:buFont typeface="Arial" panose="020B0604020202020204" pitchFamily="34" charset="0"/>
              <a:buNone/>
            </a:pPr>
            <a:r>
              <a:rPr lang="zh-CN" altLang="en-US" sz="1600" dirty="0">
                <a:solidFill>
                  <a:srgbClr val="000000"/>
                </a:solidFill>
                <a:latin typeface="+mn-ea"/>
              </a:rPr>
              <a:t>班级：</a:t>
            </a:r>
            <a:r>
              <a:rPr lang="en-US" altLang="zh-CN" sz="1600" dirty="0">
                <a:solidFill>
                  <a:srgbClr val="000000"/>
                </a:solidFill>
                <a:latin typeface="+mn-ea"/>
              </a:rPr>
              <a:t>XXXX</a:t>
            </a:r>
            <a:endParaRPr lang="zh-CN" altLang="en-US" dirty="0">
              <a:latin typeface="+mn-ea"/>
            </a:endParaRPr>
          </a:p>
        </p:txBody>
      </p:sp>
    </p:spTree>
    <p:extLst>
      <p:ext uri="{BB962C8B-B14F-4D97-AF65-F5344CB8AC3E}">
        <p14:creationId xmlns:p14="http://schemas.microsoft.com/office/powerpoint/2010/main" xmlns="" val="3140795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a:extLst>
              <a:ext uri="{FF2B5EF4-FFF2-40B4-BE49-F238E27FC236}">
                <a16:creationId xmlns:a16="http://schemas.microsoft.com/office/drawing/2014/main" xmlns="" id="{85A4E18A-C650-48FE-AB59-CBE013DD67CC}"/>
              </a:ext>
            </a:extLst>
          </p:cNvPr>
          <p:cNvPicPr>
            <a:picLocks noGrp="1" noChangeAspect="1"/>
          </p:cNvPicPr>
          <p:nvPr>
            <p:ph type="pic" sz="quarter" idx="15"/>
          </p:nvPr>
        </p:nvPicPr>
        <p:blipFill>
          <a:blip r:embed="rId3" cstate="print">
            <a:extLst>
              <a:ext uri="{BEBA8EAE-BF5A-486C-A8C5-ECC9F3942E4B}">
                <a14:imgProps xmlns:a14="http://schemas.microsoft.com/office/drawing/2010/main" xmlns="">
                  <a14:imgLayer r:embed="rId4">
                    <a14:imgEffect>
                      <a14:colorTemperature colorTemp="5900"/>
                    </a14:imgEffect>
                    <a14:imgEffect>
                      <a14:saturation sat="66000"/>
                    </a14:imgEffect>
                  </a14:imgLayer>
                </a14:imgProps>
              </a:ext>
              <a:ext uri="{28A0092B-C50C-407E-A947-70E740481C1C}">
                <a14:useLocalDpi xmlns:a14="http://schemas.microsoft.com/office/drawing/2010/main" xmlns="" val="0"/>
              </a:ext>
            </a:extLst>
          </a:blip>
          <a:srcRect l="14501" r="14501"/>
          <a:stretch>
            <a:fillRect/>
          </a:stretch>
        </p:blipFill>
        <p:spPr/>
      </p:pic>
      <p:grpSp>
        <p:nvGrpSpPr>
          <p:cNvPr id="27" name="组合 26">
            <a:extLst>
              <a:ext uri="{FF2B5EF4-FFF2-40B4-BE49-F238E27FC236}">
                <a16:creationId xmlns:a16="http://schemas.microsoft.com/office/drawing/2014/main" xmlns="" id="{E69421F3-BE24-460F-B92B-9029BE95163F}"/>
              </a:ext>
            </a:extLst>
          </p:cNvPr>
          <p:cNvGrpSpPr/>
          <p:nvPr/>
        </p:nvGrpSpPr>
        <p:grpSpPr>
          <a:xfrm>
            <a:off x="6333181" y="2418855"/>
            <a:ext cx="636261" cy="621868"/>
            <a:chOff x="3768726" y="1582738"/>
            <a:chExt cx="1704975" cy="476250"/>
          </a:xfrm>
          <a:solidFill>
            <a:schemeClr val="accent2">
              <a:lumMod val="75000"/>
            </a:schemeClr>
          </a:solidFill>
        </p:grpSpPr>
        <p:sp>
          <p:nvSpPr>
            <p:cNvPr id="28" name="Freeform 78">
              <a:extLst>
                <a:ext uri="{FF2B5EF4-FFF2-40B4-BE49-F238E27FC236}">
                  <a16:creationId xmlns:a16="http://schemas.microsoft.com/office/drawing/2014/main" xmlns="" id="{598AD08D-55F4-4C7C-BE9D-5BB9740C26ED}"/>
                </a:ext>
              </a:extLst>
            </p:cNvPr>
            <p:cNvSpPr/>
            <p:nvPr/>
          </p:nvSpPr>
          <p:spPr bwMode="auto">
            <a:xfrm>
              <a:off x="37687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xmlns="" w="9525">
                  <a:solidFill>
                    <a:srgbClr val="000000"/>
                  </a:solidFill>
                  <a:round/>
                  <a:headEnd/>
                  <a:tailEnd/>
                </a14:hiddenLine>
              </a:ext>
            </a:extLst>
          </p:spPr>
          <p:txBody>
            <a:bodyPr vert="horz" wrap="square" lIns="121883" tIns="60941" rIns="121883" bIns="609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rgbClr val="214253"/>
                </a:solidFill>
                <a:effectLst/>
                <a:uLnTx/>
                <a:uFillTx/>
                <a:latin typeface="Arial"/>
                <a:ea typeface="微软雅黑"/>
                <a:cs typeface="+mn-ea"/>
                <a:sym typeface="+mn-lt"/>
              </a:endParaRPr>
            </a:p>
          </p:txBody>
        </p:sp>
        <p:sp>
          <p:nvSpPr>
            <p:cNvPr id="29" name="Rectangle 15">
              <a:extLst>
                <a:ext uri="{FF2B5EF4-FFF2-40B4-BE49-F238E27FC236}">
                  <a16:creationId xmlns:a16="http://schemas.microsoft.com/office/drawing/2014/main" xmlns="" id="{3FFD7D00-82FC-4D50-851A-6810CF2462BC}"/>
                </a:ext>
              </a:extLst>
            </p:cNvPr>
            <p:cNvSpPr>
              <a:spLocks noChangeArrowheads="1"/>
            </p:cNvSpPr>
            <p:nvPr/>
          </p:nvSpPr>
          <p:spPr bwMode="auto">
            <a:xfrm>
              <a:off x="3894138" y="1666931"/>
              <a:ext cx="1492249" cy="317531"/>
            </a:xfrm>
            <a:prstGeom prst="rect">
              <a:avLst/>
            </a:prstGeom>
            <a:noFill/>
            <a:ln>
              <a:noFill/>
            </a:ln>
            <a:effectLs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3200" dirty="0">
                  <a:solidFill>
                    <a:srgbClr val="FFFFFF"/>
                  </a:solidFill>
                  <a:latin typeface="Arial"/>
                  <a:ea typeface="微软雅黑"/>
                  <a:cs typeface="+mn-ea"/>
                  <a:sym typeface="+mn-lt"/>
                </a:rPr>
                <a:t>2</a:t>
              </a:r>
              <a:endParaRPr kumimoji="0" lang="zh-CN" altLang="en-US" sz="3200" b="0" i="0" u="none" strike="noStrike" kern="1200" cap="none" spc="0" normalizeH="0" baseline="0" noProof="0" dirty="0">
                <a:ln>
                  <a:noFill/>
                </a:ln>
                <a:solidFill>
                  <a:srgbClr val="FFFFFF"/>
                </a:solidFill>
                <a:effectLst/>
                <a:uLnTx/>
                <a:uFillTx/>
                <a:latin typeface="Arial"/>
                <a:ea typeface="微软雅黑"/>
                <a:cs typeface="+mn-ea"/>
                <a:sym typeface="+mn-lt"/>
              </a:endParaRPr>
            </a:p>
          </p:txBody>
        </p:sp>
      </p:grpSp>
      <p:sp>
        <p:nvSpPr>
          <p:cNvPr id="30" name="矩形 29">
            <a:extLst>
              <a:ext uri="{FF2B5EF4-FFF2-40B4-BE49-F238E27FC236}">
                <a16:creationId xmlns:a16="http://schemas.microsoft.com/office/drawing/2014/main" xmlns="" id="{AC9B9FBF-259E-4EC6-A8E4-05FA77D81BC8}"/>
              </a:ext>
            </a:extLst>
          </p:cNvPr>
          <p:cNvSpPr/>
          <p:nvPr/>
        </p:nvSpPr>
        <p:spPr>
          <a:xfrm>
            <a:off x="7016243" y="2468179"/>
            <a:ext cx="2698175" cy="523220"/>
          </a:xfrm>
          <a:prstGeom prst="rect">
            <a:avLst/>
          </a:prstGeom>
        </p:spPr>
        <p:txBody>
          <a:bodyPr wrap="none">
            <a:spAutoFit/>
          </a:bodyPr>
          <a:lstStyle/>
          <a:p>
            <a:r>
              <a:rPr lang="zh-CN" altLang="en-US" sz="2800" dirty="0">
                <a:latin typeface="+mj-ea"/>
                <a:ea typeface="+mj-ea"/>
              </a:rPr>
              <a:t>研究方法与思路</a:t>
            </a:r>
          </a:p>
        </p:txBody>
      </p:sp>
      <p:sp>
        <p:nvSpPr>
          <p:cNvPr id="31" name="矩形 30">
            <a:extLst>
              <a:ext uri="{FF2B5EF4-FFF2-40B4-BE49-F238E27FC236}">
                <a16:creationId xmlns:a16="http://schemas.microsoft.com/office/drawing/2014/main" xmlns="" id="{6ECCCE46-0855-4E1A-85A2-2F48EDA2898A}"/>
              </a:ext>
            </a:extLst>
          </p:cNvPr>
          <p:cNvSpPr/>
          <p:nvPr/>
        </p:nvSpPr>
        <p:spPr>
          <a:xfrm>
            <a:off x="7016243" y="3290366"/>
            <a:ext cx="2069797" cy="1884618"/>
          </a:xfrm>
          <a:prstGeom prst="rect">
            <a:avLst/>
          </a:prstGeom>
        </p:spPr>
        <p:txBody>
          <a:bodyPr wrap="none">
            <a:spAutoFit/>
          </a:bodyPr>
          <a:lstStyle/>
          <a:p>
            <a:pPr marL="342900" indent="-342900">
              <a:lnSpc>
                <a:spcPct val="150000"/>
              </a:lnSpc>
              <a:buFont typeface="Wingdings" panose="05000000000000000000" pitchFamily="2" charset="2"/>
              <a:buChar char="Ø"/>
            </a:pPr>
            <a:r>
              <a:rPr lang="zh-CN" altLang="en-US" sz="2000" dirty="0">
                <a:latin typeface="+mj-ea"/>
                <a:ea typeface="+mj-ea"/>
              </a:rPr>
              <a:t>研究现状</a:t>
            </a:r>
            <a:endParaRPr lang="en-US" altLang="zh-CN" sz="2000" dirty="0">
              <a:latin typeface="+mj-ea"/>
              <a:ea typeface="+mj-ea"/>
            </a:endParaRPr>
          </a:p>
          <a:p>
            <a:pPr marL="342900" indent="-342900">
              <a:lnSpc>
                <a:spcPct val="150000"/>
              </a:lnSpc>
              <a:buFont typeface="Wingdings" panose="05000000000000000000" pitchFamily="2" charset="2"/>
              <a:buChar char="Ø"/>
            </a:pPr>
            <a:r>
              <a:rPr lang="zh-CN" altLang="en-US" sz="2000" dirty="0">
                <a:latin typeface="+mj-ea"/>
                <a:ea typeface="+mj-ea"/>
              </a:rPr>
              <a:t>国内文献综述</a:t>
            </a:r>
            <a:endParaRPr lang="en-US" altLang="zh-CN" sz="2000" dirty="0">
              <a:latin typeface="+mj-ea"/>
              <a:ea typeface="+mj-ea"/>
            </a:endParaRPr>
          </a:p>
          <a:p>
            <a:pPr marL="342900" indent="-342900">
              <a:lnSpc>
                <a:spcPct val="150000"/>
              </a:lnSpc>
              <a:buFont typeface="Wingdings" panose="05000000000000000000" pitchFamily="2" charset="2"/>
              <a:buChar char="Ø"/>
            </a:pPr>
            <a:r>
              <a:rPr lang="zh-CN" altLang="en-US" sz="2000" dirty="0">
                <a:latin typeface="+mj-ea"/>
                <a:ea typeface="+mj-ea"/>
              </a:rPr>
              <a:t>选题背景</a:t>
            </a:r>
          </a:p>
          <a:p>
            <a:pPr marL="342900" indent="-342900">
              <a:lnSpc>
                <a:spcPct val="150000"/>
              </a:lnSpc>
              <a:buFont typeface="Wingdings" panose="05000000000000000000" pitchFamily="2" charset="2"/>
              <a:buChar char="Ø"/>
            </a:pPr>
            <a:endParaRPr lang="zh-CN" altLang="en-US" sz="2000" dirty="0">
              <a:latin typeface="+mj-ea"/>
              <a:ea typeface="+mj-ea"/>
            </a:endParaRPr>
          </a:p>
        </p:txBody>
      </p:sp>
      <p:sp>
        <p:nvSpPr>
          <p:cNvPr id="32" name="矩形 31">
            <a:extLst>
              <a:ext uri="{FF2B5EF4-FFF2-40B4-BE49-F238E27FC236}">
                <a16:creationId xmlns:a16="http://schemas.microsoft.com/office/drawing/2014/main" xmlns="" id="{0CFC728D-6C60-4468-929A-85C654A31442}"/>
              </a:ext>
            </a:extLst>
          </p:cNvPr>
          <p:cNvSpPr/>
          <p:nvPr/>
        </p:nvSpPr>
        <p:spPr>
          <a:xfrm>
            <a:off x="9249188" y="3290366"/>
            <a:ext cx="1556836" cy="1422441"/>
          </a:xfrm>
          <a:prstGeom prst="rect">
            <a:avLst/>
          </a:prstGeom>
        </p:spPr>
        <p:txBody>
          <a:bodyPr wrap="none">
            <a:spAutoFit/>
          </a:bodyPr>
          <a:lstStyle/>
          <a:p>
            <a:pPr marL="342900" indent="-342900">
              <a:lnSpc>
                <a:spcPct val="150000"/>
              </a:lnSpc>
              <a:buFont typeface="Wingdings" panose="05000000000000000000" pitchFamily="2" charset="2"/>
              <a:buChar char="Ø"/>
            </a:pPr>
            <a:r>
              <a:rPr lang="zh-CN" altLang="en-US" sz="2000" dirty="0">
                <a:latin typeface="+mj-ea"/>
                <a:ea typeface="+mj-ea"/>
              </a:rPr>
              <a:t>研究方案</a:t>
            </a:r>
            <a:endParaRPr lang="en-US" altLang="zh-CN" sz="2000" dirty="0">
              <a:latin typeface="+mj-ea"/>
              <a:ea typeface="+mj-ea"/>
            </a:endParaRPr>
          </a:p>
          <a:p>
            <a:pPr marL="342900" indent="-342900">
              <a:lnSpc>
                <a:spcPct val="150000"/>
              </a:lnSpc>
              <a:buFont typeface="Wingdings" panose="05000000000000000000" pitchFamily="2" charset="2"/>
              <a:buChar char="Ø"/>
            </a:pPr>
            <a:r>
              <a:rPr lang="zh-CN" altLang="en-US" sz="2000" dirty="0">
                <a:latin typeface="+mj-ea"/>
                <a:ea typeface="+mj-ea"/>
              </a:rPr>
              <a:t>研究进展</a:t>
            </a:r>
            <a:endParaRPr lang="en-US" altLang="zh-CN" sz="2000" dirty="0">
              <a:latin typeface="+mj-ea"/>
              <a:ea typeface="+mj-ea"/>
            </a:endParaRPr>
          </a:p>
          <a:p>
            <a:pPr marL="342900" indent="-342900">
              <a:lnSpc>
                <a:spcPct val="150000"/>
              </a:lnSpc>
              <a:buFont typeface="Wingdings" panose="05000000000000000000" pitchFamily="2" charset="2"/>
              <a:buChar char="Ø"/>
            </a:pPr>
            <a:r>
              <a:rPr lang="zh-CN" altLang="en-US" sz="2000" dirty="0">
                <a:latin typeface="+mj-ea"/>
                <a:ea typeface="+mj-ea"/>
              </a:rPr>
              <a:t>数据分析</a:t>
            </a:r>
          </a:p>
        </p:txBody>
      </p:sp>
    </p:spTree>
    <p:extLst>
      <p:ext uri="{BB962C8B-B14F-4D97-AF65-F5344CB8AC3E}">
        <p14:creationId xmlns:p14="http://schemas.microsoft.com/office/powerpoint/2010/main" xmlns="" val="3711958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研究现状</a:t>
            </a:r>
          </a:p>
        </p:txBody>
      </p:sp>
      <p:grpSp>
        <p:nvGrpSpPr>
          <p:cNvPr id="7" name="Group 2"/>
          <p:cNvGrpSpPr/>
          <p:nvPr/>
        </p:nvGrpSpPr>
        <p:grpSpPr>
          <a:xfrm>
            <a:off x="3468838" y="1402662"/>
            <a:ext cx="6713282" cy="3657121"/>
            <a:chOff x="815256" y="742950"/>
            <a:chExt cx="6726508" cy="3688771"/>
          </a:xfrm>
          <a:solidFill>
            <a:schemeClr val="bg1">
              <a:lumMod val="75000"/>
            </a:schemeClr>
          </a:solidFill>
        </p:grpSpPr>
        <p:sp>
          <p:nvSpPr>
            <p:cNvPr id="8" name="Freeform 5"/>
            <p:cNvSpPr>
              <a:spLocks noEditPoints="1"/>
            </p:cNvSpPr>
            <p:nvPr/>
          </p:nvSpPr>
          <p:spPr bwMode="auto">
            <a:xfrm>
              <a:off x="1287450" y="2365392"/>
              <a:ext cx="99071" cy="75912"/>
            </a:xfrm>
            <a:custGeom>
              <a:avLst/>
              <a:gdLst>
                <a:gd name="T0" fmla="*/ 0 w 77"/>
                <a:gd name="T1" fmla="*/ 7 h 59"/>
                <a:gd name="T2" fmla="*/ 3 w 77"/>
                <a:gd name="T3" fmla="*/ 3 h 59"/>
                <a:gd name="T4" fmla="*/ 0 w 77"/>
                <a:gd name="T5" fmla="*/ 3 h 59"/>
                <a:gd name="T6" fmla="*/ 0 w 77"/>
                <a:gd name="T7" fmla="*/ 7 h 59"/>
                <a:gd name="T8" fmla="*/ 0 w 77"/>
                <a:gd name="T9" fmla="*/ 7 h 59"/>
                <a:gd name="T10" fmla="*/ 0 w 77"/>
                <a:gd name="T11" fmla="*/ 7 h 59"/>
                <a:gd name="T12" fmla="*/ 14 w 77"/>
                <a:gd name="T13" fmla="*/ 3 h 59"/>
                <a:gd name="T14" fmla="*/ 14 w 77"/>
                <a:gd name="T15" fmla="*/ 0 h 59"/>
                <a:gd name="T16" fmla="*/ 14 w 77"/>
                <a:gd name="T17" fmla="*/ 0 h 59"/>
                <a:gd name="T18" fmla="*/ 11 w 77"/>
                <a:gd name="T19" fmla="*/ 0 h 59"/>
                <a:gd name="T20" fmla="*/ 11 w 77"/>
                <a:gd name="T21" fmla="*/ 3 h 59"/>
                <a:gd name="T22" fmla="*/ 11 w 77"/>
                <a:gd name="T23" fmla="*/ 3 h 59"/>
                <a:gd name="T24" fmla="*/ 14 w 77"/>
                <a:gd name="T25" fmla="*/ 3 h 59"/>
                <a:gd name="T26" fmla="*/ 14 w 77"/>
                <a:gd name="T27" fmla="*/ 3 h 59"/>
                <a:gd name="T28" fmla="*/ 37 w 77"/>
                <a:gd name="T29" fmla="*/ 15 h 59"/>
                <a:gd name="T30" fmla="*/ 37 w 77"/>
                <a:gd name="T31" fmla="*/ 15 h 59"/>
                <a:gd name="T32" fmla="*/ 33 w 77"/>
                <a:gd name="T33" fmla="*/ 11 h 59"/>
                <a:gd name="T34" fmla="*/ 33 w 77"/>
                <a:gd name="T35" fmla="*/ 11 h 59"/>
                <a:gd name="T36" fmla="*/ 29 w 77"/>
                <a:gd name="T37" fmla="*/ 11 h 59"/>
                <a:gd name="T38" fmla="*/ 33 w 77"/>
                <a:gd name="T39" fmla="*/ 15 h 59"/>
                <a:gd name="T40" fmla="*/ 37 w 77"/>
                <a:gd name="T41" fmla="*/ 15 h 59"/>
                <a:gd name="T42" fmla="*/ 37 w 77"/>
                <a:gd name="T43" fmla="*/ 15 h 59"/>
                <a:gd name="T44" fmla="*/ 37 w 77"/>
                <a:gd name="T45" fmla="*/ 15 h 59"/>
                <a:gd name="T46" fmla="*/ 51 w 77"/>
                <a:gd name="T47" fmla="*/ 18 h 59"/>
                <a:gd name="T48" fmla="*/ 48 w 77"/>
                <a:gd name="T49" fmla="*/ 18 h 59"/>
                <a:gd name="T50" fmla="*/ 48 w 77"/>
                <a:gd name="T51" fmla="*/ 18 h 59"/>
                <a:gd name="T52" fmla="*/ 44 w 77"/>
                <a:gd name="T53" fmla="*/ 18 h 59"/>
                <a:gd name="T54" fmla="*/ 48 w 77"/>
                <a:gd name="T55" fmla="*/ 18 h 59"/>
                <a:gd name="T56" fmla="*/ 51 w 77"/>
                <a:gd name="T57" fmla="*/ 18 h 59"/>
                <a:gd name="T58" fmla="*/ 51 w 77"/>
                <a:gd name="T59" fmla="*/ 18 h 59"/>
                <a:gd name="T60" fmla="*/ 51 w 77"/>
                <a:gd name="T61" fmla="*/ 18 h 59"/>
                <a:gd name="T62" fmla="*/ 55 w 77"/>
                <a:gd name="T63" fmla="*/ 26 h 59"/>
                <a:gd name="T64" fmla="*/ 55 w 77"/>
                <a:gd name="T65" fmla="*/ 26 h 59"/>
                <a:gd name="T66" fmla="*/ 51 w 77"/>
                <a:gd name="T67" fmla="*/ 22 h 59"/>
                <a:gd name="T68" fmla="*/ 51 w 77"/>
                <a:gd name="T69" fmla="*/ 22 h 59"/>
                <a:gd name="T70" fmla="*/ 51 w 77"/>
                <a:gd name="T71" fmla="*/ 22 h 59"/>
                <a:gd name="T72" fmla="*/ 55 w 77"/>
                <a:gd name="T73" fmla="*/ 22 h 59"/>
                <a:gd name="T74" fmla="*/ 59 w 77"/>
                <a:gd name="T75" fmla="*/ 22 h 59"/>
                <a:gd name="T76" fmla="*/ 63 w 77"/>
                <a:gd name="T77" fmla="*/ 26 h 59"/>
                <a:gd name="T78" fmla="*/ 59 w 77"/>
                <a:gd name="T79" fmla="*/ 26 h 59"/>
                <a:gd name="T80" fmla="*/ 55 w 77"/>
                <a:gd name="T81" fmla="*/ 26 h 59"/>
                <a:gd name="T82" fmla="*/ 55 w 77"/>
                <a:gd name="T83" fmla="*/ 26 h 59"/>
                <a:gd name="T84" fmla="*/ 59 w 77"/>
                <a:gd name="T85" fmla="*/ 44 h 59"/>
                <a:gd name="T86" fmla="*/ 63 w 77"/>
                <a:gd name="T87" fmla="*/ 48 h 59"/>
                <a:gd name="T88" fmla="*/ 63 w 77"/>
                <a:gd name="T89" fmla="*/ 55 h 59"/>
                <a:gd name="T90" fmla="*/ 66 w 77"/>
                <a:gd name="T91" fmla="*/ 59 h 59"/>
                <a:gd name="T92" fmla="*/ 70 w 77"/>
                <a:gd name="T93" fmla="*/ 52 h 59"/>
                <a:gd name="T94" fmla="*/ 77 w 77"/>
                <a:gd name="T95" fmla="*/ 48 h 59"/>
                <a:gd name="T96" fmla="*/ 77 w 77"/>
                <a:gd name="T97" fmla="*/ 48 h 59"/>
                <a:gd name="T98" fmla="*/ 74 w 77"/>
                <a:gd name="T99" fmla="*/ 44 h 59"/>
                <a:gd name="T100" fmla="*/ 74 w 77"/>
                <a:gd name="T101" fmla="*/ 44 h 59"/>
                <a:gd name="T102" fmla="*/ 74 w 77"/>
                <a:gd name="T103" fmla="*/ 41 h 59"/>
                <a:gd name="T104" fmla="*/ 74 w 77"/>
                <a:gd name="T105" fmla="*/ 41 h 59"/>
                <a:gd name="T106" fmla="*/ 70 w 77"/>
                <a:gd name="T107" fmla="*/ 41 h 59"/>
                <a:gd name="T108" fmla="*/ 66 w 77"/>
                <a:gd name="T109" fmla="*/ 37 h 59"/>
                <a:gd name="T110" fmla="*/ 63 w 77"/>
                <a:gd name="T111" fmla="*/ 33 h 59"/>
                <a:gd name="T112" fmla="*/ 63 w 77"/>
                <a:gd name="T113" fmla="*/ 37 h 59"/>
                <a:gd name="T114" fmla="*/ 63 w 77"/>
                <a:gd name="T115" fmla="*/ 37 h 59"/>
                <a:gd name="T116" fmla="*/ 63 w 77"/>
                <a:gd name="T117" fmla="*/ 41 h 59"/>
                <a:gd name="T118" fmla="*/ 59 w 77"/>
                <a:gd name="T119" fmla="*/ 44 h 59"/>
                <a:gd name="T120" fmla="*/ 59 w 77"/>
                <a:gd name="T121" fmla="*/ 4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7" h="59">
                  <a:moveTo>
                    <a:pt x="0" y="7"/>
                  </a:moveTo>
                  <a:lnTo>
                    <a:pt x="3" y="3"/>
                  </a:lnTo>
                  <a:lnTo>
                    <a:pt x="0" y="3"/>
                  </a:lnTo>
                  <a:lnTo>
                    <a:pt x="0" y="7"/>
                  </a:lnTo>
                  <a:lnTo>
                    <a:pt x="0" y="7"/>
                  </a:lnTo>
                  <a:lnTo>
                    <a:pt x="0" y="7"/>
                  </a:lnTo>
                  <a:close/>
                  <a:moveTo>
                    <a:pt x="14" y="3"/>
                  </a:moveTo>
                  <a:lnTo>
                    <a:pt x="14" y="0"/>
                  </a:lnTo>
                  <a:lnTo>
                    <a:pt x="14" y="0"/>
                  </a:lnTo>
                  <a:lnTo>
                    <a:pt x="11" y="0"/>
                  </a:lnTo>
                  <a:lnTo>
                    <a:pt x="11" y="3"/>
                  </a:lnTo>
                  <a:lnTo>
                    <a:pt x="11" y="3"/>
                  </a:lnTo>
                  <a:lnTo>
                    <a:pt x="14" y="3"/>
                  </a:lnTo>
                  <a:lnTo>
                    <a:pt x="14" y="3"/>
                  </a:lnTo>
                  <a:close/>
                  <a:moveTo>
                    <a:pt x="37" y="15"/>
                  </a:moveTo>
                  <a:lnTo>
                    <a:pt x="37" y="15"/>
                  </a:lnTo>
                  <a:lnTo>
                    <a:pt x="33" y="11"/>
                  </a:lnTo>
                  <a:lnTo>
                    <a:pt x="33" y="11"/>
                  </a:lnTo>
                  <a:lnTo>
                    <a:pt x="29" y="11"/>
                  </a:lnTo>
                  <a:lnTo>
                    <a:pt x="33" y="15"/>
                  </a:lnTo>
                  <a:lnTo>
                    <a:pt x="37" y="15"/>
                  </a:lnTo>
                  <a:lnTo>
                    <a:pt x="37" y="15"/>
                  </a:lnTo>
                  <a:lnTo>
                    <a:pt x="37" y="15"/>
                  </a:lnTo>
                  <a:close/>
                  <a:moveTo>
                    <a:pt x="51" y="18"/>
                  </a:moveTo>
                  <a:lnTo>
                    <a:pt x="48" y="18"/>
                  </a:lnTo>
                  <a:lnTo>
                    <a:pt x="48" y="18"/>
                  </a:lnTo>
                  <a:lnTo>
                    <a:pt x="44" y="18"/>
                  </a:lnTo>
                  <a:lnTo>
                    <a:pt x="48" y="18"/>
                  </a:lnTo>
                  <a:lnTo>
                    <a:pt x="51" y="18"/>
                  </a:lnTo>
                  <a:lnTo>
                    <a:pt x="51" y="18"/>
                  </a:lnTo>
                  <a:lnTo>
                    <a:pt x="51" y="18"/>
                  </a:lnTo>
                  <a:close/>
                  <a:moveTo>
                    <a:pt x="55" y="26"/>
                  </a:moveTo>
                  <a:lnTo>
                    <a:pt x="55" y="26"/>
                  </a:lnTo>
                  <a:lnTo>
                    <a:pt x="51" y="22"/>
                  </a:lnTo>
                  <a:lnTo>
                    <a:pt x="51" y="22"/>
                  </a:lnTo>
                  <a:lnTo>
                    <a:pt x="51" y="22"/>
                  </a:lnTo>
                  <a:lnTo>
                    <a:pt x="55" y="22"/>
                  </a:lnTo>
                  <a:lnTo>
                    <a:pt x="59" y="22"/>
                  </a:lnTo>
                  <a:lnTo>
                    <a:pt x="63" y="26"/>
                  </a:lnTo>
                  <a:lnTo>
                    <a:pt x="59" y="26"/>
                  </a:lnTo>
                  <a:lnTo>
                    <a:pt x="55" y="26"/>
                  </a:lnTo>
                  <a:lnTo>
                    <a:pt x="55" y="26"/>
                  </a:lnTo>
                  <a:close/>
                  <a:moveTo>
                    <a:pt x="59" y="44"/>
                  </a:moveTo>
                  <a:lnTo>
                    <a:pt x="63" y="48"/>
                  </a:lnTo>
                  <a:lnTo>
                    <a:pt x="63" y="55"/>
                  </a:lnTo>
                  <a:lnTo>
                    <a:pt x="66" y="59"/>
                  </a:lnTo>
                  <a:lnTo>
                    <a:pt x="70" y="52"/>
                  </a:lnTo>
                  <a:lnTo>
                    <a:pt x="77" y="48"/>
                  </a:lnTo>
                  <a:lnTo>
                    <a:pt x="77" y="48"/>
                  </a:lnTo>
                  <a:lnTo>
                    <a:pt x="74" y="44"/>
                  </a:lnTo>
                  <a:lnTo>
                    <a:pt x="74" y="44"/>
                  </a:lnTo>
                  <a:lnTo>
                    <a:pt x="74" y="41"/>
                  </a:lnTo>
                  <a:lnTo>
                    <a:pt x="74" y="41"/>
                  </a:lnTo>
                  <a:lnTo>
                    <a:pt x="70" y="41"/>
                  </a:lnTo>
                  <a:lnTo>
                    <a:pt x="66" y="37"/>
                  </a:lnTo>
                  <a:lnTo>
                    <a:pt x="63" y="33"/>
                  </a:lnTo>
                  <a:lnTo>
                    <a:pt x="63" y="37"/>
                  </a:lnTo>
                  <a:lnTo>
                    <a:pt x="63" y="37"/>
                  </a:lnTo>
                  <a:lnTo>
                    <a:pt x="63" y="41"/>
                  </a:lnTo>
                  <a:lnTo>
                    <a:pt x="59" y="44"/>
                  </a:lnTo>
                  <a:lnTo>
                    <a:pt x="59" y="4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9" name="Freeform 6"/>
            <p:cNvSpPr/>
            <p:nvPr/>
          </p:nvSpPr>
          <p:spPr bwMode="auto">
            <a:xfrm>
              <a:off x="5241266" y="3424288"/>
              <a:ext cx="5147" cy="10293"/>
            </a:xfrm>
            <a:custGeom>
              <a:avLst/>
              <a:gdLst>
                <a:gd name="T0" fmla="*/ 0 w 4"/>
                <a:gd name="T1" fmla="*/ 4 h 8"/>
                <a:gd name="T2" fmla="*/ 0 w 4"/>
                <a:gd name="T3" fmla="*/ 0 h 8"/>
                <a:gd name="T4" fmla="*/ 0 w 4"/>
                <a:gd name="T5" fmla="*/ 0 h 8"/>
                <a:gd name="T6" fmla="*/ 4 w 4"/>
                <a:gd name="T7" fmla="*/ 0 h 8"/>
                <a:gd name="T8" fmla="*/ 4 w 4"/>
                <a:gd name="T9" fmla="*/ 0 h 8"/>
                <a:gd name="T10" fmla="*/ 4 w 4"/>
                <a:gd name="T11" fmla="*/ 8 h 8"/>
                <a:gd name="T12" fmla="*/ 0 w 4"/>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4" h="8">
                  <a:moveTo>
                    <a:pt x="0" y="4"/>
                  </a:moveTo>
                  <a:lnTo>
                    <a:pt x="0" y="0"/>
                  </a:lnTo>
                  <a:lnTo>
                    <a:pt x="0" y="0"/>
                  </a:lnTo>
                  <a:lnTo>
                    <a:pt x="4" y="0"/>
                  </a:lnTo>
                  <a:lnTo>
                    <a:pt x="4" y="0"/>
                  </a:lnTo>
                  <a:lnTo>
                    <a:pt x="4" y="8"/>
                  </a:lnTo>
                  <a:lnTo>
                    <a:pt x="0"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0" name="Freeform 7"/>
            <p:cNvSpPr>
              <a:spLocks noEditPoints="1"/>
            </p:cNvSpPr>
            <p:nvPr/>
          </p:nvSpPr>
          <p:spPr bwMode="auto">
            <a:xfrm>
              <a:off x="5202669" y="3395983"/>
              <a:ext cx="28306" cy="24446"/>
            </a:xfrm>
            <a:custGeom>
              <a:avLst/>
              <a:gdLst>
                <a:gd name="T0" fmla="*/ 4 w 22"/>
                <a:gd name="T1" fmla="*/ 11 h 19"/>
                <a:gd name="T2" fmla="*/ 4 w 22"/>
                <a:gd name="T3" fmla="*/ 7 h 19"/>
                <a:gd name="T4" fmla="*/ 4 w 22"/>
                <a:gd name="T5" fmla="*/ 4 h 19"/>
                <a:gd name="T6" fmla="*/ 4 w 22"/>
                <a:gd name="T7" fmla="*/ 4 h 19"/>
                <a:gd name="T8" fmla="*/ 4 w 22"/>
                <a:gd name="T9" fmla="*/ 0 h 19"/>
                <a:gd name="T10" fmla="*/ 0 w 22"/>
                <a:gd name="T11" fmla="*/ 0 h 19"/>
                <a:gd name="T12" fmla="*/ 0 w 22"/>
                <a:gd name="T13" fmla="*/ 4 h 19"/>
                <a:gd name="T14" fmla="*/ 0 w 22"/>
                <a:gd name="T15" fmla="*/ 7 h 19"/>
                <a:gd name="T16" fmla="*/ 0 w 22"/>
                <a:gd name="T17" fmla="*/ 7 h 19"/>
                <a:gd name="T18" fmla="*/ 0 w 22"/>
                <a:gd name="T19" fmla="*/ 11 h 19"/>
                <a:gd name="T20" fmla="*/ 4 w 22"/>
                <a:gd name="T21" fmla="*/ 11 h 19"/>
                <a:gd name="T22" fmla="*/ 4 w 22"/>
                <a:gd name="T23" fmla="*/ 11 h 19"/>
                <a:gd name="T24" fmla="*/ 4 w 22"/>
                <a:gd name="T25" fmla="*/ 15 h 19"/>
                <a:gd name="T26" fmla="*/ 8 w 22"/>
                <a:gd name="T27" fmla="*/ 15 h 19"/>
                <a:gd name="T28" fmla="*/ 8 w 22"/>
                <a:gd name="T29" fmla="*/ 19 h 19"/>
                <a:gd name="T30" fmla="*/ 4 w 22"/>
                <a:gd name="T31" fmla="*/ 19 h 19"/>
                <a:gd name="T32" fmla="*/ 4 w 22"/>
                <a:gd name="T33" fmla="*/ 15 h 19"/>
                <a:gd name="T34" fmla="*/ 4 w 22"/>
                <a:gd name="T35" fmla="*/ 15 h 19"/>
                <a:gd name="T36" fmla="*/ 4 w 22"/>
                <a:gd name="T37" fmla="*/ 15 h 19"/>
                <a:gd name="T38" fmla="*/ 22 w 22"/>
                <a:gd name="T39" fmla="*/ 19 h 19"/>
                <a:gd name="T40" fmla="*/ 22 w 22"/>
                <a:gd name="T41" fmla="*/ 15 h 19"/>
                <a:gd name="T42" fmla="*/ 22 w 22"/>
                <a:gd name="T43" fmla="*/ 11 h 19"/>
                <a:gd name="T44" fmla="*/ 22 w 22"/>
                <a:gd name="T45" fmla="*/ 15 h 19"/>
                <a:gd name="T46" fmla="*/ 19 w 22"/>
                <a:gd name="T47" fmla="*/ 15 h 19"/>
                <a:gd name="T48" fmla="*/ 19 w 22"/>
                <a:gd name="T49" fmla="*/ 15 h 19"/>
                <a:gd name="T50" fmla="*/ 22 w 22"/>
                <a:gd name="T5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19">
                  <a:moveTo>
                    <a:pt x="4" y="11"/>
                  </a:moveTo>
                  <a:lnTo>
                    <a:pt x="4" y="7"/>
                  </a:lnTo>
                  <a:lnTo>
                    <a:pt x="4" y="4"/>
                  </a:lnTo>
                  <a:lnTo>
                    <a:pt x="4" y="4"/>
                  </a:lnTo>
                  <a:lnTo>
                    <a:pt x="4" y="0"/>
                  </a:lnTo>
                  <a:lnTo>
                    <a:pt x="0" y="0"/>
                  </a:lnTo>
                  <a:lnTo>
                    <a:pt x="0" y="4"/>
                  </a:lnTo>
                  <a:lnTo>
                    <a:pt x="0" y="7"/>
                  </a:lnTo>
                  <a:lnTo>
                    <a:pt x="0" y="7"/>
                  </a:lnTo>
                  <a:lnTo>
                    <a:pt x="0" y="11"/>
                  </a:lnTo>
                  <a:lnTo>
                    <a:pt x="4" y="11"/>
                  </a:lnTo>
                  <a:lnTo>
                    <a:pt x="4" y="11"/>
                  </a:lnTo>
                  <a:close/>
                  <a:moveTo>
                    <a:pt x="4" y="15"/>
                  </a:moveTo>
                  <a:lnTo>
                    <a:pt x="8" y="15"/>
                  </a:lnTo>
                  <a:lnTo>
                    <a:pt x="8" y="19"/>
                  </a:lnTo>
                  <a:lnTo>
                    <a:pt x="4" y="19"/>
                  </a:lnTo>
                  <a:lnTo>
                    <a:pt x="4" y="15"/>
                  </a:lnTo>
                  <a:lnTo>
                    <a:pt x="4" y="15"/>
                  </a:lnTo>
                  <a:lnTo>
                    <a:pt x="4" y="15"/>
                  </a:lnTo>
                  <a:close/>
                  <a:moveTo>
                    <a:pt x="22" y="19"/>
                  </a:moveTo>
                  <a:lnTo>
                    <a:pt x="22" y="15"/>
                  </a:lnTo>
                  <a:lnTo>
                    <a:pt x="22" y="11"/>
                  </a:lnTo>
                  <a:lnTo>
                    <a:pt x="22" y="15"/>
                  </a:lnTo>
                  <a:lnTo>
                    <a:pt x="19" y="15"/>
                  </a:lnTo>
                  <a:lnTo>
                    <a:pt x="19" y="15"/>
                  </a:lnTo>
                  <a:lnTo>
                    <a:pt x="22" y="1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1" name="Freeform 8"/>
            <p:cNvSpPr>
              <a:spLocks noEditPoints="1"/>
            </p:cNvSpPr>
            <p:nvPr/>
          </p:nvSpPr>
          <p:spPr bwMode="auto">
            <a:xfrm>
              <a:off x="5269572" y="3267319"/>
              <a:ext cx="200714" cy="100357"/>
            </a:xfrm>
            <a:custGeom>
              <a:avLst/>
              <a:gdLst>
                <a:gd name="T0" fmla="*/ 152 w 156"/>
                <a:gd name="T1" fmla="*/ 4 h 78"/>
                <a:gd name="T2" fmla="*/ 156 w 156"/>
                <a:gd name="T3" fmla="*/ 4 h 78"/>
                <a:gd name="T4" fmla="*/ 156 w 156"/>
                <a:gd name="T5" fmla="*/ 4 h 78"/>
                <a:gd name="T6" fmla="*/ 152 w 156"/>
                <a:gd name="T7" fmla="*/ 0 h 78"/>
                <a:gd name="T8" fmla="*/ 152 w 156"/>
                <a:gd name="T9" fmla="*/ 4 h 78"/>
                <a:gd name="T10" fmla="*/ 152 w 156"/>
                <a:gd name="T11" fmla="*/ 4 h 78"/>
                <a:gd name="T12" fmla="*/ 152 w 156"/>
                <a:gd name="T13" fmla="*/ 4 h 78"/>
                <a:gd name="T14" fmla="*/ 4 w 156"/>
                <a:gd name="T15" fmla="*/ 78 h 78"/>
                <a:gd name="T16" fmla="*/ 7 w 156"/>
                <a:gd name="T17" fmla="*/ 78 h 78"/>
                <a:gd name="T18" fmla="*/ 4 w 156"/>
                <a:gd name="T19" fmla="*/ 78 h 78"/>
                <a:gd name="T20" fmla="*/ 4 w 156"/>
                <a:gd name="T21" fmla="*/ 78 h 78"/>
                <a:gd name="T22" fmla="*/ 4 w 156"/>
                <a:gd name="T23" fmla="*/ 78 h 78"/>
                <a:gd name="T24" fmla="*/ 0 w 156"/>
                <a:gd name="T25" fmla="*/ 70 h 78"/>
                <a:gd name="T26" fmla="*/ 4 w 156"/>
                <a:gd name="T27" fmla="*/ 70 h 78"/>
                <a:gd name="T28" fmla="*/ 4 w 156"/>
                <a:gd name="T29" fmla="*/ 70 h 78"/>
                <a:gd name="T30" fmla="*/ 7 w 156"/>
                <a:gd name="T31" fmla="*/ 70 h 78"/>
                <a:gd name="T32" fmla="*/ 4 w 156"/>
                <a:gd name="T33" fmla="*/ 70 h 78"/>
                <a:gd name="T34" fmla="*/ 4 w 156"/>
                <a:gd name="T35" fmla="*/ 74 h 78"/>
                <a:gd name="T36" fmla="*/ 0 w 156"/>
                <a:gd name="T37" fmla="*/ 7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6" h="78">
                  <a:moveTo>
                    <a:pt x="152" y="4"/>
                  </a:moveTo>
                  <a:lnTo>
                    <a:pt x="156" y="4"/>
                  </a:lnTo>
                  <a:lnTo>
                    <a:pt x="156" y="4"/>
                  </a:lnTo>
                  <a:lnTo>
                    <a:pt x="152" y="0"/>
                  </a:lnTo>
                  <a:lnTo>
                    <a:pt x="152" y="4"/>
                  </a:lnTo>
                  <a:lnTo>
                    <a:pt x="152" y="4"/>
                  </a:lnTo>
                  <a:lnTo>
                    <a:pt x="152" y="4"/>
                  </a:lnTo>
                  <a:close/>
                  <a:moveTo>
                    <a:pt x="4" y="78"/>
                  </a:moveTo>
                  <a:lnTo>
                    <a:pt x="7" y="78"/>
                  </a:lnTo>
                  <a:lnTo>
                    <a:pt x="4" y="78"/>
                  </a:lnTo>
                  <a:lnTo>
                    <a:pt x="4" y="78"/>
                  </a:lnTo>
                  <a:lnTo>
                    <a:pt x="4" y="78"/>
                  </a:lnTo>
                  <a:close/>
                  <a:moveTo>
                    <a:pt x="0" y="70"/>
                  </a:moveTo>
                  <a:lnTo>
                    <a:pt x="4" y="70"/>
                  </a:lnTo>
                  <a:lnTo>
                    <a:pt x="4" y="70"/>
                  </a:lnTo>
                  <a:lnTo>
                    <a:pt x="7" y="70"/>
                  </a:lnTo>
                  <a:lnTo>
                    <a:pt x="4" y="70"/>
                  </a:lnTo>
                  <a:lnTo>
                    <a:pt x="4" y="74"/>
                  </a:lnTo>
                  <a:lnTo>
                    <a:pt x="0" y="7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2" name="Freeform 9"/>
            <p:cNvSpPr>
              <a:spLocks noEditPoints="1"/>
            </p:cNvSpPr>
            <p:nvPr/>
          </p:nvSpPr>
          <p:spPr bwMode="auto">
            <a:xfrm>
              <a:off x="6240979" y="2909636"/>
              <a:ext cx="47606" cy="137670"/>
            </a:xfrm>
            <a:custGeom>
              <a:avLst/>
              <a:gdLst>
                <a:gd name="T0" fmla="*/ 4 w 10"/>
                <a:gd name="T1" fmla="*/ 5 h 29"/>
                <a:gd name="T2" fmla="*/ 4 w 10"/>
                <a:gd name="T3" fmla="*/ 3 h 29"/>
                <a:gd name="T4" fmla="*/ 4 w 10"/>
                <a:gd name="T5" fmla="*/ 1 h 29"/>
                <a:gd name="T6" fmla="*/ 4 w 10"/>
                <a:gd name="T7" fmla="*/ 0 h 29"/>
                <a:gd name="T8" fmla="*/ 3 w 10"/>
                <a:gd name="T9" fmla="*/ 1 h 29"/>
                <a:gd name="T10" fmla="*/ 3 w 10"/>
                <a:gd name="T11" fmla="*/ 3 h 29"/>
                <a:gd name="T12" fmla="*/ 3 w 10"/>
                <a:gd name="T13" fmla="*/ 5 h 29"/>
                <a:gd name="T14" fmla="*/ 3 w 10"/>
                <a:gd name="T15" fmla="*/ 10 h 29"/>
                <a:gd name="T16" fmla="*/ 3 w 10"/>
                <a:gd name="T17" fmla="*/ 8 h 29"/>
                <a:gd name="T18" fmla="*/ 3 w 10"/>
                <a:gd name="T19" fmla="*/ 7 h 29"/>
                <a:gd name="T20" fmla="*/ 4 w 10"/>
                <a:gd name="T21" fmla="*/ 6 h 29"/>
                <a:gd name="T22" fmla="*/ 3 w 10"/>
                <a:gd name="T23" fmla="*/ 7 h 29"/>
                <a:gd name="T24" fmla="*/ 3 w 10"/>
                <a:gd name="T25" fmla="*/ 9 h 29"/>
                <a:gd name="T26" fmla="*/ 3 w 10"/>
                <a:gd name="T27" fmla="*/ 10 h 29"/>
                <a:gd name="T28" fmla="*/ 1 w 10"/>
                <a:gd name="T29" fmla="*/ 9 h 29"/>
                <a:gd name="T30" fmla="*/ 0 w 10"/>
                <a:gd name="T31" fmla="*/ 9 h 29"/>
                <a:gd name="T32" fmla="*/ 3 w 10"/>
                <a:gd name="T33" fmla="*/ 14 h 29"/>
                <a:gd name="T34" fmla="*/ 3 w 10"/>
                <a:gd name="T35" fmla="*/ 12 h 29"/>
                <a:gd name="T36" fmla="*/ 2 w 10"/>
                <a:gd name="T37" fmla="*/ 13 h 29"/>
                <a:gd name="T38" fmla="*/ 5 w 10"/>
                <a:gd name="T39" fmla="*/ 19 h 29"/>
                <a:gd name="T40" fmla="*/ 4 w 10"/>
                <a:gd name="T41" fmla="*/ 19 h 29"/>
                <a:gd name="T42" fmla="*/ 6 w 10"/>
                <a:gd name="T43" fmla="*/ 22 h 29"/>
                <a:gd name="T44" fmla="*/ 7 w 10"/>
                <a:gd name="T45" fmla="*/ 23 h 29"/>
                <a:gd name="T46" fmla="*/ 6 w 10"/>
                <a:gd name="T47" fmla="*/ 22 h 29"/>
                <a:gd name="T48" fmla="*/ 8 w 10"/>
                <a:gd name="T49" fmla="*/ 23 h 29"/>
                <a:gd name="T50" fmla="*/ 8 w 10"/>
                <a:gd name="T51" fmla="*/ 23 h 29"/>
                <a:gd name="T52" fmla="*/ 8 w 10"/>
                <a:gd name="T53" fmla="*/ 22 h 29"/>
                <a:gd name="T54" fmla="*/ 7 w 10"/>
                <a:gd name="T55" fmla="*/ 25 h 29"/>
                <a:gd name="T56" fmla="*/ 7 w 10"/>
                <a:gd name="T57" fmla="*/ 24 h 29"/>
                <a:gd name="T58" fmla="*/ 7 w 10"/>
                <a:gd name="T59" fmla="*/ 24 h 29"/>
                <a:gd name="T60" fmla="*/ 9 w 10"/>
                <a:gd name="T61" fmla="*/ 26 h 29"/>
                <a:gd name="T62" fmla="*/ 8 w 10"/>
                <a:gd name="T63" fmla="*/ 26 h 29"/>
                <a:gd name="T64" fmla="*/ 9 w 10"/>
                <a:gd name="T65" fmla="*/ 27 h 29"/>
                <a:gd name="T66" fmla="*/ 9 w 10"/>
                <a:gd name="T67" fmla="*/ 28 h 29"/>
                <a:gd name="T68" fmla="*/ 9 w 10"/>
                <a:gd name="T69" fmla="*/ 29 h 29"/>
                <a:gd name="T70" fmla="*/ 10 w 10"/>
                <a:gd name="T71" fmla="*/ 28 h 29"/>
                <a:gd name="T72" fmla="*/ 9 w 10"/>
                <a:gd name="T73"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 h="29">
                  <a:moveTo>
                    <a:pt x="3" y="5"/>
                  </a:moveTo>
                  <a:cubicBezTo>
                    <a:pt x="4" y="5"/>
                    <a:pt x="4" y="5"/>
                    <a:pt x="4" y="5"/>
                  </a:cubicBezTo>
                  <a:cubicBezTo>
                    <a:pt x="4" y="4"/>
                    <a:pt x="4" y="4"/>
                    <a:pt x="4" y="4"/>
                  </a:cubicBezTo>
                  <a:cubicBezTo>
                    <a:pt x="4" y="3"/>
                    <a:pt x="4" y="3"/>
                    <a:pt x="4" y="3"/>
                  </a:cubicBezTo>
                  <a:cubicBezTo>
                    <a:pt x="4" y="2"/>
                    <a:pt x="4" y="2"/>
                    <a:pt x="4" y="2"/>
                  </a:cubicBezTo>
                  <a:cubicBezTo>
                    <a:pt x="4" y="1"/>
                    <a:pt x="4" y="1"/>
                    <a:pt x="4" y="1"/>
                  </a:cubicBezTo>
                  <a:cubicBezTo>
                    <a:pt x="4" y="1"/>
                    <a:pt x="4" y="1"/>
                    <a:pt x="4" y="1"/>
                  </a:cubicBezTo>
                  <a:cubicBezTo>
                    <a:pt x="4" y="0"/>
                    <a:pt x="4" y="0"/>
                    <a:pt x="4" y="0"/>
                  </a:cubicBezTo>
                  <a:cubicBezTo>
                    <a:pt x="4" y="0"/>
                    <a:pt x="4" y="0"/>
                    <a:pt x="4" y="0"/>
                  </a:cubicBezTo>
                  <a:cubicBezTo>
                    <a:pt x="3" y="1"/>
                    <a:pt x="3" y="1"/>
                    <a:pt x="3" y="1"/>
                  </a:cubicBezTo>
                  <a:cubicBezTo>
                    <a:pt x="3" y="2"/>
                    <a:pt x="3" y="2"/>
                    <a:pt x="3" y="2"/>
                  </a:cubicBezTo>
                  <a:cubicBezTo>
                    <a:pt x="3" y="3"/>
                    <a:pt x="3" y="3"/>
                    <a:pt x="3" y="3"/>
                  </a:cubicBezTo>
                  <a:cubicBezTo>
                    <a:pt x="3" y="3"/>
                    <a:pt x="3" y="3"/>
                    <a:pt x="3" y="3"/>
                  </a:cubicBezTo>
                  <a:cubicBezTo>
                    <a:pt x="3" y="5"/>
                    <a:pt x="3" y="5"/>
                    <a:pt x="3" y="5"/>
                  </a:cubicBezTo>
                  <a:cubicBezTo>
                    <a:pt x="3" y="5"/>
                    <a:pt x="3" y="5"/>
                    <a:pt x="3" y="5"/>
                  </a:cubicBezTo>
                  <a:close/>
                  <a:moveTo>
                    <a:pt x="3" y="10"/>
                  </a:moveTo>
                  <a:cubicBezTo>
                    <a:pt x="3" y="9"/>
                    <a:pt x="3" y="9"/>
                    <a:pt x="3" y="9"/>
                  </a:cubicBezTo>
                  <a:cubicBezTo>
                    <a:pt x="3" y="8"/>
                    <a:pt x="3" y="8"/>
                    <a:pt x="3" y="8"/>
                  </a:cubicBezTo>
                  <a:cubicBezTo>
                    <a:pt x="3" y="7"/>
                    <a:pt x="3" y="7"/>
                    <a:pt x="3" y="7"/>
                  </a:cubicBezTo>
                  <a:cubicBezTo>
                    <a:pt x="3" y="7"/>
                    <a:pt x="3" y="7"/>
                    <a:pt x="3" y="7"/>
                  </a:cubicBezTo>
                  <a:cubicBezTo>
                    <a:pt x="4" y="6"/>
                    <a:pt x="4" y="6"/>
                    <a:pt x="4" y="6"/>
                  </a:cubicBezTo>
                  <a:cubicBezTo>
                    <a:pt x="4" y="6"/>
                    <a:pt x="4" y="6"/>
                    <a:pt x="4" y="6"/>
                  </a:cubicBezTo>
                  <a:cubicBezTo>
                    <a:pt x="3" y="6"/>
                    <a:pt x="3" y="6"/>
                    <a:pt x="3" y="6"/>
                  </a:cubicBezTo>
                  <a:cubicBezTo>
                    <a:pt x="3" y="7"/>
                    <a:pt x="3" y="7"/>
                    <a:pt x="3" y="7"/>
                  </a:cubicBezTo>
                  <a:cubicBezTo>
                    <a:pt x="2" y="8"/>
                    <a:pt x="2" y="8"/>
                    <a:pt x="2" y="8"/>
                  </a:cubicBezTo>
                  <a:cubicBezTo>
                    <a:pt x="3" y="9"/>
                    <a:pt x="3" y="9"/>
                    <a:pt x="3" y="9"/>
                  </a:cubicBezTo>
                  <a:cubicBezTo>
                    <a:pt x="3" y="9"/>
                    <a:pt x="3" y="9"/>
                    <a:pt x="3" y="9"/>
                  </a:cubicBezTo>
                  <a:cubicBezTo>
                    <a:pt x="3" y="10"/>
                    <a:pt x="3" y="10"/>
                    <a:pt x="3" y="10"/>
                  </a:cubicBezTo>
                  <a:close/>
                  <a:moveTo>
                    <a:pt x="0" y="9"/>
                  </a:moveTo>
                  <a:cubicBezTo>
                    <a:pt x="1" y="9"/>
                    <a:pt x="1" y="9"/>
                    <a:pt x="1" y="9"/>
                  </a:cubicBezTo>
                  <a:cubicBezTo>
                    <a:pt x="1" y="9"/>
                    <a:pt x="1" y="9"/>
                    <a:pt x="1" y="9"/>
                  </a:cubicBezTo>
                  <a:cubicBezTo>
                    <a:pt x="0" y="9"/>
                    <a:pt x="0" y="9"/>
                    <a:pt x="0" y="9"/>
                  </a:cubicBezTo>
                  <a:close/>
                  <a:moveTo>
                    <a:pt x="2" y="14"/>
                  </a:moveTo>
                  <a:cubicBezTo>
                    <a:pt x="3" y="14"/>
                    <a:pt x="3" y="14"/>
                    <a:pt x="3" y="14"/>
                  </a:cubicBezTo>
                  <a:cubicBezTo>
                    <a:pt x="3" y="13"/>
                    <a:pt x="3" y="13"/>
                    <a:pt x="3" y="13"/>
                  </a:cubicBezTo>
                  <a:cubicBezTo>
                    <a:pt x="3" y="12"/>
                    <a:pt x="3" y="12"/>
                    <a:pt x="3" y="12"/>
                  </a:cubicBezTo>
                  <a:cubicBezTo>
                    <a:pt x="2" y="12"/>
                    <a:pt x="2" y="12"/>
                    <a:pt x="2" y="12"/>
                  </a:cubicBezTo>
                  <a:cubicBezTo>
                    <a:pt x="2" y="13"/>
                    <a:pt x="2" y="13"/>
                    <a:pt x="2" y="13"/>
                  </a:cubicBezTo>
                  <a:cubicBezTo>
                    <a:pt x="2" y="13"/>
                    <a:pt x="2" y="14"/>
                    <a:pt x="2" y="14"/>
                  </a:cubicBezTo>
                  <a:close/>
                  <a:moveTo>
                    <a:pt x="5" y="19"/>
                  </a:moveTo>
                  <a:cubicBezTo>
                    <a:pt x="4" y="19"/>
                    <a:pt x="4" y="19"/>
                    <a:pt x="4" y="19"/>
                  </a:cubicBezTo>
                  <a:cubicBezTo>
                    <a:pt x="4" y="19"/>
                    <a:pt x="4" y="19"/>
                    <a:pt x="4" y="19"/>
                  </a:cubicBezTo>
                  <a:cubicBezTo>
                    <a:pt x="5" y="19"/>
                    <a:pt x="5" y="19"/>
                    <a:pt x="5" y="19"/>
                  </a:cubicBezTo>
                  <a:close/>
                  <a:moveTo>
                    <a:pt x="6" y="22"/>
                  </a:moveTo>
                  <a:cubicBezTo>
                    <a:pt x="6" y="22"/>
                    <a:pt x="6" y="22"/>
                    <a:pt x="6" y="22"/>
                  </a:cubicBezTo>
                  <a:cubicBezTo>
                    <a:pt x="7" y="23"/>
                    <a:pt x="7" y="23"/>
                    <a:pt x="7" y="23"/>
                  </a:cubicBezTo>
                  <a:cubicBezTo>
                    <a:pt x="6" y="22"/>
                    <a:pt x="6" y="22"/>
                    <a:pt x="6" y="22"/>
                  </a:cubicBezTo>
                  <a:cubicBezTo>
                    <a:pt x="6" y="22"/>
                    <a:pt x="6" y="22"/>
                    <a:pt x="6" y="22"/>
                  </a:cubicBezTo>
                  <a:close/>
                  <a:moveTo>
                    <a:pt x="8" y="22"/>
                  </a:moveTo>
                  <a:cubicBezTo>
                    <a:pt x="8" y="23"/>
                    <a:pt x="8" y="23"/>
                    <a:pt x="8" y="23"/>
                  </a:cubicBezTo>
                  <a:cubicBezTo>
                    <a:pt x="8" y="24"/>
                    <a:pt x="8" y="24"/>
                    <a:pt x="8" y="24"/>
                  </a:cubicBezTo>
                  <a:cubicBezTo>
                    <a:pt x="8" y="23"/>
                    <a:pt x="8" y="23"/>
                    <a:pt x="8" y="23"/>
                  </a:cubicBezTo>
                  <a:cubicBezTo>
                    <a:pt x="8" y="23"/>
                    <a:pt x="8" y="23"/>
                    <a:pt x="8" y="23"/>
                  </a:cubicBezTo>
                  <a:cubicBezTo>
                    <a:pt x="8" y="22"/>
                    <a:pt x="8" y="22"/>
                    <a:pt x="8" y="22"/>
                  </a:cubicBezTo>
                  <a:close/>
                  <a:moveTo>
                    <a:pt x="7" y="24"/>
                  </a:moveTo>
                  <a:cubicBezTo>
                    <a:pt x="7" y="25"/>
                    <a:pt x="7" y="25"/>
                    <a:pt x="7" y="25"/>
                  </a:cubicBezTo>
                  <a:cubicBezTo>
                    <a:pt x="8" y="24"/>
                    <a:pt x="8" y="24"/>
                    <a:pt x="8" y="24"/>
                  </a:cubicBezTo>
                  <a:cubicBezTo>
                    <a:pt x="7" y="24"/>
                    <a:pt x="7" y="24"/>
                    <a:pt x="7" y="24"/>
                  </a:cubicBezTo>
                  <a:cubicBezTo>
                    <a:pt x="7" y="24"/>
                    <a:pt x="7" y="24"/>
                    <a:pt x="7" y="24"/>
                  </a:cubicBezTo>
                  <a:cubicBezTo>
                    <a:pt x="7" y="24"/>
                    <a:pt x="7" y="24"/>
                    <a:pt x="7" y="24"/>
                  </a:cubicBezTo>
                  <a:close/>
                  <a:moveTo>
                    <a:pt x="8" y="26"/>
                  </a:moveTo>
                  <a:cubicBezTo>
                    <a:pt x="9" y="26"/>
                    <a:pt x="9" y="26"/>
                    <a:pt x="9" y="26"/>
                  </a:cubicBezTo>
                  <a:cubicBezTo>
                    <a:pt x="9" y="26"/>
                    <a:pt x="9" y="26"/>
                    <a:pt x="9" y="26"/>
                  </a:cubicBezTo>
                  <a:cubicBezTo>
                    <a:pt x="8" y="26"/>
                    <a:pt x="8" y="26"/>
                    <a:pt x="8" y="26"/>
                  </a:cubicBezTo>
                  <a:cubicBezTo>
                    <a:pt x="8" y="26"/>
                    <a:pt x="8" y="26"/>
                    <a:pt x="8" y="26"/>
                  </a:cubicBezTo>
                  <a:close/>
                  <a:moveTo>
                    <a:pt x="9" y="27"/>
                  </a:moveTo>
                  <a:cubicBezTo>
                    <a:pt x="8" y="27"/>
                    <a:pt x="8" y="27"/>
                    <a:pt x="8" y="27"/>
                  </a:cubicBezTo>
                  <a:cubicBezTo>
                    <a:pt x="9" y="28"/>
                    <a:pt x="9" y="28"/>
                    <a:pt x="9" y="28"/>
                  </a:cubicBezTo>
                  <a:cubicBezTo>
                    <a:pt x="9" y="28"/>
                    <a:pt x="9" y="28"/>
                    <a:pt x="9" y="28"/>
                  </a:cubicBezTo>
                  <a:cubicBezTo>
                    <a:pt x="9" y="28"/>
                    <a:pt x="9" y="29"/>
                    <a:pt x="9" y="29"/>
                  </a:cubicBezTo>
                  <a:cubicBezTo>
                    <a:pt x="10" y="29"/>
                    <a:pt x="10" y="29"/>
                    <a:pt x="10" y="29"/>
                  </a:cubicBezTo>
                  <a:cubicBezTo>
                    <a:pt x="10" y="28"/>
                    <a:pt x="10" y="28"/>
                    <a:pt x="10" y="28"/>
                  </a:cubicBezTo>
                  <a:cubicBezTo>
                    <a:pt x="10" y="27"/>
                    <a:pt x="10" y="27"/>
                    <a:pt x="10" y="27"/>
                  </a:cubicBezTo>
                  <a:lnTo>
                    <a:pt x="9" y="2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3" name="Freeform 10"/>
            <p:cNvSpPr>
              <a:spLocks noEditPoints="1"/>
            </p:cNvSpPr>
            <p:nvPr/>
          </p:nvSpPr>
          <p:spPr bwMode="auto">
            <a:xfrm>
              <a:off x="4760068" y="808568"/>
              <a:ext cx="2781696" cy="1523371"/>
            </a:xfrm>
            <a:custGeom>
              <a:avLst/>
              <a:gdLst>
                <a:gd name="T0" fmla="*/ 447 w 584"/>
                <a:gd name="T1" fmla="*/ 261 h 319"/>
                <a:gd name="T2" fmla="*/ 408 w 584"/>
                <a:gd name="T3" fmla="*/ 228 h 319"/>
                <a:gd name="T4" fmla="*/ 364 w 584"/>
                <a:gd name="T5" fmla="*/ 257 h 319"/>
                <a:gd name="T6" fmla="*/ 283 w 584"/>
                <a:gd name="T7" fmla="*/ 258 h 319"/>
                <a:gd name="T8" fmla="*/ 199 w 584"/>
                <a:gd name="T9" fmla="*/ 245 h 319"/>
                <a:gd name="T10" fmla="*/ 147 w 584"/>
                <a:gd name="T11" fmla="*/ 252 h 319"/>
                <a:gd name="T12" fmla="*/ 99 w 584"/>
                <a:gd name="T13" fmla="*/ 272 h 319"/>
                <a:gd name="T14" fmla="*/ 84 w 584"/>
                <a:gd name="T15" fmla="*/ 318 h 319"/>
                <a:gd name="T16" fmla="*/ 49 w 584"/>
                <a:gd name="T17" fmla="*/ 272 h 319"/>
                <a:gd name="T18" fmla="*/ 8 w 584"/>
                <a:gd name="T19" fmla="*/ 214 h 319"/>
                <a:gd name="T20" fmla="*/ 16 w 584"/>
                <a:gd name="T21" fmla="*/ 152 h 319"/>
                <a:gd name="T22" fmla="*/ 21 w 584"/>
                <a:gd name="T23" fmla="*/ 173 h 319"/>
                <a:gd name="T24" fmla="*/ 59 w 584"/>
                <a:gd name="T25" fmla="*/ 168 h 319"/>
                <a:gd name="T26" fmla="*/ 91 w 584"/>
                <a:gd name="T27" fmla="*/ 153 h 319"/>
                <a:gd name="T28" fmla="*/ 144 w 584"/>
                <a:gd name="T29" fmla="*/ 144 h 319"/>
                <a:gd name="T30" fmla="*/ 160 w 584"/>
                <a:gd name="T31" fmla="*/ 145 h 319"/>
                <a:gd name="T32" fmla="*/ 174 w 584"/>
                <a:gd name="T33" fmla="*/ 141 h 319"/>
                <a:gd name="T34" fmla="*/ 168 w 584"/>
                <a:gd name="T35" fmla="*/ 110 h 319"/>
                <a:gd name="T36" fmla="*/ 175 w 584"/>
                <a:gd name="T37" fmla="*/ 92 h 319"/>
                <a:gd name="T38" fmla="*/ 193 w 584"/>
                <a:gd name="T39" fmla="*/ 62 h 319"/>
                <a:gd name="T40" fmla="*/ 220 w 584"/>
                <a:gd name="T41" fmla="*/ 42 h 319"/>
                <a:gd name="T42" fmla="*/ 257 w 584"/>
                <a:gd name="T43" fmla="*/ 61 h 319"/>
                <a:gd name="T44" fmla="*/ 272 w 584"/>
                <a:gd name="T45" fmla="*/ 73 h 319"/>
                <a:gd name="T46" fmla="*/ 329 w 584"/>
                <a:gd name="T47" fmla="*/ 70 h 319"/>
                <a:gd name="T48" fmla="*/ 371 w 584"/>
                <a:gd name="T49" fmla="*/ 66 h 319"/>
                <a:gd name="T50" fmla="*/ 410 w 584"/>
                <a:gd name="T51" fmla="*/ 59 h 319"/>
                <a:gd name="T52" fmla="*/ 497 w 584"/>
                <a:gd name="T53" fmla="*/ 60 h 319"/>
                <a:gd name="T54" fmla="*/ 553 w 584"/>
                <a:gd name="T55" fmla="*/ 50 h 319"/>
                <a:gd name="T56" fmla="*/ 578 w 584"/>
                <a:gd name="T57" fmla="*/ 63 h 319"/>
                <a:gd name="T58" fmla="*/ 562 w 584"/>
                <a:gd name="T59" fmla="*/ 84 h 319"/>
                <a:gd name="T60" fmla="*/ 565 w 584"/>
                <a:gd name="T61" fmla="*/ 120 h 319"/>
                <a:gd name="T62" fmla="*/ 535 w 584"/>
                <a:gd name="T63" fmla="*/ 159 h 319"/>
                <a:gd name="T64" fmla="*/ 545 w 584"/>
                <a:gd name="T65" fmla="*/ 217 h 319"/>
                <a:gd name="T66" fmla="*/ 523 w 584"/>
                <a:gd name="T67" fmla="*/ 132 h 319"/>
                <a:gd name="T68" fmla="*/ 498 w 584"/>
                <a:gd name="T69" fmla="*/ 147 h 319"/>
                <a:gd name="T70" fmla="*/ 467 w 584"/>
                <a:gd name="T71" fmla="*/ 169 h 319"/>
                <a:gd name="T72" fmla="*/ 460 w 584"/>
                <a:gd name="T73" fmla="*/ 213 h 319"/>
                <a:gd name="T74" fmla="*/ 463 w 584"/>
                <a:gd name="T75" fmla="*/ 290 h 319"/>
                <a:gd name="T76" fmla="*/ 39 w 584"/>
                <a:gd name="T77" fmla="*/ 33 h 319"/>
                <a:gd name="T78" fmla="*/ 54 w 584"/>
                <a:gd name="T79" fmla="*/ 20 h 319"/>
                <a:gd name="T80" fmla="*/ 50 w 584"/>
                <a:gd name="T81" fmla="*/ 33 h 319"/>
                <a:gd name="T82" fmla="*/ 52 w 584"/>
                <a:gd name="T83" fmla="*/ 34 h 319"/>
                <a:gd name="T84" fmla="*/ 65 w 584"/>
                <a:gd name="T85" fmla="*/ 29 h 319"/>
                <a:gd name="T86" fmla="*/ 84 w 584"/>
                <a:gd name="T87" fmla="*/ 110 h 319"/>
                <a:gd name="T88" fmla="*/ 102 w 584"/>
                <a:gd name="T89" fmla="*/ 72 h 319"/>
                <a:gd name="T90" fmla="*/ 80 w 584"/>
                <a:gd name="T91" fmla="*/ 102 h 319"/>
                <a:gd name="T92" fmla="*/ 76 w 584"/>
                <a:gd name="T93" fmla="*/ 115 h 319"/>
                <a:gd name="T94" fmla="*/ 96 w 584"/>
                <a:gd name="T95" fmla="*/ 135 h 319"/>
                <a:gd name="T96" fmla="*/ 187 w 584"/>
                <a:gd name="T97" fmla="*/ 122 h 319"/>
                <a:gd name="T98" fmla="*/ 146 w 584"/>
                <a:gd name="T99" fmla="*/ 106 h 319"/>
                <a:gd name="T100" fmla="*/ 158 w 584"/>
                <a:gd name="T101" fmla="*/ 70 h 319"/>
                <a:gd name="T102" fmla="*/ 190 w 584"/>
                <a:gd name="T103" fmla="*/ 51 h 319"/>
                <a:gd name="T104" fmla="*/ 145 w 584"/>
                <a:gd name="T105" fmla="*/ 6 h 319"/>
                <a:gd name="T106" fmla="*/ 166 w 584"/>
                <a:gd name="T107" fmla="*/ 25 h 319"/>
                <a:gd name="T108" fmla="*/ 360 w 584"/>
                <a:gd name="T109" fmla="*/ 17 h 319"/>
                <a:gd name="T110" fmla="*/ 326 w 584"/>
                <a:gd name="T111" fmla="*/ 25 h 319"/>
                <a:gd name="T112" fmla="*/ 195 w 584"/>
                <a:gd name="T113" fmla="*/ 19 h 319"/>
                <a:gd name="T114" fmla="*/ 265 w 584"/>
                <a:gd name="T115" fmla="*/ 66 h 319"/>
                <a:gd name="T116" fmla="*/ 461 w 584"/>
                <a:gd name="T117" fmla="*/ 63 h 319"/>
                <a:gd name="T118" fmla="*/ 494 w 584"/>
                <a:gd name="T119" fmla="*/ 243 h 319"/>
                <a:gd name="T120" fmla="*/ 490 w 584"/>
                <a:gd name="T121" fmla="*/ 257 h 319"/>
                <a:gd name="T122" fmla="*/ 540 w 584"/>
                <a:gd name="T123" fmla="*/ 162 h 319"/>
                <a:gd name="T124" fmla="*/ 537 w 584"/>
                <a:gd name="T125" fmla="*/ 243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4" h="319">
                  <a:moveTo>
                    <a:pt x="453" y="293"/>
                  </a:moveTo>
                  <a:cubicBezTo>
                    <a:pt x="453" y="293"/>
                    <a:pt x="453" y="293"/>
                    <a:pt x="453" y="293"/>
                  </a:cubicBezTo>
                  <a:cubicBezTo>
                    <a:pt x="452" y="292"/>
                    <a:pt x="452" y="292"/>
                    <a:pt x="452" y="292"/>
                  </a:cubicBezTo>
                  <a:cubicBezTo>
                    <a:pt x="452" y="292"/>
                    <a:pt x="452" y="292"/>
                    <a:pt x="452" y="292"/>
                  </a:cubicBezTo>
                  <a:cubicBezTo>
                    <a:pt x="452" y="292"/>
                    <a:pt x="452" y="292"/>
                    <a:pt x="452" y="292"/>
                  </a:cubicBezTo>
                  <a:cubicBezTo>
                    <a:pt x="452" y="291"/>
                    <a:pt x="452" y="291"/>
                    <a:pt x="452" y="291"/>
                  </a:cubicBezTo>
                  <a:cubicBezTo>
                    <a:pt x="452" y="291"/>
                    <a:pt x="452" y="291"/>
                    <a:pt x="452" y="291"/>
                  </a:cubicBezTo>
                  <a:cubicBezTo>
                    <a:pt x="452" y="290"/>
                    <a:pt x="452" y="290"/>
                    <a:pt x="452" y="290"/>
                  </a:cubicBezTo>
                  <a:cubicBezTo>
                    <a:pt x="452" y="290"/>
                    <a:pt x="452" y="290"/>
                    <a:pt x="452" y="290"/>
                  </a:cubicBezTo>
                  <a:cubicBezTo>
                    <a:pt x="452" y="290"/>
                    <a:pt x="452" y="290"/>
                    <a:pt x="452" y="290"/>
                  </a:cubicBezTo>
                  <a:cubicBezTo>
                    <a:pt x="453" y="290"/>
                    <a:pt x="453" y="290"/>
                    <a:pt x="453" y="290"/>
                  </a:cubicBezTo>
                  <a:cubicBezTo>
                    <a:pt x="454" y="290"/>
                    <a:pt x="454" y="290"/>
                    <a:pt x="454" y="290"/>
                  </a:cubicBezTo>
                  <a:cubicBezTo>
                    <a:pt x="454" y="289"/>
                    <a:pt x="454" y="289"/>
                    <a:pt x="454" y="289"/>
                  </a:cubicBezTo>
                  <a:cubicBezTo>
                    <a:pt x="454" y="289"/>
                    <a:pt x="454" y="289"/>
                    <a:pt x="454" y="289"/>
                  </a:cubicBezTo>
                  <a:cubicBezTo>
                    <a:pt x="454" y="288"/>
                    <a:pt x="454" y="288"/>
                    <a:pt x="454" y="288"/>
                  </a:cubicBezTo>
                  <a:cubicBezTo>
                    <a:pt x="454" y="288"/>
                    <a:pt x="454" y="288"/>
                    <a:pt x="454" y="288"/>
                  </a:cubicBezTo>
                  <a:cubicBezTo>
                    <a:pt x="454" y="287"/>
                    <a:pt x="454" y="287"/>
                    <a:pt x="454" y="287"/>
                  </a:cubicBezTo>
                  <a:cubicBezTo>
                    <a:pt x="454" y="286"/>
                    <a:pt x="454" y="286"/>
                    <a:pt x="454" y="286"/>
                  </a:cubicBezTo>
                  <a:cubicBezTo>
                    <a:pt x="453" y="286"/>
                    <a:pt x="453" y="286"/>
                    <a:pt x="453" y="286"/>
                  </a:cubicBezTo>
                  <a:cubicBezTo>
                    <a:pt x="453" y="285"/>
                    <a:pt x="453" y="285"/>
                    <a:pt x="453" y="285"/>
                  </a:cubicBezTo>
                  <a:cubicBezTo>
                    <a:pt x="453" y="284"/>
                    <a:pt x="453" y="284"/>
                    <a:pt x="453" y="284"/>
                  </a:cubicBezTo>
                  <a:cubicBezTo>
                    <a:pt x="453" y="283"/>
                    <a:pt x="453" y="283"/>
                    <a:pt x="453" y="283"/>
                  </a:cubicBezTo>
                  <a:cubicBezTo>
                    <a:pt x="453" y="282"/>
                    <a:pt x="453" y="282"/>
                    <a:pt x="453" y="282"/>
                  </a:cubicBezTo>
                  <a:cubicBezTo>
                    <a:pt x="452" y="282"/>
                    <a:pt x="452" y="282"/>
                    <a:pt x="452" y="282"/>
                  </a:cubicBezTo>
                  <a:cubicBezTo>
                    <a:pt x="452" y="281"/>
                    <a:pt x="452" y="281"/>
                    <a:pt x="452" y="281"/>
                  </a:cubicBezTo>
                  <a:cubicBezTo>
                    <a:pt x="452" y="280"/>
                    <a:pt x="452" y="280"/>
                    <a:pt x="452" y="280"/>
                  </a:cubicBezTo>
                  <a:cubicBezTo>
                    <a:pt x="451" y="279"/>
                    <a:pt x="451" y="279"/>
                    <a:pt x="451" y="279"/>
                  </a:cubicBezTo>
                  <a:cubicBezTo>
                    <a:pt x="451" y="278"/>
                    <a:pt x="451" y="278"/>
                    <a:pt x="451" y="278"/>
                  </a:cubicBezTo>
                  <a:cubicBezTo>
                    <a:pt x="451" y="278"/>
                    <a:pt x="451" y="278"/>
                    <a:pt x="451" y="278"/>
                  </a:cubicBezTo>
                  <a:cubicBezTo>
                    <a:pt x="451" y="278"/>
                    <a:pt x="451" y="278"/>
                    <a:pt x="451" y="278"/>
                  </a:cubicBezTo>
                  <a:cubicBezTo>
                    <a:pt x="452" y="278"/>
                    <a:pt x="452" y="278"/>
                    <a:pt x="452" y="278"/>
                  </a:cubicBezTo>
                  <a:cubicBezTo>
                    <a:pt x="452" y="277"/>
                    <a:pt x="452" y="277"/>
                    <a:pt x="452" y="277"/>
                  </a:cubicBezTo>
                  <a:cubicBezTo>
                    <a:pt x="452" y="277"/>
                    <a:pt x="452" y="277"/>
                    <a:pt x="452" y="277"/>
                  </a:cubicBezTo>
                  <a:cubicBezTo>
                    <a:pt x="453" y="275"/>
                    <a:pt x="453" y="275"/>
                    <a:pt x="453" y="275"/>
                  </a:cubicBezTo>
                  <a:cubicBezTo>
                    <a:pt x="454" y="275"/>
                    <a:pt x="454" y="275"/>
                    <a:pt x="454" y="275"/>
                  </a:cubicBezTo>
                  <a:cubicBezTo>
                    <a:pt x="454" y="275"/>
                    <a:pt x="454" y="275"/>
                    <a:pt x="454" y="275"/>
                  </a:cubicBezTo>
                  <a:cubicBezTo>
                    <a:pt x="455" y="276"/>
                    <a:pt x="455" y="276"/>
                    <a:pt x="455" y="276"/>
                  </a:cubicBezTo>
                  <a:cubicBezTo>
                    <a:pt x="458" y="276"/>
                    <a:pt x="458" y="276"/>
                    <a:pt x="458" y="276"/>
                  </a:cubicBezTo>
                  <a:cubicBezTo>
                    <a:pt x="458" y="276"/>
                    <a:pt x="458" y="276"/>
                    <a:pt x="458" y="276"/>
                  </a:cubicBezTo>
                  <a:cubicBezTo>
                    <a:pt x="459" y="276"/>
                    <a:pt x="459" y="276"/>
                    <a:pt x="459" y="276"/>
                  </a:cubicBezTo>
                  <a:cubicBezTo>
                    <a:pt x="459" y="276"/>
                    <a:pt x="459" y="276"/>
                    <a:pt x="459" y="276"/>
                  </a:cubicBezTo>
                  <a:cubicBezTo>
                    <a:pt x="459" y="275"/>
                    <a:pt x="459" y="275"/>
                    <a:pt x="459" y="275"/>
                  </a:cubicBezTo>
                  <a:cubicBezTo>
                    <a:pt x="459" y="275"/>
                    <a:pt x="459" y="275"/>
                    <a:pt x="459" y="275"/>
                  </a:cubicBezTo>
                  <a:cubicBezTo>
                    <a:pt x="459" y="274"/>
                    <a:pt x="459" y="274"/>
                    <a:pt x="459" y="274"/>
                  </a:cubicBezTo>
                  <a:cubicBezTo>
                    <a:pt x="459" y="274"/>
                    <a:pt x="459" y="274"/>
                    <a:pt x="459" y="274"/>
                  </a:cubicBezTo>
                  <a:cubicBezTo>
                    <a:pt x="459" y="274"/>
                    <a:pt x="459" y="274"/>
                    <a:pt x="459" y="274"/>
                  </a:cubicBezTo>
                  <a:cubicBezTo>
                    <a:pt x="458" y="273"/>
                    <a:pt x="458" y="273"/>
                    <a:pt x="458" y="273"/>
                  </a:cubicBezTo>
                  <a:cubicBezTo>
                    <a:pt x="459" y="272"/>
                    <a:pt x="459" y="272"/>
                    <a:pt x="459" y="272"/>
                  </a:cubicBezTo>
                  <a:cubicBezTo>
                    <a:pt x="459" y="272"/>
                    <a:pt x="459" y="272"/>
                    <a:pt x="459" y="272"/>
                  </a:cubicBezTo>
                  <a:cubicBezTo>
                    <a:pt x="459" y="272"/>
                    <a:pt x="459" y="272"/>
                    <a:pt x="459" y="272"/>
                  </a:cubicBezTo>
                  <a:cubicBezTo>
                    <a:pt x="459" y="271"/>
                    <a:pt x="459" y="271"/>
                    <a:pt x="459" y="271"/>
                  </a:cubicBezTo>
                  <a:cubicBezTo>
                    <a:pt x="459" y="271"/>
                    <a:pt x="459" y="271"/>
                    <a:pt x="459" y="271"/>
                  </a:cubicBezTo>
                  <a:cubicBezTo>
                    <a:pt x="459" y="271"/>
                    <a:pt x="459" y="271"/>
                    <a:pt x="459" y="271"/>
                  </a:cubicBezTo>
                  <a:cubicBezTo>
                    <a:pt x="459" y="270"/>
                    <a:pt x="459" y="270"/>
                    <a:pt x="459" y="270"/>
                  </a:cubicBezTo>
                  <a:cubicBezTo>
                    <a:pt x="459" y="270"/>
                    <a:pt x="459" y="270"/>
                    <a:pt x="459" y="270"/>
                  </a:cubicBezTo>
                  <a:cubicBezTo>
                    <a:pt x="459" y="269"/>
                    <a:pt x="459" y="269"/>
                    <a:pt x="459" y="269"/>
                  </a:cubicBezTo>
                  <a:cubicBezTo>
                    <a:pt x="459" y="269"/>
                    <a:pt x="459" y="269"/>
                    <a:pt x="459" y="269"/>
                  </a:cubicBezTo>
                  <a:cubicBezTo>
                    <a:pt x="459" y="269"/>
                    <a:pt x="459" y="269"/>
                    <a:pt x="459" y="269"/>
                  </a:cubicBezTo>
                  <a:cubicBezTo>
                    <a:pt x="459" y="268"/>
                    <a:pt x="459" y="268"/>
                    <a:pt x="459" y="268"/>
                  </a:cubicBezTo>
                  <a:cubicBezTo>
                    <a:pt x="459" y="268"/>
                    <a:pt x="459" y="268"/>
                    <a:pt x="459" y="268"/>
                  </a:cubicBezTo>
                  <a:cubicBezTo>
                    <a:pt x="459" y="267"/>
                    <a:pt x="459" y="267"/>
                    <a:pt x="459" y="267"/>
                  </a:cubicBezTo>
                  <a:cubicBezTo>
                    <a:pt x="459" y="266"/>
                    <a:pt x="459" y="266"/>
                    <a:pt x="459" y="266"/>
                  </a:cubicBezTo>
                  <a:cubicBezTo>
                    <a:pt x="459" y="266"/>
                    <a:pt x="459" y="266"/>
                    <a:pt x="459" y="266"/>
                  </a:cubicBezTo>
                  <a:cubicBezTo>
                    <a:pt x="459" y="266"/>
                    <a:pt x="459" y="266"/>
                    <a:pt x="459" y="266"/>
                  </a:cubicBezTo>
                  <a:cubicBezTo>
                    <a:pt x="459" y="265"/>
                    <a:pt x="459" y="265"/>
                    <a:pt x="459" y="265"/>
                  </a:cubicBezTo>
                  <a:cubicBezTo>
                    <a:pt x="459" y="265"/>
                    <a:pt x="459" y="265"/>
                    <a:pt x="459" y="265"/>
                  </a:cubicBezTo>
                  <a:cubicBezTo>
                    <a:pt x="459" y="265"/>
                    <a:pt x="459" y="265"/>
                    <a:pt x="459" y="265"/>
                  </a:cubicBezTo>
                  <a:cubicBezTo>
                    <a:pt x="459" y="264"/>
                    <a:pt x="459" y="264"/>
                    <a:pt x="459" y="264"/>
                  </a:cubicBezTo>
                  <a:cubicBezTo>
                    <a:pt x="458" y="264"/>
                    <a:pt x="458" y="264"/>
                    <a:pt x="458" y="264"/>
                  </a:cubicBezTo>
                  <a:cubicBezTo>
                    <a:pt x="459" y="264"/>
                    <a:pt x="459" y="264"/>
                    <a:pt x="459" y="264"/>
                  </a:cubicBezTo>
                  <a:cubicBezTo>
                    <a:pt x="459" y="263"/>
                    <a:pt x="459" y="263"/>
                    <a:pt x="459" y="263"/>
                  </a:cubicBezTo>
                  <a:cubicBezTo>
                    <a:pt x="459" y="263"/>
                    <a:pt x="459" y="263"/>
                    <a:pt x="459" y="263"/>
                  </a:cubicBezTo>
                  <a:cubicBezTo>
                    <a:pt x="458" y="262"/>
                    <a:pt x="458" y="262"/>
                    <a:pt x="458" y="262"/>
                  </a:cubicBezTo>
                  <a:cubicBezTo>
                    <a:pt x="458" y="262"/>
                    <a:pt x="458" y="262"/>
                    <a:pt x="458" y="262"/>
                  </a:cubicBezTo>
                  <a:cubicBezTo>
                    <a:pt x="459" y="261"/>
                    <a:pt x="459" y="261"/>
                    <a:pt x="459" y="261"/>
                  </a:cubicBezTo>
                  <a:cubicBezTo>
                    <a:pt x="459" y="261"/>
                    <a:pt x="459" y="261"/>
                    <a:pt x="459" y="261"/>
                  </a:cubicBezTo>
                  <a:cubicBezTo>
                    <a:pt x="460" y="261"/>
                    <a:pt x="460" y="261"/>
                    <a:pt x="460" y="261"/>
                  </a:cubicBezTo>
                  <a:cubicBezTo>
                    <a:pt x="460" y="260"/>
                    <a:pt x="460" y="260"/>
                    <a:pt x="460" y="260"/>
                  </a:cubicBezTo>
                  <a:cubicBezTo>
                    <a:pt x="460" y="259"/>
                    <a:pt x="460" y="259"/>
                    <a:pt x="460" y="259"/>
                  </a:cubicBezTo>
                  <a:cubicBezTo>
                    <a:pt x="459" y="259"/>
                    <a:pt x="459" y="259"/>
                    <a:pt x="459" y="259"/>
                  </a:cubicBezTo>
                  <a:cubicBezTo>
                    <a:pt x="459" y="258"/>
                    <a:pt x="459" y="258"/>
                    <a:pt x="459" y="258"/>
                  </a:cubicBezTo>
                  <a:cubicBezTo>
                    <a:pt x="459" y="258"/>
                    <a:pt x="459" y="258"/>
                    <a:pt x="459" y="258"/>
                  </a:cubicBezTo>
                  <a:cubicBezTo>
                    <a:pt x="458" y="257"/>
                    <a:pt x="458" y="257"/>
                    <a:pt x="458" y="257"/>
                  </a:cubicBezTo>
                  <a:cubicBezTo>
                    <a:pt x="458" y="257"/>
                    <a:pt x="458" y="257"/>
                    <a:pt x="458" y="257"/>
                  </a:cubicBezTo>
                  <a:cubicBezTo>
                    <a:pt x="458" y="256"/>
                    <a:pt x="458" y="256"/>
                    <a:pt x="458" y="256"/>
                  </a:cubicBezTo>
                  <a:cubicBezTo>
                    <a:pt x="458" y="256"/>
                    <a:pt x="458" y="256"/>
                    <a:pt x="458" y="256"/>
                  </a:cubicBezTo>
                  <a:cubicBezTo>
                    <a:pt x="458" y="255"/>
                    <a:pt x="458" y="255"/>
                    <a:pt x="458" y="255"/>
                  </a:cubicBezTo>
                  <a:cubicBezTo>
                    <a:pt x="457" y="255"/>
                    <a:pt x="457" y="255"/>
                    <a:pt x="457" y="255"/>
                  </a:cubicBezTo>
                  <a:cubicBezTo>
                    <a:pt x="456" y="255"/>
                    <a:pt x="456" y="255"/>
                    <a:pt x="456" y="255"/>
                  </a:cubicBezTo>
                  <a:cubicBezTo>
                    <a:pt x="456" y="255"/>
                    <a:pt x="456" y="255"/>
                    <a:pt x="456" y="255"/>
                  </a:cubicBezTo>
                  <a:cubicBezTo>
                    <a:pt x="455" y="255"/>
                    <a:pt x="455" y="255"/>
                    <a:pt x="455" y="255"/>
                  </a:cubicBezTo>
                  <a:cubicBezTo>
                    <a:pt x="454" y="255"/>
                    <a:pt x="454" y="255"/>
                    <a:pt x="454" y="255"/>
                  </a:cubicBezTo>
                  <a:cubicBezTo>
                    <a:pt x="454" y="255"/>
                    <a:pt x="454" y="255"/>
                    <a:pt x="454" y="255"/>
                  </a:cubicBezTo>
                  <a:cubicBezTo>
                    <a:pt x="454" y="256"/>
                    <a:pt x="454" y="256"/>
                    <a:pt x="454" y="256"/>
                  </a:cubicBezTo>
                  <a:cubicBezTo>
                    <a:pt x="453" y="256"/>
                    <a:pt x="453" y="256"/>
                    <a:pt x="453" y="256"/>
                  </a:cubicBezTo>
                  <a:cubicBezTo>
                    <a:pt x="453" y="256"/>
                    <a:pt x="453" y="256"/>
                    <a:pt x="453" y="256"/>
                  </a:cubicBezTo>
                  <a:cubicBezTo>
                    <a:pt x="453" y="257"/>
                    <a:pt x="453" y="257"/>
                    <a:pt x="453" y="257"/>
                  </a:cubicBezTo>
                  <a:cubicBezTo>
                    <a:pt x="452" y="257"/>
                    <a:pt x="452" y="257"/>
                    <a:pt x="452" y="257"/>
                  </a:cubicBezTo>
                  <a:cubicBezTo>
                    <a:pt x="451" y="257"/>
                    <a:pt x="451" y="257"/>
                    <a:pt x="451" y="257"/>
                  </a:cubicBezTo>
                  <a:cubicBezTo>
                    <a:pt x="451" y="258"/>
                    <a:pt x="451" y="258"/>
                    <a:pt x="451" y="258"/>
                  </a:cubicBezTo>
                  <a:cubicBezTo>
                    <a:pt x="451" y="258"/>
                    <a:pt x="451" y="258"/>
                    <a:pt x="451" y="258"/>
                  </a:cubicBezTo>
                  <a:cubicBezTo>
                    <a:pt x="450" y="259"/>
                    <a:pt x="450" y="259"/>
                    <a:pt x="450" y="259"/>
                  </a:cubicBezTo>
                  <a:cubicBezTo>
                    <a:pt x="450" y="259"/>
                    <a:pt x="450" y="259"/>
                    <a:pt x="450" y="259"/>
                  </a:cubicBezTo>
                  <a:cubicBezTo>
                    <a:pt x="450" y="260"/>
                    <a:pt x="450" y="260"/>
                    <a:pt x="450" y="260"/>
                  </a:cubicBezTo>
                  <a:cubicBezTo>
                    <a:pt x="450" y="260"/>
                    <a:pt x="450" y="260"/>
                    <a:pt x="450" y="260"/>
                  </a:cubicBezTo>
                  <a:cubicBezTo>
                    <a:pt x="449" y="260"/>
                    <a:pt x="449" y="260"/>
                    <a:pt x="449" y="260"/>
                  </a:cubicBezTo>
                  <a:cubicBezTo>
                    <a:pt x="448" y="261"/>
                    <a:pt x="448" y="261"/>
                    <a:pt x="448" y="261"/>
                  </a:cubicBezTo>
                  <a:cubicBezTo>
                    <a:pt x="448" y="261"/>
                    <a:pt x="448" y="261"/>
                    <a:pt x="448" y="261"/>
                  </a:cubicBezTo>
                  <a:cubicBezTo>
                    <a:pt x="447" y="261"/>
                    <a:pt x="447" y="261"/>
                    <a:pt x="447" y="261"/>
                  </a:cubicBezTo>
                  <a:cubicBezTo>
                    <a:pt x="447" y="261"/>
                    <a:pt x="447" y="261"/>
                    <a:pt x="447" y="261"/>
                  </a:cubicBezTo>
                  <a:cubicBezTo>
                    <a:pt x="446" y="261"/>
                    <a:pt x="446" y="261"/>
                    <a:pt x="446" y="261"/>
                  </a:cubicBezTo>
                  <a:cubicBezTo>
                    <a:pt x="446" y="261"/>
                    <a:pt x="446" y="261"/>
                    <a:pt x="446" y="261"/>
                  </a:cubicBezTo>
                  <a:cubicBezTo>
                    <a:pt x="445" y="260"/>
                    <a:pt x="445" y="260"/>
                    <a:pt x="445" y="260"/>
                  </a:cubicBezTo>
                  <a:cubicBezTo>
                    <a:pt x="445" y="260"/>
                    <a:pt x="445" y="260"/>
                    <a:pt x="445" y="260"/>
                  </a:cubicBezTo>
                  <a:cubicBezTo>
                    <a:pt x="444" y="261"/>
                    <a:pt x="444" y="261"/>
                    <a:pt x="444" y="261"/>
                  </a:cubicBezTo>
                  <a:cubicBezTo>
                    <a:pt x="443" y="261"/>
                    <a:pt x="443" y="261"/>
                    <a:pt x="443" y="261"/>
                  </a:cubicBezTo>
                  <a:cubicBezTo>
                    <a:pt x="443" y="260"/>
                    <a:pt x="443" y="260"/>
                    <a:pt x="443" y="260"/>
                  </a:cubicBezTo>
                  <a:cubicBezTo>
                    <a:pt x="443" y="260"/>
                    <a:pt x="443" y="260"/>
                    <a:pt x="443" y="260"/>
                  </a:cubicBezTo>
                  <a:cubicBezTo>
                    <a:pt x="442" y="259"/>
                    <a:pt x="442" y="259"/>
                    <a:pt x="442" y="259"/>
                  </a:cubicBezTo>
                  <a:cubicBezTo>
                    <a:pt x="441" y="258"/>
                    <a:pt x="441" y="258"/>
                    <a:pt x="441" y="258"/>
                  </a:cubicBezTo>
                  <a:cubicBezTo>
                    <a:pt x="441" y="258"/>
                    <a:pt x="441" y="258"/>
                    <a:pt x="441" y="258"/>
                  </a:cubicBezTo>
                  <a:cubicBezTo>
                    <a:pt x="442" y="258"/>
                    <a:pt x="442" y="258"/>
                    <a:pt x="442" y="258"/>
                  </a:cubicBezTo>
                  <a:cubicBezTo>
                    <a:pt x="442" y="257"/>
                    <a:pt x="442" y="257"/>
                    <a:pt x="442" y="257"/>
                  </a:cubicBezTo>
                  <a:cubicBezTo>
                    <a:pt x="441" y="256"/>
                    <a:pt x="441" y="256"/>
                    <a:pt x="441" y="256"/>
                  </a:cubicBezTo>
                  <a:cubicBezTo>
                    <a:pt x="441" y="255"/>
                    <a:pt x="441" y="255"/>
                    <a:pt x="441" y="255"/>
                  </a:cubicBezTo>
                  <a:cubicBezTo>
                    <a:pt x="441" y="255"/>
                    <a:pt x="441" y="255"/>
                    <a:pt x="441" y="255"/>
                  </a:cubicBezTo>
                  <a:cubicBezTo>
                    <a:pt x="440" y="255"/>
                    <a:pt x="440" y="255"/>
                    <a:pt x="440" y="255"/>
                  </a:cubicBezTo>
                  <a:cubicBezTo>
                    <a:pt x="440" y="254"/>
                    <a:pt x="440" y="254"/>
                    <a:pt x="440" y="254"/>
                  </a:cubicBezTo>
                  <a:cubicBezTo>
                    <a:pt x="441" y="254"/>
                    <a:pt x="441" y="254"/>
                    <a:pt x="441" y="254"/>
                  </a:cubicBezTo>
                  <a:cubicBezTo>
                    <a:pt x="441" y="253"/>
                    <a:pt x="441" y="253"/>
                    <a:pt x="441" y="253"/>
                  </a:cubicBezTo>
                  <a:cubicBezTo>
                    <a:pt x="441" y="253"/>
                    <a:pt x="441" y="253"/>
                    <a:pt x="441" y="253"/>
                  </a:cubicBezTo>
                  <a:cubicBezTo>
                    <a:pt x="440" y="253"/>
                    <a:pt x="440" y="253"/>
                    <a:pt x="440" y="253"/>
                  </a:cubicBezTo>
                  <a:cubicBezTo>
                    <a:pt x="440" y="254"/>
                    <a:pt x="440" y="254"/>
                    <a:pt x="440" y="254"/>
                  </a:cubicBezTo>
                  <a:cubicBezTo>
                    <a:pt x="439" y="254"/>
                    <a:pt x="439" y="254"/>
                    <a:pt x="439" y="254"/>
                  </a:cubicBezTo>
                  <a:cubicBezTo>
                    <a:pt x="439" y="254"/>
                    <a:pt x="439" y="254"/>
                    <a:pt x="439" y="254"/>
                  </a:cubicBezTo>
                  <a:cubicBezTo>
                    <a:pt x="438" y="254"/>
                    <a:pt x="438" y="254"/>
                    <a:pt x="438" y="254"/>
                  </a:cubicBezTo>
                  <a:cubicBezTo>
                    <a:pt x="438" y="253"/>
                    <a:pt x="438" y="253"/>
                    <a:pt x="438" y="253"/>
                  </a:cubicBezTo>
                  <a:cubicBezTo>
                    <a:pt x="437" y="253"/>
                    <a:pt x="437" y="253"/>
                    <a:pt x="437" y="253"/>
                  </a:cubicBezTo>
                  <a:cubicBezTo>
                    <a:pt x="437" y="253"/>
                    <a:pt x="437" y="253"/>
                    <a:pt x="437" y="253"/>
                  </a:cubicBezTo>
                  <a:cubicBezTo>
                    <a:pt x="436" y="253"/>
                    <a:pt x="436" y="253"/>
                    <a:pt x="436" y="253"/>
                  </a:cubicBezTo>
                  <a:cubicBezTo>
                    <a:pt x="436" y="252"/>
                    <a:pt x="436" y="252"/>
                    <a:pt x="436" y="252"/>
                  </a:cubicBezTo>
                  <a:cubicBezTo>
                    <a:pt x="436" y="252"/>
                    <a:pt x="436" y="252"/>
                    <a:pt x="436" y="252"/>
                  </a:cubicBezTo>
                  <a:cubicBezTo>
                    <a:pt x="435" y="252"/>
                    <a:pt x="435" y="252"/>
                    <a:pt x="435" y="252"/>
                  </a:cubicBezTo>
                  <a:cubicBezTo>
                    <a:pt x="435" y="252"/>
                    <a:pt x="435" y="252"/>
                    <a:pt x="435" y="252"/>
                  </a:cubicBezTo>
                  <a:cubicBezTo>
                    <a:pt x="435" y="251"/>
                    <a:pt x="435" y="251"/>
                    <a:pt x="435" y="251"/>
                  </a:cubicBezTo>
                  <a:cubicBezTo>
                    <a:pt x="434" y="251"/>
                    <a:pt x="434" y="251"/>
                    <a:pt x="434" y="251"/>
                  </a:cubicBezTo>
                  <a:cubicBezTo>
                    <a:pt x="434" y="251"/>
                    <a:pt x="434" y="251"/>
                    <a:pt x="434" y="251"/>
                  </a:cubicBezTo>
                  <a:cubicBezTo>
                    <a:pt x="434" y="250"/>
                    <a:pt x="434" y="250"/>
                    <a:pt x="434" y="250"/>
                  </a:cubicBezTo>
                  <a:cubicBezTo>
                    <a:pt x="433" y="250"/>
                    <a:pt x="433" y="250"/>
                    <a:pt x="433" y="250"/>
                  </a:cubicBezTo>
                  <a:cubicBezTo>
                    <a:pt x="433" y="250"/>
                    <a:pt x="433" y="250"/>
                    <a:pt x="433" y="250"/>
                  </a:cubicBezTo>
                  <a:cubicBezTo>
                    <a:pt x="433" y="251"/>
                    <a:pt x="433" y="251"/>
                    <a:pt x="433" y="251"/>
                  </a:cubicBezTo>
                  <a:cubicBezTo>
                    <a:pt x="432" y="250"/>
                    <a:pt x="432" y="250"/>
                    <a:pt x="432" y="250"/>
                  </a:cubicBezTo>
                  <a:cubicBezTo>
                    <a:pt x="432" y="251"/>
                    <a:pt x="432" y="251"/>
                    <a:pt x="432" y="251"/>
                  </a:cubicBezTo>
                  <a:cubicBezTo>
                    <a:pt x="432" y="251"/>
                    <a:pt x="432" y="251"/>
                    <a:pt x="432" y="251"/>
                  </a:cubicBezTo>
                  <a:cubicBezTo>
                    <a:pt x="431" y="251"/>
                    <a:pt x="431" y="251"/>
                    <a:pt x="431" y="251"/>
                  </a:cubicBezTo>
                  <a:cubicBezTo>
                    <a:pt x="431" y="250"/>
                    <a:pt x="431" y="250"/>
                    <a:pt x="431" y="250"/>
                  </a:cubicBezTo>
                  <a:cubicBezTo>
                    <a:pt x="430" y="250"/>
                    <a:pt x="430" y="250"/>
                    <a:pt x="430" y="250"/>
                  </a:cubicBezTo>
                  <a:cubicBezTo>
                    <a:pt x="429" y="250"/>
                    <a:pt x="429" y="250"/>
                    <a:pt x="429" y="250"/>
                  </a:cubicBezTo>
                  <a:cubicBezTo>
                    <a:pt x="429" y="250"/>
                    <a:pt x="429" y="250"/>
                    <a:pt x="429" y="250"/>
                  </a:cubicBezTo>
                  <a:cubicBezTo>
                    <a:pt x="429" y="249"/>
                    <a:pt x="429" y="249"/>
                    <a:pt x="429" y="249"/>
                  </a:cubicBezTo>
                  <a:cubicBezTo>
                    <a:pt x="429" y="249"/>
                    <a:pt x="429" y="249"/>
                    <a:pt x="429" y="249"/>
                  </a:cubicBezTo>
                  <a:cubicBezTo>
                    <a:pt x="429" y="249"/>
                    <a:pt x="429" y="249"/>
                    <a:pt x="429" y="249"/>
                  </a:cubicBezTo>
                  <a:cubicBezTo>
                    <a:pt x="428" y="250"/>
                    <a:pt x="428" y="250"/>
                    <a:pt x="428" y="250"/>
                  </a:cubicBezTo>
                  <a:cubicBezTo>
                    <a:pt x="427" y="249"/>
                    <a:pt x="427" y="249"/>
                    <a:pt x="427" y="249"/>
                  </a:cubicBezTo>
                  <a:cubicBezTo>
                    <a:pt x="427" y="250"/>
                    <a:pt x="427" y="250"/>
                    <a:pt x="427" y="250"/>
                  </a:cubicBezTo>
                  <a:cubicBezTo>
                    <a:pt x="427" y="249"/>
                    <a:pt x="427" y="249"/>
                    <a:pt x="427" y="249"/>
                  </a:cubicBezTo>
                  <a:cubicBezTo>
                    <a:pt x="426" y="250"/>
                    <a:pt x="426" y="250"/>
                    <a:pt x="426" y="250"/>
                  </a:cubicBezTo>
                  <a:cubicBezTo>
                    <a:pt x="426" y="249"/>
                    <a:pt x="426" y="249"/>
                    <a:pt x="426" y="249"/>
                  </a:cubicBezTo>
                  <a:cubicBezTo>
                    <a:pt x="425" y="249"/>
                    <a:pt x="425" y="249"/>
                    <a:pt x="425" y="249"/>
                  </a:cubicBezTo>
                  <a:cubicBezTo>
                    <a:pt x="425" y="249"/>
                    <a:pt x="425" y="249"/>
                    <a:pt x="425" y="249"/>
                  </a:cubicBezTo>
                  <a:cubicBezTo>
                    <a:pt x="424" y="248"/>
                    <a:pt x="424" y="248"/>
                    <a:pt x="424" y="248"/>
                  </a:cubicBezTo>
                  <a:cubicBezTo>
                    <a:pt x="423" y="247"/>
                    <a:pt x="423" y="247"/>
                    <a:pt x="423" y="247"/>
                  </a:cubicBezTo>
                  <a:cubicBezTo>
                    <a:pt x="423" y="246"/>
                    <a:pt x="423" y="246"/>
                    <a:pt x="423" y="246"/>
                  </a:cubicBezTo>
                  <a:cubicBezTo>
                    <a:pt x="423" y="246"/>
                    <a:pt x="423" y="246"/>
                    <a:pt x="423" y="246"/>
                  </a:cubicBezTo>
                  <a:cubicBezTo>
                    <a:pt x="422" y="246"/>
                    <a:pt x="422" y="246"/>
                    <a:pt x="422" y="246"/>
                  </a:cubicBezTo>
                  <a:cubicBezTo>
                    <a:pt x="422" y="245"/>
                    <a:pt x="422" y="245"/>
                    <a:pt x="422" y="245"/>
                  </a:cubicBezTo>
                  <a:cubicBezTo>
                    <a:pt x="422" y="245"/>
                    <a:pt x="422" y="245"/>
                    <a:pt x="422" y="245"/>
                  </a:cubicBezTo>
                  <a:cubicBezTo>
                    <a:pt x="422" y="244"/>
                    <a:pt x="422" y="244"/>
                    <a:pt x="422" y="244"/>
                  </a:cubicBezTo>
                  <a:cubicBezTo>
                    <a:pt x="421" y="244"/>
                    <a:pt x="421" y="244"/>
                    <a:pt x="421" y="244"/>
                  </a:cubicBezTo>
                  <a:cubicBezTo>
                    <a:pt x="421" y="243"/>
                    <a:pt x="421" y="243"/>
                    <a:pt x="421" y="243"/>
                  </a:cubicBezTo>
                  <a:cubicBezTo>
                    <a:pt x="420" y="242"/>
                    <a:pt x="420" y="242"/>
                    <a:pt x="420" y="242"/>
                  </a:cubicBezTo>
                  <a:cubicBezTo>
                    <a:pt x="419" y="241"/>
                    <a:pt x="419" y="241"/>
                    <a:pt x="419" y="241"/>
                  </a:cubicBezTo>
                  <a:cubicBezTo>
                    <a:pt x="419" y="240"/>
                    <a:pt x="419" y="240"/>
                    <a:pt x="419" y="240"/>
                  </a:cubicBezTo>
                  <a:cubicBezTo>
                    <a:pt x="418" y="240"/>
                    <a:pt x="418" y="240"/>
                    <a:pt x="418" y="240"/>
                  </a:cubicBezTo>
                  <a:cubicBezTo>
                    <a:pt x="418" y="240"/>
                    <a:pt x="418" y="240"/>
                    <a:pt x="418" y="240"/>
                  </a:cubicBezTo>
                  <a:cubicBezTo>
                    <a:pt x="417" y="240"/>
                    <a:pt x="417" y="240"/>
                    <a:pt x="417" y="240"/>
                  </a:cubicBezTo>
                  <a:cubicBezTo>
                    <a:pt x="418" y="239"/>
                    <a:pt x="418" y="239"/>
                    <a:pt x="418" y="239"/>
                  </a:cubicBezTo>
                  <a:cubicBezTo>
                    <a:pt x="418" y="239"/>
                    <a:pt x="418" y="239"/>
                    <a:pt x="418" y="239"/>
                  </a:cubicBezTo>
                  <a:cubicBezTo>
                    <a:pt x="417" y="239"/>
                    <a:pt x="417" y="239"/>
                    <a:pt x="417" y="239"/>
                  </a:cubicBezTo>
                  <a:cubicBezTo>
                    <a:pt x="417" y="238"/>
                    <a:pt x="417" y="238"/>
                    <a:pt x="417" y="238"/>
                  </a:cubicBezTo>
                  <a:cubicBezTo>
                    <a:pt x="416" y="238"/>
                    <a:pt x="416" y="238"/>
                    <a:pt x="416" y="238"/>
                  </a:cubicBezTo>
                  <a:cubicBezTo>
                    <a:pt x="416" y="237"/>
                    <a:pt x="416" y="237"/>
                    <a:pt x="416" y="237"/>
                  </a:cubicBezTo>
                  <a:cubicBezTo>
                    <a:pt x="416" y="237"/>
                    <a:pt x="416" y="237"/>
                    <a:pt x="416" y="237"/>
                  </a:cubicBezTo>
                  <a:cubicBezTo>
                    <a:pt x="415" y="236"/>
                    <a:pt x="415" y="236"/>
                    <a:pt x="415" y="236"/>
                  </a:cubicBezTo>
                  <a:cubicBezTo>
                    <a:pt x="414" y="235"/>
                    <a:pt x="414" y="235"/>
                    <a:pt x="414" y="235"/>
                  </a:cubicBezTo>
                  <a:cubicBezTo>
                    <a:pt x="414" y="235"/>
                    <a:pt x="414" y="235"/>
                    <a:pt x="414" y="235"/>
                  </a:cubicBezTo>
                  <a:cubicBezTo>
                    <a:pt x="414" y="234"/>
                    <a:pt x="414" y="234"/>
                    <a:pt x="414" y="234"/>
                  </a:cubicBezTo>
                  <a:cubicBezTo>
                    <a:pt x="414" y="234"/>
                    <a:pt x="414" y="234"/>
                    <a:pt x="414" y="234"/>
                  </a:cubicBezTo>
                  <a:cubicBezTo>
                    <a:pt x="413" y="234"/>
                    <a:pt x="413" y="234"/>
                    <a:pt x="413" y="234"/>
                  </a:cubicBezTo>
                  <a:cubicBezTo>
                    <a:pt x="413" y="234"/>
                    <a:pt x="413" y="234"/>
                    <a:pt x="413" y="234"/>
                  </a:cubicBezTo>
                  <a:cubicBezTo>
                    <a:pt x="413" y="233"/>
                    <a:pt x="413" y="233"/>
                    <a:pt x="413" y="233"/>
                  </a:cubicBezTo>
                  <a:cubicBezTo>
                    <a:pt x="413" y="233"/>
                    <a:pt x="413" y="233"/>
                    <a:pt x="413" y="233"/>
                  </a:cubicBezTo>
                  <a:cubicBezTo>
                    <a:pt x="413" y="232"/>
                    <a:pt x="413" y="232"/>
                    <a:pt x="413" y="232"/>
                  </a:cubicBezTo>
                  <a:cubicBezTo>
                    <a:pt x="412" y="232"/>
                    <a:pt x="412" y="232"/>
                    <a:pt x="412" y="232"/>
                  </a:cubicBezTo>
                  <a:cubicBezTo>
                    <a:pt x="412" y="231"/>
                    <a:pt x="412" y="231"/>
                    <a:pt x="412" y="231"/>
                  </a:cubicBezTo>
                  <a:cubicBezTo>
                    <a:pt x="412" y="231"/>
                    <a:pt x="412" y="231"/>
                    <a:pt x="412" y="231"/>
                  </a:cubicBezTo>
                  <a:cubicBezTo>
                    <a:pt x="412" y="231"/>
                    <a:pt x="412" y="231"/>
                    <a:pt x="412" y="231"/>
                  </a:cubicBezTo>
                  <a:cubicBezTo>
                    <a:pt x="411" y="231"/>
                    <a:pt x="411" y="231"/>
                    <a:pt x="411" y="231"/>
                  </a:cubicBezTo>
                  <a:cubicBezTo>
                    <a:pt x="410" y="231"/>
                    <a:pt x="410" y="231"/>
                    <a:pt x="410" y="231"/>
                  </a:cubicBezTo>
                  <a:cubicBezTo>
                    <a:pt x="410" y="230"/>
                    <a:pt x="410" y="230"/>
                    <a:pt x="410" y="230"/>
                  </a:cubicBezTo>
                  <a:cubicBezTo>
                    <a:pt x="410" y="230"/>
                    <a:pt x="410" y="230"/>
                    <a:pt x="410" y="230"/>
                  </a:cubicBezTo>
                  <a:cubicBezTo>
                    <a:pt x="410" y="230"/>
                    <a:pt x="410" y="230"/>
                    <a:pt x="410" y="230"/>
                  </a:cubicBezTo>
                  <a:cubicBezTo>
                    <a:pt x="410" y="229"/>
                    <a:pt x="410" y="229"/>
                    <a:pt x="410" y="229"/>
                  </a:cubicBezTo>
                  <a:cubicBezTo>
                    <a:pt x="409" y="230"/>
                    <a:pt x="409" y="230"/>
                    <a:pt x="409" y="230"/>
                  </a:cubicBezTo>
                  <a:cubicBezTo>
                    <a:pt x="409" y="229"/>
                    <a:pt x="409" y="229"/>
                    <a:pt x="409" y="229"/>
                  </a:cubicBezTo>
                  <a:cubicBezTo>
                    <a:pt x="409" y="229"/>
                    <a:pt x="409" y="229"/>
                    <a:pt x="409" y="229"/>
                  </a:cubicBezTo>
                  <a:cubicBezTo>
                    <a:pt x="408" y="229"/>
                    <a:pt x="408" y="229"/>
                    <a:pt x="408" y="229"/>
                  </a:cubicBezTo>
                  <a:cubicBezTo>
                    <a:pt x="409" y="229"/>
                    <a:pt x="409" y="229"/>
                    <a:pt x="409" y="229"/>
                  </a:cubicBezTo>
                  <a:cubicBezTo>
                    <a:pt x="408" y="228"/>
                    <a:pt x="408" y="228"/>
                    <a:pt x="408" y="228"/>
                  </a:cubicBezTo>
                  <a:cubicBezTo>
                    <a:pt x="408" y="228"/>
                    <a:pt x="408" y="228"/>
                    <a:pt x="408" y="228"/>
                  </a:cubicBezTo>
                  <a:cubicBezTo>
                    <a:pt x="407" y="228"/>
                    <a:pt x="407" y="228"/>
                    <a:pt x="407" y="228"/>
                  </a:cubicBezTo>
                  <a:cubicBezTo>
                    <a:pt x="407" y="228"/>
                    <a:pt x="407" y="228"/>
                    <a:pt x="407" y="228"/>
                  </a:cubicBezTo>
                  <a:cubicBezTo>
                    <a:pt x="406" y="228"/>
                    <a:pt x="406" y="228"/>
                    <a:pt x="406" y="228"/>
                  </a:cubicBezTo>
                  <a:cubicBezTo>
                    <a:pt x="406" y="228"/>
                    <a:pt x="406" y="228"/>
                    <a:pt x="406" y="228"/>
                  </a:cubicBezTo>
                  <a:cubicBezTo>
                    <a:pt x="405" y="228"/>
                    <a:pt x="405" y="228"/>
                    <a:pt x="405" y="228"/>
                  </a:cubicBezTo>
                  <a:cubicBezTo>
                    <a:pt x="405" y="228"/>
                    <a:pt x="405" y="228"/>
                    <a:pt x="405" y="228"/>
                  </a:cubicBezTo>
                  <a:cubicBezTo>
                    <a:pt x="405" y="228"/>
                    <a:pt x="405" y="228"/>
                    <a:pt x="405" y="228"/>
                  </a:cubicBezTo>
                  <a:cubicBezTo>
                    <a:pt x="405" y="229"/>
                    <a:pt x="405" y="229"/>
                    <a:pt x="405" y="229"/>
                  </a:cubicBezTo>
                  <a:cubicBezTo>
                    <a:pt x="404" y="228"/>
                    <a:pt x="404" y="228"/>
                    <a:pt x="404" y="228"/>
                  </a:cubicBezTo>
                  <a:cubicBezTo>
                    <a:pt x="404" y="228"/>
                    <a:pt x="404" y="228"/>
                    <a:pt x="404" y="228"/>
                  </a:cubicBezTo>
                  <a:cubicBezTo>
                    <a:pt x="403" y="228"/>
                    <a:pt x="403" y="228"/>
                    <a:pt x="403" y="228"/>
                  </a:cubicBezTo>
                  <a:cubicBezTo>
                    <a:pt x="402" y="228"/>
                    <a:pt x="402" y="228"/>
                    <a:pt x="402" y="228"/>
                  </a:cubicBezTo>
                  <a:cubicBezTo>
                    <a:pt x="402" y="228"/>
                    <a:pt x="402" y="228"/>
                    <a:pt x="402" y="228"/>
                  </a:cubicBezTo>
                  <a:cubicBezTo>
                    <a:pt x="401" y="227"/>
                    <a:pt x="401" y="227"/>
                    <a:pt x="401" y="227"/>
                  </a:cubicBezTo>
                  <a:cubicBezTo>
                    <a:pt x="400" y="227"/>
                    <a:pt x="400" y="227"/>
                    <a:pt x="400" y="227"/>
                  </a:cubicBezTo>
                  <a:cubicBezTo>
                    <a:pt x="399" y="227"/>
                    <a:pt x="399" y="227"/>
                    <a:pt x="399" y="227"/>
                  </a:cubicBezTo>
                  <a:cubicBezTo>
                    <a:pt x="399" y="227"/>
                    <a:pt x="399" y="227"/>
                    <a:pt x="399" y="227"/>
                  </a:cubicBezTo>
                  <a:cubicBezTo>
                    <a:pt x="398" y="227"/>
                    <a:pt x="398" y="227"/>
                    <a:pt x="398" y="227"/>
                  </a:cubicBezTo>
                  <a:cubicBezTo>
                    <a:pt x="398" y="227"/>
                    <a:pt x="398" y="227"/>
                    <a:pt x="398" y="227"/>
                  </a:cubicBezTo>
                  <a:cubicBezTo>
                    <a:pt x="397" y="227"/>
                    <a:pt x="397" y="227"/>
                    <a:pt x="397" y="227"/>
                  </a:cubicBezTo>
                  <a:cubicBezTo>
                    <a:pt x="396" y="227"/>
                    <a:pt x="396" y="227"/>
                    <a:pt x="396" y="227"/>
                  </a:cubicBezTo>
                  <a:cubicBezTo>
                    <a:pt x="396" y="227"/>
                    <a:pt x="396" y="227"/>
                    <a:pt x="396" y="227"/>
                  </a:cubicBezTo>
                  <a:cubicBezTo>
                    <a:pt x="396" y="228"/>
                    <a:pt x="396" y="228"/>
                    <a:pt x="396" y="228"/>
                  </a:cubicBezTo>
                  <a:cubicBezTo>
                    <a:pt x="395" y="228"/>
                    <a:pt x="395" y="228"/>
                    <a:pt x="395" y="228"/>
                  </a:cubicBezTo>
                  <a:cubicBezTo>
                    <a:pt x="394" y="228"/>
                    <a:pt x="394" y="228"/>
                    <a:pt x="394" y="228"/>
                  </a:cubicBezTo>
                  <a:cubicBezTo>
                    <a:pt x="393" y="228"/>
                    <a:pt x="393" y="228"/>
                    <a:pt x="393" y="228"/>
                  </a:cubicBezTo>
                  <a:cubicBezTo>
                    <a:pt x="393" y="228"/>
                    <a:pt x="393" y="228"/>
                    <a:pt x="393" y="228"/>
                  </a:cubicBezTo>
                  <a:cubicBezTo>
                    <a:pt x="392" y="228"/>
                    <a:pt x="392" y="228"/>
                    <a:pt x="392" y="228"/>
                  </a:cubicBezTo>
                  <a:cubicBezTo>
                    <a:pt x="392" y="229"/>
                    <a:pt x="392" y="229"/>
                    <a:pt x="392" y="229"/>
                  </a:cubicBezTo>
                  <a:cubicBezTo>
                    <a:pt x="391" y="229"/>
                    <a:pt x="391" y="229"/>
                    <a:pt x="391" y="229"/>
                  </a:cubicBezTo>
                  <a:cubicBezTo>
                    <a:pt x="390" y="229"/>
                    <a:pt x="390" y="229"/>
                    <a:pt x="390" y="229"/>
                  </a:cubicBezTo>
                  <a:cubicBezTo>
                    <a:pt x="390" y="229"/>
                    <a:pt x="390" y="229"/>
                    <a:pt x="390" y="229"/>
                  </a:cubicBezTo>
                  <a:cubicBezTo>
                    <a:pt x="390" y="229"/>
                    <a:pt x="390" y="229"/>
                    <a:pt x="390" y="229"/>
                  </a:cubicBezTo>
                  <a:cubicBezTo>
                    <a:pt x="389" y="229"/>
                    <a:pt x="389" y="229"/>
                    <a:pt x="389" y="229"/>
                  </a:cubicBezTo>
                  <a:cubicBezTo>
                    <a:pt x="388" y="230"/>
                    <a:pt x="388" y="230"/>
                    <a:pt x="388" y="230"/>
                  </a:cubicBezTo>
                  <a:cubicBezTo>
                    <a:pt x="387" y="230"/>
                    <a:pt x="387" y="230"/>
                    <a:pt x="387" y="230"/>
                  </a:cubicBezTo>
                  <a:cubicBezTo>
                    <a:pt x="387" y="230"/>
                    <a:pt x="387" y="230"/>
                    <a:pt x="387" y="230"/>
                  </a:cubicBezTo>
                  <a:cubicBezTo>
                    <a:pt x="387" y="231"/>
                    <a:pt x="387" y="231"/>
                    <a:pt x="387" y="231"/>
                  </a:cubicBezTo>
                  <a:cubicBezTo>
                    <a:pt x="386" y="232"/>
                    <a:pt x="386" y="232"/>
                    <a:pt x="386" y="232"/>
                  </a:cubicBezTo>
                  <a:cubicBezTo>
                    <a:pt x="386" y="232"/>
                    <a:pt x="386" y="232"/>
                    <a:pt x="386" y="232"/>
                  </a:cubicBezTo>
                  <a:cubicBezTo>
                    <a:pt x="386" y="233"/>
                    <a:pt x="386" y="233"/>
                    <a:pt x="386" y="233"/>
                  </a:cubicBezTo>
                  <a:cubicBezTo>
                    <a:pt x="386" y="233"/>
                    <a:pt x="386" y="233"/>
                    <a:pt x="386" y="233"/>
                  </a:cubicBezTo>
                  <a:cubicBezTo>
                    <a:pt x="386" y="234"/>
                    <a:pt x="386" y="234"/>
                    <a:pt x="386" y="234"/>
                  </a:cubicBezTo>
                  <a:cubicBezTo>
                    <a:pt x="386" y="234"/>
                    <a:pt x="386" y="234"/>
                    <a:pt x="386" y="234"/>
                  </a:cubicBezTo>
                  <a:cubicBezTo>
                    <a:pt x="387" y="234"/>
                    <a:pt x="387" y="234"/>
                    <a:pt x="387" y="234"/>
                  </a:cubicBezTo>
                  <a:cubicBezTo>
                    <a:pt x="388" y="234"/>
                    <a:pt x="388" y="234"/>
                    <a:pt x="388" y="234"/>
                  </a:cubicBezTo>
                  <a:cubicBezTo>
                    <a:pt x="388" y="234"/>
                    <a:pt x="388" y="234"/>
                    <a:pt x="388" y="234"/>
                  </a:cubicBezTo>
                  <a:cubicBezTo>
                    <a:pt x="389" y="234"/>
                    <a:pt x="389" y="234"/>
                    <a:pt x="389" y="234"/>
                  </a:cubicBezTo>
                  <a:cubicBezTo>
                    <a:pt x="389" y="235"/>
                    <a:pt x="389" y="235"/>
                    <a:pt x="389" y="235"/>
                  </a:cubicBezTo>
                  <a:cubicBezTo>
                    <a:pt x="390" y="235"/>
                    <a:pt x="390" y="235"/>
                    <a:pt x="390" y="235"/>
                  </a:cubicBezTo>
                  <a:cubicBezTo>
                    <a:pt x="390" y="236"/>
                    <a:pt x="390" y="236"/>
                    <a:pt x="390" y="236"/>
                  </a:cubicBezTo>
                  <a:cubicBezTo>
                    <a:pt x="390" y="236"/>
                    <a:pt x="390" y="236"/>
                    <a:pt x="390" y="236"/>
                  </a:cubicBezTo>
                  <a:cubicBezTo>
                    <a:pt x="391" y="237"/>
                    <a:pt x="391" y="237"/>
                    <a:pt x="391" y="237"/>
                  </a:cubicBezTo>
                  <a:cubicBezTo>
                    <a:pt x="390" y="238"/>
                    <a:pt x="390" y="238"/>
                    <a:pt x="390" y="238"/>
                  </a:cubicBezTo>
                  <a:cubicBezTo>
                    <a:pt x="390" y="238"/>
                    <a:pt x="390" y="238"/>
                    <a:pt x="390" y="238"/>
                  </a:cubicBezTo>
                  <a:cubicBezTo>
                    <a:pt x="389" y="239"/>
                    <a:pt x="389" y="239"/>
                    <a:pt x="389" y="239"/>
                  </a:cubicBezTo>
                  <a:cubicBezTo>
                    <a:pt x="389" y="240"/>
                    <a:pt x="389" y="240"/>
                    <a:pt x="389" y="240"/>
                  </a:cubicBezTo>
                  <a:cubicBezTo>
                    <a:pt x="389" y="240"/>
                    <a:pt x="389" y="240"/>
                    <a:pt x="389" y="240"/>
                  </a:cubicBezTo>
                  <a:cubicBezTo>
                    <a:pt x="388" y="241"/>
                    <a:pt x="388" y="241"/>
                    <a:pt x="388" y="241"/>
                  </a:cubicBezTo>
                  <a:cubicBezTo>
                    <a:pt x="388" y="242"/>
                    <a:pt x="388" y="242"/>
                    <a:pt x="388" y="242"/>
                  </a:cubicBezTo>
                  <a:cubicBezTo>
                    <a:pt x="388" y="242"/>
                    <a:pt x="388" y="242"/>
                    <a:pt x="388" y="242"/>
                  </a:cubicBezTo>
                  <a:cubicBezTo>
                    <a:pt x="388" y="243"/>
                    <a:pt x="388" y="243"/>
                    <a:pt x="388" y="243"/>
                  </a:cubicBezTo>
                  <a:cubicBezTo>
                    <a:pt x="388" y="244"/>
                    <a:pt x="388" y="244"/>
                    <a:pt x="388" y="244"/>
                  </a:cubicBezTo>
                  <a:cubicBezTo>
                    <a:pt x="389" y="244"/>
                    <a:pt x="389" y="244"/>
                    <a:pt x="389" y="244"/>
                  </a:cubicBezTo>
                  <a:cubicBezTo>
                    <a:pt x="389" y="245"/>
                    <a:pt x="389" y="245"/>
                    <a:pt x="389" y="245"/>
                  </a:cubicBezTo>
                  <a:cubicBezTo>
                    <a:pt x="388" y="245"/>
                    <a:pt x="388" y="245"/>
                    <a:pt x="388" y="245"/>
                  </a:cubicBezTo>
                  <a:cubicBezTo>
                    <a:pt x="388" y="246"/>
                    <a:pt x="388" y="246"/>
                    <a:pt x="388" y="246"/>
                  </a:cubicBezTo>
                  <a:cubicBezTo>
                    <a:pt x="389" y="246"/>
                    <a:pt x="389" y="246"/>
                    <a:pt x="389" y="246"/>
                  </a:cubicBezTo>
                  <a:cubicBezTo>
                    <a:pt x="389" y="248"/>
                    <a:pt x="389" y="248"/>
                    <a:pt x="389" y="248"/>
                  </a:cubicBezTo>
                  <a:cubicBezTo>
                    <a:pt x="388" y="248"/>
                    <a:pt x="388" y="248"/>
                    <a:pt x="388" y="248"/>
                  </a:cubicBezTo>
                  <a:cubicBezTo>
                    <a:pt x="388" y="249"/>
                    <a:pt x="388" y="249"/>
                    <a:pt x="388" y="249"/>
                  </a:cubicBezTo>
                  <a:cubicBezTo>
                    <a:pt x="389" y="249"/>
                    <a:pt x="389" y="249"/>
                    <a:pt x="389" y="249"/>
                  </a:cubicBezTo>
                  <a:cubicBezTo>
                    <a:pt x="389" y="249"/>
                    <a:pt x="389" y="249"/>
                    <a:pt x="389" y="249"/>
                  </a:cubicBezTo>
                  <a:cubicBezTo>
                    <a:pt x="389" y="249"/>
                    <a:pt x="389" y="249"/>
                    <a:pt x="389" y="249"/>
                  </a:cubicBezTo>
                  <a:cubicBezTo>
                    <a:pt x="390" y="249"/>
                    <a:pt x="390" y="249"/>
                    <a:pt x="390" y="249"/>
                  </a:cubicBezTo>
                  <a:cubicBezTo>
                    <a:pt x="390" y="250"/>
                    <a:pt x="390" y="250"/>
                    <a:pt x="390" y="250"/>
                  </a:cubicBezTo>
                  <a:cubicBezTo>
                    <a:pt x="390" y="251"/>
                    <a:pt x="390" y="251"/>
                    <a:pt x="390" y="251"/>
                  </a:cubicBezTo>
                  <a:cubicBezTo>
                    <a:pt x="389" y="252"/>
                    <a:pt x="389" y="252"/>
                    <a:pt x="389" y="252"/>
                  </a:cubicBezTo>
                  <a:cubicBezTo>
                    <a:pt x="387" y="252"/>
                    <a:pt x="387" y="252"/>
                    <a:pt x="387" y="252"/>
                  </a:cubicBezTo>
                  <a:cubicBezTo>
                    <a:pt x="386" y="252"/>
                    <a:pt x="386" y="252"/>
                    <a:pt x="386" y="252"/>
                  </a:cubicBezTo>
                  <a:cubicBezTo>
                    <a:pt x="384" y="254"/>
                    <a:pt x="384" y="254"/>
                    <a:pt x="384" y="254"/>
                  </a:cubicBezTo>
                  <a:cubicBezTo>
                    <a:pt x="384" y="254"/>
                    <a:pt x="384" y="254"/>
                    <a:pt x="384" y="254"/>
                  </a:cubicBezTo>
                  <a:cubicBezTo>
                    <a:pt x="383" y="254"/>
                    <a:pt x="383" y="254"/>
                    <a:pt x="383" y="254"/>
                  </a:cubicBezTo>
                  <a:cubicBezTo>
                    <a:pt x="382" y="254"/>
                    <a:pt x="382" y="254"/>
                    <a:pt x="382" y="254"/>
                  </a:cubicBezTo>
                  <a:cubicBezTo>
                    <a:pt x="381" y="254"/>
                    <a:pt x="381" y="254"/>
                    <a:pt x="381" y="254"/>
                  </a:cubicBezTo>
                  <a:cubicBezTo>
                    <a:pt x="381" y="254"/>
                    <a:pt x="381" y="254"/>
                    <a:pt x="381" y="254"/>
                  </a:cubicBezTo>
                  <a:cubicBezTo>
                    <a:pt x="380" y="253"/>
                    <a:pt x="380" y="253"/>
                    <a:pt x="380" y="253"/>
                  </a:cubicBezTo>
                  <a:cubicBezTo>
                    <a:pt x="380" y="254"/>
                    <a:pt x="380" y="254"/>
                    <a:pt x="380" y="254"/>
                  </a:cubicBezTo>
                  <a:cubicBezTo>
                    <a:pt x="379" y="253"/>
                    <a:pt x="379" y="253"/>
                    <a:pt x="379" y="253"/>
                  </a:cubicBezTo>
                  <a:cubicBezTo>
                    <a:pt x="378" y="253"/>
                    <a:pt x="378" y="253"/>
                    <a:pt x="378" y="253"/>
                  </a:cubicBezTo>
                  <a:cubicBezTo>
                    <a:pt x="376" y="253"/>
                    <a:pt x="376" y="253"/>
                    <a:pt x="376" y="253"/>
                  </a:cubicBezTo>
                  <a:cubicBezTo>
                    <a:pt x="376" y="253"/>
                    <a:pt x="376" y="253"/>
                    <a:pt x="376" y="253"/>
                  </a:cubicBezTo>
                  <a:cubicBezTo>
                    <a:pt x="375" y="254"/>
                    <a:pt x="375" y="254"/>
                    <a:pt x="375" y="254"/>
                  </a:cubicBezTo>
                  <a:cubicBezTo>
                    <a:pt x="374" y="254"/>
                    <a:pt x="374" y="254"/>
                    <a:pt x="374" y="254"/>
                  </a:cubicBezTo>
                  <a:cubicBezTo>
                    <a:pt x="374" y="254"/>
                    <a:pt x="374" y="254"/>
                    <a:pt x="374" y="254"/>
                  </a:cubicBezTo>
                  <a:cubicBezTo>
                    <a:pt x="373" y="254"/>
                    <a:pt x="373" y="254"/>
                    <a:pt x="373" y="254"/>
                  </a:cubicBezTo>
                  <a:cubicBezTo>
                    <a:pt x="373" y="254"/>
                    <a:pt x="373" y="254"/>
                    <a:pt x="373" y="254"/>
                  </a:cubicBezTo>
                  <a:cubicBezTo>
                    <a:pt x="372" y="253"/>
                    <a:pt x="372" y="253"/>
                    <a:pt x="372" y="253"/>
                  </a:cubicBezTo>
                  <a:cubicBezTo>
                    <a:pt x="371" y="252"/>
                    <a:pt x="371" y="252"/>
                    <a:pt x="371" y="252"/>
                  </a:cubicBezTo>
                  <a:cubicBezTo>
                    <a:pt x="370" y="252"/>
                    <a:pt x="370" y="252"/>
                    <a:pt x="370" y="252"/>
                  </a:cubicBezTo>
                  <a:cubicBezTo>
                    <a:pt x="369" y="253"/>
                    <a:pt x="369" y="253"/>
                    <a:pt x="369" y="253"/>
                  </a:cubicBezTo>
                  <a:cubicBezTo>
                    <a:pt x="369" y="252"/>
                    <a:pt x="369" y="252"/>
                    <a:pt x="369" y="252"/>
                  </a:cubicBezTo>
                  <a:cubicBezTo>
                    <a:pt x="368" y="252"/>
                    <a:pt x="368" y="252"/>
                    <a:pt x="368" y="252"/>
                  </a:cubicBezTo>
                  <a:cubicBezTo>
                    <a:pt x="367" y="253"/>
                    <a:pt x="367" y="253"/>
                    <a:pt x="367" y="253"/>
                  </a:cubicBezTo>
                  <a:cubicBezTo>
                    <a:pt x="367" y="254"/>
                    <a:pt x="367" y="254"/>
                    <a:pt x="367" y="254"/>
                  </a:cubicBezTo>
                  <a:cubicBezTo>
                    <a:pt x="366" y="254"/>
                    <a:pt x="366" y="254"/>
                    <a:pt x="366" y="254"/>
                  </a:cubicBezTo>
                  <a:cubicBezTo>
                    <a:pt x="365" y="255"/>
                    <a:pt x="365" y="255"/>
                    <a:pt x="365" y="255"/>
                  </a:cubicBezTo>
                  <a:cubicBezTo>
                    <a:pt x="365" y="256"/>
                    <a:pt x="365" y="256"/>
                    <a:pt x="365" y="256"/>
                  </a:cubicBezTo>
                  <a:cubicBezTo>
                    <a:pt x="365" y="256"/>
                    <a:pt x="365" y="256"/>
                    <a:pt x="365" y="256"/>
                  </a:cubicBezTo>
                  <a:cubicBezTo>
                    <a:pt x="364" y="257"/>
                    <a:pt x="364" y="257"/>
                    <a:pt x="364" y="257"/>
                  </a:cubicBezTo>
                  <a:cubicBezTo>
                    <a:pt x="363" y="257"/>
                    <a:pt x="363" y="257"/>
                    <a:pt x="363" y="257"/>
                  </a:cubicBezTo>
                  <a:cubicBezTo>
                    <a:pt x="361" y="257"/>
                    <a:pt x="361" y="257"/>
                    <a:pt x="361" y="257"/>
                  </a:cubicBezTo>
                  <a:cubicBezTo>
                    <a:pt x="361" y="258"/>
                    <a:pt x="361" y="258"/>
                    <a:pt x="361" y="258"/>
                  </a:cubicBezTo>
                  <a:cubicBezTo>
                    <a:pt x="360" y="258"/>
                    <a:pt x="360" y="258"/>
                    <a:pt x="360" y="258"/>
                  </a:cubicBezTo>
                  <a:cubicBezTo>
                    <a:pt x="359" y="258"/>
                    <a:pt x="359" y="258"/>
                    <a:pt x="359" y="258"/>
                  </a:cubicBezTo>
                  <a:cubicBezTo>
                    <a:pt x="357" y="259"/>
                    <a:pt x="357" y="259"/>
                    <a:pt x="357" y="259"/>
                  </a:cubicBezTo>
                  <a:cubicBezTo>
                    <a:pt x="357" y="260"/>
                    <a:pt x="357" y="260"/>
                    <a:pt x="357" y="260"/>
                  </a:cubicBezTo>
                  <a:cubicBezTo>
                    <a:pt x="356" y="260"/>
                    <a:pt x="356" y="260"/>
                    <a:pt x="356" y="260"/>
                  </a:cubicBezTo>
                  <a:cubicBezTo>
                    <a:pt x="355" y="260"/>
                    <a:pt x="355" y="260"/>
                    <a:pt x="355" y="260"/>
                  </a:cubicBezTo>
                  <a:cubicBezTo>
                    <a:pt x="354" y="260"/>
                    <a:pt x="354" y="260"/>
                    <a:pt x="354" y="260"/>
                  </a:cubicBezTo>
                  <a:cubicBezTo>
                    <a:pt x="354" y="260"/>
                    <a:pt x="354" y="260"/>
                    <a:pt x="354" y="260"/>
                  </a:cubicBezTo>
                  <a:cubicBezTo>
                    <a:pt x="353" y="260"/>
                    <a:pt x="353" y="260"/>
                    <a:pt x="353" y="260"/>
                  </a:cubicBezTo>
                  <a:cubicBezTo>
                    <a:pt x="350" y="260"/>
                    <a:pt x="350" y="260"/>
                    <a:pt x="350" y="260"/>
                  </a:cubicBezTo>
                  <a:cubicBezTo>
                    <a:pt x="348" y="260"/>
                    <a:pt x="348" y="260"/>
                    <a:pt x="348" y="260"/>
                  </a:cubicBezTo>
                  <a:cubicBezTo>
                    <a:pt x="346" y="260"/>
                    <a:pt x="346" y="260"/>
                    <a:pt x="346" y="260"/>
                  </a:cubicBezTo>
                  <a:cubicBezTo>
                    <a:pt x="346" y="260"/>
                    <a:pt x="346" y="260"/>
                    <a:pt x="346" y="260"/>
                  </a:cubicBezTo>
                  <a:cubicBezTo>
                    <a:pt x="345" y="259"/>
                    <a:pt x="345" y="259"/>
                    <a:pt x="345" y="259"/>
                  </a:cubicBezTo>
                  <a:cubicBezTo>
                    <a:pt x="344" y="259"/>
                    <a:pt x="344" y="259"/>
                    <a:pt x="344" y="259"/>
                  </a:cubicBezTo>
                  <a:cubicBezTo>
                    <a:pt x="344" y="259"/>
                    <a:pt x="344" y="259"/>
                    <a:pt x="344" y="259"/>
                  </a:cubicBezTo>
                  <a:cubicBezTo>
                    <a:pt x="343" y="258"/>
                    <a:pt x="343" y="258"/>
                    <a:pt x="343" y="258"/>
                  </a:cubicBezTo>
                  <a:cubicBezTo>
                    <a:pt x="342" y="257"/>
                    <a:pt x="342" y="257"/>
                    <a:pt x="342" y="257"/>
                  </a:cubicBezTo>
                  <a:cubicBezTo>
                    <a:pt x="342" y="257"/>
                    <a:pt x="342" y="257"/>
                    <a:pt x="342" y="257"/>
                  </a:cubicBezTo>
                  <a:cubicBezTo>
                    <a:pt x="341" y="257"/>
                    <a:pt x="341" y="257"/>
                    <a:pt x="341" y="257"/>
                  </a:cubicBezTo>
                  <a:cubicBezTo>
                    <a:pt x="340" y="257"/>
                    <a:pt x="340" y="257"/>
                    <a:pt x="340" y="257"/>
                  </a:cubicBezTo>
                  <a:cubicBezTo>
                    <a:pt x="338" y="256"/>
                    <a:pt x="338" y="256"/>
                    <a:pt x="338" y="256"/>
                  </a:cubicBezTo>
                  <a:cubicBezTo>
                    <a:pt x="337" y="255"/>
                    <a:pt x="337" y="255"/>
                    <a:pt x="337" y="255"/>
                  </a:cubicBezTo>
                  <a:cubicBezTo>
                    <a:pt x="336" y="255"/>
                    <a:pt x="336" y="255"/>
                    <a:pt x="336" y="255"/>
                  </a:cubicBezTo>
                  <a:cubicBezTo>
                    <a:pt x="334" y="255"/>
                    <a:pt x="334" y="255"/>
                    <a:pt x="334" y="255"/>
                  </a:cubicBezTo>
                  <a:cubicBezTo>
                    <a:pt x="333" y="255"/>
                    <a:pt x="333" y="255"/>
                    <a:pt x="333" y="255"/>
                  </a:cubicBezTo>
                  <a:cubicBezTo>
                    <a:pt x="332" y="255"/>
                    <a:pt x="332" y="255"/>
                    <a:pt x="332" y="255"/>
                  </a:cubicBezTo>
                  <a:cubicBezTo>
                    <a:pt x="331" y="255"/>
                    <a:pt x="331" y="255"/>
                    <a:pt x="331" y="255"/>
                  </a:cubicBezTo>
                  <a:cubicBezTo>
                    <a:pt x="330" y="255"/>
                    <a:pt x="330" y="255"/>
                    <a:pt x="330" y="255"/>
                  </a:cubicBezTo>
                  <a:cubicBezTo>
                    <a:pt x="328" y="255"/>
                    <a:pt x="328" y="255"/>
                    <a:pt x="328" y="255"/>
                  </a:cubicBezTo>
                  <a:cubicBezTo>
                    <a:pt x="327" y="256"/>
                    <a:pt x="327" y="256"/>
                    <a:pt x="327" y="256"/>
                  </a:cubicBezTo>
                  <a:cubicBezTo>
                    <a:pt x="326" y="257"/>
                    <a:pt x="326" y="257"/>
                    <a:pt x="326" y="257"/>
                  </a:cubicBezTo>
                  <a:cubicBezTo>
                    <a:pt x="326" y="257"/>
                    <a:pt x="326" y="257"/>
                    <a:pt x="326" y="257"/>
                  </a:cubicBezTo>
                  <a:cubicBezTo>
                    <a:pt x="325" y="257"/>
                    <a:pt x="325" y="257"/>
                    <a:pt x="325" y="257"/>
                  </a:cubicBezTo>
                  <a:cubicBezTo>
                    <a:pt x="324" y="257"/>
                    <a:pt x="324" y="257"/>
                    <a:pt x="324" y="257"/>
                  </a:cubicBezTo>
                  <a:cubicBezTo>
                    <a:pt x="324" y="257"/>
                    <a:pt x="324" y="257"/>
                    <a:pt x="324" y="257"/>
                  </a:cubicBezTo>
                  <a:cubicBezTo>
                    <a:pt x="323" y="257"/>
                    <a:pt x="323" y="257"/>
                    <a:pt x="323" y="257"/>
                  </a:cubicBezTo>
                  <a:cubicBezTo>
                    <a:pt x="322" y="257"/>
                    <a:pt x="322" y="257"/>
                    <a:pt x="322" y="257"/>
                  </a:cubicBezTo>
                  <a:cubicBezTo>
                    <a:pt x="322" y="257"/>
                    <a:pt x="322" y="257"/>
                    <a:pt x="322" y="257"/>
                  </a:cubicBezTo>
                  <a:cubicBezTo>
                    <a:pt x="320" y="256"/>
                    <a:pt x="320" y="256"/>
                    <a:pt x="320" y="256"/>
                  </a:cubicBezTo>
                  <a:cubicBezTo>
                    <a:pt x="319" y="256"/>
                    <a:pt x="319" y="256"/>
                    <a:pt x="319" y="256"/>
                  </a:cubicBezTo>
                  <a:cubicBezTo>
                    <a:pt x="319" y="256"/>
                    <a:pt x="319" y="256"/>
                    <a:pt x="319" y="256"/>
                  </a:cubicBezTo>
                  <a:cubicBezTo>
                    <a:pt x="318" y="255"/>
                    <a:pt x="318" y="255"/>
                    <a:pt x="318" y="255"/>
                  </a:cubicBezTo>
                  <a:cubicBezTo>
                    <a:pt x="317" y="255"/>
                    <a:pt x="317" y="255"/>
                    <a:pt x="317" y="255"/>
                  </a:cubicBezTo>
                  <a:cubicBezTo>
                    <a:pt x="317" y="255"/>
                    <a:pt x="317" y="255"/>
                    <a:pt x="317" y="255"/>
                  </a:cubicBezTo>
                  <a:cubicBezTo>
                    <a:pt x="317" y="254"/>
                    <a:pt x="317" y="254"/>
                    <a:pt x="317" y="254"/>
                  </a:cubicBezTo>
                  <a:cubicBezTo>
                    <a:pt x="316" y="253"/>
                    <a:pt x="316" y="253"/>
                    <a:pt x="316" y="253"/>
                  </a:cubicBezTo>
                  <a:cubicBezTo>
                    <a:pt x="316" y="253"/>
                    <a:pt x="316" y="253"/>
                    <a:pt x="316" y="253"/>
                  </a:cubicBezTo>
                  <a:cubicBezTo>
                    <a:pt x="316" y="252"/>
                    <a:pt x="316" y="252"/>
                    <a:pt x="316" y="252"/>
                  </a:cubicBezTo>
                  <a:cubicBezTo>
                    <a:pt x="315" y="251"/>
                    <a:pt x="315" y="251"/>
                    <a:pt x="315" y="251"/>
                  </a:cubicBezTo>
                  <a:cubicBezTo>
                    <a:pt x="315" y="251"/>
                    <a:pt x="315" y="251"/>
                    <a:pt x="315" y="251"/>
                  </a:cubicBezTo>
                  <a:cubicBezTo>
                    <a:pt x="315" y="250"/>
                    <a:pt x="315" y="250"/>
                    <a:pt x="315" y="250"/>
                  </a:cubicBezTo>
                  <a:cubicBezTo>
                    <a:pt x="314" y="250"/>
                    <a:pt x="314" y="250"/>
                    <a:pt x="314" y="250"/>
                  </a:cubicBezTo>
                  <a:cubicBezTo>
                    <a:pt x="313" y="250"/>
                    <a:pt x="313" y="250"/>
                    <a:pt x="313" y="250"/>
                  </a:cubicBezTo>
                  <a:cubicBezTo>
                    <a:pt x="312" y="250"/>
                    <a:pt x="312" y="250"/>
                    <a:pt x="312" y="250"/>
                  </a:cubicBezTo>
                  <a:cubicBezTo>
                    <a:pt x="311" y="250"/>
                    <a:pt x="311" y="250"/>
                    <a:pt x="311" y="250"/>
                  </a:cubicBezTo>
                  <a:cubicBezTo>
                    <a:pt x="310" y="250"/>
                    <a:pt x="310" y="250"/>
                    <a:pt x="310" y="250"/>
                  </a:cubicBezTo>
                  <a:cubicBezTo>
                    <a:pt x="310" y="249"/>
                    <a:pt x="310" y="249"/>
                    <a:pt x="310" y="249"/>
                  </a:cubicBezTo>
                  <a:cubicBezTo>
                    <a:pt x="309" y="249"/>
                    <a:pt x="309" y="249"/>
                    <a:pt x="309" y="249"/>
                  </a:cubicBezTo>
                  <a:cubicBezTo>
                    <a:pt x="307" y="249"/>
                    <a:pt x="307" y="249"/>
                    <a:pt x="307" y="249"/>
                  </a:cubicBezTo>
                  <a:cubicBezTo>
                    <a:pt x="306" y="249"/>
                    <a:pt x="306" y="249"/>
                    <a:pt x="306" y="249"/>
                  </a:cubicBezTo>
                  <a:cubicBezTo>
                    <a:pt x="305" y="248"/>
                    <a:pt x="305" y="248"/>
                    <a:pt x="305" y="248"/>
                  </a:cubicBezTo>
                  <a:cubicBezTo>
                    <a:pt x="305" y="248"/>
                    <a:pt x="305" y="248"/>
                    <a:pt x="305" y="248"/>
                  </a:cubicBezTo>
                  <a:cubicBezTo>
                    <a:pt x="304" y="248"/>
                    <a:pt x="304" y="248"/>
                    <a:pt x="304" y="248"/>
                  </a:cubicBezTo>
                  <a:cubicBezTo>
                    <a:pt x="303" y="247"/>
                    <a:pt x="303" y="247"/>
                    <a:pt x="303" y="247"/>
                  </a:cubicBezTo>
                  <a:cubicBezTo>
                    <a:pt x="302" y="247"/>
                    <a:pt x="302" y="247"/>
                    <a:pt x="302" y="247"/>
                  </a:cubicBezTo>
                  <a:cubicBezTo>
                    <a:pt x="301" y="247"/>
                    <a:pt x="301" y="247"/>
                    <a:pt x="301" y="247"/>
                  </a:cubicBezTo>
                  <a:cubicBezTo>
                    <a:pt x="301" y="247"/>
                    <a:pt x="301" y="247"/>
                    <a:pt x="301" y="247"/>
                  </a:cubicBezTo>
                  <a:cubicBezTo>
                    <a:pt x="301" y="248"/>
                    <a:pt x="301" y="248"/>
                    <a:pt x="301" y="248"/>
                  </a:cubicBezTo>
                  <a:cubicBezTo>
                    <a:pt x="301" y="249"/>
                    <a:pt x="301" y="249"/>
                    <a:pt x="301" y="249"/>
                  </a:cubicBezTo>
                  <a:cubicBezTo>
                    <a:pt x="301" y="249"/>
                    <a:pt x="301" y="249"/>
                    <a:pt x="301" y="249"/>
                  </a:cubicBezTo>
                  <a:cubicBezTo>
                    <a:pt x="300" y="249"/>
                    <a:pt x="300" y="249"/>
                    <a:pt x="300" y="249"/>
                  </a:cubicBezTo>
                  <a:cubicBezTo>
                    <a:pt x="299" y="249"/>
                    <a:pt x="299" y="249"/>
                    <a:pt x="299" y="249"/>
                  </a:cubicBezTo>
                  <a:cubicBezTo>
                    <a:pt x="299" y="250"/>
                    <a:pt x="299" y="250"/>
                    <a:pt x="299" y="250"/>
                  </a:cubicBezTo>
                  <a:cubicBezTo>
                    <a:pt x="299" y="251"/>
                    <a:pt x="299" y="251"/>
                    <a:pt x="299" y="251"/>
                  </a:cubicBezTo>
                  <a:cubicBezTo>
                    <a:pt x="298" y="252"/>
                    <a:pt x="298" y="252"/>
                    <a:pt x="298" y="252"/>
                  </a:cubicBezTo>
                  <a:cubicBezTo>
                    <a:pt x="298" y="254"/>
                    <a:pt x="298" y="254"/>
                    <a:pt x="298" y="254"/>
                  </a:cubicBezTo>
                  <a:cubicBezTo>
                    <a:pt x="298" y="255"/>
                    <a:pt x="298" y="255"/>
                    <a:pt x="298" y="255"/>
                  </a:cubicBezTo>
                  <a:cubicBezTo>
                    <a:pt x="300" y="255"/>
                    <a:pt x="300" y="255"/>
                    <a:pt x="300" y="255"/>
                  </a:cubicBezTo>
                  <a:cubicBezTo>
                    <a:pt x="300" y="255"/>
                    <a:pt x="300" y="255"/>
                    <a:pt x="300" y="255"/>
                  </a:cubicBezTo>
                  <a:cubicBezTo>
                    <a:pt x="301" y="256"/>
                    <a:pt x="301" y="256"/>
                    <a:pt x="301" y="256"/>
                  </a:cubicBezTo>
                  <a:cubicBezTo>
                    <a:pt x="301" y="256"/>
                    <a:pt x="301" y="256"/>
                    <a:pt x="301" y="256"/>
                  </a:cubicBezTo>
                  <a:cubicBezTo>
                    <a:pt x="301" y="258"/>
                    <a:pt x="301" y="258"/>
                    <a:pt x="301" y="258"/>
                  </a:cubicBezTo>
                  <a:cubicBezTo>
                    <a:pt x="301" y="259"/>
                    <a:pt x="301" y="259"/>
                    <a:pt x="301" y="259"/>
                  </a:cubicBezTo>
                  <a:cubicBezTo>
                    <a:pt x="302" y="259"/>
                    <a:pt x="302" y="259"/>
                    <a:pt x="302" y="259"/>
                  </a:cubicBezTo>
                  <a:cubicBezTo>
                    <a:pt x="302" y="260"/>
                    <a:pt x="302" y="260"/>
                    <a:pt x="302" y="260"/>
                  </a:cubicBezTo>
                  <a:cubicBezTo>
                    <a:pt x="301" y="261"/>
                    <a:pt x="301" y="261"/>
                    <a:pt x="301" y="261"/>
                  </a:cubicBezTo>
                  <a:cubicBezTo>
                    <a:pt x="300" y="261"/>
                    <a:pt x="300" y="261"/>
                    <a:pt x="300" y="261"/>
                  </a:cubicBezTo>
                  <a:cubicBezTo>
                    <a:pt x="299" y="261"/>
                    <a:pt x="299" y="261"/>
                    <a:pt x="299" y="261"/>
                  </a:cubicBezTo>
                  <a:cubicBezTo>
                    <a:pt x="299" y="261"/>
                    <a:pt x="299" y="261"/>
                    <a:pt x="299" y="261"/>
                  </a:cubicBezTo>
                  <a:cubicBezTo>
                    <a:pt x="298" y="261"/>
                    <a:pt x="298" y="261"/>
                    <a:pt x="298" y="261"/>
                  </a:cubicBezTo>
                  <a:cubicBezTo>
                    <a:pt x="297" y="261"/>
                    <a:pt x="297" y="261"/>
                    <a:pt x="297" y="261"/>
                  </a:cubicBezTo>
                  <a:cubicBezTo>
                    <a:pt x="295" y="261"/>
                    <a:pt x="295" y="261"/>
                    <a:pt x="295" y="261"/>
                  </a:cubicBezTo>
                  <a:cubicBezTo>
                    <a:pt x="295" y="261"/>
                    <a:pt x="295" y="261"/>
                    <a:pt x="295" y="261"/>
                  </a:cubicBezTo>
                  <a:cubicBezTo>
                    <a:pt x="294" y="261"/>
                    <a:pt x="294" y="261"/>
                    <a:pt x="294" y="261"/>
                  </a:cubicBezTo>
                  <a:cubicBezTo>
                    <a:pt x="293" y="261"/>
                    <a:pt x="293" y="261"/>
                    <a:pt x="293" y="261"/>
                  </a:cubicBezTo>
                  <a:cubicBezTo>
                    <a:pt x="292" y="261"/>
                    <a:pt x="292" y="261"/>
                    <a:pt x="292" y="261"/>
                  </a:cubicBezTo>
                  <a:cubicBezTo>
                    <a:pt x="291" y="261"/>
                    <a:pt x="291" y="261"/>
                    <a:pt x="291" y="261"/>
                  </a:cubicBezTo>
                  <a:cubicBezTo>
                    <a:pt x="290" y="262"/>
                    <a:pt x="290" y="262"/>
                    <a:pt x="290" y="262"/>
                  </a:cubicBezTo>
                  <a:cubicBezTo>
                    <a:pt x="290" y="262"/>
                    <a:pt x="290" y="262"/>
                    <a:pt x="290" y="262"/>
                  </a:cubicBezTo>
                  <a:cubicBezTo>
                    <a:pt x="288" y="261"/>
                    <a:pt x="288" y="261"/>
                    <a:pt x="288" y="261"/>
                  </a:cubicBezTo>
                  <a:cubicBezTo>
                    <a:pt x="287" y="261"/>
                    <a:pt x="287" y="261"/>
                    <a:pt x="287" y="261"/>
                  </a:cubicBezTo>
                  <a:cubicBezTo>
                    <a:pt x="285" y="259"/>
                    <a:pt x="285" y="259"/>
                    <a:pt x="285" y="259"/>
                  </a:cubicBezTo>
                  <a:cubicBezTo>
                    <a:pt x="285" y="259"/>
                    <a:pt x="285" y="259"/>
                    <a:pt x="285" y="259"/>
                  </a:cubicBezTo>
                  <a:cubicBezTo>
                    <a:pt x="285" y="258"/>
                    <a:pt x="285" y="258"/>
                    <a:pt x="285" y="258"/>
                  </a:cubicBezTo>
                  <a:cubicBezTo>
                    <a:pt x="285" y="258"/>
                    <a:pt x="285" y="258"/>
                    <a:pt x="285" y="258"/>
                  </a:cubicBezTo>
                  <a:cubicBezTo>
                    <a:pt x="283" y="258"/>
                    <a:pt x="283" y="258"/>
                    <a:pt x="283" y="258"/>
                  </a:cubicBezTo>
                  <a:cubicBezTo>
                    <a:pt x="283" y="258"/>
                    <a:pt x="283" y="258"/>
                    <a:pt x="283" y="258"/>
                  </a:cubicBezTo>
                  <a:cubicBezTo>
                    <a:pt x="282" y="258"/>
                    <a:pt x="282" y="258"/>
                    <a:pt x="282" y="258"/>
                  </a:cubicBezTo>
                  <a:cubicBezTo>
                    <a:pt x="281" y="258"/>
                    <a:pt x="281" y="258"/>
                    <a:pt x="281" y="258"/>
                  </a:cubicBezTo>
                  <a:cubicBezTo>
                    <a:pt x="280" y="258"/>
                    <a:pt x="280" y="258"/>
                    <a:pt x="280" y="258"/>
                  </a:cubicBezTo>
                  <a:cubicBezTo>
                    <a:pt x="280" y="258"/>
                    <a:pt x="280" y="258"/>
                    <a:pt x="280" y="258"/>
                  </a:cubicBezTo>
                  <a:cubicBezTo>
                    <a:pt x="280" y="257"/>
                    <a:pt x="280" y="257"/>
                    <a:pt x="280" y="257"/>
                  </a:cubicBezTo>
                  <a:cubicBezTo>
                    <a:pt x="279" y="257"/>
                    <a:pt x="279" y="257"/>
                    <a:pt x="279" y="257"/>
                  </a:cubicBezTo>
                  <a:cubicBezTo>
                    <a:pt x="279" y="257"/>
                    <a:pt x="279" y="257"/>
                    <a:pt x="279" y="257"/>
                  </a:cubicBezTo>
                  <a:cubicBezTo>
                    <a:pt x="278" y="257"/>
                    <a:pt x="278" y="257"/>
                    <a:pt x="278" y="257"/>
                  </a:cubicBezTo>
                  <a:cubicBezTo>
                    <a:pt x="277" y="257"/>
                    <a:pt x="277" y="257"/>
                    <a:pt x="277" y="257"/>
                  </a:cubicBezTo>
                  <a:cubicBezTo>
                    <a:pt x="277" y="257"/>
                    <a:pt x="277" y="257"/>
                    <a:pt x="277" y="257"/>
                  </a:cubicBezTo>
                  <a:cubicBezTo>
                    <a:pt x="276" y="257"/>
                    <a:pt x="276" y="257"/>
                    <a:pt x="276" y="257"/>
                  </a:cubicBezTo>
                  <a:cubicBezTo>
                    <a:pt x="274" y="257"/>
                    <a:pt x="274" y="257"/>
                    <a:pt x="274" y="257"/>
                  </a:cubicBezTo>
                  <a:cubicBezTo>
                    <a:pt x="273" y="258"/>
                    <a:pt x="273" y="258"/>
                    <a:pt x="273" y="258"/>
                  </a:cubicBezTo>
                  <a:cubicBezTo>
                    <a:pt x="273" y="259"/>
                    <a:pt x="273" y="259"/>
                    <a:pt x="273" y="259"/>
                  </a:cubicBezTo>
                  <a:cubicBezTo>
                    <a:pt x="272" y="259"/>
                    <a:pt x="272" y="259"/>
                    <a:pt x="272" y="259"/>
                  </a:cubicBezTo>
                  <a:cubicBezTo>
                    <a:pt x="271" y="259"/>
                    <a:pt x="271" y="259"/>
                    <a:pt x="271" y="259"/>
                  </a:cubicBezTo>
                  <a:cubicBezTo>
                    <a:pt x="271" y="259"/>
                    <a:pt x="271" y="259"/>
                    <a:pt x="271" y="259"/>
                  </a:cubicBezTo>
                  <a:cubicBezTo>
                    <a:pt x="271" y="259"/>
                    <a:pt x="271" y="259"/>
                    <a:pt x="271" y="259"/>
                  </a:cubicBezTo>
                  <a:cubicBezTo>
                    <a:pt x="271" y="260"/>
                    <a:pt x="271" y="260"/>
                    <a:pt x="271" y="260"/>
                  </a:cubicBezTo>
                  <a:cubicBezTo>
                    <a:pt x="271" y="260"/>
                    <a:pt x="271" y="260"/>
                    <a:pt x="271" y="260"/>
                  </a:cubicBezTo>
                  <a:cubicBezTo>
                    <a:pt x="270" y="261"/>
                    <a:pt x="270" y="261"/>
                    <a:pt x="270" y="261"/>
                  </a:cubicBezTo>
                  <a:cubicBezTo>
                    <a:pt x="269" y="261"/>
                    <a:pt x="269" y="261"/>
                    <a:pt x="269" y="261"/>
                  </a:cubicBezTo>
                  <a:cubicBezTo>
                    <a:pt x="269" y="262"/>
                    <a:pt x="269" y="262"/>
                    <a:pt x="269" y="262"/>
                  </a:cubicBezTo>
                  <a:cubicBezTo>
                    <a:pt x="269" y="262"/>
                    <a:pt x="269" y="262"/>
                    <a:pt x="269" y="262"/>
                  </a:cubicBezTo>
                  <a:cubicBezTo>
                    <a:pt x="267" y="263"/>
                    <a:pt x="267" y="263"/>
                    <a:pt x="267" y="263"/>
                  </a:cubicBezTo>
                  <a:cubicBezTo>
                    <a:pt x="267" y="264"/>
                    <a:pt x="267" y="264"/>
                    <a:pt x="267" y="264"/>
                  </a:cubicBezTo>
                  <a:cubicBezTo>
                    <a:pt x="267" y="264"/>
                    <a:pt x="267" y="264"/>
                    <a:pt x="267" y="264"/>
                  </a:cubicBezTo>
                  <a:cubicBezTo>
                    <a:pt x="266" y="265"/>
                    <a:pt x="266" y="265"/>
                    <a:pt x="266" y="265"/>
                  </a:cubicBezTo>
                  <a:cubicBezTo>
                    <a:pt x="265" y="266"/>
                    <a:pt x="265" y="266"/>
                    <a:pt x="265" y="266"/>
                  </a:cubicBezTo>
                  <a:cubicBezTo>
                    <a:pt x="265" y="266"/>
                    <a:pt x="265" y="266"/>
                    <a:pt x="265" y="266"/>
                  </a:cubicBezTo>
                  <a:cubicBezTo>
                    <a:pt x="263" y="266"/>
                    <a:pt x="263" y="266"/>
                    <a:pt x="263" y="266"/>
                  </a:cubicBezTo>
                  <a:cubicBezTo>
                    <a:pt x="262" y="266"/>
                    <a:pt x="262" y="266"/>
                    <a:pt x="262" y="266"/>
                  </a:cubicBezTo>
                  <a:cubicBezTo>
                    <a:pt x="261" y="268"/>
                    <a:pt x="261" y="268"/>
                    <a:pt x="261" y="268"/>
                  </a:cubicBezTo>
                  <a:cubicBezTo>
                    <a:pt x="261" y="268"/>
                    <a:pt x="261" y="268"/>
                    <a:pt x="261" y="268"/>
                  </a:cubicBezTo>
                  <a:cubicBezTo>
                    <a:pt x="261" y="268"/>
                    <a:pt x="261" y="268"/>
                    <a:pt x="261" y="268"/>
                  </a:cubicBezTo>
                  <a:cubicBezTo>
                    <a:pt x="260" y="268"/>
                    <a:pt x="260" y="268"/>
                    <a:pt x="260" y="268"/>
                  </a:cubicBezTo>
                  <a:cubicBezTo>
                    <a:pt x="259" y="268"/>
                    <a:pt x="259" y="268"/>
                    <a:pt x="259" y="268"/>
                  </a:cubicBezTo>
                  <a:cubicBezTo>
                    <a:pt x="259" y="267"/>
                    <a:pt x="259" y="267"/>
                    <a:pt x="259" y="267"/>
                  </a:cubicBezTo>
                  <a:cubicBezTo>
                    <a:pt x="258" y="267"/>
                    <a:pt x="258" y="267"/>
                    <a:pt x="258" y="267"/>
                  </a:cubicBezTo>
                  <a:cubicBezTo>
                    <a:pt x="257" y="266"/>
                    <a:pt x="257" y="266"/>
                    <a:pt x="257" y="266"/>
                  </a:cubicBezTo>
                  <a:cubicBezTo>
                    <a:pt x="256" y="266"/>
                    <a:pt x="256" y="266"/>
                    <a:pt x="256" y="266"/>
                  </a:cubicBezTo>
                  <a:cubicBezTo>
                    <a:pt x="256" y="265"/>
                    <a:pt x="256" y="265"/>
                    <a:pt x="256" y="265"/>
                  </a:cubicBezTo>
                  <a:cubicBezTo>
                    <a:pt x="256" y="264"/>
                    <a:pt x="256" y="264"/>
                    <a:pt x="256" y="264"/>
                  </a:cubicBezTo>
                  <a:cubicBezTo>
                    <a:pt x="256" y="264"/>
                    <a:pt x="256" y="264"/>
                    <a:pt x="256" y="264"/>
                  </a:cubicBezTo>
                  <a:cubicBezTo>
                    <a:pt x="255" y="265"/>
                    <a:pt x="255" y="265"/>
                    <a:pt x="255" y="265"/>
                  </a:cubicBezTo>
                  <a:cubicBezTo>
                    <a:pt x="254" y="265"/>
                    <a:pt x="254" y="265"/>
                    <a:pt x="254" y="265"/>
                  </a:cubicBezTo>
                  <a:cubicBezTo>
                    <a:pt x="253" y="265"/>
                    <a:pt x="253" y="265"/>
                    <a:pt x="253" y="265"/>
                  </a:cubicBezTo>
                  <a:cubicBezTo>
                    <a:pt x="251" y="266"/>
                    <a:pt x="251" y="266"/>
                    <a:pt x="251" y="266"/>
                  </a:cubicBezTo>
                  <a:cubicBezTo>
                    <a:pt x="251" y="266"/>
                    <a:pt x="251" y="266"/>
                    <a:pt x="251" y="266"/>
                  </a:cubicBezTo>
                  <a:cubicBezTo>
                    <a:pt x="250" y="266"/>
                    <a:pt x="250" y="266"/>
                    <a:pt x="250" y="266"/>
                  </a:cubicBezTo>
                  <a:cubicBezTo>
                    <a:pt x="250" y="266"/>
                    <a:pt x="250" y="266"/>
                    <a:pt x="250" y="266"/>
                  </a:cubicBezTo>
                  <a:cubicBezTo>
                    <a:pt x="249" y="266"/>
                    <a:pt x="249" y="266"/>
                    <a:pt x="249" y="266"/>
                  </a:cubicBezTo>
                  <a:cubicBezTo>
                    <a:pt x="248" y="266"/>
                    <a:pt x="248" y="266"/>
                    <a:pt x="248" y="266"/>
                  </a:cubicBezTo>
                  <a:cubicBezTo>
                    <a:pt x="248" y="266"/>
                    <a:pt x="248" y="266"/>
                    <a:pt x="248" y="266"/>
                  </a:cubicBezTo>
                  <a:cubicBezTo>
                    <a:pt x="248" y="265"/>
                    <a:pt x="248" y="265"/>
                    <a:pt x="248" y="265"/>
                  </a:cubicBezTo>
                  <a:cubicBezTo>
                    <a:pt x="248" y="265"/>
                    <a:pt x="248" y="265"/>
                    <a:pt x="248" y="265"/>
                  </a:cubicBezTo>
                  <a:cubicBezTo>
                    <a:pt x="248" y="264"/>
                    <a:pt x="248" y="264"/>
                    <a:pt x="248" y="264"/>
                  </a:cubicBezTo>
                  <a:cubicBezTo>
                    <a:pt x="248" y="264"/>
                    <a:pt x="248" y="264"/>
                    <a:pt x="248" y="264"/>
                  </a:cubicBezTo>
                  <a:cubicBezTo>
                    <a:pt x="248" y="263"/>
                    <a:pt x="248" y="263"/>
                    <a:pt x="248" y="263"/>
                  </a:cubicBezTo>
                  <a:cubicBezTo>
                    <a:pt x="247" y="263"/>
                    <a:pt x="247" y="263"/>
                    <a:pt x="247" y="263"/>
                  </a:cubicBezTo>
                  <a:cubicBezTo>
                    <a:pt x="247" y="263"/>
                    <a:pt x="247" y="263"/>
                    <a:pt x="247" y="263"/>
                  </a:cubicBezTo>
                  <a:cubicBezTo>
                    <a:pt x="246" y="262"/>
                    <a:pt x="246" y="262"/>
                    <a:pt x="246" y="262"/>
                  </a:cubicBezTo>
                  <a:cubicBezTo>
                    <a:pt x="245" y="262"/>
                    <a:pt x="245" y="262"/>
                    <a:pt x="245" y="262"/>
                  </a:cubicBezTo>
                  <a:cubicBezTo>
                    <a:pt x="244" y="262"/>
                    <a:pt x="244" y="262"/>
                    <a:pt x="244" y="262"/>
                  </a:cubicBezTo>
                  <a:cubicBezTo>
                    <a:pt x="244" y="261"/>
                    <a:pt x="244" y="261"/>
                    <a:pt x="244" y="261"/>
                  </a:cubicBezTo>
                  <a:cubicBezTo>
                    <a:pt x="243" y="260"/>
                    <a:pt x="243" y="260"/>
                    <a:pt x="243" y="260"/>
                  </a:cubicBezTo>
                  <a:cubicBezTo>
                    <a:pt x="242" y="259"/>
                    <a:pt x="242" y="259"/>
                    <a:pt x="242" y="259"/>
                  </a:cubicBezTo>
                  <a:cubicBezTo>
                    <a:pt x="240" y="259"/>
                    <a:pt x="240" y="259"/>
                    <a:pt x="240" y="259"/>
                  </a:cubicBezTo>
                  <a:cubicBezTo>
                    <a:pt x="239" y="259"/>
                    <a:pt x="239" y="259"/>
                    <a:pt x="239" y="259"/>
                  </a:cubicBezTo>
                  <a:cubicBezTo>
                    <a:pt x="237" y="259"/>
                    <a:pt x="237" y="259"/>
                    <a:pt x="237" y="259"/>
                  </a:cubicBezTo>
                  <a:cubicBezTo>
                    <a:pt x="237" y="259"/>
                    <a:pt x="237" y="259"/>
                    <a:pt x="237" y="259"/>
                  </a:cubicBezTo>
                  <a:cubicBezTo>
                    <a:pt x="238" y="260"/>
                    <a:pt x="238" y="260"/>
                    <a:pt x="238" y="260"/>
                  </a:cubicBezTo>
                  <a:cubicBezTo>
                    <a:pt x="237" y="260"/>
                    <a:pt x="237" y="260"/>
                    <a:pt x="237" y="260"/>
                  </a:cubicBezTo>
                  <a:cubicBezTo>
                    <a:pt x="236" y="260"/>
                    <a:pt x="236" y="260"/>
                    <a:pt x="236" y="260"/>
                  </a:cubicBezTo>
                  <a:cubicBezTo>
                    <a:pt x="236" y="260"/>
                    <a:pt x="236" y="260"/>
                    <a:pt x="236" y="260"/>
                  </a:cubicBezTo>
                  <a:cubicBezTo>
                    <a:pt x="235" y="261"/>
                    <a:pt x="235" y="261"/>
                    <a:pt x="235" y="261"/>
                  </a:cubicBezTo>
                  <a:cubicBezTo>
                    <a:pt x="234" y="260"/>
                    <a:pt x="234" y="260"/>
                    <a:pt x="234" y="260"/>
                  </a:cubicBezTo>
                  <a:cubicBezTo>
                    <a:pt x="233" y="260"/>
                    <a:pt x="233" y="260"/>
                    <a:pt x="233" y="260"/>
                  </a:cubicBezTo>
                  <a:cubicBezTo>
                    <a:pt x="232" y="261"/>
                    <a:pt x="232" y="261"/>
                    <a:pt x="232" y="261"/>
                  </a:cubicBezTo>
                  <a:cubicBezTo>
                    <a:pt x="232" y="261"/>
                    <a:pt x="232" y="261"/>
                    <a:pt x="232" y="261"/>
                  </a:cubicBezTo>
                  <a:cubicBezTo>
                    <a:pt x="231" y="260"/>
                    <a:pt x="231" y="260"/>
                    <a:pt x="231" y="260"/>
                  </a:cubicBezTo>
                  <a:cubicBezTo>
                    <a:pt x="230" y="260"/>
                    <a:pt x="230" y="260"/>
                    <a:pt x="230" y="260"/>
                  </a:cubicBezTo>
                  <a:cubicBezTo>
                    <a:pt x="230" y="259"/>
                    <a:pt x="230" y="259"/>
                    <a:pt x="230" y="259"/>
                  </a:cubicBezTo>
                  <a:cubicBezTo>
                    <a:pt x="230" y="259"/>
                    <a:pt x="230" y="259"/>
                    <a:pt x="230" y="259"/>
                  </a:cubicBezTo>
                  <a:cubicBezTo>
                    <a:pt x="229" y="258"/>
                    <a:pt x="229" y="258"/>
                    <a:pt x="229" y="258"/>
                  </a:cubicBezTo>
                  <a:cubicBezTo>
                    <a:pt x="228" y="258"/>
                    <a:pt x="228" y="258"/>
                    <a:pt x="228" y="258"/>
                  </a:cubicBezTo>
                  <a:cubicBezTo>
                    <a:pt x="228" y="259"/>
                    <a:pt x="228" y="259"/>
                    <a:pt x="228" y="259"/>
                  </a:cubicBezTo>
                  <a:cubicBezTo>
                    <a:pt x="228" y="259"/>
                    <a:pt x="228" y="259"/>
                    <a:pt x="228" y="259"/>
                  </a:cubicBezTo>
                  <a:cubicBezTo>
                    <a:pt x="228" y="260"/>
                    <a:pt x="228" y="260"/>
                    <a:pt x="228" y="260"/>
                  </a:cubicBezTo>
                  <a:cubicBezTo>
                    <a:pt x="227" y="260"/>
                    <a:pt x="227" y="260"/>
                    <a:pt x="227" y="260"/>
                  </a:cubicBezTo>
                  <a:cubicBezTo>
                    <a:pt x="226" y="260"/>
                    <a:pt x="226" y="260"/>
                    <a:pt x="226" y="260"/>
                  </a:cubicBezTo>
                  <a:cubicBezTo>
                    <a:pt x="215" y="248"/>
                    <a:pt x="215" y="248"/>
                    <a:pt x="215" y="248"/>
                  </a:cubicBezTo>
                  <a:cubicBezTo>
                    <a:pt x="207" y="243"/>
                    <a:pt x="207" y="243"/>
                    <a:pt x="207" y="243"/>
                  </a:cubicBezTo>
                  <a:cubicBezTo>
                    <a:pt x="207" y="242"/>
                    <a:pt x="207" y="242"/>
                    <a:pt x="207" y="242"/>
                  </a:cubicBezTo>
                  <a:cubicBezTo>
                    <a:pt x="208" y="242"/>
                    <a:pt x="208" y="242"/>
                    <a:pt x="208" y="242"/>
                  </a:cubicBezTo>
                  <a:cubicBezTo>
                    <a:pt x="208" y="241"/>
                    <a:pt x="208" y="241"/>
                    <a:pt x="208" y="241"/>
                  </a:cubicBezTo>
                  <a:cubicBezTo>
                    <a:pt x="208" y="241"/>
                    <a:pt x="208" y="241"/>
                    <a:pt x="208" y="241"/>
                  </a:cubicBezTo>
                  <a:cubicBezTo>
                    <a:pt x="208" y="240"/>
                    <a:pt x="208" y="240"/>
                    <a:pt x="208" y="240"/>
                  </a:cubicBezTo>
                  <a:cubicBezTo>
                    <a:pt x="207" y="241"/>
                    <a:pt x="207" y="241"/>
                    <a:pt x="207" y="241"/>
                  </a:cubicBezTo>
                  <a:cubicBezTo>
                    <a:pt x="206" y="241"/>
                    <a:pt x="206" y="241"/>
                    <a:pt x="206" y="241"/>
                  </a:cubicBezTo>
                  <a:cubicBezTo>
                    <a:pt x="205" y="241"/>
                    <a:pt x="205" y="241"/>
                    <a:pt x="205" y="241"/>
                  </a:cubicBezTo>
                  <a:cubicBezTo>
                    <a:pt x="205" y="242"/>
                    <a:pt x="205" y="242"/>
                    <a:pt x="205" y="242"/>
                  </a:cubicBezTo>
                  <a:cubicBezTo>
                    <a:pt x="204" y="243"/>
                    <a:pt x="204" y="243"/>
                    <a:pt x="204" y="243"/>
                  </a:cubicBezTo>
                  <a:cubicBezTo>
                    <a:pt x="203" y="243"/>
                    <a:pt x="203" y="243"/>
                    <a:pt x="203" y="243"/>
                  </a:cubicBezTo>
                  <a:cubicBezTo>
                    <a:pt x="203" y="244"/>
                    <a:pt x="203" y="244"/>
                    <a:pt x="203" y="244"/>
                  </a:cubicBezTo>
                  <a:cubicBezTo>
                    <a:pt x="202" y="244"/>
                    <a:pt x="202" y="244"/>
                    <a:pt x="202" y="244"/>
                  </a:cubicBezTo>
                  <a:cubicBezTo>
                    <a:pt x="202" y="245"/>
                    <a:pt x="202" y="245"/>
                    <a:pt x="202" y="245"/>
                  </a:cubicBezTo>
                  <a:cubicBezTo>
                    <a:pt x="200" y="245"/>
                    <a:pt x="200" y="245"/>
                    <a:pt x="200" y="245"/>
                  </a:cubicBezTo>
                  <a:cubicBezTo>
                    <a:pt x="199" y="245"/>
                    <a:pt x="199" y="245"/>
                    <a:pt x="199" y="245"/>
                  </a:cubicBezTo>
                  <a:cubicBezTo>
                    <a:pt x="200" y="246"/>
                    <a:pt x="200" y="246"/>
                    <a:pt x="200" y="246"/>
                  </a:cubicBezTo>
                  <a:cubicBezTo>
                    <a:pt x="199" y="247"/>
                    <a:pt x="199" y="247"/>
                    <a:pt x="199" y="247"/>
                  </a:cubicBezTo>
                  <a:cubicBezTo>
                    <a:pt x="199" y="246"/>
                    <a:pt x="199" y="246"/>
                    <a:pt x="199" y="246"/>
                  </a:cubicBezTo>
                  <a:cubicBezTo>
                    <a:pt x="197" y="246"/>
                    <a:pt x="197" y="246"/>
                    <a:pt x="197" y="246"/>
                  </a:cubicBezTo>
                  <a:cubicBezTo>
                    <a:pt x="196" y="246"/>
                    <a:pt x="196" y="246"/>
                    <a:pt x="196" y="246"/>
                  </a:cubicBezTo>
                  <a:cubicBezTo>
                    <a:pt x="195" y="247"/>
                    <a:pt x="195" y="247"/>
                    <a:pt x="195" y="247"/>
                  </a:cubicBezTo>
                  <a:cubicBezTo>
                    <a:pt x="195" y="247"/>
                    <a:pt x="195" y="247"/>
                    <a:pt x="195" y="247"/>
                  </a:cubicBezTo>
                  <a:cubicBezTo>
                    <a:pt x="194" y="246"/>
                    <a:pt x="194" y="246"/>
                    <a:pt x="194" y="246"/>
                  </a:cubicBezTo>
                  <a:cubicBezTo>
                    <a:pt x="194" y="245"/>
                    <a:pt x="194" y="245"/>
                    <a:pt x="194" y="245"/>
                  </a:cubicBezTo>
                  <a:cubicBezTo>
                    <a:pt x="195" y="245"/>
                    <a:pt x="195" y="245"/>
                    <a:pt x="195" y="245"/>
                  </a:cubicBezTo>
                  <a:cubicBezTo>
                    <a:pt x="195" y="244"/>
                    <a:pt x="195" y="244"/>
                    <a:pt x="195" y="244"/>
                  </a:cubicBezTo>
                  <a:cubicBezTo>
                    <a:pt x="195" y="244"/>
                    <a:pt x="195" y="244"/>
                    <a:pt x="195" y="244"/>
                  </a:cubicBezTo>
                  <a:cubicBezTo>
                    <a:pt x="194" y="244"/>
                    <a:pt x="194" y="244"/>
                    <a:pt x="194" y="244"/>
                  </a:cubicBezTo>
                  <a:cubicBezTo>
                    <a:pt x="193" y="244"/>
                    <a:pt x="193" y="244"/>
                    <a:pt x="193" y="244"/>
                  </a:cubicBezTo>
                  <a:cubicBezTo>
                    <a:pt x="192" y="243"/>
                    <a:pt x="192" y="243"/>
                    <a:pt x="192" y="243"/>
                  </a:cubicBezTo>
                  <a:cubicBezTo>
                    <a:pt x="191" y="243"/>
                    <a:pt x="191" y="243"/>
                    <a:pt x="191" y="243"/>
                  </a:cubicBezTo>
                  <a:cubicBezTo>
                    <a:pt x="191" y="244"/>
                    <a:pt x="191" y="244"/>
                    <a:pt x="191" y="244"/>
                  </a:cubicBezTo>
                  <a:cubicBezTo>
                    <a:pt x="191" y="244"/>
                    <a:pt x="191" y="244"/>
                    <a:pt x="191" y="244"/>
                  </a:cubicBezTo>
                  <a:cubicBezTo>
                    <a:pt x="191" y="245"/>
                    <a:pt x="191" y="245"/>
                    <a:pt x="191" y="245"/>
                  </a:cubicBezTo>
                  <a:cubicBezTo>
                    <a:pt x="190" y="245"/>
                    <a:pt x="190" y="245"/>
                    <a:pt x="190" y="245"/>
                  </a:cubicBezTo>
                  <a:cubicBezTo>
                    <a:pt x="190" y="244"/>
                    <a:pt x="190" y="244"/>
                    <a:pt x="190" y="244"/>
                  </a:cubicBezTo>
                  <a:cubicBezTo>
                    <a:pt x="190" y="243"/>
                    <a:pt x="190" y="243"/>
                    <a:pt x="190" y="243"/>
                  </a:cubicBezTo>
                  <a:cubicBezTo>
                    <a:pt x="188" y="242"/>
                    <a:pt x="188" y="242"/>
                    <a:pt x="188" y="242"/>
                  </a:cubicBezTo>
                  <a:cubicBezTo>
                    <a:pt x="188" y="242"/>
                    <a:pt x="188" y="242"/>
                    <a:pt x="188" y="242"/>
                  </a:cubicBezTo>
                  <a:cubicBezTo>
                    <a:pt x="188" y="243"/>
                    <a:pt x="188" y="243"/>
                    <a:pt x="188" y="243"/>
                  </a:cubicBezTo>
                  <a:cubicBezTo>
                    <a:pt x="188" y="243"/>
                    <a:pt x="188" y="243"/>
                    <a:pt x="188" y="243"/>
                  </a:cubicBezTo>
                  <a:cubicBezTo>
                    <a:pt x="187" y="243"/>
                    <a:pt x="187" y="243"/>
                    <a:pt x="187" y="243"/>
                  </a:cubicBezTo>
                  <a:cubicBezTo>
                    <a:pt x="187" y="242"/>
                    <a:pt x="187" y="242"/>
                    <a:pt x="187" y="242"/>
                  </a:cubicBezTo>
                  <a:cubicBezTo>
                    <a:pt x="187" y="243"/>
                    <a:pt x="187" y="243"/>
                    <a:pt x="187" y="243"/>
                  </a:cubicBezTo>
                  <a:cubicBezTo>
                    <a:pt x="186" y="243"/>
                    <a:pt x="186" y="243"/>
                    <a:pt x="186" y="243"/>
                  </a:cubicBezTo>
                  <a:cubicBezTo>
                    <a:pt x="186" y="243"/>
                    <a:pt x="186" y="243"/>
                    <a:pt x="186" y="243"/>
                  </a:cubicBezTo>
                  <a:cubicBezTo>
                    <a:pt x="185" y="243"/>
                    <a:pt x="185" y="243"/>
                    <a:pt x="185" y="243"/>
                  </a:cubicBezTo>
                  <a:cubicBezTo>
                    <a:pt x="184" y="243"/>
                    <a:pt x="184" y="243"/>
                    <a:pt x="184" y="243"/>
                  </a:cubicBezTo>
                  <a:cubicBezTo>
                    <a:pt x="184" y="243"/>
                    <a:pt x="184" y="243"/>
                    <a:pt x="184" y="243"/>
                  </a:cubicBezTo>
                  <a:cubicBezTo>
                    <a:pt x="183" y="242"/>
                    <a:pt x="183" y="242"/>
                    <a:pt x="183" y="242"/>
                  </a:cubicBezTo>
                  <a:cubicBezTo>
                    <a:pt x="184" y="242"/>
                    <a:pt x="184" y="242"/>
                    <a:pt x="184" y="242"/>
                  </a:cubicBezTo>
                  <a:cubicBezTo>
                    <a:pt x="184" y="242"/>
                    <a:pt x="184" y="242"/>
                    <a:pt x="184" y="242"/>
                  </a:cubicBezTo>
                  <a:cubicBezTo>
                    <a:pt x="184" y="241"/>
                    <a:pt x="184" y="241"/>
                    <a:pt x="184" y="241"/>
                  </a:cubicBezTo>
                  <a:cubicBezTo>
                    <a:pt x="184" y="240"/>
                    <a:pt x="184" y="240"/>
                    <a:pt x="184" y="240"/>
                  </a:cubicBezTo>
                  <a:cubicBezTo>
                    <a:pt x="184" y="240"/>
                    <a:pt x="184" y="240"/>
                    <a:pt x="184" y="240"/>
                  </a:cubicBezTo>
                  <a:cubicBezTo>
                    <a:pt x="183" y="240"/>
                    <a:pt x="183" y="240"/>
                    <a:pt x="183" y="240"/>
                  </a:cubicBezTo>
                  <a:cubicBezTo>
                    <a:pt x="183" y="239"/>
                    <a:pt x="183" y="239"/>
                    <a:pt x="183" y="239"/>
                  </a:cubicBezTo>
                  <a:cubicBezTo>
                    <a:pt x="182" y="238"/>
                    <a:pt x="182" y="238"/>
                    <a:pt x="182" y="238"/>
                  </a:cubicBezTo>
                  <a:cubicBezTo>
                    <a:pt x="182" y="238"/>
                    <a:pt x="182" y="238"/>
                    <a:pt x="182" y="238"/>
                  </a:cubicBezTo>
                  <a:cubicBezTo>
                    <a:pt x="182" y="237"/>
                    <a:pt x="182" y="237"/>
                    <a:pt x="182" y="237"/>
                  </a:cubicBezTo>
                  <a:cubicBezTo>
                    <a:pt x="181" y="237"/>
                    <a:pt x="181" y="237"/>
                    <a:pt x="181" y="237"/>
                  </a:cubicBezTo>
                  <a:cubicBezTo>
                    <a:pt x="180" y="237"/>
                    <a:pt x="180" y="237"/>
                    <a:pt x="180" y="237"/>
                  </a:cubicBezTo>
                  <a:cubicBezTo>
                    <a:pt x="179" y="237"/>
                    <a:pt x="179" y="237"/>
                    <a:pt x="179" y="237"/>
                  </a:cubicBezTo>
                  <a:cubicBezTo>
                    <a:pt x="178" y="237"/>
                    <a:pt x="178" y="237"/>
                    <a:pt x="178" y="237"/>
                  </a:cubicBezTo>
                  <a:cubicBezTo>
                    <a:pt x="177" y="237"/>
                    <a:pt x="177" y="237"/>
                    <a:pt x="177" y="237"/>
                  </a:cubicBezTo>
                  <a:cubicBezTo>
                    <a:pt x="175" y="236"/>
                    <a:pt x="175" y="236"/>
                    <a:pt x="175" y="236"/>
                  </a:cubicBezTo>
                  <a:cubicBezTo>
                    <a:pt x="175" y="237"/>
                    <a:pt x="175" y="237"/>
                    <a:pt x="175" y="237"/>
                  </a:cubicBezTo>
                  <a:cubicBezTo>
                    <a:pt x="174" y="236"/>
                    <a:pt x="174" y="236"/>
                    <a:pt x="174" y="236"/>
                  </a:cubicBezTo>
                  <a:cubicBezTo>
                    <a:pt x="173" y="237"/>
                    <a:pt x="173" y="237"/>
                    <a:pt x="173" y="237"/>
                  </a:cubicBezTo>
                  <a:cubicBezTo>
                    <a:pt x="173" y="238"/>
                    <a:pt x="173" y="238"/>
                    <a:pt x="173" y="238"/>
                  </a:cubicBezTo>
                  <a:cubicBezTo>
                    <a:pt x="172" y="238"/>
                    <a:pt x="172" y="238"/>
                    <a:pt x="172" y="238"/>
                  </a:cubicBezTo>
                  <a:cubicBezTo>
                    <a:pt x="172" y="238"/>
                    <a:pt x="172" y="238"/>
                    <a:pt x="172" y="238"/>
                  </a:cubicBezTo>
                  <a:cubicBezTo>
                    <a:pt x="172" y="239"/>
                    <a:pt x="172" y="239"/>
                    <a:pt x="172" y="239"/>
                  </a:cubicBezTo>
                  <a:cubicBezTo>
                    <a:pt x="172" y="239"/>
                    <a:pt x="172" y="239"/>
                    <a:pt x="172" y="239"/>
                  </a:cubicBezTo>
                  <a:cubicBezTo>
                    <a:pt x="171" y="239"/>
                    <a:pt x="171" y="239"/>
                    <a:pt x="171" y="239"/>
                  </a:cubicBezTo>
                  <a:cubicBezTo>
                    <a:pt x="170" y="239"/>
                    <a:pt x="170" y="239"/>
                    <a:pt x="170" y="239"/>
                  </a:cubicBezTo>
                  <a:cubicBezTo>
                    <a:pt x="170" y="240"/>
                    <a:pt x="170" y="240"/>
                    <a:pt x="170" y="240"/>
                  </a:cubicBezTo>
                  <a:cubicBezTo>
                    <a:pt x="169" y="240"/>
                    <a:pt x="169" y="240"/>
                    <a:pt x="169" y="240"/>
                  </a:cubicBezTo>
                  <a:cubicBezTo>
                    <a:pt x="168" y="240"/>
                    <a:pt x="168" y="240"/>
                    <a:pt x="168" y="240"/>
                  </a:cubicBezTo>
                  <a:cubicBezTo>
                    <a:pt x="168" y="240"/>
                    <a:pt x="168" y="240"/>
                    <a:pt x="168" y="240"/>
                  </a:cubicBezTo>
                  <a:cubicBezTo>
                    <a:pt x="166" y="242"/>
                    <a:pt x="166" y="242"/>
                    <a:pt x="166" y="242"/>
                  </a:cubicBezTo>
                  <a:cubicBezTo>
                    <a:pt x="165" y="242"/>
                    <a:pt x="165" y="242"/>
                    <a:pt x="165" y="242"/>
                  </a:cubicBezTo>
                  <a:cubicBezTo>
                    <a:pt x="164" y="242"/>
                    <a:pt x="164" y="242"/>
                    <a:pt x="164" y="242"/>
                  </a:cubicBezTo>
                  <a:cubicBezTo>
                    <a:pt x="163" y="242"/>
                    <a:pt x="163" y="242"/>
                    <a:pt x="163" y="242"/>
                  </a:cubicBezTo>
                  <a:cubicBezTo>
                    <a:pt x="163" y="242"/>
                    <a:pt x="163" y="242"/>
                    <a:pt x="163" y="242"/>
                  </a:cubicBezTo>
                  <a:cubicBezTo>
                    <a:pt x="162" y="242"/>
                    <a:pt x="162" y="242"/>
                    <a:pt x="162" y="242"/>
                  </a:cubicBezTo>
                  <a:cubicBezTo>
                    <a:pt x="162" y="243"/>
                    <a:pt x="162" y="243"/>
                    <a:pt x="162" y="243"/>
                  </a:cubicBezTo>
                  <a:cubicBezTo>
                    <a:pt x="161" y="243"/>
                    <a:pt x="161" y="243"/>
                    <a:pt x="161" y="243"/>
                  </a:cubicBezTo>
                  <a:cubicBezTo>
                    <a:pt x="161" y="243"/>
                    <a:pt x="161" y="243"/>
                    <a:pt x="161" y="243"/>
                  </a:cubicBezTo>
                  <a:cubicBezTo>
                    <a:pt x="161" y="244"/>
                    <a:pt x="161" y="244"/>
                    <a:pt x="161" y="244"/>
                  </a:cubicBezTo>
                  <a:cubicBezTo>
                    <a:pt x="160" y="244"/>
                    <a:pt x="160" y="244"/>
                    <a:pt x="160" y="244"/>
                  </a:cubicBezTo>
                  <a:cubicBezTo>
                    <a:pt x="160" y="244"/>
                    <a:pt x="160" y="244"/>
                    <a:pt x="160" y="244"/>
                  </a:cubicBezTo>
                  <a:cubicBezTo>
                    <a:pt x="159" y="244"/>
                    <a:pt x="159" y="244"/>
                    <a:pt x="159" y="244"/>
                  </a:cubicBezTo>
                  <a:cubicBezTo>
                    <a:pt x="158" y="244"/>
                    <a:pt x="158" y="244"/>
                    <a:pt x="158" y="244"/>
                  </a:cubicBezTo>
                  <a:cubicBezTo>
                    <a:pt x="157" y="245"/>
                    <a:pt x="157" y="245"/>
                    <a:pt x="157" y="245"/>
                  </a:cubicBezTo>
                  <a:cubicBezTo>
                    <a:pt x="156" y="245"/>
                    <a:pt x="156" y="245"/>
                    <a:pt x="156" y="245"/>
                  </a:cubicBezTo>
                  <a:cubicBezTo>
                    <a:pt x="156" y="246"/>
                    <a:pt x="156" y="246"/>
                    <a:pt x="156" y="246"/>
                  </a:cubicBezTo>
                  <a:cubicBezTo>
                    <a:pt x="155" y="246"/>
                    <a:pt x="155" y="246"/>
                    <a:pt x="155" y="246"/>
                  </a:cubicBezTo>
                  <a:cubicBezTo>
                    <a:pt x="154" y="246"/>
                    <a:pt x="154" y="246"/>
                    <a:pt x="154" y="246"/>
                  </a:cubicBezTo>
                  <a:cubicBezTo>
                    <a:pt x="153" y="246"/>
                    <a:pt x="153" y="246"/>
                    <a:pt x="153" y="246"/>
                  </a:cubicBezTo>
                  <a:cubicBezTo>
                    <a:pt x="151" y="247"/>
                    <a:pt x="151" y="247"/>
                    <a:pt x="151" y="247"/>
                  </a:cubicBezTo>
                  <a:cubicBezTo>
                    <a:pt x="151" y="247"/>
                    <a:pt x="151" y="247"/>
                    <a:pt x="151" y="247"/>
                  </a:cubicBezTo>
                  <a:cubicBezTo>
                    <a:pt x="151" y="248"/>
                    <a:pt x="151" y="248"/>
                    <a:pt x="151" y="248"/>
                  </a:cubicBezTo>
                  <a:cubicBezTo>
                    <a:pt x="150" y="247"/>
                    <a:pt x="150" y="247"/>
                    <a:pt x="150" y="247"/>
                  </a:cubicBezTo>
                  <a:cubicBezTo>
                    <a:pt x="149" y="247"/>
                    <a:pt x="149" y="247"/>
                    <a:pt x="149" y="247"/>
                  </a:cubicBezTo>
                  <a:cubicBezTo>
                    <a:pt x="149" y="247"/>
                    <a:pt x="149" y="247"/>
                    <a:pt x="149" y="247"/>
                  </a:cubicBezTo>
                  <a:cubicBezTo>
                    <a:pt x="149" y="248"/>
                    <a:pt x="149" y="248"/>
                    <a:pt x="149" y="248"/>
                  </a:cubicBezTo>
                  <a:cubicBezTo>
                    <a:pt x="148" y="248"/>
                    <a:pt x="148" y="248"/>
                    <a:pt x="148" y="248"/>
                  </a:cubicBezTo>
                  <a:cubicBezTo>
                    <a:pt x="147" y="248"/>
                    <a:pt x="147" y="248"/>
                    <a:pt x="147" y="248"/>
                  </a:cubicBezTo>
                  <a:cubicBezTo>
                    <a:pt x="146" y="248"/>
                    <a:pt x="146" y="248"/>
                    <a:pt x="146" y="248"/>
                  </a:cubicBezTo>
                  <a:cubicBezTo>
                    <a:pt x="146" y="247"/>
                    <a:pt x="146" y="247"/>
                    <a:pt x="146" y="247"/>
                  </a:cubicBezTo>
                  <a:cubicBezTo>
                    <a:pt x="145" y="247"/>
                    <a:pt x="145" y="247"/>
                    <a:pt x="145" y="247"/>
                  </a:cubicBezTo>
                  <a:cubicBezTo>
                    <a:pt x="145" y="248"/>
                    <a:pt x="145" y="248"/>
                    <a:pt x="145" y="248"/>
                  </a:cubicBezTo>
                  <a:cubicBezTo>
                    <a:pt x="144" y="248"/>
                    <a:pt x="144" y="248"/>
                    <a:pt x="144" y="248"/>
                  </a:cubicBezTo>
                  <a:cubicBezTo>
                    <a:pt x="144" y="248"/>
                    <a:pt x="144" y="248"/>
                    <a:pt x="144" y="248"/>
                  </a:cubicBezTo>
                  <a:cubicBezTo>
                    <a:pt x="144" y="249"/>
                    <a:pt x="144" y="249"/>
                    <a:pt x="144" y="249"/>
                  </a:cubicBezTo>
                  <a:cubicBezTo>
                    <a:pt x="144" y="250"/>
                    <a:pt x="144" y="250"/>
                    <a:pt x="144" y="250"/>
                  </a:cubicBezTo>
                  <a:cubicBezTo>
                    <a:pt x="145" y="250"/>
                    <a:pt x="145" y="250"/>
                    <a:pt x="145" y="250"/>
                  </a:cubicBezTo>
                  <a:cubicBezTo>
                    <a:pt x="146" y="250"/>
                    <a:pt x="146" y="250"/>
                    <a:pt x="146" y="250"/>
                  </a:cubicBezTo>
                  <a:cubicBezTo>
                    <a:pt x="146" y="251"/>
                    <a:pt x="146" y="251"/>
                    <a:pt x="146" y="251"/>
                  </a:cubicBezTo>
                  <a:cubicBezTo>
                    <a:pt x="145" y="251"/>
                    <a:pt x="145" y="251"/>
                    <a:pt x="145" y="251"/>
                  </a:cubicBezTo>
                  <a:cubicBezTo>
                    <a:pt x="144" y="251"/>
                    <a:pt x="144" y="251"/>
                    <a:pt x="144" y="251"/>
                  </a:cubicBezTo>
                  <a:cubicBezTo>
                    <a:pt x="145" y="251"/>
                    <a:pt x="145" y="251"/>
                    <a:pt x="145" y="251"/>
                  </a:cubicBezTo>
                  <a:cubicBezTo>
                    <a:pt x="146" y="251"/>
                    <a:pt x="146" y="251"/>
                    <a:pt x="146" y="251"/>
                  </a:cubicBezTo>
                  <a:cubicBezTo>
                    <a:pt x="147" y="252"/>
                    <a:pt x="147" y="252"/>
                    <a:pt x="147" y="252"/>
                  </a:cubicBezTo>
                  <a:cubicBezTo>
                    <a:pt x="147" y="251"/>
                    <a:pt x="147" y="251"/>
                    <a:pt x="147" y="251"/>
                  </a:cubicBezTo>
                  <a:cubicBezTo>
                    <a:pt x="148" y="251"/>
                    <a:pt x="148" y="251"/>
                    <a:pt x="148" y="251"/>
                  </a:cubicBezTo>
                  <a:cubicBezTo>
                    <a:pt x="149" y="252"/>
                    <a:pt x="149" y="252"/>
                    <a:pt x="149" y="252"/>
                  </a:cubicBezTo>
                  <a:cubicBezTo>
                    <a:pt x="149" y="252"/>
                    <a:pt x="149" y="252"/>
                    <a:pt x="149" y="252"/>
                  </a:cubicBezTo>
                  <a:cubicBezTo>
                    <a:pt x="149" y="253"/>
                    <a:pt x="149" y="253"/>
                    <a:pt x="149" y="253"/>
                  </a:cubicBezTo>
                  <a:cubicBezTo>
                    <a:pt x="149" y="253"/>
                    <a:pt x="149" y="253"/>
                    <a:pt x="149" y="253"/>
                  </a:cubicBezTo>
                  <a:cubicBezTo>
                    <a:pt x="148" y="253"/>
                    <a:pt x="148" y="253"/>
                    <a:pt x="148" y="253"/>
                  </a:cubicBezTo>
                  <a:cubicBezTo>
                    <a:pt x="146" y="253"/>
                    <a:pt x="146" y="253"/>
                    <a:pt x="146" y="253"/>
                  </a:cubicBezTo>
                  <a:cubicBezTo>
                    <a:pt x="145" y="254"/>
                    <a:pt x="145" y="254"/>
                    <a:pt x="145" y="254"/>
                  </a:cubicBezTo>
                  <a:cubicBezTo>
                    <a:pt x="144" y="255"/>
                    <a:pt x="144" y="255"/>
                    <a:pt x="144" y="255"/>
                  </a:cubicBezTo>
                  <a:cubicBezTo>
                    <a:pt x="144" y="256"/>
                    <a:pt x="144" y="256"/>
                    <a:pt x="144" y="256"/>
                  </a:cubicBezTo>
                  <a:cubicBezTo>
                    <a:pt x="145" y="256"/>
                    <a:pt x="145" y="256"/>
                    <a:pt x="145" y="256"/>
                  </a:cubicBezTo>
                  <a:cubicBezTo>
                    <a:pt x="145" y="257"/>
                    <a:pt x="145" y="257"/>
                    <a:pt x="145" y="257"/>
                  </a:cubicBezTo>
                  <a:cubicBezTo>
                    <a:pt x="145" y="258"/>
                    <a:pt x="145" y="258"/>
                    <a:pt x="145" y="258"/>
                  </a:cubicBezTo>
                  <a:cubicBezTo>
                    <a:pt x="144" y="259"/>
                    <a:pt x="144" y="259"/>
                    <a:pt x="144" y="259"/>
                  </a:cubicBezTo>
                  <a:cubicBezTo>
                    <a:pt x="144" y="259"/>
                    <a:pt x="144" y="259"/>
                    <a:pt x="144" y="259"/>
                  </a:cubicBezTo>
                  <a:cubicBezTo>
                    <a:pt x="143" y="259"/>
                    <a:pt x="143" y="259"/>
                    <a:pt x="143" y="259"/>
                  </a:cubicBezTo>
                  <a:cubicBezTo>
                    <a:pt x="144" y="260"/>
                    <a:pt x="144" y="260"/>
                    <a:pt x="144" y="260"/>
                  </a:cubicBezTo>
                  <a:cubicBezTo>
                    <a:pt x="144" y="260"/>
                    <a:pt x="144" y="260"/>
                    <a:pt x="144" y="260"/>
                  </a:cubicBezTo>
                  <a:cubicBezTo>
                    <a:pt x="145" y="260"/>
                    <a:pt x="145" y="260"/>
                    <a:pt x="145" y="260"/>
                  </a:cubicBezTo>
                  <a:cubicBezTo>
                    <a:pt x="145" y="261"/>
                    <a:pt x="145" y="261"/>
                    <a:pt x="145" y="261"/>
                  </a:cubicBezTo>
                  <a:cubicBezTo>
                    <a:pt x="146" y="261"/>
                    <a:pt x="146" y="261"/>
                    <a:pt x="146" y="261"/>
                  </a:cubicBezTo>
                  <a:cubicBezTo>
                    <a:pt x="147" y="262"/>
                    <a:pt x="147" y="262"/>
                    <a:pt x="147" y="262"/>
                  </a:cubicBezTo>
                  <a:cubicBezTo>
                    <a:pt x="147" y="262"/>
                    <a:pt x="147" y="262"/>
                    <a:pt x="147" y="262"/>
                  </a:cubicBezTo>
                  <a:cubicBezTo>
                    <a:pt x="149" y="262"/>
                    <a:pt x="149" y="262"/>
                    <a:pt x="149" y="262"/>
                  </a:cubicBezTo>
                  <a:cubicBezTo>
                    <a:pt x="149" y="262"/>
                    <a:pt x="149" y="262"/>
                    <a:pt x="149" y="262"/>
                  </a:cubicBezTo>
                  <a:cubicBezTo>
                    <a:pt x="149" y="266"/>
                    <a:pt x="149" y="266"/>
                    <a:pt x="149" y="266"/>
                  </a:cubicBezTo>
                  <a:cubicBezTo>
                    <a:pt x="149" y="266"/>
                    <a:pt x="149" y="266"/>
                    <a:pt x="149" y="266"/>
                  </a:cubicBezTo>
                  <a:cubicBezTo>
                    <a:pt x="147" y="267"/>
                    <a:pt x="147" y="267"/>
                    <a:pt x="147" y="267"/>
                  </a:cubicBezTo>
                  <a:cubicBezTo>
                    <a:pt x="146" y="267"/>
                    <a:pt x="146" y="267"/>
                    <a:pt x="146" y="267"/>
                  </a:cubicBezTo>
                  <a:cubicBezTo>
                    <a:pt x="145" y="266"/>
                    <a:pt x="145" y="266"/>
                    <a:pt x="145" y="266"/>
                  </a:cubicBezTo>
                  <a:cubicBezTo>
                    <a:pt x="144" y="266"/>
                    <a:pt x="144" y="266"/>
                    <a:pt x="144" y="266"/>
                  </a:cubicBezTo>
                  <a:cubicBezTo>
                    <a:pt x="144" y="267"/>
                    <a:pt x="144" y="267"/>
                    <a:pt x="144" y="267"/>
                  </a:cubicBezTo>
                  <a:cubicBezTo>
                    <a:pt x="144" y="268"/>
                    <a:pt x="144" y="268"/>
                    <a:pt x="144" y="268"/>
                  </a:cubicBezTo>
                  <a:cubicBezTo>
                    <a:pt x="143" y="268"/>
                    <a:pt x="143" y="268"/>
                    <a:pt x="143" y="268"/>
                  </a:cubicBezTo>
                  <a:cubicBezTo>
                    <a:pt x="141" y="267"/>
                    <a:pt x="141" y="267"/>
                    <a:pt x="141" y="267"/>
                  </a:cubicBezTo>
                  <a:cubicBezTo>
                    <a:pt x="140" y="267"/>
                    <a:pt x="140" y="267"/>
                    <a:pt x="140" y="267"/>
                  </a:cubicBezTo>
                  <a:cubicBezTo>
                    <a:pt x="139" y="267"/>
                    <a:pt x="139" y="267"/>
                    <a:pt x="139" y="267"/>
                  </a:cubicBezTo>
                  <a:cubicBezTo>
                    <a:pt x="139" y="267"/>
                    <a:pt x="139" y="267"/>
                    <a:pt x="139" y="267"/>
                  </a:cubicBezTo>
                  <a:cubicBezTo>
                    <a:pt x="138" y="267"/>
                    <a:pt x="138" y="267"/>
                    <a:pt x="138" y="267"/>
                  </a:cubicBezTo>
                  <a:cubicBezTo>
                    <a:pt x="137" y="266"/>
                    <a:pt x="137" y="266"/>
                    <a:pt x="137" y="266"/>
                  </a:cubicBezTo>
                  <a:cubicBezTo>
                    <a:pt x="138" y="266"/>
                    <a:pt x="138" y="266"/>
                    <a:pt x="138" y="266"/>
                  </a:cubicBezTo>
                  <a:cubicBezTo>
                    <a:pt x="138" y="265"/>
                    <a:pt x="138" y="265"/>
                    <a:pt x="138" y="265"/>
                  </a:cubicBezTo>
                  <a:cubicBezTo>
                    <a:pt x="138" y="265"/>
                    <a:pt x="138" y="265"/>
                    <a:pt x="138" y="265"/>
                  </a:cubicBezTo>
                  <a:cubicBezTo>
                    <a:pt x="137" y="264"/>
                    <a:pt x="137" y="264"/>
                    <a:pt x="137" y="264"/>
                  </a:cubicBezTo>
                  <a:cubicBezTo>
                    <a:pt x="136" y="265"/>
                    <a:pt x="136" y="265"/>
                    <a:pt x="136" y="265"/>
                  </a:cubicBezTo>
                  <a:cubicBezTo>
                    <a:pt x="135" y="265"/>
                    <a:pt x="135" y="265"/>
                    <a:pt x="135" y="265"/>
                  </a:cubicBezTo>
                  <a:cubicBezTo>
                    <a:pt x="134" y="265"/>
                    <a:pt x="134" y="265"/>
                    <a:pt x="134" y="265"/>
                  </a:cubicBezTo>
                  <a:cubicBezTo>
                    <a:pt x="135" y="266"/>
                    <a:pt x="135" y="266"/>
                    <a:pt x="135" y="266"/>
                  </a:cubicBezTo>
                  <a:cubicBezTo>
                    <a:pt x="133" y="266"/>
                    <a:pt x="133" y="266"/>
                    <a:pt x="133" y="266"/>
                  </a:cubicBezTo>
                  <a:cubicBezTo>
                    <a:pt x="133" y="266"/>
                    <a:pt x="133" y="266"/>
                    <a:pt x="133" y="266"/>
                  </a:cubicBezTo>
                  <a:cubicBezTo>
                    <a:pt x="132" y="265"/>
                    <a:pt x="132" y="265"/>
                    <a:pt x="132" y="265"/>
                  </a:cubicBezTo>
                  <a:cubicBezTo>
                    <a:pt x="131" y="265"/>
                    <a:pt x="131" y="265"/>
                    <a:pt x="131" y="265"/>
                  </a:cubicBezTo>
                  <a:cubicBezTo>
                    <a:pt x="130" y="265"/>
                    <a:pt x="130" y="265"/>
                    <a:pt x="130" y="265"/>
                  </a:cubicBezTo>
                  <a:cubicBezTo>
                    <a:pt x="130" y="265"/>
                    <a:pt x="130" y="265"/>
                    <a:pt x="130" y="265"/>
                  </a:cubicBezTo>
                  <a:cubicBezTo>
                    <a:pt x="129" y="265"/>
                    <a:pt x="129" y="265"/>
                    <a:pt x="129" y="265"/>
                  </a:cubicBezTo>
                  <a:cubicBezTo>
                    <a:pt x="129" y="266"/>
                    <a:pt x="129" y="266"/>
                    <a:pt x="129" y="266"/>
                  </a:cubicBezTo>
                  <a:cubicBezTo>
                    <a:pt x="128" y="266"/>
                    <a:pt x="128" y="266"/>
                    <a:pt x="128" y="266"/>
                  </a:cubicBezTo>
                  <a:cubicBezTo>
                    <a:pt x="128" y="267"/>
                    <a:pt x="128" y="267"/>
                    <a:pt x="128" y="267"/>
                  </a:cubicBezTo>
                  <a:cubicBezTo>
                    <a:pt x="127" y="268"/>
                    <a:pt x="127" y="268"/>
                    <a:pt x="127" y="268"/>
                  </a:cubicBezTo>
                  <a:cubicBezTo>
                    <a:pt x="126" y="268"/>
                    <a:pt x="126" y="268"/>
                    <a:pt x="126" y="268"/>
                  </a:cubicBezTo>
                  <a:cubicBezTo>
                    <a:pt x="126" y="267"/>
                    <a:pt x="126" y="267"/>
                    <a:pt x="126" y="267"/>
                  </a:cubicBezTo>
                  <a:cubicBezTo>
                    <a:pt x="124" y="267"/>
                    <a:pt x="124" y="267"/>
                    <a:pt x="124" y="267"/>
                  </a:cubicBezTo>
                  <a:cubicBezTo>
                    <a:pt x="124" y="266"/>
                    <a:pt x="124" y="266"/>
                    <a:pt x="124" y="266"/>
                  </a:cubicBezTo>
                  <a:cubicBezTo>
                    <a:pt x="123" y="267"/>
                    <a:pt x="123" y="267"/>
                    <a:pt x="123" y="267"/>
                  </a:cubicBezTo>
                  <a:cubicBezTo>
                    <a:pt x="123" y="268"/>
                    <a:pt x="123" y="268"/>
                    <a:pt x="123" y="268"/>
                  </a:cubicBezTo>
                  <a:cubicBezTo>
                    <a:pt x="122" y="268"/>
                    <a:pt x="122" y="268"/>
                    <a:pt x="122" y="268"/>
                  </a:cubicBezTo>
                  <a:cubicBezTo>
                    <a:pt x="122" y="268"/>
                    <a:pt x="122" y="268"/>
                    <a:pt x="122" y="268"/>
                  </a:cubicBezTo>
                  <a:cubicBezTo>
                    <a:pt x="122" y="267"/>
                    <a:pt x="122" y="267"/>
                    <a:pt x="122" y="267"/>
                  </a:cubicBezTo>
                  <a:cubicBezTo>
                    <a:pt x="121" y="267"/>
                    <a:pt x="121" y="267"/>
                    <a:pt x="121" y="267"/>
                  </a:cubicBezTo>
                  <a:cubicBezTo>
                    <a:pt x="121" y="267"/>
                    <a:pt x="121" y="267"/>
                    <a:pt x="121" y="267"/>
                  </a:cubicBezTo>
                  <a:cubicBezTo>
                    <a:pt x="119" y="266"/>
                    <a:pt x="119" y="266"/>
                    <a:pt x="119" y="266"/>
                  </a:cubicBezTo>
                  <a:cubicBezTo>
                    <a:pt x="119" y="265"/>
                    <a:pt x="119" y="265"/>
                    <a:pt x="119" y="265"/>
                  </a:cubicBezTo>
                  <a:cubicBezTo>
                    <a:pt x="118" y="265"/>
                    <a:pt x="118" y="265"/>
                    <a:pt x="118" y="265"/>
                  </a:cubicBezTo>
                  <a:cubicBezTo>
                    <a:pt x="117" y="264"/>
                    <a:pt x="117" y="264"/>
                    <a:pt x="117" y="264"/>
                  </a:cubicBezTo>
                  <a:cubicBezTo>
                    <a:pt x="116" y="264"/>
                    <a:pt x="116" y="264"/>
                    <a:pt x="116" y="264"/>
                  </a:cubicBezTo>
                  <a:cubicBezTo>
                    <a:pt x="116" y="263"/>
                    <a:pt x="116" y="263"/>
                    <a:pt x="116" y="263"/>
                  </a:cubicBezTo>
                  <a:cubicBezTo>
                    <a:pt x="115" y="263"/>
                    <a:pt x="115" y="263"/>
                    <a:pt x="115" y="263"/>
                  </a:cubicBezTo>
                  <a:cubicBezTo>
                    <a:pt x="113" y="264"/>
                    <a:pt x="113" y="264"/>
                    <a:pt x="113" y="264"/>
                  </a:cubicBezTo>
                  <a:cubicBezTo>
                    <a:pt x="112" y="263"/>
                    <a:pt x="112" y="263"/>
                    <a:pt x="112" y="263"/>
                  </a:cubicBezTo>
                  <a:cubicBezTo>
                    <a:pt x="112" y="262"/>
                    <a:pt x="112" y="262"/>
                    <a:pt x="112" y="262"/>
                  </a:cubicBezTo>
                  <a:cubicBezTo>
                    <a:pt x="111" y="262"/>
                    <a:pt x="111" y="262"/>
                    <a:pt x="111" y="262"/>
                  </a:cubicBezTo>
                  <a:cubicBezTo>
                    <a:pt x="110" y="263"/>
                    <a:pt x="110" y="263"/>
                    <a:pt x="110" y="263"/>
                  </a:cubicBezTo>
                  <a:cubicBezTo>
                    <a:pt x="109" y="263"/>
                    <a:pt x="109" y="263"/>
                    <a:pt x="109" y="263"/>
                  </a:cubicBezTo>
                  <a:cubicBezTo>
                    <a:pt x="109" y="263"/>
                    <a:pt x="109" y="263"/>
                    <a:pt x="109" y="263"/>
                  </a:cubicBezTo>
                  <a:cubicBezTo>
                    <a:pt x="109" y="264"/>
                    <a:pt x="109" y="264"/>
                    <a:pt x="109" y="264"/>
                  </a:cubicBezTo>
                  <a:cubicBezTo>
                    <a:pt x="109" y="263"/>
                    <a:pt x="109" y="263"/>
                    <a:pt x="109" y="263"/>
                  </a:cubicBezTo>
                  <a:cubicBezTo>
                    <a:pt x="108" y="263"/>
                    <a:pt x="108" y="263"/>
                    <a:pt x="108" y="263"/>
                  </a:cubicBezTo>
                  <a:cubicBezTo>
                    <a:pt x="108" y="264"/>
                    <a:pt x="108" y="264"/>
                    <a:pt x="108" y="264"/>
                  </a:cubicBezTo>
                  <a:cubicBezTo>
                    <a:pt x="107" y="265"/>
                    <a:pt x="107" y="265"/>
                    <a:pt x="107" y="265"/>
                  </a:cubicBezTo>
                  <a:cubicBezTo>
                    <a:pt x="107" y="264"/>
                    <a:pt x="107" y="264"/>
                    <a:pt x="107" y="264"/>
                  </a:cubicBezTo>
                  <a:cubicBezTo>
                    <a:pt x="107" y="263"/>
                    <a:pt x="107" y="263"/>
                    <a:pt x="107" y="263"/>
                  </a:cubicBezTo>
                  <a:cubicBezTo>
                    <a:pt x="107" y="263"/>
                    <a:pt x="107" y="263"/>
                    <a:pt x="107" y="263"/>
                  </a:cubicBezTo>
                  <a:cubicBezTo>
                    <a:pt x="106" y="263"/>
                    <a:pt x="106" y="263"/>
                    <a:pt x="106" y="263"/>
                  </a:cubicBezTo>
                  <a:cubicBezTo>
                    <a:pt x="105" y="262"/>
                    <a:pt x="105" y="262"/>
                    <a:pt x="105" y="262"/>
                  </a:cubicBezTo>
                  <a:cubicBezTo>
                    <a:pt x="105" y="262"/>
                    <a:pt x="105" y="262"/>
                    <a:pt x="105" y="262"/>
                  </a:cubicBezTo>
                  <a:cubicBezTo>
                    <a:pt x="105" y="263"/>
                    <a:pt x="105" y="263"/>
                    <a:pt x="105" y="263"/>
                  </a:cubicBezTo>
                  <a:cubicBezTo>
                    <a:pt x="105" y="264"/>
                    <a:pt x="105" y="264"/>
                    <a:pt x="105" y="264"/>
                  </a:cubicBezTo>
                  <a:cubicBezTo>
                    <a:pt x="104" y="264"/>
                    <a:pt x="104" y="264"/>
                    <a:pt x="104" y="264"/>
                  </a:cubicBezTo>
                  <a:cubicBezTo>
                    <a:pt x="103" y="264"/>
                    <a:pt x="103" y="264"/>
                    <a:pt x="103" y="264"/>
                  </a:cubicBezTo>
                  <a:cubicBezTo>
                    <a:pt x="103" y="265"/>
                    <a:pt x="103" y="265"/>
                    <a:pt x="103" y="265"/>
                  </a:cubicBezTo>
                  <a:cubicBezTo>
                    <a:pt x="102" y="265"/>
                    <a:pt x="102" y="265"/>
                    <a:pt x="102" y="265"/>
                  </a:cubicBezTo>
                  <a:cubicBezTo>
                    <a:pt x="101" y="266"/>
                    <a:pt x="101" y="266"/>
                    <a:pt x="101" y="266"/>
                  </a:cubicBezTo>
                  <a:cubicBezTo>
                    <a:pt x="101" y="267"/>
                    <a:pt x="101" y="267"/>
                    <a:pt x="101" y="267"/>
                  </a:cubicBezTo>
                  <a:cubicBezTo>
                    <a:pt x="101" y="268"/>
                    <a:pt x="101" y="268"/>
                    <a:pt x="101" y="268"/>
                  </a:cubicBezTo>
                  <a:cubicBezTo>
                    <a:pt x="101" y="268"/>
                    <a:pt x="101" y="268"/>
                    <a:pt x="101" y="268"/>
                  </a:cubicBezTo>
                  <a:cubicBezTo>
                    <a:pt x="100" y="268"/>
                    <a:pt x="100" y="268"/>
                    <a:pt x="100" y="268"/>
                  </a:cubicBezTo>
                  <a:cubicBezTo>
                    <a:pt x="98" y="269"/>
                    <a:pt x="98" y="269"/>
                    <a:pt x="98" y="269"/>
                  </a:cubicBezTo>
                  <a:cubicBezTo>
                    <a:pt x="99" y="272"/>
                    <a:pt x="99" y="272"/>
                    <a:pt x="99" y="272"/>
                  </a:cubicBezTo>
                  <a:cubicBezTo>
                    <a:pt x="99" y="272"/>
                    <a:pt x="99" y="272"/>
                    <a:pt x="99" y="272"/>
                  </a:cubicBezTo>
                  <a:cubicBezTo>
                    <a:pt x="99" y="273"/>
                    <a:pt x="99" y="273"/>
                    <a:pt x="99" y="273"/>
                  </a:cubicBezTo>
                  <a:cubicBezTo>
                    <a:pt x="98" y="274"/>
                    <a:pt x="98" y="274"/>
                    <a:pt x="98" y="274"/>
                  </a:cubicBezTo>
                  <a:cubicBezTo>
                    <a:pt x="96" y="273"/>
                    <a:pt x="96" y="273"/>
                    <a:pt x="96" y="273"/>
                  </a:cubicBezTo>
                  <a:cubicBezTo>
                    <a:pt x="96" y="272"/>
                    <a:pt x="96" y="272"/>
                    <a:pt x="96" y="272"/>
                  </a:cubicBezTo>
                  <a:cubicBezTo>
                    <a:pt x="94" y="270"/>
                    <a:pt x="94" y="270"/>
                    <a:pt x="94" y="270"/>
                  </a:cubicBezTo>
                  <a:cubicBezTo>
                    <a:pt x="93" y="271"/>
                    <a:pt x="93" y="271"/>
                    <a:pt x="93" y="271"/>
                  </a:cubicBezTo>
                  <a:cubicBezTo>
                    <a:pt x="93" y="272"/>
                    <a:pt x="93" y="272"/>
                    <a:pt x="93" y="272"/>
                  </a:cubicBezTo>
                  <a:cubicBezTo>
                    <a:pt x="92" y="273"/>
                    <a:pt x="92" y="273"/>
                    <a:pt x="92" y="273"/>
                  </a:cubicBezTo>
                  <a:cubicBezTo>
                    <a:pt x="91" y="274"/>
                    <a:pt x="91" y="274"/>
                    <a:pt x="91" y="274"/>
                  </a:cubicBezTo>
                  <a:cubicBezTo>
                    <a:pt x="91" y="276"/>
                    <a:pt x="91" y="276"/>
                    <a:pt x="91" y="276"/>
                  </a:cubicBezTo>
                  <a:cubicBezTo>
                    <a:pt x="92" y="276"/>
                    <a:pt x="92" y="276"/>
                    <a:pt x="92" y="276"/>
                  </a:cubicBezTo>
                  <a:cubicBezTo>
                    <a:pt x="91" y="279"/>
                    <a:pt x="91" y="279"/>
                    <a:pt x="91" y="279"/>
                  </a:cubicBezTo>
                  <a:cubicBezTo>
                    <a:pt x="91" y="280"/>
                    <a:pt x="91" y="280"/>
                    <a:pt x="91" y="280"/>
                  </a:cubicBezTo>
                  <a:cubicBezTo>
                    <a:pt x="93" y="281"/>
                    <a:pt x="93" y="281"/>
                    <a:pt x="93" y="281"/>
                  </a:cubicBezTo>
                  <a:cubicBezTo>
                    <a:pt x="93" y="282"/>
                    <a:pt x="93" y="282"/>
                    <a:pt x="93" y="282"/>
                  </a:cubicBezTo>
                  <a:cubicBezTo>
                    <a:pt x="93" y="282"/>
                    <a:pt x="93" y="282"/>
                    <a:pt x="93" y="282"/>
                  </a:cubicBezTo>
                  <a:cubicBezTo>
                    <a:pt x="95" y="284"/>
                    <a:pt x="95" y="284"/>
                    <a:pt x="95" y="284"/>
                  </a:cubicBezTo>
                  <a:cubicBezTo>
                    <a:pt x="95" y="283"/>
                    <a:pt x="95" y="283"/>
                    <a:pt x="95" y="283"/>
                  </a:cubicBezTo>
                  <a:cubicBezTo>
                    <a:pt x="98" y="284"/>
                    <a:pt x="98" y="284"/>
                    <a:pt x="98" y="284"/>
                  </a:cubicBezTo>
                  <a:cubicBezTo>
                    <a:pt x="100" y="285"/>
                    <a:pt x="100" y="285"/>
                    <a:pt x="100" y="285"/>
                  </a:cubicBezTo>
                  <a:cubicBezTo>
                    <a:pt x="102" y="288"/>
                    <a:pt x="102" y="288"/>
                    <a:pt x="102" y="288"/>
                  </a:cubicBezTo>
                  <a:cubicBezTo>
                    <a:pt x="100" y="288"/>
                    <a:pt x="100" y="288"/>
                    <a:pt x="100" y="288"/>
                  </a:cubicBezTo>
                  <a:cubicBezTo>
                    <a:pt x="100" y="289"/>
                    <a:pt x="100" y="289"/>
                    <a:pt x="100" y="289"/>
                  </a:cubicBezTo>
                  <a:cubicBezTo>
                    <a:pt x="101" y="290"/>
                    <a:pt x="101" y="290"/>
                    <a:pt x="101" y="290"/>
                  </a:cubicBezTo>
                  <a:cubicBezTo>
                    <a:pt x="103" y="289"/>
                    <a:pt x="103" y="289"/>
                    <a:pt x="103" y="289"/>
                  </a:cubicBezTo>
                  <a:cubicBezTo>
                    <a:pt x="104" y="290"/>
                    <a:pt x="104" y="290"/>
                    <a:pt x="104" y="290"/>
                  </a:cubicBezTo>
                  <a:cubicBezTo>
                    <a:pt x="104" y="290"/>
                    <a:pt x="104" y="290"/>
                    <a:pt x="104" y="290"/>
                  </a:cubicBezTo>
                  <a:cubicBezTo>
                    <a:pt x="104" y="290"/>
                    <a:pt x="104" y="290"/>
                    <a:pt x="104" y="290"/>
                  </a:cubicBezTo>
                  <a:cubicBezTo>
                    <a:pt x="104" y="290"/>
                    <a:pt x="104" y="290"/>
                    <a:pt x="104" y="290"/>
                  </a:cubicBezTo>
                  <a:cubicBezTo>
                    <a:pt x="104" y="291"/>
                    <a:pt x="104" y="291"/>
                    <a:pt x="104" y="291"/>
                  </a:cubicBezTo>
                  <a:cubicBezTo>
                    <a:pt x="103" y="291"/>
                    <a:pt x="103" y="291"/>
                    <a:pt x="103" y="291"/>
                  </a:cubicBezTo>
                  <a:cubicBezTo>
                    <a:pt x="103" y="291"/>
                    <a:pt x="103" y="291"/>
                    <a:pt x="103" y="291"/>
                  </a:cubicBezTo>
                  <a:cubicBezTo>
                    <a:pt x="103" y="292"/>
                    <a:pt x="103" y="292"/>
                    <a:pt x="103" y="292"/>
                  </a:cubicBezTo>
                  <a:cubicBezTo>
                    <a:pt x="103" y="292"/>
                    <a:pt x="103" y="292"/>
                    <a:pt x="103" y="292"/>
                  </a:cubicBezTo>
                  <a:cubicBezTo>
                    <a:pt x="103" y="292"/>
                    <a:pt x="103" y="292"/>
                    <a:pt x="103" y="292"/>
                  </a:cubicBezTo>
                  <a:cubicBezTo>
                    <a:pt x="103" y="292"/>
                    <a:pt x="103" y="292"/>
                    <a:pt x="103" y="292"/>
                  </a:cubicBezTo>
                  <a:cubicBezTo>
                    <a:pt x="103" y="292"/>
                    <a:pt x="103" y="292"/>
                    <a:pt x="103" y="292"/>
                  </a:cubicBezTo>
                  <a:cubicBezTo>
                    <a:pt x="102" y="292"/>
                    <a:pt x="102" y="292"/>
                    <a:pt x="102" y="292"/>
                  </a:cubicBezTo>
                  <a:cubicBezTo>
                    <a:pt x="101" y="292"/>
                    <a:pt x="101" y="292"/>
                    <a:pt x="101" y="292"/>
                  </a:cubicBezTo>
                  <a:cubicBezTo>
                    <a:pt x="101" y="292"/>
                    <a:pt x="101" y="292"/>
                    <a:pt x="101" y="292"/>
                  </a:cubicBezTo>
                  <a:cubicBezTo>
                    <a:pt x="102" y="293"/>
                    <a:pt x="102" y="293"/>
                    <a:pt x="102" y="293"/>
                  </a:cubicBezTo>
                  <a:cubicBezTo>
                    <a:pt x="102" y="293"/>
                    <a:pt x="102" y="293"/>
                    <a:pt x="102" y="293"/>
                  </a:cubicBezTo>
                  <a:cubicBezTo>
                    <a:pt x="102" y="294"/>
                    <a:pt x="102" y="294"/>
                    <a:pt x="102" y="294"/>
                  </a:cubicBezTo>
                  <a:cubicBezTo>
                    <a:pt x="102" y="293"/>
                    <a:pt x="102" y="293"/>
                    <a:pt x="102" y="293"/>
                  </a:cubicBezTo>
                  <a:cubicBezTo>
                    <a:pt x="102" y="293"/>
                    <a:pt x="101" y="293"/>
                    <a:pt x="101" y="293"/>
                  </a:cubicBezTo>
                  <a:cubicBezTo>
                    <a:pt x="101" y="293"/>
                    <a:pt x="100" y="293"/>
                    <a:pt x="100" y="293"/>
                  </a:cubicBezTo>
                  <a:cubicBezTo>
                    <a:pt x="100" y="293"/>
                    <a:pt x="100" y="293"/>
                    <a:pt x="100" y="293"/>
                  </a:cubicBezTo>
                  <a:cubicBezTo>
                    <a:pt x="101" y="293"/>
                    <a:pt x="101" y="293"/>
                    <a:pt x="101" y="293"/>
                  </a:cubicBezTo>
                  <a:cubicBezTo>
                    <a:pt x="101" y="294"/>
                    <a:pt x="101" y="294"/>
                    <a:pt x="101" y="294"/>
                  </a:cubicBezTo>
                  <a:cubicBezTo>
                    <a:pt x="100" y="294"/>
                    <a:pt x="100" y="294"/>
                    <a:pt x="100" y="294"/>
                  </a:cubicBezTo>
                  <a:cubicBezTo>
                    <a:pt x="100" y="294"/>
                    <a:pt x="100" y="294"/>
                    <a:pt x="100" y="294"/>
                  </a:cubicBezTo>
                  <a:cubicBezTo>
                    <a:pt x="99" y="295"/>
                    <a:pt x="99" y="295"/>
                    <a:pt x="99" y="295"/>
                  </a:cubicBezTo>
                  <a:cubicBezTo>
                    <a:pt x="99" y="294"/>
                    <a:pt x="99" y="294"/>
                    <a:pt x="99" y="294"/>
                  </a:cubicBezTo>
                  <a:cubicBezTo>
                    <a:pt x="99" y="295"/>
                    <a:pt x="99" y="295"/>
                    <a:pt x="99" y="295"/>
                  </a:cubicBezTo>
                  <a:cubicBezTo>
                    <a:pt x="98" y="295"/>
                    <a:pt x="98" y="295"/>
                    <a:pt x="98" y="295"/>
                  </a:cubicBezTo>
                  <a:cubicBezTo>
                    <a:pt x="98" y="295"/>
                    <a:pt x="98" y="295"/>
                    <a:pt x="98" y="295"/>
                  </a:cubicBezTo>
                  <a:cubicBezTo>
                    <a:pt x="97" y="294"/>
                    <a:pt x="97" y="294"/>
                    <a:pt x="97" y="294"/>
                  </a:cubicBezTo>
                  <a:cubicBezTo>
                    <a:pt x="97" y="295"/>
                    <a:pt x="97" y="295"/>
                    <a:pt x="97" y="295"/>
                  </a:cubicBezTo>
                  <a:cubicBezTo>
                    <a:pt x="97" y="296"/>
                    <a:pt x="97" y="296"/>
                    <a:pt x="97" y="296"/>
                  </a:cubicBezTo>
                  <a:cubicBezTo>
                    <a:pt x="97" y="296"/>
                    <a:pt x="97" y="296"/>
                    <a:pt x="97" y="296"/>
                  </a:cubicBezTo>
                  <a:cubicBezTo>
                    <a:pt x="96" y="297"/>
                    <a:pt x="96" y="297"/>
                    <a:pt x="96" y="297"/>
                  </a:cubicBezTo>
                  <a:cubicBezTo>
                    <a:pt x="96" y="298"/>
                    <a:pt x="96" y="298"/>
                    <a:pt x="96" y="298"/>
                  </a:cubicBezTo>
                  <a:cubicBezTo>
                    <a:pt x="96" y="298"/>
                    <a:pt x="96" y="298"/>
                    <a:pt x="96" y="298"/>
                  </a:cubicBezTo>
                  <a:cubicBezTo>
                    <a:pt x="96" y="300"/>
                    <a:pt x="96" y="300"/>
                    <a:pt x="96" y="300"/>
                  </a:cubicBezTo>
                  <a:cubicBezTo>
                    <a:pt x="95" y="300"/>
                    <a:pt x="95" y="300"/>
                    <a:pt x="95" y="300"/>
                  </a:cubicBezTo>
                  <a:cubicBezTo>
                    <a:pt x="95" y="301"/>
                    <a:pt x="95" y="301"/>
                    <a:pt x="95" y="301"/>
                  </a:cubicBezTo>
                  <a:cubicBezTo>
                    <a:pt x="95" y="302"/>
                    <a:pt x="95" y="302"/>
                    <a:pt x="95" y="302"/>
                  </a:cubicBezTo>
                  <a:cubicBezTo>
                    <a:pt x="96" y="302"/>
                    <a:pt x="96" y="302"/>
                    <a:pt x="96" y="302"/>
                  </a:cubicBezTo>
                  <a:cubicBezTo>
                    <a:pt x="97" y="302"/>
                    <a:pt x="97" y="302"/>
                    <a:pt x="97" y="302"/>
                  </a:cubicBezTo>
                  <a:cubicBezTo>
                    <a:pt x="97" y="303"/>
                    <a:pt x="97" y="303"/>
                    <a:pt x="97" y="303"/>
                  </a:cubicBezTo>
                  <a:cubicBezTo>
                    <a:pt x="98" y="303"/>
                    <a:pt x="98" y="303"/>
                    <a:pt x="98" y="303"/>
                  </a:cubicBezTo>
                  <a:cubicBezTo>
                    <a:pt x="98" y="304"/>
                    <a:pt x="98" y="304"/>
                    <a:pt x="98" y="304"/>
                  </a:cubicBezTo>
                  <a:cubicBezTo>
                    <a:pt x="99" y="305"/>
                    <a:pt x="99" y="305"/>
                    <a:pt x="99" y="305"/>
                  </a:cubicBezTo>
                  <a:cubicBezTo>
                    <a:pt x="99" y="304"/>
                    <a:pt x="99" y="304"/>
                    <a:pt x="99" y="304"/>
                  </a:cubicBezTo>
                  <a:cubicBezTo>
                    <a:pt x="100" y="304"/>
                    <a:pt x="100" y="304"/>
                    <a:pt x="100" y="304"/>
                  </a:cubicBezTo>
                  <a:cubicBezTo>
                    <a:pt x="100" y="305"/>
                    <a:pt x="100" y="305"/>
                    <a:pt x="100" y="305"/>
                  </a:cubicBezTo>
                  <a:cubicBezTo>
                    <a:pt x="99" y="306"/>
                    <a:pt x="99" y="306"/>
                    <a:pt x="99" y="306"/>
                  </a:cubicBezTo>
                  <a:cubicBezTo>
                    <a:pt x="99" y="306"/>
                    <a:pt x="99" y="306"/>
                    <a:pt x="99" y="306"/>
                  </a:cubicBezTo>
                  <a:cubicBezTo>
                    <a:pt x="99" y="306"/>
                    <a:pt x="99" y="306"/>
                    <a:pt x="99" y="306"/>
                  </a:cubicBezTo>
                  <a:cubicBezTo>
                    <a:pt x="99" y="306"/>
                    <a:pt x="99" y="306"/>
                    <a:pt x="99" y="306"/>
                  </a:cubicBezTo>
                  <a:cubicBezTo>
                    <a:pt x="100" y="307"/>
                    <a:pt x="100" y="307"/>
                    <a:pt x="100" y="307"/>
                  </a:cubicBezTo>
                  <a:cubicBezTo>
                    <a:pt x="100" y="307"/>
                    <a:pt x="100" y="307"/>
                    <a:pt x="100" y="307"/>
                  </a:cubicBezTo>
                  <a:cubicBezTo>
                    <a:pt x="100" y="308"/>
                    <a:pt x="100" y="308"/>
                    <a:pt x="100" y="308"/>
                  </a:cubicBezTo>
                  <a:cubicBezTo>
                    <a:pt x="101" y="309"/>
                    <a:pt x="101" y="309"/>
                    <a:pt x="101" y="309"/>
                  </a:cubicBezTo>
                  <a:cubicBezTo>
                    <a:pt x="101" y="310"/>
                    <a:pt x="101" y="310"/>
                    <a:pt x="101" y="310"/>
                  </a:cubicBezTo>
                  <a:cubicBezTo>
                    <a:pt x="103" y="312"/>
                    <a:pt x="103" y="312"/>
                    <a:pt x="103" y="312"/>
                  </a:cubicBezTo>
                  <a:cubicBezTo>
                    <a:pt x="105" y="314"/>
                    <a:pt x="105" y="314"/>
                    <a:pt x="105" y="314"/>
                  </a:cubicBezTo>
                  <a:cubicBezTo>
                    <a:pt x="105" y="314"/>
                    <a:pt x="105" y="314"/>
                    <a:pt x="105" y="314"/>
                  </a:cubicBezTo>
                  <a:cubicBezTo>
                    <a:pt x="105" y="314"/>
                    <a:pt x="105" y="314"/>
                    <a:pt x="105" y="314"/>
                  </a:cubicBezTo>
                  <a:cubicBezTo>
                    <a:pt x="104" y="316"/>
                    <a:pt x="104" y="316"/>
                    <a:pt x="104" y="316"/>
                  </a:cubicBezTo>
                  <a:cubicBezTo>
                    <a:pt x="102" y="316"/>
                    <a:pt x="102" y="316"/>
                    <a:pt x="102" y="316"/>
                  </a:cubicBezTo>
                  <a:cubicBezTo>
                    <a:pt x="102" y="317"/>
                    <a:pt x="102" y="317"/>
                    <a:pt x="102" y="317"/>
                  </a:cubicBezTo>
                  <a:cubicBezTo>
                    <a:pt x="100" y="317"/>
                    <a:pt x="100" y="317"/>
                    <a:pt x="100" y="317"/>
                  </a:cubicBezTo>
                  <a:cubicBezTo>
                    <a:pt x="99" y="316"/>
                    <a:pt x="99" y="316"/>
                    <a:pt x="99" y="316"/>
                  </a:cubicBezTo>
                  <a:cubicBezTo>
                    <a:pt x="97" y="315"/>
                    <a:pt x="97" y="315"/>
                    <a:pt x="97" y="315"/>
                  </a:cubicBezTo>
                  <a:cubicBezTo>
                    <a:pt x="96" y="314"/>
                    <a:pt x="96" y="314"/>
                    <a:pt x="96" y="314"/>
                  </a:cubicBezTo>
                  <a:cubicBezTo>
                    <a:pt x="96" y="316"/>
                    <a:pt x="96" y="316"/>
                    <a:pt x="96" y="316"/>
                  </a:cubicBezTo>
                  <a:cubicBezTo>
                    <a:pt x="97" y="316"/>
                    <a:pt x="97" y="316"/>
                    <a:pt x="97" y="316"/>
                  </a:cubicBezTo>
                  <a:cubicBezTo>
                    <a:pt x="97" y="317"/>
                    <a:pt x="97" y="317"/>
                    <a:pt x="97" y="317"/>
                  </a:cubicBezTo>
                  <a:cubicBezTo>
                    <a:pt x="97" y="319"/>
                    <a:pt x="97" y="319"/>
                    <a:pt x="97" y="319"/>
                  </a:cubicBezTo>
                  <a:cubicBezTo>
                    <a:pt x="96" y="318"/>
                    <a:pt x="96" y="318"/>
                    <a:pt x="96" y="318"/>
                  </a:cubicBezTo>
                  <a:cubicBezTo>
                    <a:pt x="94" y="318"/>
                    <a:pt x="94" y="318"/>
                    <a:pt x="94" y="318"/>
                  </a:cubicBezTo>
                  <a:cubicBezTo>
                    <a:pt x="91" y="317"/>
                    <a:pt x="91" y="317"/>
                    <a:pt x="91" y="317"/>
                  </a:cubicBezTo>
                  <a:cubicBezTo>
                    <a:pt x="90" y="317"/>
                    <a:pt x="90" y="317"/>
                    <a:pt x="90" y="317"/>
                  </a:cubicBezTo>
                  <a:cubicBezTo>
                    <a:pt x="90" y="318"/>
                    <a:pt x="90" y="318"/>
                    <a:pt x="90" y="318"/>
                  </a:cubicBezTo>
                  <a:cubicBezTo>
                    <a:pt x="91" y="319"/>
                    <a:pt x="91" y="319"/>
                    <a:pt x="91" y="319"/>
                  </a:cubicBezTo>
                  <a:cubicBezTo>
                    <a:pt x="90" y="318"/>
                    <a:pt x="90" y="318"/>
                    <a:pt x="90" y="318"/>
                  </a:cubicBezTo>
                  <a:cubicBezTo>
                    <a:pt x="87" y="318"/>
                    <a:pt x="87" y="318"/>
                    <a:pt x="87" y="318"/>
                  </a:cubicBezTo>
                  <a:cubicBezTo>
                    <a:pt x="86" y="318"/>
                    <a:pt x="86" y="318"/>
                    <a:pt x="86" y="318"/>
                  </a:cubicBezTo>
                  <a:cubicBezTo>
                    <a:pt x="84" y="318"/>
                    <a:pt x="84" y="318"/>
                    <a:pt x="84" y="318"/>
                  </a:cubicBezTo>
                  <a:cubicBezTo>
                    <a:pt x="83" y="318"/>
                    <a:pt x="83" y="318"/>
                    <a:pt x="83" y="318"/>
                  </a:cubicBezTo>
                  <a:cubicBezTo>
                    <a:pt x="83" y="318"/>
                    <a:pt x="83" y="318"/>
                    <a:pt x="83" y="318"/>
                  </a:cubicBezTo>
                  <a:cubicBezTo>
                    <a:pt x="82" y="318"/>
                    <a:pt x="82" y="318"/>
                    <a:pt x="82" y="318"/>
                  </a:cubicBezTo>
                  <a:cubicBezTo>
                    <a:pt x="80" y="317"/>
                    <a:pt x="80" y="317"/>
                    <a:pt x="80" y="317"/>
                  </a:cubicBezTo>
                  <a:cubicBezTo>
                    <a:pt x="80" y="317"/>
                    <a:pt x="80" y="317"/>
                    <a:pt x="80" y="317"/>
                  </a:cubicBezTo>
                  <a:cubicBezTo>
                    <a:pt x="79" y="317"/>
                    <a:pt x="79" y="317"/>
                    <a:pt x="79" y="317"/>
                  </a:cubicBezTo>
                  <a:cubicBezTo>
                    <a:pt x="78" y="317"/>
                    <a:pt x="78" y="317"/>
                    <a:pt x="78" y="317"/>
                  </a:cubicBezTo>
                  <a:cubicBezTo>
                    <a:pt x="77" y="317"/>
                    <a:pt x="77" y="317"/>
                    <a:pt x="77" y="317"/>
                  </a:cubicBezTo>
                  <a:cubicBezTo>
                    <a:pt x="77" y="317"/>
                    <a:pt x="77" y="317"/>
                    <a:pt x="77" y="317"/>
                  </a:cubicBezTo>
                  <a:cubicBezTo>
                    <a:pt x="76" y="317"/>
                    <a:pt x="76" y="317"/>
                    <a:pt x="76" y="317"/>
                  </a:cubicBezTo>
                  <a:cubicBezTo>
                    <a:pt x="76" y="316"/>
                    <a:pt x="76" y="316"/>
                    <a:pt x="76" y="316"/>
                  </a:cubicBezTo>
                  <a:cubicBezTo>
                    <a:pt x="76" y="316"/>
                    <a:pt x="76" y="316"/>
                    <a:pt x="76" y="316"/>
                  </a:cubicBezTo>
                  <a:cubicBezTo>
                    <a:pt x="76" y="316"/>
                    <a:pt x="76" y="316"/>
                    <a:pt x="76" y="316"/>
                  </a:cubicBezTo>
                  <a:cubicBezTo>
                    <a:pt x="76" y="316"/>
                    <a:pt x="76" y="316"/>
                    <a:pt x="76" y="316"/>
                  </a:cubicBezTo>
                  <a:cubicBezTo>
                    <a:pt x="76" y="316"/>
                    <a:pt x="76" y="316"/>
                    <a:pt x="76" y="316"/>
                  </a:cubicBezTo>
                  <a:cubicBezTo>
                    <a:pt x="76" y="315"/>
                    <a:pt x="76" y="315"/>
                    <a:pt x="76" y="315"/>
                  </a:cubicBezTo>
                  <a:cubicBezTo>
                    <a:pt x="75" y="314"/>
                    <a:pt x="75" y="314"/>
                    <a:pt x="75" y="314"/>
                  </a:cubicBezTo>
                  <a:cubicBezTo>
                    <a:pt x="75" y="312"/>
                    <a:pt x="75" y="312"/>
                    <a:pt x="75" y="312"/>
                  </a:cubicBezTo>
                  <a:cubicBezTo>
                    <a:pt x="74" y="312"/>
                    <a:pt x="74" y="312"/>
                    <a:pt x="74" y="312"/>
                  </a:cubicBezTo>
                  <a:cubicBezTo>
                    <a:pt x="73" y="310"/>
                    <a:pt x="73" y="310"/>
                    <a:pt x="73" y="310"/>
                  </a:cubicBezTo>
                  <a:cubicBezTo>
                    <a:pt x="72" y="310"/>
                    <a:pt x="72" y="310"/>
                    <a:pt x="72" y="310"/>
                  </a:cubicBezTo>
                  <a:cubicBezTo>
                    <a:pt x="72" y="310"/>
                    <a:pt x="72" y="310"/>
                    <a:pt x="72" y="310"/>
                  </a:cubicBezTo>
                  <a:cubicBezTo>
                    <a:pt x="71" y="309"/>
                    <a:pt x="71" y="309"/>
                    <a:pt x="71" y="309"/>
                  </a:cubicBezTo>
                  <a:cubicBezTo>
                    <a:pt x="71" y="309"/>
                    <a:pt x="71" y="309"/>
                    <a:pt x="71" y="309"/>
                  </a:cubicBezTo>
                  <a:cubicBezTo>
                    <a:pt x="70" y="309"/>
                    <a:pt x="70" y="309"/>
                    <a:pt x="70" y="309"/>
                  </a:cubicBezTo>
                  <a:cubicBezTo>
                    <a:pt x="69" y="309"/>
                    <a:pt x="69" y="309"/>
                    <a:pt x="69" y="309"/>
                  </a:cubicBezTo>
                  <a:cubicBezTo>
                    <a:pt x="69" y="308"/>
                    <a:pt x="69" y="308"/>
                    <a:pt x="69" y="308"/>
                  </a:cubicBezTo>
                  <a:cubicBezTo>
                    <a:pt x="68" y="308"/>
                    <a:pt x="68" y="308"/>
                    <a:pt x="68" y="308"/>
                  </a:cubicBezTo>
                  <a:cubicBezTo>
                    <a:pt x="67" y="307"/>
                    <a:pt x="67" y="307"/>
                    <a:pt x="67" y="307"/>
                  </a:cubicBezTo>
                  <a:cubicBezTo>
                    <a:pt x="67" y="307"/>
                    <a:pt x="67" y="307"/>
                    <a:pt x="67" y="307"/>
                  </a:cubicBezTo>
                  <a:cubicBezTo>
                    <a:pt x="66" y="307"/>
                    <a:pt x="66" y="307"/>
                    <a:pt x="66" y="307"/>
                  </a:cubicBezTo>
                  <a:cubicBezTo>
                    <a:pt x="66" y="306"/>
                    <a:pt x="66" y="306"/>
                    <a:pt x="66" y="306"/>
                  </a:cubicBezTo>
                  <a:cubicBezTo>
                    <a:pt x="65" y="306"/>
                    <a:pt x="65" y="306"/>
                    <a:pt x="65" y="306"/>
                  </a:cubicBezTo>
                  <a:cubicBezTo>
                    <a:pt x="65" y="306"/>
                    <a:pt x="65" y="306"/>
                    <a:pt x="65" y="306"/>
                  </a:cubicBezTo>
                  <a:cubicBezTo>
                    <a:pt x="64" y="305"/>
                    <a:pt x="64" y="305"/>
                    <a:pt x="64" y="305"/>
                  </a:cubicBezTo>
                  <a:cubicBezTo>
                    <a:pt x="61" y="303"/>
                    <a:pt x="61" y="303"/>
                    <a:pt x="61" y="303"/>
                  </a:cubicBezTo>
                  <a:cubicBezTo>
                    <a:pt x="60" y="302"/>
                    <a:pt x="60" y="302"/>
                    <a:pt x="60" y="302"/>
                  </a:cubicBezTo>
                  <a:cubicBezTo>
                    <a:pt x="58" y="301"/>
                    <a:pt x="58" y="301"/>
                    <a:pt x="58" y="301"/>
                  </a:cubicBezTo>
                  <a:cubicBezTo>
                    <a:pt x="57" y="302"/>
                    <a:pt x="57" y="302"/>
                    <a:pt x="57" y="302"/>
                  </a:cubicBezTo>
                  <a:cubicBezTo>
                    <a:pt x="56" y="301"/>
                    <a:pt x="56" y="301"/>
                    <a:pt x="56" y="301"/>
                  </a:cubicBezTo>
                  <a:cubicBezTo>
                    <a:pt x="56" y="300"/>
                    <a:pt x="56" y="300"/>
                    <a:pt x="56" y="300"/>
                  </a:cubicBezTo>
                  <a:cubicBezTo>
                    <a:pt x="54" y="299"/>
                    <a:pt x="54" y="299"/>
                    <a:pt x="54" y="299"/>
                  </a:cubicBezTo>
                  <a:cubicBezTo>
                    <a:pt x="54" y="299"/>
                    <a:pt x="54" y="299"/>
                    <a:pt x="54" y="299"/>
                  </a:cubicBezTo>
                  <a:cubicBezTo>
                    <a:pt x="53" y="299"/>
                    <a:pt x="53" y="299"/>
                    <a:pt x="53" y="299"/>
                  </a:cubicBezTo>
                  <a:cubicBezTo>
                    <a:pt x="53" y="299"/>
                    <a:pt x="53" y="299"/>
                    <a:pt x="53" y="299"/>
                  </a:cubicBezTo>
                  <a:cubicBezTo>
                    <a:pt x="54" y="298"/>
                    <a:pt x="54" y="298"/>
                    <a:pt x="54" y="298"/>
                  </a:cubicBezTo>
                  <a:cubicBezTo>
                    <a:pt x="54" y="298"/>
                    <a:pt x="54" y="298"/>
                    <a:pt x="54" y="298"/>
                  </a:cubicBezTo>
                  <a:cubicBezTo>
                    <a:pt x="54" y="297"/>
                    <a:pt x="54" y="297"/>
                    <a:pt x="54" y="297"/>
                  </a:cubicBezTo>
                  <a:cubicBezTo>
                    <a:pt x="55" y="298"/>
                    <a:pt x="55" y="298"/>
                    <a:pt x="55" y="298"/>
                  </a:cubicBezTo>
                  <a:cubicBezTo>
                    <a:pt x="55" y="298"/>
                    <a:pt x="55" y="298"/>
                    <a:pt x="55" y="298"/>
                  </a:cubicBezTo>
                  <a:cubicBezTo>
                    <a:pt x="56" y="298"/>
                    <a:pt x="56" y="298"/>
                    <a:pt x="56" y="298"/>
                  </a:cubicBezTo>
                  <a:cubicBezTo>
                    <a:pt x="57" y="298"/>
                    <a:pt x="57" y="298"/>
                    <a:pt x="57" y="298"/>
                  </a:cubicBezTo>
                  <a:cubicBezTo>
                    <a:pt x="57" y="297"/>
                    <a:pt x="57" y="297"/>
                    <a:pt x="57" y="297"/>
                  </a:cubicBezTo>
                  <a:cubicBezTo>
                    <a:pt x="56" y="297"/>
                    <a:pt x="56" y="297"/>
                    <a:pt x="56" y="297"/>
                  </a:cubicBezTo>
                  <a:cubicBezTo>
                    <a:pt x="56" y="296"/>
                    <a:pt x="56" y="296"/>
                    <a:pt x="56" y="296"/>
                  </a:cubicBezTo>
                  <a:cubicBezTo>
                    <a:pt x="57" y="295"/>
                    <a:pt x="57" y="295"/>
                    <a:pt x="57" y="295"/>
                  </a:cubicBezTo>
                  <a:cubicBezTo>
                    <a:pt x="57" y="295"/>
                    <a:pt x="57" y="295"/>
                    <a:pt x="57" y="295"/>
                  </a:cubicBezTo>
                  <a:cubicBezTo>
                    <a:pt x="58" y="294"/>
                    <a:pt x="58" y="294"/>
                    <a:pt x="58" y="294"/>
                  </a:cubicBezTo>
                  <a:cubicBezTo>
                    <a:pt x="58" y="294"/>
                    <a:pt x="58" y="294"/>
                    <a:pt x="58" y="294"/>
                  </a:cubicBezTo>
                  <a:cubicBezTo>
                    <a:pt x="59" y="294"/>
                    <a:pt x="59" y="294"/>
                    <a:pt x="59" y="294"/>
                  </a:cubicBezTo>
                  <a:cubicBezTo>
                    <a:pt x="59" y="294"/>
                    <a:pt x="59" y="294"/>
                    <a:pt x="59" y="294"/>
                  </a:cubicBezTo>
                  <a:cubicBezTo>
                    <a:pt x="59" y="294"/>
                    <a:pt x="59" y="294"/>
                    <a:pt x="59" y="294"/>
                  </a:cubicBezTo>
                  <a:cubicBezTo>
                    <a:pt x="58" y="293"/>
                    <a:pt x="58" y="293"/>
                    <a:pt x="58" y="293"/>
                  </a:cubicBezTo>
                  <a:cubicBezTo>
                    <a:pt x="58" y="293"/>
                    <a:pt x="58" y="293"/>
                    <a:pt x="58" y="293"/>
                  </a:cubicBezTo>
                  <a:cubicBezTo>
                    <a:pt x="58" y="293"/>
                    <a:pt x="58" y="293"/>
                    <a:pt x="58" y="293"/>
                  </a:cubicBezTo>
                  <a:cubicBezTo>
                    <a:pt x="57" y="293"/>
                    <a:pt x="57" y="293"/>
                    <a:pt x="57" y="293"/>
                  </a:cubicBezTo>
                  <a:cubicBezTo>
                    <a:pt x="56" y="291"/>
                    <a:pt x="56" y="291"/>
                    <a:pt x="56" y="291"/>
                  </a:cubicBezTo>
                  <a:cubicBezTo>
                    <a:pt x="58" y="291"/>
                    <a:pt x="58" y="291"/>
                    <a:pt x="58" y="291"/>
                  </a:cubicBezTo>
                  <a:cubicBezTo>
                    <a:pt x="59" y="291"/>
                    <a:pt x="59" y="291"/>
                    <a:pt x="59" y="291"/>
                  </a:cubicBezTo>
                  <a:cubicBezTo>
                    <a:pt x="59" y="291"/>
                    <a:pt x="59" y="291"/>
                    <a:pt x="59" y="291"/>
                  </a:cubicBezTo>
                  <a:cubicBezTo>
                    <a:pt x="59" y="291"/>
                    <a:pt x="59" y="291"/>
                    <a:pt x="59" y="291"/>
                  </a:cubicBezTo>
                  <a:cubicBezTo>
                    <a:pt x="58" y="291"/>
                    <a:pt x="58" y="291"/>
                    <a:pt x="58" y="291"/>
                  </a:cubicBezTo>
                  <a:cubicBezTo>
                    <a:pt x="59" y="290"/>
                    <a:pt x="59" y="290"/>
                    <a:pt x="59" y="290"/>
                  </a:cubicBezTo>
                  <a:cubicBezTo>
                    <a:pt x="62" y="289"/>
                    <a:pt x="62" y="289"/>
                    <a:pt x="62" y="289"/>
                  </a:cubicBezTo>
                  <a:cubicBezTo>
                    <a:pt x="62" y="288"/>
                    <a:pt x="62" y="288"/>
                    <a:pt x="62" y="288"/>
                  </a:cubicBezTo>
                  <a:cubicBezTo>
                    <a:pt x="62" y="288"/>
                    <a:pt x="62" y="288"/>
                    <a:pt x="62" y="288"/>
                  </a:cubicBezTo>
                  <a:cubicBezTo>
                    <a:pt x="61" y="288"/>
                    <a:pt x="61" y="288"/>
                    <a:pt x="61" y="288"/>
                  </a:cubicBezTo>
                  <a:cubicBezTo>
                    <a:pt x="60" y="288"/>
                    <a:pt x="60" y="288"/>
                    <a:pt x="60" y="288"/>
                  </a:cubicBezTo>
                  <a:cubicBezTo>
                    <a:pt x="59" y="288"/>
                    <a:pt x="59" y="288"/>
                    <a:pt x="59" y="288"/>
                  </a:cubicBezTo>
                  <a:cubicBezTo>
                    <a:pt x="58" y="288"/>
                    <a:pt x="58" y="288"/>
                    <a:pt x="58" y="288"/>
                  </a:cubicBezTo>
                  <a:cubicBezTo>
                    <a:pt x="58" y="288"/>
                    <a:pt x="58" y="288"/>
                    <a:pt x="58" y="288"/>
                  </a:cubicBezTo>
                  <a:cubicBezTo>
                    <a:pt x="59" y="287"/>
                    <a:pt x="59" y="287"/>
                    <a:pt x="59" y="287"/>
                  </a:cubicBezTo>
                  <a:cubicBezTo>
                    <a:pt x="59" y="286"/>
                    <a:pt x="59" y="286"/>
                    <a:pt x="59" y="286"/>
                  </a:cubicBezTo>
                  <a:cubicBezTo>
                    <a:pt x="60" y="285"/>
                    <a:pt x="60" y="285"/>
                    <a:pt x="60" y="285"/>
                  </a:cubicBezTo>
                  <a:cubicBezTo>
                    <a:pt x="62" y="285"/>
                    <a:pt x="62" y="285"/>
                    <a:pt x="62" y="285"/>
                  </a:cubicBezTo>
                  <a:cubicBezTo>
                    <a:pt x="63" y="284"/>
                    <a:pt x="63" y="284"/>
                    <a:pt x="63" y="284"/>
                  </a:cubicBezTo>
                  <a:cubicBezTo>
                    <a:pt x="63" y="283"/>
                    <a:pt x="63" y="283"/>
                    <a:pt x="63" y="283"/>
                  </a:cubicBezTo>
                  <a:cubicBezTo>
                    <a:pt x="64" y="282"/>
                    <a:pt x="64" y="282"/>
                    <a:pt x="64" y="282"/>
                  </a:cubicBezTo>
                  <a:cubicBezTo>
                    <a:pt x="63" y="281"/>
                    <a:pt x="63" y="281"/>
                    <a:pt x="63" y="281"/>
                  </a:cubicBezTo>
                  <a:cubicBezTo>
                    <a:pt x="62" y="280"/>
                    <a:pt x="62" y="280"/>
                    <a:pt x="62" y="280"/>
                  </a:cubicBezTo>
                  <a:cubicBezTo>
                    <a:pt x="62" y="278"/>
                    <a:pt x="62" y="278"/>
                    <a:pt x="62" y="278"/>
                  </a:cubicBezTo>
                  <a:cubicBezTo>
                    <a:pt x="63" y="278"/>
                    <a:pt x="63" y="278"/>
                    <a:pt x="63" y="278"/>
                  </a:cubicBezTo>
                  <a:cubicBezTo>
                    <a:pt x="64" y="277"/>
                    <a:pt x="64" y="277"/>
                    <a:pt x="64" y="277"/>
                  </a:cubicBezTo>
                  <a:cubicBezTo>
                    <a:pt x="64" y="276"/>
                    <a:pt x="64" y="276"/>
                    <a:pt x="64" y="276"/>
                  </a:cubicBezTo>
                  <a:cubicBezTo>
                    <a:pt x="63" y="276"/>
                    <a:pt x="63" y="276"/>
                    <a:pt x="63" y="276"/>
                  </a:cubicBezTo>
                  <a:cubicBezTo>
                    <a:pt x="63" y="275"/>
                    <a:pt x="63" y="275"/>
                    <a:pt x="63" y="275"/>
                  </a:cubicBezTo>
                  <a:cubicBezTo>
                    <a:pt x="62" y="275"/>
                    <a:pt x="62" y="275"/>
                    <a:pt x="62" y="275"/>
                  </a:cubicBezTo>
                  <a:cubicBezTo>
                    <a:pt x="61" y="275"/>
                    <a:pt x="61" y="275"/>
                    <a:pt x="61" y="275"/>
                  </a:cubicBezTo>
                  <a:cubicBezTo>
                    <a:pt x="60" y="274"/>
                    <a:pt x="60" y="274"/>
                    <a:pt x="60" y="274"/>
                  </a:cubicBezTo>
                  <a:cubicBezTo>
                    <a:pt x="59" y="275"/>
                    <a:pt x="59" y="275"/>
                    <a:pt x="59" y="275"/>
                  </a:cubicBezTo>
                  <a:cubicBezTo>
                    <a:pt x="58" y="274"/>
                    <a:pt x="58" y="274"/>
                    <a:pt x="58" y="274"/>
                  </a:cubicBezTo>
                  <a:cubicBezTo>
                    <a:pt x="57" y="274"/>
                    <a:pt x="57" y="274"/>
                    <a:pt x="57" y="274"/>
                  </a:cubicBezTo>
                  <a:cubicBezTo>
                    <a:pt x="55" y="274"/>
                    <a:pt x="55" y="274"/>
                    <a:pt x="55" y="274"/>
                  </a:cubicBezTo>
                  <a:cubicBezTo>
                    <a:pt x="55" y="274"/>
                    <a:pt x="55" y="274"/>
                    <a:pt x="55" y="274"/>
                  </a:cubicBezTo>
                  <a:cubicBezTo>
                    <a:pt x="54" y="274"/>
                    <a:pt x="54" y="274"/>
                    <a:pt x="54" y="274"/>
                  </a:cubicBezTo>
                  <a:cubicBezTo>
                    <a:pt x="53" y="273"/>
                    <a:pt x="53" y="273"/>
                    <a:pt x="53" y="273"/>
                  </a:cubicBezTo>
                  <a:cubicBezTo>
                    <a:pt x="52" y="271"/>
                    <a:pt x="52" y="271"/>
                    <a:pt x="52" y="271"/>
                  </a:cubicBezTo>
                  <a:cubicBezTo>
                    <a:pt x="51" y="271"/>
                    <a:pt x="51" y="271"/>
                    <a:pt x="51" y="271"/>
                  </a:cubicBezTo>
                  <a:cubicBezTo>
                    <a:pt x="50" y="272"/>
                    <a:pt x="50" y="272"/>
                    <a:pt x="50" y="272"/>
                  </a:cubicBezTo>
                  <a:cubicBezTo>
                    <a:pt x="49" y="272"/>
                    <a:pt x="49" y="272"/>
                    <a:pt x="49" y="272"/>
                  </a:cubicBezTo>
                  <a:cubicBezTo>
                    <a:pt x="48" y="272"/>
                    <a:pt x="48" y="272"/>
                    <a:pt x="48" y="272"/>
                  </a:cubicBezTo>
                  <a:cubicBezTo>
                    <a:pt x="46" y="271"/>
                    <a:pt x="46" y="271"/>
                    <a:pt x="46" y="271"/>
                  </a:cubicBezTo>
                  <a:cubicBezTo>
                    <a:pt x="46" y="272"/>
                    <a:pt x="46" y="272"/>
                    <a:pt x="46" y="272"/>
                  </a:cubicBezTo>
                  <a:cubicBezTo>
                    <a:pt x="44" y="270"/>
                    <a:pt x="44" y="270"/>
                    <a:pt x="44" y="270"/>
                  </a:cubicBezTo>
                  <a:cubicBezTo>
                    <a:pt x="43" y="269"/>
                    <a:pt x="43" y="269"/>
                    <a:pt x="43" y="269"/>
                  </a:cubicBezTo>
                  <a:cubicBezTo>
                    <a:pt x="43" y="268"/>
                    <a:pt x="43" y="268"/>
                    <a:pt x="43" y="268"/>
                  </a:cubicBezTo>
                  <a:cubicBezTo>
                    <a:pt x="42" y="268"/>
                    <a:pt x="42" y="268"/>
                    <a:pt x="42" y="268"/>
                  </a:cubicBezTo>
                  <a:cubicBezTo>
                    <a:pt x="42" y="267"/>
                    <a:pt x="42" y="267"/>
                    <a:pt x="42" y="267"/>
                  </a:cubicBezTo>
                  <a:cubicBezTo>
                    <a:pt x="41" y="266"/>
                    <a:pt x="41" y="266"/>
                    <a:pt x="41" y="266"/>
                  </a:cubicBezTo>
                  <a:cubicBezTo>
                    <a:pt x="39" y="267"/>
                    <a:pt x="39" y="267"/>
                    <a:pt x="39" y="267"/>
                  </a:cubicBezTo>
                  <a:cubicBezTo>
                    <a:pt x="38" y="265"/>
                    <a:pt x="38" y="265"/>
                    <a:pt x="38" y="265"/>
                  </a:cubicBezTo>
                  <a:cubicBezTo>
                    <a:pt x="38" y="264"/>
                    <a:pt x="38" y="264"/>
                    <a:pt x="38" y="264"/>
                  </a:cubicBezTo>
                  <a:cubicBezTo>
                    <a:pt x="37" y="264"/>
                    <a:pt x="37" y="264"/>
                    <a:pt x="37" y="264"/>
                  </a:cubicBezTo>
                  <a:cubicBezTo>
                    <a:pt x="37" y="262"/>
                    <a:pt x="37" y="262"/>
                    <a:pt x="37" y="262"/>
                  </a:cubicBezTo>
                  <a:cubicBezTo>
                    <a:pt x="36" y="262"/>
                    <a:pt x="36" y="262"/>
                    <a:pt x="36" y="262"/>
                  </a:cubicBezTo>
                  <a:cubicBezTo>
                    <a:pt x="34" y="262"/>
                    <a:pt x="34" y="262"/>
                    <a:pt x="34" y="262"/>
                  </a:cubicBezTo>
                  <a:cubicBezTo>
                    <a:pt x="32" y="262"/>
                    <a:pt x="32" y="262"/>
                    <a:pt x="32" y="262"/>
                  </a:cubicBezTo>
                  <a:cubicBezTo>
                    <a:pt x="30" y="262"/>
                    <a:pt x="30" y="262"/>
                    <a:pt x="30" y="262"/>
                  </a:cubicBezTo>
                  <a:cubicBezTo>
                    <a:pt x="29" y="262"/>
                    <a:pt x="29" y="262"/>
                    <a:pt x="29" y="262"/>
                  </a:cubicBezTo>
                  <a:cubicBezTo>
                    <a:pt x="29" y="263"/>
                    <a:pt x="29" y="263"/>
                    <a:pt x="29" y="263"/>
                  </a:cubicBezTo>
                  <a:cubicBezTo>
                    <a:pt x="28" y="263"/>
                    <a:pt x="28" y="263"/>
                    <a:pt x="28" y="263"/>
                  </a:cubicBezTo>
                  <a:cubicBezTo>
                    <a:pt x="28" y="263"/>
                    <a:pt x="28" y="263"/>
                    <a:pt x="28" y="263"/>
                  </a:cubicBezTo>
                  <a:cubicBezTo>
                    <a:pt x="28" y="262"/>
                    <a:pt x="28" y="262"/>
                    <a:pt x="28" y="262"/>
                  </a:cubicBezTo>
                  <a:cubicBezTo>
                    <a:pt x="27" y="261"/>
                    <a:pt x="27" y="261"/>
                    <a:pt x="27" y="261"/>
                  </a:cubicBezTo>
                  <a:cubicBezTo>
                    <a:pt x="27" y="260"/>
                    <a:pt x="27" y="260"/>
                    <a:pt x="27" y="260"/>
                  </a:cubicBezTo>
                  <a:cubicBezTo>
                    <a:pt x="26" y="259"/>
                    <a:pt x="26" y="259"/>
                    <a:pt x="26" y="259"/>
                  </a:cubicBezTo>
                  <a:cubicBezTo>
                    <a:pt x="26" y="258"/>
                    <a:pt x="26" y="258"/>
                    <a:pt x="26" y="258"/>
                  </a:cubicBezTo>
                  <a:cubicBezTo>
                    <a:pt x="26" y="257"/>
                    <a:pt x="26" y="257"/>
                    <a:pt x="26" y="257"/>
                  </a:cubicBezTo>
                  <a:cubicBezTo>
                    <a:pt x="27" y="258"/>
                    <a:pt x="27" y="258"/>
                    <a:pt x="27" y="258"/>
                  </a:cubicBezTo>
                  <a:cubicBezTo>
                    <a:pt x="29" y="258"/>
                    <a:pt x="29" y="258"/>
                    <a:pt x="29" y="258"/>
                  </a:cubicBezTo>
                  <a:cubicBezTo>
                    <a:pt x="30" y="256"/>
                    <a:pt x="30" y="256"/>
                    <a:pt x="30" y="256"/>
                  </a:cubicBezTo>
                  <a:cubicBezTo>
                    <a:pt x="31" y="256"/>
                    <a:pt x="31" y="256"/>
                    <a:pt x="31" y="256"/>
                  </a:cubicBezTo>
                  <a:cubicBezTo>
                    <a:pt x="30" y="255"/>
                    <a:pt x="30" y="255"/>
                    <a:pt x="30" y="255"/>
                  </a:cubicBezTo>
                  <a:cubicBezTo>
                    <a:pt x="30" y="254"/>
                    <a:pt x="30" y="254"/>
                    <a:pt x="30" y="254"/>
                  </a:cubicBezTo>
                  <a:cubicBezTo>
                    <a:pt x="28" y="253"/>
                    <a:pt x="28" y="253"/>
                    <a:pt x="28" y="253"/>
                  </a:cubicBezTo>
                  <a:cubicBezTo>
                    <a:pt x="26" y="253"/>
                    <a:pt x="26" y="253"/>
                    <a:pt x="26" y="253"/>
                  </a:cubicBezTo>
                  <a:cubicBezTo>
                    <a:pt x="26" y="251"/>
                    <a:pt x="26" y="251"/>
                    <a:pt x="26" y="251"/>
                  </a:cubicBezTo>
                  <a:cubicBezTo>
                    <a:pt x="25" y="251"/>
                    <a:pt x="25" y="251"/>
                    <a:pt x="25" y="251"/>
                  </a:cubicBezTo>
                  <a:cubicBezTo>
                    <a:pt x="24" y="249"/>
                    <a:pt x="24" y="249"/>
                    <a:pt x="24" y="249"/>
                  </a:cubicBezTo>
                  <a:cubicBezTo>
                    <a:pt x="23" y="248"/>
                    <a:pt x="23" y="248"/>
                    <a:pt x="23" y="248"/>
                  </a:cubicBezTo>
                  <a:cubicBezTo>
                    <a:pt x="22" y="247"/>
                    <a:pt x="22" y="247"/>
                    <a:pt x="22" y="247"/>
                  </a:cubicBezTo>
                  <a:cubicBezTo>
                    <a:pt x="22" y="246"/>
                    <a:pt x="22" y="246"/>
                    <a:pt x="22" y="246"/>
                  </a:cubicBezTo>
                  <a:cubicBezTo>
                    <a:pt x="22" y="245"/>
                    <a:pt x="22" y="245"/>
                    <a:pt x="22" y="245"/>
                  </a:cubicBezTo>
                  <a:cubicBezTo>
                    <a:pt x="22" y="244"/>
                    <a:pt x="22" y="244"/>
                    <a:pt x="22" y="244"/>
                  </a:cubicBezTo>
                  <a:cubicBezTo>
                    <a:pt x="22" y="243"/>
                    <a:pt x="22" y="243"/>
                    <a:pt x="22" y="243"/>
                  </a:cubicBezTo>
                  <a:cubicBezTo>
                    <a:pt x="20" y="243"/>
                    <a:pt x="20" y="243"/>
                    <a:pt x="20" y="243"/>
                  </a:cubicBezTo>
                  <a:cubicBezTo>
                    <a:pt x="19" y="243"/>
                    <a:pt x="19" y="243"/>
                    <a:pt x="19" y="243"/>
                  </a:cubicBezTo>
                  <a:cubicBezTo>
                    <a:pt x="19" y="242"/>
                    <a:pt x="19" y="242"/>
                    <a:pt x="19" y="242"/>
                  </a:cubicBezTo>
                  <a:cubicBezTo>
                    <a:pt x="17" y="242"/>
                    <a:pt x="17" y="242"/>
                    <a:pt x="17" y="242"/>
                  </a:cubicBezTo>
                  <a:cubicBezTo>
                    <a:pt x="16" y="243"/>
                    <a:pt x="16" y="243"/>
                    <a:pt x="16" y="243"/>
                  </a:cubicBezTo>
                  <a:cubicBezTo>
                    <a:pt x="15" y="242"/>
                    <a:pt x="15" y="242"/>
                    <a:pt x="15" y="242"/>
                  </a:cubicBezTo>
                  <a:cubicBezTo>
                    <a:pt x="14" y="242"/>
                    <a:pt x="14" y="242"/>
                    <a:pt x="14" y="242"/>
                  </a:cubicBezTo>
                  <a:cubicBezTo>
                    <a:pt x="13" y="242"/>
                    <a:pt x="13" y="242"/>
                    <a:pt x="13" y="242"/>
                  </a:cubicBezTo>
                  <a:cubicBezTo>
                    <a:pt x="12" y="241"/>
                    <a:pt x="12" y="241"/>
                    <a:pt x="12" y="241"/>
                  </a:cubicBezTo>
                  <a:cubicBezTo>
                    <a:pt x="12" y="242"/>
                    <a:pt x="12" y="242"/>
                    <a:pt x="12" y="242"/>
                  </a:cubicBezTo>
                  <a:cubicBezTo>
                    <a:pt x="11" y="241"/>
                    <a:pt x="11" y="241"/>
                    <a:pt x="11" y="241"/>
                  </a:cubicBezTo>
                  <a:cubicBezTo>
                    <a:pt x="10" y="241"/>
                    <a:pt x="10" y="241"/>
                    <a:pt x="10" y="241"/>
                  </a:cubicBezTo>
                  <a:cubicBezTo>
                    <a:pt x="10" y="240"/>
                    <a:pt x="10" y="240"/>
                    <a:pt x="10" y="240"/>
                  </a:cubicBezTo>
                  <a:cubicBezTo>
                    <a:pt x="10" y="239"/>
                    <a:pt x="10" y="239"/>
                    <a:pt x="10" y="239"/>
                  </a:cubicBezTo>
                  <a:cubicBezTo>
                    <a:pt x="9" y="238"/>
                    <a:pt x="9" y="238"/>
                    <a:pt x="9" y="238"/>
                  </a:cubicBezTo>
                  <a:cubicBezTo>
                    <a:pt x="9" y="238"/>
                    <a:pt x="9" y="238"/>
                    <a:pt x="9" y="238"/>
                  </a:cubicBezTo>
                  <a:cubicBezTo>
                    <a:pt x="8" y="237"/>
                    <a:pt x="8" y="237"/>
                    <a:pt x="8" y="237"/>
                  </a:cubicBezTo>
                  <a:cubicBezTo>
                    <a:pt x="8" y="236"/>
                    <a:pt x="8" y="236"/>
                    <a:pt x="8" y="236"/>
                  </a:cubicBezTo>
                  <a:cubicBezTo>
                    <a:pt x="8" y="236"/>
                    <a:pt x="8" y="236"/>
                    <a:pt x="8" y="236"/>
                  </a:cubicBezTo>
                  <a:cubicBezTo>
                    <a:pt x="8" y="235"/>
                    <a:pt x="8" y="235"/>
                    <a:pt x="8" y="235"/>
                  </a:cubicBezTo>
                  <a:cubicBezTo>
                    <a:pt x="8" y="235"/>
                    <a:pt x="8" y="235"/>
                    <a:pt x="8" y="235"/>
                  </a:cubicBezTo>
                  <a:cubicBezTo>
                    <a:pt x="8" y="234"/>
                    <a:pt x="8" y="234"/>
                    <a:pt x="8" y="234"/>
                  </a:cubicBezTo>
                  <a:cubicBezTo>
                    <a:pt x="7" y="234"/>
                    <a:pt x="7" y="234"/>
                    <a:pt x="7" y="234"/>
                  </a:cubicBezTo>
                  <a:cubicBezTo>
                    <a:pt x="8" y="233"/>
                    <a:pt x="8" y="233"/>
                    <a:pt x="8" y="233"/>
                  </a:cubicBezTo>
                  <a:cubicBezTo>
                    <a:pt x="7" y="232"/>
                    <a:pt x="7" y="232"/>
                    <a:pt x="7" y="232"/>
                  </a:cubicBezTo>
                  <a:cubicBezTo>
                    <a:pt x="8" y="232"/>
                    <a:pt x="8" y="232"/>
                    <a:pt x="8" y="232"/>
                  </a:cubicBezTo>
                  <a:cubicBezTo>
                    <a:pt x="8" y="231"/>
                    <a:pt x="8" y="231"/>
                    <a:pt x="8" y="231"/>
                  </a:cubicBezTo>
                  <a:cubicBezTo>
                    <a:pt x="6" y="228"/>
                    <a:pt x="6" y="228"/>
                    <a:pt x="6" y="228"/>
                  </a:cubicBezTo>
                  <a:cubicBezTo>
                    <a:pt x="6" y="225"/>
                    <a:pt x="6" y="225"/>
                    <a:pt x="6" y="225"/>
                  </a:cubicBezTo>
                  <a:cubicBezTo>
                    <a:pt x="7" y="224"/>
                    <a:pt x="7" y="224"/>
                    <a:pt x="7" y="224"/>
                  </a:cubicBezTo>
                  <a:cubicBezTo>
                    <a:pt x="7" y="223"/>
                    <a:pt x="7" y="223"/>
                    <a:pt x="7" y="223"/>
                  </a:cubicBezTo>
                  <a:cubicBezTo>
                    <a:pt x="8" y="222"/>
                    <a:pt x="8" y="222"/>
                    <a:pt x="8" y="222"/>
                  </a:cubicBezTo>
                  <a:cubicBezTo>
                    <a:pt x="8" y="222"/>
                    <a:pt x="8" y="222"/>
                    <a:pt x="8" y="222"/>
                  </a:cubicBezTo>
                  <a:cubicBezTo>
                    <a:pt x="8" y="222"/>
                    <a:pt x="8" y="222"/>
                    <a:pt x="8" y="222"/>
                  </a:cubicBezTo>
                  <a:cubicBezTo>
                    <a:pt x="8" y="221"/>
                    <a:pt x="8" y="221"/>
                    <a:pt x="8" y="221"/>
                  </a:cubicBezTo>
                  <a:cubicBezTo>
                    <a:pt x="8" y="221"/>
                    <a:pt x="8" y="221"/>
                    <a:pt x="8" y="221"/>
                  </a:cubicBezTo>
                  <a:cubicBezTo>
                    <a:pt x="8" y="220"/>
                    <a:pt x="8" y="220"/>
                    <a:pt x="8" y="220"/>
                  </a:cubicBezTo>
                  <a:cubicBezTo>
                    <a:pt x="7" y="220"/>
                    <a:pt x="7" y="220"/>
                    <a:pt x="7" y="220"/>
                  </a:cubicBezTo>
                  <a:cubicBezTo>
                    <a:pt x="7" y="219"/>
                    <a:pt x="7" y="219"/>
                    <a:pt x="7" y="219"/>
                  </a:cubicBezTo>
                  <a:cubicBezTo>
                    <a:pt x="8" y="219"/>
                    <a:pt x="8" y="219"/>
                    <a:pt x="8" y="219"/>
                  </a:cubicBezTo>
                  <a:cubicBezTo>
                    <a:pt x="8" y="220"/>
                    <a:pt x="8" y="220"/>
                    <a:pt x="8" y="220"/>
                  </a:cubicBezTo>
                  <a:cubicBezTo>
                    <a:pt x="9" y="220"/>
                    <a:pt x="9" y="220"/>
                    <a:pt x="9" y="220"/>
                  </a:cubicBezTo>
                  <a:cubicBezTo>
                    <a:pt x="9" y="219"/>
                    <a:pt x="9" y="219"/>
                    <a:pt x="9" y="219"/>
                  </a:cubicBezTo>
                  <a:cubicBezTo>
                    <a:pt x="10" y="219"/>
                    <a:pt x="10" y="219"/>
                    <a:pt x="10" y="219"/>
                  </a:cubicBezTo>
                  <a:cubicBezTo>
                    <a:pt x="10" y="219"/>
                    <a:pt x="10" y="219"/>
                    <a:pt x="10" y="219"/>
                  </a:cubicBezTo>
                  <a:cubicBezTo>
                    <a:pt x="11" y="218"/>
                    <a:pt x="11" y="218"/>
                    <a:pt x="11" y="218"/>
                  </a:cubicBezTo>
                  <a:cubicBezTo>
                    <a:pt x="12" y="218"/>
                    <a:pt x="12" y="218"/>
                    <a:pt x="12" y="218"/>
                  </a:cubicBezTo>
                  <a:cubicBezTo>
                    <a:pt x="12" y="217"/>
                    <a:pt x="12" y="217"/>
                    <a:pt x="12" y="217"/>
                  </a:cubicBezTo>
                  <a:cubicBezTo>
                    <a:pt x="14" y="218"/>
                    <a:pt x="14" y="218"/>
                    <a:pt x="14" y="218"/>
                  </a:cubicBezTo>
                  <a:cubicBezTo>
                    <a:pt x="14" y="217"/>
                    <a:pt x="14" y="217"/>
                    <a:pt x="14" y="217"/>
                  </a:cubicBezTo>
                  <a:cubicBezTo>
                    <a:pt x="13" y="216"/>
                    <a:pt x="13" y="216"/>
                    <a:pt x="13" y="216"/>
                  </a:cubicBezTo>
                  <a:cubicBezTo>
                    <a:pt x="13" y="216"/>
                    <a:pt x="13" y="216"/>
                    <a:pt x="13" y="216"/>
                  </a:cubicBezTo>
                  <a:cubicBezTo>
                    <a:pt x="12" y="216"/>
                    <a:pt x="12" y="216"/>
                    <a:pt x="12" y="216"/>
                  </a:cubicBezTo>
                  <a:cubicBezTo>
                    <a:pt x="11" y="216"/>
                    <a:pt x="11" y="216"/>
                    <a:pt x="11" y="216"/>
                  </a:cubicBezTo>
                  <a:cubicBezTo>
                    <a:pt x="11" y="216"/>
                    <a:pt x="11" y="216"/>
                    <a:pt x="11" y="216"/>
                  </a:cubicBezTo>
                  <a:cubicBezTo>
                    <a:pt x="10" y="216"/>
                    <a:pt x="10" y="216"/>
                    <a:pt x="10" y="216"/>
                  </a:cubicBezTo>
                  <a:cubicBezTo>
                    <a:pt x="9" y="215"/>
                    <a:pt x="9" y="215"/>
                    <a:pt x="9" y="215"/>
                  </a:cubicBezTo>
                  <a:cubicBezTo>
                    <a:pt x="9" y="214"/>
                    <a:pt x="9" y="214"/>
                    <a:pt x="9" y="214"/>
                  </a:cubicBezTo>
                  <a:cubicBezTo>
                    <a:pt x="10" y="215"/>
                    <a:pt x="10" y="215"/>
                    <a:pt x="10" y="215"/>
                  </a:cubicBezTo>
                  <a:cubicBezTo>
                    <a:pt x="10" y="214"/>
                    <a:pt x="10" y="214"/>
                    <a:pt x="10" y="214"/>
                  </a:cubicBezTo>
                  <a:cubicBezTo>
                    <a:pt x="9" y="214"/>
                    <a:pt x="9" y="214"/>
                    <a:pt x="9" y="214"/>
                  </a:cubicBezTo>
                  <a:cubicBezTo>
                    <a:pt x="10" y="213"/>
                    <a:pt x="10" y="213"/>
                    <a:pt x="10" y="213"/>
                  </a:cubicBezTo>
                  <a:cubicBezTo>
                    <a:pt x="9" y="213"/>
                    <a:pt x="9" y="213"/>
                    <a:pt x="9" y="213"/>
                  </a:cubicBezTo>
                  <a:cubicBezTo>
                    <a:pt x="9" y="213"/>
                    <a:pt x="8" y="214"/>
                    <a:pt x="8" y="214"/>
                  </a:cubicBezTo>
                  <a:cubicBezTo>
                    <a:pt x="8" y="214"/>
                    <a:pt x="8" y="214"/>
                    <a:pt x="8" y="214"/>
                  </a:cubicBezTo>
                  <a:cubicBezTo>
                    <a:pt x="8" y="214"/>
                    <a:pt x="8" y="214"/>
                    <a:pt x="8" y="214"/>
                  </a:cubicBezTo>
                  <a:cubicBezTo>
                    <a:pt x="7" y="213"/>
                    <a:pt x="7" y="213"/>
                    <a:pt x="7" y="213"/>
                  </a:cubicBezTo>
                  <a:cubicBezTo>
                    <a:pt x="9" y="211"/>
                    <a:pt x="9" y="211"/>
                    <a:pt x="9" y="211"/>
                  </a:cubicBezTo>
                  <a:cubicBezTo>
                    <a:pt x="11" y="211"/>
                    <a:pt x="11" y="211"/>
                    <a:pt x="11" y="211"/>
                  </a:cubicBezTo>
                  <a:cubicBezTo>
                    <a:pt x="12" y="209"/>
                    <a:pt x="12" y="209"/>
                    <a:pt x="12" y="209"/>
                  </a:cubicBezTo>
                  <a:cubicBezTo>
                    <a:pt x="13" y="207"/>
                    <a:pt x="13" y="207"/>
                    <a:pt x="13" y="207"/>
                  </a:cubicBezTo>
                  <a:cubicBezTo>
                    <a:pt x="14" y="205"/>
                    <a:pt x="14" y="205"/>
                    <a:pt x="14" y="205"/>
                  </a:cubicBezTo>
                  <a:cubicBezTo>
                    <a:pt x="16" y="202"/>
                    <a:pt x="16" y="202"/>
                    <a:pt x="16" y="202"/>
                  </a:cubicBezTo>
                  <a:cubicBezTo>
                    <a:pt x="17" y="200"/>
                    <a:pt x="17" y="200"/>
                    <a:pt x="17" y="200"/>
                  </a:cubicBezTo>
                  <a:cubicBezTo>
                    <a:pt x="17" y="198"/>
                    <a:pt x="17" y="198"/>
                    <a:pt x="17" y="198"/>
                  </a:cubicBezTo>
                  <a:cubicBezTo>
                    <a:pt x="15" y="196"/>
                    <a:pt x="15" y="196"/>
                    <a:pt x="15" y="196"/>
                  </a:cubicBezTo>
                  <a:cubicBezTo>
                    <a:pt x="14" y="196"/>
                    <a:pt x="14" y="196"/>
                    <a:pt x="14" y="196"/>
                  </a:cubicBezTo>
                  <a:cubicBezTo>
                    <a:pt x="12" y="193"/>
                    <a:pt x="12" y="193"/>
                    <a:pt x="12" y="193"/>
                  </a:cubicBezTo>
                  <a:cubicBezTo>
                    <a:pt x="12" y="192"/>
                    <a:pt x="12" y="192"/>
                    <a:pt x="12" y="192"/>
                  </a:cubicBezTo>
                  <a:cubicBezTo>
                    <a:pt x="13" y="191"/>
                    <a:pt x="13" y="191"/>
                    <a:pt x="13" y="191"/>
                  </a:cubicBezTo>
                  <a:cubicBezTo>
                    <a:pt x="13" y="190"/>
                    <a:pt x="13" y="190"/>
                    <a:pt x="13" y="190"/>
                  </a:cubicBezTo>
                  <a:cubicBezTo>
                    <a:pt x="11" y="189"/>
                    <a:pt x="11" y="189"/>
                    <a:pt x="11" y="189"/>
                  </a:cubicBezTo>
                  <a:cubicBezTo>
                    <a:pt x="11" y="188"/>
                    <a:pt x="11" y="188"/>
                    <a:pt x="11" y="188"/>
                  </a:cubicBezTo>
                  <a:cubicBezTo>
                    <a:pt x="11" y="187"/>
                    <a:pt x="11" y="187"/>
                    <a:pt x="11" y="187"/>
                  </a:cubicBezTo>
                  <a:cubicBezTo>
                    <a:pt x="11" y="186"/>
                    <a:pt x="11" y="186"/>
                    <a:pt x="11" y="186"/>
                  </a:cubicBezTo>
                  <a:cubicBezTo>
                    <a:pt x="11" y="186"/>
                    <a:pt x="11" y="186"/>
                    <a:pt x="11" y="186"/>
                  </a:cubicBezTo>
                  <a:cubicBezTo>
                    <a:pt x="10" y="185"/>
                    <a:pt x="10" y="185"/>
                    <a:pt x="10" y="185"/>
                  </a:cubicBezTo>
                  <a:cubicBezTo>
                    <a:pt x="9" y="185"/>
                    <a:pt x="9" y="185"/>
                    <a:pt x="9" y="185"/>
                  </a:cubicBezTo>
                  <a:cubicBezTo>
                    <a:pt x="9" y="183"/>
                    <a:pt x="9" y="183"/>
                    <a:pt x="9" y="183"/>
                  </a:cubicBezTo>
                  <a:cubicBezTo>
                    <a:pt x="10" y="183"/>
                    <a:pt x="10" y="183"/>
                    <a:pt x="10" y="183"/>
                  </a:cubicBezTo>
                  <a:cubicBezTo>
                    <a:pt x="9" y="183"/>
                    <a:pt x="9" y="183"/>
                    <a:pt x="9" y="183"/>
                  </a:cubicBezTo>
                  <a:cubicBezTo>
                    <a:pt x="9" y="182"/>
                    <a:pt x="9" y="182"/>
                    <a:pt x="9" y="182"/>
                  </a:cubicBezTo>
                  <a:cubicBezTo>
                    <a:pt x="9" y="179"/>
                    <a:pt x="9" y="179"/>
                    <a:pt x="9" y="179"/>
                  </a:cubicBezTo>
                  <a:cubicBezTo>
                    <a:pt x="10" y="179"/>
                    <a:pt x="10" y="179"/>
                    <a:pt x="10" y="179"/>
                  </a:cubicBezTo>
                  <a:cubicBezTo>
                    <a:pt x="8" y="175"/>
                    <a:pt x="8" y="175"/>
                    <a:pt x="8" y="175"/>
                  </a:cubicBezTo>
                  <a:cubicBezTo>
                    <a:pt x="6" y="172"/>
                    <a:pt x="6" y="172"/>
                    <a:pt x="6" y="172"/>
                  </a:cubicBezTo>
                  <a:cubicBezTo>
                    <a:pt x="6" y="171"/>
                    <a:pt x="6" y="171"/>
                    <a:pt x="6" y="171"/>
                  </a:cubicBezTo>
                  <a:cubicBezTo>
                    <a:pt x="5" y="170"/>
                    <a:pt x="5" y="170"/>
                    <a:pt x="5" y="170"/>
                  </a:cubicBezTo>
                  <a:cubicBezTo>
                    <a:pt x="5" y="168"/>
                    <a:pt x="5" y="168"/>
                    <a:pt x="5" y="168"/>
                  </a:cubicBezTo>
                  <a:cubicBezTo>
                    <a:pt x="6" y="166"/>
                    <a:pt x="6" y="166"/>
                    <a:pt x="6" y="166"/>
                  </a:cubicBezTo>
                  <a:cubicBezTo>
                    <a:pt x="7" y="165"/>
                    <a:pt x="7" y="165"/>
                    <a:pt x="7" y="165"/>
                  </a:cubicBezTo>
                  <a:cubicBezTo>
                    <a:pt x="6" y="165"/>
                    <a:pt x="6" y="165"/>
                    <a:pt x="6" y="165"/>
                  </a:cubicBezTo>
                  <a:cubicBezTo>
                    <a:pt x="4" y="164"/>
                    <a:pt x="4" y="164"/>
                    <a:pt x="4" y="164"/>
                  </a:cubicBezTo>
                  <a:cubicBezTo>
                    <a:pt x="4" y="163"/>
                    <a:pt x="4" y="163"/>
                    <a:pt x="4" y="163"/>
                  </a:cubicBezTo>
                  <a:cubicBezTo>
                    <a:pt x="3" y="162"/>
                    <a:pt x="3" y="162"/>
                    <a:pt x="3" y="162"/>
                  </a:cubicBezTo>
                  <a:cubicBezTo>
                    <a:pt x="2" y="161"/>
                    <a:pt x="2" y="161"/>
                    <a:pt x="2" y="161"/>
                  </a:cubicBezTo>
                  <a:cubicBezTo>
                    <a:pt x="1" y="161"/>
                    <a:pt x="1" y="161"/>
                    <a:pt x="1" y="161"/>
                  </a:cubicBezTo>
                  <a:cubicBezTo>
                    <a:pt x="0" y="159"/>
                    <a:pt x="0" y="159"/>
                    <a:pt x="0" y="159"/>
                  </a:cubicBezTo>
                  <a:cubicBezTo>
                    <a:pt x="0" y="159"/>
                    <a:pt x="0" y="159"/>
                    <a:pt x="0" y="159"/>
                  </a:cubicBezTo>
                  <a:cubicBezTo>
                    <a:pt x="0" y="157"/>
                    <a:pt x="0" y="157"/>
                    <a:pt x="0" y="157"/>
                  </a:cubicBezTo>
                  <a:cubicBezTo>
                    <a:pt x="0" y="156"/>
                    <a:pt x="0" y="156"/>
                    <a:pt x="0" y="156"/>
                  </a:cubicBezTo>
                  <a:cubicBezTo>
                    <a:pt x="0" y="156"/>
                    <a:pt x="0" y="156"/>
                    <a:pt x="0" y="156"/>
                  </a:cubicBezTo>
                  <a:cubicBezTo>
                    <a:pt x="0" y="156"/>
                    <a:pt x="0" y="156"/>
                    <a:pt x="0" y="156"/>
                  </a:cubicBezTo>
                  <a:cubicBezTo>
                    <a:pt x="1" y="155"/>
                    <a:pt x="1" y="155"/>
                    <a:pt x="1" y="155"/>
                  </a:cubicBezTo>
                  <a:cubicBezTo>
                    <a:pt x="1" y="155"/>
                    <a:pt x="1" y="155"/>
                    <a:pt x="1" y="155"/>
                  </a:cubicBezTo>
                  <a:cubicBezTo>
                    <a:pt x="2" y="155"/>
                    <a:pt x="2" y="155"/>
                    <a:pt x="2" y="155"/>
                  </a:cubicBezTo>
                  <a:cubicBezTo>
                    <a:pt x="2" y="154"/>
                    <a:pt x="2" y="154"/>
                    <a:pt x="2" y="154"/>
                  </a:cubicBezTo>
                  <a:cubicBezTo>
                    <a:pt x="3" y="153"/>
                    <a:pt x="3" y="153"/>
                    <a:pt x="3" y="153"/>
                  </a:cubicBezTo>
                  <a:cubicBezTo>
                    <a:pt x="4" y="153"/>
                    <a:pt x="4" y="153"/>
                    <a:pt x="4" y="153"/>
                  </a:cubicBezTo>
                  <a:cubicBezTo>
                    <a:pt x="5" y="152"/>
                    <a:pt x="5" y="152"/>
                    <a:pt x="5" y="152"/>
                  </a:cubicBezTo>
                  <a:cubicBezTo>
                    <a:pt x="5" y="151"/>
                    <a:pt x="5" y="151"/>
                    <a:pt x="5" y="151"/>
                  </a:cubicBezTo>
                  <a:cubicBezTo>
                    <a:pt x="6" y="151"/>
                    <a:pt x="6" y="151"/>
                    <a:pt x="6" y="151"/>
                  </a:cubicBezTo>
                  <a:cubicBezTo>
                    <a:pt x="7" y="151"/>
                    <a:pt x="7" y="151"/>
                    <a:pt x="7" y="151"/>
                  </a:cubicBezTo>
                  <a:cubicBezTo>
                    <a:pt x="7" y="150"/>
                    <a:pt x="7" y="150"/>
                    <a:pt x="7" y="150"/>
                  </a:cubicBezTo>
                  <a:cubicBezTo>
                    <a:pt x="7" y="149"/>
                    <a:pt x="7" y="149"/>
                    <a:pt x="7" y="149"/>
                  </a:cubicBezTo>
                  <a:cubicBezTo>
                    <a:pt x="7" y="149"/>
                    <a:pt x="7" y="149"/>
                    <a:pt x="7" y="149"/>
                  </a:cubicBezTo>
                  <a:cubicBezTo>
                    <a:pt x="8" y="150"/>
                    <a:pt x="8" y="150"/>
                    <a:pt x="8" y="150"/>
                  </a:cubicBezTo>
                  <a:cubicBezTo>
                    <a:pt x="8" y="150"/>
                    <a:pt x="8" y="150"/>
                    <a:pt x="8" y="150"/>
                  </a:cubicBezTo>
                  <a:cubicBezTo>
                    <a:pt x="8" y="151"/>
                    <a:pt x="8" y="151"/>
                    <a:pt x="8" y="151"/>
                  </a:cubicBezTo>
                  <a:cubicBezTo>
                    <a:pt x="9" y="151"/>
                    <a:pt x="9" y="151"/>
                    <a:pt x="9" y="151"/>
                  </a:cubicBezTo>
                  <a:cubicBezTo>
                    <a:pt x="9" y="150"/>
                    <a:pt x="9" y="150"/>
                    <a:pt x="9" y="150"/>
                  </a:cubicBezTo>
                  <a:cubicBezTo>
                    <a:pt x="9" y="150"/>
                    <a:pt x="9" y="150"/>
                    <a:pt x="9" y="150"/>
                  </a:cubicBezTo>
                  <a:cubicBezTo>
                    <a:pt x="10" y="150"/>
                    <a:pt x="10" y="150"/>
                    <a:pt x="10" y="150"/>
                  </a:cubicBezTo>
                  <a:cubicBezTo>
                    <a:pt x="10" y="149"/>
                    <a:pt x="10" y="149"/>
                    <a:pt x="10" y="149"/>
                  </a:cubicBezTo>
                  <a:cubicBezTo>
                    <a:pt x="9" y="149"/>
                    <a:pt x="9" y="149"/>
                    <a:pt x="9" y="149"/>
                  </a:cubicBezTo>
                  <a:cubicBezTo>
                    <a:pt x="9" y="149"/>
                    <a:pt x="9" y="149"/>
                    <a:pt x="9" y="149"/>
                  </a:cubicBezTo>
                  <a:cubicBezTo>
                    <a:pt x="10" y="149"/>
                    <a:pt x="10" y="149"/>
                    <a:pt x="10" y="149"/>
                  </a:cubicBezTo>
                  <a:cubicBezTo>
                    <a:pt x="10" y="149"/>
                    <a:pt x="10" y="149"/>
                    <a:pt x="10" y="149"/>
                  </a:cubicBezTo>
                  <a:cubicBezTo>
                    <a:pt x="10" y="148"/>
                    <a:pt x="10" y="148"/>
                    <a:pt x="10" y="148"/>
                  </a:cubicBezTo>
                  <a:cubicBezTo>
                    <a:pt x="10" y="148"/>
                    <a:pt x="10" y="148"/>
                    <a:pt x="10" y="148"/>
                  </a:cubicBezTo>
                  <a:cubicBezTo>
                    <a:pt x="10" y="148"/>
                    <a:pt x="10" y="148"/>
                    <a:pt x="10" y="148"/>
                  </a:cubicBezTo>
                  <a:cubicBezTo>
                    <a:pt x="10" y="148"/>
                    <a:pt x="10" y="148"/>
                    <a:pt x="10" y="148"/>
                  </a:cubicBezTo>
                  <a:cubicBezTo>
                    <a:pt x="11" y="148"/>
                    <a:pt x="11" y="148"/>
                    <a:pt x="11" y="148"/>
                  </a:cubicBezTo>
                  <a:cubicBezTo>
                    <a:pt x="12" y="148"/>
                    <a:pt x="12" y="148"/>
                    <a:pt x="12" y="148"/>
                  </a:cubicBezTo>
                  <a:cubicBezTo>
                    <a:pt x="12" y="149"/>
                    <a:pt x="12" y="149"/>
                    <a:pt x="12" y="149"/>
                  </a:cubicBezTo>
                  <a:cubicBezTo>
                    <a:pt x="13" y="149"/>
                    <a:pt x="13" y="149"/>
                    <a:pt x="13" y="149"/>
                  </a:cubicBezTo>
                  <a:cubicBezTo>
                    <a:pt x="13" y="149"/>
                    <a:pt x="13" y="149"/>
                    <a:pt x="13" y="149"/>
                  </a:cubicBezTo>
                  <a:cubicBezTo>
                    <a:pt x="14" y="149"/>
                    <a:pt x="14" y="149"/>
                    <a:pt x="14" y="149"/>
                  </a:cubicBezTo>
                  <a:cubicBezTo>
                    <a:pt x="14" y="149"/>
                    <a:pt x="14" y="149"/>
                    <a:pt x="14" y="149"/>
                  </a:cubicBezTo>
                  <a:cubicBezTo>
                    <a:pt x="15" y="150"/>
                    <a:pt x="15" y="150"/>
                    <a:pt x="15" y="150"/>
                  </a:cubicBezTo>
                  <a:cubicBezTo>
                    <a:pt x="15" y="150"/>
                    <a:pt x="15" y="150"/>
                    <a:pt x="15" y="150"/>
                  </a:cubicBezTo>
                  <a:cubicBezTo>
                    <a:pt x="14" y="151"/>
                    <a:pt x="14" y="151"/>
                    <a:pt x="14" y="151"/>
                  </a:cubicBezTo>
                  <a:cubicBezTo>
                    <a:pt x="13" y="150"/>
                    <a:pt x="13" y="150"/>
                    <a:pt x="13" y="150"/>
                  </a:cubicBezTo>
                  <a:cubicBezTo>
                    <a:pt x="12" y="150"/>
                    <a:pt x="12" y="150"/>
                    <a:pt x="12" y="150"/>
                  </a:cubicBezTo>
                  <a:cubicBezTo>
                    <a:pt x="11" y="150"/>
                    <a:pt x="11" y="150"/>
                    <a:pt x="11" y="150"/>
                  </a:cubicBezTo>
                  <a:cubicBezTo>
                    <a:pt x="11" y="149"/>
                    <a:pt x="11" y="149"/>
                    <a:pt x="11" y="149"/>
                  </a:cubicBezTo>
                  <a:cubicBezTo>
                    <a:pt x="11" y="150"/>
                    <a:pt x="11" y="150"/>
                    <a:pt x="11" y="150"/>
                  </a:cubicBezTo>
                  <a:cubicBezTo>
                    <a:pt x="11" y="151"/>
                    <a:pt x="11" y="151"/>
                    <a:pt x="11" y="151"/>
                  </a:cubicBezTo>
                  <a:cubicBezTo>
                    <a:pt x="11" y="151"/>
                    <a:pt x="11" y="151"/>
                    <a:pt x="11" y="151"/>
                  </a:cubicBezTo>
                  <a:cubicBezTo>
                    <a:pt x="12" y="151"/>
                    <a:pt x="12" y="151"/>
                    <a:pt x="12" y="151"/>
                  </a:cubicBezTo>
                  <a:cubicBezTo>
                    <a:pt x="12" y="151"/>
                    <a:pt x="12" y="151"/>
                    <a:pt x="12" y="151"/>
                  </a:cubicBezTo>
                  <a:cubicBezTo>
                    <a:pt x="12" y="152"/>
                    <a:pt x="12" y="152"/>
                    <a:pt x="12" y="152"/>
                  </a:cubicBezTo>
                  <a:cubicBezTo>
                    <a:pt x="13" y="151"/>
                    <a:pt x="13" y="151"/>
                    <a:pt x="13" y="151"/>
                  </a:cubicBezTo>
                  <a:cubicBezTo>
                    <a:pt x="14" y="151"/>
                    <a:pt x="14" y="151"/>
                    <a:pt x="14" y="151"/>
                  </a:cubicBezTo>
                  <a:cubicBezTo>
                    <a:pt x="14" y="152"/>
                    <a:pt x="14" y="152"/>
                    <a:pt x="14" y="152"/>
                  </a:cubicBezTo>
                  <a:cubicBezTo>
                    <a:pt x="14" y="152"/>
                    <a:pt x="14" y="152"/>
                    <a:pt x="14" y="152"/>
                  </a:cubicBezTo>
                  <a:cubicBezTo>
                    <a:pt x="14" y="152"/>
                    <a:pt x="14" y="152"/>
                    <a:pt x="14" y="152"/>
                  </a:cubicBezTo>
                  <a:cubicBezTo>
                    <a:pt x="15" y="152"/>
                    <a:pt x="15" y="152"/>
                    <a:pt x="15" y="152"/>
                  </a:cubicBezTo>
                  <a:cubicBezTo>
                    <a:pt x="15" y="152"/>
                    <a:pt x="15" y="152"/>
                    <a:pt x="15" y="152"/>
                  </a:cubicBezTo>
                  <a:cubicBezTo>
                    <a:pt x="15" y="153"/>
                    <a:pt x="15" y="153"/>
                    <a:pt x="15" y="153"/>
                  </a:cubicBezTo>
                  <a:cubicBezTo>
                    <a:pt x="15" y="152"/>
                    <a:pt x="15" y="152"/>
                    <a:pt x="15" y="152"/>
                  </a:cubicBezTo>
                  <a:cubicBezTo>
                    <a:pt x="16" y="151"/>
                    <a:pt x="16" y="151"/>
                    <a:pt x="16" y="151"/>
                  </a:cubicBezTo>
                  <a:cubicBezTo>
                    <a:pt x="16" y="152"/>
                    <a:pt x="16" y="152"/>
                    <a:pt x="16" y="152"/>
                  </a:cubicBezTo>
                  <a:cubicBezTo>
                    <a:pt x="16" y="152"/>
                    <a:pt x="16" y="152"/>
                    <a:pt x="16" y="152"/>
                  </a:cubicBezTo>
                  <a:cubicBezTo>
                    <a:pt x="16" y="152"/>
                    <a:pt x="16" y="152"/>
                    <a:pt x="16" y="152"/>
                  </a:cubicBezTo>
                  <a:cubicBezTo>
                    <a:pt x="16" y="152"/>
                    <a:pt x="16" y="152"/>
                    <a:pt x="16" y="152"/>
                  </a:cubicBezTo>
                  <a:cubicBezTo>
                    <a:pt x="17" y="153"/>
                    <a:pt x="17" y="153"/>
                    <a:pt x="17" y="153"/>
                  </a:cubicBezTo>
                  <a:cubicBezTo>
                    <a:pt x="16" y="153"/>
                    <a:pt x="16" y="153"/>
                    <a:pt x="16" y="153"/>
                  </a:cubicBezTo>
                  <a:cubicBezTo>
                    <a:pt x="16" y="154"/>
                    <a:pt x="16" y="154"/>
                    <a:pt x="16" y="154"/>
                  </a:cubicBezTo>
                  <a:cubicBezTo>
                    <a:pt x="17" y="154"/>
                    <a:pt x="17" y="154"/>
                    <a:pt x="17" y="154"/>
                  </a:cubicBezTo>
                  <a:cubicBezTo>
                    <a:pt x="17" y="153"/>
                    <a:pt x="17" y="153"/>
                    <a:pt x="17" y="153"/>
                  </a:cubicBezTo>
                  <a:cubicBezTo>
                    <a:pt x="17" y="152"/>
                    <a:pt x="17" y="152"/>
                    <a:pt x="17" y="152"/>
                  </a:cubicBezTo>
                  <a:cubicBezTo>
                    <a:pt x="17" y="152"/>
                    <a:pt x="17" y="152"/>
                    <a:pt x="17" y="152"/>
                  </a:cubicBezTo>
                  <a:cubicBezTo>
                    <a:pt x="18" y="152"/>
                    <a:pt x="18" y="152"/>
                    <a:pt x="18" y="152"/>
                  </a:cubicBezTo>
                  <a:cubicBezTo>
                    <a:pt x="19" y="152"/>
                    <a:pt x="19" y="152"/>
                    <a:pt x="19" y="152"/>
                  </a:cubicBezTo>
                  <a:cubicBezTo>
                    <a:pt x="19" y="152"/>
                    <a:pt x="19" y="152"/>
                    <a:pt x="19" y="152"/>
                  </a:cubicBezTo>
                  <a:cubicBezTo>
                    <a:pt x="18" y="151"/>
                    <a:pt x="18" y="151"/>
                    <a:pt x="18" y="151"/>
                  </a:cubicBezTo>
                  <a:cubicBezTo>
                    <a:pt x="18" y="151"/>
                    <a:pt x="18" y="151"/>
                    <a:pt x="18" y="151"/>
                  </a:cubicBezTo>
                  <a:cubicBezTo>
                    <a:pt x="19" y="151"/>
                    <a:pt x="19" y="151"/>
                    <a:pt x="19" y="151"/>
                  </a:cubicBezTo>
                  <a:cubicBezTo>
                    <a:pt x="20" y="152"/>
                    <a:pt x="20" y="152"/>
                    <a:pt x="20" y="152"/>
                  </a:cubicBezTo>
                  <a:cubicBezTo>
                    <a:pt x="21" y="152"/>
                    <a:pt x="21" y="152"/>
                    <a:pt x="21" y="152"/>
                  </a:cubicBezTo>
                  <a:cubicBezTo>
                    <a:pt x="22" y="152"/>
                    <a:pt x="22" y="152"/>
                    <a:pt x="22" y="152"/>
                  </a:cubicBezTo>
                  <a:cubicBezTo>
                    <a:pt x="23" y="152"/>
                    <a:pt x="23" y="152"/>
                    <a:pt x="23" y="152"/>
                  </a:cubicBezTo>
                  <a:cubicBezTo>
                    <a:pt x="23" y="152"/>
                    <a:pt x="23" y="152"/>
                    <a:pt x="23" y="152"/>
                  </a:cubicBezTo>
                  <a:cubicBezTo>
                    <a:pt x="24" y="152"/>
                    <a:pt x="24" y="152"/>
                    <a:pt x="24" y="152"/>
                  </a:cubicBezTo>
                  <a:cubicBezTo>
                    <a:pt x="25" y="152"/>
                    <a:pt x="25" y="152"/>
                    <a:pt x="25" y="152"/>
                  </a:cubicBezTo>
                  <a:cubicBezTo>
                    <a:pt x="25" y="152"/>
                    <a:pt x="25" y="152"/>
                    <a:pt x="25" y="152"/>
                  </a:cubicBezTo>
                  <a:cubicBezTo>
                    <a:pt x="26" y="152"/>
                    <a:pt x="26" y="152"/>
                    <a:pt x="26" y="152"/>
                  </a:cubicBezTo>
                  <a:cubicBezTo>
                    <a:pt x="30" y="155"/>
                    <a:pt x="30" y="155"/>
                    <a:pt x="30" y="155"/>
                  </a:cubicBezTo>
                  <a:cubicBezTo>
                    <a:pt x="33" y="156"/>
                    <a:pt x="33" y="156"/>
                    <a:pt x="33" y="156"/>
                  </a:cubicBezTo>
                  <a:cubicBezTo>
                    <a:pt x="34" y="157"/>
                    <a:pt x="34" y="157"/>
                    <a:pt x="34" y="157"/>
                  </a:cubicBezTo>
                  <a:cubicBezTo>
                    <a:pt x="35" y="157"/>
                    <a:pt x="35" y="157"/>
                    <a:pt x="35" y="157"/>
                  </a:cubicBezTo>
                  <a:cubicBezTo>
                    <a:pt x="36" y="159"/>
                    <a:pt x="36" y="159"/>
                    <a:pt x="36" y="159"/>
                  </a:cubicBezTo>
                  <a:cubicBezTo>
                    <a:pt x="37" y="159"/>
                    <a:pt x="37" y="159"/>
                    <a:pt x="37" y="159"/>
                  </a:cubicBezTo>
                  <a:cubicBezTo>
                    <a:pt x="36" y="158"/>
                    <a:pt x="36" y="158"/>
                    <a:pt x="36" y="158"/>
                  </a:cubicBezTo>
                  <a:cubicBezTo>
                    <a:pt x="36" y="158"/>
                    <a:pt x="36" y="158"/>
                    <a:pt x="36" y="158"/>
                  </a:cubicBezTo>
                  <a:cubicBezTo>
                    <a:pt x="37" y="158"/>
                    <a:pt x="37" y="158"/>
                    <a:pt x="37" y="158"/>
                  </a:cubicBezTo>
                  <a:cubicBezTo>
                    <a:pt x="38" y="159"/>
                    <a:pt x="38" y="159"/>
                    <a:pt x="38" y="159"/>
                  </a:cubicBezTo>
                  <a:cubicBezTo>
                    <a:pt x="39" y="159"/>
                    <a:pt x="39" y="159"/>
                    <a:pt x="39" y="159"/>
                  </a:cubicBezTo>
                  <a:cubicBezTo>
                    <a:pt x="40" y="160"/>
                    <a:pt x="40" y="160"/>
                    <a:pt x="40" y="160"/>
                  </a:cubicBezTo>
                  <a:cubicBezTo>
                    <a:pt x="41" y="160"/>
                    <a:pt x="41" y="160"/>
                    <a:pt x="41" y="160"/>
                  </a:cubicBezTo>
                  <a:cubicBezTo>
                    <a:pt x="40" y="159"/>
                    <a:pt x="40" y="159"/>
                    <a:pt x="40" y="159"/>
                  </a:cubicBezTo>
                  <a:cubicBezTo>
                    <a:pt x="40" y="159"/>
                    <a:pt x="40" y="159"/>
                    <a:pt x="40" y="159"/>
                  </a:cubicBezTo>
                  <a:cubicBezTo>
                    <a:pt x="40" y="159"/>
                    <a:pt x="40" y="159"/>
                    <a:pt x="40" y="159"/>
                  </a:cubicBezTo>
                  <a:cubicBezTo>
                    <a:pt x="41" y="159"/>
                    <a:pt x="41" y="159"/>
                    <a:pt x="41" y="159"/>
                  </a:cubicBezTo>
                  <a:cubicBezTo>
                    <a:pt x="41" y="160"/>
                    <a:pt x="41" y="160"/>
                    <a:pt x="41" y="160"/>
                  </a:cubicBezTo>
                  <a:cubicBezTo>
                    <a:pt x="43" y="161"/>
                    <a:pt x="43" y="161"/>
                    <a:pt x="43" y="161"/>
                  </a:cubicBezTo>
                  <a:cubicBezTo>
                    <a:pt x="43" y="162"/>
                    <a:pt x="43" y="162"/>
                    <a:pt x="43" y="162"/>
                  </a:cubicBezTo>
                  <a:cubicBezTo>
                    <a:pt x="44" y="162"/>
                    <a:pt x="44" y="162"/>
                    <a:pt x="44" y="162"/>
                  </a:cubicBezTo>
                  <a:cubicBezTo>
                    <a:pt x="44" y="162"/>
                    <a:pt x="44" y="162"/>
                    <a:pt x="44" y="162"/>
                  </a:cubicBezTo>
                  <a:cubicBezTo>
                    <a:pt x="45" y="162"/>
                    <a:pt x="45" y="162"/>
                    <a:pt x="45" y="162"/>
                  </a:cubicBezTo>
                  <a:cubicBezTo>
                    <a:pt x="46" y="163"/>
                    <a:pt x="46" y="163"/>
                    <a:pt x="46" y="163"/>
                  </a:cubicBezTo>
                  <a:cubicBezTo>
                    <a:pt x="46" y="164"/>
                    <a:pt x="46" y="164"/>
                    <a:pt x="46" y="164"/>
                  </a:cubicBezTo>
                  <a:cubicBezTo>
                    <a:pt x="46" y="164"/>
                    <a:pt x="46" y="164"/>
                    <a:pt x="46" y="164"/>
                  </a:cubicBezTo>
                  <a:cubicBezTo>
                    <a:pt x="47" y="165"/>
                    <a:pt x="47" y="165"/>
                    <a:pt x="47" y="165"/>
                  </a:cubicBezTo>
                  <a:cubicBezTo>
                    <a:pt x="47" y="165"/>
                    <a:pt x="47" y="165"/>
                    <a:pt x="47" y="165"/>
                  </a:cubicBezTo>
                  <a:cubicBezTo>
                    <a:pt x="48" y="165"/>
                    <a:pt x="48" y="165"/>
                    <a:pt x="48" y="165"/>
                  </a:cubicBezTo>
                  <a:cubicBezTo>
                    <a:pt x="48" y="166"/>
                    <a:pt x="48" y="166"/>
                    <a:pt x="48" y="166"/>
                  </a:cubicBezTo>
                  <a:cubicBezTo>
                    <a:pt x="48" y="167"/>
                    <a:pt x="48" y="167"/>
                    <a:pt x="48" y="167"/>
                  </a:cubicBezTo>
                  <a:cubicBezTo>
                    <a:pt x="48" y="169"/>
                    <a:pt x="48" y="169"/>
                    <a:pt x="48" y="169"/>
                  </a:cubicBezTo>
                  <a:cubicBezTo>
                    <a:pt x="47" y="169"/>
                    <a:pt x="47" y="169"/>
                    <a:pt x="47" y="169"/>
                  </a:cubicBezTo>
                  <a:cubicBezTo>
                    <a:pt x="47" y="170"/>
                    <a:pt x="47" y="170"/>
                    <a:pt x="47" y="170"/>
                  </a:cubicBezTo>
                  <a:cubicBezTo>
                    <a:pt x="46" y="171"/>
                    <a:pt x="46" y="171"/>
                    <a:pt x="46" y="171"/>
                  </a:cubicBezTo>
                  <a:cubicBezTo>
                    <a:pt x="46" y="171"/>
                    <a:pt x="46" y="171"/>
                    <a:pt x="46" y="171"/>
                  </a:cubicBezTo>
                  <a:cubicBezTo>
                    <a:pt x="45" y="173"/>
                    <a:pt x="45" y="173"/>
                    <a:pt x="45" y="173"/>
                  </a:cubicBezTo>
                  <a:cubicBezTo>
                    <a:pt x="43" y="174"/>
                    <a:pt x="43" y="174"/>
                    <a:pt x="43" y="174"/>
                  </a:cubicBezTo>
                  <a:cubicBezTo>
                    <a:pt x="42" y="174"/>
                    <a:pt x="42" y="174"/>
                    <a:pt x="42" y="174"/>
                  </a:cubicBezTo>
                  <a:cubicBezTo>
                    <a:pt x="41" y="175"/>
                    <a:pt x="41" y="175"/>
                    <a:pt x="41" y="175"/>
                  </a:cubicBezTo>
                  <a:cubicBezTo>
                    <a:pt x="40" y="175"/>
                    <a:pt x="40" y="175"/>
                    <a:pt x="40" y="175"/>
                  </a:cubicBezTo>
                  <a:cubicBezTo>
                    <a:pt x="40" y="175"/>
                    <a:pt x="40" y="175"/>
                    <a:pt x="40" y="175"/>
                  </a:cubicBezTo>
                  <a:cubicBezTo>
                    <a:pt x="38" y="175"/>
                    <a:pt x="38" y="175"/>
                    <a:pt x="38" y="175"/>
                  </a:cubicBezTo>
                  <a:cubicBezTo>
                    <a:pt x="35" y="175"/>
                    <a:pt x="35" y="175"/>
                    <a:pt x="35" y="175"/>
                  </a:cubicBezTo>
                  <a:cubicBezTo>
                    <a:pt x="34" y="175"/>
                    <a:pt x="34" y="175"/>
                    <a:pt x="34" y="175"/>
                  </a:cubicBezTo>
                  <a:cubicBezTo>
                    <a:pt x="33" y="174"/>
                    <a:pt x="33" y="174"/>
                    <a:pt x="33" y="174"/>
                  </a:cubicBezTo>
                  <a:cubicBezTo>
                    <a:pt x="32" y="174"/>
                    <a:pt x="32" y="174"/>
                    <a:pt x="32" y="174"/>
                  </a:cubicBezTo>
                  <a:cubicBezTo>
                    <a:pt x="31" y="174"/>
                    <a:pt x="31" y="174"/>
                    <a:pt x="31" y="174"/>
                  </a:cubicBezTo>
                  <a:cubicBezTo>
                    <a:pt x="30" y="174"/>
                    <a:pt x="30" y="174"/>
                    <a:pt x="30" y="174"/>
                  </a:cubicBezTo>
                  <a:cubicBezTo>
                    <a:pt x="30" y="174"/>
                    <a:pt x="30" y="174"/>
                    <a:pt x="30" y="174"/>
                  </a:cubicBezTo>
                  <a:cubicBezTo>
                    <a:pt x="29" y="174"/>
                    <a:pt x="29" y="174"/>
                    <a:pt x="29" y="174"/>
                  </a:cubicBezTo>
                  <a:cubicBezTo>
                    <a:pt x="28" y="174"/>
                    <a:pt x="28" y="174"/>
                    <a:pt x="28" y="174"/>
                  </a:cubicBezTo>
                  <a:cubicBezTo>
                    <a:pt x="27" y="173"/>
                    <a:pt x="27" y="173"/>
                    <a:pt x="27" y="173"/>
                  </a:cubicBezTo>
                  <a:cubicBezTo>
                    <a:pt x="27" y="173"/>
                    <a:pt x="27" y="173"/>
                    <a:pt x="27" y="173"/>
                  </a:cubicBezTo>
                  <a:cubicBezTo>
                    <a:pt x="26" y="173"/>
                    <a:pt x="26" y="173"/>
                    <a:pt x="26" y="173"/>
                  </a:cubicBezTo>
                  <a:cubicBezTo>
                    <a:pt x="26" y="173"/>
                    <a:pt x="26" y="173"/>
                    <a:pt x="26" y="173"/>
                  </a:cubicBezTo>
                  <a:cubicBezTo>
                    <a:pt x="26" y="172"/>
                    <a:pt x="26" y="172"/>
                    <a:pt x="26" y="172"/>
                  </a:cubicBezTo>
                  <a:cubicBezTo>
                    <a:pt x="25" y="172"/>
                    <a:pt x="25" y="172"/>
                    <a:pt x="25" y="172"/>
                  </a:cubicBezTo>
                  <a:cubicBezTo>
                    <a:pt x="24" y="173"/>
                    <a:pt x="24" y="173"/>
                    <a:pt x="24" y="173"/>
                  </a:cubicBezTo>
                  <a:cubicBezTo>
                    <a:pt x="23" y="173"/>
                    <a:pt x="23" y="173"/>
                    <a:pt x="23" y="173"/>
                  </a:cubicBezTo>
                  <a:cubicBezTo>
                    <a:pt x="23" y="172"/>
                    <a:pt x="23" y="172"/>
                    <a:pt x="23" y="172"/>
                  </a:cubicBezTo>
                  <a:cubicBezTo>
                    <a:pt x="23" y="172"/>
                    <a:pt x="23" y="172"/>
                    <a:pt x="23" y="172"/>
                  </a:cubicBezTo>
                  <a:cubicBezTo>
                    <a:pt x="24" y="172"/>
                    <a:pt x="24" y="172"/>
                    <a:pt x="24" y="172"/>
                  </a:cubicBezTo>
                  <a:cubicBezTo>
                    <a:pt x="23" y="171"/>
                    <a:pt x="23" y="171"/>
                    <a:pt x="23" y="171"/>
                  </a:cubicBezTo>
                  <a:cubicBezTo>
                    <a:pt x="23" y="172"/>
                    <a:pt x="23" y="172"/>
                    <a:pt x="23" y="172"/>
                  </a:cubicBezTo>
                  <a:cubicBezTo>
                    <a:pt x="21" y="172"/>
                    <a:pt x="21" y="172"/>
                    <a:pt x="21" y="172"/>
                  </a:cubicBezTo>
                  <a:cubicBezTo>
                    <a:pt x="21" y="171"/>
                    <a:pt x="21" y="171"/>
                    <a:pt x="21" y="171"/>
                  </a:cubicBezTo>
                  <a:cubicBezTo>
                    <a:pt x="20" y="171"/>
                    <a:pt x="20" y="171"/>
                    <a:pt x="20" y="171"/>
                  </a:cubicBezTo>
                  <a:cubicBezTo>
                    <a:pt x="20" y="171"/>
                    <a:pt x="20" y="171"/>
                    <a:pt x="20" y="171"/>
                  </a:cubicBezTo>
                  <a:cubicBezTo>
                    <a:pt x="18" y="170"/>
                    <a:pt x="18" y="170"/>
                    <a:pt x="18" y="170"/>
                  </a:cubicBezTo>
                  <a:cubicBezTo>
                    <a:pt x="18" y="169"/>
                    <a:pt x="18" y="169"/>
                    <a:pt x="18" y="169"/>
                  </a:cubicBezTo>
                  <a:cubicBezTo>
                    <a:pt x="17" y="169"/>
                    <a:pt x="17" y="169"/>
                    <a:pt x="17" y="169"/>
                  </a:cubicBezTo>
                  <a:cubicBezTo>
                    <a:pt x="16" y="169"/>
                    <a:pt x="16" y="169"/>
                    <a:pt x="16" y="169"/>
                  </a:cubicBezTo>
                  <a:cubicBezTo>
                    <a:pt x="15" y="169"/>
                    <a:pt x="15" y="169"/>
                    <a:pt x="15" y="169"/>
                  </a:cubicBezTo>
                  <a:cubicBezTo>
                    <a:pt x="15" y="169"/>
                    <a:pt x="15" y="169"/>
                    <a:pt x="15" y="169"/>
                  </a:cubicBezTo>
                  <a:cubicBezTo>
                    <a:pt x="16" y="170"/>
                    <a:pt x="16" y="170"/>
                    <a:pt x="16" y="170"/>
                  </a:cubicBezTo>
                  <a:cubicBezTo>
                    <a:pt x="16" y="171"/>
                    <a:pt x="16" y="171"/>
                    <a:pt x="16" y="171"/>
                  </a:cubicBezTo>
                  <a:cubicBezTo>
                    <a:pt x="17" y="171"/>
                    <a:pt x="17" y="171"/>
                    <a:pt x="17" y="171"/>
                  </a:cubicBezTo>
                  <a:cubicBezTo>
                    <a:pt x="18" y="172"/>
                    <a:pt x="18" y="172"/>
                    <a:pt x="18" y="172"/>
                  </a:cubicBezTo>
                  <a:cubicBezTo>
                    <a:pt x="19" y="172"/>
                    <a:pt x="19" y="172"/>
                    <a:pt x="19" y="172"/>
                  </a:cubicBezTo>
                  <a:cubicBezTo>
                    <a:pt x="19" y="172"/>
                    <a:pt x="19" y="172"/>
                    <a:pt x="19" y="172"/>
                  </a:cubicBezTo>
                  <a:cubicBezTo>
                    <a:pt x="18" y="173"/>
                    <a:pt x="18" y="173"/>
                    <a:pt x="18" y="173"/>
                  </a:cubicBezTo>
                  <a:cubicBezTo>
                    <a:pt x="18" y="173"/>
                    <a:pt x="18" y="173"/>
                    <a:pt x="18" y="173"/>
                  </a:cubicBezTo>
                  <a:cubicBezTo>
                    <a:pt x="18" y="174"/>
                    <a:pt x="18" y="174"/>
                    <a:pt x="18" y="174"/>
                  </a:cubicBezTo>
                  <a:cubicBezTo>
                    <a:pt x="20" y="173"/>
                    <a:pt x="20" y="173"/>
                    <a:pt x="20" y="173"/>
                  </a:cubicBezTo>
                  <a:cubicBezTo>
                    <a:pt x="20" y="173"/>
                    <a:pt x="20" y="173"/>
                    <a:pt x="20" y="173"/>
                  </a:cubicBezTo>
                  <a:cubicBezTo>
                    <a:pt x="21" y="173"/>
                    <a:pt x="21" y="173"/>
                    <a:pt x="21" y="173"/>
                  </a:cubicBezTo>
                  <a:cubicBezTo>
                    <a:pt x="20" y="173"/>
                    <a:pt x="20" y="173"/>
                    <a:pt x="20" y="173"/>
                  </a:cubicBezTo>
                  <a:cubicBezTo>
                    <a:pt x="20" y="174"/>
                    <a:pt x="20" y="174"/>
                    <a:pt x="20" y="174"/>
                  </a:cubicBezTo>
                  <a:cubicBezTo>
                    <a:pt x="21" y="174"/>
                    <a:pt x="21" y="174"/>
                    <a:pt x="21" y="174"/>
                  </a:cubicBezTo>
                  <a:cubicBezTo>
                    <a:pt x="21" y="174"/>
                    <a:pt x="21" y="174"/>
                    <a:pt x="21" y="174"/>
                  </a:cubicBezTo>
                  <a:cubicBezTo>
                    <a:pt x="20" y="175"/>
                    <a:pt x="20" y="175"/>
                    <a:pt x="20" y="175"/>
                  </a:cubicBezTo>
                  <a:cubicBezTo>
                    <a:pt x="20" y="175"/>
                    <a:pt x="20" y="175"/>
                    <a:pt x="20" y="175"/>
                  </a:cubicBezTo>
                  <a:cubicBezTo>
                    <a:pt x="21" y="175"/>
                    <a:pt x="21" y="175"/>
                    <a:pt x="21" y="175"/>
                  </a:cubicBezTo>
                  <a:cubicBezTo>
                    <a:pt x="21" y="175"/>
                    <a:pt x="21" y="175"/>
                    <a:pt x="21" y="175"/>
                  </a:cubicBezTo>
                  <a:cubicBezTo>
                    <a:pt x="22" y="175"/>
                    <a:pt x="22" y="175"/>
                    <a:pt x="22" y="175"/>
                  </a:cubicBezTo>
                  <a:cubicBezTo>
                    <a:pt x="22" y="175"/>
                    <a:pt x="22" y="175"/>
                    <a:pt x="22" y="175"/>
                  </a:cubicBezTo>
                  <a:cubicBezTo>
                    <a:pt x="23" y="175"/>
                    <a:pt x="23" y="175"/>
                    <a:pt x="23" y="175"/>
                  </a:cubicBezTo>
                  <a:cubicBezTo>
                    <a:pt x="25" y="176"/>
                    <a:pt x="25" y="176"/>
                    <a:pt x="25" y="176"/>
                  </a:cubicBezTo>
                  <a:cubicBezTo>
                    <a:pt x="26" y="177"/>
                    <a:pt x="26" y="177"/>
                    <a:pt x="26" y="177"/>
                  </a:cubicBezTo>
                  <a:cubicBezTo>
                    <a:pt x="26" y="177"/>
                    <a:pt x="26" y="177"/>
                    <a:pt x="26" y="177"/>
                  </a:cubicBezTo>
                  <a:cubicBezTo>
                    <a:pt x="26" y="177"/>
                    <a:pt x="26" y="177"/>
                    <a:pt x="26" y="177"/>
                  </a:cubicBezTo>
                  <a:cubicBezTo>
                    <a:pt x="26" y="178"/>
                    <a:pt x="26" y="178"/>
                    <a:pt x="26" y="178"/>
                  </a:cubicBezTo>
                  <a:cubicBezTo>
                    <a:pt x="26" y="178"/>
                    <a:pt x="26" y="178"/>
                    <a:pt x="26" y="178"/>
                  </a:cubicBezTo>
                  <a:cubicBezTo>
                    <a:pt x="26" y="179"/>
                    <a:pt x="26" y="179"/>
                    <a:pt x="26" y="179"/>
                  </a:cubicBezTo>
                  <a:cubicBezTo>
                    <a:pt x="26" y="180"/>
                    <a:pt x="26" y="180"/>
                    <a:pt x="26" y="180"/>
                  </a:cubicBezTo>
                  <a:cubicBezTo>
                    <a:pt x="25" y="180"/>
                    <a:pt x="25" y="180"/>
                    <a:pt x="25" y="180"/>
                  </a:cubicBezTo>
                  <a:cubicBezTo>
                    <a:pt x="25" y="181"/>
                    <a:pt x="25" y="181"/>
                    <a:pt x="25" y="181"/>
                  </a:cubicBezTo>
                  <a:cubicBezTo>
                    <a:pt x="26" y="181"/>
                    <a:pt x="26" y="181"/>
                    <a:pt x="26" y="181"/>
                  </a:cubicBezTo>
                  <a:cubicBezTo>
                    <a:pt x="26" y="182"/>
                    <a:pt x="26" y="182"/>
                    <a:pt x="26" y="182"/>
                  </a:cubicBezTo>
                  <a:cubicBezTo>
                    <a:pt x="27" y="183"/>
                    <a:pt x="27" y="183"/>
                    <a:pt x="27" y="183"/>
                  </a:cubicBezTo>
                  <a:cubicBezTo>
                    <a:pt x="27" y="184"/>
                    <a:pt x="27" y="184"/>
                    <a:pt x="27" y="184"/>
                  </a:cubicBezTo>
                  <a:cubicBezTo>
                    <a:pt x="28" y="184"/>
                    <a:pt x="28" y="184"/>
                    <a:pt x="28" y="184"/>
                  </a:cubicBezTo>
                  <a:cubicBezTo>
                    <a:pt x="28" y="185"/>
                    <a:pt x="28" y="185"/>
                    <a:pt x="28" y="185"/>
                  </a:cubicBezTo>
                  <a:cubicBezTo>
                    <a:pt x="28" y="186"/>
                    <a:pt x="28" y="186"/>
                    <a:pt x="28" y="186"/>
                  </a:cubicBezTo>
                  <a:cubicBezTo>
                    <a:pt x="28" y="187"/>
                    <a:pt x="28" y="187"/>
                    <a:pt x="28" y="187"/>
                  </a:cubicBezTo>
                  <a:cubicBezTo>
                    <a:pt x="28" y="187"/>
                    <a:pt x="28" y="187"/>
                    <a:pt x="28" y="187"/>
                  </a:cubicBezTo>
                  <a:cubicBezTo>
                    <a:pt x="29" y="188"/>
                    <a:pt x="29" y="188"/>
                    <a:pt x="29" y="188"/>
                  </a:cubicBezTo>
                  <a:cubicBezTo>
                    <a:pt x="30" y="188"/>
                    <a:pt x="30" y="188"/>
                    <a:pt x="30" y="188"/>
                  </a:cubicBezTo>
                  <a:cubicBezTo>
                    <a:pt x="31" y="188"/>
                    <a:pt x="31" y="188"/>
                    <a:pt x="31" y="188"/>
                  </a:cubicBezTo>
                  <a:cubicBezTo>
                    <a:pt x="32" y="188"/>
                    <a:pt x="32" y="188"/>
                    <a:pt x="32" y="188"/>
                  </a:cubicBezTo>
                  <a:cubicBezTo>
                    <a:pt x="32" y="189"/>
                    <a:pt x="32" y="189"/>
                    <a:pt x="32" y="189"/>
                  </a:cubicBezTo>
                  <a:cubicBezTo>
                    <a:pt x="33" y="189"/>
                    <a:pt x="33" y="189"/>
                    <a:pt x="33" y="189"/>
                  </a:cubicBezTo>
                  <a:cubicBezTo>
                    <a:pt x="33" y="190"/>
                    <a:pt x="33" y="190"/>
                    <a:pt x="33" y="190"/>
                  </a:cubicBezTo>
                  <a:cubicBezTo>
                    <a:pt x="34" y="190"/>
                    <a:pt x="34" y="190"/>
                    <a:pt x="34" y="190"/>
                  </a:cubicBezTo>
                  <a:cubicBezTo>
                    <a:pt x="35" y="190"/>
                    <a:pt x="35" y="190"/>
                    <a:pt x="35" y="190"/>
                  </a:cubicBezTo>
                  <a:cubicBezTo>
                    <a:pt x="35" y="191"/>
                    <a:pt x="35" y="191"/>
                    <a:pt x="35" y="191"/>
                  </a:cubicBezTo>
                  <a:cubicBezTo>
                    <a:pt x="37" y="191"/>
                    <a:pt x="37" y="191"/>
                    <a:pt x="37" y="191"/>
                  </a:cubicBezTo>
                  <a:cubicBezTo>
                    <a:pt x="38" y="191"/>
                    <a:pt x="38" y="191"/>
                    <a:pt x="38" y="191"/>
                  </a:cubicBezTo>
                  <a:cubicBezTo>
                    <a:pt x="38" y="192"/>
                    <a:pt x="38" y="192"/>
                    <a:pt x="38" y="192"/>
                  </a:cubicBezTo>
                  <a:cubicBezTo>
                    <a:pt x="39" y="191"/>
                    <a:pt x="39" y="191"/>
                    <a:pt x="39" y="191"/>
                  </a:cubicBezTo>
                  <a:cubicBezTo>
                    <a:pt x="40" y="191"/>
                    <a:pt x="40" y="191"/>
                    <a:pt x="40" y="191"/>
                  </a:cubicBezTo>
                  <a:cubicBezTo>
                    <a:pt x="40" y="190"/>
                    <a:pt x="40" y="190"/>
                    <a:pt x="40" y="190"/>
                  </a:cubicBezTo>
                  <a:cubicBezTo>
                    <a:pt x="40" y="189"/>
                    <a:pt x="40" y="189"/>
                    <a:pt x="40" y="189"/>
                  </a:cubicBezTo>
                  <a:cubicBezTo>
                    <a:pt x="40" y="189"/>
                    <a:pt x="40" y="189"/>
                    <a:pt x="40" y="189"/>
                  </a:cubicBezTo>
                  <a:cubicBezTo>
                    <a:pt x="40" y="188"/>
                    <a:pt x="40" y="188"/>
                    <a:pt x="40" y="188"/>
                  </a:cubicBezTo>
                  <a:cubicBezTo>
                    <a:pt x="40" y="188"/>
                    <a:pt x="40" y="188"/>
                    <a:pt x="40" y="188"/>
                  </a:cubicBezTo>
                  <a:cubicBezTo>
                    <a:pt x="39" y="187"/>
                    <a:pt x="39" y="187"/>
                    <a:pt x="39" y="187"/>
                  </a:cubicBezTo>
                  <a:cubicBezTo>
                    <a:pt x="39" y="187"/>
                    <a:pt x="39" y="187"/>
                    <a:pt x="39" y="187"/>
                  </a:cubicBezTo>
                  <a:cubicBezTo>
                    <a:pt x="38" y="187"/>
                    <a:pt x="38" y="187"/>
                    <a:pt x="38" y="187"/>
                  </a:cubicBezTo>
                  <a:cubicBezTo>
                    <a:pt x="38" y="187"/>
                    <a:pt x="38" y="187"/>
                    <a:pt x="38" y="187"/>
                  </a:cubicBezTo>
                  <a:cubicBezTo>
                    <a:pt x="37" y="188"/>
                    <a:pt x="37" y="188"/>
                    <a:pt x="37" y="188"/>
                  </a:cubicBezTo>
                  <a:cubicBezTo>
                    <a:pt x="36" y="187"/>
                    <a:pt x="36" y="187"/>
                    <a:pt x="36" y="187"/>
                  </a:cubicBezTo>
                  <a:cubicBezTo>
                    <a:pt x="35" y="186"/>
                    <a:pt x="35" y="186"/>
                    <a:pt x="35" y="186"/>
                  </a:cubicBezTo>
                  <a:cubicBezTo>
                    <a:pt x="34" y="186"/>
                    <a:pt x="34" y="186"/>
                    <a:pt x="34" y="186"/>
                  </a:cubicBezTo>
                  <a:cubicBezTo>
                    <a:pt x="33" y="185"/>
                    <a:pt x="33" y="185"/>
                    <a:pt x="33" y="185"/>
                  </a:cubicBezTo>
                  <a:cubicBezTo>
                    <a:pt x="33" y="184"/>
                    <a:pt x="33" y="184"/>
                    <a:pt x="33" y="184"/>
                  </a:cubicBezTo>
                  <a:cubicBezTo>
                    <a:pt x="34" y="184"/>
                    <a:pt x="34" y="184"/>
                    <a:pt x="34" y="184"/>
                  </a:cubicBezTo>
                  <a:cubicBezTo>
                    <a:pt x="34" y="183"/>
                    <a:pt x="34" y="183"/>
                    <a:pt x="34" y="183"/>
                  </a:cubicBezTo>
                  <a:cubicBezTo>
                    <a:pt x="34" y="183"/>
                    <a:pt x="34" y="183"/>
                    <a:pt x="34" y="183"/>
                  </a:cubicBezTo>
                  <a:cubicBezTo>
                    <a:pt x="34" y="182"/>
                    <a:pt x="34" y="182"/>
                    <a:pt x="34" y="182"/>
                  </a:cubicBezTo>
                  <a:cubicBezTo>
                    <a:pt x="34" y="182"/>
                    <a:pt x="34" y="182"/>
                    <a:pt x="34" y="182"/>
                  </a:cubicBezTo>
                  <a:cubicBezTo>
                    <a:pt x="34" y="181"/>
                    <a:pt x="34" y="181"/>
                    <a:pt x="34" y="181"/>
                  </a:cubicBezTo>
                  <a:cubicBezTo>
                    <a:pt x="35" y="181"/>
                    <a:pt x="35" y="181"/>
                    <a:pt x="35" y="181"/>
                  </a:cubicBezTo>
                  <a:cubicBezTo>
                    <a:pt x="36" y="182"/>
                    <a:pt x="36" y="182"/>
                    <a:pt x="36" y="182"/>
                  </a:cubicBezTo>
                  <a:cubicBezTo>
                    <a:pt x="37" y="182"/>
                    <a:pt x="37" y="182"/>
                    <a:pt x="37" y="182"/>
                  </a:cubicBezTo>
                  <a:cubicBezTo>
                    <a:pt x="38" y="183"/>
                    <a:pt x="38" y="183"/>
                    <a:pt x="38" y="183"/>
                  </a:cubicBezTo>
                  <a:cubicBezTo>
                    <a:pt x="39" y="184"/>
                    <a:pt x="39" y="184"/>
                    <a:pt x="39" y="184"/>
                  </a:cubicBezTo>
                  <a:cubicBezTo>
                    <a:pt x="40" y="184"/>
                    <a:pt x="40" y="184"/>
                    <a:pt x="40" y="184"/>
                  </a:cubicBezTo>
                  <a:cubicBezTo>
                    <a:pt x="41" y="184"/>
                    <a:pt x="41" y="184"/>
                    <a:pt x="41" y="184"/>
                  </a:cubicBezTo>
                  <a:cubicBezTo>
                    <a:pt x="42" y="184"/>
                    <a:pt x="42" y="184"/>
                    <a:pt x="42" y="184"/>
                  </a:cubicBezTo>
                  <a:cubicBezTo>
                    <a:pt x="44" y="185"/>
                    <a:pt x="44" y="185"/>
                    <a:pt x="44" y="185"/>
                  </a:cubicBezTo>
                  <a:cubicBezTo>
                    <a:pt x="46" y="186"/>
                    <a:pt x="46" y="186"/>
                    <a:pt x="46" y="186"/>
                  </a:cubicBezTo>
                  <a:cubicBezTo>
                    <a:pt x="46" y="186"/>
                    <a:pt x="46" y="186"/>
                    <a:pt x="46" y="186"/>
                  </a:cubicBezTo>
                  <a:cubicBezTo>
                    <a:pt x="47" y="185"/>
                    <a:pt x="47" y="185"/>
                    <a:pt x="47" y="185"/>
                  </a:cubicBezTo>
                  <a:cubicBezTo>
                    <a:pt x="47" y="184"/>
                    <a:pt x="47" y="184"/>
                    <a:pt x="47" y="184"/>
                  </a:cubicBezTo>
                  <a:cubicBezTo>
                    <a:pt x="47" y="184"/>
                    <a:pt x="47" y="184"/>
                    <a:pt x="47" y="184"/>
                  </a:cubicBezTo>
                  <a:cubicBezTo>
                    <a:pt x="48" y="184"/>
                    <a:pt x="48" y="184"/>
                    <a:pt x="48" y="184"/>
                  </a:cubicBezTo>
                  <a:cubicBezTo>
                    <a:pt x="47" y="182"/>
                    <a:pt x="47" y="182"/>
                    <a:pt x="47" y="182"/>
                  </a:cubicBezTo>
                  <a:cubicBezTo>
                    <a:pt x="45" y="180"/>
                    <a:pt x="45" y="180"/>
                    <a:pt x="45" y="180"/>
                  </a:cubicBezTo>
                  <a:cubicBezTo>
                    <a:pt x="45" y="179"/>
                    <a:pt x="45" y="179"/>
                    <a:pt x="45" y="179"/>
                  </a:cubicBezTo>
                  <a:cubicBezTo>
                    <a:pt x="45" y="178"/>
                    <a:pt x="45" y="178"/>
                    <a:pt x="45" y="178"/>
                  </a:cubicBezTo>
                  <a:cubicBezTo>
                    <a:pt x="46" y="178"/>
                    <a:pt x="46" y="178"/>
                    <a:pt x="46" y="178"/>
                  </a:cubicBezTo>
                  <a:cubicBezTo>
                    <a:pt x="47" y="176"/>
                    <a:pt x="47" y="176"/>
                    <a:pt x="47" y="176"/>
                  </a:cubicBezTo>
                  <a:cubicBezTo>
                    <a:pt x="47" y="175"/>
                    <a:pt x="47" y="175"/>
                    <a:pt x="47" y="175"/>
                  </a:cubicBezTo>
                  <a:cubicBezTo>
                    <a:pt x="48" y="175"/>
                    <a:pt x="48" y="175"/>
                    <a:pt x="48" y="175"/>
                  </a:cubicBezTo>
                  <a:cubicBezTo>
                    <a:pt x="49" y="174"/>
                    <a:pt x="49" y="174"/>
                    <a:pt x="49" y="174"/>
                  </a:cubicBezTo>
                  <a:cubicBezTo>
                    <a:pt x="50" y="173"/>
                    <a:pt x="50" y="173"/>
                    <a:pt x="50" y="173"/>
                  </a:cubicBezTo>
                  <a:cubicBezTo>
                    <a:pt x="51" y="171"/>
                    <a:pt x="51" y="171"/>
                    <a:pt x="51" y="171"/>
                  </a:cubicBezTo>
                  <a:cubicBezTo>
                    <a:pt x="52" y="171"/>
                    <a:pt x="52" y="171"/>
                    <a:pt x="52" y="171"/>
                  </a:cubicBezTo>
                  <a:cubicBezTo>
                    <a:pt x="53" y="171"/>
                    <a:pt x="53" y="171"/>
                    <a:pt x="53" y="171"/>
                  </a:cubicBezTo>
                  <a:cubicBezTo>
                    <a:pt x="54" y="172"/>
                    <a:pt x="54" y="172"/>
                    <a:pt x="54" y="172"/>
                  </a:cubicBezTo>
                  <a:cubicBezTo>
                    <a:pt x="55" y="172"/>
                    <a:pt x="55" y="172"/>
                    <a:pt x="55" y="172"/>
                  </a:cubicBezTo>
                  <a:cubicBezTo>
                    <a:pt x="57" y="172"/>
                    <a:pt x="57" y="172"/>
                    <a:pt x="57" y="172"/>
                  </a:cubicBezTo>
                  <a:cubicBezTo>
                    <a:pt x="57" y="172"/>
                    <a:pt x="57" y="172"/>
                    <a:pt x="57" y="172"/>
                  </a:cubicBezTo>
                  <a:cubicBezTo>
                    <a:pt x="57" y="173"/>
                    <a:pt x="57" y="173"/>
                    <a:pt x="57" y="173"/>
                  </a:cubicBezTo>
                  <a:cubicBezTo>
                    <a:pt x="58" y="172"/>
                    <a:pt x="58" y="172"/>
                    <a:pt x="58" y="172"/>
                  </a:cubicBezTo>
                  <a:cubicBezTo>
                    <a:pt x="59" y="173"/>
                    <a:pt x="59" y="173"/>
                    <a:pt x="59" y="173"/>
                  </a:cubicBezTo>
                  <a:cubicBezTo>
                    <a:pt x="59" y="174"/>
                    <a:pt x="59" y="174"/>
                    <a:pt x="59" y="174"/>
                  </a:cubicBezTo>
                  <a:cubicBezTo>
                    <a:pt x="60" y="175"/>
                    <a:pt x="60" y="175"/>
                    <a:pt x="60" y="175"/>
                  </a:cubicBezTo>
                  <a:cubicBezTo>
                    <a:pt x="60" y="173"/>
                    <a:pt x="60" y="173"/>
                    <a:pt x="60" y="173"/>
                  </a:cubicBezTo>
                  <a:cubicBezTo>
                    <a:pt x="59" y="172"/>
                    <a:pt x="59" y="172"/>
                    <a:pt x="59" y="172"/>
                  </a:cubicBezTo>
                  <a:cubicBezTo>
                    <a:pt x="60" y="172"/>
                    <a:pt x="60" y="172"/>
                    <a:pt x="60" y="172"/>
                  </a:cubicBezTo>
                  <a:cubicBezTo>
                    <a:pt x="60" y="170"/>
                    <a:pt x="60" y="170"/>
                    <a:pt x="60" y="170"/>
                  </a:cubicBezTo>
                  <a:cubicBezTo>
                    <a:pt x="60" y="169"/>
                    <a:pt x="60" y="169"/>
                    <a:pt x="60" y="169"/>
                  </a:cubicBezTo>
                  <a:cubicBezTo>
                    <a:pt x="59" y="169"/>
                    <a:pt x="59" y="169"/>
                    <a:pt x="59" y="169"/>
                  </a:cubicBezTo>
                  <a:cubicBezTo>
                    <a:pt x="59" y="168"/>
                    <a:pt x="59" y="168"/>
                    <a:pt x="59" y="168"/>
                  </a:cubicBezTo>
                  <a:cubicBezTo>
                    <a:pt x="60" y="168"/>
                    <a:pt x="60" y="168"/>
                    <a:pt x="60" y="168"/>
                  </a:cubicBezTo>
                  <a:cubicBezTo>
                    <a:pt x="59" y="167"/>
                    <a:pt x="59" y="167"/>
                    <a:pt x="59" y="167"/>
                  </a:cubicBezTo>
                  <a:cubicBezTo>
                    <a:pt x="60" y="167"/>
                    <a:pt x="60" y="167"/>
                    <a:pt x="60" y="167"/>
                  </a:cubicBezTo>
                  <a:cubicBezTo>
                    <a:pt x="59" y="166"/>
                    <a:pt x="59" y="166"/>
                    <a:pt x="59" y="166"/>
                  </a:cubicBezTo>
                  <a:cubicBezTo>
                    <a:pt x="58" y="166"/>
                    <a:pt x="58" y="166"/>
                    <a:pt x="58" y="166"/>
                  </a:cubicBezTo>
                  <a:cubicBezTo>
                    <a:pt x="57" y="166"/>
                    <a:pt x="57" y="166"/>
                    <a:pt x="57" y="166"/>
                  </a:cubicBezTo>
                  <a:cubicBezTo>
                    <a:pt x="56" y="165"/>
                    <a:pt x="56" y="165"/>
                    <a:pt x="56" y="165"/>
                  </a:cubicBezTo>
                  <a:cubicBezTo>
                    <a:pt x="57" y="164"/>
                    <a:pt x="57" y="164"/>
                    <a:pt x="57" y="164"/>
                  </a:cubicBezTo>
                  <a:cubicBezTo>
                    <a:pt x="57" y="162"/>
                    <a:pt x="57" y="162"/>
                    <a:pt x="57" y="162"/>
                  </a:cubicBezTo>
                  <a:cubicBezTo>
                    <a:pt x="57" y="162"/>
                    <a:pt x="57" y="162"/>
                    <a:pt x="57" y="162"/>
                  </a:cubicBezTo>
                  <a:cubicBezTo>
                    <a:pt x="57" y="161"/>
                    <a:pt x="57" y="161"/>
                    <a:pt x="57" y="161"/>
                  </a:cubicBezTo>
                  <a:cubicBezTo>
                    <a:pt x="57" y="161"/>
                    <a:pt x="57" y="161"/>
                    <a:pt x="57" y="161"/>
                  </a:cubicBezTo>
                  <a:cubicBezTo>
                    <a:pt x="57" y="160"/>
                    <a:pt x="57" y="160"/>
                    <a:pt x="57" y="160"/>
                  </a:cubicBezTo>
                  <a:cubicBezTo>
                    <a:pt x="57" y="160"/>
                    <a:pt x="57" y="160"/>
                    <a:pt x="57" y="160"/>
                  </a:cubicBezTo>
                  <a:cubicBezTo>
                    <a:pt x="57" y="159"/>
                    <a:pt x="57" y="159"/>
                    <a:pt x="57" y="159"/>
                  </a:cubicBezTo>
                  <a:cubicBezTo>
                    <a:pt x="56" y="157"/>
                    <a:pt x="56" y="157"/>
                    <a:pt x="56" y="157"/>
                  </a:cubicBezTo>
                  <a:cubicBezTo>
                    <a:pt x="55" y="156"/>
                    <a:pt x="55" y="156"/>
                    <a:pt x="55" y="156"/>
                  </a:cubicBezTo>
                  <a:cubicBezTo>
                    <a:pt x="53" y="155"/>
                    <a:pt x="53" y="155"/>
                    <a:pt x="53" y="155"/>
                  </a:cubicBezTo>
                  <a:cubicBezTo>
                    <a:pt x="53" y="154"/>
                    <a:pt x="53" y="154"/>
                    <a:pt x="53" y="154"/>
                  </a:cubicBezTo>
                  <a:cubicBezTo>
                    <a:pt x="54" y="154"/>
                    <a:pt x="54" y="154"/>
                    <a:pt x="54" y="154"/>
                  </a:cubicBezTo>
                  <a:cubicBezTo>
                    <a:pt x="55" y="155"/>
                    <a:pt x="55" y="155"/>
                    <a:pt x="55" y="155"/>
                  </a:cubicBezTo>
                  <a:cubicBezTo>
                    <a:pt x="56" y="155"/>
                    <a:pt x="56" y="155"/>
                    <a:pt x="56" y="155"/>
                  </a:cubicBezTo>
                  <a:cubicBezTo>
                    <a:pt x="57" y="155"/>
                    <a:pt x="57" y="155"/>
                    <a:pt x="57" y="155"/>
                  </a:cubicBezTo>
                  <a:cubicBezTo>
                    <a:pt x="59" y="155"/>
                    <a:pt x="59" y="155"/>
                    <a:pt x="59" y="155"/>
                  </a:cubicBezTo>
                  <a:cubicBezTo>
                    <a:pt x="61" y="155"/>
                    <a:pt x="61" y="155"/>
                    <a:pt x="61" y="155"/>
                  </a:cubicBezTo>
                  <a:cubicBezTo>
                    <a:pt x="62" y="156"/>
                    <a:pt x="62" y="156"/>
                    <a:pt x="62" y="156"/>
                  </a:cubicBezTo>
                  <a:cubicBezTo>
                    <a:pt x="62" y="156"/>
                    <a:pt x="62" y="156"/>
                    <a:pt x="62" y="156"/>
                  </a:cubicBezTo>
                  <a:cubicBezTo>
                    <a:pt x="63" y="157"/>
                    <a:pt x="63" y="157"/>
                    <a:pt x="63" y="157"/>
                  </a:cubicBezTo>
                  <a:cubicBezTo>
                    <a:pt x="64" y="158"/>
                    <a:pt x="64" y="158"/>
                    <a:pt x="64" y="158"/>
                  </a:cubicBezTo>
                  <a:cubicBezTo>
                    <a:pt x="64" y="158"/>
                    <a:pt x="64" y="158"/>
                    <a:pt x="64" y="158"/>
                  </a:cubicBezTo>
                  <a:cubicBezTo>
                    <a:pt x="66" y="160"/>
                    <a:pt x="66" y="160"/>
                    <a:pt x="66" y="160"/>
                  </a:cubicBezTo>
                  <a:cubicBezTo>
                    <a:pt x="65" y="160"/>
                    <a:pt x="65" y="160"/>
                    <a:pt x="65" y="160"/>
                  </a:cubicBezTo>
                  <a:cubicBezTo>
                    <a:pt x="64" y="160"/>
                    <a:pt x="64" y="160"/>
                    <a:pt x="64" y="160"/>
                  </a:cubicBezTo>
                  <a:cubicBezTo>
                    <a:pt x="63" y="161"/>
                    <a:pt x="63" y="161"/>
                    <a:pt x="63" y="161"/>
                  </a:cubicBezTo>
                  <a:cubicBezTo>
                    <a:pt x="62" y="161"/>
                    <a:pt x="62" y="161"/>
                    <a:pt x="62" y="161"/>
                  </a:cubicBezTo>
                  <a:cubicBezTo>
                    <a:pt x="62" y="161"/>
                    <a:pt x="62" y="161"/>
                    <a:pt x="62" y="161"/>
                  </a:cubicBezTo>
                  <a:cubicBezTo>
                    <a:pt x="62" y="162"/>
                    <a:pt x="62" y="162"/>
                    <a:pt x="62" y="162"/>
                  </a:cubicBezTo>
                  <a:cubicBezTo>
                    <a:pt x="61" y="162"/>
                    <a:pt x="61" y="162"/>
                    <a:pt x="61" y="162"/>
                  </a:cubicBezTo>
                  <a:cubicBezTo>
                    <a:pt x="61" y="162"/>
                    <a:pt x="61" y="162"/>
                    <a:pt x="61" y="162"/>
                  </a:cubicBezTo>
                  <a:cubicBezTo>
                    <a:pt x="61" y="162"/>
                    <a:pt x="61" y="162"/>
                    <a:pt x="61" y="162"/>
                  </a:cubicBezTo>
                  <a:cubicBezTo>
                    <a:pt x="61" y="164"/>
                    <a:pt x="61" y="164"/>
                    <a:pt x="61" y="164"/>
                  </a:cubicBezTo>
                  <a:cubicBezTo>
                    <a:pt x="61" y="164"/>
                    <a:pt x="61" y="164"/>
                    <a:pt x="61" y="164"/>
                  </a:cubicBezTo>
                  <a:cubicBezTo>
                    <a:pt x="63" y="165"/>
                    <a:pt x="63" y="165"/>
                    <a:pt x="63" y="165"/>
                  </a:cubicBezTo>
                  <a:cubicBezTo>
                    <a:pt x="65" y="167"/>
                    <a:pt x="65" y="167"/>
                    <a:pt x="65" y="167"/>
                  </a:cubicBezTo>
                  <a:cubicBezTo>
                    <a:pt x="66" y="167"/>
                    <a:pt x="66" y="167"/>
                    <a:pt x="66" y="167"/>
                  </a:cubicBezTo>
                  <a:cubicBezTo>
                    <a:pt x="67" y="167"/>
                    <a:pt x="67" y="167"/>
                    <a:pt x="67" y="167"/>
                  </a:cubicBezTo>
                  <a:cubicBezTo>
                    <a:pt x="67" y="168"/>
                    <a:pt x="67" y="168"/>
                    <a:pt x="67" y="168"/>
                  </a:cubicBezTo>
                  <a:cubicBezTo>
                    <a:pt x="68" y="167"/>
                    <a:pt x="68" y="167"/>
                    <a:pt x="68" y="167"/>
                  </a:cubicBezTo>
                  <a:cubicBezTo>
                    <a:pt x="69" y="167"/>
                    <a:pt x="69" y="167"/>
                    <a:pt x="69" y="167"/>
                  </a:cubicBezTo>
                  <a:cubicBezTo>
                    <a:pt x="69" y="167"/>
                    <a:pt x="69" y="167"/>
                    <a:pt x="69" y="167"/>
                  </a:cubicBezTo>
                  <a:cubicBezTo>
                    <a:pt x="71" y="166"/>
                    <a:pt x="71" y="166"/>
                    <a:pt x="71" y="166"/>
                  </a:cubicBezTo>
                  <a:cubicBezTo>
                    <a:pt x="71" y="165"/>
                    <a:pt x="71" y="165"/>
                    <a:pt x="71" y="165"/>
                  </a:cubicBezTo>
                  <a:cubicBezTo>
                    <a:pt x="70" y="164"/>
                    <a:pt x="70" y="164"/>
                    <a:pt x="70" y="164"/>
                  </a:cubicBezTo>
                  <a:cubicBezTo>
                    <a:pt x="71" y="163"/>
                    <a:pt x="71" y="163"/>
                    <a:pt x="71" y="163"/>
                  </a:cubicBezTo>
                  <a:cubicBezTo>
                    <a:pt x="71" y="162"/>
                    <a:pt x="71" y="162"/>
                    <a:pt x="71" y="162"/>
                  </a:cubicBezTo>
                  <a:cubicBezTo>
                    <a:pt x="70" y="162"/>
                    <a:pt x="70" y="162"/>
                    <a:pt x="70" y="162"/>
                  </a:cubicBezTo>
                  <a:cubicBezTo>
                    <a:pt x="71" y="161"/>
                    <a:pt x="71" y="161"/>
                    <a:pt x="71" y="161"/>
                  </a:cubicBezTo>
                  <a:cubicBezTo>
                    <a:pt x="73" y="161"/>
                    <a:pt x="73" y="161"/>
                    <a:pt x="73" y="161"/>
                  </a:cubicBezTo>
                  <a:cubicBezTo>
                    <a:pt x="74" y="161"/>
                    <a:pt x="74" y="161"/>
                    <a:pt x="74" y="161"/>
                  </a:cubicBezTo>
                  <a:cubicBezTo>
                    <a:pt x="75" y="161"/>
                    <a:pt x="75" y="161"/>
                    <a:pt x="75" y="161"/>
                  </a:cubicBezTo>
                  <a:cubicBezTo>
                    <a:pt x="75" y="160"/>
                    <a:pt x="75" y="160"/>
                    <a:pt x="75" y="160"/>
                  </a:cubicBezTo>
                  <a:cubicBezTo>
                    <a:pt x="74" y="160"/>
                    <a:pt x="74" y="160"/>
                    <a:pt x="74" y="160"/>
                  </a:cubicBezTo>
                  <a:cubicBezTo>
                    <a:pt x="73" y="159"/>
                    <a:pt x="73" y="159"/>
                    <a:pt x="73" y="159"/>
                  </a:cubicBezTo>
                  <a:cubicBezTo>
                    <a:pt x="74" y="159"/>
                    <a:pt x="74" y="159"/>
                    <a:pt x="74" y="159"/>
                  </a:cubicBezTo>
                  <a:cubicBezTo>
                    <a:pt x="74" y="159"/>
                    <a:pt x="74" y="159"/>
                    <a:pt x="74" y="159"/>
                  </a:cubicBezTo>
                  <a:cubicBezTo>
                    <a:pt x="75" y="159"/>
                    <a:pt x="75" y="159"/>
                    <a:pt x="75" y="159"/>
                  </a:cubicBezTo>
                  <a:cubicBezTo>
                    <a:pt x="77" y="157"/>
                    <a:pt x="77" y="157"/>
                    <a:pt x="77" y="157"/>
                  </a:cubicBezTo>
                  <a:cubicBezTo>
                    <a:pt x="77" y="157"/>
                    <a:pt x="77" y="157"/>
                    <a:pt x="77" y="157"/>
                  </a:cubicBezTo>
                  <a:cubicBezTo>
                    <a:pt x="79" y="155"/>
                    <a:pt x="79" y="155"/>
                    <a:pt x="79" y="155"/>
                  </a:cubicBezTo>
                  <a:cubicBezTo>
                    <a:pt x="79" y="155"/>
                    <a:pt x="79" y="155"/>
                    <a:pt x="79" y="155"/>
                  </a:cubicBezTo>
                  <a:cubicBezTo>
                    <a:pt x="80" y="154"/>
                    <a:pt x="80" y="154"/>
                    <a:pt x="80" y="154"/>
                  </a:cubicBezTo>
                  <a:cubicBezTo>
                    <a:pt x="81" y="155"/>
                    <a:pt x="81" y="155"/>
                    <a:pt x="81" y="155"/>
                  </a:cubicBezTo>
                  <a:cubicBezTo>
                    <a:pt x="82" y="154"/>
                    <a:pt x="82" y="154"/>
                    <a:pt x="82" y="154"/>
                  </a:cubicBezTo>
                  <a:cubicBezTo>
                    <a:pt x="82" y="154"/>
                    <a:pt x="82" y="154"/>
                    <a:pt x="82" y="154"/>
                  </a:cubicBezTo>
                  <a:cubicBezTo>
                    <a:pt x="84" y="153"/>
                    <a:pt x="84" y="153"/>
                    <a:pt x="84" y="153"/>
                  </a:cubicBezTo>
                  <a:cubicBezTo>
                    <a:pt x="84" y="154"/>
                    <a:pt x="84" y="154"/>
                    <a:pt x="84" y="154"/>
                  </a:cubicBezTo>
                  <a:cubicBezTo>
                    <a:pt x="84" y="154"/>
                    <a:pt x="84" y="154"/>
                    <a:pt x="84" y="154"/>
                  </a:cubicBezTo>
                  <a:cubicBezTo>
                    <a:pt x="84" y="154"/>
                    <a:pt x="84" y="154"/>
                    <a:pt x="84" y="154"/>
                  </a:cubicBezTo>
                  <a:cubicBezTo>
                    <a:pt x="84" y="155"/>
                    <a:pt x="84" y="155"/>
                    <a:pt x="84" y="155"/>
                  </a:cubicBezTo>
                  <a:cubicBezTo>
                    <a:pt x="84" y="155"/>
                    <a:pt x="84" y="155"/>
                    <a:pt x="84" y="155"/>
                  </a:cubicBezTo>
                  <a:cubicBezTo>
                    <a:pt x="85" y="154"/>
                    <a:pt x="85" y="154"/>
                    <a:pt x="85" y="154"/>
                  </a:cubicBezTo>
                  <a:cubicBezTo>
                    <a:pt x="86" y="154"/>
                    <a:pt x="86" y="154"/>
                    <a:pt x="86" y="154"/>
                  </a:cubicBezTo>
                  <a:cubicBezTo>
                    <a:pt x="85" y="153"/>
                    <a:pt x="85" y="153"/>
                    <a:pt x="85" y="153"/>
                  </a:cubicBezTo>
                  <a:cubicBezTo>
                    <a:pt x="84" y="153"/>
                    <a:pt x="84" y="153"/>
                    <a:pt x="84" y="153"/>
                  </a:cubicBezTo>
                  <a:cubicBezTo>
                    <a:pt x="84" y="152"/>
                    <a:pt x="84" y="152"/>
                    <a:pt x="84" y="152"/>
                  </a:cubicBezTo>
                  <a:cubicBezTo>
                    <a:pt x="86" y="151"/>
                    <a:pt x="86" y="151"/>
                    <a:pt x="86" y="151"/>
                  </a:cubicBezTo>
                  <a:cubicBezTo>
                    <a:pt x="86" y="151"/>
                    <a:pt x="86" y="151"/>
                    <a:pt x="86" y="151"/>
                  </a:cubicBezTo>
                  <a:cubicBezTo>
                    <a:pt x="86" y="151"/>
                    <a:pt x="86" y="151"/>
                    <a:pt x="86" y="151"/>
                  </a:cubicBezTo>
                  <a:cubicBezTo>
                    <a:pt x="86" y="152"/>
                    <a:pt x="86" y="152"/>
                    <a:pt x="86" y="152"/>
                  </a:cubicBezTo>
                  <a:cubicBezTo>
                    <a:pt x="86" y="152"/>
                    <a:pt x="86" y="152"/>
                    <a:pt x="86" y="152"/>
                  </a:cubicBezTo>
                  <a:cubicBezTo>
                    <a:pt x="87" y="153"/>
                    <a:pt x="87" y="153"/>
                    <a:pt x="87" y="153"/>
                  </a:cubicBezTo>
                  <a:cubicBezTo>
                    <a:pt x="87" y="153"/>
                    <a:pt x="87" y="153"/>
                    <a:pt x="87" y="153"/>
                  </a:cubicBezTo>
                  <a:cubicBezTo>
                    <a:pt x="88" y="152"/>
                    <a:pt x="88" y="152"/>
                    <a:pt x="88" y="152"/>
                  </a:cubicBezTo>
                  <a:cubicBezTo>
                    <a:pt x="87" y="152"/>
                    <a:pt x="87" y="152"/>
                    <a:pt x="87" y="152"/>
                  </a:cubicBezTo>
                  <a:cubicBezTo>
                    <a:pt x="87" y="151"/>
                    <a:pt x="87" y="151"/>
                    <a:pt x="87" y="151"/>
                  </a:cubicBezTo>
                  <a:cubicBezTo>
                    <a:pt x="87" y="150"/>
                    <a:pt x="87" y="150"/>
                    <a:pt x="87" y="150"/>
                  </a:cubicBezTo>
                  <a:cubicBezTo>
                    <a:pt x="87" y="150"/>
                    <a:pt x="87" y="150"/>
                    <a:pt x="87" y="150"/>
                  </a:cubicBezTo>
                  <a:cubicBezTo>
                    <a:pt x="90" y="149"/>
                    <a:pt x="90" y="149"/>
                    <a:pt x="90" y="149"/>
                  </a:cubicBezTo>
                  <a:cubicBezTo>
                    <a:pt x="91" y="149"/>
                    <a:pt x="91" y="149"/>
                    <a:pt x="91" y="149"/>
                  </a:cubicBezTo>
                  <a:cubicBezTo>
                    <a:pt x="92" y="149"/>
                    <a:pt x="92" y="149"/>
                    <a:pt x="92" y="149"/>
                  </a:cubicBezTo>
                  <a:cubicBezTo>
                    <a:pt x="91" y="150"/>
                    <a:pt x="91" y="150"/>
                    <a:pt x="91" y="150"/>
                  </a:cubicBezTo>
                  <a:cubicBezTo>
                    <a:pt x="90" y="150"/>
                    <a:pt x="90" y="150"/>
                    <a:pt x="90" y="150"/>
                  </a:cubicBezTo>
                  <a:cubicBezTo>
                    <a:pt x="88" y="150"/>
                    <a:pt x="88" y="150"/>
                    <a:pt x="88" y="150"/>
                  </a:cubicBezTo>
                  <a:cubicBezTo>
                    <a:pt x="89" y="151"/>
                    <a:pt x="89" y="151"/>
                    <a:pt x="89" y="151"/>
                  </a:cubicBezTo>
                  <a:cubicBezTo>
                    <a:pt x="89" y="151"/>
                    <a:pt x="89" y="151"/>
                    <a:pt x="89" y="151"/>
                  </a:cubicBezTo>
                  <a:cubicBezTo>
                    <a:pt x="90" y="151"/>
                    <a:pt x="90" y="151"/>
                    <a:pt x="90" y="151"/>
                  </a:cubicBezTo>
                  <a:cubicBezTo>
                    <a:pt x="91" y="151"/>
                    <a:pt x="91" y="151"/>
                    <a:pt x="91" y="151"/>
                  </a:cubicBezTo>
                  <a:cubicBezTo>
                    <a:pt x="90" y="152"/>
                    <a:pt x="90" y="152"/>
                    <a:pt x="90" y="152"/>
                  </a:cubicBezTo>
                  <a:cubicBezTo>
                    <a:pt x="90" y="152"/>
                    <a:pt x="90" y="152"/>
                    <a:pt x="90" y="152"/>
                  </a:cubicBezTo>
                  <a:cubicBezTo>
                    <a:pt x="91" y="153"/>
                    <a:pt x="91" y="153"/>
                    <a:pt x="91" y="153"/>
                  </a:cubicBezTo>
                  <a:cubicBezTo>
                    <a:pt x="90" y="153"/>
                    <a:pt x="90" y="153"/>
                    <a:pt x="90" y="153"/>
                  </a:cubicBezTo>
                  <a:cubicBezTo>
                    <a:pt x="89" y="153"/>
                    <a:pt x="89" y="153"/>
                    <a:pt x="89" y="153"/>
                  </a:cubicBezTo>
                  <a:cubicBezTo>
                    <a:pt x="88" y="154"/>
                    <a:pt x="88" y="154"/>
                    <a:pt x="88" y="154"/>
                  </a:cubicBezTo>
                  <a:cubicBezTo>
                    <a:pt x="89" y="155"/>
                    <a:pt x="89" y="155"/>
                    <a:pt x="89" y="155"/>
                  </a:cubicBezTo>
                  <a:cubicBezTo>
                    <a:pt x="89" y="155"/>
                    <a:pt x="89" y="155"/>
                    <a:pt x="89" y="155"/>
                  </a:cubicBezTo>
                  <a:cubicBezTo>
                    <a:pt x="90" y="155"/>
                    <a:pt x="90" y="155"/>
                    <a:pt x="90" y="155"/>
                  </a:cubicBezTo>
                  <a:cubicBezTo>
                    <a:pt x="91" y="155"/>
                    <a:pt x="91" y="155"/>
                    <a:pt x="91" y="155"/>
                  </a:cubicBezTo>
                  <a:cubicBezTo>
                    <a:pt x="91" y="155"/>
                    <a:pt x="91" y="155"/>
                    <a:pt x="91" y="155"/>
                  </a:cubicBezTo>
                  <a:cubicBezTo>
                    <a:pt x="92" y="155"/>
                    <a:pt x="92" y="155"/>
                    <a:pt x="92" y="155"/>
                  </a:cubicBezTo>
                  <a:cubicBezTo>
                    <a:pt x="92" y="156"/>
                    <a:pt x="92" y="156"/>
                    <a:pt x="92" y="156"/>
                  </a:cubicBezTo>
                  <a:cubicBezTo>
                    <a:pt x="92" y="155"/>
                    <a:pt x="92" y="155"/>
                    <a:pt x="92" y="155"/>
                  </a:cubicBezTo>
                  <a:cubicBezTo>
                    <a:pt x="93" y="154"/>
                    <a:pt x="93" y="154"/>
                    <a:pt x="93" y="154"/>
                  </a:cubicBezTo>
                  <a:cubicBezTo>
                    <a:pt x="94" y="154"/>
                    <a:pt x="94" y="154"/>
                    <a:pt x="94" y="154"/>
                  </a:cubicBezTo>
                  <a:cubicBezTo>
                    <a:pt x="94" y="154"/>
                    <a:pt x="94" y="154"/>
                    <a:pt x="94" y="154"/>
                  </a:cubicBezTo>
                  <a:cubicBezTo>
                    <a:pt x="95" y="155"/>
                    <a:pt x="95" y="155"/>
                    <a:pt x="95" y="155"/>
                  </a:cubicBezTo>
                  <a:cubicBezTo>
                    <a:pt x="95" y="155"/>
                    <a:pt x="95" y="155"/>
                    <a:pt x="95" y="155"/>
                  </a:cubicBezTo>
                  <a:cubicBezTo>
                    <a:pt x="95" y="154"/>
                    <a:pt x="95" y="154"/>
                    <a:pt x="95" y="154"/>
                  </a:cubicBezTo>
                  <a:cubicBezTo>
                    <a:pt x="95" y="154"/>
                    <a:pt x="95" y="154"/>
                    <a:pt x="95" y="154"/>
                  </a:cubicBezTo>
                  <a:cubicBezTo>
                    <a:pt x="95" y="153"/>
                    <a:pt x="95" y="153"/>
                    <a:pt x="95" y="153"/>
                  </a:cubicBezTo>
                  <a:cubicBezTo>
                    <a:pt x="95" y="153"/>
                    <a:pt x="95" y="153"/>
                    <a:pt x="95" y="153"/>
                  </a:cubicBezTo>
                  <a:cubicBezTo>
                    <a:pt x="95" y="152"/>
                    <a:pt x="95" y="152"/>
                    <a:pt x="95" y="152"/>
                  </a:cubicBezTo>
                  <a:cubicBezTo>
                    <a:pt x="96" y="152"/>
                    <a:pt x="96" y="152"/>
                    <a:pt x="96" y="152"/>
                  </a:cubicBezTo>
                  <a:cubicBezTo>
                    <a:pt x="97" y="151"/>
                    <a:pt x="97" y="151"/>
                    <a:pt x="97" y="151"/>
                  </a:cubicBezTo>
                  <a:cubicBezTo>
                    <a:pt x="98" y="151"/>
                    <a:pt x="98" y="151"/>
                    <a:pt x="98" y="151"/>
                  </a:cubicBezTo>
                  <a:cubicBezTo>
                    <a:pt x="98" y="151"/>
                    <a:pt x="98" y="151"/>
                    <a:pt x="98" y="151"/>
                  </a:cubicBezTo>
                  <a:cubicBezTo>
                    <a:pt x="99" y="151"/>
                    <a:pt x="99" y="151"/>
                    <a:pt x="99" y="151"/>
                  </a:cubicBezTo>
                  <a:cubicBezTo>
                    <a:pt x="99" y="151"/>
                    <a:pt x="99" y="151"/>
                    <a:pt x="99" y="151"/>
                  </a:cubicBezTo>
                  <a:cubicBezTo>
                    <a:pt x="100" y="151"/>
                    <a:pt x="100" y="151"/>
                    <a:pt x="100" y="151"/>
                  </a:cubicBezTo>
                  <a:cubicBezTo>
                    <a:pt x="102" y="151"/>
                    <a:pt x="102" y="151"/>
                    <a:pt x="102" y="151"/>
                  </a:cubicBezTo>
                  <a:cubicBezTo>
                    <a:pt x="102" y="151"/>
                    <a:pt x="102" y="151"/>
                    <a:pt x="102" y="151"/>
                  </a:cubicBezTo>
                  <a:cubicBezTo>
                    <a:pt x="102" y="150"/>
                    <a:pt x="102" y="150"/>
                    <a:pt x="102" y="150"/>
                  </a:cubicBezTo>
                  <a:cubicBezTo>
                    <a:pt x="103" y="150"/>
                    <a:pt x="103" y="150"/>
                    <a:pt x="103" y="150"/>
                  </a:cubicBezTo>
                  <a:cubicBezTo>
                    <a:pt x="104" y="150"/>
                    <a:pt x="104" y="150"/>
                    <a:pt x="104" y="150"/>
                  </a:cubicBezTo>
                  <a:cubicBezTo>
                    <a:pt x="104" y="149"/>
                    <a:pt x="104" y="149"/>
                    <a:pt x="104" y="149"/>
                  </a:cubicBezTo>
                  <a:cubicBezTo>
                    <a:pt x="105" y="149"/>
                    <a:pt x="105" y="149"/>
                    <a:pt x="105" y="149"/>
                  </a:cubicBezTo>
                  <a:cubicBezTo>
                    <a:pt x="106" y="148"/>
                    <a:pt x="106" y="148"/>
                    <a:pt x="106" y="148"/>
                  </a:cubicBezTo>
                  <a:cubicBezTo>
                    <a:pt x="107" y="147"/>
                    <a:pt x="107" y="147"/>
                    <a:pt x="107" y="147"/>
                  </a:cubicBezTo>
                  <a:cubicBezTo>
                    <a:pt x="107" y="147"/>
                    <a:pt x="107" y="147"/>
                    <a:pt x="107" y="147"/>
                  </a:cubicBezTo>
                  <a:cubicBezTo>
                    <a:pt x="108" y="147"/>
                    <a:pt x="108" y="147"/>
                    <a:pt x="108" y="147"/>
                  </a:cubicBezTo>
                  <a:cubicBezTo>
                    <a:pt x="108" y="147"/>
                    <a:pt x="108" y="147"/>
                    <a:pt x="108" y="147"/>
                  </a:cubicBezTo>
                  <a:cubicBezTo>
                    <a:pt x="107" y="148"/>
                    <a:pt x="107" y="148"/>
                    <a:pt x="107" y="148"/>
                  </a:cubicBezTo>
                  <a:cubicBezTo>
                    <a:pt x="108" y="148"/>
                    <a:pt x="108" y="148"/>
                    <a:pt x="108" y="148"/>
                  </a:cubicBezTo>
                  <a:cubicBezTo>
                    <a:pt x="109" y="149"/>
                    <a:pt x="109" y="149"/>
                    <a:pt x="109" y="149"/>
                  </a:cubicBezTo>
                  <a:cubicBezTo>
                    <a:pt x="109" y="150"/>
                    <a:pt x="109" y="150"/>
                    <a:pt x="109" y="150"/>
                  </a:cubicBezTo>
                  <a:cubicBezTo>
                    <a:pt x="108" y="150"/>
                    <a:pt x="108" y="150"/>
                    <a:pt x="108" y="150"/>
                  </a:cubicBezTo>
                  <a:cubicBezTo>
                    <a:pt x="109" y="151"/>
                    <a:pt x="109" y="151"/>
                    <a:pt x="109" y="151"/>
                  </a:cubicBezTo>
                  <a:cubicBezTo>
                    <a:pt x="109" y="152"/>
                    <a:pt x="109" y="152"/>
                    <a:pt x="109" y="152"/>
                  </a:cubicBezTo>
                  <a:cubicBezTo>
                    <a:pt x="109" y="152"/>
                    <a:pt x="109" y="152"/>
                    <a:pt x="109" y="152"/>
                  </a:cubicBezTo>
                  <a:cubicBezTo>
                    <a:pt x="111" y="152"/>
                    <a:pt x="111" y="152"/>
                    <a:pt x="111" y="152"/>
                  </a:cubicBezTo>
                  <a:cubicBezTo>
                    <a:pt x="112" y="152"/>
                    <a:pt x="112" y="152"/>
                    <a:pt x="112" y="152"/>
                  </a:cubicBezTo>
                  <a:cubicBezTo>
                    <a:pt x="112" y="151"/>
                    <a:pt x="112" y="151"/>
                    <a:pt x="112" y="151"/>
                  </a:cubicBezTo>
                  <a:cubicBezTo>
                    <a:pt x="111" y="151"/>
                    <a:pt x="111" y="151"/>
                    <a:pt x="111" y="151"/>
                  </a:cubicBezTo>
                  <a:cubicBezTo>
                    <a:pt x="110" y="150"/>
                    <a:pt x="110" y="150"/>
                    <a:pt x="110" y="150"/>
                  </a:cubicBezTo>
                  <a:cubicBezTo>
                    <a:pt x="111" y="150"/>
                    <a:pt x="111" y="150"/>
                    <a:pt x="111" y="150"/>
                  </a:cubicBezTo>
                  <a:cubicBezTo>
                    <a:pt x="111" y="149"/>
                    <a:pt x="111" y="149"/>
                    <a:pt x="111" y="149"/>
                  </a:cubicBezTo>
                  <a:cubicBezTo>
                    <a:pt x="112" y="150"/>
                    <a:pt x="112" y="150"/>
                    <a:pt x="112" y="150"/>
                  </a:cubicBezTo>
                  <a:cubicBezTo>
                    <a:pt x="113" y="149"/>
                    <a:pt x="113" y="149"/>
                    <a:pt x="113" y="149"/>
                  </a:cubicBezTo>
                  <a:cubicBezTo>
                    <a:pt x="114" y="148"/>
                    <a:pt x="114" y="148"/>
                    <a:pt x="114" y="148"/>
                  </a:cubicBezTo>
                  <a:cubicBezTo>
                    <a:pt x="114" y="148"/>
                    <a:pt x="114" y="148"/>
                    <a:pt x="114" y="148"/>
                  </a:cubicBezTo>
                  <a:cubicBezTo>
                    <a:pt x="115" y="148"/>
                    <a:pt x="115" y="148"/>
                    <a:pt x="115" y="148"/>
                  </a:cubicBezTo>
                  <a:cubicBezTo>
                    <a:pt x="116" y="148"/>
                    <a:pt x="116" y="148"/>
                    <a:pt x="116" y="148"/>
                  </a:cubicBezTo>
                  <a:cubicBezTo>
                    <a:pt x="115" y="147"/>
                    <a:pt x="115" y="147"/>
                    <a:pt x="115" y="147"/>
                  </a:cubicBezTo>
                  <a:cubicBezTo>
                    <a:pt x="114" y="147"/>
                    <a:pt x="114" y="147"/>
                    <a:pt x="114" y="147"/>
                  </a:cubicBezTo>
                  <a:cubicBezTo>
                    <a:pt x="114" y="146"/>
                    <a:pt x="114" y="146"/>
                    <a:pt x="114" y="146"/>
                  </a:cubicBezTo>
                  <a:cubicBezTo>
                    <a:pt x="113" y="145"/>
                    <a:pt x="113" y="145"/>
                    <a:pt x="113" y="145"/>
                  </a:cubicBezTo>
                  <a:cubicBezTo>
                    <a:pt x="112" y="145"/>
                    <a:pt x="112" y="145"/>
                    <a:pt x="112" y="145"/>
                  </a:cubicBezTo>
                  <a:cubicBezTo>
                    <a:pt x="112" y="145"/>
                    <a:pt x="112" y="145"/>
                    <a:pt x="112" y="145"/>
                  </a:cubicBezTo>
                  <a:cubicBezTo>
                    <a:pt x="112" y="145"/>
                    <a:pt x="112" y="145"/>
                    <a:pt x="112" y="145"/>
                  </a:cubicBezTo>
                  <a:cubicBezTo>
                    <a:pt x="111" y="143"/>
                    <a:pt x="111" y="143"/>
                    <a:pt x="111" y="143"/>
                  </a:cubicBezTo>
                  <a:cubicBezTo>
                    <a:pt x="111" y="143"/>
                    <a:pt x="111" y="143"/>
                    <a:pt x="111" y="143"/>
                  </a:cubicBezTo>
                  <a:cubicBezTo>
                    <a:pt x="110" y="142"/>
                    <a:pt x="110" y="142"/>
                    <a:pt x="110" y="142"/>
                  </a:cubicBezTo>
                  <a:cubicBezTo>
                    <a:pt x="110" y="142"/>
                    <a:pt x="110" y="142"/>
                    <a:pt x="110" y="142"/>
                  </a:cubicBezTo>
                  <a:cubicBezTo>
                    <a:pt x="111" y="141"/>
                    <a:pt x="111" y="141"/>
                    <a:pt x="111" y="141"/>
                  </a:cubicBezTo>
                  <a:cubicBezTo>
                    <a:pt x="111" y="141"/>
                    <a:pt x="111" y="141"/>
                    <a:pt x="111" y="141"/>
                  </a:cubicBezTo>
                  <a:cubicBezTo>
                    <a:pt x="110" y="140"/>
                    <a:pt x="110" y="140"/>
                    <a:pt x="110" y="140"/>
                  </a:cubicBezTo>
                  <a:cubicBezTo>
                    <a:pt x="111" y="139"/>
                    <a:pt x="111" y="139"/>
                    <a:pt x="111" y="139"/>
                  </a:cubicBezTo>
                  <a:cubicBezTo>
                    <a:pt x="112" y="140"/>
                    <a:pt x="112" y="140"/>
                    <a:pt x="112" y="140"/>
                  </a:cubicBezTo>
                  <a:cubicBezTo>
                    <a:pt x="112" y="139"/>
                    <a:pt x="112" y="139"/>
                    <a:pt x="112" y="139"/>
                  </a:cubicBezTo>
                  <a:cubicBezTo>
                    <a:pt x="113" y="140"/>
                    <a:pt x="113" y="140"/>
                    <a:pt x="113" y="140"/>
                  </a:cubicBezTo>
                  <a:cubicBezTo>
                    <a:pt x="114" y="140"/>
                    <a:pt x="114" y="140"/>
                    <a:pt x="114" y="140"/>
                  </a:cubicBezTo>
                  <a:cubicBezTo>
                    <a:pt x="115" y="140"/>
                    <a:pt x="115" y="140"/>
                    <a:pt x="115" y="140"/>
                  </a:cubicBezTo>
                  <a:cubicBezTo>
                    <a:pt x="118" y="140"/>
                    <a:pt x="118" y="140"/>
                    <a:pt x="118" y="140"/>
                  </a:cubicBezTo>
                  <a:cubicBezTo>
                    <a:pt x="122" y="140"/>
                    <a:pt x="122" y="140"/>
                    <a:pt x="122" y="140"/>
                  </a:cubicBezTo>
                  <a:cubicBezTo>
                    <a:pt x="123" y="141"/>
                    <a:pt x="123" y="141"/>
                    <a:pt x="123" y="141"/>
                  </a:cubicBezTo>
                  <a:cubicBezTo>
                    <a:pt x="126" y="141"/>
                    <a:pt x="126" y="141"/>
                    <a:pt x="126" y="141"/>
                  </a:cubicBezTo>
                  <a:cubicBezTo>
                    <a:pt x="126" y="142"/>
                    <a:pt x="126" y="142"/>
                    <a:pt x="126" y="142"/>
                  </a:cubicBezTo>
                  <a:cubicBezTo>
                    <a:pt x="126" y="142"/>
                    <a:pt x="126" y="142"/>
                    <a:pt x="126" y="142"/>
                  </a:cubicBezTo>
                  <a:cubicBezTo>
                    <a:pt x="127" y="143"/>
                    <a:pt x="127" y="143"/>
                    <a:pt x="127" y="143"/>
                  </a:cubicBezTo>
                  <a:cubicBezTo>
                    <a:pt x="127" y="143"/>
                    <a:pt x="127" y="143"/>
                    <a:pt x="127" y="143"/>
                  </a:cubicBezTo>
                  <a:cubicBezTo>
                    <a:pt x="129" y="142"/>
                    <a:pt x="129" y="142"/>
                    <a:pt x="129" y="142"/>
                  </a:cubicBezTo>
                  <a:cubicBezTo>
                    <a:pt x="129" y="143"/>
                    <a:pt x="129" y="143"/>
                    <a:pt x="129" y="143"/>
                  </a:cubicBezTo>
                  <a:cubicBezTo>
                    <a:pt x="130" y="143"/>
                    <a:pt x="130" y="143"/>
                    <a:pt x="130" y="143"/>
                  </a:cubicBezTo>
                  <a:cubicBezTo>
                    <a:pt x="130" y="144"/>
                    <a:pt x="130" y="144"/>
                    <a:pt x="130" y="144"/>
                  </a:cubicBezTo>
                  <a:cubicBezTo>
                    <a:pt x="132" y="144"/>
                    <a:pt x="132" y="144"/>
                    <a:pt x="132" y="144"/>
                  </a:cubicBezTo>
                  <a:cubicBezTo>
                    <a:pt x="134" y="145"/>
                    <a:pt x="134" y="145"/>
                    <a:pt x="134" y="145"/>
                  </a:cubicBezTo>
                  <a:cubicBezTo>
                    <a:pt x="137" y="145"/>
                    <a:pt x="137" y="145"/>
                    <a:pt x="137" y="145"/>
                  </a:cubicBezTo>
                  <a:cubicBezTo>
                    <a:pt x="137" y="146"/>
                    <a:pt x="137" y="146"/>
                    <a:pt x="137" y="146"/>
                  </a:cubicBezTo>
                  <a:cubicBezTo>
                    <a:pt x="138" y="147"/>
                    <a:pt x="138" y="147"/>
                    <a:pt x="138" y="147"/>
                  </a:cubicBezTo>
                  <a:cubicBezTo>
                    <a:pt x="139" y="147"/>
                    <a:pt x="139" y="147"/>
                    <a:pt x="139" y="147"/>
                  </a:cubicBezTo>
                  <a:cubicBezTo>
                    <a:pt x="141" y="148"/>
                    <a:pt x="141" y="148"/>
                    <a:pt x="141" y="148"/>
                  </a:cubicBezTo>
                  <a:cubicBezTo>
                    <a:pt x="142" y="150"/>
                    <a:pt x="142" y="150"/>
                    <a:pt x="142" y="150"/>
                  </a:cubicBezTo>
                  <a:cubicBezTo>
                    <a:pt x="143" y="150"/>
                    <a:pt x="143" y="150"/>
                    <a:pt x="143" y="150"/>
                  </a:cubicBezTo>
                  <a:cubicBezTo>
                    <a:pt x="143" y="150"/>
                    <a:pt x="143" y="150"/>
                    <a:pt x="143" y="150"/>
                  </a:cubicBezTo>
                  <a:cubicBezTo>
                    <a:pt x="142" y="149"/>
                    <a:pt x="142" y="149"/>
                    <a:pt x="142" y="149"/>
                  </a:cubicBezTo>
                  <a:cubicBezTo>
                    <a:pt x="143" y="148"/>
                    <a:pt x="143" y="148"/>
                    <a:pt x="143" y="148"/>
                  </a:cubicBezTo>
                  <a:cubicBezTo>
                    <a:pt x="143" y="148"/>
                    <a:pt x="143" y="148"/>
                    <a:pt x="143" y="148"/>
                  </a:cubicBezTo>
                  <a:cubicBezTo>
                    <a:pt x="143" y="147"/>
                    <a:pt x="143" y="147"/>
                    <a:pt x="143" y="147"/>
                  </a:cubicBezTo>
                  <a:cubicBezTo>
                    <a:pt x="143" y="147"/>
                    <a:pt x="143" y="147"/>
                    <a:pt x="143" y="147"/>
                  </a:cubicBezTo>
                  <a:cubicBezTo>
                    <a:pt x="143" y="144"/>
                    <a:pt x="143" y="144"/>
                    <a:pt x="143" y="144"/>
                  </a:cubicBezTo>
                  <a:cubicBezTo>
                    <a:pt x="144" y="144"/>
                    <a:pt x="144" y="144"/>
                    <a:pt x="144" y="144"/>
                  </a:cubicBezTo>
                  <a:cubicBezTo>
                    <a:pt x="143" y="144"/>
                    <a:pt x="143" y="144"/>
                    <a:pt x="143" y="144"/>
                  </a:cubicBezTo>
                  <a:cubicBezTo>
                    <a:pt x="143" y="144"/>
                    <a:pt x="143" y="144"/>
                    <a:pt x="143" y="144"/>
                  </a:cubicBezTo>
                  <a:cubicBezTo>
                    <a:pt x="142" y="144"/>
                    <a:pt x="142" y="144"/>
                    <a:pt x="142" y="144"/>
                  </a:cubicBezTo>
                  <a:cubicBezTo>
                    <a:pt x="141" y="144"/>
                    <a:pt x="141" y="144"/>
                    <a:pt x="141" y="144"/>
                  </a:cubicBezTo>
                  <a:cubicBezTo>
                    <a:pt x="140" y="144"/>
                    <a:pt x="140" y="144"/>
                    <a:pt x="140" y="144"/>
                  </a:cubicBezTo>
                  <a:cubicBezTo>
                    <a:pt x="138" y="142"/>
                    <a:pt x="138" y="142"/>
                    <a:pt x="138" y="142"/>
                  </a:cubicBezTo>
                  <a:cubicBezTo>
                    <a:pt x="138" y="142"/>
                    <a:pt x="138" y="142"/>
                    <a:pt x="138" y="142"/>
                  </a:cubicBezTo>
                  <a:cubicBezTo>
                    <a:pt x="137" y="141"/>
                    <a:pt x="137" y="141"/>
                    <a:pt x="137" y="141"/>
                  </a:cubicBezTo>
                  <a:cubicBezTo>
                    <a:pt x="137" y="140"/>
                    <a:pt x="137" y="140"/>
                    <a:pt x="137" y="140"/>
                  </a:cubicBezTo>
                  <a:cubicBezTo>
                    <a:pt x="137" y="139"/>
                    <a:pt x="137" y="139"/>
                    <a:pt x="137" y="139"/>
                  </a:cubicBezTo>
                  <a:cubicBezTo>
                    <a:pt x="136" y="140"/>
                    <a:pt x="136" y="140"/>
                    <a:pt x="136" y="140"/>
                  </a:cubicBezTo>
                  <a:cubicBezTo>
                    <a:pt x="135" y="140"/>
                    <a:pt x="135" y="140"/>
                    <a:pt x="135" y="140"/>
                  </a:cubicBezTo>
                  <a:cubicBezTo>
                    <a:pt x="134" y="140"/>
                    <a:pt x="134" y="140"/>
                    <a:pt x="134" y="140"/>
                  </a:cubicBezTo>
                  <a:cubicBezTo>
                    <a:pt x="133" y="139"/>
                    <a:pt x="133" y="139"/>
                    <a:pt x="133" y="139"/>
                  </a:cubicBezTo>
                  <a:cubicBezTo>
                    <a:pt x="133" y="140"/>
                    <a:pt x="133" y="140"/>
                    <a:pt x="133" y="140"/>
                  </a:cubicBezTo>
                  <a:cubicBezTo>
                    <a:pt x="132" y="138"/>
                    <a:pt x="132" y="138"/>
                    <a:pt x="132" y="138"/>
                  </a:cubicBezTo>
                  <a:cubicBezTo>
                    <a:pt x="132" y="138"/>
                    <a:pt x="132" y="138"/>
                    <a:pt x="132" y="138"/>
                  </a:cubicBezTo>
                  <a:cubicBezTo>
                    <a:pt x="131" y="136"/>
                    <a:pt x="131" y="136"/>
                    <a:pt x="131" y="136"/>
                  </a:cubicBezTo>
                  <a:cubicBezTo>
                    <a:pt x="131" y="136"/>
                    <a:pt x="131" y="136"/>
                    <a:pt x="131" y="136"/>
                  </a:cubicBezTo>
                  <a:cubicBezTo>
                    <a:pt x="132" y="136"/>
                    <a:pt x="132" y="136"/>
                    <a:pt x="132" y="136"/>
                  </a:cubicBezTo>
                  <a:cubicBezTo>
                    <a:pt x="132" y="135"/>
                    <a:pt x="132" y="135"/>
                    <a:pt x="132" y="135"/>
                  </a:cubicBezTo>
                  <a:cubicBezTo>
                    <a:pt x="132" y="134"/>
                    <a:pt x="132" y="134"/>
                    <a:pt x="132" y="134"/>
                  </a:cubicBezTo>
                  <a:cubicBezTo>
                    <a:pt x="131" y="134"/>
                    <a:pt x="131" y="134"/>
                    <a:pt x="131" y="134"/>
                  </a:cubicBezTo>
                  <a:cubicBezTo>
                    <a:pt x="131" y="133"/>
                    <a:pt x="131" y="133"/>
                    <a:pt x="131" y="133"/>
                  </a:cubicBezTo>
                  <a:cubicBezTo>
                    <a:pt x="132" y="132"/>
                    <a:pt x="132" y="132"/>
                    <a:pt x="132" y="132"/>
                  </a:cubicBezTo>
                  <a:cubicBezTo>
                    <a:pt x="132" y="132"/>
                    <a:pt x="132" y="132"/>
                    <a:pt x="132" y="132"/>
                  </a:cubicBezTo>
                  <a:cubicBezTo>
                    <a:pt x="131" y="131"/>
                    <a:pt x="131" y="131"/>
                    <a:pt x="131" y="131"/>
                  </a:cubicBezTo>
                  <a:cubicBezTo>
                    <a:pt x="130" y="131"/>
                    <a:pt x="130" y="131"/>
                    <a:pt x="130" y="131"/>
                  </a:cubicBezTo>
                  <a:cubicBezTo>
                    <a:pt x="130" y="130"/>
                    <a:pt x="130" y="130"/>
                    <a:pt x="130" y="130"/>
                  </a:cubicBezTo>
                  <a:cubicBezTo>
                    <a:pt x="129" y="129"/>
                    <a:pt x="129" y="129"/>
                    <a:pt x="129" y="129"/>
                  </a:cubicBezTo>
                  <a:cubicBezTo>
                    <a:pt x="129" y="130"/>
                    <a:pt x="129" y="130"/>
                    <a:pt x="129" y="130"/>
                  </a:cubicBezTo>
                  <a:cubicBezTo>
                    <a:pt x="128" y="129"/>
                    <a:pt x="128" y="129"/>
                    <a:pt x="128" y="129"/>
                  </a:cubicBezTo>
                  <a:cubicBezTo>
                    <a:pt x="128" y="127"/>
                    <a:pt x="128" y="127"/>
                    <a:pt x="128" y="127"/>
                  </a:cubicBezTo>
                  <a:cubicBezTo>
                    <a:pt x="128" y="127"/>
                    <a:pt x="128" y="127"/>
                    <a:pt x="128" y="127"/>
                  </a:cubicBezTo>
                  <a:cubicBezTo>
                    <a:pt x="128" y="126"/>
                    <a:pt x="128" y="126"/>
                    <a:pt x="128" y="126"/>
                  </a:cubicBezTo>
                  <a:cubicBezTo>
                    <a:pt x="127" y="125"/>
                    <a:pt x="127" y="125"/>
                    <a:pt x="127" y="125"/>
                  </a:cubicBezTo>
                  <a:cubicBezTo>
                    <a:pt x="128" y="125"/>
                    <a:pt x="128" y="125"/>
                    <a:pt x="128" y="125"/>
                  </a:cubicBezTo>
                  <a:cubicBezTo>
                    <a:pt x="130" y="123"/>
                    <a:pt x="130" y="123"/>
                    <a:pt x="130" y="123"/>
                  </a:cubicBezTo>
                  <a:cubicBezTo>
                    <a:pt x="131" y="122"/>
                    <a:pt x="131" y="122"/>
                    <a:pt x="131" y="122"/>
                  </a:cubicBezTo>
                  <a:cubicBezTo>
                    <a:pt x="131" y="122"/>
                    <a:pt x="131" y="122"/>
                    <a:pt x="131" y="122"/>
                  </a:cubicBezTo>
                  <a:cubicBezTo>
                    <a:pt x="130" y="121"/>
                    <a:pt x="130" y="121"/>
                    <a:pt x="130" y="121"/>
                  </a:cubicBezTo>
                  <a:cubicBezTo>
                    <a:pt x="130" y="120"/>
                    <a:pt x="130" y="120"/>
                    <a:pt x="130" y="120"/>
                  </a:cubicBezTo>
                  <a:cubicBezTo>
                    <a:pt x="131" y="119"/>
                    <a:pt x="131" y="119"/>
                    <a:pt x="131" y="119"/>
                  </a:cubicBezTo>
                  <a:cubicBezTo>
                    <a:pt x="130" y="118"/>
                    <a:pt x="130" y="118"/>
                    <a:pt x="130" y="118"/>
                  </a:cubicBezTo>
                  <a:cubicBezTo>
                    <a:pt x="130" y="117"/>
                    <a:pt x="130" y="117"/>
                    <a:pt x="130" y="117"/>
                  </a:cubicBezTo>
                  <a:cubicBezTo>
                    <a:pt x="130" y="116"/>
                    <a:pt x="130" y="116"/>
                    <a:pt x="130" y="116"/>
                  </a:cubicBezTo>
                  <a:cubicBezTo>
                    <a:pt x="130" y="115"/>
                    <a:pt x="130" y="115"/>
                    <a:pt x="130" y="115"/>
                  </a:cubicBezTo>
                  <a:cubicBezTo>
                    <a:pt x="130" y="115"/>
                    <a:pt x="130" y="115"/>
                    <a:pt x="130" y="115"/>
                  </a:cubicBezTo>
                  <a:cubicBezTo>
                    <a:pt x="130" y="114"/>
                    <a:pt x="130" y="114"/>
                    <a:pt x="130" y="114"/>
                  </a:cubicBezTo>
                  <a:cubicBezTo>
                    <a:pt x="130" y="113"/>
                    <a:pt x="130" y="113"/>
                    <a:pt x="130" y="113"/>
                  </a:cubicBezTo>
                  <a:cubicBezTo>
                    <a:pt x="130" y="112"/>
                    <a:pt x="130" y="112"/>
                    <a:pt x="130" y="112"/>
                  </a:cubicBezTo>
                  <a:cubicBezTo>
                    <a:pt x="130" y="111"/>
                    <a:pt x="130" y="111"/>
                    <a:pt x="130" y="111"/>
                  </a:cubicBezTo>
                  <a:cubicBezTo>
                    <a:pt x="130" y="110"/>
                    <a:pt x="130" y="110"/>
                    <a:pt x="130" y="110"/>
                  </a:cubicBezTo>
                  <a:cubicBezTo>
                    <a:pt x="130" y="108"/>
                    <a:pt x="130" y="108"/>
                    <a:pt x="130" y="108"/>
                  </a:cubicBezTo>
                  <a:cubicBezTo>
                    <a:pt x="130" y="108"/>
                    <a:pt x="130" y="108"/>
                    <a:pt x="130" y="108"/>
                  </a:cubicBezTo>
                  <a:cubicBezTo>
                    <a:pt x="131" y="108"/>
                    <a:pt x="131" y="108"/>
                    <a:pt x="131" y="108"/>
                  </a:cubicBezTo>
                  <a:cubicBezTo>
                    <a:pt x="131" y="109"/>
                    <a:pt x="131" y="109"/>
                    <a:pt x="131" y="109"/>
                  </a:cubicBezTo>
                  <a:cubicBezTo>
                    <a:pt x="131" y="109"/>
                    <a:pt x="131" y="109"/>
                    <a:pt x="131" y="109"/>
                  </a:cubicBezTo>
                  <a:cubicBezTo>
                    <a:pt x="132" y="109"/>
                    <a:pt x="132" y="109"/>
                    <a:pt x="132" y="109"/>
                  </a:cubicBezTo>
                  <a:cubicBezTo>
                    <a:pt x="133" y="109"/>
                    <a:pt x="133" y="109"/>
                    <a:pt x="133" y="109"/>
                  </a:cubicBezTo>
                  <a:cubicBezTo>
                    <a:pt x="135" y="108"/>
                    <a:pt x="135" y="108"/>
                    <a:pt x="135" y="108"/>
                  </a:cubicBezTo>
                  <a:cubicBezTo>
                    <a:pt x="135" y="108"/>
                    <a:pt x="135" y="108"/>
                    <a:pt x="135" y="108"/>
                  </a:cubicBezTo>
                  <a:cubicBezTo>
                    <a:pt x="136" y="109"/>
                    <a:pt x="136" y="109"/>
                    <a:pt x="136" y="109"/>
                  </a:cubicBezTo>
                  <a:cubicBezTo>
                    <a:pt x="137" y="108"/>
                    <a:pt x="137" y="108"/>
                    <a:pt x="137" y="108"/>
                  </a:cubicBezTo>
                  <a:cubicBezTo>
                    <a:pt x="138" y="108"/>
                    <a:pt x="138" y="108"/>
                    <a:pt x="138" y="108"/>
                  </a:cubicBezTo>
                  <a:cubicBezTo>
                    <a:pt x="140" y="109"/>
                    <a:pt x="140" y="109"/>
                    <a:pt x="140" y="109"/>
                  </a:cubicBezTo>
                  <a:cubicBezTo>
                    <a:pt x="142" y="109"/>
                    <a:pt x="142" y="109"/>
                    <a:pt x="142" y="109"/>
                  </a:cubicBezTo>
                  <a:cubicBezTo>
                    <a:pt x="142" y="109"/>
                    <a:pt x="142" y="109"/>
                    <a:pt x="142" y="109"/>
                  </a:cubicBezTo>
                  <a:cubicBezTo>
                    <a:pt x="143" y="110"/>
                    <a:pt x="143" y="110"/>
                    <a:pt x="143" y="110"/>
                  </a:cubicBezTo>
                  <a:cubicBezTo>
                    <a:pt x="142" y="110"/>
                    <a:pt x="142" y="110"/>
                    <a:pt x="142" y="110"/>
                  </a:cubicBezTo>
                  <a:cubicBezTo>
                    <a:pt x="143" y="111"/>
                    <a:pt x="143" y="111"/>
                    <a:pt x="143" y="111"/>
                  </a:cubicBezTo>
                  <a:cubicBezTo>
                    <a:pt x="143" y="112"/>
                    <a:pt x="143" y="112"/>
                    <a:pt x="143" y="112"/>
                  </a:cubicBezTo>
                  <a:cubicBezTo>
                    <a:pt x="143" y="113"/>
                    <a:pt x="143" y="113"/>
                    <a:pt x="143" y="113"/>
                  </a:cubicBezTo>
                  <a:cubicBezTo>
                    <a:pt x="143" y="114"/>
                    <a:pt x="143" y="114"/>
                    <a:pt x="143" y="114"/>
                  </a:cubicBezTo>
                  <a:cubicBezTo>
                    <a:pt x="144" y="115"/>
                    <a:pt x="144" y="115"/>
                    <a:pt x="144" y="115"/>
                  </a:cubicBezTo>
                  <a:cubicBezTo>
                    <a:pt x="143" y="118"/>
                    <a:pt x="143" y="118"/>
                    <a:pt x="143" y="118"/>
                  </a:cubicBezTo>
                  <a:cubicBezTo>
                    <a:pt x="144" y="118"/>
                    <a:pt x="144" y="118"/>
                    <a:pt x="144" y="118"/>
                  </a:cubicBezTo>
                  <a:cubicBezTo>
                    <a:pt x="144" y="119"/>
                    <a:pt x="144" y="119"/>
                    <a:pt x="144" y="119"/>
                  </a:cubicBezTo>
                  <a:cubicBezTo>
                    <a:pt x="144" y="119"/>
                    <a:pt x="144" y="119"/>
                    <a:pt x="144" y="119"/>
                  </a:cubicBezTo>
                  <a:cubicBezTo>
                    <a:pt x="144" y="120"/>
                    <a:pt x="144" y="120"/>
                    <a:pt x="144" y="120"/>
                  </a:cubicBezTo>
                  <a:cubicBezTo>
                    <a:pt x="143" y="120"/>
                    <a:pt x="143" y="120"/>
                    <a:pt x="143" y="120"/>
                  </a:cubicBezTo>
                  <a:cubicBezTo>
                    <a:pt x="144" y="121"/>
                    <a:pt x="144" y="121"/>
                    <a:pt x="144" y="121"/>
                  </a:cubicBezTo>
                  <a:cubicBezTo>
                    <a:pt x="144" y="122"/>
                    <a:pt x="144" y="122"/>
                    <a:pt x="144" y="122"/>
                  </a:cubicBezTo>
                  <a:cubicBezTo>
                    <a:pt x="145" y="123"/>
                    <a:pt x="145" y="123"/>
                    <a:pt x="145" y="123"/>
                  </a:cubicBezTo>
                  <a:cubicBezTo>
                    <a:pt x="146" y="123"/>
                    <a:pt x="146" y="123"/>
                    <a:pt x="146" y="123"/>
                  </a:cubicBezTo>
                  <a:cubicBezTo>
                    <a:pt x="146" y="124"/>
                    <a:pt x="146" y="124"/>
                    <a:pt x="146" y="124"/>
                  </a:cubicBezTo>
                  <a:cubicBezTo>
                    <a:pt x="147" y="123"/>
                    <a:pt x="147" y="123"/>
                    <a:pt x="147" y="123"/>
                  </a:cubicBezTo>
                  <a:cubicBezTo>
                    <a:pt x="147" y="124"/>
                    <a:pt x="147" y="124"/>
                    <a:pt x="147" y="124"/>
                  </a:cubicBezTo>
                  <a:cubicBezTo>
                    <a:pt x="148" y="125"/>
                    <a:pt x="148" y="125"/>
                    <a:pt x="148" y="125"/>
                  </a:cubicBezTo>
                  <a:cubicBezTo>
                    <a:pt x="149" y="126"/>
                    <a:pt x="149" y="126"/>
                    <a:pt x="149" y="126"/>
                  </a:cubicBezTo>
                  <a:cubicBezTo>
                    <a:pt x="149" y="127"/>
                    <a:pt x="149" y="127"/>
                    <a:pt x="149" y="127"/>
                  </a:cubicBezTo>
                  <a:cubicBezTo>
                    <a:pt x="150" y="129"/>
                    <a:pt x="150" y="129"/>
                    <a:pt x="150" y="129"/>
                  </a:cubicBezTo>
                  <a:cubicBezTo>
                    <a:pt x="150" y="130"/>
                    <a:pt x="150" y="130"/>
                    <a:pt x="150" y="130"/>
                  </a:cubicBezTo>
                  <a:cubicBezTo>
                    <a:pt x="150" y="130"/>
                    <a:pt x="150" y="130"/>
                    <a:pt x="150" y="130"/>
                  </a:cubicBezTo>
                  <a:cubicBezTo>
                    <a:pt x="150" y="131"/>
                    <a:pt x="150" y="131"/>
                    <a:pt x="150" y="131"/>
                  </a:cubicBezTo>
                  <a:cubicBezTo>
                    <a:pt x="151" y="132"/>
                    <a:pt x="151" y="132"/>
                    <a:pt x="151" y="132"/>
                  </a:cubicBezTo>
                  <a:cubicBezTo>
                    <a:pt x="151" y="133"/>
                    <a:pt x="151" y="133"/>
                    <a:pt x="151" y="133"/>
                  </a:cubicBezTo>
                  <a:cubicBezTo>
                    <a:pt x="152" y="135"/>
                    <a:pt x="152" y="135"/>
                    <a:pt x="152" y="135"/>
                  </a:cubicBezTo>
                  <a:cubicBezTo>
                    <a:pt x="152" y="136"/>
                    <a:pt x="152" y="136"/>
                    <a:pt x="152" y="136"/>
                  </a:cubicBezTo>
                  <a:cubicBezTo>
                    <a:pt x="153" y="137"/>
                    <a:pt x="153" y="137"/>
                    <a:pt x="153" y="137"/>
                  </a:cubicBezTo>
                  <a:cubicBezTo>
                    <a:pt x="153" y="137"/>
                    <a:pt x="153" y="137"/>
                    <a:pt x="153" y="137"/>
                  </a:cubicBezTo>
                  <a:cubicBezTo>
                    <a:pt x="153" y="138"/>
                    <a:pt x="153" y="138"/>
                    <a:pt x="153" y="138"/>
                  </a:cubicBezTo>
                  <a:cubicBezTo>
                    <a:pt x="154" y="139"/>
                    <a:pt x="154" y="139"/>
                    <a:pt x="154" y="139"/>
                  </a:cubicBezTo>
                  <a:cubicBezTo>
                    <a:pt x="154" y="140"/>
                    <a:pt x="154" y="140"/>
                    <a:pt x="154" y="140"/>
                  </a:cubicBezTo>
                  <a:cubicBezTo>
                    <a:pt x="156" y="142"/>
                    <a:pt x="156" y="142"/>
                    <a:pt x="156" y="142"/>
                  </a:cubicBezTo>
                  <a:cubicBezTo>
                    <a:pt x="157" y="143"/>
                    <a:pt x="157" y="143"/>
                    <a:pt x="157" y="143"/>
                  </a:cubicBezTo>
                  <a:cubicBezTo>
                    <a:pt x="158" y="143"/>
                    <a:pt x="158" y="143"/>
                    <a:pt x="158" y="143"/>
                  </a:cubicBezTo>
                  <a:cubicBezTo>
                    <a:pt x="158" y="144"/>
                    <a:pt x="158" y="144"/>
                    <a:pt x="158" y="144"/>
                  </a:cubicBezTo>
                  <a:cubicBezTo>
                    <a:pt x="160" y="145"/>
                    <a:pt x="160" y="145"/>
                    <a:pt x="160" y="145"/>
                  </a:cubicBezTo>
                  <a:cubicBezTo>
                    <a:pt x="160" y="145"/>
                    <a:pt x="160" y="145"/>
                    <a:pt x="160" y="145"/>
                  </a:cubicBezTo>
                  <a:cubicBezTo>
                    <a:pt x="159" y="145"/>
                    <a:pt x="159" y="145"/>
                    <a:pt x="159" y="145"/>
                  </a:cubicBezTo>
                  <a:cubicBezTo>
                    <a:pt x="159" y="146"/>
                    <a:pt x="159" y="146"/>
                    <a:pt x="159" y="146"/>
                  </a:cubicBezTo>
                  <a:cubicBezTo>
                    <a:pt x="159" y="147"/>
                    <a:pt x="159" y="147"/>
                    <a:pt x="159" y="147"/>
                  </a:cubicBezTo>
                  <a:cubicBezTo>
                    <a:pt x="160" y="149"/>
                    <a:pt x="160" y="149"/>
                    <a:pt x="160" y="149"/>
                  </a:cubicBezTo>
                  <a:cubicBezTo>
                    <a:pt x="161" y="150"/>
                    <a:pt x="161" y="150"/>
                    <a:pt x="161" y="150"/>
                  </a:cubicBezTo>
                  <a:cubicBezTo>
                    <a:pt x="161" y="151"/>
                    <a:pt x="161" y="151"/>
                    <a:pt x="161" y="151"/>
                  </a:cubicBezTo>
                  <a:cubicBezTo>
                    <a:pt x="160" y="152"/>
                    <a:pt x="160" y="152"/>
                    <a:pt x="160" y="152"/>
                  </a:cubicBezTo>
                  <a:cubicBezTo>
                    <a:pt x="160" y="152"/>
                    <a:pt x="160" y="152"/>
                    <a:pt x="160" y="152"/>
                  </a:cubicBezTo>
                  <a:cubicBezTo>
                    <a:pt x="159" y="153"/>
                    <a:pt x="159" y="153"/>
                    <a:pt x="159" y="153"/>
                  </a:cubicBezTo>
                  <a:cubicBezTo>
                    <a:pt x="160" y="153"/>
                    <a:pt x="160" y="153"/>
                    <a:pt x="160" y="153"/>
                  </a:cubicBezTo>
                  <a:cubicBezTo>
                    <a:pt x="160" y="155"/>
                    <a:pt x="160" y="155"/>
                    <a:pt x="160" y="155"/>
                  </a:cubicBezTo>
                  <a:cubicBezTo>
                    <a:pt x="159" y="155"/>
                    <a:pt x="159" y="155"/>
                    <a:pt x="159" y="155"/>
                  </a:cubicBezTo>
                  <a:cubicBezTo>
                    <a:pt x="159" y="156"/>
                    <a:pt x="159" y="156"/>
                    <a:pt x="159" y="156"/>
                  </a:cubicBezTo>
                  <a:cubicBezTo>
                    <a:pt x="160" y="155"/>
                    <a:pt x="160" y="155"/>
                    <a:pt x="160" y="155"/>
                  </a:cubicBezTo>
                  <a:cubicBezTo>
                    <a:pt x="160" y="156"/>
                    <a:pt x="160" y="156"/>
                    <a:pt x="160" y="156"/>
                  </a:cubicBezTo>
                  <a:cubicBezTo>
                    <a:pt x="159" y="156"/>
                    <a:pt x="159" y="156"/>
                    <a:pt x="159" y="156"/>
                  </a:cubicBezTo>
                  <a:cubicBezTo>
                    <a:pt x="159" y="158"/>
                    <a:pt x="159" y="158"/>
                    <a:pt x="159" y="158"/>
                  </a:cubicBezTo>
                  <a:cubicBezTo>
                    <a:pt x="158" y="159"/>
                    <a:pt x="158" y="159"/>
                    <a:pt x="158" y="159"/>
                  </a:cubicBezTo>
                  <a:cubicBezTo>
                    <a:pt x="157" y="158"/>
                    <a:pt x="157" y="158"/>
                    <a:pt x="157" y="158"/>
                  </a:cubicBezTo>
                  <a:cubicBezTo>
                    <a:pt x="157" y="159"/>
                    <a:pt x="157" y="159"/>
                    <a:pt x="157" y="159"/>
                  </a:cubicBezTo>
                  <a:cubicBezTo>
                    <a:pt x="158" y="160"/>
                    <a:pt x="158" y="160"/>
                    <a:pt x="158" y="160"/>
                  </a:cubicBezTo>
                  <a:cubicBezTo>
                    <a:pt x="158" y="160"/>
                    <a:pt x="158" y="160"/>
                    <a:pt x="158" y="160"/>
                  </a:cubicBezTo>
                  <a:cubicBezTo>
                    <a:pt x="157" y="161"/>
                    <a:pt x="157" y="161"/>
                    <a:pt x="157" y="161"/>
                  </a:cubicBezTo>
                  <a:cubicBezTo>
                    <a:pt x="156" y="161"/>
                    <a:pt x="156" y="161"/>
                    <a:pt x="156" y="161"/>
                  </a:cubicBezTo>
                  <a:cubicBezTo>
                    <a:pt x="155" y="161"/>
                    <a:pt x="155" y="161"/>
                    <a:pt x="155" y="161"/>
                  </a:cubicBezTo>
                  <a:cubicBezTo>
                    <a:pt x="154" y="161"/>
                    <a:pt x="154" y="161"/>
                    <a:pt x="154" y="161"/>
                  </a:cubicBezTo>
                  <a:cubicBezTo>
                    <a:pt x="155" y="160"/>
                    <a:pt x="155" y="160"/>
                    <a:pt x="155" y="160"/>
                  </a:cubicBezTo>
                  <a:cubicBezTo>
                    <a:pt x="155" y="160"/>
                    <a:pt x="155" y="160"/>
                    <a:pt x="155" y="160"/>
                  </a:cubicBezTo>
                  <a:cubicBezTo>
                    <a:pt x="154" y="160"/>
                    <a:pt x="154" y="160"/>
                    <a:pt x="154" y="160"/>
                  </a:cubicBezTo>
                  <a:cubicBezTo>
                    <a:pt x="154" y="160"/>
                    <a:pt x="154" y="160"/>
                    <a:pt x="154" y="160"/>
                  </a:cubicBezTo>
                  <a:cubicBezTo>
                    <a:pt x="154" y="160"/>
                    <a:pt x="154" y="160"/>
                    <a:pt x="154" y="160"/>
                  </a:cubicBezTo>
                  <a:cubicBezTo>
                    <a:pt x="152" y="159"/>
                    <a:pt x="152" y="159"/>
                    <a:pt x="152" y="159"/>
                  </a:cubicBezTo>
                  <a:cubicBezTo>
                    <a:pt x="151" y="160"/>
                    <a:pt x="151" y="160"/>
                    <a:pt x="151" y="160"/>
                  </a:cubicBezTo>
                  <a:cubicBezTo>
                    <a:pt x="149" y="160"/>
                    <a:pt x="149" y="160"/>
                    <a:pt x="149" y="160"/>
                  </a:cubicBezTo>
                  <a:cubicBezTo>
                    <a:pt x="147" y="160"/>
                    <a:pt x="147" y="160"/>
                    <a:pt x="147" y="160"/>
                  </a:cubicBezTo>
                  <a:cubicBezTo>
                    <a:pt x="147" y="161"/>
                    <a:pt x="147" y="161"/>
                    <a:pt x="147" y="161"/>
                  </a:cubicBezTo>
                  <a:cubicBezTo>
                    <a:pt x="147" y="161"/>
                    <a:pt x="147" y="161"/>
                    <a:pt x="147" y="161"/>
                  </a:cubicBezTo>
                  <a:cubicBezTo>
                    <a:pt x="148" y="161"/>
                    <a:pt x="148" y="161"/>
                    <a:pt x="148" y="161"/>
                  </a:cubicBezTo>
                  <a:cubicBezTo>
                    <a:pt x="148" y="161"/>
                    <a:pt x="148" y="161"/>
                    <a:pt x="148" y="161"/>
                  </a:cubicBezTo>
                  <a:cubicBezTo>
                    <a:pt x="149" y="160"/>
                    <a:pt x="149" y="160"/>
                    <a:pt x="149" y="160"/>
                  </a:cubicBezTo>
                  <a:cubicBezTo>
                    <a:pt x="150" y="161"/>
                    <a:pt x="150" y="161"/>
                    <a:pt x="150" y="161"/>
                  </a:cubicBezTo>
                  <a:cubicBezTo>
                    <a:pt x="151" y="162"/>
                    <a:pt x="151" y="162"/>
                    <a:pt x="151" y="162"/>
                  </a:cubicBezTo>
                  <a:cubicBezTo>
                    <a:pt x="154" y="163"/>
                    <a:pt x="154" y="163"/>
                    <a:pt x="154" y="163"/>
                  </a:cubicBezTo>
                  <a:cubicBezTo>
                    <a:pt x="156" y="163"/>
                    <a:pt x="156" y="163"/>
                    <a:pt x="156" y="163"/>
                  </a:cubicBezTo>
                  <a:cubicBezTo>
                    <a:pt x="157" y="163"/>
                    <a:pt x="157" y="163"/>
                    <a:pt x="157" y="163"/>
                  </a:cubicBezTo>
                  <a:cubicBezTo>
                    <a:pt x="159" y="163"/>
                    <a:pt x="159" y="163"/>
                    <a:pt x="159" y="163"/>
                  </a:cubicBezTo>
                  <a:cubicBezTo>
                    <a:pt x="159" y="163"/>
                    <a:pt x="159" y="163"/>
                    <a:pt x="159" y="163"/>
                  </a:cubicBezTo>
                  <a:cubicBezTo>
                    <a:pt x="161" y="164"/>
                    <a:pt x="161" y="164"/>
                    <a:pt x="161" y="164"/>
                  </a:cubicBezTo>
                  <a:cubicBezTo>
                    <a:pt x="162" y="163"/>
                    <a:pt x="162" y="163"/>
                    <a:pt x="162" y="163"/>
                  </a:cubicBezTo>
                  <a:cubicBezTo>
                    <a:pt x="162" y="162"/>
                    <a:pt x="162" y="162"/>
                    <a:pt x="162" y="162"/>
                  </a:cubicBezTo>
                  <a:cubicBezTo>
                    <a:pt x="162" y="162"/>
                    <a:pt x="162" y="162"/>
                    <a:pt x="162" y="162"/>
                  </a:cubicBezTo>
                  <a:cubicBezTo>
                    <a:pt x="162" y="161"/>
                    <a:pt x="162" y="161"/>
                    <a:pt x="162" y="161"/>
                  </a:cubicBezTo>
                  <a:cubicBezTo>
                    <a:pt x="162" y="160"/>
                    <a:pt x="162" y="160"/>
                    <a:pt x="162" y="160"/>
                  </a:cubicBezTo>
                  <a:cubicBezTo>
                    <a:pt x="163" y="159"/>
                    <a:pt x="163" y="159"/>
                    <a:pt x="163" y="159"/>
                  </a:cubicBezTo>
                  <a:cubicBezTo>
                    <a:pt x="163" y="159"/>
                    <a:pt x="163" y="159"/>
                    <a:pt x="163" y="159"/>
                  </a:cubicBezTo>
                  <a:cubicBezTo>
                    <a:pt x="164" y="158"/>
                    <a:pt x="164" y="158"/>
                    <a:pt x="164" y="158"/>
                  </a:cubicBezTo>
                  <a:cubicBezTo>
                    <a:pt x="164" y="157"/>
                    <a:pt x="164" y="157"/>
                    <a:pt x="164" y="157"/>
                  </a:cubicBezTo>
                  <a:cubicBezTo>
                    <a:pt x="165" y="155"/>
                    <a:pt x="165" y="155"/>
                    <a:pt x="165" y="155"/>
                  </a:cubicBezTo>
                  <a:cubicBezTo>
                    <a:pt x="164" y="154"/>
                    <a:pt x="164" y="154"/>
                    <a:pt x="164" y="154"/>
                  </a:cubicBezTo>
                  <a:cubicBezTo>
                    <a:pt x="165" y="153"/>
                    <a:pt x="165" y="153"/>
                    <a:pt x="165" y="153"/>
                  </a:cubicBezTo>
                  <a:cubicBezTo>
                    <a:pt x="166" y="150"/>
                    <a:pt x="166" y="150"/>
                    <a:pt x="166" y="150"/>
                  </a:cubicBezTo>
                  <a:cubicBezTo>
                    <a:pt x="166" y="150"/>
                    <a:pt x="166" y="150"/>
                    <a:pt x="166" y="150"/>
                  </a:cubicBezTo>
                  <a:cubicBezTo>
                    <a:pt x="165" y="147"/>
                    <a:pt x="165" y="147"/>
                    <a:pt x="165" y="147"/>
                  </a:cubicBezTo>
                  <a:cubicBezTo>
                    <a:pt x="163" y="146"/>
                    <a:pt x="163" y="146"/>
                    <a:pt x="163" y="146"/>
                  </a:cubicBezTo>
                  <a:cubicBezTo>
                    <a:pt x="163" y="145"/>
                    <a:pt x="163" y="145"/>
                    <a:pt x="163" y="145"/>
                  </a:cubicBezTo>
                  <a:cubicBezTo>
                    <a:pt x="162" y="143"/>
                    <a:pt x="162" y="143"/>
                    <a:pt x="162" y="143"/>
                  </a:cubicBezTo>
                  <a:cubicBezTo>
                    <a:pt x="164" y="142"/>
                    <a:pt x="164" y="142"/>
                    <a:pt x="164" y="142"/>
                  </a:cubicBezTo>
                  <a:cubicBezTo>
                    <a:pt x="164" y="141"/>
                    <a:pt x="164" y="141"/>
                    <a:pt x="164" y="141"/>
                  </a:cubicBezTo>
                  <a:cubicBezTo>
                    <a:pt x="166" y="141"/>
                    <a:pt x="166" y="141"/>
                    <a:pt x="166" y="141"/>
                  </a:cubicBezTo>
                  <a:cubicBezTo>
                    <a:pt x="167" y="139"/>
                    <a:pt x="167" y="139"/>
                    <a:pt x="167" y="139"/>
                  </a:cubicBezTo>
                  <a:cubicBezTo>
                    <a:pt x="169" y="139"/>
                    <a:pt x="169" y="139"/>
                    <a:pt x="169" y="139"/>
                  </a:cubicBezTo>
                  <a:cubicBezTo>
                    <a:pt x="170" y="140"/>
                    <a:pt x="170" y="140"/>
                    <a:pt x="170" y="140"/>
                  </a:cubicBezTo>
                  <a:cubicBezTo>
                    <a:pt x="170" y="141"/>
                    <a:pt x="170" y="141"/>
                    <a:pt x="170" y="141"/>
                  </a:cubicBezTo>
                  <a:cubicBezTo>
                    <a:pt x="171" y="142"/>
                    <a:pt x="171" y="142"/>
                    <a:pt x="171" y="142"/>
                  </a:cubicBezTo>
                  <a:cubicBezTo>
                    <a:pt x="172" y="143"/>
                    <a:pt x="172" y="143"/>
                    <a:pt x="172" y="143"/>
                  </a:cubicBezTo>
                  <a:cubicBezTo>
                    <a:pt x="172" y="143"/>
                    <a:pt x="172" y="143"/>
                    <a:pt x="172" y="143"/>
                  </a:cubicBezTo>
                  <a:cubicBezTo>
                    <a:pt x="173" y="144"/>
                    <a:pt x="173" y="144"/>
                    <a:pt x="173" y="144"/>
                  </a:cubicBezTo>
                  <a:cubicBezTo>
                    <a:pt x="173" y="145"/>
                    <a:pt x="173" y="145"/>
                    <a:pt x="173" y="145"/>
                  </a:cubicBezTo>
                  <a:cubicBezTo>
                    <a:pt x="174" y="145"/>
                    <a:pt x="174" y="145"/>
                    <a:pt x="174" y="145"/>
                  </a:cubicBezTo>
                  <a:cubicBezTo>
                    <a:pt x="174" y="146"/>
                    <a:pt x="174" y="146"/>
                    <a:pt x="174" y="146"/>
                  </a:cubicBezTo>
                  <a:cubicBezTo>
                    <a:pt x="175" y="147"/>
                    <a:pt x="175" y="147"/>
                    <a:pt x="175" y="147"/>
                  </a:cubicBezTo>
                  <a:cubicBezTo>
                    <a:pt x="175" y="148"/>
                    <a:pt x="175" y="148"/>
                    <a:pt x="175" y="148"/>
                  </a:cubicBezTo>
                  <a:cubicBezTo>
                    <a:pt x="175" y="149"/>
                    <a:pt x="175" y="149"/>
                    <a:pt x="175" y="149"/>
                  </a:cubicBezTo>
                  <a:cubicBezTo>
                    <a:pt x="175" y="149"/>
                    <a:pt x="175" y="149"/>
                    <a:pt x="175" y="149"/>
                  </a:cubicBezTo>
                  <a:cubicBezTo>
                    <a:pt x="177" y="150"/>
                    <a:pt x="177" y="150"/>
                    <a:pt x="177" y="150"/>
                  </a:cubicBezTo>
                  <a:cubicBezTo>
                    <a:pt x="178" y="150"/>
                    <a:pt x="178" y="150"/>
                    <a:pt x="178" y="150"/>
                  </a:cubicBezTo>
                  <a:cubicBezTo>
                    <a:pt x="179" y="150"/>
                    <a:pt x="179" y="150"/>
                    <a:pt x="179" y="150"/>
                  </a:cubicBezTo>
                  <a:cubicBezTo>
                    <a:pt x="180" y="150"/>
                    <a:pt x="180" y="150"/>
                    <a:pt x="180" y="150"/>
                  </a:cubicBezTo>
                  <a:cubicBezTo>
                    <a:pt x="181" y="150"/>
                    <a:pt x="181" y="150"/>
                    <a:pt x="181" y="150"/>
                  </a:cubicBezTo>
                  <a:cubicBezTo>
                    <a:pt x="181" y="149"/>
                    <a:pt x="181" y="149"/>
                    <a:pt x="181" y="149"/>
                  </a:cubicBezTo>
                  <a:cubicBezTo>
                    <a:pt x="182" y="149"/>
                    <a:pt x="182" y="149"/>
                    <a:pt x="182" y="149"/>
                  </a:cubicBezTo>
                  <a:cubicBezTo>
                    <a:pt x="181" y="149"/>
                    <a:pt x="181" y="149"/>
                    <a:pt x="181" y="149"/>
                  </a:cubicBezTo>
                  <a:cubicBezTo>
                    <a:pt x="180" y="149"/>
                    <a:pt x="180" y="149"/>
                    <a:pt x="180" y="149"/>
                  </a:cubicBezTo>
                  <a:cubicBezTo>
                    <a:pt x="180" y="148"/>
                    <a:pt x="180" y="148"/>
                    <a:pt x="180" y="148"/>
                  </a:cubicBezTo>
                  <a:cubicBezTo>
                    <a:pt x="179" y="149"/>
                    <a:pt x="179" y="149"/>
                    <a:pt x="179" y="149"/>
                  </a:cubicBezTo>
                  <a:cubicBezTo>
                    <a:pt x="178" y="149"/>
                    <a:pt x="178" y="149"/>
                    <a:pt x="178" y="149"/>
                  </a:cubicBezTo>
                  <a:cubicBezTo>
                    <a:pt x="177" y="149"/>
                    <a:pt x="177" y="149"/>
                    <a:pt x="177" y="149"/>
                  </a:cubicBezTo>
                  <a:cubicBezTo>
                    <a:pt x="176" y="149"/>
                    <a:pt x="176" y="149"/>
                    <a:pt x="176" y="149"/>
                  </a:cubicBezTo>
                  <a:cubicBezTo>
                    <a:pt x="176" y="148"/>
                    <a:pt x="176" y="148"/>
                    <a:pt x="176" y="148"/>
                  </a:cubicBezTo>
                  <a:cubicBezTo>
                    <a:pt x="176" y="147"/>
                    <a:pt x="176" y="147"/>
                    <a:pt x="176" y="147"/>
                  </a:cubicBezTo>
                  <a:cubicBezTo>
                    <a:pt x="176" y="147"/>
                    <a:pt x="176" y="147"/>
                    <a:pt x="176" y="147"/>
                  </a:cubicBezTo>
                  <a:cubicBezTo>
                    <a:pt x="175" y="146"/>
                    <a:pt x="175" y="146"/>
                    <a:pt x="175" y="146"/>
                  </a:cubicBezTo>
                  <a:cubicBezTo>
                    <a:pt x="175" y="145"/>
                    <a:pt x="175" y="145"/>
                    <a:pt x="175" y="145"/>
                  </a:cubicBezTo>
                  <a:cubicBezTo>
                    <a:pt x="176" y="144"/>
                    <a:pt x="176" y="144"/>
                    <a:pt x="176" y="144"/>
                  </a:cubicBezTo>
                  <a:cubicBezTo>
                    <a:pt x="177" y="144"/>
                    <a:pt x="177" y="144"/>
                    <a:pt x="177" y="144"/>
                  </a:cubicBezTo>
                  <a:cubicBezTo>
                    <a:pt x="176" y="143"/>
                    <a:pt x="176" y="143"/>
                    <a:pt x="176" y="143"/>
                  </a:cubicBezTo>
                  <a:cubicBezTo>
                    <a:pt x="176" y="143"/>
                    <a:pt x="176" y="143"/>
                    <a:pt x="176" y="143"/>
                  </a:cubicBezTo>
                  <a:cubicBezTo>
                    <a:pt x="176" y="143"/>
                    <a:pt x="176" y="143"/>
                    <a:pt x="176" y="143"/>
                  </a:cubicBezTo>
                  <a:cubicBezTo>
                    <a:pt x="175" y="142"/>
                    <a:pt x="175" y="142"/>
                    <a:pt x="175" y="142"/>
                  </a:cubicBezTo>
                  <a:cubicBezTo>
                    <a:pt x="174" y="141"/>
                    <a:pt x="174" y="141"/>
                    <a:pt x="174" y="141"/>
                  </a:cubicBezTo>
                  <a:cubicBezTo>
                    <a:pt x="174" y="141"/>
                    <a:pt x="174" y="141"/>
                    <a:pt x="174" y="141"/>
                  </a:cubicBezTo>
                  <a:cubicBezTo>
                    <a:pt x="173" y="139"/>
                    <a:pt x="173" y="139"/>
                    <a:pt x="173" y="139"/>
                  </a:cubicBezTo>
                  <a:cubicBezTo>
                    <a:pt x="171" y="139"/>
                    <a:pt x="171" y="139"/>
                    <a:pt x="171" y="139"/>
                  </a:cubicBezTo>
                  <a:cubicBezTo>
                    <a:pt x="169" y="139"/>
                    <a:pt x="169" y="139"/>
                    <a:pt x="169" y="139"/>
                  </a:cubicBezTo>
                  <a:cubicBezTo>
                    <a:pt x="169" y="138"/>
                    <a:pt x="169" y="138"/>
                    <a:pt x="169" y="138"/>
                  </a:cubicBezTo>
                  <a:cubicBezTo>
                    <a:pt x="168" y="138"/>
                    <a:pt x="168" y="138"/>
                    <a:pt x="168" y="138"/>
                  </a:cubicBezTo>
                  <a:cubicBezTo>
                    <a:pt x="166" y="137"/>
                    <a:pt x="166" y="137"/>
                    <a:pt x="166" y="137"/>
                  </a:cubicBezTo>
                  <a:cubicBezTo>
                    <a:pt x="165" y="137"/>
                    <a:pt x="165" y="137"/>
                    <a:pt x="165" y="137"/>
                  </a:cubicBezTo>
                  <a:cubicBezTo>
                    <a:pt x="164" y="137"/>
                    <a:pt x="164" y="137"/>
                    <a:pt x="164" y="137"/>
                  </a:cubicBezTo>
                  <a:cubicBezTo>
                    <a:pt x="163" y="138"/>
                    <a:pt x="163" y="138"/>
                    <a:pt x="163" y="138"/>
                  </a:cubicBezTo>
                  <a:cubicBezTo>
                    <a:pt x="163" y="139"/>
                    <a:pt x="163" y="139"/>
                    <a:pt x="163" y="139"/>
                  </a:cubicBezTo>
                  <a:cubicBezTo>
                    <a:pt x="162" y="140"/>
                    <a:pt x="162" y="140"/>
                    <a:pt x="162" y="140"/>
                  </a:cubicBezTo>
                  <a:cubicBezTo>
                    <a:pt x="161" y="139"/>
                    <a:pt x="161" y="139"/>
                    <a:pt x="161" y="139"/>
                  </a:cubicBezTo>
                  <a:cubicBezTo>
                    <a:pt x="159" y="140"/>
                    <a:pt x="159" y="140"/>
                    <a:pt x="159" y="140"/>
                  </a:cubicBezTo>
                  <a:cubicBezTo>
                    <a:pt x="158" y="140"/>
                    <a:pt x="158" y="140"/>
                    <a:pt x="158" y="140"/>
                  </a:cubicBezTo>
                  <a:cubicBezTo>
                    <a:pt x="158" y="139"/>
                    <a:pt x="158" y="139"/>
                    <a:pt x="158" y="139"/>
                  </a:cubicBezTo>
                  <a:cubicBezTo>
                    <a:pt x="158" y="138"/>
                    <a:pt x="158" y="138"/>
                    <a:pt x="158" y="138"/>
                  </a:cubicBezTo>
                  <a:cubicBezTo>
                    <a:pt x="158" y="137"/>
                    <a:pt x="158" y="137"/>
                    <a:pt x="158" y="137"/>
                  </a:cubicBezTo>
                  <a:cubicBezTo>
                    <a:pt x="156" y="136"/>
                    <a:pt x="156" y="136"/>
                    <a:pt x="156" y="136"/>
                  </a:cubicBezTo>
                  <a:cubicBezTo>
                    <a:pt x="156" y="135"/>
                    <a:pt x="156" y="135"/>
                    <a:pt x="156" y="135"/>
                  </a:cubicBezTo>
                  <a:cubicBezTo>
                    <a:pt x="156" y="133"/>
                    <a:pt x="156" y="133"/>
                    <a:pt x="156" y="133"/>
                  </a:cubicBezTo>
                  <a:cubicBezTo>
                    <a:pt x="155" y="131"/>
                    <a:pt x="155" y="131"/>
                    <a:pt x="155" y="131"/>
                  </a:cubicBezTo>
                  <a:cubicBezTo>
                    <a:pt x="155" y="130"/>
                    <a:pt x="155" y="130"/>
                    <a:pt x="155" y="130"/>
                  </a:cubicBezTo>
                  <a:cubicBezTo>
                    <a:pt x="155" y="128"/>
                    <a:pt x="155" y="128"/>
                    <a:pt x="155" y="128"/>
                  </a:cubicBezTo>
                  <a:cubicBezTo>
                    <a:pt x="154" y="126"/>
                    <a:pt x="154" y="126"/>
                    <a:pt x="154" y="126"/>
                  </a:cubicBezTo>
                  <a:cubicBezTo>
                    <a:pt x="153" y="125"/>
                    <a:pt x="153" y="125"/>
                    <a:pt x="153" y="125"/>
                  </a:cubicBezTo>
                  <a:cubicBezTo>
                    <a:pt x="152" y="125"/>
                    <a:pt x="152" y="125"/>
                    <a:pt x="152" y="125"/>
                  </a:cubicBezTo>
                  <a:cubicBezTo>
                    <a:pt x="152" y="124"/>
                    <a:pt x="152" y="124"/>
                    <a:pt x="152" y="124"/>
                  </a:cubicBezTo>
                  <a:cubicBezTo>
                    <a:pt x="150" y="123"/>
                    <a:pt x="150" y="123"/>
                    <a:pt x="150" y="123"/>
                  </a:cubicBezTo>
                  <a:cubicBezTo>
                    <a:pt x="148" y="122"/>
                    <a:pt x="148" y="122"/>
                    <a:pt x="148" y="122"/>
                  </a:cubicBezTo>
                  <a:cubicBezTo>
                    <a:pt x="148" y="121"/>
                    <a:pt x="148" y="121"/>
                    <a:pt x="148" y="121"/>
                  </a:cubicBezTo>
                  <a:cubicBezTo>
                    <a:pt x="149" y="119"/>
                    <a:pt x="149" y="119"/>
                    <a:pt x="149" y="119"/>
                  </a:cubicBezTo>
                  <a:cubicBezTo>
                    <a:pt x="148" y="118"/>
                    <a:pt x="148" y="118"/>
                    <a:pt x="148" y="118"/>
                  </a:cubicBezTo>
                  <a:cubicBezTo>
                    <a:pt x="148" y="117"/>
                    <a:pt x="148" y="117"/>
                    <a:pt x="148" y="117"/>
                  </a:cubicBezTo>
                  <a:cubicBezTo>
                    <a:pt x="148" y="117"/>
                    <a:pt x="148" y="117"/>
                    <a:pt x="148" y="117"/>
                  </a:cubicBezTo>
                  <a:cubicBezTo>
                    <a:pt x="149" y="116"/>
                    <a:pt x="149" y="116"/>
                    <a:pt x="149" y="116"/>
                  </a:cubicBezTo>
                  <a:cubicBezTo>
                    <a:pt x="150" y="114"/>
                    <a:pt x="150" y="114"/>
                    <a:pt x="150" y="114"/>
                  </a:cubicBezTo>
                  <a:cubicBezTo>
                    <a:pt x="151" y="113"/>
                    <a:pt x="151" y="113"/>
                    <a:pt x="151" y="113"/>
                  </a:cubicBezTo>
                  <a:cubicBezTo>
                    <a:pt x="150" y="111"/>
                    <a:pt x="150" y="111"/>
                    <a:pt x="150" y="111"/>
                  </a:cubicBezTo>
                  <a:cubicBezTo>
                    <a:pt x="148" y="107"/>
                    <a:pt x="148" y="107"/>
                    <a:pt x="148" y="107"/>
                  </a:cubicBezTo>
                  <a:cubicBezTo>
                    <a:pt x="149" y="107"/>
                    <a:pt x="149" y="107"/>
                    <a:pt x="149" y="107"/>
                  </a:cubicBezTo>
                  <a:cubicBezTo>
                    <a:pt x="150" y="108"/>
                    <a:pt x="150" y="108"/>
                    <a:pt x="150" y="108"/>
                  </a:cubicBezTo>
                  <a:cubicBezTo>
                    <a:pt x="150" y="109"/>
                    <a:pt x="150" y="109"/>
                    <a:pt x="150" y="109"/>
                  </a:cubicBezTo>
                  <a:cubicBezTo>
                    <a:pt x="151" y="109"/>
                    <a:pt x="151" y="109"/>
                    <a:pt x="151" y="109"/>
                  </a:cubicBezTo>
                  <a:cubicBezTo>
                    <a:pt x="151" y="109"/>
                    <a:pt x="151" y="109"/>
                    <a:pt x="151" y="109"/>
                  </a:cubicBezTo>
                  <a:cubicBezTo>
                    <a:pt x="151" y="111"/>
                    <a:pt x="151" y="111"/>
                    <a:pt x="151" y="111"/>
                  </a:cubicBezTo>
                  <a:cubicBezTo>
                    <a:pt x="152" y="112"/>
                    <a:pt x="152" y="112"/>
                    <a:pt x="152" y="112"/>
                  </a:cubicBezTo>
                  <a:cubicBezTo>
                    <a:pt x="152" y="113"/>
                    <a:pt x="152" y="113"/>
                    <a:pt x="152" y="113"/>
                  </a:cubicBezTo>
                  <a:cubicBezTo>
                    <a:pt x="153" y="114"/>
                    <a:pt x="153" y="114"/>
                    <a:pt x="153" y="114"/>
                  </a:cubicBezTo>
                  <a:cubicBezTo>
                    <a:pt x="153" y="115"/>
                    <a:pt x="153" y="115"/>
                    <a:pt x="153" y="115"/>
                  </a:cubicBezTo>
                  <a:cubicBezTo>
                    <a:pt x="153" y="116"/>
                    <a:pt x="153" y="116"/>
                    <a:pt x="153" y="116"/>
                  </a:cubicBezTo>
                  <a:cubicBezTo>
                    <a:pt x="154" y="117"/>
                    <a:pt x="154" y="117"/>
                    <a:pt x="154" y="117"/>
                  </a:cubicBezTo>
                  <a:cubicBezTo>
                    <a:pt x="154" y="118"/>
                    <a:pt x="154" y="118"/>
                    <a:pt x="154" y="118"/>
                  </a:cubicBezTo>
                  <a:cubicBezTo>
                    <a:pt x="155" y="119"/>
                    <a:pt x="155" y="119"/>
                    <a:pt x="155" y="119"/>
                  </a:cubicBezTo>
                  <a:cubicBezTo>
                    <a:pt x="155" y="119"/>
                    <a:pt x="155" y="119"/>
                    <a:pt x="155" y="119"/>
                  </a:cubicBezTo>
                  <a:cubicBezTo>
                    <a:pt x="154" y="120"/>
                    <a:pt x="154" y="120"/>
                    <a:pt x="154" y="120"/>
                  </a:cubicBezTo>
                  <a:cubicBezTo>
                    <a:pt x="155" y="120"/>
                    <a:pt x="155" y="120"/>
                    <a:pt x="155" y="120"/>
                  </a:cubicBezTo>
                  <a:cubicBezTo>
                    <a:pt x="156" y="120"/>
                    <a:pt x="156" y="120"/>
                    <a:pt x="156" y="120"/>
                  </a:cubicBezTo>
                  <a:cubicBezTo>
                    <a:pt x="157" y="121"/>
                    <a:pt x="157" y="121"/>
                    <a:pt x="157" y="121"/>
                  </a:cubicBezTo>
                  <a:cubicBezTo>
                    <a:pt x="159" y="121"/>
                    <a:pt x="159" y="121"/>
                    <a:pt x="159" y="121"/>
                  </a:cubicBezTo>
                  <a:cubicBezTo>
                    <a:pt x="160" y="120"/>
                    <a:pt x="160" y="120"/>
                    <a:pt x="160" y="120"/>
                  </a:cubicBezTo>
                  <a:cubicBezTo>
                    <a:pt x="160" y="121"/>
                    <a:pt x="160" y="121"/>
                    <a:pt x="160" y="121"/>
                  </a:cubicBezTo>
                  <a:cubicBezTo>
                    <a:pt x="161" y="122"/>
                    <a:pt x="161" y="122"/>
                    <a:pt x="161" y="122"/>
                  </a:cubicBezTo>
                  <a:cubicBezTo>
                    <a:pt x="161" y="121"/>
                    <a:pt x="161" y="121"/>
                    <a:pt x="161" y="121"/>
                  </a:cubicBezTo>
                  <a:cubicBezTo>
                    <a:pt x="162" y="121"/>
                    <a:pt x="162" y="121"/>
                    <a:pt x="162" y="121"/>
                  </a:cubicBezTo>
                  <a:cubicBezTo>
                    <a:pt x="163" y="120"/>
                    <a:pt x="163" y="120"/>
                    <a:pt x="163" y="120"/>
                  </a:cubicBezTo>
                  <a:cubicBezTo>
                    <a:pt x="164" y="120"/>
                    <a:pt x="164" y="120"/>
                    <a:pt x="164" y="120"/>
                  </a:cubicBezTo>
                  <a:cubicBezTo>
                    <a:pt x="165" y="122"/>
                    <a:pt x="165" y="122"/>
                    <a:pt x="165" y="122"/>
                  </a:cubicBezTo>
                  <a:cubicBezTo>
                    <a:pt x="166" y="122"/>
                    <a:pt x="166" y="122"/>
                    <a:pt x="166" y="122"/>
                  </a:cubicBezTo>
                  <a:cubicBezTo>
                    <a:pt x="167" y="122"/>
                    <a:pt x="167" y="122"/>
                    <a:pt x="167" y="122"/>
                  </a:cubicBezTo>
                  <a:cubicBezTo>
                    <a:pt x="169" y="122"/>
                    <a:pt x="169" y="122"/>
                    <a:pt x="169" y="122"/>
                  </a:cubicBezTo>
                  <a:cubicBezTo>
                    <a:pt x="170" y="121"/>
                    <a:pt x="170" y="121"/>
                    <a:pt x="170" y="121"/>
                  </a:cubicBezTo>
                  <a:cubicBezTo>
                    <a:pt x="169" y="122"/>
                    <a:pt x="169" y="122"/>
                    <a:pt x="169" y="122"/>
                  </a:cubicBezTo>
                  <a:cubicBezTo>
                    <a:pt x="167" y="122"/>
                    <a:pt x="167" y="122"/>
                    <a:pt x="167" y="122"/>
                  </a:cubicBezTo>
                  <a:cubicBezTo>
                    <a:pt x="167" y="121"/>
                    <a:pt x="167" y="121"/>
                    <a:pt x="167" y="121"/>
                  </a:cubicBezTo>
                  <a:cubicBezTo>
                    <a:pt x="166" y="121"/>
                    <a:pt x="166" y="121"/>
                    <a:pt x="166" y="121"/>
                  </a:cubicBezTo>
                  <a:cubicBezTo>
                    <a:pt x="166" y="120"/>
                    <a:pt x="166" y="120"/>
                    <a:pt x="166" y="120"/>
                  </a:cubicBezTo>
                  <a:cubicBezTo>
                    <a:pt x="164" y="120"/>
                    <a:pt x="164" y="120"/>
                    <a:pt x="164" y="120"/>
                  </a:cubicBezTo>
                  <a:cubicBezTo>
                    <a:pt x="164" y="119"/>
                    <a:pt x="164" y="119"/>
                    <a:pt x="164" y="119"/>
                  </a:cubicBezTo>
                  <a:cubicBezTo>
                    <a:pt x="164" y="119"/>
                    <a:pt x="164" y="119"/>
                    <a:pt x="164" y="119"/>
                  </a:cubicBezTo>
                  <a:cubicBezTo>
                    <a:pt x="163" y="119"/>
                    <a:pt x="163" y="119"/>
                    <a:pt x="163" y="119"/>
                  </a:cubicBezTo>
                  <a:cubicBezTo>
                    <a:pt x="161" y="119"/>
                    <a:pt x="161" y="119"/>
                    <a:pt x="161" y="119"/>
                  </a:cubicBezTo>
                  <a:cubicBezTo>
                    <a:pt x="160" y="119"/>
                    <a:pt x="160" y="119"/>
                    <a:pt x="160" y="119"/>
                  </a:cubicBezTo>
                  <a:cubicBezTo>
                    <a:pt x="159" y="119"/>
                    <a:pt x="159" y="119"/>
                    <a:pt x="159" y="119"/>
                  </a:cubicBezTo>
                  <a:cubicBezTo>
                    <a:pt x="157" y="117"/>
                    <a:pt x="157" y="117"/>
                    <a:pt x="157" y="117"/>
                  </a:cubicBezTo>
                  <a:cubicBezTo>
                    <a:pt x="157" y="116"/>
                    <a:pt x="157" y="116"/>
                    <a:pt x="157" y="116"/>
                  </a:cubicBezTo>
                  <a:cubicBezTo>
                    <a:pt x="156" y="116"/>
                    <a:pt x="156" y="116"/>
                    <a:pt x="156" y="116"/>
                  </a:cubicBezTo>
                  <a:cubicBezTo>
                    <a:pt x="155" y="114"/>
                    <a:pt x="155" y="114"/>
                    <a:pt x="155" y="114"/>
                  </a:cubicBezTo>
                  <a:cubicBezTo>
                    <a:pt x="156" y="114"/>
                    <a:pt x="156" y="114"/>
                    <a:pt x="156" y="114"/>
                  </a:cubicBezTo>
                  <a:cubicBezTo>
                    <a:pt x="156" y="114"/>
                    <a:pt x="156" y="114"/>
                    <a:pt x="156" y="114"/>
                  </a:cubicBezTo>
                  <a:cubicBezTo>
                    <a:pt x="157" y="113"/>
                    <a:pt x="157" y="113"/>
                    <a:pt x="157" y="113"/>
                  </a:cubicBezTo>
                  <a:cubicBezTo>
                    <a:pt x="158" y="113"/>
                    <a:pt x="158" y="113"/>
                    <a:pt x="158" y="113"/>
                  </a:cubicBezTo>
                  <a:cubicBezTo>
                    <a:pt x="159" y="114"/>
                    <a:pt x="159" y="114"/>
                    <a:pt x="159" y="114"/>
                  </a:cubicBezTo>
                  <a:cubicBezTo>
                    <a:pt x="161" y="115"/>
                    <a:pt x="161" y="115"/>
                    <a:pt x="161" y="115"/>
                  </a:cubicBezTo>
                  <a:cubicBezTo>
                    <a:pt x="162" y="115"/>
                    <a:pt x="162" y="115"/>
                    <a:pt x="162" y="115"/>
                  </a:cubicBezTo>
                  <a:cubicBezTo>
                    <a:pt x="163" y="113"/>
                    <a:pt x="163" y="113"/>
                    <a:pt x="163" y="113"/>
                  </a:cubicBezTo>
                  <a:cubicBezTo>
                    <a:pt x="163" y="112"/>
                    <a:pt x="163" y="112"/>
                    <a:pt x="163" y="112"/>
                  </a:cubicBezTo>
                  <a:cubicBezTo>
                    <a:pt x="161" y="111"/>
                    <a:pt x="161" y="111"/>
                    <a:pt x="161" y="111"/>
                  </a:cubicBezTo>
                  <a:cubicBezTo>
                    <a:pt x="159" y="112"/>
                    <a:pt x="159" y="112"/>
                    <a:pt x="159" y="112"/>
                  </a:cubicBezTo>
                  <a:cubicBezTo>
                    <a:pt x="159" y="112"/>
                    <a:pt x="159" y="112"/>
                    <a:pt x="159" y="112"/>
                  </a:cubicBezTo>
                  <a:cubicBezTo>
                    <a:pt x="159" y="111"/>
                    <a:pt x="159" y="111"/>
                    <a:pt x="159" y="111"/>
                  </a:cubicBezTo>
                  <a:cubicBezTo>
                    <a:pt x="160" y="111"/>
                    <a:pt x="160" y="111"/>
                    <a:pt x="160" y="111"/>
                  </a:cubicBezTo>
                  <a:cubicBezTo>
                    <a:pt x="160" y="111"/>
                    <a:pt x="160" y="111"/>
                    <a:pt x="160" y="111"/>
                  </a:cubicBezTo>
                  <a:cubicBezTo>
                    <a:pt x="160" y="110"/>
                    <a:pt x="160" y="110"/>
                    <a:pt x="160" y="110"/>
                  </a:cubicBezTo>
                  <a:cubicBezTo>
                    <a:pt x="161" y="109"/>
                    <a:pt x="161" y="109"/>
                    <a:pt x="161" y="109"/>
                  </a:cubicBezTo>
                  <a:cubicBezTo>
                    <a:pt x="162" y="108"/>
                    <a:pt x="162" y="108"/>
                    <a:pt x="162" y="108"/>
                  </a:cubicBezTo>
                  <a:cubicBezTo>
                    <a:pt x="163" y="108"/>
                    <a:pt x="163" y="108"/>
                    <a:pt x="163" y="108"/>
                  </a:cubicBezTo>
                  <a:cubicBezTo>
                    <a:pt x="166" y="108"/>
                    <a:pt x="166" y="108"/>
                    <a:pt x="166" y="108"/>
                  </a:cubicBezTo>
                  <a:cubicBezTo>
                    <a:pt x="167" y="109"/>
                    <a:pt x="167" y="109"/>
                    <a:pt x="167" y="109"/>
                  </a:cubicBezTo>
                  <a:cubicBezTo>
                    <a:pt x="168" y="110"/>
                    <a:pt x="168" y="110"/>
                    <a:pt x="168" y="110"/>
                  </a:cubicBezTo>
                  <a:cubicBezTo>
                    <a:pt x="171" y="110"/>
                    <a:pt x="171" y="110"/>
                    <a:pt x="171" y="110"/>
                  </a:cubicBezTo>
                  <a:cubicBezTo>
                    <a:pt x="171" y="111"/>
                    <a:pt x="171" y="111"/>
                    <a:pt x="171" y="111"/>
                  </a:cubicBezTo>
                  <a:cubicBezTo>
                    <a:pt x="172" y="112"/>
                    <a:pt x="172" y="112"/>
                    <a:pt x="172" y="112"/>
                  </a:cubicBezTo>
                  <a:cubicBezTo>
                    <a:pt x="174" y="113"/>
                    <a:pt x="174" y="113"/>
                    <a:pt x="174" y="113"/>
                  </a:cubicBezTo>
                  <a:cubicBezTo>
                    <a:pt x="175" y="113"/>
                    <a:pt x="175" y="113"/>
                    <a:pt x="175" y="113"/>
                  </a:cubicBezTo>
                  <a:cubicBezTo>
                    <a:pt x="178" y="113"/>
                    <a:pt x="178" y="113"/>
                    <a:pt x="178" y="113"/>
                  </a:cubicBezTo>
                  <a:cubicBezTo>
                    <a:pt x="180" y="112"/>
                    <a:pt x="180" y="112"/>
                    <a:pt x="180" y="112"/>
                  </a:cubicBezTo>
                  <a:cubicBezTo>
                    <a:pt x="180" y="113"/>
                    <a:pt x="180" y="113"/>
                    <a:pt x="180" y="113"/>
                  </a:cubicBezTo>
                  <a:cubicBezTo>
                    <a:pt x="181" y="113"/>
                    <a:pt x="181" y="113"/>
                    <a:pt x="181" y="113"/>
                  </a:cubicBezTo>
                  <a:cubicBezTo>
                    <a:pt x="182" y="113"/>
                    <a:pt x="182" y="113"/>
                    <a:pt x="182" y="113"/>
                  </a:cubicBezTo>
                  <a:cubicBezTo>
                    <a:pt x="181" y="114"/>
                    <a:pt x="181" y="114"/>
                    <a:pt x="181" y="114"/>
                  </a:cubicBezTo>
                  <a:cubicBezTo>
                    <a:pt x="182" y="115"/>
                    <a:pt x="182" y="115"/>
                    <a:pt x="182" y="115"/>
                  </a:cubicBezTo>
                  <a:cubicBezTo>
                    <a:pt x="181" y="115"/>
                    <a:pt x="181" y="115"/>
                    <a:pt x="181" y="115"/>
                  </a:cubicBezTo>
                  <a:cubicBezTo>
                    <a:pt x="180" y="116"/>
                    <a:pt x="180" y="116"/>
                    <a:pt x="180" y="116"/>
                  </a:cubicBezTo>
                  <a:cubicBezTo>
                    <a:pt x="180" y="117"/>
                    <a:pt x="180" y="117"/>
                    <a:pt x="180" y="117"/>
                  </a:cubicBezTo>
                  <a:cubicBezTo>
                    <a:pt x="181" y="118"/>
                    <a:pt x="181" y="118"/>
                    <a:pt x="181" y="118"/>
                  </a:cubicBezTo>
                  <a:cubicBezTo>
                    <a:pt x="181" y="119"/>
                    <a:pt x="181" y="119"/>
                    <a:pt x="181" y="119"/>
                  </a:cubicBezTo>
                  <a:cubicBezTo>
                    <a:pt x="182" y="121"/>
                    <a:pt x="182" y="121"/>
                    <a:pt x="182" y="121"/>
                  </a:cubicBezTo>
                  <a:cubicBezTo>
                    <a:pt x="182" y="121"/>
                    <a:pt x="182" y="121"/>
                    <a:pt x="182" y="121"/>
                  </a:cubicBezTo>
                  <a:cubicBezTo>
                    <a:pt x="182" y="122"/>
                    <a:pt x="182" y="122"/>
                    <a:pt x="182" y="122"/>
                  </a:cubicBezTo>
                  <a:cubicBezTo>
                    <a:pt x="182" y="125"/>
                    <a:pt x="182" y="125"/>
                    <a:pt x="182" y="125"/>
                  </a:cubicBezTo>
                  <a:cubicBezTo>
                    <a:pt x="183" y="125"/>
                    <a:pt x="183" y="125"/>
                    <a:pt x="183" y="125"/>
                  </a:cubicBezTo>
                  <a:cubicBezTo>
                    <a:pt x="183" y="124"/>
                    <a:pt x="183" y="124"/>
                    <a:pt x="183" y="124"/>
                  </a:cubicBezTo>
                  <a:cubicBezTo>
                    <a:pt x="183" y="123"/>
                    <a:pt x="183" y="123"/>
                    <a:pt x="183" y="123"/>
                  </a:cubicBezTo>
                  <a:cubicBezTo>
                    <a:pt x="183" y="123"/>
                    <a:pt x="183" y="123"/>
                    <a:pt x="183" y="123"/>
                  </a:cubicBezTo>
                  <a:cubicBezTo>
                    <a:pt x="183" y="122"/>
                    <a:pt x="183" y="122"/>
                    <a:pt x="183" y="122"/>
                  </a:cubicBezTo>
                  <a:cubicBezTo>
                    <a:pt x="184" y="121"/>
                    <a:pt x="184" y="121"/>
                    <a:pt x="184" y="121"/>
                  </a:cubicBezTo>
                  <a:cubicBezTo>
                    <a:pt x="184" y="120"/>
                    <a:pt x="184" y="120"/>
                    <a:pt x="184" y="120"/>
                  </a:cubicBezTo>
                  <a:cubicBezTo>
                    <a:pt x="185" y="121"/>
                    <a:pt x="185" y="121"/>
                    <a:pt x="185" y="121"/>
                  </a:cubicBezTo>
                  <a:cubicBezTo>
                    <a:pt x="185" y="122"/>
                    <a:pt x="185" y="122"/>
                    <a:pt x="185" y="122"/>
                  </a:cubicBezTo>
                  <a:cubicBezTo>
                    <a:pt x="186" y="124"/>
                    <a:pt x="186" y="124"/>
                    <a:pt x="186" y="124"/>
                  </a:cubicBezTo>
                  <a:cubicBezTo>
                    <a:pt x="186" y="124"/>
                    <a:pt x="186" y="124"/>
                    <a:pt x="186" y="124"/>
                  </a:cubicBezTo>
                  <a:cubicBezTo>
                    <a:pt x="185" y="125"/>
                    <a:pt x="185" y="125"/>
                    <a:pt x="185" y="125"/>
                  </a:cubicBezTo>
                  <a:cubicBezTo>
                    <a:pt x="185" y="126"/>
                    <a:pt x="185" y="126"/>
                    <a:pt x="185" y="126"/>
                  </a:cubicBezTo>
                  <a:cubicBezTo>
                    <a:pt x="185" y="126"/>
                    <a:pt x="185" y="126"/>
                    <a:pt x="185" y="126"/>
                  </a:cubicBezTo>
                  <a:cubicBezTo>
                    <a:pt x="186" y="127"/>
                    <a:pt x="186" y="127"/>
                    <a:pt x="186" y="127"/>
                  </a:cubicBezTo>
                  <a:cubicBezTo>
                    <a:pt x="188" y="127"/>
                    <a:pt x="188" y="127"/>
                    <a:pt x="188" y="127"/>
                  </a:cubicBezTo>
                  <a:cubicBezTo>
                    <a:pt x="189" y="127"/>
                    <a:pt x="189" y="127"/>
                    <a:pt x="189" y="127"/>
                  </a:cubicBezTo>
                  <a:cubicBezTo>
                    <a:pt x="190" y="128"/>
                    <a:pt x="190" y="128"/>
                    <a:pt x="190" y="128"/>
                  </a:cubicBezTo>
                  <a:cubicBezTo>
                    <a:pt x="190" y="129"/>
                    <a:pt x="190" y="129"/>
                    <a:pt x="190" y="129"/>
                  </a:cubicBezTo>
                  <a:cubicBezTo>
                    <a:pt x="191" y="130"/>
                    <a:pt x="191" y="130"/>
                    <a:pt x="191" y="130"/>
                  </a:cubicBezTo>
                  <a:cubicBezTo>
                    <a:pt x="193" y="130"/>
                    <a:pt x="193" y="130"/>
                    <a:pt x="193" y="130"/>
                  </a:cubicBezTo>
                  <a:cubicBezTo>
                    <a:pt x="195" y="131"/>
                    <a:pt x="195" y="131"/>
                    <a:pt x="195" y="131"/>
                  </a:cubicBezTo>
                  <a:cubicBezTo>
                    <a:pt x="194" y="131"/>
                    <a:pt x="194" y="131"/>
                    <a:pt x="194" y="131"/>
                  </a:cubicBezTo>
                  <a:cubicBezTo>
                    <a:pt x="194" y="130"/>
                    <a:pt x="194" y="130"/>
                    <a:pt x="194" y="130"/>
                  </a:cubicBezTo>
                  <a:cubicBezTo>
                    <a:pt x="196" y="129"/>
                    <a:pt x="196" y="129"/>
                    <a:pt x="196" y="129"/>
                  </a:cubicBezTo>
                  <a:cubicBezTo>
                    <a:pt x="197" y="128"/>
                    <a:pt x="197" y="128"/>
                    <a:pt x="197" y="128"/>
                  </a:cubicBezTo>
                  <a:cubicBezTo>
                    <a:pt x="199" y="130"/>
                    <a:pt x="199" y="130"/>
                    <a:pt x="199" y="130"/>
                  </a:cubicBezTo>
                  <a:cubicBezTo>
                    <a:pt x="200" y="130"/>
                    <a:pt x="200" y="130"/>
                    <a:pt x="200" y="130"/>
                  </a:cubicBezTo>
                  <a:cubicBezTo>
                    <a:pt x="201" y="131"/>
                    <a:pt x="201" y="131"/>
                    <a:pt x="201" y="131"/>
                  </a:cubicBezTo>
                  <a:cubicBezTo>
                    <a:pt x="201" y="132"/>
                    <a:pt x="201" y="132"/>
                    <a:pt x="201" y="132"/>
                  </a:cubicBezTo>
                  <a:cubicBezTo>
                    <a:pt x="201" y="131"/>
                    <a:pt x="201" y="131"/>
                    <a:pt x="201" y="131"/>
                  </a:cubicBezTo>
                  <a:cubicBezTo>
                    <a:pt x="200" y="129"/>
                    <a:pt x="200" y="129"/>
                    <a:pt x="200" y="129"/>
                  </a:cubicBezTo>
                  <a:cubicBezTo>
                    <a:pt x="200" y="129"/>
                    <a:pt x="200" y="129"/>
                    <a:pt x="200" y="129"/>
                  </a:cubicBezTo>
                  <a:cubicBezTo>
                    <a:pt x="198" y="129"/>
                    <a:pt x="198" y="129"/>
                    <a:pt x="198" y="129"/>
                  </a:cubicBezTo>
                  <a:cubicBezTo>
                    <a:pt x="197" y="128"/>
                    <a:pt x="197" y="128"/>
                    <a:pt x="197" y="128"/>
                  </a:cubicBezTo>
                  <a:cubicBezTo>
                    <a:pt x="195" y="128"/>
                    <a:pt x="195" y="128"/>
                    <a:pt x="195" y="128"/>
                  </a:cubicBezTo>
                  <a:cubicBezTo>
                    <a:pt x="194" y="129"/>
                    <a:pt x="194" y="129"/>
                    <a:pt x="194" y="129"/>
                  </a:cubicBezTo>
                  <a:cubicBezTo>
                    <a:pt x="193" y="129"/>
                    <a:pt x="193" y="129"/>
                    <a:pt x="193" y="129"/>
                  </a:cubicBezTo>
                  <a:cubicBezTo>
                    <a:pt x="193" y="129"/>
                    <a:pt x="193" y="129"/>
                    <a:pt x="193" y="129"/>
                  </a:cubicBezTo>
                  <a:cubicBezTo>
                    <a:pt x="191" y="129"/>
                    <a:pt x="191" y="129"/>
                    <a:pt x="191" y="129"/>
                  </a:cubicBezTo>
                  <a:cubicBezTo>
                    <a:pt x="190" y="127"/>
                    <a:pt x="190" y="127"/>
                    <a:pt x="190" y="127"/>
                  </a:cubicBezTo>
                  <a:cubicBezTo>
                    <a:pt x="189" y="127"/>
                    <a:pt x="189" y="127"/>
                    <a:pt x="189" y="127"/>
                  </a:cubicBezTo>
                  <a:cubicBezTo>
                    <a:pt x="187" y="126"/>
                    <a:pt x="187" y="126"/>
                    <a:pt x="187" y="126"/>
                  </a:cubicBezTo>
                  <a:cubicBezTo>
                    <a:pt x="187" y="125"/>
                    <a:pt x="187" y="125"/>
                    <a:pt x="187" y="125"/>
                  </a:cubicBezTo>
                  <a:cubicBezTo>
                    <a:pt x="187" y="125"/>
                    <a:pt x="187" y="125"/>
                    <a:pt x="187" y="125"/>
                  </a:cubicBezTo>
                  <a:cubicBezTo>
                    <a:pt x="188" y="125"/>
                    <a:pt x="188" y="125"/>
                    <a:pt x="188" y="125"/>
                  </a:cubicBezTo>
                  <a:cubicBezTo>
                    <a:pt x="189" y="124"/>
                    <a:pt x="189" y="124"/>
                    <a:pt x="189" y="124"/>
                  </a:cubicBezTo>
                  <a:cubicBezTo>
                    <a:pt x="189" y="123"/>
                    <a:pt x="189" y="123"/>
                    <a:pt x="189" y="123"/>
                  </a:cubicBezTo>
                  <a:cubicBezTo>
                    <a:pt x="187" y="122"/>
                    <a:pt x="187" y="122"/>
                    <a:pt x="187" y="122"/>
                  </a:cubicBezTo>
                  <a:cubicBezTo>
                    <a:pt x="187" y="120"/>
                    <a:pt x="187" y="120"/>
                    <a:pt x="187" y="120"/>
                  </a:cubicBezTo>
                  <a:cubicBezTo>
                    <a:pt x="185" y="118"/>
                    <a:pt x="185" y="118"/>
                    <a:pt x="185" y="118"/>
                  </a:cubicBezTo>
                  <a:cubicBezTo>
                    <a:pt x="184" y="118"/>
                    <a:pt x="184" y="118"/>
                    <a:pt x="184" y="118"/>
                  </a:cubicBezTo>
                  <a:cubicBezTo>
                    <a:pt x="183" y="117"/>
                    <a:pt x="183" y="117"/>
                    <a:pt x="183" y="117"/>
                  </a:cubicBezTo>
                  <a:cubicBezTo>
                    <a:pt x="184" y="116"/>
                    <a:pt x="184" y="116"/>
                    <a:pt x="184" y="116"/>
                  </a:cubicBezTo>
                  <a:cubicBezTo>
                    <a:pt x="183" y="115"/>
                    <a:pt x="183" y="115"/>
                    <a:pt x="183" y="115"/>
                  </a:cubicBezTo>
                  <a:cubicBezTo>
                    <a:pt x="183" y="113"/>
                    <a:pt x="183" y="113"/>
                    <a:pt x="183" y="113"/>
                  </a:cubicBezTo>
                  <a:cubicBezTo>
                    <a:pt x="182" y="112"/>
                    <a:pt x="182" y="112"/>
                    <a:pt x="182" y="112"/>
                  </a:cubicBezTo>
                  <a:cubicBezTo>
                    <a:pt x="182" y="112"/>
                    <a:pt x="182" y="112"/>
                    <a:pt x="182" y="112"/>
                  </a:cubicBezTo>
                  <a:cubicBezTo>
                    <a:pt x="180" y="111"/>
                    <a:pt x="180" y="111"/>
                    <a:pt x="180" y="111"/>
                  </a:cubicBezTo>
                  <a:cubicBezTo>
                    <a:pt x="178" y="111"/>
                    <a:pt x="178" y="111"/>
                    <a:pt x="178" y="111"/>
                  </a:cubicBezTo>
                  <a:cubicBezTo>
                    <a:pt x="177" y="110"/>
                    <a:pt x="177" y="110"/>
                    <a:pt x="177" y="110"/>
                  </a:cubicBezTo>
                  <a:cubicBezTo>
                    <a:pt x="176" y="109"/>
                    <a:pt x="176" y="109"/>
                    <a:pt x="176" y="109"/>
                  </a:cubicBezTo>
                  <a:cubicBezTo>
                    <a:pt x="176" y="108"/>
                    <a:pt x="176" y="108"/>
                    <a:pt x="176" y="108"/>
                  </a:cubicBezTo>
                  <a:cubicBezTo>
                    <a:pt x="175" y="107"/>
                    <a:pt x="175" y="107"/>
                    <a:pt x="175" y="107"/>
                  </a:cubicBezTo>
                  <a:cubicBezTo>
                    <a:pt x="175" y="107"/>
                    <a:pt x="175" y="107"/>
                    <a:pt x="175" y="107"/>
                  </a:cubicBezTo>
                  <a:cubicBezTo>
                    <a:pt x="174" y="107"/>
                    <a:pt x="174" y="107"/>
                    <a:pt x="174" y="107"/>
                  </a:cubicBezTo>
                  <a:cubicBezTo>
                    <a:pt x="171" y="107"/>
                    <a:pt x="171" y="107"/>
                    <a:pt x="171" y="107"/>
                  </a:cubicBezTo>
                  <a:cubicBezTo>
                    <a:pt x="170" y="107"/>
                    <a:pt x="170" y="107"/>
                    <a:pt x="170" y="107"/>
                  </a:cubicBezTo>
                  <a:cubicBezTo>
                    <a:pt x="169" y="107"/>
                    <a:pt x="169" y="107"/>
                    <a:pt x="169" y="107"/>
                  </a:cubicBezTo>
                  <a:cubicBezTo>
                    <a:pt x="169" y="105"/>
                    <a:pt x="169" y="105"/>
                    <a:pt x="169" y="105"/>
                  </a:cubicBezTo>
                  <a:cubicBezTo>
                    <a:pt x="168" y="105"/>
                    <a:pt x="168" y="105"/>
                    <a:pt x="168" y="105"/>
                  </a:cubicBezTo>
                  <a:cubicBezTo>
                    <a:pt x="168" y="105"/>
                    <a:pt x="168" y="105"/>
                    <a:pt x="168" y="105"/>
                  </a:cubicBezTo>
                  <a:cubicBezTo>
                    <a:pt x="168" y="103"/>
                    <a:pt x="168" y="103"/>
                    <a:pt x="168" y="103"/>
                  </a:cubicBezTo>
                  <a:cubicBezTo>
                    <a:pt x="167" y="102"/>
                    <a:pt x="167" y="102"/>
                    <a:pt x="167" y="102"/>
                  </a:cubicBezTo>
                  <a:cubicBezTo>
                    <a:pt x="165" y="101"/>
                    <a:pt x="165" y="101"/>
                    <a:pt x="165" y="101"/>
                  </a:cubicBezTo>
                  <a:cubicBezTo>
                    <a:pt x="166" y="100"/>
                    <a:pt x="166" y="100"/>
                    <a:pt x="166" y="100"/>
                  </a:cubicBezTo>
                  <a:cubicBezTo>
                    <a:pt x="166" y="100"/>
                    <a:pt x="166" y="100"/>
                    <a:pt x="166" y="100"/>
                  </a:cubicBezTo>
                  <a:cubicBezTo>
                    <a:pt x="165" y="100"/>
                    <a:pt x="165" y="100"/>
                    <a:pt x="165" y="100"/>
                  </a:cubicBezTo>
                  <a:cubicBezTo>
                    <a:pt x="164" y="99"/>
                    <a:pt x="164" y="99"/>
                    <a:pt x="164" y="99"/>
                  </a:cubicBezTo>
                  <a:cubicBezTo>
                    <a:pt x="165" y="98"/>
                    <a:pt x="165" y="98"/>
                    <a:pt x="165" y="98"/>
                  </a:cubicBezTo>
                  <a:cubicBezTo>
                    <a:pt x="165" y="97"/>
                    <a:pt x="165" y="97"/>
                    <a:pt x="165" y="97"/>
                  </a:cubicBezTo>
                  <a:cubicBezTo>
                    <a:pt x="164" y="97"/>
                    <a:pt x="164" y="97"/>
                    <a:pt x="164" y="97"/>
                  </a:cubicBezTo>
                  <a:cubicBezTo>
                    <a:pt x="164" y="96"/>
                    <a:pt x="164" y="96"/>
                    <a:pt x="164" y="96"/>
                  </a:cubicBezTo>
                  <a:cubicBezTo>
                    <a:pt x="165" y="96"/>
                    <a:pt x="165" y="96"/>
                    <a:pt x="165" y="96"/>
                  </a:cubicBezTo>
                  <a:cubicBezTo>
                    <a:pt x="167" y="95"/>
                    <a:pt x="167" y="95"/>
                    <a:pt x="167" y="95"/>
                  </a:cubicBezTo>
                  <a:cubicBezTo>
                    <a:pt x="168" y="95"/>
                    <a:pt x="168" y="95"/>
                    <a:pt x="168" y="95"/>
                  </a:cubicBezTo>
                  <a:cubicBezTo>
                    <a:pt x="170" y="95"/>
                    <a:pt x="170" y="95"/>
                    <a:pt x="170" y="95"/>
                  </a:cubicBezTo>
                  <a:cubicBezTo>
                    <a:pt x="173" y="93"/>
                    <a:pt x="173" y="93"/>
                    <a:pt x="173" y="93"/>
                  </a:cubicBezTo>
                  <a:cubicBezTo>
                    <a:pt x="175" y="92"/>
                    <a:pt x="175" y="92"/>
                    <a:pt x="175" y="92"/>
                  </a:cubicBezTo>
                  <a:cubicBezTo>
                    <a:pt x="176" y="92"/>
                    <a:pt x="176" y="92"/>
                    <a:pt x="176" y="92"/>
                  </a:cubicBezTo>
                  <a:cubicBezTo>
                    <a:pt x="177" y="93"/>
                    <a:pt x="177" y="93"/>
                    <a:pt x="177" y="93"/>
                  </a:cubicBezTo>
                  <a:cubicBezTo>
                    <a:pt x="178" y="92"/>
                    <a:pt x="178" y="92"/>
                    <a:pt x="178" y="92"/>
                  </a:cubicBezTo>
                  <a:cubicBezTo>
                    <a:pt x="178" y="91"/>
                    <a:pt x="178" y="91"/>
                    <a:pt x="178" y="91"/>
                  </a:cubicBezTo>
                  <a:cubicBezTo>
                    <a:pt x="180" y="91"/>
                    <a:pt x="180" y="91"/>
                    <a:pt x="180" y="91"/>
                  </a:cubicBezTo>
                  <a:cubicBezTo>
                    <a:pt x="183" y="89"/>
                    <a:pt x="183" y="89"/>
                    <a:pt x="183" y="89"/>
                  </a:cubicBezTo>
                  <a:cubicBezTo>
                    <a:pt x="183" y="90"/>
                    <a:pt x="183" y="90"/>
                    <a:pt x="183" y="90"/>
                  </a:cubicBezTo>
                  <a:cubicBezTo>
                    <a:pt x="183" y="91"/>
                    <a:pt x="183" y="91"/>
                    <a:pt x="183" y="91"/>
                  </a:cubicBezTo>
                  <a:cubicBezTo>
                    <a:pt x="183" y="91"/>
                    <a:pt x="183" y="91"/>
                    <a:pt x="183" y="91"/>
                  </a:cubicBezTo>
                  <a:cubicBezTo>
                    <a:pt x="182" y="92"/>
                    <a:pt x="182" y="92"/>
                    <a:pt x="182" y="92"/>
                  </a:cubicBezTo>
                  <a:cubicBezTo>
                    <a:pt x="181" y="93"/>
                    <a:pt x="181" y="93"/>
                    <a:pt x="181" y="93"/>
                  </a:cubicBezTo>
                  <a:cubicBezTo>
                    <a:pt x="181" y="94"/>
                    <a:pt x="181" y="94"/>
                    <a:pt x="181" y="94"/>
                  </a:cubicBezTo>
                  <a:cubicBezTo>
                    <a:pt x="183" y="96"/>
                    <a:pt x="183" y="96"/>
                    <a:pt x="183" y="96"/>
                  </a:cubicBezTo>
                  <a:cubicBezTo>
                    <a:pt x="185" y="96"/>
                    <a:pt x="185" y="96"/>
                    <a:pt x="185" y="96"/>
                  </a:cubicBezTo>
                  <a:cubicBezTo>
                    <a:pt x="184" y="95"/>
                    <a:pt x="184" y="95"/>
                    <a:pt x="184" y="95"/>
                  </a:cubicBezTo>
                  <a:cubicBezTo>
                    <a:pt x="182" y="94"/>
                    <a:pt x="182" y="94"/>
                    <a:pt x="182" y="94"/>
                  </a:cubicBezTo>
                  <a:cubicBezTo>
                    <a:pt x="182" y="93"/>
                    <a:pt x="182" y="93"/>
                    <a:pt x="182" y="93"/>
                  </a:cubicBezTo>
                  <a:cubicBezTo>
                    <a:pt x="183" y="92"/>
                    <a:pt x="183" y="92"/>
                    <a:pt x="183" y="92"/>
                  </a:cubicBezTo>
                  <a:cubicBezTo>
                    <a:pt x="185" y="91"/>
                    <a:pt x="185" y="91"/>
                    <a:pt x="185" y="91"/>
                  </a:cubicBezTo>
                  <a:cubicBezTo>
                    <a:pt x="185" y="90"/>
                    <a:pt x="185" y="90"/>
                    <a:pt x="185" y="90"/>
                  </a:cubicBezTo>
                  <a:cubicBezTo>
                    <a:pt x="185" y="89"/>
                    <a:pt x="185" y="89"/>
                    <a:pt x="185" y="89"/>
                  </a:cubicBezTo>
                  <a:cubicBezTo>
                    <a:pt x="184" y="89"/>
                    <a:pt x="184" y="89"/>
                    <a:pt x="184" y="89"/>
                  </a:cubicBezTo>
                  <a:cubicBezTo>
                    <a:pt x="182" y="88"/>
                    <a:pt x="182" y="88"/>
                    <a:pt x="182" y="88"/>
                  </a:cubicBezTo>
                  <a:cubicBezTo>
                    <a:pt x="183" y="87"/>
                    <a:pt x="183" y="87"/>
                    <a:pt x="183" y="87"/>
                  </a:cubicBezTo>
                  <a:cubicBezTo>
                    <a:pt x="181" y="87"/>
                    <a:pt x="181" y="87"/>
                    <a:pt x="181" y="87"/>
                  </a:cubicBezTo>
                  <a:cubicBezTo>
                    <a:pt x="181" y="88"/>
                    <a:pt x="181" y="88"/>
                    <a:pt x="181" y="88"/>
                  </a:cubicBezTo>
                  <a:cubicBezTo>
                    <a:pt x="180" y="87"/>
                    <a:pt x="180" y="87"/>
                    <a:pt x="180" y="87"/>
                  </a:cubicBezTo>
                  <a:cubicBezTo>
                    <a:pt x="180" y="86"/>
                    <a:pt x="180" y="86"/>
                    <a:pt x="180" y="86"/>
                  </a:cubicBezTo>
                  <a:cubicBezTo>
                    <a:pt x="178" y="86"/>
                    <a:pt x="178" y="86"/>
                    <a:pt x="178" y="86"/>
                  </a:cubicBezTo>
                  <a:cubicBezTo>
                    <a:pt x="178" y="87"/>
                    <a:pt x="178" y="87"/>
                    <a:pt x="178" y="87"/>
                  </a:cubicBezTo>
                  <a:cubicBezTo>
                    <a:pt x="177" y="85"/>
                    <a:pt x="177" y="85"/>
                    <a:pt x="177" y="85"/>
                  </a:cubicBezTo>
                  <a:cubicBezTo>
                    <a:pt x="177" y="85"/>
                    <a:pt x="177" y="85"/>
                    <a:pt x="177" y="85"/>
                  </a:cubicBezTo>
                  <a:cubicBezTo>
                    <a:pt x="177" y="84"/>
                    <a:pt x="177" y="84"/>
                    <a:pt x="177" y="84"/>
                  </a:cubicBezTo>
                  <a:cubicBezTo>
                    <a:pt x="178" y="84"/>
                    <a:pt x="178" y="84"/>
                    <a:pt x="178" y="84"/>
                  </a:cubicBezTo>
                  <a:cubicBezTo>
                    <a:pt x="179" y="85"/>
                    <a:pt x="179" y="85"/>
                    <a:pt x="179" y="85"/>
                  </a:cubicBezTo>
                  <a:cubicBezTo>
                    <a:pt x="180" y="85"/>
                    <a:pt x="180" y="85"/>
                    <a:pt x="180" y="85"/>
                  </a:cubicBezTo>
                  <a:cubicBezTo>
                    <a:pt x="181" y="84"/>
                    <a:pt x="181" y="84"/>
                    <a:pt x="181" y="84"/>
                  </a:cubicBezTo>
                  <a:cubicBezTo>
                    <a:pt x="180" y="84"/>
                    <a:pt x="180" y="84"/>
                    <a:pt x="180" y="84"/>
                  </a:cubicBezTo>
                  <a:cubicBezTo>
                    <a:pt x="180" y="84"/>
                    <a:pt x="180" y="84"/>
                    <a:pt x="180" y="84"/>
                  </a:cubicBezTo>
                  <a:cubicBezTo>
                    <a:pt x="179" y="84"/>
                    <a:pt x="179" y="84"/>
                    <a:pt x="179" y="84"/>
                  </a:cubicBezTo>
                  <a:cubicBezTo>
                    <a:pt x="178" y="84"/>
                    <a:pt x="178" y="84"/>
                    <a:pt x="178" y="84"/>
                  </a:cubicBezTo>
                  <a:cubicBezTo>
                    <a:pt x="178" y="83"/>
                    <a:pt x="178" y="83"/>
                    <a:pt x="178" y="83"/>
                  </a:cubicBezTo>
                  <a:cubicBezTo>
                    <a:pt x="177" y="83"/>
                    <a:pt x="177" y="83"/>
                    <a:pt x="177" y="83"/>
                  </a:cubicBezTo>
                  <a:cubicBezTo>
                    <a:pt x="175" y="83"/>
                    <a:pt x="175" y="83"/>
                    <a:pt x="175" y="83"/>
                  </a:cubicBezTo>
                  <a:cubicBezTo>
                    <a:pt x="175" y="83"/>
                    <a:pt x="175" y="83"/>
                    <a:pt x="175" y="83"/>
                  </a:cubicBezTo>
                  <a:cubicBezTo>
                    <a:pt x="174" y="82"/>
                    <a:pt x="174" y="82"/>
                    <a:pt x="174" y="82"/>
                  </a:cubicBezTo>
                  <a:cubicBezTo>
                    <a:pt x="175" y="82"/>
                    <a:pt x="175" y="82"/>
                    <a:pt x="175" y="82"/>
                  </a:cubicBezTo>
                  <a:cubicBezTo>
                    <a:pt x="174" y="81"/>
                    <a:pt x="174" y="81"/>
                    <a:pt x="174" y="81"/>
                  </a:cubicBezTo>
                  <a:cubicBezTo>
                    <a:pt x="174" y="80"/>
                    <a:pt x="174" y="80"/>
                    <a:pt x="174" y="80"/>
                  </a:cubicBezTo>
                  <a:cubicBezTo>
                    <a:pt x="174" y="80"/>
                    <a:pt x="174" y="80"/>
                    <a:pt x="174" y="80"/>
                  </a:cubicBezTo>
                  <a:cubicBezTo>
                    <a:pt x="175" y="80"/>
                    <a:pt x="175" y="80"/>
                    <a:pt x="175" y="80"/>
                  </a:cubicBezTo>
                  <a:cubicBezTo>
                    <a:pt x="176" y="81"/>
                    <a:pt x="176" y="81"/>
                    <a:pt x="176" y="81"/>
                  </a:cubicBezTo>
                  <a:cubicBezTo>
                    <a:pt x="176" y="81"/>
                    <a:pt x="176" y="81"/>
                    <a:pt x="176" y="81"/>
                  </a:cubicBezTo>
                  <a:cubicBezTo>
                    <a:pt x="177" y="82"/>
                    <a:pt x="177" y="82"/>
                    <a:pt x="177" y="82"/>
                  </a:cubicBezTo>
                  <a:cubicBezTo>
                    <a:pt x="178" y="82"/>
                    <a:pt x="178" y="82"/>
                    <a:pt x="178" y="82"/>
                  </a:cubicBezTo>
                  <a:cubicBezTo>
                    <a:pt x="177" y="81"/>
                    <a:pt x="177" y="81"/>
                    <a:pt x="177" y="81"/>
                  </a:cubicBezTo>
                  <a:cubicBezTo>
                    <a:pt x="178" y="81"/>
                    <a:pt x="178" y="81"/>
                    <a:pt x="178" y="81"/>
                  </a:cubicBezTo>
                  <a:cubicBezTo>
                    <a:pt x="178" y="79"/>
                    <a:pt x="178" y="79"/>
                    <a:pt x="178" y="79"/>
                  </a:cubicBezTo>
                  <a:cubicBezTo>
                    <a:pt x="178" y="78"/>
                    <a:pt x="178" y="78"/>
                    <a:pt x="178" y="78"/>
                  </a:cubicBezTo>
                  <a:cubicBezTo>
                    <a:pt x="178" y="78"/>
                    <a:pt x="178" y="78"/>
                    <a:pt x="178" y="78"/>
                  </a:cubicBezTo>
                  <a:cubicBezTo>
                    <a:pt x="179" y="78"/>
                    <a:pt x="179" y="78"/>
                    <a:pt x="179" y="78"/>
                  </a:cubicBezTo>
                  <a:cubicBezTo>
                    <a:pt x="179" y="78"/>
                    <a:pt x="179" y="78"/>
                    <a:pt x="179" y="78"/>
                  </a:cubicBezTo>
                  <a:cubicBezTo>
                    <a:pt x="177" y="77"/>
                    <a:pt x="177" y="77"/>
                    <a:pt x="177" y="77"/>
                  </a:cubicBezTo>
                  <a:cubicBezTo>
                    <a:pt x="177" y="78"/>
                    <a:pt x="177" y="78"/>
                    <a:pt x="177" y="78"/>
                  </a:cubicBezTo>
                  <a:cubicBezTo>
                    <a:pt x="176" y="78"/>
                    <a:pt x="176" y="78"/>
                    <a:pt x="176" y="78"/>
                  </a:cubicBezTo>
                  <a:cubicBezTo>
                    <a:pt x="176" y="77"/>
                    <a:pt x="176" y="77"/>
                    <a:pt x="176" y="77"/>
                  </a:cubicBezTo>
                  <a:cubicBezTo>
                    <a:pt x="177" y="76"/>
                    <a:pt x="177" y="76"/>
                    <a:pt x="177" y="76"/>
                  </a:cubicBezTo>
                  <a:cubicBezTo>
                    <a:pt x="179" y="76"/>
                    <a:pt x="179" y="76"/>
                    <a:pt x="179" y="76"/>
                  </a:cubicBezTo>
                  <a:cubicBezTo>
                    <a:pt x="180" y="76"/>
                    <a:pt x="180" y="76"/>
                    <a:pt x="180" y="76"/>
                  </a:cubicBezTo>
                  <a:cubicBezTo>
                    <a:pt x="179" y="75"/>
                    <a:pt x="179" y="75"/>
                    <a:pt x="179" y="75"/>
                  </a:cubicBezTo>
                  <a:cubicBezTo>
                    <a:pt x="180" y="74"/>
                    <a:pt x="180" y="74"/>
                    <a:pt x="180" y="74"/>
                  </a:cubicBezTo>
                  <a:cubicBezTo>
                    <a:pt x="180" y="74"/>
                    <a:pt x="180" y="74"/>
                    <a:pt x="180" y="74"/>
                  </a:cubicBezTo>
                  <a:cubicBezTo>
                    <a:pt x="181" y="73"/>
                    <a:pt x="181" y="73"/>
                    <a:pt x="181" y="73"/>
                  </a:cubicBezTo>
                  <a:cubicBezTo>
                    <a:pt x="181" y="73"/>
                    <a:pt x="181" y="73"/>
                    <a:pt x="181" y="73"/>
                  </a:cubicBezTo>
                  <a:cubicBezTo>
                    <a:pt x="181" y="72"/>
                    <a:pt x="181" y="72"/>
                    <a:pt x="181" y="72"/>
                  </a:cubicBezTo>
                  <a:cubicBezTo>
                    <a:pt x="182" y="72"/>
                    <a:pt x="182" y="72"/>
                    <a:pt x="182" y="72"/>
                  </a:cubicBezTo>
                  <a:cubicBezTo>
                    <a:pt x="182" y="72"/>
                    <a:pt x="182" y="72"/>
                    <a:pt x="182" y="72"/>
                  </a:cubicBezTo>
                  <a:cubicBezTo>
                    <a:pt x="183" y="72"/>
                    <a:pt x="183" y="72"/>
                    <a:pt x="183" y="72"/>
                  </a:cubicBezTo>
                  <a:cubicBezTo>
                    <a:pt x="183" y="71"/>
                    <a:pt x="183" y="71"/>
                    <a:pt x="183" y="71"/>
                  </a:cubicBezTo>
                  <a:cubicBezTo>
                    <a:pt x="183" y="71"/>
                    <a:pt x="183" y="71"/>
                    <a:pt x="183" y="71"/>
                  </a:cubicBezTo>
                  <a:cubicBezTo>
                    <a:pt x="183" y="71"/>
                    <a:pt x="183" y="71"/>
                    <a:pt x="183" y="71"/>
                  </a:cubicBezTo>
                  <a:cubicBezTo>
                    <a:pt x="183" y="70"/>
                    <a:pt x="183" y="70"/>
                    <a:pt x="183" y="70"/>
                  </a:cubicBezTo>
                  <a:cubicBezTo>
                    <a:pt x="184" y="70"/>
                    <a:pt x="184" y="70"/>
                    <a:pt x="184" y="70"/>
                  </a:cubicBezTo>
                  <a:cubicBezTo>
                    <a:pt x="185" y="70"/>
                    <a:pt x="185" y="70"/>
                    <a:pt x="185" y="70"/>
                  </a:cubicBezTo>
                  <a:cubicBezTo>
                    <a:pt x="185" y="69"/>
                    <a:pt x="185" y="69"/>
                    <a:pt x="185" y="69"/>
                  </a:cubicBezTo>
                  <a:cubicBezTo>
                    <a:pt x="185" y="69"/>
                    <a:pt x="185" y="69"/>
                    <a:pt x="185" y="69"/>
                  </a:cubicBezTo>
                  <a:cubicBezTo>
                    <a:pt x="186" y="69"/>
                    <a:pt x="186" y="69"/>
                    <a:pt x="186" y="69"/>
                  </a:cubicBezTo>
                  <a:cubicBezTo>
                    <a:pt x="188" y="69"/>
                    <a:pt x="188" y="69"/>
                    <a:pt x="188" y="69"/>
                  </a:cubicBezTo>
                  <a:cubicBezTo>
                    <a:pt x="187" y="68"/>
                    <a:pt x="187" y="68"/>
                    <a:pt x="187" y="68"/>
                  </a:cubicBezTo>
                  <a:cubicBezTo>
                    <a:pt x="187" y="68"/>
                    <a:pt x="187" y="68"/>
                    <a:pt x="187" y="68"/>
                  </a:cubicBezTo>
                  <a:cubicBezTo>
                    <a:pt x="189" y="67"/>
                    <a:pt x="189" y="67"/>
                    <a:pt x="189" y="67"/>
                  </a:cubicBezTo>
                  <a:cubicBezTo>
                    <a:pt x="190" y="67"/>
                    <a:pt x="190" y="67"/>
                    <a:pt x="190" y="67"/>
                  </a:cubicBezTo>
                  <a:cubicBezTo>
                    <a:pt x="191" y="66"/>
                    <a:pt x="191" y="66"/>
                    <a:pt x="191" y="66"/>
                  </a:cubicBezTo>
                  <a:cubicBezTo>
                    <a:pt x="193" y="65"/>
                    <a:pt x="193" y="65"/>
                    <a:pt x="193" y="65"/>
                  </a:cubicBezTo>
                  <a:cubicBezTo>
                    <a:pt x="194" y="64"/>
                    <a:pt x="194" y="64"/>
                    <a:pt x="194" y="64"/>
                  </a:cubicBezTo>
                  <a:cubicBezTo>
                    <a:pt x="193" y="64"/>
                    <a:pt x="193" y="64"/>
                    <a:pt x="193" y="64"/>
                  </a:cubicBezTo>
                  <a:cubicBezTo>
                    <a:pt x="192" y="65"/>
                    <a:pt x="192" y="65"/>
                    <a:pt x="192" y="65"/>
                  </a:cubicBezTo>
                  <a:cubicBezTo>
                    <a:pt x="191" y="65"/>
                    <a:pt x="191" y="65"/>
                    <a:pt x="191" y="65"/>
                  </a:cubicBezTo>
                  <a:cubicBezTo>
                    <a:pt x="190" y="65"/>
                    <a:pt x="190" y="65"/>
                    <a:pt x="190" y="65"/>
                  </a:cubicBezTo>
                  <a:cubicBezTo>
                    <a:pt x="190" y="65"/>
                    <a:pt x="190" y="65"/>
                    <a:pt x="190" y="65"/>
                  </a:cubicBezTo>
                  <a:cubicBezTo>
                    <a:pt x="190" y="63"/>
                    <a:pt x="190" y="63"/>
                    <a:pt x="190" y="63"/>
                  </a:cubicBezTo>
                  <a:cubicBezTo>
                    <a:pt x="190" y="63"/>
                    <a:pt x="190" y="63"/>
                    <a:pt x="190" y="63"/>
                  </a:cubicBezTo>
                  <a:cubicBezTo>
                    <a:pt x="190" y="62"/>
                    <a:pt x="190" y="62"/>
                    <a:pt x="190" y="62"/>
                  </a:cubicBezTo>
                  <a:cubicBezTo>
                    <a:pt x="191" y="62"/>
                    <a:pt x="191" y="62"/>
                    <a:pt x="191" y="62"/>
                  </a:cubicBezTo>
                  <a:cubicBezTo>
                    <a:pt x="191" y="63"/>
                    <a:pt x="191" y="63"/>
                    <a:pt x="191" y="63"/>
                  </a:cubicBezTo>
                  <a:cubicBezTo>
                    <a:pt x="191" y="63"/>
                    <a:pt x="191" y="63"/>
                    <a:pt x="191" y="63"/>
                  </a:cubicBezTo>
                  <a:cubicBezTo>
                    <a:pt x="192" y="62"/>
                    <a:pt x="192" y="62"/>
                    <a:pt x="192" y="62"/>
                  </a:cubicBezTo>
                  <a:cubicBezTo>
                    <a:pt x="191" y="61"/>
                    <a:pt x="191" y="61"/>
                    <a:pt x="191" y="61"/>
                  </a:cubicBezTo>
                  <a:cubicBezTo>
                    <a:pt x="192" y="61"/>
                    <a:pt x="192" y="61"/>
                    <a:pt x="192" y="61"/>
                  </a:cubicBezTo>
                  <a:cubicBezTo>
                    <a:pt x="193" y="62"/>
                    <a:pt x="193" y="62"/>
                    <a:pt x="193" y="62"/>
                  </a:cubicBezTo>
                  <a:cubicBezTo>
                    <a:pt x="194" y="62"/>
                    <a:pt x="194" y="62"/>
                    <a:pt x="194" y="62"/>
                  </a:cubicBezTo>
                  <a:cubicBezTo>
                    <a:pt x="195" y="61"/>
                    <a:pt x="195" y="61"/>
                    <a:pt x="195" y="61"/>
                  </a:cubicBezTo>
                  <a:cubicBezTo>
                    <a:pt x="196" y="61"/>
                    <a:pt x="196" y="61"/>
                    <a:pt x="196" y="61"/>
                  </a:cubicBezTo>
                  <a:cubicBezTo>
                    <a:pt x="198" y="61"/>
                    <a:pt x="198" y="61"/>
                    <a:pt x="198" y="61"/>
                  </a:cubicBezTo>
                  <a:cubicBezTo>
                    <a:pt x="199" y="61"/>
                    <a:pt x="199" y="61"/>
                    <a:pt x="199" y="61"/>
                  </a:cubicBezTo>
                  <a:cubicBezTo>
                    <a:pt x="199" y="61"/>
                    <a:pt x="199" y="61"/>
                    <a:pt x="199" y="61"/>
                  </a:cubicBezTo>
                  <a:cubicBezTo>
                    <a:pt x="198" y="63"/>
                    <a:pt x="198" y="63"/>
                    <a:pt x="198" y="63"/>
                  </a:cubicBezTo>
                  <a:cubicBezTo>
                    <a:pt x="198" y="64"/>
                    <a:pt x="198" y="64"/>
                    <a:pt x="198" y="64"/>
                  </a:cubicBezTo>
                  <a:cubicBezTo>
                    <a:pt x="199" y="64"/>
                    <a:pt x="199" y="64"/>
                    <a:pt x="199" y="64"/>
                  </a:cubicBezTo>
                  <a:cubicBezTo>
                    <a:pt x="200" y="63"/>
                    <a:pt x="200" y="63"/>
                    <a:pt x="200" y="63"/>
                  </a:cubicBezTo>
                  <a:cubicBezTo>
                    <a:pt x="201" y="62"/>
                    <a:pt x="201" y="62"/>
                    <a:pt x="201" y="62"/>
                  </a:cubicBezTo>
                  <a:cubicBezTo>
                    <a:pt x="200" y="61"/>
                    <a:pt x="200" y="61"/>
                    <a:pt x="200" y="61"/>
                  </a:cubicBezTo>
                  <a:cubicBezTo>
                    <a:pt x="201" y="61"/>
                    <a:pt x="201" y="61"/>
                    <a:pt x="201" y="61"/>
                  </a:cubicBezTo>
                  <a:cubicBezTo>
                    <a:pt x="201" y="62"/>
                    <a:pt x="201" y="62"/>
                    <a:pt x="201" y="62"/>
                  </a:cubicBezTo>
                  <a:cubicBezTo>
                    <a:pt x="201" y="63"/>
                    <a:pt x="201" y="63"/>
                    <a:pt x="201" y="63"/>
                  </a:cubicBezTo>
                  <a:cubicBezTo>
                    <a:pt x="202" y="63"/>
                    <a:pt x="202" y="63"/>
                    <a:pt x="202" y="63"/>
                  </a:cubicBezTo>
                  <a:cubicBezTo>
                    <a:pt x="202" y="62"/>
                    <a:pt x="202" y="62"/>
                    <a:pt x="202" y="62"/>
                  </a:cubicBezTo>
                  <a:cubicBezTo>
                    <a:pt x="202" y="61"/>
                    <a:pt x="202" y="61"/>
                    <a:pt x="202" y="61"/>
                  </a:cubicBezTo>
                  <a:cubicBezTo>
                    <a:pt x="203" y="61"/>
                    <a:pt x="203" y="61"/>
                    <a:pt x="203" y="61"/>
                  </a:cubicBezTo>
                  <a:cubicBezTo>
                    <a:pt x="203" y="61"/>
                    <a:pt x="203" y="61"/>
                    <a:pt x="203" y="61"/>
                  </a:cubicBezTo>
                  <a:cubicBezTo>
                    <a:pt x="203" y="62"/>
                    <a:pt x="203" y="62"/>
                    <a:pt x="203" y="62"/>
                  </a:cubicBezTo>
                  <a:cubicBezTo>
                    <a:pt x="205" y="61"/>
                    <a:pt x="205" y="61"/>
                    <a:pt x="205" y="61"/>
                  </a:cubicBezTo>
                  <a:cubicBezTo>
                    <a:pt x="205" y="60"/>
                    <a:pt x="205" y="60"/>
                    <a:pt x="205" y="60"/>
                  </a:cubicBezTo>
                  <a:cubicBezTo>
                    <a:pt x="204" y="60"/>
                    <a:pt x="204" y="60"/>
                    <a:pt x="204" y="60"/>
                  </a:cubicBezTo>
                  <a:cubicBezTo>
                    <a:pt x="205" y="60"/>
                    <a:pt x="205" y="60"/>
                    <a:pt x="205" y="60"/>
                  </a:cubicBezTo>
                  <a:cubicBezTo>
                    <a:pt x="206" y="59"/>
                    <a:pt x="206" y="59"/>
                    <a:pt x="206" y="59"/>
                  </a:cubicBezTo>
                  <a:cubicBezTo>
                    <a:pt x="205" y="59"/>
                    <a:pt x="205" y="59"/>
                    <a:pt x="205" y="59"/>
                  </a:cubicBezTo>
                  <a:cubicBezTo>
                    <a:pt x="206" y="58"/>
                    <a:pt x="206" y="58"/>
                    <a:pt x="206" y="58"/>
                  </a:cubicBezTo>
                  <a:cubicBezTo>
                    <a:pt x="207" y="58"/>
                    <a:pt x="207" y="58"/>
                    <a:pt x="207" y="58"/>
                  </a:cubicBezTo>
                  <a:cubicBezTo>
                    <a:pt x="208" y="57"/>
                    <a:pt x="208" y="57"/>
                    <a:pt x="208" y="57"/>
                  </a:cubicBezTo>
                  <a:cubicBezTo>
                    <a:pt x="208" y="58"/>
                    <a:pt x="208" y="58"/>
                    <a:pt x="208" y="58"/>
                  </a:cubicBezTo>
                  <a:cubicBezTo>
                    <a:pt x="208" y="58"/>
                    <a:pt x="208" y="58"/>
                    <a:pt x="208" y="58"/>
                  </a:cubicBezTo>
                  <a:cubicBezTo>
                    <a:pt x="209" y="58"/>
                    <a:pt x="209" y="58"/>
                    <a:pt x="209" y="58"/>
                  </a:cubicBezTo>
                  <a:cubicBezTo>
                    <a:pt x="210" y="58"/>
                    <a:pt x="210" y="58"/>
                    <a:pt x="210" y="58"/>
                  </a:cubicBezTo>
                  <a:cubicBezTo>
                    <a:pt x="210" y="60"/>
                    <a:pt x="210" y="60"/>
                    <a:pt x="210" y="60"/>
                  </a:cubicBezTo>
                  <a:cubicBezTo>
                    <a:pt x="210" y="60"/>
                    <a:pt x="210" y="60"/>
                    <a:pt x="210" y="60"/>
                  </a:cubicBezTo>
                  <a:cubicBezTo>
                    <a:pt x="210" y="62"/>
                    <a:pt x="210" y="62"/>
                    <a:pt x="210" y="62"/>
                  </a:cubicBezTo>
                  <a:cubicBezTo>
                    <a:pt x="211" y="61"/>
                    <a:pt x="211" y="61"/>
                    <a:pt x="211" y="61"/>
                  </a:cubicBezTo>
                  <a:cubicBezTo>
                    <a:pt x="212" y="60"/>
                    <a:pt x="212" y="60"/>
                    <a:pt x="212" y="60"/>
                  </a:cubicBezTo>
                  <a:cubicBezTo>
                    <a:pt x="211" y="58"/>
                    <a:pt x="211" y="58"/>
                    <a:pt x="211" y="58"/>
                  </a:cubicBezTo>
                  <a:cubicBezTo>
                    <a:pt x="210" y="57"/>
                    <a:pt x="210" y="57"/>
                    <a:pt x="210" y="57"/>
                  </a:cubicBezTo>
                  <a:cubicBezTo>
                    <a:pt x="209" y="56"/>
                    <a:pt x="209" y="56"/>
                    <a:pt x="209" y="56"/>
                  </a:cubicBezTo>
                  <a:cubicBezTo>
                    <a:pt x="208" y="57"/>
                    <a:pt x="208" y="57"/>
                    <a:pt x="208" y="57"/>
                  </a:cubicBezTo>
                  <a:cubicBezTo>
                    <a:pt x="207" y="57"/>
                    <a:pt x="207" y="57"/>
                    <a:pt x="207" y="57"/>
                  </a:cubicBezTo>
                  <a:cubicBezTo>
                    <a:pt x="206" y="57"/>
                    <a:pt x="206" y="57"/>
                    <a:pt x="206" y="57"/>
                  </a:cubicBezTo>
                  <a:cubicBezTo>
                    <a:pt x="206" y="56"/>
                    <a:pt x="206" y="56"/>
                    <a:pt x="206" y="56"/>
                  </a:cubicBezTo>
                  <a:cubicBezTo>
                    <a:pt x="205" y="56"/>
                    <a:pt x="205" y="56"/>
                    <a:pt x="205" y="56"/>
                  </a:cubicBezTo>
                  <a:cubicBezTo>
                    <a:pt x="205" y="55"/>
                    <a:pt x="205" y="55"/>
                    <a:pt x="205" y="55"/>
                  </a:cubicBezTo>
                  <a:cubicBezTo>
                    <a:pt x="206" y="55"/>
                    <a:pt x="206" y="55"/>
                    <a:pt x="206" y="55"/>
                  </a:cubicBezTo>
                  <a:cubicBezTo>
                    <a:pt x="208" y="55"/>
                    <a:pt x="208" y="55"/>
                    <a:pt x="208" y="55"/>
                  </a:cubicBezTo>
                  <a:cubicBezTo>
                    <a:pt x="208" y="54"/>
                    <a:pt x="208" y="54"/>
                    <a:pt x="208" y="54"/>
                  </a:cubicBezTo>
                  <a:cubicBezTo>
                    <a:pt x="209" y="54"/>
                    <a:pt x="209" y="54"/>
                    <a:pt x="209" y="54"/>
                  </a:cubicBezTo>
                  <a:cubicBezTo>
                    <a:pt x="210" y="54"/>
                    <a:pt x="210" y="54"/>
                    <a:pt x="210" y="54"/>
                  </a:cubicBezTo>
                  <a:cubicBezTo>
                    <a:pt x="211" y="54"/>
                    <a:pt x="211" y="54"/>
                    <a:pt x="211" y="54"/>
                  </a:cubicBezTo>
                  <a:cubicBezTo>
                    <a:pt x="211" y="54"/>
                    <a:pt x="211" y="54"/>
                    <a:pt x="211" y="54"/>
                  </a:cubicBezTo>
                  <a:cubicBezTo>
                    <a:pt x="213" y="54"/>
                    <a:pt x="213" y="54"/>
                    <a:pt x="213" y="54"/>
                  </a:cubicBezTo>
                  <a:cubicBezTo>
                    <a:pt x="214" y="54"/>
                    <a:pt x="214" y="54"/>
                    <a:pt x="214" y="54"/>
                  </a:cubicBezTo>
                  <a:cubicBezTo>
                    <a:pt x="215" y="54"/>
                    <a:pt x="215" y="54"/>
                    <a:pt x="215" y="54"/>
                  </a:cubicBezTo>
                  <a:cubicBezTo>
                    <a:pt x="216" y="54"/>
                    <a:pt x="216" y="54"/>
                    <a:pt x="216" y="54"/>
                  </a:cubicBezTo>
                  <a:cubicBezTo>
                    <a:pt x="217" y="54"/>
                    <a:pt x="217" y="54"/>
                    <a:pt x="217" y="54"/>
                  </a:cubicBezTo>
                  <a:cubicBezTo>
                    <a:pt x="216" y="53"/>
                    <a:pt x="216" y="53"/>
                    <a:pt x="216" y="53"/>
                  </a:cubicBezTo>
                  <a:cubicBezTo>
                    <a:pt x="215" y="53"/>
                    <a:pt x="215" y="53"/>
                    <a:pt x="215" y="53"/>
                  </a:cubicBezTo>
                  <a:cubicBezTo>
                    <a:pt x="213" y="53"/>
                    <a:pt x="213" y="53"/>
                    <a:pt x="213" y="53"/>
                  </a:cubicBezTo>
                  <a:cubicBezTo>
                    <a:pt x="212" y="53"/>
                    <a:pt x="212" y="53"/>
                    <a:pt x="212" y="53"/>
                  </a:cubicBezTo>
                  <a:cubicBezTo>
                    <a:pt x="211" y="53"/>
                    <a:pt x="211" y="53"/>
                    <a:pt x="211" y="53"/>
                  </a:cubicBezTo>
                  <a:cubicBezTo>
                    <a:pt x="211" y="52"/>
                    <a:pt x="211" y="52"/>
                    <a:pt x="211" y="52"/>
                  </a:cubicBezTo>
                  <a:cubicBezTo>
                    <a:pt x="210" y="51"/>
                    <a:pt x="210" y="51"/>
                    <a:pt x="210" y="51"/>
                  </a:cubicBezTo>
                  <a:cubicBezTo>
                    <a:pt x="212" y="51"/>
                    <a:pt x="212" y="51"/>
                    <a:pt x="212" y="51"/>
                  </a:cubicBezTo>
                  <a:cubicBezTo>
                    <a:pt x="210" y="50"/>
                    <a:pt x="210" y="50"/>
                    <a:pt x="210" y="50"/>
                  </a:cubicBezTo>
                  <a:cubicBezTo>
                    <a:pt x="209" y="49"/>
                    <a:pt x="209" y="49"/>
                    <a:pt x="209" y="49"/>
                  </a:cubicBezTo>
                  <a:cubicBezTo>
                    <a:pt x="208" y="49"/>
                    <a:pt x="208" y="49"/>
                    <a:pt x="208" y="49"/>
                  </a:cubicBezTo>
                  <a:cubicBezTo>
                    <a:pt x="208" y="48"/>
                    <a:pt x="208" y="48"/>
                    <a:pt x="208" y="48"/>
                  </a:cubicBezTo>
                  <a:cubicBezTo>
                    <a:pt x="208" y="47"/>
                    <a:pt x="208" y="47"/>
                    <a:pt x="208" y="47"/>
                  </a:cubicBezTo>
                  <a:cubicBezTo>
                    <a:pt x="208" y="47"/>
                    <a:pt x="208" y="47"/>
                    <a:pt x="208" y="47"/>
                  </a:cubicBezTo>
                  <a:cubicBezTo>
                    <a:pt x="208" y="46"/>
                    <a:pt x="208" y="46"/>
                    <a:pt x="208" y="46"/>
                  </a:cubicBezTo>
                  <a:cubicBezTo>
                    <a:pt x="207" y="45"/>
                    <a:pt x="207" y="45"/>
                    <a:pt x="207" y="45"/>
                  </a:cubicBezTo>
                  <a:cubicBezTo>
                    <a:pt x="207" y="42"/>
                    <a:pt x="207" y="42"/>
                    <a:pt x="207" y="42"/>
                  </a:cubicBezTo>
                  <a:cubicBezTo>
                    <a:pt x="208" y="41"/>
                    <a:pt x="208" y="41"/>
                    <a:pt x="208" y="41"/>
                  </a:cubicBezTo>
                  <a:cubicBezTo>
                    <a:pt x="208" y="40"/>
                    <a:pt x="208" y="40"/>
                    <a:pt x="208" y="40"/>
                  </a:cubicBezTo>
                  <a:cubicBezTo>
                    <a:pt x="208" y="38"/>
                    <a:pt x="208" y="38"/>
                    <a:pt x="208" y="38"/>
                  </a:cubicBezTo>
                  <a:cubicBezTo>
                    <a:pt x="209" y="38"/>
                    <a:pt x="209" y="38"/>
                    <a:pt x="209" y="38"/>
                  </a:cubicBezTo>
                  <a:cubicBezTo>
                    <a:pt x="208" y="37"/>
                    <a:pt x="208" y="37"/>
                    <a:pt x="208" y="37"/>
                  </a:cubicBezTo>
                  <a:cubicBezTo>
                    <a:pt x="209" y="37"/>
                    <a:pt x="209" y="37"/>
                    <a:pt x="209" y="37"/>
                  </a:cubicBezTo>
                  <a:cubicBezTo>
                    <a:pt x="209" y="36"/>
                    <a:pt x="209" y="36"/>
                    <a:pt x="209" y="36"/>
                  </a:cubicBezTo>
                  <a:cubicBezTo>
                    <a:pt x="211" y="35"/>
                    <a:pt x="211" y="35"/>
                    <a:pt x="211" y="35"/>
                  </a:cubicBezTo>
                  <a:cubicBezTo>
                    <a:pt x="211" y="35"/>
                    <a:pt x="211" y="35"/>
                    <a:pt x="211" y="35"/>
                  </a:cubicBezTo>
                  <a:cubicBezTo>
                    <a:pt x="212" y="36"/>
                    <a:pt x="212" y="36"/>
                    <a:pt x="212" y="36"/>
                  </a:cubicBezTo>
                  <a:cubicBezTo>
                    <a:pt x="213" y="35"/>
                    <a:pt x="213" y="35"/>
                    <a:pt x="213" y="35"/>
                  </a:cubicBezTo>
                  <a:cubicBezTo>
                    <a:pt x="214" y="35"/>
                    <a:pt x="214" y="35"/>
                    <a:pt x="214" y="35"/>
                  </a:cubicBezTo>
                  <a:cubicBezTo>
                    <a:pt x="214" y="37"/>
                    <a:pt x="214" y="37"/>
                    <a:pt x="214" y="37"/>
                  </a:cubicBezTo>
                  <a:cubicBezTo>
                    <a:pt x="216" y="37"/>
                    <a:pt x="216" y="37"/>
                    <a:pt x="216" y="37"/>
                  </a:cubicBezTo>
                  <a:cubicBezTo>
                    <a:pt x="217" y="36"/>
                    <a:pt x="217" y="36"/>
                    <a:pt x="217" y="36"/>
                  </a:cubicBezTo>
                  <a:cubicBezTo>
                    <a:pt x="217" y="36"/>
                    <a:pt x="217" y="36"/>
                    <a:pt x="217" y="36"/>
                  </a:cubicBezTo>
                  <a:cubicBezTo>
                    <a:pt x="217" y="37"/>
                    <a:pt x="217" y="37"/>
                    <a:pt x="217" y="37"/>
                  </a:cubicBezTo>
                  <a:cubicBezTo>
                    <a:pt x="218" y="37"/>
                    <a:pt x="218" y="37"/>
                    <a:pt x="218" y="37"/>
                  </a:cubicBezTo>
                  <a:cubicBezTo>
                    <a:pt x="219" y="38"/>
                    <a:pt x="219" y="38"/>
                    <a:pt x="219" y="38"/>
                  </a:cubicBezTo>
                  <a:cubicBezTo>
                    <a:pt x="219" y="38"/>
                    <a:pt x="219" y="38"/>
                    <a:pt x="219" y="38"/>
                  </a:cubicBezTo>
                  <a:cubicBezTo>
                    <a:pt x="218" y="39"/>
                    <a:pt x="218" y="39"/>
                    <a:pt x="218" y="39"/>
                  </a:cubicBezTo>
                  <a:cubicBezTo>
                    <a:pt x="218" y="39"/>
                    <a:pt x="218" y="39"/>
                    <a:pt x="218" y="39"/>
                  </a:cubicBezTo>
                  <a:cubicBezTo>
                    <a:pt x="218" y="40"/>
                    <a:pt x="218" y="40"/>
                    <a:pt x="218" y="40"/>
                  </a:cubicBezTo>
                  <a:cubicBezTo>
                    <a:pt x="218" y="41"/>
                    <a:pt x="218" y="41"/>
                    <a:pt x="218" y="41"/>
                  </a:cubicBezTo>
                  <a:cubicBezTo>
                    <a:pt x="217" y="42"/>
                    <a:pt x="217" y="42"/>
                    <a:pt x="217" y="42"/>
                  </a:cubicBezTo>
                  <a:cubicBezTo>
                    <a:pt x="216" y="42"/>
                    <a:pt x="216" y="42"/>
                    <a:pt x="216" y="42"/>
                  </a:cubicBezTo>
                  <a:cubicBezTo>
                    <a:pt x="215" y="43"/>
                    <a:pt x="215" y="43"/>
                    <a:pt x="215" y="43"/>
                  </a:cubicBezTo>
                  <a:cubicBezTo>
                    <a:pt x="216" y="43"/>
                    <a:pt x="216" y="43"/>
                    <a:pt x="216" y="43"/>
                  </a:cubicBezTo>
                  <a:cubicBezTo>
                    <a:pt x="218" y="43"/>
                    <a:pt x="218" y="43"/>
                    <a:pt x="218" y="43"/>
                  </a:cubicBezTo>
                  <a:cubicBezTo>
                    <a:pt x="220" y="41"/>
                    <a:pt x="220" y="41"/>
                    <a:pt x="220" y="41"/>
                  </a:cubicBezTo>
                  <a:cubicBezTo>
                    <a:pt x="220" y="41"/>
                    <a:pt x="220" y="41"/>
                    <a:pt x="220" y="41"/>
                  </a:cubicBezTo>
                  <a:cubicBezTo>
                    <a:pt x="220" y="41"/>
                    <a:pt x="220" y="41"/>
                    <a:pt x="220" y="41"/>
                  </a:cubicBezTo>
                  <a:cubicBezTo>
                    <a:pt x="220" y="42"/>
                    <a:pt x="220" y="42"/>
                    <a:pt x="220" y="42"/>
                  </a:cubicBezTo>
                  <a:cubicBezTo>
                    <a:pt x="220" y="43"/>
                    <a:pt x="220" y="43"/>
                    <a:pt x="220" y="43"/>
                  </a:cubicBezTo>
                  <a:cubicBezTo>
                    <a:pt x="221" y="43"/>
                    <a:pt x="221" y="43"/>
                    <a:pt x="221" y="43"/>
                  </a:cubicBezTo>
                  <a:cubicBezTo>
                    <a:pt x="221" y="42"/>
                    <a:pt x="221" y="42"/>
                    <a:pt x="221" y="42"/>
                  </a:cubicBezTo>
                  <a:cubicBezTo>
                    <a:pt x="222" y="41"/>
                    <a:pt x="222" y="41"/>
                    <a:pt x="222" y="41"/>
                  </a:cubicBezTo>
                  <a:cubicBezTo>
                    <a:pt x="223" y="42"/>
                    <a:pt x="223" y="42"/>
                    <a:pt x="223" y="42"/>
                  </a:cubicBezTo>
                  <a:cubicBezTo>
                    <a:pt x="224" y="41"/>
                    <a:pt x="224" y="41"/>
                    <a:pt x="224" y="41"/>
                  </a:cubicBezTo>
                  <a:cubicBezTo>
                    <a:pt x="224" y="41"/>
                    <a:pt x="224" y="41"/>
                    <a:pt x="224" y="41"/>
                  </a:cubicBezTo>
                  <a:cubicBezTo>
                    <a:pt x="224" y="40"/>
                    <a:pt x="224" y="40"/>
                    <a:pt x="224" y="40"/>
                  </a:cubicBezTo>
                  <a:cubicBezTo>
                    <a:pt x="225" y="41"/>
                    <a:pt x="225" y="41"/>
                    <a:pt x="225" y="41"/>
                  </a:cubicBezTo>
                  <a:cubicBezTo>
                    <a:pt x="226" y="40"/>
                    <a:pt x="226" y="40"/>
                    <a:pt x="226" y="40"/>
                  </a:cubicBezTo>
                  <a:cubicBezTo>
                    <a:pt x="227" y="42"/>
                    <a:pt x="227" y="42"/>
                    <a:pt x="227" y="42"/>
                  </a:cubicBezTo>
                  <a:cubicBezTo>
                    <a:pt x="227" y="42"/>
                    <a:pt x="227" y="42"/>
                    <a:pt x="227" y="42"/>
                  </a:cubicBezTo>
                  <a:cubicBezTo>
                    <a:pt x="227" y="44"/>
                    <a:pt x="227" y="44"/>
                    <a:pt x="227" y="44"/>
                  </a:cubicBezTo>
                  <a:cubicBezTo>
                    <a:pt x="227" y="44"/>
                    <a:pt x="227" y="44"/>
                    <a:pt x="227" y="44"/>
                  </a:cubicBezTo>
                  <a:cubicBezTo>
                    <a:pt x="227" y="45"/>
                    <a:pt x="227" y="45"/>
                    <a:pt x="227" y="45"/>
                  </a:cubicBezTo>
                  <a:cubicBezTo>
                    <a:pt x="226" y="46"/>
                    <a:pt x="226" y="46"/>
                    <a:pt x="226" y="46"/>
                  </a:cubicBezTo>
                  <a:cubicBezTo>
                    <a:pt x="228" y="48"/>
                    <a:pt x="228" y="48"/>
                    <a:pt x="228" y="48"/>
                  </a:cubicBezTo>
                  <a:cubicBezTo>
                    <a:pt x="227" y="48"/>
                    <a:pt x="227" y="48"/>
                    <a:pt x="227" y="48"/>
                  </a:cubicBezTo>
                  <a:cubicBezTo>
                    <a:pt x="227" y="49"/>
                    <a:pt x="227" y="49"/>
                    <a:pt x="227" y="49"/>
                  </a:cubicBezTo>
                  <a:cubicBezTo>
                    <a:pt x="226" y="49"/>
                    <a:pt x="226" y="49"/>
                    <a:pt x="226" y="49"/>
                  </a:cubicBezTo>
                  <a:cubicBezTo>
                    <a:pt x="227" y="49"/>
                    <a:pt x="227" y="49"/>
                    <a:pt x="227" y="49"/>
                  </a:cubicBezTo>
                  <a:cubicBezTo>
                    <a:pt x="228" y="49"/>
                    <a:pt x="228" y="49"/>
                    <a:pt x="228" y="49"/>
                  </a:cubicBezTo>
                  <a:cubicBezTo>
                    <a:pt x="229" y="48"/>
                    <a:pt x="229" y="48"/>
                    <a:pt x="229" y="48"/>
                  </a:cubicBezTo>
                  <a:cubicBezTo>
                    <a:pt x="231" y="48"/>
                    <a:pt x="231" y="48"/>
                    <a:pt x="231" y="48"/>
                  </a:cubicBezTo>
                  <a:cubicBezTo>
                    <a:pt x="231" y="47"/>
                    <a:pt x="231" y="47"/>
                    <a:pt x="231" y="47"/>
                  </a:cubicBezTo>
                  <a:cubicBezTo>
                    <a:pt x="231" y="45"/>
                    <a:pt x="231" y="45"/>
                    <a:pt x="231" y="45"/>
                  </a:cubicBezTo>
                  <a:cubicBezTo>
                    <a:pt x="231" y="44"/>
                    <a:pt x="231" y="44"/>
                    <a:pt x="231" y="44"/>
                  </a:cubicBezTo>
                  <a:cubicBezTo>
                    <a:pt x="230" y="44"/>
                    <a:pt x="230" y="44"/>
                    <a:pt x="230" y="44"/>
                  </a:cubicBezTo>
                  <a:cubicBezTo>
                    <a:pt x="230" y="44"/>
                    <a:pt x="230" y="44"/>
                    <a:pt x="230" y="44"/>
                  </a:cubicBezTo>
                  <a:cubicBezTo>
                    <a:pt x="230" y="43"/>
                    <a:pt x="230" y="43"/>
                    <a:pt x="230" y="43"/>
                  </a:cubicBezTo>
                  <a:cubicBezTo>
                    <a:pt x="230" y="43"/>
                    <a:pt x="230" y="43"/>
                    <a:pt x="230" y="43"/>
                  </a:cubicBezTo>
                  <a:cubicBezTo>
                    <a:pt x="231" y="43"/>
                    <a:pt x="231" y="43"/>
                    <a:pt x="231" y="43"/>
                  </a:cubicBezTo>
                  <a:cubicBezTo>
                    <a:pt x="231" y="43"/>
                    <a:pt x="231" y="43"/>
                    <a:pt x="231" y="43"/>
                  </a:cubicBezTo>
                  <a:cubicBezTo>
                    <a:pt x="232" y="43"/>
                    <a:pt x="232" y="43"/>
                    <a:pt x="232" y="43"/>
                  </a:cubicBezTo>
                  <a:cubicBezTo>
                    <a:pt x="233" y="43"/>
                    <a:pt x="233" y="43"/>
                    <a:pt x="233" y="43"/>
                  </a:cubicBezTo>
                  <a:cubicBezTo>
                    <a:pt x="234" y="42"/>
                    <a:pt x="234" y="42"/>
                    <a:pt x="234" y="42"/>
                  </a:cubicBezTo>
                  <a:cubicBezTo>
                    <a:pt x="235" y="42"/>
                    <a:pt x="235" y="42"/>
                    <a:pt x="235" y="42"/>
                  </a:cubicBezTo>
                  <a:cubicBezTo>
                    <a:pt x="236" y="42"/>
                    <a:pt x="236" y="42"/>
                    <a:pt x="236" y="42"/>
                  </a:cubicBezTo>
                  <a:cubicBezTo>
                    <a:pt x="236" y="41"/>
                    <a:pt x="236" y="41"/>
                    <a:pt x="236" y="41"/>
                  </a:cubicBezTo>
                  <a:cubicBezTo>
                    <a:pt x="237" y="40"/>
                    <a:pt x="237" y="40"/>
                    <a:pt x="237" y="40"/>
                  </a:cubicBezTo>
                  <a:cubicBezTo>
                    <a:pt x="237" y="41"/>
                    <a:pt x="237" y="41"/>
                    <a:pt x="237" y="41"/>
                  </a:cubicBezTo>
                  <a:cubicBezTo>
                    <a:pt x="238" y="40"/>
                    <a:pt x="238" y="40"/>
                    <a:pt x="238" y="40"/>
                  </a:cubicBezTo>
                  <a:cubicBezTo>
                    <a:pt x="239" y="40"/>
                    <a:pt x="239" y="40"/>
                    <a:pt x="239" y="40"/>
                  </a:cubicBezTo>
                  <a:cubicBezTo>
                    <a:pt x="239" y="40"/>
                    <a:pt x="239" y="40"/>
                    <a:pt x="239" y="40"/>
                  </a:cubicBezTo>
                  <a:cubicBezTo>
                    <a:pt x="240" y="40"/>
                    <a:pt x="240" y="40"/>
                    <a:pt x="240" y="40"/>
                  </a:cubicBezTo>
                  <a:cubicBezTo>
                    <a:pt x="240" y="40"/>
                    <a:pt x="240" y="40"/>
                    <a:pt x="240" y="40"/>
                  </a:cubicBezTo>
                  <a:cubicBezTo>
                    <a:pt x="240" y="41"/>
                    <a:pt x="240" y="41"/>
                    <a:pt x="240" y="41"/>
                  </a:cubicBezTo>
                  <a:cubicBezTo>
                    <a:pt x="240" y="42"/>
                    <a:pt x="240" y="42"/>
                    <a:pt x="240" y="42"/>
                  </a:cubicBezTo>
                  <a:cubicBezTo>
                    <a:pt x="242" y="41"/>
                    <a:pt x="242" y="41"/>
                    <a:pt x="242" y="41"/>
                  </a:cubicBezTo>
                  <a:cubicBezTo>
                    <a:pt x="243" y="42"/>
                    <a:pt x="243" y="42"/>
                    <a:pt x="243" y="42"/>
                  </a:cubicBezTo>
                  <a:cubicBezTo>
                    <a:pt x="243" y="42"/>
                    <a:pt x="243" y="42"/>
                    <a:pt x="243" y="42"/>
                  </a:cubicBezTo>
                  <a:cubicBezTo>
                    <a:pt x="247" y="44"/>
                    <a:pt x="247" y="44"/>
                    <a:pt x="247" y="44"/>
                  </a:cubicBezTo>
                  <a:cubicBezTo>
                    <a:pt x="248" y="44"/>
                    <a:pt x="248" y="44"/>
                    <a:pt x="248" y="44"/>
                  </a:cubicBezTo>
                  <a:cubicBezTo>
                    <a:pt x="248" y="45"/>
                    <a:pt x="248" y="45"/>
                    <a:pt x="248" y="45"/>
                  </a:cubicBezTo>
                  <a:cubicBezTo>
                    <a:pt x="248" y="45"/>
                    <a:pt x="248" y="45"/>
                    <a:pt x="248" y="45"/>
                  </a:cubicBezTo>
                  <a:cubicBezTo>
                    <a:pt x="249" y="47"/>
                    <a:pt x="249" y="47"/>
                    <a:pt x="249" y="47"/>
                  </a:cubicBezTo>
                  <a:cubicBezTo>
                    <a:pt x="250" y="47"/>
                    <a:pt x="250" y="47"/>
                    <a:pt x="250" y="47"/>
                  </a:cubicBezTo>
                  <a:cubicBezTo>
                    <a:pt x="250" y="46"/>
                    <a:pt x="250" y="46"/>
                    <a:pt x="250" y="46"/>
                  </a:cubicBezTo>
                  <a:cubicBezTo>
                    <a:pt x="250" y="46"/>
                    <a:pt x="250" y="46"/>
                    <a:pt x="250" y="46"/>
                  </a:cubicBezTo>
                  <a:cubicBezTo>
                    <a:pt x="251" y="45"/>
                    <a:pt x="251" y="45"/>
                    <a:pt x="251" y="45"/>
                  </a:cubicBezTo>
                  <a:cubicBezTo>
                    <a:pt x="250" y="45"/>
                    <a:pt x="250" y="45"/>
                    <a:pt x="250" y="45"/>
                  </a:cubicBezTo>
                  <a:cubicBezTo>
                    <a:pt x="249" y="45"/>
                    <a:pt x="249" y="45"/>
                    <a:pt x="249" y="45"/>
                  </a:cubicBezTo>
                  <a:cubicBezTo>
                    <a:pt x="249" y="44"/>
                    <a:pt x="249" y="44"/>
                    <a:pt x="249" y="44"/>
                  </a:cubicBezTo>
                  <a:cubicBezTo>
                    <a:pt x="250" y="44"/>
                    <a:pt x="250" y="44"/>
                    <a:pt x="250" y="44"/>
                  </a:cubicBezTo>
                  <a:cubicBezTo>
                    <a:pt x="250" y="44"/>
                    <a:pt x="250" y="44"/>
                    <a:pt x="250" y="44"/>
                  </a:cubicBezTo>
                  <a:cubicBezTo>
                    <a:pt x="251" y="44"/>
                    <a:pt x="251" y="44"/>
                    <a:pt x="251" y="44"/>
                  </a:cubicBezTo>
                  <a:cubicBezTo>
                    <a:pt x="252" y="45"/>
                    <a:pt x="252" y="45"/>
                    <a:pt x="252" y="45"/>
                  </a:cubicBezTo>
                  <a:cubicBezTo>
                    <a:pt x="252" y="46"/>
                    <a:pt x="252" y="46"/>
                    <a:pt x="252" y="46"/>
                  </a:cubicBezTo>
                  <a:cubicBezTo>
                    <a:pt x="253" y="47"/>
                    <a:pt x="253" y="47"/>
                    <a:pt x="253" y="47"/>
                  </a:cubicBezTo>
                  <a:cubicBezTo>
                    <a:pt x="253" y="48"/>
                    <a:pt x="253" y="48"/>
                    <a:pt x="253" y="48"/>
                  </a:cubicBezTo>
                  <a:cubicBezTo>
                    <a:pt x="254" y="48"/>
                    <a:pt x="254" y="48"/>
                    <a:pt x="254" y="48"/>
                  </a:cubicBezTo>
                  <a:cubicBezTo>
                    <a:pt x="254" y="48"/>
                    <a:pt x="254" y="48"/>
                    <a:pt x="254" y="48"/>
                  </a:cubicBezTo>
                  <a:cubicBezTo>
                    <a:pt x="254" y="47"/>
                    <a:pt x="254" y="47"/>
                    <a:pt x="254" y="47"/>
                  </a:cubicBezTo>
                  <a:cubicBezTo>
                    <a:pt x="255" y="48"/>
                    <a:pt x="255" y="48"/>
                    <a:pt x="255" y="48"/>
                  </a:cubicBezTo>
                  <a:cubicBezTo>
                    <a:pt x="256" y="49"/>
                    <a:pt x="256" y="49"/>
                    <a:pt x="256" y="49"/>
                  </a:cubicBezTo>
                  <a:cubicBezTo>
                    <a:pt x="256" y="49"/>
                    <a:pt x="256" y="49"/>
                    <a:pt x="256" y="49"/>
                  </a:cubicBezTo>
                  <a:cubicBezTo>
                    <a:pt x="256" y="50"/>
                    <a:pt x="256" y="50"/>
                    <a:pt x="256" y="50"/>
                  </a:cubicBezTo>
                  <a:cubicBezTo>
                    <a:pt x="256" y="51"/>
                    <a:pt x="256" y="51"/>
                    <a:pt x="256" y="51"/>
                  </a:cubicBezTo>
                  <a:cubicBezTo>
                    <a:pt x="256" y="51"/>
                    <a:pt x="256" y="51"/>
                    <a:pt x="256" y="51"/>
                  </a:cubicBezTo>
                  <a:cubicBezTo>
                    <a:pt x="256" y="50"/>
                    <a:pt x="256" y="50"/>
                    <a:pt x="256" y="50"/>
                  </a:cubicBezTo>
                  <a:cubicBezTo>
                    <a:pt x="256" y="50"/>
                    <a:pt x="256" y="50"/>
                    <a:pt x="256" y="50"/>
                  </a:cubicBezTo>
                  <a:cubicBezTo>
                    <a:pt x="255" y="50"/>
                    <a:pt x="255" y="50"/>
                    <a:pt x="255" y="50"/>
                  </a:cubicBezTo>
                  <a:cubicBezTo>
                    <a:pt x="255" y="50"/>
                    <a:pt x="255" y="50"/>
                    <a:pt x="255" y="50"/>
                  </a:cubicBezTo>
                  <a:cubicBezTo>
                    <a:pt x="254" y="50"/>
                    <a:pt x="254" y="50"/>
                    <a:pt x="254" y="50"/>
                  </a:cubicBezTo>
                  <a:cubicBezTo>
                    <a:pt x="253" y="49"/>
                    <a:pt x="253" y="49"/>
                    <a:pt x="253" y="49"/>
                  </a:cubicBezTo>
                  <a:cubicBezTo>
                    <a:pt x="251" y="49"/>
                    <a:pt x="251" y="49"/>
                    <a:pt x="251" y="49"/>
                  </a:cubicBezTo>
                  <a:cubicBezTo>
                    <a:pt x="251" y="49"/>
                    <a:pt x="251" y="49"/>
                    <a:pt x="251" y="49"/>
                  </a:cubicBezTo>
                  <a:cubicBezTo>
                    <a:pt x="252" y="50"/>
                    <a:pt x="252" y="50"/>
                    <a:pt x="252" y="50"/>
                  </a:cubicBezTo>
                  <a:cubicBezTo>
                    <a:pt x="253" y="50"/>
                    <a:pt x="253" y="50"/>
                    <a:pt x="253" y="50"/>
                  </a:cubicBezTo>
                  <a:cubicBezTo>
                    <a:pt x="253" y="51"/>
                    <a:pt x="253" y="51"/>
                    <a:pt x="253" y="51"/>
                  </a:cubicBezTo>
                  <a:cubicBezTo>
                    <a:pt x="253" y="51"/>
                    <a:pt x="253" y="51"/>
                    <a:pt x="253" y="51"/>
                  </a:cubicBezTo>
                  <a:cubicBezTo>
                    <a:pt x="254" y="52"/>
                    <a:pt x="254" y="52"/>
                    <a:pt x="254" y="52"/>
                  </a:cubicBezTo>
                  <a:cubicBezTo>
                    <a:pt x="254" y="52"/>
                    <a:pt x="254" y="52"/>
                    <a:pt x="254" y="52"/>
                  </a:cubicBezTo>
                  <a:cubicBezTo>
                    <a:pt x="255" y="52"/>
                    <a:pt x="255" y="52"/>
                    <a:pt x="255" y="52"/>
                  </a:cubicBezTo>
                  <a:cubicBezTo>
                    <a:pt x="255" y="51"/>
                    <a:pt x="255" y="51"/>
                    <a:pt x="255" y="51"/>
                  </a:cubicBezTo>
                  <a:cubicBezTo>
                    <a:pt x="255" y="51"/>
                    <a:pt x="255" y="51"/>
                    <a:pt x="255" y="51"/>
                  </a:cubicBezTo>
                  <a:cubicBezTo>
                    <a:pt x="256" y="51"/>
                    <a:pt x="256" y="51"/>
                    <a:pt x="256" y="51"/>
                  </a:cubicBezTo>
                  <a:cubicBezTo>
                    <a:pt x="256" y="52"/>
                    <a:pt x="256" y="52"/>
                    <a:pt x="256" y="52"/>
                  </a:cubicBezTo>
                  <a:cubicBezTo>
                    <a:pt x="257" y="52"/>
                    <a:pt x="257" y="52"/>
                    <a:pt x="257" y="52"/>
                  </a:cubicBezTo>
                  <a:cubicBezTo>
                    <a:pt x="257" y="52"/>
                    <a:pt x="257" y="52"/>
                    <a:pt x="257" y="52"/>
                  </a:cubicBezTo>
                  <a:cubicBezTo>
                    <a:pt x="258" y="52"/>
                    <a:pt x="258" y="52"/>
                    <a:pt x="258" y="52"/>
                  </a:cubicBezTo>
                  <a:cubicBezTo>
                    <a:pt x="257" y="53"/>
                    <a:pt x="257" y="53"/>
                    <a:pt x="257" y="53"/>
                  </a:cubicBezTo>
                  <a:cubicBezTo>
                    <a:pt x="258" y="54"/>
                    <a:pt x="258" y="54"/>
                    <a:pt x="258" y="54"/>
                  </a:cubicBezTo>
                  <a:cubicBezTo>
                    <a:pt x="258" y="55"/>
                    <a:pt x="258" y="55"/>
                    <a:pt x="258" y="55"/>
                  </a:cubicBezTo>
                  <a:cubicBezTo>
                    <a:pt x="258" y="57"/>
                    <a:pt x="258" y="57"/>
                    <a:pt x="258" y="57"/>
                  </a:cubicBezTo>
                  <a:cubicBezTo>
                    <a:pt x="258" y="58"/>
                    <a:pt x="258" y="58"/>
                    <a:pt x="258" y="58"/>
                  </a:cubicBezTo>
                  <a:cubicBezTo>
                    <a:pt x="257" y="58"/>
                    <a:pt x="257" y="58"/>
                    <a:pt x="257" y="58"/>
                  </a:cubicBezTo>
                  <a:cubicBezTo>
                    <a:pt x="257" y="59"/>
                    <a:pt x="257" y="59"/>
                    <a:pt x="257" y="59"/>
                  </a:cubicBezTo>
                  <a:cubicBezTo>
                    <a:pt x="257" y="60"/>
                    <a:pt x="257" y="60"/>
                    <a:pt x="257" y="60"/>
                  </a:cubicBezTo>
                  <a:cubicBezTo>
                    <a:pt x="257" y="61"/>
                    <a:pt x="257" y="61"/>
                    <a:pt x="257" y="61"/>
                  </a:cubicBezTo>
                  <a:cubicBezTo>
                    <a:pt x="257" y="61"/>
                    <a:pt x="257" y="61"/>
                    <a:pt x="257" y="61"/>
                  </a:cubicBezTo>
                  <a:cubicBezTo>
                    <a:pt x="257" y="62"/>
                    <a:pt x="257" y="62"/>
                    <a:pt x="257" y="62"/>
                  </a:cubicBezTo>
                  <a:cubicBezTo>
                    <a:pt x="257" y="62"/>
                    <a:pt x="257" y="62"/>
                    <a:pt x="257" y="62"/>
                  </a:cubicBezTo>
                  <a:cubicBezTo>
                    <a:pt x="256" y="63"/>
                    <a:pt x="256" y="63"/>
                    <a:pt x="256" y="63"/>
                  </a:cubicBezTo>
                  <a:cubicBezTo>
                    <a:pt x="256" y="64"/>
                    <a:pt x="256" y="64"/>
                    <a:pt x="256" y="64"/>
                  </a:cubicBezTo>
                  <a:cubicBezTo>
                    <a:pt x="256" y="64"/>
                    <a:pt x="256" y="64"/>
                    <a:pt x="256" y="64"/>
                  </a:cubicBezTo>
                  <a:cubicBezTo>
                    <a:pt x="255" y="65"/>
                    <a:pt x="255" y="65"/>
                    <a:pt x="255" y="65"/>
                  </a:cubicBezTo>
                  <a:cubicBezTo>
                    <a:pt x="255" y="66"/>
                    <a:pt x="255" y="66"/>
                    <a:pt x="255" y="66"/>
                  </a:cubicBezTo>
                  <a:cubicBezTo>
                    <a:pt x="255" y="66"/>
                    <a:pt x="255" y="66"/>
                    <a:pt x="255" y="66"/>
                  </a:cubicBezTo>
                  <a:cubicBezTo>
                    <a:pt x="255" y="67"/>
                    <a:pt x="255" y="67"/>
                    <a:pt x="255" y="67"/>
                  </a:cubicBezTo>
                  <a:cubicBezTo>
                    <a:pt x="254" y="67"/>
                    <a:pt x="254" y="67"/>
                    <a:pt x="254" y="67"/>
                  </a:cubicBezTo>
                  <a:cubicBezTo>
                    <a:pt x="253" y="68"/>
                    <a:pt x="253" y="68"/>
                    <a:pt x="253" y="68"/>
                  </a:cubicBezTo>
                  <a:cubicBezTo>
                    <a:pt x="252" y="68"/>
                    <a:pt x="252" y="68"/>
                    <a:pt x="252" y="68"/>
                  </a:cubicBezTo>
                  <a:cubicBezTo>
                    <a:pt x="253" y="68"/>
                    <a:pt x="253" y="68"/>
                    <a:pt x="253" y="68"/>
                  </a:cubicBezTo>
                  <a:cubicBezTo>
                    <a:pt x="254" y="68"/>
                    <a:pt x="254" y="68"/>
                    <a:pt x="254" y="68"/>
                  </a:cubicBezTo>
                  <a:cubicBezTo>
                    <a:pt x="254" y="68"/>
                    <a:pt x="254" y="68"/>
                    <a:pt x="254" y="68"/>
                  </a:cubicBezTo>
                  <a:cubicBezTo>
                    <a:pt x="254" y="68"/>
                    <a:pt x="254" y="68"/>
                    <a:pt x="254" y="68"/>
                  </a:cubicBezTo>
                  <a:cubicBezTo>
                    <a:pt x="255" y="69"/>
                    <a:pt x="255" y="69"/>
                    <a:pt x="255" y="69"/>
                  </a:cubicBezTo>
                  <a:cubicBezTo>
                    <a:pt x="254" y="70"/>
                    <a:pt x="254" y="70"/>
                    <a:pt x="254" y="70"/>
                  </a:cubicBezTo>
                  <a:cubicBezTo>
                    <a:pt x="253" y="71"/>
                    <a:pt x="253" y="71"/>
                    <a:pt x="253" y="71"/>
                  </a:cubicBezTo>
                  <a:cubicBezTo>
                    <a:pt x="253" y="73"/>
                    <a:pt x="253" y="73"/>
                    <a:pt x="253" y="73"/>
                  </a:cubicBezTo>
                  <a:cubicBezTo>
                    <a:pt x="253" y="74"/>
                    <a:pt x="253" y="74"/>
                    <a:pt x="253" y="74"/>
                  </a:cubicBezTo>
                  <a:cubicBezTo>
                    <a:pt x="253" y="75"/>
                    <a:pt x="253" y="75"/>
                    <a:pt x="253" y="75"/>
                  </a:cubicBezTo>
                  <a:cubicBezTo>
                    <a:pt x="253" y="76"/>
                    <a:pt x="253" y="76"/>
                    <a:pt x="253" y="76"/>
                  </a:cubicBezTo>
                  <a:cubicBezTo>
                    <a:pt x="252" y="77"/>
                    <a:pt x="252" y="77"/>
                    <a:pt x="252" y="77"/>
                  </a:cubicBezTo>
                  <a:cubicBezTo>
                    <a:pt x="251" y="77"/>
                    <a:pt x="251" y="77"/>
                    <a:pt x="251" y="77"/>
                  </a:cubicBezTo>
                  <a:cubicBezTo>
                    <a:pt x="251" y="77"/>
                    <a:pt x="251" y="77"/>
                    <a:pt x="251" y="77"/>
                  </a:cubicBezTo>
                  <a:cubicBezTo>
                    <a:pt x="250" y="77"/>
                    <a:pt x="250" y="77"/>
                    <a:pt x="250" y="77"/>
                  </a:cubicBezTo>
                  <a:cubicBezTo>
                    <a:pt x="251" y="78"/>
                    <a:pt x="251" y="78"/>
                    <a:pt x="251" y="78"/>
                  </a:cubicBezTo>
                  <a:cubicBezTo>
                    <a:pt x="251" y="79"/>
                    <a:pt x="251" y="79"/>
                    <a:pt x="251" y="79"/>
                  </a:cubicBezTo>
                  <a:cubicBezTo>
                    <a:pt x="251" y="80"/>
                    <a:pt x="251" y="80"/>
                    <a:pt x="251" y="80"/>
                  </a:cubicBezTo>
                  <a:cubicBezTo>
                    <a:pt x="250" y="80"/>
                    <a:pt x="250" y="80"/>
                    <a:pt x="250" y="80"/>
                  </a:cubicBezTo>
                  <a:cubicBezTo>
                    <a:pt x="249" y="82"/>
                    <a:pt x="249" y="82"/>
                    <a:pt x="249" y="82"/>
                  </a:cubicBezTo>
                  <a:cubicBezTo>
                    <a:pt x="250" y="83"/>
                    <a:pt x="250" y="83"/>
                    <a:pt x="250" y="83"/>
                  </a:cubicBezTo>
                  <a:cubicBezTo>
                    <a:pt x="250" y="84"/>
                    <a:pt x="250" y="84"/>
                    <a:pt x="250" y="84"/>
                  </a:cubicBezTo>
                  <a:cubicBezTo>
                    <a:pt x="250" y="84"/>
                    <a:pt x="250" y="84"/>
                    <a:pt x="250" y="84"/>
                  </a:cubicBezTo>
                  <a:cubicBezTo>
                    <a:pt x="250" y="85"/>
                    <a:pt x="250" y="85"/>
                    <a:pt x="250" y="85"/>
                  </a:cubicBezTo>
                  <a:cubicBezTo>
                    <a:pt x="250" y="85"/>
                    <a:pt x="250" y="85"/>
                    <a:pt x="250" y="85"/>
                  </a:cubicBezTo>
                  <a:cubicBezTo>
                    <a:pt x="250" y="87"/>
                    <a:pt x="250" y="87"/>
                    <a:pt x="250" y="87"/>
                  </a:cubicBezTo>
                  <a:cubicBezTo>
                    <a:pt x="249" y="88"/>
                    <a:pt x="249" y="88"/>
                    <a:pt x="249" y="88"/>
                  </a:cubicBezTo>
                  <a:cubicBezTo>
                    <a:pt x="249" y="88"/>
                    <a:pt x="249" y="88"/>
                    <a:pt x="249" y="88"/>
                  </a:cubicBezTo>
                  <a:cubicBezTo>
                    <a:pt x="249" y="88"/>
                    <a:pt x="249" y="88"/>
                    <a:pt x="249" y="88"/>
                  </a:cubicBezTo>
                  <a:cubicBezTo>
                    <a:pt x="250" y="88"/>
                    <a:pt x="250" y="88"/>
                    <a:pt x="250" y="88"/>
                  </a:cubicBezTo>
                  <a:cubicBezTo>
                    <a:pt x="251" y="87"/>
                    <a:pt x="251" y="87"/>
                    <a:pt x="251" y="87"/>
                  </a:cubicBezTo>
                  <a:cubicBezTo>
                    <a:pt x="251" y="86"/>
                    <a:pt x="251" y="86"/>
                    <a:pt x="251" y="86"/>
                  </a:cubicBezTo>
                  <a:cubicBezTo>
                    <a:pt x="251" y="86"/>
                    <a:pt x="251" y="86"/>
                    <a:pt x="251" y="86"/>
                  </a:cubicBezTo>
                  <a:cubicBezTo>
                    <a:pt x="251" y="86"/>
                    <a:pt x="251" y="86"/>
                    <a:pt x="251" y="86"/>
                  </a:cubicBezTo>
                  <a:cubicBezTo>
                    <a:pt x="252" y="85"/>
                    <a:pt x="252" y="85"/>
                    <a:pt x="252" y="85"/>
                  </a:cubicBezTo>
                  <a:cubicBezTo>
                    <a:pt x="253" y="85"/>
                    <a:pt x="253" y="85"/>
                    <a:pt x="253" y="85"/>
                  </a:cubicBezTo>
                  <a:cubicBezTo>
                    <a:pt x="252" y="85"/>
                    <a:pt x="252" y="85"/>
                    <a:pt x="252" y="85"/>
                  </a:cubicBezTo>
                  <a:cubicBezTo>
                    <a:pt x="251" y="84"/>
                    <a:pt x="251" y="84"/>
                    <a:pt x="251" y="84"/>
                  </a:cubicBezTo>
                  <a:cubicBezTo>
                    <a:pt x="250" y="83"/>
                    <a:pt x="250" y="83"/>
                    <a:pt x="250" y="83"/>
                  </a:cubicBezTo>
                  <a:cubicBezTo>
                    <a:pt x="251" y="82"/>
                    <a:pt x="251" y="82"/>
                    <a:pt x="251" y="82"/>
                  </a:cubicBezTo>
                  <a:cubicBezTo>
                    <a:pt x="252" y="82"/>
                    <a:pt x="252" y="82"/>
                    <a:pt x="252" y="82"/>
                  </a:cubicBezTo>
                  <a:cubicBezTo>
                    <a:pt x="254" y="81"/>
                    <a:pt x="254" y="81"/>
                    <a:pt x="254" y="81"/>
                  </a:cubicBezTo>
                  <a:cubicBezTo>
                    <a:pt x="255" y="80"/>
                    <a:pt x="255" y="80"/>
                    <a:pt x="255" y="80"/>
                  </a:cubicBezTo>
                  <a:cubicBezTo>
                    <a:pt x="256" y="80"/>
                    <a:pt x="256" y="80"/>
                    <a:pt x="256" y="80"/>
                  </a:cubicBezTo>
                  <a:cubicBezTo>
                    <a:pt x="256" y="80"/>
                    <a:pt x="256" y="80"/>
                    <a:pt x="256" y="80"/>
                  </a:cubicBezTo>
                  <a:cubicBezTo>
                    <a:pt x="256" y="79"/>
                    <a:pt x="256" y="79"/>
                    <a:pt x="256" y="79"/>
                  </a:cubicBezTo>
                  <a:cubicBezTo>
                    <a:pt x="257" y="78"/>
                    <a:pt x="257" y="78"/>
                    <a:pt x="257" y="78"/>
                  </a:cubicBezTo>
                  <a:cubicBezTo>
                    <a:pt x="258" y="77"/>
                    <a:pt x="258" y="77"/>
                    <a:pt x="258" y="77"/>
                  </a:cubicBezTo>
                  <a:cubicBezTo>
                    <a:pt x="257" y="77"/>
                    <a:pt x="257" y="77"/>
                    <a:pt x="257" y="77"/>
                  </a:cubicBezTo>
                  <a:cubicBezTo>
                    <a:pt x="257" y="76"/>
                    <a:pt x="257" y="76"/>
                    <a:pt x="257" y="76"/>
                  </a:cubicBezTo>
                  <a:cubicBezTo>
                    <a:pt x="258" y="77"/>
                    <a:pt x="258" y="77"/>
                    <a:pt x="258" y="77"/>
                  </a:cubicBezTo>
                  <a:cubicBezTo>
                    <a:pt x="259" y="77"/>
                    <a:pt x="259" y="77"/>
                    <a:pt x="259" y="77"/>
                  </a:cubicBezTo>
                  <a:cubicBezTo>
                    <a:pt x="260" y="76"/>
                    <a:pt x="260" y="76"/>
                    <a:pt x="260" y="76"/>
                  </a:cubicBezTo>
                  <a:cubicBezTo>
                    <a:pt x="260" y="75"/>
                    <a:pt x="260" y="75"/>
                    <a:pt x="260" y="75"/>
                  </a:cubicBezTo>
                  <a:cubicBezTo>
                    <a:pt x="261" y="74"/>
                    <a:pt x="261" y="74"/>
                    <a:pt x="261" y="74"/>
                  </a:cubicBezTo>
                  <a:cubicBezTo>
                    <a:pt x="261" y="73"/>
                    <a:pt x="261" y="73"/>
                    <a:pt x="261" y="73"/>
                  </a:cubicBezTo>
                  <a:cubicBezTo>
                    <a:pt x="261" y="72"/>
                    <a:pt x="261" y="72"/>
                    <a:pt x="261" y="72"/>
                  </a:cubicBezTo>
                  <a:cubicBezTo>
                    <a:pt x="259" y="73"/>
                    <a:pt x="259" y="73"/>
                    <a:pt x="259" y="73"/>
                  </a:cubicBezTo>
                  <a:cubicBezTo>
                    <a:pt x="259" y="74"/>
                    <a:pt x="259" y="74"/>
                    <a:pt x="259" y="74"/>
                  </a:cubicBezTo>
                  <a:cubicBezTo>
                    <a:pt x="258" y="75"/>
                    <a:pt x="258" y="75"/>
                    <a:pt x="258" y="75"/>
                  </a:cubicBezTo>
                  <a:cubicBezTo>
                    <a:pt x="257" y="74"/>
                    <a:pt x="257" y="74"/>
                    <a:pt x="257" y="74"/>
                  </a:cubicBezTo>
                  <a:cubicBezTo>
                    <a:pt x="256" y="73"/>
                    <a:pt x="256" y="73"/>
                    <a:pt x="256" y="73"/>
                  </a:cubicBezTo>
                  <a:cubicBezTo>
                    <a:pt x="257" y="72"/>
                    <a:pt x="257" y="72"/>
                    <a:pt x="257" y="72"/>
                  </a:cubicBezTo>
                  <a:cubicBezTo>
                    <a:pt x="257" y="71"/>
                    <a:pt x="257" y="71"/>
                    <a:pt x="257" y="71"/>
                  </a:cubicBezTo>
                  <a:cubicBezTo>
                    <a:pt x="258" y="70"/>
                    <a:pt x="258" y="70"/>
                    <a:pt x="258" y="70"/>
                  </a:cubicBezTo>
                  <a:cubicBezTo>
                    <a:pt x="259" y="70"/>
                    <a:pt x="259" y="70"/>
                    <a:pt x="259" y="70"/>
                  </a:cubicBezTo>
                  <a:cubicBezTo>
                    <a:pt x="260" y="71"/>
                    <a:pt x="260" y="71"/>
                    <a:pt x="260" y="71"/>
                  </a:cubicBezTo>
                  <a:cubicBezTo>
                    <a:pt x="261" y="71"/>
                    <a:pt x="261" y="71"/>
                    <a:pt x="261" y="71"/>
                  </a:cubicBezTo>
                  <a:cubicBezTo>
                    <a:pt x="261" y="70"/>
                    <a:pt x="261" y="70"/>
                    <a:pt x="261" y="70"/>
                  </a:cubicBezTo>
                  <a:cubicBezTo>
                    <a:pt x="262" y="69"/>
                    <a:pt x="262" y="69"/>
                    <a:pt x="262" y="69"/>
                  </a:cubicBezTo>
                  <a:cubicBezTo>
                    <a:pt x="262" y="70"/>
                    <a:pt x="262" y="70"/>
                    <a:pt x="262" y="70"/>
                  </a:cubicBezTo>
                  <a:cubicBezTo>
                    <a:pt x="262" y="70"/>
                    <a:pt x="262" y="70"/>
                    <a:pt x="262" y="70"/>
                  </a:cubicBezTo>
                  <a:cubicBezTo>
                    <a:pt x="262" y="71"/>
                    <a:pt x="262" y="71"/>
                    <a:pt x="262" y="71"/>
                  </a:cubicBezTo>
                  <a:cubicBezTo>
                    <a:pt x="264" y="73"/>
                    <a:pt x="264" y="73"/>
                    <a:pt x="264" y="73"/>
                  </a:cubicBezTo>
                  <a:cubicBezTo>
                    <a:pt x="265" y="73"/>
                    <a:pt x="265" y="73"/>
                    <a:pt x="265" y="73"/>
                  </a:cubicBezTo>
                  <a:cubicBezTo>
                    <a:pt x="266" y="73"/>
                    <a:pt x="266" y="73"/>
                    <a:pt x="266" y="73"/>
                  </a:cubicBezTo>
                  <a:cubicBezTo>
                    <a:pt x="268" y="72"/>
                    <a:pt x="268" y="72"/>
                    <a:pt x="268" y="72"/>
                  </a:cubicBezTo>
                  <a:cubicBezTo>
                    <a:pt x="268" y="72"/>
                    <a:pt x="268" y="72"/>
                    <a:pt x="268" y="72"/>
                  </a:cubicBezTo>
                  <a:cubicBezTo>
                    <a:pt x="268" y="71"/>
                    <a:pt x="268" y="71"/>
                    <a:pt x="268" y="71"/>
                  </a:cubicBezTo>
                  <a:cubicBezTo>
                    <a:pt x="267" y="69"/>
                    <a:pt x="267" y="69"/>
                    <a:pt x="267" y="69"/>
                  </a:cubicBezTo>
                  <a:cubicBezTo>
                    <a:pt x="267" y="69"/>
                    <a:pt x="267" y="69"/>
                    <a:pt x="267" y="69"/>
                  </a:cubicBezTo>
                  <a:cubicBezTo>
                    <a:pt x="267" y="69"/>
                    <a:pt x="267" y="69"/>
                    <a:pt x="267" y="69"/>
                  </a:cubicBezTo>
                  <a:cubicBezTo>
                    <a:pt x="269" y="70"/>
                    <a:pt x="269" y="70"/>
                    <a:pt x="269" y="70"/>
                  </a:cubicBezTo>
                  <a:cubicBezTo>
                    <a:pt x="270" y="71"/>
                    <a:pt x="270" y="71"/>
                    <a:pt x="270" y="71"/>
                  </a:cubicBezTo>
                  <a:cubicBezTo>
                    <a:pt x="271" y="71"/>
                    <a:pt x="271" y="71"/>
                    <a:pt x="271" y="71"/>
                  </a:cubicBezTo>
                  <a:cubicBezTo>
                    <a:pt x="270" y="72"/>
                    <a:pt x="270" y="72"/>
                    <a:pt x="270" y="72"/>
                  </a:cubicBezTo>
                  <a:cubicBezTo>
                    <a:pt x="271" y="72"/>
                    <a:pt x="271" y="72"/>
                    <a:pt x="271" y="72"/>
                  </a:cubicBezTo>
                  <a:cubicBezTo>
                    <a:pt x="272" y="73"/>
                    <a:pt x="272" y="73"/>
                    <a:pt x="272" y="73"/>
                  </a:cubicBezTo>
                  <a:cubicBezTo>
                    <a:pt x="272" y="75"/>
                    <a:pt x="272" y="75"/>
                    <a:pt x="272" y="75"/>
                  </a:cubicBezTo>
                  <a:cubicBezTo>
                    <a:pt x="272" y="75"/>
                    <a:pt x="272" y="75"/>
                    <a:pt x="272" y="75"/>
                  </a:cubicBezTo>
                  <a:cubicBezTo>
                    <a:pt x="272" y="75"/>
                    <a:pt x="272" y="75"/>
                    <a:pt x="272" y="75"/>
                  </a:cubicBezTo>
                  <a:cubicBezTo>
                    <a:pt x="273" y="74"/>
                    <a:pt x="273" y="74"/>
                    <a:pt x="273" y="74"/>
                  </a:cubicBezTo>
                  <a:cubicBezTo>
                    <a:pt x="273" y="74"/>
                    <a:pt x="273" y="74"/>
                    <a:pt x="273" y="74"/>
                  </a:cubicBezTo>
                  <a:cubicBezTo>
                    <a:pt x="274" y="73"/>
                    <a:pt x="274" y="73"/>
                    <a:pt x="274" y="73"/>
                  </a:cubicBezTo>
                  <a:cubicBezTo>
                    <a:pt x="274" y="73"/>
                    <a:pt x="274" y="73"/>
                    <a:pt x="274" y="73"/>
                  </a:cubicBezTo>
                  <a:cubicBezTo>
                    <a:pt x="273" y="73"/>
                    <a:pt x="273" y="73"/>
                    <a:pt x="273" y="73"/>
                  </a:cubicBezTo>
                  <a:cubicBezTo>
                    <a:pt x="272" y="73"/>
                    <a:pt x="272" y="73"/>
                    <a:pt x="272" y="73"/>
                  </a:cubicBezTo>
                  <a:cubicBezTo>
                    <a:pt x="272" y="72"/>
                    <a:pt x="272" y="72"/>
                    <a:pt x="272" y="72"/>
                  </a:cubicBezTo>
                  <a:cubicBezTo>
                    <a:pt x="273" y="71"/>
                    <a:pt x="273" y="71"/>
                    <a:pt x="273" y="71"/>
                  </a:cubicBezTo>
                  <a:cubicBezTo>
                    <a:pt x="274" y="71"/>
                    <a:pt x="274" y="71"/>
                    <a:pt x="274" y="71"/>
                  </a:cubicBezTo>
                  <a:cubicBezTo>
                    <a:pt x="274" y="70"/>
                    <a:pt x="274" y="70"/>
                    <a:pt x="274" y="70"/>
                  </a:cubicBezTo>
                  <a:cubicBezTo>
                    <a:pt x="275" y="70"/>
                    <a:pt x="275" y="70"/>
                    <a:pt x="275" y="70"/>
                  </a:cubicBezTo>
                  <a:cubicBezTo>
                    <a:pt x="275" y="70"/>
                    <a:pt x="275" y="70"/>
                    <a:pt x="275" y="70"/>
                  </a:cubicBezTo>
                  <a:cubicBezTo>
                    <a:pt x="277" y="69"/>
                    <a:pt x="277" y="69"/>
                    <a:pt x="277" y="69"/>
                  </a:cubicBezTo>
                  <a:cubicBezTo>
                    <a:pt x="280" y="69"/>
                    <a:pt x="280" y="69"/>
                    <a:pt x="280" y="69"/>
                  </a:cubicBezTo>
                  <a:cubicBezTo>
                    <a:pt x="283" y="68"/>
                    <a:pt x="283" y="68"/>
                    <a:pt x="283" y="68"/>
                  </a:cubicBezTo>
                  <a:cubicBezTo>
                    <a:pt x="286" y="67"/>
                    <a:pt x="286" y="67"/>
                    <a:pt x="286" y="67"/>
                  </a:cubicBezTo>
                  <a:cubicBezTo>
                    <a:pt x="287" y="67"/>
                    <a:pt x="287" y="67"/>
                    <a:pt x="287" y="67"/>
                  </a:cubicBezTo>
                  <a:cubicBezTo>
                    <a:pt x="289" y="68"/>
                    <a:pt x="289" y="68"/>
                    <a:pt x="289" y="68"/>
                  </a:cubicBezTo>
                  <a:cubicBezTo>
                    <a:pt x="289" y="68"/>
                    <a:pt x="289" y="68"/>
                    <a:pt x="289" y="68"/>
                  </a:cubicBezTo>
                  <a:cubicBezTo>
                    <a:pt x="288" y="69"/>
                    <a:pt x="288" y="69"/>
                    <a:pt x="288" y="69"/>
                  </a:cubicBezTo>
                  <a:cubicBezTo>
                    <a:pt x="288" y="69"/>
                    <a:pt x="288" y="69"/>
                    <a:pt x="288" y="69"/>
                  </a:cubicBezTo>
                  <a:cubicBezTo>
                    <a:pt x="288" y="71"/>
                    <a:pt x="288" y="71"/>
                    <a:pt x="288" y="71"/>
                  </a:cubicBezTo>
                  <a:cubicBezTo>
                    <a:pt x="289" y="72"/>
                    <a:pt x="289" y="72"/>
                    <a:pt x="289" y="72"/>
                  </a:cubicBezTo>
                  <a:cubicBezTo>
                    <a:pt x="293" y="72"/>
                    <a:pt x="293" y="72"/>
                    <a:pt x="293" y="72"/>
                  </a:cubicBezTo>
                  <a:cubicBezTo>
                    <a:pt x="294" y="72"/>
                    <a:pt x="294" y="72"/>
                    <a:pt x="294" y="72"/>
                  </a:cubicBezTo>
                  <a:cubicBezTo>
                    <a:pt x="294" y="72"/>
                    <a:pt x="294" y="72"/>
                    <a:pt x="294" y="72"/>
                  </a:cubicBezTo>
                  <a:cubicBezTo>
                    <a:pt x="296" y="72"/>
                    <a:pt x="296" y="72"/>
                    <a:pt x="296" y="72"/>
                  </a:cubicBezTo>
                  <a:cubicBezTo>
                    <a:pt x="297" y="72"/>
                    <a:pt x="297" y="72"/>
                    <a:pt x="297" y="72"/>
                  </a:cubicBezTo>
                  <a:cubicBezTo>
                    <a:pt x="300" y="72"/>
                    <a:pt x="300" y="72"/>
                    <a:pt x="300" y="72"/>
                  </a:cubicBezTo>
                  <a:cubicBezTo>
                    <a:pt x="302" y="71"/>
                    <a:pt x="302" y="71"/>
                    <a:pt x="302" y="71"/>
                  </a:cubicBezTo>
                  <a:cubicBezTo>
                    <a:pt x="302" y="71"/>
                    <a:pt x="302" y="71"/>
                    <a:pt x="302" y="71"/>
                  </a:cubicBezTo>
                  <a:cubicBezTo>
                    <a:pt x="303" y="71"/>
                    <a:pt x="303" y="71"/>
                    <a:pt x="303" y="71"/>
                  </a:cubicBezTo>
                  <a:cubicBezTo>
                    <a:pt x="304" y="70"/>
                    <a:pt x="304" y="70"/>
                    <a:pt x="304" y="70"/>
                  </a:cubicBezTo>
                  <a:cubicBezTo>
                    <a:pt x="303" y="70"/>
                    <a:pt x="303" y="70"/>
                    <a:pt x="303" y="70"/>
                  </a:cubicBezTo>
                  <a:cubicBezTo>
                    <a:pt x="304" y="70"/>
                    <a:pt x="304" y="70"/>
                    <a:pt x="304" y="70"/>
                  </a:cubicBezTo>
                  <a:cubicBezTo>
                    <a:pt x="305" y="70"/>
                    <a:pt x="305" y="70"/>
                    <a:pt x="305" y="70"/>
                  </a:cubicBezTo>
                  <a:cubicBezTo>
                    <a:pt x="306" y="70"/>
                    <a:pt x="306" y="70"/>
                    <a:pt x="306" y="70"/>
                  </a:cubicBezTo>
                  <a:cubicBezTo>
                    <a:pt x="306" y="70"/>
                    <a:pt x="306" y="70"/>
                    <a:pt x="306" y="70"/>
                  </a:cubicBezTo>
                  <a:cubicBezTo>
                    <a:pt x="307" y="70"/>
                    <a:pt x="307" y="70"/>
                    <a:pt x="307" y="70"/>
                  </a:cubicBezTo>
                  <a:cubicBezTo>
                    <a:pt x="307" y="69"/>
                    <a:pt x="307" y="69"/>
                    <a:pt x="307" y="69"/>
                  </a:cubicBezTo>
                  <a:cubicBezTo>
                    <a:pt x="307" y="69"/>
                    <a:pt x="307" y="69"/>
                    <a:pt x="307" y="69"/>
                  </a:cubicBezTo>
                  <a:cubicBezTo>
                    <a:pt x="306" y="68"/>
                    <a:pt x="306" y="68"/>
                    <a:pt x="306" y="68"/>
                  </a:cubicBezTo>
                  <a:cubicBezTo>
                    <a:pt x="307" y="67"/>
                    <a:pt x="307" y="67"/>
                    <a:pt x="307" y="67"/>
                  </a:cubicBezTo>
                  <a:cubicBezTo>
                    <a:pt x="306" y="67"/>
                    <a:pt x="306" y="67"/>
                    <a:pt x="306" y="67"/>
                  </a:cubicBezTo>
                  <a:cubicBezTo>
                    <a:pt x="305" y="67"/>
                    <a:pt x="305" y="67"/>
                    <a:pt x="305" y="67"/>
                  </a:cubicBezTo>
                  <a:cubicBezTo>
                    <a:pt x="305" y="66"/>
                    <a:pt x="305" y="66"/>
                    <a:pt x="305" y="66"/>
                  </a:cubicBezTo>
                  <a:cubicBezTo>
                    <a:pt x="304" y="65"/>
                    <a:pt x="304" y="65"/>
                    <a:pt x="304" y="65"/>
                  </a:cubicBezTo>
                  <a:cubicBezTo>
                    <a:pt x="304" y="65"/>
                    <a:pt x="304" y="65"/>
                    <a:pt x="304" y="65"/>
                  </a:cubicBezTo>
                  <a:cubicBezTo>
                    <a:pt x="304" y="64"/>
                    <a:pt x="304" y="64"/>
                    <a:pt x="304" y="64"/>
                  </a:cubicBezTo>
                  <a:cubicBezTo>
                    <a:pt x="304" y="63"/>
                    <a:pt x="304" y="63"/>
                    <a:pt x="304" y="63"/>
                  </a:cubicBezTo>
                  <a:cubicBezTo>
                    <a:pt x="304" y="62"/>
                    <a:pt x="304" y="62"/>
                    <a:pt x="304" y="62"/>
                  </a:cubicBezTo>
                  <a:cubicBezTo>
                    <a:pt x="304" y="63"/>
                    <a:pt x="304" y="63"/>
                    <a:pt x="304" y="63"/>
                  </a:cubicBezTo>
                  <a:cubicBezTo>
                    <a:pt x="305" y="63"/>
                    <a:pt x="305" y="63"/>
                    <a:pt x="305" y="63"/>
                  </a:cubicBezTo>
                  <a:cubicBezTo>
                    <a:pt x="306" y="62"/>
                    <a:pt x="306" y="62"/>
                    <a:pt x="306" y="62"/>
                  </a:cubicBezTo>
                  <a:cubicBezTo>
                    <a:pt x="305" y="62"/>
                    <a:pt x="305" y="62"/>
                    <a:pt x="305" y="62"/>
                  </a:cubicBezTo>
                  <a:cubicBezTo>
                    <a:pt x="305" y="61"/>
                    <a:pt x="305" y="61"/>
                    <a:pt x="305" y="61"/>
                  </a:cubicBezTo>
                  <a:cubicBezTo>
                    <a:pt x="306" y="61"/>
                    <a:pt x="306" y="61"/>
                    <a:pt x="306" y="61"/>
                  </a:cubicBezTo>
                  <a:cubicBezTo>
                    <a:pt x="307" y="62"/>
                    <a:pt x="307" y="62"/>
                    <a:pt x="307" y="62"/>
                  </a:cubicBezTo>
                  <a:cubicBezTo>
                    <a:pt x="307" y="62"/>
                    <a:pt x="307" y="62"/>
                    <a:pt x="307" y="62"/>
                  </a:cubicBezTo>
                  <a:cubicBezTo>
                    <a:pt x="308" y="61"/>
                    <a:pt x="308" y="61"/>
                    <a:pt x="308" y="61"/>
                  </a:cubicBezTo>
                  <a:cubicBezTo>
                    <a:pt x="308" y="61"/>
                    <a:pt x="308" y="61"/>
                    <a:pt x="308" y="61"/>
                  </a:cubicBezTo>
                  <a:cubicBezTo>
                    <a:pt x="309" y="61"/>
                    <a:pt x="309" y="61"/>
                    <a:pt x="309" y="61"/>
                  </a:cubicBezTo>
                  <a:cubicBezTo>
                    <a:pt x="310" y="61"/>
                    <a:pt x="310" y="61"/>
                    <a:pt x="310" y="61"/>
                  </a:cubicBezTo>
                  <a:cubicBezTo>
                    <a:pt x="310" y="61"/>
                    <a:pt x="310" y="61"/>
                    <a:pt x="310" y="61"/>
                  </a:cubicBezTo>
                  <a:cubicBezTo>
                    <a:pt x="311" y="61"/>
                    <a:pt x="311" y="61"/>
                    <a:pt x="311" y="61"/>
                  </a:cubicBezTo>
                  <a:cubicBezTo>
                    <a:pt x="312" y="62"/>
                    <a:pt x="312" y="62"/>
                    <a:pt x="312" y="62"/>
                  </a:cubicBezTo>
                  <a:cubicBezTo>
                    <a:pt x="312" y="62"/>
                    <a:pt x="312" y="62"/>
                    <a:pt x="312" y="62"/>
                  </a:cubicBezTo>
                  <a:cubicBezTo>
                    <a:pt x="313" y="62"/>
                    <a:pt x="313" y="62"/>
                    <a:pt x="313" y="62"/>
                  </a:cubicBezTo>
                  <a:cubicBezTo>
                    <a:pt x="313" y="61"/>
                    <a:pt x="313" y="61"/>
                    <a:pt x="313" y="61"/>
                  </a:cubicBezTo>
                  <a:cubicBezTo>
                    <a:pt x="313" y="61"/>
                    <a:pt x="313" y="61"/>
                    <a:pt x="313" y="61"/>
                  </a:cubicBezTo>
                  <a:cubicBezTo>
                    <a:pt x="314" y="62"/>
                    <a:pt x="314" y="62"/>
                    <a:pt x="314" y="62"/>
                  </a:cubicBezTo>
                  <a:cubicBezTo>
                    <a:pt x="313" y="63"/>
                    <a:pt x="313" y="63"/>
                    <a:pt x="313" y="63"/>
                  </a:cubicBezTo>
                  <a:cubicBezTo>
                    <a:pt x="313" y="63"/>
                    <a:pt x="313" y="63"/>
                    <a:pt x="313" y="63"/>
                  </a:cubicBezTo>
                  <a:cubicBezTo>
                    <a:pt x="313" y="63"/>
                    <a:pt x="313" y="63"/>
                    <a:pt x="313" y="63"/>
                  </a:cubicBezTo>
                  <a:cubicBezTo>
                    <a:pt x="314" y="63"/>
                    <a:pt x="314" y="63"/>
                    <a:pt x="314" y="63"/>
                  </a:cubicBezTo>
                  <a:cubicBezTo>
                    <a:pt x="315" y="63"/>
                    <a:pt x="315" y="63"/>
                    <a:pt x="315" y="63"/>
                  </a:cubicBezTo>
                  <a:cubicBezTo>
                    <a:pt x="315" y="63"/>
                    <a:pt x="315" y="63"/>
                    <a:pt x="315" y="63"/>
                  </a:cubicBezTo>
                  <a:cubicBezTo>
                    <a:pt x="315" y="63"/>
                    <a:pt x="315" y="63"/>
                    <a:pt x="315" y="63"/>
                  </a:cubicBezTo>
                  <a:cubicBezTo>
                    <a:pt x="316" y="63"/>
                    <a:pt x="316" y="63"/>
                    <a:pt x="316" y="63"/>
                  </a:cubicBezTo>
                  <a:cubicBezTo>
                    <a:pt x="315" y="62"/>
                    <a:pt x="315" y="62"/>
                    <a:pt x="315" y="62"/>
                  </a:cubicBezTo>
                  <a:cubicBezTo>
                    <a:pt x="315" y="62"/>
                    <a:pt x="315" y="62"/>
                    <a:pt x="315" y="62"/>
                  </a:cubicBezTo>
                  <a:cubicBezTo>
                    <a:pt x="315" y="61"/>
                    <a:pt x="315" y="61"/>
                    <a:pt x="315" y="61"/>
                  </a:cubicBezTo>
                  <a:cubicBezTo>
                    <a:pt x="316" y="61"/>
                    <a:pt x="316" y="61"/>
                    <a:pt x="316" y="61"/>
                  </a:cubicBezTo>
                  <a:cubicBezTo>
                    <a:pt x="317" y="61"/>
                    <a:pt x="317" y="61"/>
                    <a:pt x="317" y="61"/>
                  </a:cubicBezTo>
                  <a:cubicBezTo>
                    <a:pt x="318" y="61"/>
                    <a:pt x="318" y="61"/>
                    <a:pt x="318" y="61"/>
                  </a:cubicBezTo>
                  <a:cubicBezTo>
                    <a:pt x="318" y="61"/>
                    <a:pt x="318" y="61"/>
                    <a:pt x="318" y="61"/>
                  </a:cubicBezTo>
                  <a:cubicBezTo>
                    <a:pt x="319" y="61"/>
                    <a:pt x="319" y="61"/>
                    <a:pt x="319" y="61"/>
                  </a:cubicBezTo>
                  <a:cubicBezTo>
                    <a:pt x="319" y="62"/>
                    <a:pt x="319" y="62"/>
                    <a:pt x="319" y="62"/>
                  </a:cubicBezTo>
                  <a:cubicBezTo>
                    <a:pt x="320" y="63"/>
                    <a:pt x="320" y="63"/>
                    <a:pt x="320" y="63"/>
                  </a:cubicBezTo>
                  <a:cubicBezTo>
                    <a:pt x="320" y="62"/>
                    <a:pt x="320" y="62"/>
                    <a:pt x="320" y="62"/>
                  </a:cubicBezTo>
                  <a:cubicBezTo>
                    <a:pt x="320" y="62"/>
                    <a:pt x="320" y="62"/>
                    <a:pt x="320" y="62"/>
                  </a:cubicBezTo>
                  <a:cubicBezTo>
                    <a:pt x="321" y="61"/>
                    <a:pt x="321" y="61"/>
                    <a:pt x="321" y="61"/>
                  </a:cubicBezTo>
                  <a:cubicBezTo>
                    <a:pt x="321" y="62"/>
                    <a:pt x="321" y="62"/>
                    <a:pt x="321" y="62"/>
                  </a:cubicBezTo>
                  <a:cubicBezTo>
                    <a:pt x="322" y="63"/>
                    <a:pt x="322" y="63"/>
                    <a:pt x="322" y="63"/>
                  </a:cubicBezTo>
                  <a:cubicBezTo>
                    <a:pt x="323" y="62"/>
                    <a:pt x="323" y="62"/>
                    <a:pt x="323" y="62"/>
                  </a:cubicBezTo>
                  <a:cubicBezTo>
                    <a:pt x="323" y="63"/>
                    <a:pt x="323" y="63"/>
                    <a:pt x="323" y="63"/>
                  </a:cubicBezTo>
                  <a:cubicBezTo>
                    <a:pt x="324" y="64"/>
                    <a:pt x="324" y="64"/>
                    <a:pt x="324" y="64"/>
                  </a:cubicBezTo>
                  <a:cubicBezTo>
                    <a:pt x="324" y="63"/>
                    <a:pt x="324" y="63"/>
                    <a:pt x="324" y="63"/>
                  </a:cubicBezTo>
                  <a:cubicBezTo>
                    <a:pt x="325" y="63"/>
                    <a:pt x="325" y="63"/>
                    <a:pt x="325" y="63"/>
                  </a:cubicBezTo>
                  <a:cubicBezTo>
                    <a:pt x="325" y="63"/>
                    <a:pt x="325" y="63"/>
                    <a:pt x="325" y="63"/>
                  </a:cubicBezTo>
                  <a:cubicBezTo>
                    <a:pt x="325" y="64"/>
                    <a:pt x="325" y="64"/>
                    <a:pt x="325" y="64"/>
                  </a:cubicBezTo>
                  <a:cubicBezTo>
                    <a:pt x="325" y="65"/>
                    <a:pt x="325" y="65"/>
                    <a:pt x="325" y="65"/>
                  </a:cubicBezTo>
                  <a:cubicBezTo>
                    <a:pt x="326" y="65"/>
                    <a:pt x="326" y="65"/>
                    <a:pt x="326" y="65"/>
                  </a:cubicBezTo>
                  <a:cubicBezTo>
                    <a:pt x="327" y="65"/>
                    <a:pt x="327" y="65"/>
                    <a:pt x="327" y="65"/>
                  </a:cubicBezTo>
                  <a:cubicBezTo>
                    <a:pt x="327" y="66"/>
                    <a:pt x="327" y="66"/>
                    <a:pt x="327" y="66"/>
                  </a:cubicBezTo>
                  <a:cubicBezTo>
                    <a:pt x="327" y="65"/>
                    <a:pt x="327" y="65"/>
                    <a:pt x="327" y="65"/>
                  </a:cubicBezTo>
                  <a:cubicBezTo>
                    <a:pt x="328" y="65"/>
                    <a:pt x="328" y="65"/>
                    <a:pt x="328" y="65"/>
                  </a:cubicBezTo>
                  <a:cubicBezTo>
                    <a:pt x="328" y="66"/>
                    <a:pt x="328" y="66"/>
                    <a:pt x="328" y="66"/>
                  </a:cubicBezTo>
                  <a:cubicBezTo>
                    <a:pt x="327" y="67"/>
                    <a:pt x="327" y="67"/>
                    <a:pt x="327" y="67"/>
                  </a:cubicBezTo>
                  <a:cubicBezTo>
                    <a:pt x="327" y="68"/>
                    <a:pt x="327" y="68"/>
                    <a:pt x="327" y="68"/>
                  </a:cubicBezTo>
                  <a:cubicBezTo>
                    <a:pt x="328" y="67"/>
                    <a:pt x="328" y="67"/>
                    <a:pt x="328" y="67"/>
                  </a:cubicBezTo>
                  <a:cubicBezTo>
                    <a:pt x="329" y="67"/>
                    <a:pt x="329" y="67"/>
                    <a:pt x="329" y="67"/>
                  </a:cubicBezTo>
                  <a:cubicBezTo>
                    <a:pt x="329" y="67"/>
                    <a:pt x="329" y="67"/>
                    <a:pt x="329" y="67"/>
                  </a:cubicBezTo>
                  <a:cubicBezTo>
                    <a:pt x="328" y="69"/>
                    <a:pt x="328" y="69"/>
                    <a:pt x="328" y="69"/>
                  </a:cubicBezTo>
                  <a:cubicBezTo>
                    <a:pt x="328" y="70"/>
                    <a:pt x="328" y="70"/>
                    <a:pt x="328" y="70"/>
                  </a:cubicBezTo>
                  <a:cubicBezTo>
                    <a:pt x="329" y="70"/>
                    <a:pt x="329" y="70"/>
                    <a:pt x="329" y="70"/>
                  </a:cubicBezTo>
                  <a:cubicBezTo>
                    <a:pt x="330" y="70"/>
                    <a:pt x="330" y="70"/>
                    <a:pt x="330" y="70"/>
                  </a:cubicBezTo>
                  <a:cubicBezTo>
                    <a:pt x="330" y="69"/>
                    <a:pt x="330" y="69"/>
                    <a:pt x="330" y="69"/>
                  </a:cubicBezTo>
                  <a:cubicBezTo>
                    <a:pt x="331" y="69"/>
                    <a:pt x="331" y="69"/>
                    <a:pt x="331" y="69"/>
                  </a:cubicBezTo>
                  <a:cubicBezTo>
                    <a:pt x="331" y="70"/>
                    <a:pt x="331" y="70"/>
                    <a:pt x="331" y="70"/>
                  </a:cubicBezTo>
                  <a:cubicBezTo>
                    <a:pt x="332" y="70"/>
                    <a:pt x="332" y="70"/>
                    <a:pt x="332" y="70"/>
                  </a:cubicBezTo>
                  <a:cubicBezTo>
                    <a:pt x="332" y="71"/>
                    <a:pt x="332" y="71"/>
                    <a:pt x="332" y="71"/>
                  </a:cubicBezTo>
                  <a:cubicBezTo>
                    <a:pt x="332" y="72"/>
                    <a:pt x="332" y="72"/>
                    <a:pt x="332" y="72"/>
                  </a:cubicBezTo>
                  <a:cubicBezTo>
                    <a:pt x="333" y="72"/>
                    <a:pt x="333" y="72"/>
                    <a:pt x="333" y="72"/>
                  </a:cubicBezTo>
                  <a:cubicBezTo>
                    <a:pt x="333" y="72"/>
                    <a:pt x="333" y="72"/>
                    <a:pt x="333" y="72"/>
                  </a:cubicBezTo>
                  <a:cubicBezTo>
                    <a:pt x="334" y="72"/>
                    <a:pt x="334" y="72"/>
                    <a:pt x="334" y="72"/>
                  </a:cubicBezTo>
                  <a:cubicBezTo>
                    <a:pt x="334" y="73"/>
                    <a:pt x="334" y="73"/>
                    <a:pt x="334" y="73"/>
                  </a:cubicBezTo>
                  <a:cubicBezTo>
                    <a:pt x="333" y="74"/>
                    <a:pt x="333" y="74"/>
                    <a:pt x="333" y="74"/>
                  </a:cubicBezTo>
                  <a:cubicBezTo>
                    <a:pt x="332" y="74"/>
                    <a:pt x="332" y="74"/>
                    <a:pt x="332" y="74"/>
                  </a:cubicBezTo>
                  <a:cubicBezTo>
                    <a:pt x="331" y="74"/>
                    <a:pt x="331" y="74"/>
                    <a:pt x="331" y="74"/>
                  </a:cubicBezTo>
                  <a:cubicBezTo>
                    <a:pt x="330" y="73"/>
                    <a:pt x="330" y="73"/>
                    <a:pt x="330" y="73"/>
                  </a:cubicBezTo>
                  <a:cubicBezTo>
                    <a:pt x="328" y="73"/>
                    <a:pt x="328" y="73"/>
                    <a:pt x="328" y="73"/>
                  </a:cubicBezTo>
                  <a:cubicBezTo>
                    <a:pt x="329" y="74"/>
                    <a:pt x="329" y="74"/>
                    <a:pt x="329" y="74"/>
                  </a:cubicBezTo>
                  <a:cubicBezTo>
                    <a:pt x="329" y="75"/>
                    <a:pt x="329" y="75"/>
                    <a:pt x="329" y="75"/>
                  </a:cubicBezTo>
                  <a:cubicBezTo>
                    <a:pt x="331" y="75"/>
                    <a:pt x="331" y="75"/>
                    <a:pt x="331" y="75"/>
                  </a:cubicBezTo>
                  <a:cubicBezTo>
                    <a:pt x="331" y="76"/>
                    <a:pt x="331" y="76"/>
                    <a:pt x="331" y="76"/>
                  </a:cubicBezTo>
                  <a:cubicBezTo>
                    <a:pt x="333" y="77"/>
                    <a:pt x="333" y="77"/>
                    <a:pt x="333" y="77"/>
                  </a:cubicBezTo>
                  <a:cubicBezTo>
                    <a:pt x="334" y="77"/>
                    <a:pt x="334" y="77"/>
                    <a:pt x="334" y="77"/>
                  </a:cubicBezTo>
                  <a:cubicBezTo>
                    <a:pt x="335" y="76"/>
                    <a:pt x="335" y="76"/>
                    <a:pt x="335" y="76"/>
                  </a:cubicBezTo>
                  <a:cubicBezTo>
                    <a:pt x="335" y="76"/>
                    <a:pt x="335" y="76"/>
                    <a:pt x="335" y="76"/>
                  </a:cubicBezTo>
                  <a:cubicBezTo>
                    <a:pt x="335" y="75"/>
                    <a:pt x="335" y="75"/>
                    <a:pt x="335" y="75"/>
                  </a:cubicBezTo>
                  <a:cubicBezTo>
                    <a:pt x="334" y="74"/>
                    <a:pt x="334" y="74"/>
                    <a:pt x="334" y="74"/>
                  </a:cubicBezTo>
                  <a:cubicBezTo>
                    <a:pt x="335" y="74"/>
                    <a:pt x="335" y="74"/>
                    <a:pt x="335" y="74"/>
                  </a:cubicBezTo>
                  <a:cubicBezTo>
                    <a:pt x="336" y="75"/>
                    <a:pt x="336" y="75"/>
                    <a:pt x="336" y="75"/>
                  </a:cubicBezTo>
                  <a:cubicBezTo>
                    <a:pt x="337" y="76"/>
                    <a:pt x="337" y="76"/>
                    <a:pt x="337" y="76"/>
                  </a:cubicBezTo>
                  <a:cubicBezTo>
                    <a:pt x="337" y="76"/>
                    <a:pt x="337" y="76"/>
                    <a:pt x="337" y="76"/>
                  </a:cubicBezTo>
                  <a:cubicBezTo>
                    <a:pt x="336" y="76"/>
                    <a:pt x="336" y="76"/>
                    <a:pt x="336" y="76"/>
                  </a:cubicBezTo>
                  <a:cubicBezTo>
                    <a:pt x="335" y="78"/>
                    <a:pt x="335" y="78"/>
                    <a:pt x="335" y="78"/>
                  </a:cubicBezTo>
                  <a:cubicBezTo>
                    <a:pt x="335" y="78"/>
                    <a:pt x="335" y="78"/>
                    <a:pt x="335" y="78"/>
                  </a:cubicBezTo>
                  <a:cubicBezTo>
                    <a:pt x="336" y="78"/>
                    <a:pt x="336" y="78"/>
                    <a:pt x="336" y="78"/>
                  </a:cubicBezTo>
                  <a:cubicBezTo>
                    <a:pt x="336" y="78"/>
                    <a:pt x="336" y="78"/>
                    <a:pt x="336" y="78"/>
                  </a:cubicBezTo>
                  <a:cubicBezTo>
                    <a:pt x="337" y="78"/>
                    <a:pt x="337" y="78"/>
                    <a:pt x="337" y="78"/>
                  </a:cubicBezTo>
                  <a:cubicBezTo>
                    <a:pt x="340" y="80"/>
                    <a:pt x="340" y="80"/>
                    <a:pt x="340" y="80"/>
                  </a:cubicBezTo>
                  <a:cubicBezTo>
                    <a:pt x="341" y="80"/>
                    <a:pt x="341" y="80"/>
                    <a:pt x="341" y="80"/>
                  </a:cubicBezTo>
                  <a:cubicBezTo>
                    <a:pt x="341" y="81"/>
                    <a:pt x="341" y="81"/>
                    <a:pt x="341" y="81"/>
                  </a:cubicBezTo>
                  <a:cubicBezTo>
                    <a:pt x="344" y="82"/>
                    <a:pt x="344" y="82"/>
                    <a:pt x="344" y="82"/>
                  </a:cubicBezTo>
                  <a:cubicBezTo>
                    <a:pt x="345" y="83"/>
                    <a:pt x="345" y="83"/>
                    <a:pt x="345" y="83"/>
                  </a:cubicBezTo>
                  <a:cubicBezTo>
                    <a:pt x="346" y="83"/>
                    <a:pt x="346" y="83"/>
                    <a:pt x="346" y="83"/>
                  </a:cubicBezTo>
                  <a:cubicBezTo>
                    <a:pt x="346" y="83"/>
                    <a:pt x="346" y="83"/>
                    <a:pt x="346" y="83"/>
                  </a:cubicBezTo>
                  <a:cubicBezTo>
                    <a:pt x="346" y="82"/>
                    <a:pt x="346" y="82"/>
                    <a:pt x="346" y="82"/>
                  </a:cubicBezTo>
                  <a:cubicBezTo>
                    <a:pt x="347" y="82"/>
                    <a:pt x="347" y="82"/>
                    <a:pt x="347" y="82"/>
                  </a:cubicBezTo>
                  <a:cubicBezTo>
                    <a:pt x="347" y="83"/>
                    <a:pt x="347" y="83"/>
                    <a:pt x="347" y="83"/>
                  </a:cubicBezTo>
                  <a:cubicBezTo>
                    <a:pt x="348" y="83"/>
                    <a:pt x="348" y="83"/>
                    <a:pt x="348" y="83"/>
                  </a:cubicBezTo>
                  <a:cubicBezTo>
                    <a:pt x="348" y="84"/>
                    <a:pt x="348" y="84"/>
                    <a:pt x="348" y="84"/>
                  </a:cubicBezTo>
                  <a:cubicBezTo>
                    <a:pt x="349" y="84"/>
                    <a:pt x="349" y="84"/>
                    <a:pt x="349" y="84"/>
                  </a:cubicBezTo>
                  <a:cubicBezTo>
                    <a:pt x="349" y="83"/>
                    <a:pt x="349" y="83"/>
                    <a:pt x="349" y="83"/>
                  </a:cubicBezTo>
                  <a:cubicBezTo>
                    <a:pt x="348" y="79"/>
                    <a:pt x="348" y="79"/>
                    <a:pt x="348" y="79"/>
                  </a:cubicBezTo>
                  <a:cubicBezTo>
                    <a:pt x="347" y="77"/>
                    <a:pt x="347" y="77"/>
                    <a:pt x="347" y="77"/>
                  </a:cubicBezTo>
                  <a:cubicBezTo>
                    <a:pt x="346" y="74"/>
                    <a:pt x="346" y="74"/>
                    <a:pt x="346" y="74"/>
                  </a:cubicBezTo>
                  <a:cubicBezTo>
                    <a:pt x="346" y="72"/>
                    <a:pt x="346" y="72"/>
                    <a:pt x="346" y="72"/>
                  </a:cubicBezTo>
                  <a:cubicBezTo>
                    <a:pt x="345" y="71"/>
                    <a:pt x="345" y="71"/>
                    <a:pt x="345" y="71"/>
                  </a:cubicBezTo>
                  <a:cubicBezTo>
                    <a:pt x="345" y="70"/>
                    <a:pt x="345" y="70"/>
                    <a:pt x="345" y="70"/>
                  </a:cubicBezTo>
                  <a:cubicBezTo>
                    <a:pt x="346" y="71"/>
                    <a:pt x="346" y="71"/>
                    <a:pt x="346" y="71"/>
                  </a:cubicBezTo>
                  <a:cubicBezTo>
                    <a:pt x="346" y="72"/>
                    <a:pt x="346" y="72"/>
                    <a:pt x="346" y="72"/>
                  </a:cubicBezTo>
                  <a:cubicBezTo>
                    <a:pt x="347" y="73"/>
                    <a:pt x="347" y="73"/>
                    <a:pt x="347" y="73"/>
                  </a:cubicBezTo>
                  <a:cubicBezTo>
                    <a:pt x="348" y="73"/>
                    <a:pt x="348" y="73"/>
                    <a:pt x="348" y="73"/>
                  </a:cubicBezTo>
                  <a:cubicBezTo>
                    <a:pt x="349" y="74"/>
                    <a:pt x="349" y="74"/>
                    <a:pt x="349" y="74"/>
                  </a:cubicBezTo>
                  <a:cubicBezTo>
                    <a:pt x="351" y="74"/>
                    <a:pt x="351" y="74"/>
                    <a:pt x="351" y="74"/>
                  </a:cubicBezTo>
                  <a:cubicBezTo>
                    <a:pt x="354" y="74"/>
                    <a:pt x="354" y="74"/>
                    <a:pt x="354" y="74"/>
                  </a:cubicBezTo>
                  <a:cubicBezTo>
                    <a:pt x="355" y="74"/>
                    <a:pt x="355" y="74"/>
                    <a:pt x="355" y="74"/>
                  </a:cubicBezTo>
                  <a:cubicBezTo>
                    <a:pt x="356" y="74"/>
                    <a:pt x="356" y="74"/>
                    <a:pt x="356" y="74"/>
                  </a:cubicBezTo>
                  <a:cubicBezTo>
                    <a:pt x="357" y="74"/>
                    <a:pt x="357" y="74"/>
                    <a:pt x="357" y="74"/>
                  </a:cubicBezTo>
                  <a:cubicBezTo>
                    <a:pt x="357" y="74"/>
                    <a:pt x="357" y="74"/>
                    <a:pt x="357" y="74"/>
                  </a:cubicBezTo>
                  <a:cubicBezTo>
                    <a:pt x="356" y="73"/>
                    <a:pt x="356" y="73"/>
                    <a:pt x="356" y="73"/>
                  </a:cubicBezTo>
                  <a:cubicBezTo>
                    <a:pt x="356" y="73"/>
                    <a:pt x="356" y="73"/>
                    <a:pt x="356" y="73"/>
                  </a:cubicBezTo>
                  <a:cubicBezTo>
                    <a:pt x="356" y="72"/>
                    <a:pt x="356" y="72"/>
                    <a:pt x="356" y="72"/>
                  </a:cubicBezTo>
                  <a:cubicBezTo>
                    <a:pt x="356" y="72"/>
                    <a:pt x="356" y="72"/>
                    <a:pt x="356" y="72"/>
                  </a:cubicBezTo>
                  <a:cubicBezTo>
                    <a:pt x="356" y="71"/>
                    <a:pt x="356" y="71"/>
                    <a:pt x="356" y="71"/>
                  </a:cubicBezTo>
                  <a:cubicBezTo>
                    <a:pt x="359" y="70"/>
                    <a:pt x="359" y="70"/>
                    <a:pt x="359" y="70"/>
                  </a:cubicBezTo>
                  <a:cubicBezTo>
                    <a:pt x="360" y="70"/>
                    <a:pt x="360" y="70"/>
                    <a:pt x="360" y="70"/>
                  </a:cubicBezTo>
                  <a:cubicBezTo>
                    <a:pt x="360" y="70"/>
                    <a:pt x="360" y="70"/>
                    <a:pt x="360" y="70"/>
                  </a:cubicBezTo>
                  <a:cubicBezTo>
                    <a:pt x="361" y="70"/>
                    <a:pt x="361" y="70"/>
                    <a:pt x="361" y="70"/>
                  </a:cubicBezTo>
                  <a:cubicBezTo>
                    <a:pt x="363" y="70"/>
                    <a:pt x="363" y="70"/>
                    <a:pt x="363" y="70"/>
                  </a:cubicBezTo>
                  <a:cubicBezTo>
                    <a:pt x="364" y="71"/>
                    <a:pt x="364" y="71"/>
                    <a:pt x="364" y="71"/>
                  </a:cubicBezTo>
                  <a:cubicBezTo>
                    <a:pt x="365" y="72"/>
                    <a:pt x="365" y="72"/>
                    <a:pt x="365" y="72"/>
                  </a:cubicBezTo>
                  <a:cubicBezTo>
                    <a:pt x="365" y="72"/>
                    <a:pt x="365" y="72"/>
                    <a:pt x="365" y="72"/>
                  </a:cubicBezTo>
                  <a:cubicBezTo>
                    <a:pt x="367" y="73"/>
                    <a:pt x="367" y="73"/>
                    <a:pt x="367" y="73"/>
                  </a:cubicBezTo>
                  <a:cubicBezTo>
                    <a:pt x="367" y="73"/>
                    <a:pt x="367" y="73"/>
                    <a:pt x="367" y="73"/>
                  </a:cubicBezTo>
                  <a:cubicBezTo>
                    <a:pt x="369" y="73"/>
                    <a:pt x="369" y="73"/>
                    <a:pt x="369" y="73"/>
                  </a:cubicBezTo>
                  <a:cubicBezTo>
                    <a:pt x="368" y="73"/>
                    <a:pt x="368" y="73"/>
                    <a:pt x="368" y="73"/>
                  </a:cubicBezTo>
                  <a:cubicBezTo>
                    <a:pt x="368" y="72"/>
                    <a:pt x="368" y="72"/>
                    <a:pt x="368" y="72"/>
                  </a:cubicBezTo>
                  <a:cubicBezTo>
                    <a:pt x="369" y="73"/>
                    <a:pt x="369" y="73"/>
                    <a:pt x="369" y="73"/>
                  </a:cubicBezTo>
                  <a:cubicBezTo>
                    <a:pt x="370" y="72"/>
                    <a:pt x="370" y="72"/>
                    <a:pt x="370" y="72"/>
                  </a:cubicBezTo>
                  <a:cubicBezTo>
                    <a:pt x="369" y="72"/>
                    <a:pt x="369" y="72"/>
                    <a:pt x="369" y="72"/>
                  </a:cubicBezTo>
                  <a:cubicBezTo>
                    <a:pt x="370" y="71"/>
                    <a:pt x="370" y="71"/>
                    <a:pt x="370" y="71"/>
                  </a:cubicBezTo>
                  <a:cubicBezTo>
                    <a:pt x="369" y="70"/>
                    <a:pt x="369" y="70"/>
                    <a:pt x="369" y="70"/>
                  </a:cubicBezTo>
                  <a:cubicBezTo>
                    <a:pt x="368" y="71"/>
                    <a:pt x="368" y="71"/>
                    <a:pt x="368" y="71"/>
                  </a:cubicBezTo>
                  <a:cubicBezTo>
                    <a:pt x="367" y="71"/>
                    <a:pt x="367" y="71"/>
                    <a:pt x="367" y="71"/>
                  </a:cubicBezTo>
                  <a:cubicBezTo>
                    <a:pt x="367" y="69"/>
                    <a:pt x="367" y="69"/>
                    <a:pt x="367" y="69"/>
                  </a:cubicBezTo>
                  <a:cubicBezTo>
                    <a:pt x="366" y="68"/>
                    <a:pt x="366" y="68"/>
                    <a:pt x="366" y="68"/>
                  </a:cubicBezTo>
                  <a:cubicBezTo>
                    <a:pt x="367" y="68"/>
                    <a:pt x="367" y="68"/>
                    <a:pt x="367" y="68"/>
                  </a:cubicBezTo>
                  <a:cubicBezTo>
                    <a:pt x="367" y="68"/>
                    <a:pt x="367" y="68"/>
                    <a:pt x="367" y="68"/>
                  </a:cubicBezTo>
                  <a:cubicBezTo>
                    <a:pt x="368" y="68"/>
                    <a:pt x="368" y="68"/>
                    <a:pt x="368" y="68"/>
                  </a:cubicBezTo>
                  <a:cubicBezTo>
                    <a:pt x="368" y="67"/>
                    <a:pt x="368" y="67"/>
                    <a:pt x="368" y="67"/>
                  </a:cubicBezTo>
                  <a:cubicBezTo>
                    <a:pt x="368" y="67"/>
                    <a:pt x="368" y="67"/>
                    <a:pt x="368" y="67"/>
                  </a:cubicBezTo>
                  <a:cubicBezTo>
                    <a:pt x="370" y="68"/>
                    <a:pt x="370" y="68"/>
                    <a:pt x="370" y="68"/>
                  </a:cubicBezTo>
                  <a:cubicBezTo>
                    <a:pt x="370" y="69"/>
                    <a:pt x="370" y="69"/>
                    <a:pt x="370" y="69"/>
                  </a:cubicBezTo>
                  <a:cubicBezTo>
                    <a:pt x="371" y="69"/>
                    <a:pt x="371" y="69"/>
                    <a:pt x="371" y="69"/>
                  </a:cubicBezTo>
                  <a:cubicBezTo>
                    <a:pt x="371" y="69"/>
                    <a:pt x="371" y="69"/>
                    <a:pt x="371" y="69"/>
                  </a:cubicBezTo>
                  <a:cubicBezTo>
                    <a:pt x="372" y="69"/>
                    <a:pt x="372" y="69"/>
                    <a:pt x="372" y="69"/>
                  </a:cubicBezTo>
                  <a:cubicBezTo>
                    <a:pt x="371" y="68"/>
                    <a:pt x="371" y="68"/>
                    <a:pt x="371" y="68"/>
                  </a:cubicBezTo>
                  <a:cubicBezTo>
                    <a:pt x="372" y="68"/>
                    <a:pt x="372" y="68"/>
                    <a:pt x="372" y="68"/>
                  </a:cubicBezTo>
                  <a:cubicBezTo>
                    <a:pt x="373" y="68"/>
                    <a:pt x="373" y="68"/>
                    <a:pt x="373" y="68"/>
                  </a:cubicBezTo>
                  <a:cubicBezTo>
                    <a:pt x="373" y="67"/>
                    <a:pt x="373" y="67"/>
                    <a:pt x="373" y="67"/>
                  </a:cubicBezTo>
                  <a:cubicBezTo>
                    <a:pt x="372" y="66"/>
                    <a:pt x="372" y="66"/>
                    <a:pt x="372" y="66"/>
                  </a:cubicBezTo>
                  <a:cubicBezTo>
                    <a:pt x="371" y="66"/>
                    <a:pt x="371" y="66"/>
                    <a:pt x="371" y="66"/>
                  </a:cubicBezTo>
                  <a:cubicBezTo>
                    <a:pt x="370" y="65"/>
                    <a:pt x="370" y="65"/>
                    <a:pt x="370" y="65"/>
                  </a:cubicBezTo>
                  <a:cubicBezTo>
                    <a:pt x="370" y="64"/>
                    <a:pt x="370" y="64"/>
                    <a:pt x="370" y="64"/>
                  </a:cubicBezTo>
                  <a:cubicBezTo>
                    <a:pt x="369" y="63"/>
                    <a:pt x="369" y="63"/>
                    <a:pt x="369" y="63"/>
                  </a:cubicBezTo>
                  <a:cubicBezTo>
                    <a:pt x="368" y="64"/>
                    <a:pt x="368" y="64"/>
                    <a:pt x="368" y="64"/>
                  </a:cubicBezTo>
                  <a:cubicBezTo>
                    <a:pt x="367" y="63"/>
                    <a:pt x="367" y="63"/>
                    <a:pt x="367" y="63"/>
                  </a:cubicBezTo>
                  <a:cubicBezTo>
                    <a:pt x="369" y="63"/>
                    <a:pt x="369" y="63"/>
                    <a:pt x="369" y="63"/>
                  </a:cubicBezTo>
                  <a:cubicBezTo>
                    <a:pt x="368" y="62"/>
                    <a:pt x="368" y="62"/>
                    <a:pt x="368" y="62"/>
                  </a:cubicBezTo>
                  <a:cubicBezTo>
                    <a:pt x="368" y="62"/>
                    <a:pt x="368" y="62"/>
                    <a:pt x="368" y="62"/>
                  </a:cubicBezTo>
                  <a:cubicBezTo>
                    <a:pt x="368" y="61"/>
                    <a:pt x="368" y="61"/>
                    <a:pt x="368" y="61"/>
                  </a:cubicBezTo>
                  <a:cubicBezTo>
                    <a:pt x="369" y="61"/>
                    <a:pt x="369" y="61"/>
                    <a:pt x="369" y="61"/>
                  </a:cubicBezTo>
                  <a:cubicBezTo>
                    <a:pt x="369" y="59"/>
                    <a:pt x="369" y="59"/>
                    <a:pt x="369" y="59"/>
                  </a:cubicBezTo>
                  <a:cubicBezTo>
                    <a:pt x="368" y="60"/>
                    <a:pt x="368" y="60"/>
                    <a:pt x="368" y="60"/>
                  </a:cubicBezTo>
                  <a:cubicBezTo>
                    <a:pt x="367" y="61"/>
                    <a:pt x="367" y="61"/>
                    <a:pt x="367" y="61"/>
                  </a:cubicBezTo>
                  <a:cubicBezTo>
                    <a:pt x="367" y="62"/>
                    <a:pt x="367" y="62"/>
                    <a:pt x="367" y="62"/>
                  </a:cubicBezTo>
                  <a:cubicBezTo>
                    <a:pt x="365" y="61"/>
                    <a:pt x="365" y="61"/>
                    <a:pt x="365" y="61"/>
                  </a:cubicBezTo>
                  <a:cubicBezTo>
                    <a:pt x="364" y="60"/>
                    <a:pt x="364" y="60"/>
                    <a:pt x="364" y="60"/>
                  </a:cubicBezTo>
                  <a:cubicBezTo>
                    <a:pt x="365" y="59"/>
                    <a:pt x="365" y="59"/>
                    <a:pt x="365" y="59"/>
                  </a:cubicBezTo>
                  <a:cubicBezTo>
                    <a:pt x="365" y="58"/>
                    <a:pt x="365" y="58"/>
                    <a:pt x="365" y="58"/>
                  </a:cubicBezTo>
                  <a:cubicBezTo>
                    <a:pt x="366" y="57"/>
                    <a:pt x="366" y="57"/>
                    <a:pt x="366" y="57"/>
                  </a:cubicBezTo>
                  <a:cubicBezTo>
                    <a:pt x="367" y="57"/>
                    <a:pt x="367" y="57"/>
                    <a:pt x="367" y="57"/>
                  </a:cubicBezTo>
                  <a:cubicBezTo>
                    <a:pt x="369" y="56"/>
                    <a:pt x="369" y="56"/>
                    <a:pt x="369" y="56"/>
                  </a:cubicBezTo>
                  <a:cubicBezTo>
                    <a:pt x="369" y="56"/>
                    <a:pt x="369" y="56"/>
                    <a:pt x="369" y="56"/>
                  </a:cubicBezTo>
                  <a:cubicBezTo>
                    <a:pt x="368" y="55"/>
                    <a:pt x="368" y="55"/>
                    <a:pt x="368" y="55"/>
                  </a:cubicBezTo>
                  <a:cubicBezTo>
                    <a:pt x="367" y="55"/>
                    <a:pt x="367" y="55"/>
                    <a:pt x="367" y="55"/>
                  </a:cubicBezTo>
                  <a:cubicBezTo>
                    <a:pt x="366" y="54"/>
                    <a:pt x="366" y="54"/>
                    <a:pt x="366" y="54"/>
                  </a:cubicBezTo>
                  <a:cubicBezTo>
                    <a:pt x="365" y="54"/>
                    <a:pt x="365" y="54"/>
                    <a:pt x="365" y="54"/>
                  </a:cubicBezTo>
                  <a:cubicBezTo>
                    <a:pt x="364" y="53"/>
                    <a:pt x="364" y="53"/>
                    <a:pt x="364" y="53"/>
                  </a:cubicBezTo>
                  <a:cubicBezTo>
                    <a:pt x="365" y="53"/>
                    <a:pt x="365" y="53"/>
                    <a:pt x="365" y="53"/>
                  </a:cubicBezTo>
                  <a:cubicBezTo>
                    <a:pt x="367" y="53"/>
                    <a:pt x="367" y="53"/>
                    <a:pt x="367" y="53"/>
                  </a:cubicBezTo>
                  <a:cubicBezTo>
                    <a:pt x="369" y="53"/>
                    <a:pt x="369" y="53"/>
                    <a:pt x="369" y="53"/>
                  </a:cubicBezTo>
                  <a:cubicBezTo>
                    <a:pt x="371" y="53"/>
                    <a:pt x="371" y="53"/>
                    <a:pt x="371" y="53"/>
                  </a:cubicBezTo>
                  <a:cubicBezTo>
                    <a:pt x="374" y="53"/>
                    <a:pt x="374" y="53"/>
                    <a:pt x="374" y="53"/>
                  </a:cubicBezTo>
                  <a:cubicBezTo>
                    <a:pt x="379" y="53"/>
                    <a:pt x="379" y="53"/>
                    <a:pt x="379" y="53"/>
                  </a:cubicBezTo>
                  <a:cubicBezTo>
                    <a:pt x="380" y="52"/>
                    <a:pt x="380" y="52"/>
                    <a:pt x="380" y="52"/>
                  </a:cubicBezTo>
                  <a:cubicBezTo>
                    <a:pt x="383" y="52"/>
                    <a:pt x="383" y="52"/>
                    <a:pt x="383" y="52"/>
                  </a:cubicBezTo>
                  <a:cubicBezTo>
                    <a:pt x="385" y="52"/>
                    <a:pt x="385" y="52"/>
                    <a:pt x="385" y="52"/>
                  </a:cubicBezTo>
                  <a:cubicBezTo>
                    <a:pt x="386" y="52"/>
                    <a:pt x="386" y="52"/>
                    <a:pt x="386" y="52"/>
                  </a:cubicBezTo>
                  <a:cubicBezTo>
                    <a:pt x="389" y="52"/>
                    <a:pt x="389" y="52"/>
                    <a:pt x="389" y="52"/>
                  </a:cubicBezTo>
                  <a:cubicBezTo>
                    <a:pt x="387" y="53"/>
                    <a:pt x="387" y="53"/>
                    <a:pt x="387" y="53"/>
                  </a:cubicBezTo>
                  <a:cubicBezTo>
                    <a:pt x="385" y="54"/>
                    <a:pt x="385" y="54"/>
                    <a:pt x="385" y="54"/>
                  </a:cubicBezTo>
                  <a:cubicBezTo>
                    <a:pt x="384" y="53"/>
                    <a:pt x="384" y="53"/>
                    <a:pt x="384" y="53"/>
                  </a:cubicBezTo>
                  <a:cubicBezTo>
                    <a:pt x="383" y="53"/>
                    <a:pt x="383" y="53"/>
                    <a:pt x="383" y="53"/>
                  </a:cubicBezTo>
                  <a:cubicBezTo>
                    <a:pt x="382" y="53"/>
                    <a:pt x="382" y="53"/>
                    <a:pt x="382" y="53"/>
                  </a:cubicBezTo>
                  <a:cubicBezTo>
                    <a:pt x="382" y="55"/>
                    <a:pt x="382" y="55"/>
                    <a:pt x="382" y="55"/>
                  </a:cubicBezTo>
                  <a:cubicBezTo>
                    <a:pt x="382" y="56"/>
                    <a:pt x="382" y="56"/>
                    <a:pt x="382" y="56"/>
                  </a:cubicBezTo>
                  <a:cubicBezTo>
                    <a:pt x="382" y="56"/>
                    <a:pt x="382" y="56"/>
                    <a:pt x="382" y="56"/>
                  </a:cubicBezTo>
                  <a:cubicBezTo>
                    <a:pt x="382" y="57"/>
                    <a:pt x="382" y="57"/>
                    <a:pt x="382" y="57"/>
                  </a:cubicBezTo>
                  <a:cubicBezTo>
                    <a:pt x="382" y="57"/>
                    <a:pt x="382" y="57"/>
                    <a:pt x="382" y="57"/>
                  </a:cubicBezTo>
                  <a:cubicBezTo>
                    <a:pt x="384" y="56"/>
                    <a:pt x="384" y="56"/>
                    <a:pt x="384" y="56"/>
                  </a:cubicBezTo>
                  <a:cubicBezTo>
                    <a:pt x="384" y="55"/>
                    <a:pt x="384" y="55"/>
                    <a:pt x="384" y="55"/>
                  </a:cubicBezTo>
                  <a:cubicBezTo>
                    <a:pt x="386" y="54"/>
                    <a:pt x="386" y="54"/>
                    <a:pt x="386" y="54"/>
                  </a:cubicBezTo>
                  <a:cubicBezTo>
                    <a:pt x="389" y="53"/>
                    <a:pt x="389" y="53"/>
                    <a:pt x="389" y="53"/>
                  </a:cubicBezTo>
                  <a:cubicBezTo>
                    <a:pt x="390" y="54"/>
                    <a:pt x="390" y="54"/>
                    <a:pt x="390" y="54"/>
                  </a:cubicBezTo>
                  <a:cubicBezTo>
                    <a:pt x="390" y="56"/>
                    <a:pt x="390" y="56"/>
                    <a:pt x="390" y="56"/>
                  </a:cubicBezTo>
                  <a:cubicBezTo>
                    <a:pt x="389" y="57"/>
                    <a:pt x="389" y="57"/>
                    <a:pt x="389" y="57"/>
                  </a:cubicBezTo>
                  <a:cubicBezTo>
                    <a:pt x="389" y="56"/>
                    <a:pt x="389" y="56"/>
                    <a:pt x="389" y="56"/>
                  </a:cubicBezTo>
                  <a:cubicBezTo>
                    <a:pt x="388" y="55"/>
                    <a:pt x="388" y="55"/>
                    <a:pt x="388" y="55"/>
                  </a:cubicBezTo>
                  <a:cubicBezTo>
                    <a:pt x="388" y="54"/>
                    <a:pt x="388" y="54"/>
                    <a:pt x="388" y="54"/>
                  </a:cubicBezTo>
                  <a:cubicBezTo>
                    <a:pt x="387" y="55"/>
                    <a:pt x="387" y="55"/>
                    <a:pt x="387" y="55"/>
                  </a:cubicBezTo>
                  <a:cubicBezTo>
                    <a:pt x="386" y="54"/>
                    <a:pt x="386" y="54"/>
                    <a:pt x="386" y="54"/>
                  </a:cubicBezTo>
                  <a:cubicBezTo>
                    <a:pt x="387" y="56"/>
                    <a:pt x="387" y="56"/>
                    <a:pt x="387" y="56"/>
                  </a:cubicBezTo>
                  <a:cubicBezTo>
                    <a:pt x="388" y="56"/>
                    <a:pt x="388" y="56"/>
                    <a:pt x="388" y="56"/>
                  </a:cubicBezTo>
                  <a:cubicBezTo>
                    <a:pt x="388" y="58"/>
                    <a:pt x="388" y="58"/>
                    <a:pt x="388" y="58"/>
                  </a:cubicBezTo>
                  <a:cubicBezTo>
                    <a:pt x="388" y="59"/>
                    <a:pt x="388" y="59"/>
                    <a:pt x="388" y="59"/>
                  </a:cubicBezTo>
                  <a:cubicBezTo>
                    <a:pt x="387" y="59"/>
                    <a:pt x="387" y="59"/>
                    <a:pt x="387" y="59"/>
                  </a:cubicBezTo>
                  <a:cubicBezTo>
                    <a:pt x="386" y="59"/>
                    <a:pt x="386" y="59"/>
                    <a:pt x="386" y="59"/>
                  </a:cubicBezTo>
                  <a:cubicBezTo>
                    <a:pt x="387" y="60"/>
                    <a:pt x="387" y="60"/>
                    <a:pt x="387" y="60"/>
                  </a:cubicBezTo>
                  <a:cubicBezTo>
                    <a:pt x="387" y="61"/>
                    <a:pt x="387" y="61"/>
                    <a:pt x="387" y="61"/>
                  </a:cubicBezTo>
                  <a:cubicBezTo>
                    <a:pt x="388" y="61"/>
                    <a:pt x="388" y="61"/>
                    <a:pt x="388" y="61"/>
                  </a:cubicBezTo>
                  <a:cubicBezTo>
                    <a:pt x="388" y="61"/>
                    <a:pt x="388" y="61"/>
                    <a:pt x="388" y="61"/>
                  </a:cubicBezTo>
                  <a:cubicBezTo>
                    <a:pt x="390" y="60"/>
                    <a:pt x="390" y="60"/>
                    <a:pt x="390" y="60"/>
                  </a:cubicBezTo>
                  <a:cubicBezTo>
                    <a:pt x="390" y="59"/>
                    <a:pt x="390" y="59"/>
                    <a:pt x="390" y="59"/>
                  </a:cubicBezTo>
                  <a:cubicBezTo>
                    <a:pt x="390" y="58"/>
                    <a:pt x="390" y="58"/>
                    <a:pt x="390" y="58"/>
                  </a:cubicBezTo>
                  <a:cubicBezTo>
                    <a:pt x="390" y="57"/>
                    <a:pt x="390" y="57"/>
                    <a:pt x="390" y="57"/>
                  </a:cubicBezTo>
                  <a:cubicBezTo>
                    <a:pt x="390" y="56"/>
                    <a:pt x="390" y="56"/>
                    <a:pt x="390" y="56"/>
                  </a:cubicBezTo>
                  <a:cubicBezTo>
                    <a:pt x="390" y="52"/>
                    <a:pt x="390" y="52"/>
                    <a:pt x="390" y="52"/>
                  </a:cubicBezTo>
                  <a:cubicBezTo>
                    <a:pt x="391" y="51"/>
                    <a:pt x="391" y="51"/>
                    <a:pt x="391" y="51"/>
                  </a:cubicBezTo>
                  <a:cubicBezTo>
                    <a:pt x="394" y="50"/>
                    <a:pt x="394" y="50"/>
                    <a:pt x="394" y="50"/>
                  </a:cubicBezTo>
                  <a:cubicBezTo>
                    <a:pt x="396" y="50"/>
                    <a:pt x="396" y="50"/>
                    <a:pt x="396" y="50"/>
                  </a:cubicBezTo>
                  <a:cubicBezTo>
                    <a:pt x="399" y="50"/>
                    <a:pt x="399" y="50"/>
                    <a:pt x="399" y="50"/>
                  </a:cubicBezTo>
                  <a:cubicBezTo>
                    <a:pt x="402" y="51"/>
                    <a:pt x="402" y="51"/>
                    <a:pt x="402" y="51"/>
                  </a:cubicBezTo>
                  <a:cubicBezTo>
                    <a:pt x="403" y="53"/>
                    <a:pt x="403" y="53"/>
                    <a:pt x="403" y="53"/>
                  </a:cubicBezTo>
                  <a:cubicBezTo>
                    <a:pt x="403" y="54"/>
                    <a:pt x="403" y="54"/>
                    <a:pt x="403" y="54"/>
                  </a:cubicBezTo>
                  <a:cubicBezTo>
                    <a:pt x="402" y="54"/>
                    <a:pt x="402" y="54"/>
                    <a:pt x="402" y="54"/>
                  </a:cubicBezTo>
                  <a:cubicBezTo>
                    <a:pt x="401" y="53"/>
                    <a:pt x="401" y="53"/>
                    <a:pt x="401" y="53"/>
                  </a:cubicBezTo>
                  <a:cubicBezTo>
                    <a:pt x="401" y="53"/>
                    <a:pt x="401" y="53"/>
                    <a:pt x="401" y="53"/>
                  </a:cubicBezTo>
                  <a:cubicBezTo>
                    <a:pt x="401" y="54"/>
                    <a:pt x="401" y="54"/>
                    <a:pt x="401" y="54"/>
                  </a:cubicBezTo>
                  <a:cubicBezTo>
                    <a:pt x="401" y="55"/>
                    <a:pt x="401" y="55"/>
                    <a:pt x="401" y="55"/>
                  </a:cubicBezTo>
                  <a:cubicBezTo>
                    <a:pt x="401" y="56"/>
                    <a:pt x="401" y="56"/>
                    <a:pt x="401" y="56"/>
                  </a:cubicBezTo>
                  <a:cubicBezTo>
                    <a:pt x="400" y="56"/>
                    <a:pt x="400" y="56"/>
                    <a:pt x="400" y="56"/>
                  </a:cubicBezTo>
                  <a:cubicBezTo>
                    <a:pt x="401" y="56"/>
                    <a:pt x="401" y="56"/>
                    <a:pt x="401" y="56"/>
                  </a:cubicBezTo>
                  <a:cubicBezTo>
                    <a:pt x="402" y="56"/>
                    <a:pt x="402" y="56"/>
                    <a:pt x="402" y="56"/>
                  </a:cubicBezTo>
                  <a:cubicBezTo>
                    <a:pt x="403" y="56"/>
                    <a:pt x="403" y="56"/>
                    <a:pt x="403" y="56"/>
                  </a:cubicBezTo>
                  <a:cubicBezTo>
                    <a:pt x="404" y="55"/>
                    <a:pt x="404" y="55"/>
                    <a:pt x="404" y="55"/>
                  </a:cubicBezTo>
                  <a:cubicBezTo>
                    <a:pt x="405" y="56"/>
                    <a:pt x="405" y="56"/>
                    <a:pt x="405" y="56"/>
                  </a:cubicBezTo>
                  <a:cubicBezTo>
                    <a:pt x="405" y="57"/>
                    <a:pt x="405" y="57"/>
                    <a:pt x="405" y="57"/>
                  </a:cubicBezTo>
                  <a:cubicBezTo>
                    <a:pt x="405" y="58"/>
                    <a:pt x="405" y="58"/>
                    <a:pt x="405" y="58"/>
                  </a:cubicBezTo>
                  <a:cubicBezTo>
                    <a:pt x="406" y="59"/>
                    <a:pt x="406" y="59"/>
                    <a:pt x="406" y="59"/>
                  </a:cubicBezTo>
                  <a:cubicBezTo>
                    <a:pt x="406" y="58"/>
                    <a:pt x="406" y="58"/>
                    <a:pt x="406" y="58"/>
                  </a:cubicBezTo>
                  <a:cubicBezTo>
                    <a:pt x="406" y="57"/>
                    <a:pt x="406" y="57"/>
                    <a:pt x="406" y="57"/>
                  </a:cubicBezTo>
                  <a:cubicBezTo>
                    <a:pt x="407" y="56"/>
                    <a:pt x="407" y="56"/>
                    <a:pt x="407" y="56"/>
                  </a:cubicBezTo>
                  <a:cubicBezTo>
                    <a:pt x="408" y="57"/>
                    <a:pt x="408" y="57"/>
                    <a:pt x="408" y="57"/>
                  </a:cubicBezTo>
                  <a:cubicBezTo>
                    <a:pt x="409" y="58"/>
                    <a:pt x="409" y="58"/>
                    <a:pt x="409" y="58"/>
                  </a:cubicBezTo>
                  <a:cubicBezTo>
                    <a:pt x="408" y="58"/>
                    <a:pt x="408" y="58"/>
                    <a:pt x="408" y="58"/>
                  </a:cubicBezTo>
                  <a:cubicBezTo>
                    <a:pt x="408" y="59"/>
                    <a:pt x="408" y="59"/>
                    <a:pt x="408" y="59"/>
                  </a:cubicBezTo>
                  <a:cubicBezTo>
                    <a:pt x="408" y="60"/>
                    <a:pt x="408" y="60"/>
                    <a:pt x="408" y="60"/>
                  </a:cubicBezTo>
                  <a:cubicBezTo>
                    <a:pt x="409" y="59"/>
                    <a:pt x="409" y="59"/>
                    <a:pt x="409" y="59"/>
                  </a:cubicBezTo>
                  <a:cubicBezTo>
                    <a:pt x="409" y="58"/>
                    <a:pt x="409" y="58"/>
                    <a:pt x="409" y="58"/>
                  </a:cubicBezTo>
                  <a:cubicBezTo>
                    <a:pt x="410" y="58"/>
                    <a:pt x="410" y="58"/>
                    <a:pt x="410" y="58"/>
                  </a:cubicBezTo>
                  <a:cubicBezTo>
                    <a:pt x="410" y="59"/>
                    <a:pt x="410" y="59"/>
                    <a:pt x="410" y="59"/>
                  </a:cubicBezTo>
                  <a:cubicBezTo>
                    <a:pt x="410" y="58"/>
                    <a:pt x="410" y="58"/>
                    <a:pt x="410" y="58"/>
                  </a:cubicBezTo>
                  <a:cubicBezTo>
                    <a:pt x="411" y="56"/>
                    <a:pt x="411" y="56"/>
                    <a:pt x="411" y="56"/>
                  </a:cubicBezTo>
                  <a:cubicBezTo>
                    <a:pt x="411" y="56"/>
                    <a:pt x="411" y="56"/>
                    <a:pt x="411" y="56"/>
                  </a:cubicBezTo>
                  <a:cubicBezTo>
                    <a:pt x="412" y="56"/>
                    <a:pt x="412" y="56"/>
                    <a:pt x="412" y="56"/>
                  </a:cubicBezTo>
                  <a:cubicBezTo>
                    <a:pt x="414" y="58"/>
                    <a:pt x="414" y="58"/>
                    <a:pt x="414" y="58"/>
                  </a:cubicBezTo>
                  <a:cubicBezTo>
                    <a:pt x="416" y="58"/>
                    <a:pt x="416" y="58"/>
                    <a:pt x="416" y="58"/>
                  </a:cubicBezTo>
                  <a:cubicBezTo>
                    <a:pt x="418" y="59"/>
                    <a:pt x="418" y="59"/>
                    <a:pt x="418" y="59"/>
                  </a:cubicBezTo>
                  <a:cubicBezTo>
                    <a:pt x="417" y="60"/>
                    <a:pt x="417" y="60"/>
                    <a:pt x="417" y="60"/>
                  </a:cubicBezTo>
                  <a:cubicBezTo>
                    <a:pt x="416" y="61"/>
                    <a:pt x="416" y="61"/>
                    <a:pt x="416" y="61"/>
                  </a:cubicBezTo>
                  <a:cubicBezTo>
                    <a:pt x="415" y="62"/>
                    <a:pt x="415" y="62"/>
                    <a:pt x="415" y="62"/>
                  </a:cubicBezTo>
                  <a:cubicBezTo>
                    <a:pt x="416" y="61"/>
                    <a:pt x="416" y="61"/>
                    <a:pt x="416" y="61"/>
                  </a:cubicBezTo>
                  <a:cubicBezTo>
                    <a:pt x="418" y="61"/>
                    <a:pt x="418" y="61"/>
                    <a:pt x="418" y="61"/>
                  </a:cubicBezTo>
                  <a:cubicBezTo>
                    <a:pt x="419" y="61"/>
                    <a:pt x="419" y="61"/>
                    <a:pt x="419" y="61"/>
                  </a:cubicBezTo>
                  <a:cubicBezTo>
                    <a:pt x="421" y="61"/>
                    <a:pt x="421" y="61"/>
                    <a:pt x="421" y="61"/>
                  </a:cubicBezTo>
                  <a:cubicBezTo>
                    <a:pt x="422" y="60"/>
                    <a:pt x="422" y="60"/>
                    <a:pt x="422" y="60"/>
                  </a:cubicBezTo>
                  <a:cubicBezTo>
                    <a:pt x="423" y="60"/>
                    <a:pt x="423" y="60"/>
                    <a:pt x="423" y="60"/>
                  </a:cubicBezTo>
                  <a:cubicBezTo>
                    <a:pt x="425" y="58"/>
                    <a:pt x="425" y="58"/>
                    <a:pt x="425" y="58"/>
                  </a:cubicBezTo>
                  <a:cubicBezTo>
                    <a:pt x="426" y="58"/>
                    <a:pt x="426" y="58"/>
                    <a:pt x="426" y="58"/>
                  </a:cubicBezTo>
                  <a:cubicBezTo>
                    <a:pt x="427" y="57"/>
                    <a:pt x="427" y="57"/>
                    <a:pt x="427" y="57"/>
                  </a:cubicBezTo>
                  <a:cubicBezTo>
                    <a:pt x="428" y="56"/>
                    <a:pt x="428" y="56"/>
                    <a:pt x="428" y="56"/>
                  </a:cubicBezTo>
                  <a:cubicBezTo>
                    <a:pt x="432" y="55"/>
                    <a:pt x="432" y="55"/>
                    <a:pt x="432" y="55"/>
                  </a:cubicBezTo>
                  <a:cubicBezTo>
                    <a:pt x="433" y="54"/>
                    <a:pt x="433" y="54"/>
                    <a:pt x="433" y="54"/>
                  </a:cubicBezTo>
                  <a:cubicBezTo>
                    <a:pt x="434" y="55"/>
                    <a:pt x="434" y="55"/>
                    <a:pt x="434" y="55"/>
                  </a:cubicBezTo>
                  <a:cubicBezTo>
                    <a:pt x="434" y="54"/>
                    <a:pt x="434" y="54"/>
                    <a:pt x="434" y="54"/>
                  </a:cubicBezTo>
                  <a:cubicBezTo>
                    <a:pt x="436" y="53"/>
                    <a:pt x="436" y="53"/>
                    <a:pt x="436" y="53"/>
                  </a:cubicBezTo>
                  <a:cubicBezTo>
                    <a:pt x="437" y="53"/>
                    <a:pt x="437" y="53"/>
                    <a:pt x="437" y="53"/>
                  </a:cubicBezTo>
                  <a:cubicBezTo>
                    <a:pt x="440" y="53"/>
                    <a:pt x="440" y="53"/>
                    <a:pt x="440" y="53"/>
                  </a:cubicBezTo>
                  <a:cubicBezTo>
                    <a:pt x="444" y="54"/>
                    <a:pt x="444" y="54"/>
                    <a:pt x="444" y="54"/>
                  </a:cubicBezTo>
                  <a:cubicBezTo>
                    <a:pt x="446" y="56"/>
                    <a:pt x="446" y="56"/>
                    <a:pt x="446" y="56"/>
                  </a:cubicBezTo>
                  <a:cubicBezTo>
                    <a:pt x="448" y="57"/>
                    <a:pt x="448" y="57"/>
                    <a:pt x="448" y="57"/>
                  </a:cubicBezTo>
                  <a:cubicBezTo>
                    <a:pt x="449" y="59"/>
                    <a:pt x="449" y="59"/>
                    <a:pt x="449" y="59"/>
                  </a:cubicBezTo>
                  <a:cubicBezTo>
                    <a:pt x="450" y="60"/>
                    <a:pt x="450" y="60"/>
                    <a:pt x="450" y="60"/>
                  </a:cubicBezTo>
                  <a:cubicBezTo>
                    <a:pt x="450" y="61"/>
                    <a:pt x="450" y="61"/>
                    <a:pt x="450" y="61"/>
                  </a:cubicBezTo>
                  <a:cubicBezTo>
                    <a:pt x="451" y="61"/>
                    <a:pt x="451" y="61"/>
                    <a:pt x="451" y="61"/>
                  </a:cubicBezTo>
                  <a:cubicBezTo>
                    <a:pt x="450" y="62"/>
                    <a:pt x="450" y="62"/>
                    <a:pt x="450" y="62"/>
                  </a:cubicBezTo>
                  <a:cubicBezTo>
                    <a:pt x="451" y="64"/>
                    <a:pt x="451" y="64"/>
                    <a:pt x="451" y="64"/>
                  </a:cubicBezTo>
                  <a:cubicBezTo>
                    <a:pt x="451" y="65"/>
                    <a:pt x="451" y="65"/>
                    <a:pt x="451" y="65"/>
                  </a:cubicBezTo>
                  <a:cubicBezTo>
                    <a:pt x="451" y="65"/>
                    <a:pt x="451" y="65"/>
                    <a:pt x="451" y="65"/>
                  </a:cubicBezTo>
                  <a:cubicBezTo>
                    <a:pt x="452" y="65"/>
                    <a:pt x="452" y="65"/>
                    <a:pt x="452" y="65"/>
                  </a:cubicBezTo>
                  <a:cubicBezTo>
                    <a:pt x="453" y="64"/>
                    <a:pt x="453" y="64"/>
                    <a:pt x="453" y="64"/>
                  </a:cubicBezTo>
                  <a:cubicBezTo>
                    <a:pt x="454" y="64"/>
                    <a:pt x="454" y="64"/>
                    <a:pt x="454" y="64"/>
                  </a:cubicBezTo>
                  <a:cubicBezTo>
                    <a:pt x="455" y="65"/>
                    <a:pt x="455" y="65"/>
                    <a:pt x="455" y="65"/>
                  </a:cubicBezTo>
                  <a:cubicBezTo>
                    <a:pt x="455" y="64"/>
                    <a:pt x="455" y="64"/>
                    <a:pt x="455" y="64"/>
                  </a:cubicBezTo>
                  <a:cubicBezTo>
                    <a:pt x="456" y="64"/>
                    <a:pt x="456" y="64"/>
                    <a:pt x="456" y="64"/>
                  </a:cubicBezTo>
                  <a:cubicBezTo>
                    <a:pt x="457" y="64"/>
                    <a:pt x="457" y="64"/>
                    <a:pt x="457" y="64"/>
                  </a:cubicBezTo>
                  <a:cubicBezTo>
                    <a:pt x="457" y="65"/>
                    <a:pt x="457" y="65"/>
                    <a:pt x="457" y="65"/>
                  </a:cubicBezTo>
                  <a:cubicBezTo>
                    <a:pt x="458" y="65"/>
                    <a:pt x="458" y="65"/>
                    <a:pt x="458" y="65"/>
                  </a:cubicBezTo>
                  <a:cubicBezTo>
                    <a:pt x="457" y="63"/>
                    <a:pt x="457" y="63"/>
                    <a:pt x="457" y="63"/>
                  </a:cubicBezTo>
                  <a:cubicBezTo>
                    <a:pt x="458" y="63"/>
                    <a:pt x="458" y="63"/>
                    <a:pt x="458" y="63"/>
                  </a:cubicBezTo>
                  <a:cubicBezTo>
                    <a:pt x="459" y="64"/>
                    <a:pt x="459" y="64"/>
                    <a:pt x="459" y="64"/>
                  </a:cubicBezTo>
                  <a:cubicBezTo>
                    <a:pt x="460" y="66"/>
                    <a:pt x="460" y="66"/>
                    <a:pt x="460" y="66"/>
                  </a:cubicBezTo>
                  <a:cubicBezTo>
                    <a:pt x="460" y="67"/>
                    <a:pt x="460" y="67"/>
                    <a:pt x="460" y="67"/>
                  </a:cubicBezTo>
                  <a:cubicBezTo>
                    <a:pt x="461" y="67"/>
                    <a:pt x="461" y="67"/>
                    <a:pt x="461" y="67"/>
                  </a:cubicBezTo>
                  <a:cubicBezTo>
                    <a:pt x="462" y="69"/>
                    <a:pt x="462" y="69"/>
                    <a:pt x="462" y="69"/>
                  </a:cubicBezTo>
                  <a:cubicBezTo>
                    <a:pt x="462" y="68"/>
                    <a:pt x="462" y="68"/>
                    <a:pt x="462" y="68"/>
                  </a:cubicBezTo>
                  <a:cubicBezTo>
                    <a:pt x="462" y="67"/>
                    <a:pt x="462" y="67"/>
                    <a:pt x="462" y="67"/>
                  </a:cubicBezTo>
                  <a:cubicBezTo>
                    <a:pt x="461" y="67"/>
                    <a:pt x="461" y="67"/>
                    <a:pt x="461" y="67"/>
                  </a:cubicBezTo>
                  <a:cubicBezTo>
                    <a:pt x="461" y="66"/>
                    <a:pt x="461" y="66"/>
                    <a:pt x="461" y="66"/>
                  </a:cubicBezTo>
                  <a:cubicBezTo>
                    <a:pt x="462" y="66"/>
                    <a:pt x="462" y="66"/>
                    <a:pt x="462" y="66"/>
                  </a:cubicBezTo>
                  <a:cubicBezTo>
                    <a:pt x="463" y="66"/>
                    <a:pt x="463" y="66"/>
                    <a:pt x="463" y="66"/>
                  </a:cubicBezTo>
                  <a:cubicBezTo>
                    <a:pt x="464" y="67"/>
                    <a:pt x="464" y="67"/>
                    <a:pt x="464" y="67"/>
                  </a:cubicBezTo>
                  <a:cubicBezTo>
                    <a:pt x="465" y="69"/>
                    <a:pt x="465" y="69"/>
                    <a:pt x="465" y="69"/>
                  </a:cubicBezTo>
                  <a:cubicBezTo>
                    <a:pt x="464" y="67"/>
                    <a:pt x="464" y="67"/>
                    <a:pt x="464" y="67"/>
                  </a:cubicBezTo>
                  <a:cubicBezTo>
                    <a:pt x="463" y="65"/>
                    <a:pt x="463" y="65"/>
                    <a:pt x="463" y="65"/>
                  </a:cubicBezTo>
                  <a:cubicBezTo>
                    <a:pt x="463" y="63"/>
                    <a:pt x="463" y="63"/>
                    <a:pt x="463" y="63"/>
                  </a:cubicBezTo>
                  <a:cubicBezTo>
                    <a:pt x="463" y="62"/>
                    <a:pt x="463" y="62"/>
                    <a:pt x="463" y="62"/>
                  </a:cubicBezTo>
                  <a:cubicBezTo>
                    <a:pt x="464" y="61"/>
                    <a:pt x="464" y="61"/>
                    <a:pt x="464" y="61"/>
                  </a:cubicBezTo>
                  <a:cubicBezTo>
                    <a:pt x="466" y="61"/>
                    <a:pt x="466" y="61"/>
                    <a:pt x="466" y="61"/>
                  </a:cubicBezTo>
                  <a:cubicBezTo>
                    <a:pt x="467" y="60"/>
                    <a:pt x="467" y="60"/>
                    <a:pt x="467" y="60"/>
                  </a:cubicBezTo>
                  <a:cubicBezTo>
                    <a:pt x="468" y="59"/>
                    <a:pt x="468" y="59"/>
                    <a:pt x="468" y="59"/>
                  </a:cubicBezTo>
                  <a:cubicBezTo>
                    <a:pt x="468" y="59"/>
                    <a:pt x="468" y="59"/>
                    <a:pt x="468" y="59"/>
                  </a:cubicBezTo>
                  <a:cubicBezTo>
                    <a:pt x="468" y="58"/>
                    <a:pt x="468" y="58"/>
                    <a:pt x="468" y="58"/>
                  </a:cubicBezTo>
                  <a:cubicBezTo>
                    <a:pt x="469" y="58"/>
                    <a:pt x="469" y="58"/>
                    <a:pt x="469" y="58"/>
                  </a:cubicBezTo>
                  <a:cubicBezTo>
                    <a:pt x="470" y="59"/>
                    <a:pt x="470" y="59"/>
                    <a:pt x="470" y="59"/>
                  </a:cubicBezTo>
                  <a:cubicBezTo>
                    <a:pt x="471" y="59"/>
                    <a:pt x="471" y="59"/>
                    <a:pt x="471" y="59"/>
                  </a:cubicBezTo>
                  <a:cubicBezTo>
                    <a:pt x="472" y="59"/>
                    <a:pt x="472" y="59"/>
                    <a:pt x="472" y="59"/>
                  </a:cubicBezTo>
                  <a:cubicBezTo>
                    <a:pt x="473" y="58"/>
                    <a:pt x="473" y="58"/>
                    <a:pt x="473" y="58"/>
                  </a:cubicBezTo>
                  <a:cubicBezTo>
                    <a:pt x="474" y="59"/>
                    <a:pt x="474" y="59"/>
                    <a:pt x="474" y="59"/>
                  </a:cubicBezTo>
                  <a:cubicBezTo>
                    <a:pt x="475" y="58"/>
                    <a:pt x="475" y="58"/>
                    <a:pt x="475" y="58"/>
                  </a:cubicBezTo>
                  <a:cubicBezTo>
                    <a:pt x="477" y="58"/>
                    <a:pt x="477" y="58"/>
                    <a:pt x="477" y="58"/>
                  </a:cubicBezTo>
                  <a:cubicBezTo>
                    <a:pt x="478" y="58"/>
                    <a:pt x="478" y="58"/>
                    <a:pt x="478" y="58"/>
                  </a:cubicBezTo>
                  <a:cubicBezTo>
                    <a:pt x="478" y="58"/>
                    <a:pt x="478" y="58"/>
                    <a:pt x="478" y="58"/>
                  </a:cubicBezTo>
                  <a:cubicBezTo>
                    <a:pt x="478" y="58"/>
                    <a:pt x="478" y="58"/>
                    <a:pt x="478" y="58"/>
                  </a:cubicBezTo>
                  <a:cubicBezTo>
                    <a:pt x="479" y="59"/>
                    <a:pt x="479" y="59"/>
                    <a:pt x="479" y="59"/>
                  </a:cubicBezTo>
                  <a:cubicBezTo>
                    <a:pt x="479" y="58"/>
                    <a:pt x="479" y="58"/>
                    <a:pt x="479" y="58"/>
                  </a:cubicBezTo>
                  <a:cubicBezTo>
                    <a:pt x="480" y="57"/>
                    <a:pt x="480" y="57"/>
                    <a:pt x="480" y="57"/>
                  </a:cubicBezTo>
                  <a:cubicBezTo>
                    <a:pt x="480" y="56"/>
                    <a:pt x="480" y="56"/>
                    <a:pt x="480" y="56"/>
                  </a:cubicBezTo>
                  <a:cubicBezTo>
                    <a:pt x="480" y="55"/>
                    <a:pt x="480" y="55"/>
                    <a:pt x="480" y="55"/>
                  </a:cubicBezTo>
                  <a:cubicBezTo>
                    <a:pt x="480" y="54"/>
                    <a:pt x="480" y="54"/>
                    <a:pt x="480" y="54"/>
                  </a:cubicBezTo>
                  <a:cubicBezTo>
                    <a:pt x="481" y="54"/>
                    <a:pt x="481" y="54"/>
                    <a:pt x="481" y="54"/>
                  </a:cubicBezTo>
                  <a:cubicBezTo>
                    <a:pt x="482" y="54"/>
                    <a:pt x="482" y="54"/>
                    <a:pt x="482" y="54"/>
                  </a:cubicBezTo>
                  <a:cubicBezTo>
                    <a:pt x="483" y="55"/>
                    <a:pt x="483" y="55"/>
                    <a:pt x="483" y="55"/>
                  </a:cubicBezTo>
                  <a:cubicBezTo>
                    <a:pt x="483" y="55"/>
                    <a:pt x="483" y="55"/>
                    <a:pt x="483" y="55"/>
                  </a:cubicBezTo>
                  <a:cubicBezTo>
                    <a:pt x="484" y="55"/>
                    <a:pt x="484" y="55"/>
                    <a:pt x="484" y="55"/>
                  </a:cubicBezTo>
                  <a:cubicBezTo>
                    <a:pt x="485" y="56"/>
                    <a:pt x="485" y="56"/>
                    <a:pt x="485" y="56"/>
                  </a:cubicBezTo>
                  <a:cubicBezTo>
                    <a:pt x="485" y="57"/>
                    <a:pt x="485" y="57"/>
                    <a:pt x="485" y="57"/>
                  </a:cubicBezTo>
                  <a:cubicBezTo>
                    <a:pt x="486" y="58"/>
                    <a:pt x="486" y="58"/>
                    <a:pt x="486" y="58"/>
                  </a:cubicBezTo>
                  <a:cubicBezTo>
                    <a:pt x="487" y="59"/>
                    <a:pt x="487" y="59"/>
                    <a:pt x="487" y="59"/>
                  </a:cubicBezTo>
                  <a:cubicBezTo>
                    <a:pt x="488" y="58"/>
                    <a:pt x="488" y="58"/>
                    <a:pt x="488" y="58"/>
                  </a:cubicBezTo>
                  <a:cubicBezTo>
                    <a:pt x="490" y="59"/>
                    <a:pt x="490" y="59"/>
                    <a:pt x="490" y="59"/>
                  </a:cubicBezTo>
                  <a:cubicBezTo>
                    <a:pt x="490" y="59"/>
                    <a:pt x="490" y="59"/>
                    <a:pt x="490" y="59"/>
                  </a:cubicBezTo>
                  <a:cubicBezTo>
                    <a:pt x="491" y="59"/>
                    <a:pt x="491" y="59"/>
                    <a:pt x="491" y="59"/>
                  </a:cubicBezTo>
                  <a:cubicBezTo>
                    <a:pt x="493" y="61"/>
                    <a:pt x="493" y="61"/>
                    <a:pt x="493" y="61"/>
                  </a:cubicBezTo>
                  <a:cubicBezTo>
                    <a:pt x="493" y="61"/>
                    <a:pt x="493" y="61"/>
                    <a:pt x="493" y="61"/>
                  </a:cubicBezTo>
                  <a:cubicBezTo>
                    <a:pt x="493" y="62"/>
                    <a:pt x="493" y="62"/>
                    <a:pt x="493" y="62"/>
                  </a:cubicBezTo>
                  <a:cubicBezTo>
                    <a:pt x="495" y="62"/>
                    <a:pt x="495" y="62"/>
                    <a:pt x="495" y="62"/>
                  </a:cubicBezTo>
                  <a:cubicBezTo>
                    <a:pt x="495" y="62"/>
                    <a:pt x="495" y="62"/>
                    <a:pt x="495" y="62"/>
                  </a:cubicBezTo>
                  <a:cubicBezTo>
                    <a:pt x="496" y="62"/>
                    <a:pt x="496" y="62"/>
                    <a:pt x="496" y="62"/>
                  </a:cubicBezTo>
                  <a:cubicBezTo>
                    <a:pt x="496" y="61"/>
                    <a:pt x="496" y="61"/>
                    <a:pt x="496" y="61"/>
                  </a:cubicBezTo>
                  <a:cubicBezTo>
                    <a:pt x="497" y="60"/>
                    <a:pt x="497" y="60"/>
                    <a:pt x="497" y="60"/>
                  </a:cubicBezTo>
                  <a:cubicBezTo>
                    <a:pt x="498" y="60"/>
                    <a:pt x="498" y="60"/>
                    <a:pt x="498" y="60"/>
                  </a:cubicBezTo>
                  <a:cubicBezTo>
                    <a:pt x="498" y="60"/>
                    <a:pt x="498" y="60"/>
                    <a:pt x="498" y="60"/>
                  </a:cubicBezTo>
                  <a:cubicBezTo>
                    <a:pt x="498" y="59"/>
                    <a:pt x="498" y="59"/>
                    <a:pt x="498" y="59"/>
                  </a:cubicBezTo>
                  <a:cubicBezTo>
                    <a:pt x="498" y="59"/>
                    <a:pt x="498" y="59"/>
                    <a:pt x="498" y="59"/>
                  </a:cubicBezTo>
                  <a:cubicBezTo>
                    <a:pt x="498" y="59"/>
                    <a:pt x="498" y="59"/>
                    <a:pt x="498" y="59"/>
                  </a:cubicBezTo>
                  <a:cubicBezTo>
                    <a:pt x="498" y="58"/>
                    <a:pt x="498" y="58"/>
                    <a:pt x="498" y="58"/>
                  </a:cubicBezTo>
                  <a:cubicBezTo>
                    <a:pt x="497" y="57"/>
                    <a:pt x="497" y="57"/>
                    <a:pt x="497" y="57"/>
                  </a:cubicBezTo>
                  <a:cubicBezTo>
                    <a:pt x="496" y="57"/>
                    <a:pt x="496" y="57"/>
                    <a:pt x="496" y="57"/>
                  </a:cubicBezTo>
                  <a:cubicBezTo>
                    <a:pt x="496" y="55"/>
                    <a:pt x="496" y="55"/>
                    <a:pt x="496" y="55"/>
                  </a:cubicBezTo>
                  <a:cubicBezTo>
                    <a:pt x="494" y="54"/>
                    <a:pt x="494" y="54"/>
                    <a:pt x="494" y="54"/>
                  </a:cubicBezTo>
                  <a:cubicBezTo>
                    <a:pt x="493" y="54"/>
                    <a:pt x="493" y="54"/>
                    <a:pt x="493" y="54"/>
                  </a:cubicBezTo>
                  <a:cubicBezTo>
                    <a:pt x="493" y="53"/>
                    <a:pt x="493" y="53"/>
                    <a:pt x="493" y="53"/>
                  </a:cubicBezTo>
                  <a:cubicBezTo>
                    <a:pt x="491" y="52"/>
                    <a:pt x="491" y="52"/>
                    <a:pt x="491" y="52"/>
                  </a:cubicBezTo>
                  <a:cubicBezTo>
                    <a:pt x="490" y="53"/>
                    <a:pt x="490" y="53"/>
                    <a:pt x="490" y="53"/>
                  </a:cubicBezTo>
                  <a:cubicBezTo>
                    <a:pt x="490" y="53"/>
                    <a:pt x="490" y="53"/>
                    <a:pt x="490" y="53"/>
                  </a:cubicBezTo>
                  <a:cubicBezTo>
                    <a:pt x="490" y="52"/>
                    <a:pt x="490" y="52"/>
                    <a:pt x="490" y="52"/>
                  </a:cubicBezTo>
                  <a:cubicBezTo>
                    <a:pt x="490" y="52"/>
                    <a:pt x="490" y="52"/>
                    <a:pt x="490" y="52"/>
                  </a:cubicBezTo>
                  <a:cubicBezTo>
                    <a:pt x="490" y="50"/>
                    <a:pt x="490" y="50"/>
                    <a:pt x="490" y="50"/>
                  </a:cubicBezTo>
                  <a:cubicBezTo>
                    <a:pt x="489" y="50"/>
                    <a:pt x="489" y="50"/>
                    <a:pt x="489" y="50"/>
                  </a:cubicBezTo>
                  <a:cubicBezTo>
                    <a:pt x="489" y="49"/>
                    <a:pt x="489" y="49"/>
                    <a:pt x="489" y="49"/>
                  </a:cubicBezTo>
                  <a:cubicBezTo>
                    <a:pt x="488" y="48"/>
                    <a:pt x="488" y="48"/>
                    <a:pt x="488" y="48"/>
                  </a:cubicBezTo>
                  <a:cubicBezTo>
                    <a:pt x="487" y="47"/>
                    <a:pt x="487" y="47"/>
                    <a:pt x="487" y="47"/>
                  </a:cubicBezTo>
                  <a:cubicBezTo>
                    <a:pt x="487" y="47"/>
                    <a:pt x="487" y="47"/>
                    <a:pt x="487" y="47"/>
                  </a:cubicBezTo>
                  <a:cubicBezTo>
                    <a:pt x="489" y="47"/>
                    <a:pt x="489" y="47"/>
                    <a:pt x="489" y="47"/>
                  </a:cubicBezTo>
                  <a:cubicBezTo>
                    <a:pt x="490" y="47"/>
                    <a:pt x="490" y="47"/>
                    <a:pt x="490" y="47"/>
                  </a:cubicBezTo>
                  <a:cubicBezTo>
                    <a:pt x="492" y="47"/>
                    <a:pt x="492" y="47"/>
                    <a:pt x="492" y="47"/>
                  </a:cubicBezTo>
                  <a:cubicBezTo>
                    <a:pt x="494" y="47"/>
                    <a:pt x="494" y="47"/>
                    <a:pt x="494" y="47"/>
                  </a:cubicBezTo>
                  <a:cubicBezTo>
                    <a:pt x="494" y="46"/>
                    <a:pt x="494" y="46"/>
                    <a:pt x="494" y="46"/>
                  </a:cubicBezTo>
                  <a:cubicBezTo>
                    <a:pt x="495" y="46"/>
                    <a:pt x="495" y="46"/>
                    <a:pt x="495" y="46"/>
                  </a:cubicBezTo>
                  <a:cubicBezTo>
                    <a:pt x="497" y="46"/>
                    <a:pt x="497" y="46"/>
                    <a:pt x="497" y="46"/>
                  </a:cubicBezTo>
                  <a:cubicBezTo>
                    <a:pt x="497" y="46"/>
                    <a:pt x="497" y="46"/>
                    <a:pt x="497" y="46"/>
                  </a:cubicBezTo>
                  <a:cubicBezTo>
                    <a:pt x="498" y="46"/>
                    <a:pt x="498" y="46"/>
                    <a:pt x="498" y="46"/>
                  </a:cubicBezTo>
                  <a:cubicBezTo>
                    <a:pt x="498" y="45"/>
                    <a:pt x="498" y="45"/>
                    <a:pt x="498" y="45"/>
                  </a:cubicBezTo>
                  <a:cubicBezTo>
                    <a:pt x="499" y="45"/>
                    <a:pt x="499" y="45"/>
                    <a:pt x="499" y="45"/>
                  </a:cubicBezTo>
                  <a:cubicBezTo>
                    <a:pt x="499" y="46"/>
                    <a:pt x="499" y="46"/>
                    <a:pt x="499" y="46"/>
                  </a:cubicBezTo>
                  <a:cubicBezTo>
                    <a:pt x="500" y="46"/>
                    <a:pt x="500" y="46"/>
                    <a:pt x="500" y="46"/>
                  </a:cubicBezTo>
                  <a:cubicBezTo>
                    <a:pt x="500" y="45"/>
                    <a:pt x="500" y="45"/>
                    <a:pt x="500" y="45"/>
                  </a:cubicBezTo>
                  <a:cubicBezTo>
                    <a:pt x="501" y="45"/>
                    <a:pt x="501" y="45"/>
                    <a:pt x="501" y="45"/>
                  </a:cubicBezTo>
                  <a:cubicBezTo>
                    <a:pt x="501" y="44"/>
                    <a:pt x="501" y="44"/>
                    <a:pt x="501" y="44"/>
                  </a:cubicBezTo>
                  <a:cubicBezTo>
                    <a:pt x="505" y="44"/>
                    <a:pt x="505" y="44"/>
                    <a:pt x="505" y="44"/>
                  </a:cubicBezTo>
                  <a:cubicBezTo>
                    <a:pt x="505" y="44"/>
                    <a:pt x="505" y="44"/>
                    <a:pt x="505" y="44"/>
                  </a:cubicBezTo>
                  <a:cubicBezTo>
                    <a:pt x="505" y="44"/>
                    <a:pt x="505" y="44"/>
                    <a:pt x="505" y="44"/>
                  </a:cubicBezTo>
                  <a:cubicBezTo>
                    <a:pt x="506" y="43"/>
                    <a:pt x="506" y="43"/>
                    <a:pt x="506" y="43"/>
                  </a:cubicBezTo>
                  <a:cubicBezTo>
                    <a:pt x="506" y="43"/>
                    <a:pt x="506" y="43"/>
                    <a:pt x="506" y="43"/>
                  </a:cubicBezTo>
                  <a:cubicBezTo>
                    <a:pt x="507" y="43"/>
                    <a:pt x="507" y="43"/>
                    <a:pt x="507" y="43"/>
                  </a:cubicBezTo>
                  <a:cubicBezTo>
                    <a:pt x="508" y="43"/>
                    <a:pt x="508" y="43"/>
                    <a:pt x="508" y="43"/>
                  </a:cubicBezTo>
                  <a:cubicBezTo>
                    <a:pt x="509" y="44"/>
                    <a:pt x="509" y="44"/>
                    <a:pt x="509" y="44"/>
                  </a:cubicBezTo>
                  <a:cubicBezTo>
                    <a:pt x="510" y="44"/>
                    <a:pt x="510" y="44"/>
                    <a:pt x="510" y="44"/>
                  </a:cubicBezTo>
                  <a:cubicBezTo>
                    <a:pt x="511" y="43"/>
                    <a:pt x="511" y="43"/>
                    <a:pt x="511" y="43"/>
                  </a:cubicBezTo>
                  <a:cubicBezTo>
                    <a:pt x="512" y="44"/>
                    <a:pt x="512" y="44"/>
                    <a:pt x="512" y="44"/>
                  </a:cubicBezTo>
                  <a:cubicBezTo>
                    <a:pt x="512" y="44"/>
                    <a:pt x="512" y="44"/>
                    <a:pt x="512" y="44"/>
                  </a:cubicBezTo>
                  <a:cubicBezTo>
                    <a:pt x="513" y="44"/>
                    <a:pt x="513" y="44"/>
                    <a:pt x="513" y="44"/>
                  </a:cubicBezTo>
                  <a:cubicBezTo>
                    <a:pt x="514" y="43"/>
                    <a:pt x="514" y="43"/>
                    <a:pt x="514" y="43"/>
                  </a:cubicBezTo>
                  <a:cubicBezTo>
                    <a:pt x="517" y="44"/>
                    <a:pt x="517" y="44"/>
                    <a:pt x="517" y="44"/>
                  </a:cubicBezTo>
                  <a:cubicBezTo>
                    <a:pt x="518" y="45"/>
                    <a:pt x="518" y="45"/>
                    <a:pt x="518" y="45"/>
                  </a:cubicBezTo>
                  <a:cubicBezTo>
                    <a:pt x="519" y="44"/>
                    <a:pt x="519" y="44"/>
                    <a:pt x="519" y="44"/>
                  </a:cubicBezTo>
                  <a:cubicBezTo>
                    <a:pt x="518" y="44"/>
                    <a:pt x="518" y="44"/>
                    <a:pt x="518" y="44"/>
                  </a:cubicBezTo>
                  <a:cubicBezTo>
                    <a:pt x="519" y="44"/>
                    <a:pt x="519" y="44"/>
                    <a:pt x="519" y="44"/>
                  </a:cubicBezTo>
                  <a:cubicBezTo>
                    <a:pt x="520" y="44"/>
                    <a:pt x="520" y="44"/>
                    <a:pt x="520" y="44"/>
                  </a:cubicBezTo>
                  <a:cubicBezTo>
                    <a:pt x="520" y="45"/>
                    <a:pt x="520" y="45"/>
                    <a:pt x="520" y="45"/>
                  </a:cubicBezTo>
                  <a:cubicBezTo>
                    <a:pt x="520" y="45"/>
                    <a:pt x="520" y="45"/>
                    <a:pt x="520" y="45"/>
                  </a:cubicBezTo>
                  <a:cubicBezTo>
                    <a:pt x="521" y="45"/>
                    <a:pt x="521" y="45"/>
                    <a:pt x="521" y="45"/>
                  </a:cubicBezTo>
                  <a:cubicBezTo>
                    <a:pt x="524" y="45"/>
                    <a:pt x="524" y="45"/>
                    <a:pt x="524" y="45"/>
                  </a:cubicBezTo>
                  <a:cubicBezTo>
                    <a:pt x="527" y="47"/>
                    <a:pt x="527" y="47"/>
                    <a:pt x="527" y="47"/>
                  </a:cubicBezTo>
                  <a:cubicBezTo>
                    <a:pt x="527" y="47"/>
                    <a:pt x="527" y="47"/>
                    <a:pt x="527" y="47"/>
                  </a:cubicBezTo>
                  <a:cubicBezTo>
                    <a:pt x="526" y="47"/>
                    <a:pt x="526" y="47"/>
                    <a:pt x="526" y="47"/>
                  </a:cubicBezTo>
                  <a:cubicBezTo>
                    <a:pt x="524" y="46"/>
                    <a:pt x="524" y="46"/>
                    <a:pt x="524" y="46"/>
                  </a:cubicBezTo>
                  <a:cubicBezTo>
                    <a:pt x="524" y="46"/>
                    <a:pt x="524" y="46"/>
                    <a:pt x="524" y="46"/>
                  </a:cubicBezTo>
                  <a:cubicBezTo>
                    <a:pt x="527" y="47"/>
                    <a:pt x="527" y="47"/>
                    <a:pt x="527" y="47"/>
                  </a:cubicBezTo>
                  <a:cubicBezTo>
                    <a:pt x="528" y="47"/>
                    <a:pt x="528" y="47"/>
                    <a:pt x="528" y="47"/>
                  </a:cubicBezTo>
                  <a:cubicBezTo>
                    <a:pt x="529" y="47"/>
                    <a:pt x="529" y="47"/>
                    <a:pt x="529" y="47"/>
                  </a:cubicBezTo>
                  <a:cubicBezTo>
                    <a:pt x="530" y="47"/>
                    <a:pt x="530" y="47"/>
                    <a:pt x="530" y="47"/>
                  </a:cubicBezTo>
                  <a:cubicBezTo>
                    <a:pt x="531" y="47"/>
                    <a:pt x="531" y="47"/>
                    <a:pt x="531" y="47"/>
                  </a:cubicBezTo>
                  <a:cubicBezTo>
                    <a:pt x="531" y="46"/>
                    <a:pt x="531" y="46"/>
                    <a:pt x="531" y="46"/>
                  </a:cubicBezTo>
                  <a:cubicBezTo>
                    <a:pt x="531" y="46"/>
                    <a:pt x="531" y="46"/>
                    <a:pt x="531" y="46"/>
                  </a:cubicBezTo>
                  <a:cubicBezTo>
                    <a:pt x="532" y="46"/>
                    <a:pt x="532" y="46"/>
                    <a:pt x="532" y="46"/>
                  </a:cubicBezTo>
                  <a:cubicBezTo>
                    <a:pt x="533" y="47"/>
                    <a:pt x="533" y="47"/>
                    <a:pt x="533" y="47"/>
                  </a:cubicBezTo>
                  <a:cubicBezTo>
                    <a:pt x="533" y="47"/>
                    <a:pt x="533" y="47"/>
                    <a:pt x="533" y="47"/>
                  </a:cubicBezTo>
                  <a:cubicBezTo>
                    <a:pt x="534" y="46"/>
                    <a:pt x="534" y="46"/>
                    <a:pt x="534" y="46"/>
                  </a:cubicBezTo>
                  <a:cubicBezTo>
                    <a:pt x="534" y="46"/>
                    <a:pt x="534" y="46"/>
                    <a:pt x="534" y="46"/>
                  </a:cubicBezTo>
                  <a:cubicBezTo>
                    <a:pt x="535" y="47"/>
                    <a:pt x="535" y="47"/>
                    <a:pt x="535" y="47"/>
                  </a:cubicBezTo>
                  <a:cubicBezTo>
                    <a:pt x="535" y="47"/>
                    <a:pt x="535" y="47"/>
                    <a:pt x="535" y="47"/>
                  </a:cubicBezTo>
                  <a:cubicBezTo>
                    <a:pt x="536" y="48"/>
                    <a:pt x="536" y="48"/>
                    <a:pt x="536" y="48"/>
                  </a:cubicBezTo>
                  <a:cubicBezTo>
                    <a:pt x="537" y="47"/>
                    <a:pt x="537" y="47"/>
                    <a:pt x="537" y="47"/>
                  </a:cubicBezTo>
                  <a:cubicBezTo>
                    <a:pt x="541" y="48"/>
                    <a:pt x="541" y="48"/>
                    <a:pt x="541" y="48"/>
                  </a:cubicBezTo>
                  <a:cubicBezTo>
                    <a:pt x="541" y="47"/>
                    <a:pt x="541" y="47"/>
                    <a:pt x="541" y="47"/>
                  </a:cubicBezTo>
                  <a:cubicBezTo>
                    <a:pt x="542" y="47"/>
                    <a:pt x="542" y="47"/>
                    <a:pt x="542" y="47"/>
                  </a:cubicBezTo>
                  <a:cubicBezTo>
                    <a:pt x="543" y="48"/>
                    <a:pt x="543" y="48"/>
                    <a:pt x="543" y="48"/>
                  </a:cubicBezTo>
                  <a:cubicBezTo>
                    <a:pt x="543" y="48"/>
                    <a:pt x="543" y="48"/>
                    <a:pt x="543" y="48"/>
                  </a:cubicBezTo>
                  <a:cubicBezTo>
                    <a:pt x="543" y="47"/>
                    <a:pt x="543" y="47"/>
                    <a:pt x="543" y="47"/>
                  </a:cubicBezTo>
                  <a:cubicBezTo>
                    <a:pt x="543" y="47"/>
                    <a:pt x="543" y="47"/>
                    <a:pt x="543" y="47"/>
                  </a:cubicBezTo>
                  <a:cubicBezTo>
                    <a:pt x="545" y="47"/>
                    <a:pt x="545" y="47"/>
                    <a:pt x="545" y="47"/>
                  </a:cubicBezTo>
                  <a:cubicBezTo>
                    <a:pt x="545" y="48"/>
                    <a:pt x="545" y="48"/>
                    <a:pt x="545" y="48"/>
                  </a:cubicBezTo>
                  <a:cubicBezTo>
                    <a:pt x="545" y="49"/>
                    <a:pt x="545" y="49"/>
                    <a:pt x="545" y="49"/>
                  </a:cubicBezTo>
                  <a:cubicBezTo>
                    <a:pt x="547" y="48"/>
                    <a:pt x="547" y="48"/>
                    <a:pt x="547" y="48"/>
                  </a:cubicBezTo>
                  <a:cubicBezTo>
                    <a:pt x="547" y="48"/>
                    <a:pt x="547" y="48"/>
                    <a:pt x="547" y="48"/>
                  </a:cubicBezTo>
                  <a:cubicBezTo>
                    <a:pt x="546" y="48"/>
                    <a:pt x="546" y="48"/>
                    <a:pt x="546" y="48"/>
                  </a:cubicBezTo>
                  <a:cubicBezTo>
                    <a:pt x="547" y="48"/>
                    <a:pt x="547" y="48"/>
                    <a:pt x="547" y="48"/>
                  </a:cubicBezTo>
                  <a:cubicBezTo>
                    <a:pt x="548" y="48"/>
                    <a:pt x="548" y="48"/>
                    <a:pt x="548" y="48"/>
                  </a:cubicBezTo>
                  <a:cubicBezTo>
                    <a:pt x="548" y="49"/>
                    <a:pt x="548" y="49"/>
                    <a:pt x="548" y="49"/>
                  </a:cubicBezTo>
                  <a:cubicBezTo>
                    <a:pt x="549" y="49"/>
                    <a:pt x="549" y="49"/>
                    <a:pt x="549" y="49"/>
                  </a:cubicBezTo>
                  <a:cubicBezTo>
                    <a:pt x="550" y="50"/>
                    <a:pt x="550" y="50"/>
                    <a:pt x="550" y="50"/>
                  </a:cubicBezTo>
                  <a:cubicBezTo>
                    <a:pt x="551" y="49"/>
                    <a:pt x="551" y="49"/>
                    <a:pt x="551" y="49"/>
                  </a:cubicBezTo>
                  <a:cubicBezTo>
                    <a:pt x="550" y="49"/>
                    <a:pt x="550" y="49"/>
                    <a:pt x="550" y="49"/>
                  </a:cubicBezTo>
                  <a:cubicBezTo>
                    <a:pt x="549" y="48"/>
                    <a:pt x="549" y="48"/>
                    <a:pt x="549" y="48"/>
                  </a:cubicBezTo>
                  <a:cubicBezTo>
                    <a:pt x="549" y="48"/>
                    <a:pt x="549" y="48"/>
                    <a:pt x="549" y="48"/>
                  </a:cubicBezTo>
                  <a:cubicBezTo>
                    <a:pt x="550" y="48"/>
                    <a:pt x="550" y="48"/>
                    <a:pt x="550" y="48"/>
                  </a:cubicBezTo>
                  <a:cubicBezTo>
                    <a:pt x="551" y="48"/>
                    <a:pt x="551" y="48"/>
                    <a:pt x="551" y="48"/>
                  </a:cubicBezTo>
                  <a:cubicBezTo>
                    <a:pt x="552" y="49"/>
                    <a:pt x="552" y="49"/>
                    <a:pt x="552" y="49"/>
                  </a:cubicBezTo>
                  <a:cubicBezTo>
                    <a:pt x="553" y="50"/>
                    <a:pt x="553" y="50"/>
                    <a:pt x="553" y="50"/>
                  </a:cubicBezTo>
                  <a:cubicBezTo>
                    <a:pt x="553" y="50"/>
                    <a:pt x="553" y="50"/>
                    <a:pt x="553" y="50"/>
                  </a:cubicBezTo>
                  <a:cubicBezTo>
                    <a:pt x="553" y="49"/>
                    <a:pt x="553" y="49"/>
                    <a:pt x="553" y="49"/>
                  </a:cubicBezTo>
                  <a:cubicBezTo>
                    <a:pt x="553" y="49"/>
                    <a:pt x="553" y="49"/>
                    <a:pt x="553" y="49"/>
                  </a:cubicBezTo>
                  <a:cubicBezTo>
                    <a:pt x="554" y="49"/>
                    <a:pt x="554" y="49"/>
                    <a:pt x="554" y="49"/>
                  </a:cubicBezTo>
                  <a:cubicBezTo>
                    <a:pt x="554" y="49"/>
                    <a:pt x="554" y="49"/>
                    <a:pt x="554" y="49"/>
                  </a:cubicBezTo>
                  <a:cubicBezTo>
                    <a:pt x="554" y="50"/>
                    <a:pt x="554" y="50"/>
                    <a:pt x="554" y="50"/>
                  </a:cubicBezTo>
                  <a:cubicBezTo>
                    <a:pt x="555" y="51"/>
                    <a:pt x="555" y="51"/>
                    <a:pt x="555" y="51"/>
                  </a:cubicBezTo>
                  <a:cubicBezTo>
                    <a:pt x="557" y="53"/>
                    <a:pt x="557" y="53"/>
                    <a:pt x="557" y="53"/>
                  </a:cubicBezTo>
                  <a:cubicBezTo>
                    <a:pt x="558" y="54"/>
                    <a:pt x="558" y="54"/>
                    <a:pt x="558" y="54"/>
                  </a:cubicBezTo>
                  <a:cubicBezTo>
                    <a:pt x="558" y="54"/>
                    <a:pt x="558" y="54"/>
                    <a:pt x="558" y="54"/>
                  </a:cubicBezTo>
                  <a:cubicBezTo>
                    <a:pt x="559" y="55"/>
                    <a:pt x="559" y="55"/>
                    <a:pt x="559" y="55"/>
                  </a:cubicBezTo>
                  <a:cubicBezTo>
                    <a:pt x="560" y="56"/>
                    <a:pt x="560" y="56"/>
                    <a:pt x="560" y="56"/>
                  </a:cubicBezTo>
                  <a:cubicBezTo>
                    <a:pt x="559" y="56"/>
                    <a:pt x="559" y="56"/>
                    <a:pt x="559" y="56"/>
                  </a:cubicBezTo>
                  <a:cubicBezTo>
                    <a:pt x="560" y="57"/>
                    <a:pt x="560" y="57"/>
                    <a:pt x="560" y="57"/>
                  </a:cubicBezTo>
                  <a:cubicBezTo>
                    <a:pt x="560" y="57"/>
                    <a:pt x="560" y="57"/>
                    <a:pt x="560" y="57"/>
                  </a:cubicBezTo>
                  <a:cubicBezTo>
                    <a:pt x="561" y="57"/>
                    <a:pt x="561" y="57"/>
                    <a:pt x="561" y="57"/>
                  </a:cubicBezTo>
                  <a:cubicBezTo>
                    <a:pt x="562" y="57"/>
                    <a:pt x="562" y="57"/>
                    <a:pt x="562" y="57"/>
                  </a:cubicBezTo>
                  <a:cubicBezTo>
                    <a:pt x="563" y="58"/>
                    <a:pt x="563" y="58"/>
                    <a:pt x="563" y="58"/>
                  </a:cubicBezTo>
                  <a:cubicBezTo>
                    <a:pt x="564" y="58"/>
                    <a:pt x="564" y="58"/>
                    <a:pt x="564" y="58"/>
                  </a:cubicBezTo>
                  <a:cubicBezTo>
                    <a:pt x="564" y="58"/>
                    <a:pt x="564" y="58"/>
                    <a:pt x="564" y="58"/>
                  </a:cubicBezTo>
                  <a:cubicBezTo>
                    <a:pt x="564" y="58"/>
                    <a:pt x="564" y="58"/>
                    <a:pt x="564" y="58"/>
                  </a:cubicBezTo>
                  <a:cubicBezTo>
                    <a:pt x="563" y="57"/>
                    <a:pt x="563" y="57"/>
                    <a:pt x="563" y="57"/>
                  </a:cubicBezTo>
                  <a:cubicBezTo>
                    <a:pt x="564" y="56"/>
                    <a:pt x="564" y="56"/>
                    <a:pt x="564" y="56"/>
                  </a:cubicBezTo>
                  <a:cubicBezTo>
                    <a:pt x="564" y="56"/>
                    <a:pt x="564" y="56"/>
                    <a:pt x="564" y="56"/>
                  </a:cubicBezTo>
                  <a:cubicBezTo>
                    <a:pt x="565" y="57"/>
                    <a:pt x="565" y="57"/>
                    <a:pt x="565" y="57"/>
                  </a:cubicBezTo>
                  <a:cubicBezTo>
                    <a:pt x="566" y="58"/>
                    <a:pt x="566" y="58"/>
                    <a:pt x="566" y="58"/>
                  </a:cubicBezTo>
                  <a:cubicBezTo>
                    <a:pt x="566" y="58"/>
                    <a:pt x="566" y="58"/>
                    <a:pt x="566" y="58"/>
                  </a:cubicBezTo>
                  <a:cubicBezTo>
                    <a:pt x="565" y="57"/>
                    <a:pt x="565" y="57"/>
                    <a:pt x="565" y="57"/>
                  </a:cubicBezTo>
                  <a:cubicBezTo>
                    <a:pt x="565" y="56"/>
                    <a:pt x="565" y="56"/>
                    <a:pt x="565" y="56"/>
                  </a:cubicBezTo>
                  <a:cubicBezTo>
                    <a:pt x="564" y="55"/>
                    <a:pt x="564" y="55"/>
                    <a:pt x="564" y="55"/>
                  </a:cubicBezTo>
                  <a:cubicBezTo>
                    <a:pt x="563" y="56"/>
                    <a:pt x="563" y="56"/>
                    <a:pt x="563" y="56"/>
                  </a:cubicBezTo>
                  <a:cubicBezTo>
                    <a:pt x="562" y="56"/>
                    <a:pt x="562" y="56"/>
                    <a:pt x="562" y="56"/>
                  </a:cubicBezTo>
                  <a:cubicBezTo>
                    <a:pt x="562" y="55"/>
                    <a:pt x="562" y="55"/>
                    <a:pt x="562" y="55"/>
                  </a:cubicBezTo>
                  <a:cubicBezTo>
                    <a:pt x="562" y="55"/>
                    <a:pt x="562" y="55"/>
                    <a:pt x="562" y="55"/>
                  </a:cubicBezTo>
                  <a:cubicBezTo>
                    <a:pt x="562" y="54"/>
                    <a:pt x="562" y="54"/>
                    <a:pt x="562" y="54"/>
                  </a:cubicBezTo>
                  <a:cubicBezTo>
                    <a:pt x="561" y="53"/>
                    <a:pt x="561" y="53"/>
                    <a:pt x="561" y="53"/>
                  </a:cubicBezTo>
                  <a:cubicBezTo>
                    <a:pt x="560" y="52"/>
                    <a:pt x="560" y="52"/>
                    <a:pt x="560" y="52"/>
                  </a:cubicBezTo>
                  <a:cubicBezTo>
                    <a:pt x="559" y="51"/>
                    <a:pt x="559" y="51"/>
                    <a:pt x="559" y="51"/>
                  </a:cubicBezTo>
                  <a:cubicBezTo>
                    <a:pt x="559" y="51"/>
                    <a:pt x="559" y="51"/>
                    <a:pt x="559" y="51"/>
                  </a:cubicBezTo>
                  <a:cubicBezTo>
                    <a:pt x="558" y="52"/>
                    <a:pt x="558" y="52"/>
                    <a:pt x="558" y="52"/>
                  </a:cubicBezTo>
                  <a:cubicBezTo>
                    <a:pt x="558" y="52"/>
                    <a:pt x="558" y="52"/>
                    <a:pt x="558" y="52"/>
                  </a:cubicBezTo>
                  <a:cubicBezTo>
                    <a:pt x="558" y="51"/>
                    <a:pt x="558" y="51"/>
                    <a:pt x="558" y="51"/>
                  </a:cubicBezTo>
                  <a:cubicBezTo>
                    <a:pt x="559" y="50"/>
                    <a:pt x="559" y="50"/>
                    <a:pt x="559" y="50"/>
                  </a:cubicBezTo>
                  <a:cubicBezTo>
                    <a:pt x="560" y="48"/>
                    <a:pt x="560" y="48"/>
                    <a:pt x="560" y="48"/>
                  </a:cubicBezTo>
                  <a:cubicBezTo>
                    <a:pt x="561" y="48"/>
                    <a:pt x="561" y="48"/>
                    <a:pt x="561" y="48"/>
                  </a:cubicBezTo>
                  <a:cubicBezTo>
                    <a:pt x="561" y="49"/>
                    <a:pt x="561" y="49"/>
                    <a:pt x="561" y="49"/>
                  </a:cubicBezTo>
                  <a:cubicBezTo>
                    <a:pt x="561" y="50"/>
                    <a:pt x="561" y="50"/>
                    <a:pt x="561" y="50"/>
                  </a:cubicBezTo>
                  <a:cubicBezTo>
                    <a:pt x="562" y="50"/>
                    <a:pt x="562" y="50"/>
                    <a:pt x="562" y="50"/>
                  </a:cubicBezTo>
                  <a:cubicBezTo>
                    <a:pt x="562" y="50"/>
                    <a:pt x="562" y="50"/>
                    <a:pt x="562" y="50"/>
                  </a:cubicBezTo>
                  <a:cubicBezTo>
                    <a:pt x="562" y="49"/>
                    <a:pt x="562" y="49"/>
                    <a:pt x="562" y="49"/>
                  </a:cubicBezTo>
                  <a:cubicBezTo>
                    <a:pt x="561" y="49"/>
                    <a:pt x="561" y="49"/>
                    <a:pt x="561" y="49"/>
                  </a:cubicBezTo>
                  <a:cubicBezTo>
                    <a:pt x="562" y="49"/>
                    <a:pt x="562" y="49"/>
                    <a:pt x="562" y="49"/>
                  </a:cubicBezTo>
                  <a:cubicBezTo>
                    <a:pt x="563" y="48"/>
                    <a:pt x="563" y="48"/>
                    <a:pt x="563" y="48"/>
                  </a:cubicBezTo>
                  <a:cubicBezTo>
                    <a:pt x="563" y="47"/>
                    <a:pt x="563" y="47"/>
                    <a:pt x="563" y="47"/>
                  </a:cubicBezTo>
                  <a:cubicBezTo>
                    <a:pt x="562" y="47"/>
                    <a:pt x="562" y="47"/>
                    <a:pt x="562" y="47"/>
                  </a:cubicBezTo>
                  <a:cubicBezTo>
                    <a:pt x="563" y="47"/>
                    <a:pt x="563" y="47"/>
                    <a:pt x="563" y="47"/>
                  </a:cubicBezTo>
                  <a:cubicBezTo>
                    <a:pt x="563" y="47"/>
                    <a:pt x="563" y="47"/>
                    <a:pt x="563" y="47"/>
                  </a:cubicBezTo>
                  <a:cubicBezTo>
                    <a:pt x="564" y="47"/>
                    <a:pt x="564" y="47"/>
                    <a:pt x="564" y="47"/>
                  </a:cubicBezTo>
                  <a:cubicBezTo>
                    <a:pt x="565" y="46"/>
                    <a:pt x="565" y="46"/>
                    <a:pt x="565" y="46"/>
                  </a:cubicBezTo>
                  <a:cubicBezTo>
                    <a:pt x="565" y="46"/>
                    <a:pt x="565" y="46"/>
                    <a:pt x="565" y="46"/>
                  </a:cubicBezTo>
                  <a:cubicBezTo>
                    <a:pt x="566" y="46"/>
                    <a:pt x="566" y="46"/>
                    <a:pt x="566" y="46"/>
                  </a:cubicBezTo>
                  <a:cubicBezTo>
                    <a:pt x="566" y="46"/>
                    <a:pt x="566" y="46"/>
                    <a:pt x="566" y="46"/>
                  </a:cubicBezTo>
                  <a:cubicBezTo>
                    <a:pt x="567" y="46"/>
                    <a:pt x="567" y="46"/>
                    <a:pt x="567" y="46"/>
                  </a:cubicBezTo>
                  <a:cubicBezTo>
                    <a:pt x="567" y="47"/>
                    <a:pt x="567" y="47"/>
                    <a:pt x="567" y="47"/>
                  </a:cubicBezTo>
                  <a:cubicBezTo>
                    <a:pt x="568" y="47"/>
                    <a:pt x="568" y="47"/>
                    <a:pt x="568" y="47"/>
                  </a:cubicBezTo>
                  <a:cubicBezTo>
                    <a:pt x="569" y="47"/>
                    <a:pt x="569" y="47"/>
                    <a:pt x="569" y="47"/>
                  </a:cubicBezTo>
                  <a:cubicBezTo>
                    <a:pt x="570" y="47"/>
                    <a:pt x="570" y="47"/>
                    <a:pt x="570" y="47"/>
                  </a:cubicBezTo>
                  <a:cubicBezTo>
                    <a:pt x="572" y="48"/>
                    <a:pt x="572" y="48"/>
                    <a:pt x="572" y="48"/>
                  </a:cubicBezTo>
                  <a:cubicBezTo>
                    <a:pt x="572" y="48"/>
                    <a:pt x="572" y="48"/>
                    <a:pt x="572" y="48"/>
                  </a:cubicBezTo>
                  <a:cubicBezTo>
                    <a:pt x="572" y="49"/>
                    <a:pt x="572" y="49"/>
                    <a:pt x="572" y="49"/>
                  </a:cubicBezTo>
                  <a:cubicBezTo>
                    <a:pt x="573" y="49"/>
                    <a:pt x="573" y="49"/>
                    <a:pt x="573" y="49"/>
                  </a:cubicBezTo>
                  <a:cubicBezTo>
                    <a:pt x="573" y="48"/>
                    <a:pt x="573" y="48"/>
                    <a:pt x="573" y="48"/>
                  </a:cubicBezTo>
                  <a:cubicBezTo>
                    <a:pt x="574" y="48"/>
                    <a:pt x="574" y="48"/>
                    <a:pt x="574" y="48"/>
                  </a:cubicBezTo>
                  <a:cubicBezTo>
                    <a:pt x="574" y="49"/>
                    <a:pt x="574" y="49"/>
                    <a:pt x="574" y="49"/>
                  </a:cubicBezTo>
                  <a:cubicBezTo>
                    <a:pt x="575" y="49"/>
                    <a:pt x="575" y="49"/>
                    <a:pt x="575" y="49"/>
                  </a:cubicBezTo>
                  <a:cubicBezTo>
                    <a:pt x="576" y="48"/>
                    <a:pt x="576" y="48"/>
                    <a:pt x="576" y="48"/>
                  </a:cubicBezTo>
                  <a:cubicBezTo>
                    <a:pt x="576" y="48"/>
                    <a:pt x="576" y="48"/>
                    <a:pt x="576" y="48"/>
                  </a:cubicBezTo>
                  <a:cubicBezTo>
                    <a:pt x="576" y="49"/>
                    <a:pt x="576" y="49"/>
                    <a:pt x="576" y="49"/>
                  </a:cubicBezTo>
                  <a:cubicBezTo>
                    <a:pt x="576" y="49"/>
                    <a:pt x="576" y="49"/>
                    <a:pt x="576" y="49"/>
                  </a:cubicBezTo>
                  <a:cubicBezTo>
                    <a:pt x="576" y="50"/>
                    <a:pt x="576" y="50"/>
                    <a:pt x="576" y="50"/>
                  </a:cubicBezTo>
                  <a:cubicBezTo>
                    <a:pt x="576" y="52"/>
                    <a:pt x="576" y="52"/>
                    <a:pt x="576" y="52"/>
                  </a:cubicBezTo>
                  <a:cubicBezTo>
                    <a:pt x="576" y="53"/>
                    <a:pt x="576" y="53"/>
                    <a:pt x="576" y="53"/>
                  </a:cubicBezTo>
                  <a:cubicBezTo>
                    <a:pt x="576" y="53"/>
                    <a:pt x="576" y="53"/>
                    <a:pt x="576" y="53"/>
                  </a:cubicBezTo>
                  <a:cubicBezTo>
                    <a:pt x="577" y="53"/>
                    <a:pt x="577" y="53"/>
                    <a:pt x="577" y="53"/>
                  </a:cubicBezTo>
                  <a:cubicBezTo>
                    <a:pt x="578" y="54"/>
                    <a:pt x="578" y="54"/>
                    <a:pt x="578" y="54"/>
                  </a:cubicBezTo>
                  <a:cubicBezTo>
                    <a:pt x="579" y="54"/>
                    <a:pt x="579" y="54"/>
                    <a:pt x="579" y="54"/>
                  </a:cubicBezTo>
                  <a:cubicBezTo>
                    <a:pt x="579" y="55"/>
                    <a:pt x="579" y="55"/>
                    <a:pt x="579" y="55"/>
                  </a:cubicBezTo>
                  <a:cubicBezTo>
                    <a:pt x="578" y="56"/>
                    <a:pt x="578" y="56"/>
                    <a:pt x="578" y="56"/>
                  </a:cubicBezTo>
                  <a:cubicBezTo>
                    <a:pt x="577" y="56"/>
                    <a:pt x="577" y="56"/>
                    <a:pt x="577" y="56"/>
                  </a:cubicBezTo>
                  <a:cubicBezTo>
                    <a:pt x="576" y="56"/>
                    <a:pt x="576" y="56"/>
                    <a:pt x="576" y="56"/>
                  </a:cubicBezTo>
                  <a:cubicBezTo>
                    <a:pt x="577" y="56"/>
                    <a:pt x="577" y="56"/>
                    <a:pt x="577" y="56"/>
                  </a:cubicBezTo>
                  <a:cubicBezTo>
                    <a:pt x="578" y="57"/>
                    <a:pt x="578" y="57"/>
                    <a:pt x="578" y="57"/>
                  </a:cubicBezTo>
                  <a:cubicBezTo>
                    <a:pt x="578" y="58"/>
                    <a:pt x="578" y="58"/>
                    <a:pt x="578" y="58"/>
                  </a:cubicBezTo>
                  <a:cubicBezTo>
                    <a:pt x="577" y="58"/>
                    <a:pt x="577" y="58"/>
                    <a:pt x="577" y="58"/>
                  </a:cubicBezTo>
                  <a:cubicBezTo>
                    <a:pt x="576" y="59"/>
                    <a:pt x="576" y="59"/>
                    <a:pt x="576" y="59"/>
                  </a:cubicBezTo>
                  <a:cubicBezTo>
                    <a:pt x="576" y="59"/>
                    <a:pt x="576" y="59"/>
                    <a:pt x="576" y="59"/>
                  </a:cubicBezTo>
                  <a:cubicBezTo>
                    <a:pt x="575" y="60"/>
                    <a:pt x="575" y="60"/>
                    <a:pt x="575" y="60"/>
                  </a:cubicBezTo>
                  <a:cubicBezTo>
                    <a:pt x="573" y="60"/>
                    <a:pt x="573" y="60"/>
                    <a:pt x="573" y="60"/>
                  </a:cubicBezTo>
                  <a:cubicBezTo>
                    <a:pt x="572" y="60"/>
                    <a:pt x="572" y="60"/>
                    <a:pt x="572" y="60"/>
                  </a:cubicBezTo>
                  <a:cubicBezTo>
                    <a:pt x="574" y="60"/>
                    <a:pt x="574" y="60"/>
                    <a:pt x="574" y="60"/>
                  </a:cubicBezTo>
                  <a:cubicBezTo>
                    <a:pt x="574" y="60"/>
                    <a:pt x="574" y="60"/>
                    <a:pt x="574" y="60"/>
                  </a:cubicBezTo>
                  <a:cubicBezTo>
                    <a:pt x="575" y="61"/>
                    <a:pt x="575" y="61"/>
                    <a:pt x="575" y="61"/>
                  </a:cubicBezTo>
                  <a:cubicBezTo>
                    <a:pt x="576" y="60"/>
                    <a:pt x="576" y="60"/>
                    <a:pt x="576" y="60"/>
                  </a:cubicBezTo>
                  <a:cubicBezTo>
                    <a:pt x="576" y="60"/>
                    <a:pt x="576" y="60"/>
                    <a:pt x="576" y="60"/>
                  </a:cubicBezTo>
                  <a:cubicBezTo>
                    <a:pt x="576" y="61"/>
                    <a:pt x="576" y="61"/>
                    <a:pt x="576" y="61"/>
                  </a:cubicBezTo>
                  <a:cubicBezTo>
                    <a:pt x="577" y="62"/>
                    <a:pt x="577" y="62"/>
                    <a:pt x="577" y="62"/>
                  </a:cubicBezTo>
                  <a:cubicBezTo>
                    <a:pt x="576" y="63"/>
                    <a:pt x="576" y="63"/>
                    <a:pt x="576" y="63"/>
                  </a:cubicBezTo>
                  <a:cubicBezTo>
                    <a:pt x="576" y="64"/>
                    <a:pt x="576" y="64"/>
                    <a:pt x="576" y="64"/>
                  </a:cubicBezTo>
                  <a:cubicBezTo>
                    <a:pt x="577" y="63"/>
                    <a:pt x="577" y="63"/>
                    <a:pt x="577" y="63"/>
                  </a:cubicBezTo>
                  <a:cubicBezTo>
                    <a:pt x="578" y="63"/>
                    <a:pt x="578" y="63"/>
                    <a:pt x="578" y="63"/>
                  </a:cubicBezTo>
                  <a:cubicBezTo>
                    <a:pt x="579" y="64"/>
                    <a:pt x="579" y="64"/>
                    <a:pt x="579" y="64"/>
                  </a:cubicBezTo>
                  <a:cubicBezTo>
                    <a:pt x="579" y="64"/>
                    <a:pt x="579" y="64"/>
                    <a:pt x="579" y="64"/>
                  </a:cubicBezTo>
                  <a:cubicBezTo>
                    <a:pt x="580" y="65"/>
                    <a:pt x="580" y="65"/>
                    <a:pt x="580" y="65"/>
                  </a:cubicBezTo>
                  <a:cubicBezTo>
                    <a:pt x="579" y="66"/>
                    <a:pt x="579" y="66"/>
                    <a:pt x="579" y="66"/>
                  </a:cubicBezTo>
                  <a:cubicBezTo>
                    <a:pt x="579" y="66"/>
                    <a:pt x="579" y="66"/>
                    <a:pt x="579" y="66"/>
                  </a:cubicBezTo>
                  <a:cubicBezTo>
                    <a:pt x="580" y="67"/>
                    <a:pt x="580" y="67"/>
                    <a:pt x="580" y="67"/>
                  </a:cubicBezTo>
                  <a:cubicBezTo>
                    <a:pt x="579" y="68"/>
                    <a:pt x="579" y="68"/>
                    <a:pt x="579" y="68"/>
                  </a:cubicBezTo>
                  <a:cubicBezTo>
                    <a:pt x="578" y="68"/>
                    <a:pt x="578" y="68"/>
                    <a:pt x="578" y="68"/>
                  </a:cubicBezTo>
                  <a:cubicBezTo>
                    <a:pt x="579" y="69"/>
                    <a:pt x="579" y="69"/>
                    <a:pt x="579" y="69"/>
                  </a:cubicBezTo>
                  <a:cubicBezTo>
                    <a:pt x="579" y="68"/>
                    <a:pt x="579" y="68"/>
                    <a:pt x="579" y="68"/>
                  </a:cubicBezTo>
                  <a:cubicBezTo>
                    <a:pt x="580" y="68"/>
                    <a:pt x="580" y="68"/>
                    <a:pt x="580" y="68"/>
                  </a:cubicBezTo>
                  <a:cubicBezTo>
                    <a:pt x="580" y="69"/>
                    <a:pt x="580" y="69"/>
                    <a:pt x="580" y="69"/>
                  </a:cubicBezTo>
                  <a:cubicBezTo>
                    <a:pt x="580" y="70"/>
                    <a:pt x="580" y="70"/>
                    <a:pt x="580" y="70"/>
                  </a:cubicBezTo>
                  <a:cubicBezTo>
                    <a:pt x="581" y="69"/>
                    <a:pt x="581" y="69"/>
                    <a:pt x="581" y="69"/>
                  </a:cubicBezTo>
                  <a:cubicBezTo>
                    <a:pt x="581" y="70"/>
                    <a:pt x="581" y="70"/>
                    <a:pt x="581" y="70"/>
                  </a:cubicBezTo>
                  <a:cubicBezTo>
                    <a:pt x="581" y="69"/>
                    <a:pt x="581" y="69"/>
                    <a:pt x="581" y="69"/>
                  </a:cubicBezTo>
                  <a:cubicBezTo>
                    <a:pt x="582" y="69"/>
                    <a:pt x="582" y="69"/>
                    <a:pt x="582" y="69"/>
                  </a:cubicBezTo>
                  <a:cubicBezTo>
                    <a:pt x="583" y="69"/>
                    <a:pt x="583" y="69"/>
                    <a:pt x="583" y="69"/>
                  </a:cubicBezTo>
                  <a:cubicBezTo>
                    <a:pt x="584" y="69"/>
                    <a:pt x="584" y="69"/>
                    <a:pt x="584" y="69"/>
                  </a:cubicBezTo>
                  <a:cubicBezTo>
                    <a:pt x="584" y="70"/>
                    <a:pt x="584" y="70"/>
                    <a:pt x="584" y="70"/>
                  </a:cubicBezTo>
                  <a:cubicBezTo>
                    <a:pt x="583" y="71"/>
                    <a:pt x="583" y="71"/>
                    <a:pt x="583" y="71"/>
                  </a:cubicBezTo>
                  <a:cubicBezTo>
                    <a:pt x="582" y="70"/>
                    <a:pt x="582" y="70"/>
                    <a:pt x="582" y="70"/>
                  </a:cubicBezTo>
                  <a:cubicBezTo>
                    <a:pt x="582" y="71"/>
                    <a:pt x="582" y="71"/>
                    <a:pt x="582" y="71"/>
                  </a:cubicBezTo>
                  <a:cubicBezTo>
                    <a:pt x="583" y="71"/>
                    <a:pt x="583" y="71"/>
                    <a:pt x="583" y="71"/>
                  </a:cubicBezTo>
                  <a:cubicBezTo>
                    <a:pt x="583" y="71"/>
                    <a:pt x="583" y="71"/>
                    <a:pt x="583" y="71"/>
                  </a:cubicBezTo>
                  <a:cubicBezTo>
                    <a:pt x="584" y="72"/>
                    <a:pt x="584" y="72"/>
                    <a:pt x="584" y="72"/>
                  </a:cubicBezTo>
                  <a:cubicBezTo>
                    <a:pt x="584" y="73"/>
                    <a:pt x="584" y="73"/>
                    <a:pt x="584" y="73"/>
                  </a:cubicBezTo>
                  <a:cubicBezTo>
                    <a:pt x="583" y="73"/>
                    <a:pt x="583" y="73"/>
                    <a:pt x="583" y="73"/>
                  </a:cubicBezTo>
                  <a:cubicBezTo>
                    <a:pt x="582" y="72"/>
                    <a:pt x="582" y="72"/>
                    <a:pt x="582" y="72"/>
                  </a:cubicBezTo>
                  <a:cubicBezTo>
                    <a:pt x="581" y="72"/>
                    <a:pt x="581" y="72"/>
                    <a:pt x="581" y="72"/>
                  </a:cubicBezTo>
                  <a:cubicBezTo>
                    <a:pt x="582" y="73"/>
                    <a:pt x="582" y="73"/>
                    <a:pt x="582" y="73"/>
                  </a:cubicBezTo>
                  <a:cubicBezTo>
                    <a:pt x="581" y="74"/>
                    <a:pt x="581" y="74"/>
                    <a:pt x="581" y="74"/>
                  </a:cubicBezTo>
                  <a:cubicBezTo>
                    <a:pt x="581" y="74"/>
                    <a:pt x="581" y="74"/>
                    <a:pt x="581" y="74"/>
                  </a:cubicBezTo>
                  <a:cubicBezTo>
                    <a:pt x="580" y="74"/>
                    <a:pt x="580" y="74"/>
                    <a:pt x="580" y="74"/>
                  </a:cubicBezTo>
                  <a:cubicBezTo>
                    <a:pt x="580" y="74"/>
                    <a:pt x="580" y="74"/>
                    <a:pt x="580" y="74"/>
                  </a:cubicBezTo>
                  <a:cubicBezTo>
                    <a:pt x="579" y="73"/>
                    <a:pt x="579" y="73"/>
                    <a:pt x="579" y="73"/>
                  </a:cubicBezTo>
                  <a:cubicBezTo>
                    <a:pt x="577" y="73"/>
                    <a:pt x="577" y="73"/>
                    <a:pt x="577" y="73"/>
                  </a:cubicBezTo>
                  <a:cubicBezTo>
                    <a:pt x="576" y="74"/>
                    <a:pt x="576" y="74"/>
                    <a:pt x="576" y="74"/>
                  </a:cubicBezTo>
                  <a:cubicBezTo>
                    <a:pt x="576" y="74"/>
                    <a:pt x="576" y="74"/>
                    <a:pt x="576" y="74"/>
                  </a:cubicBezTo>
                  <a:cubicBezTo>
                    <a:pt x="576" y="73"/>
                    <a:pt x="576" y="73"/>
                    <a:pt x="576" y="73"/>
                  </a:cubicBezTo>
                  <a:cubicBezTo>
                    <a:pt x="575" y="72"/>
                    <a:pt x="575" y="72"/>
                    <a:pt x="575" y="72"/>
                  </a:cubicBezTo>
                  <a:cubicBezTo>
                    <a:pt x="575" y="72"/>
                    <a:pt x="575" y="72"/>
                    <a:pt x="575" y="72"/>
                  </a:cubicBezTo>
                  <a:cubicBezTo>
                    <a:pt x="575" y="73"/>
                    <a:pt x="575" y="73"/>
                    <a:pt x="575" y="73"/>
                  </a:cubicBezTo>
                  <a:cubicBezTo>
                    <a:pt x="574" y="73"/>
                    <a:pt x="574" y="73"/>
                    <a:pt x="574" y="73"/>
                  </a:cubicBezTo>
                  <a:cubicBezTo>
                    <a:pt x="574" y="74"/>
                    <a:pt x="574" y="74"/>
                    <a:pt x="574" y="74"/>
                  </a:cubicBezTo>
                  <a:cubicBezTo>
                    <a:pt x="575" y="74"/>
                    <a:pt x="575" y="74"/>
                    <a:pt x="575" y="74"/>
                  </a:cubicBezTo>
                  <a:cubicBezTo>
                    <a:pt x="574" y="75"/>
                    <a:pt x="574" y="75"/>
                    <a:pt x="574" y="75"/>
                  </a:cubicBezTo>
                  <a:cubicBezTo>
                    <a:pt x="574" y="75"/>
                    <a:pt x="574" y="75"/>
                    <a:pt x="574" y="75"/>
                  </a:cubicBezTo>
                  <a:cubicBezTo>
                    <a:pt x="574" y="75"/>
                    <a:pt x="574" y="75"/>
                    <a:pt x="574" y="75"/>
                  </a:cubicBezTo>
                  <a:cubicBezTo>
                    <a:pt x="573" y="74"/>
                    <a:pt x="573" y="74"/>
                    <a:pt x="573" y="74"/>
                  </a:cubicBezTo>
                  <a:cubicBezTo>
                    <a:pt x="571" y="75"/>
                    <a:pt x="571" y="75"/>
                    <a:pt x="571" y="75"/>
                  </a:cubicBezTo>
                  <a:cubicBezTo>
                    <a:pt x="571" y="75"/>
                    <a:pt x="571" y="75"/>
                    <a:pt x="571" y="75"/>
                  </a:cubicBezTo>
                  <a:cubicBezTo>
                    <a:pt x="571" y="74"/>
                    <a:pt x="571" y="74"/>
                    <a:pt x="571" y="74"/>
                  </a:cubicBezTo>
                  <a:cubicBezTo>
                    <a:pt x="571" y="73"/>
                    <a:pt x="571" y="73"/>
                    <a:pt x="571" y="73"/>
                  </a:cubicBezTo>
                  <a:cubicBezTo>
                    <a:pt x="570" y="73"/>
                    <a:pt x="570" y="73"/>
                    <a:pt x="570" y="73"/>
                  </a:cubicBezTo>
                  <a:cubicBezTo>
                    <a:pt x="568" y="72"/>
                    <a:pt x="568" y="72"/>
                    <a:pt x="568" y="72"/>
                  </a:cubicBezTo>
                  <a:cubicBezTo>
                    <a:pt x="568" y="71"/>
                    <a:pt x="568" y="71"/>
                    <a:pt x="568" y="71"/>
                  </a:cubicBezTo>
                  <a:cubicBezTo>
                    <a:pt x="568" y="71"/>
                    <a:pt x="568" y="71"/>
                    <a:pt x="568" y="71"/>
                  </a:cubicBezTo>
                  <a:cubicBezTo>
                    <a:pt x="567" y="70"/>
                    <a:pt x="567" y="70"/>
                    <a:pt x="567" y="70"/>
                  </a:cubicBezTo>
                  <a:cubicBezTo>
                    <a:pt x="566" y="71"/>
                    <a:pt x="566" y="71"/>
                    <a:pt x="566" y="71"/>
                  </a:cubicBezTo>
                  <a:cubicBezTo>
                    <a:pt x="565" y="72"/>
                    <a:pt x="565" y="72"/>
                    <a:pt x="565" y="72"/>
                  </a:cubicBezTo>
                  <a:cubicBezTo>
                    <a:pt x="564" y="72"/>
                    <a:pt x="564" y="72"/>
                    <a:pt x="564" y="72"/>
                  </a:cubicBezTo>
                  <a:cubicBezTo>
                    <a:pt x="564" y="72"/>
                    <a:pt x="564" y="72"/>
                    <a:pt x="564" y="72"/>
                  </a:cubicBezTo>
                  <a:cubicBezTo>
                    <a:pt x="564" y="71"/>
                    <a:pt x="564" y="71"/>
                    <a:pt x="564" y="71"/>
                  </a:cubicBezTo>
                  <a:cubicBezTo>
                    <a:pt x="563" y="71"/>
                    <a:pt x="563" y="71"/>
                    <a:pt x="563" y="71"/>
                  </a:cubicBezTo>
                  <a:cubicBezTo>
                    <a:pt x="563" y="71"/>
                    <a:pt x="563" y="71"/>
                    <a:pt x="563" y="71"/>
                  </a:cubicBezTo>
                  <a:cubicBezTo>
                    <a:pt x="563" y="73"/>
                    <a:pt x="563" y="73"/>
                    <a:pt x="563" y="73"/>
                  </a:cubicBezTo>
                  <a:cubicBezTo>
                    <a:pt x="564" y="74"/>
                    <a:pt x="564" y="74"/>
                    <a:pt x="564" y="74"/>
                  </a:cubicBezTo>
                  <a:cubicBezTo>
                    <a:pt x="563" y="75"/>
                    <a:pt x="563" y="75"/>
                    <a:pt x="563" y="75"/>
                  </a:cubicBezTo>
                  <a:cubicBezTo>
                    <a:pt x="562" y="77"/>
                    <a:pt x="562" y="77"/>
                    <a:pt x="562" y="77"/>
                  </a:cubicBezTo>
                  <a:cubicBezTo>
                    <a:pt x="561" y="77"/>
                    <a:pt x="561" y="77"/>
                    <a:pt x="561" y="77"/>
                  </a:cubicBezTo>
                  <a:cubicBezTo>
                    <a:pt x="561" y="75"/>
                    <a:pt x="561" y="75"/>
                    <a:pt x="561" y="75"/>
                  </a:cubicBezTo>
                  <a:cubicBezTo>
                    <a:pt x="560" y="75"/>
                    <a:pt x="560" y="75"/>
                    <a:pt x="560" y="75"/>
                  </a:cubicBezTo>
                  <a:cubicBezTo>
                    <a:pt x="559" y="76"/>
                    <a:pt x="559" y="76"/>
                    <a:pt x="559" y="76"/>
                  </a:cubicBezTo>
                  <a:cubicBezTo>
                    <a:pt x="557" y="74"/>
                    <a:pt x="557" y="74"/>
                    <a:pt x="557" y="74"/>
                  </a:cubicBezTo>
                  <a:cubicBezTo>
                    <a:pt x="557" y="73"/>
                    <a:pt x="557" y="73"/>
                    <a:pt x="557" y="73"/>
                  </a:cubicBezTo>
                  <a:cubicBezTo>
                    <a:pt x="557" y="71"/>
                    <a:pt x="557" y="71"/>
                    <a:pt x="557" y="71"/>
                  </a:cubicBezTo>
                  <a:cubicBezTo>
                    <a:pt x="556" y="71"/>
                    <a:pt x="556" y="71"/>
                    <a:pt x="556" y="71"/>
                  </a:cubicBezTo>
                  <a:cubicBezTo>
                    <a:pt x="556" y="71"/>
                    <a:pt x="556" y="71"/>
                    <a:pt x="556" y="71"/>
                  </a:cubicBezTo>
                  <a:cubicBezTo>
                    <a:pt x="555" y="70"/>
                    <a:pt x="555" y="70"/>
                    <a:pt x="555" y="70"/>
                  </a:cubicBezTo>
                  <a:cubicBezTo>
                    <a:pt x="555" y="71"/>
                    <a:pt x="555" y="71"/>
                    <a:pt x="555" y="71"/>
                  </a:cubicBezTo>
                  <a:cubicBezTo>
                    <a:pt x="555" y="71"/>
                    <a:pt x="555" y="71"/>
                    <a:pt x="555" y="71"/>
                  </a:cubicBezTo>
                  <a:cubicBezTo>
                    <a:pt x="555" y="72"/>
                    <a:pt x="555" y="72"/>
                    <a:pt x="555" y="72"/>
                  </a:cubicBezTo>
                  <a:cubicBezTo>
                    <a:pt x="555" y="72"/>
                    <a:pt x="555" y="72"/>
                    <a:pt x="555" y="72"/>
                  </a:cubicBezTo>
                  <a:cubicBezTo>
                    <a:pt x="555" y="73"/>
                    <a:pt x="555" y="73"/>
                    <a:pt x="555" y="73"/>
                  </a:cubicBezTo>
                  <a:cubicBezTo>
                    <a:pt x="554" y="72"/>
                    <a:pt x="554" y="72"/>
                    <a:pt x="554" y="72"/>
                  </a:cubicBezTo>
                  <a:cubicBezTo>
                    <a:pt x="553" y="71"/>
                    <a:pt x="553" y="71"/>
                    <a:pt x="553" y="71"/>
                  </a:cubicBezTo>
                  <a:cubicBezTo>
                    <a:pt x="553" y="71"/>
                    <a:pt x="553" y="71"/>
                    <a:pt x="553" y="71"/>
                  </a:cubicBezTo>
                  <a:cubicBezTo>
                    <a:pt x="553" y="72"/>
                    <a:pt x="553" y="72"/>
                    <a:pt x="553" y="72"/>
                  </a:cubicBezTo>
                  <a:cubicBezTo>
                    <a:pt x="553" y="73"/>
                    <a:pt x="553" y="73"/>
                    <a:pt x="553" y="73"/>
                  </a:cubicBezTo>
                  <a:cubicBezTo>
                    <a:pt x="553" y="73"/>
                    <a:pt x="553" y="73"/>
                    <a:pt x="553" y="73"/>
                  </a:cubicBezTo>
                  <a:cubicBezTo>
                    <a:pt x="554" y="73"/>
                    <a:pt x="554" y="73"/>
                    <a:pt x="554" y="73"/>
                  </a:cubicBezTo>
                  <a:cubicBezTo>
                    <a:pt x="555" y="74"/>
                    <a:pt x="555" y="74"/>
                    <a:pt x="555" y="74"/>
                  </a:cubicBezTo>
                  <a:cubicBezTo>
                    <a:pt x="554" y="75"/>
                    <a:pt x="554" y="75"/>
                    <a:pt x="554" y="75"/>
                  </a:cubicBezTo>
                  <a:cubicBezTo>
                    <a:pt x="553" y="75"/>
                    <a:pt x="553" y="75"/>
                    <a:pt x="553" y="75"/>
                  </a:cubicBezTo>
                  <a:cubicBezTo>
                    <a:pt x="553" y="75"/>
                    <a:pt x="553" y="75"/>
                    <a:pt x="553" y="75"/>
                  </a:cubicBezTo>
                  <a:cubicBezTo>
                    <a:pt x="553" y="75"/>
                    <a:pt x="553" y="75"/>
                    <a:pt x="553" y="75"/>
                  </a:cubicBezTo>
                  <a:cubicBezTo>
                    <a:pt x="556" y="78"/>
                    <a:pt x="556" y="78"/>
                    <a:pt x="556" y="78"/>
                  </a:cubicBezTo>
                  <a:cubicBezTo>
                    <a:pt x="558" y="78"/>
                    <a:pt x="558" y="78"/>
                    <a:pt x="558" y="78"/>
                  </a:cubicBezTo>
                  <a:cubicBezTo>
                    <a:pt x="559" y="78"/>
                    <a:pt x="559" y="78"/>
                    <a:pt x="559" y="78"/>
                  </a:cubicBezTo>
                  <a:cubicBezTo>
                    <a:pt x="560" y="79"/>
                    <a:pt x="560" y="79"/>
                    <a:pt x="560" y="79"/>
                  </a:cubicBezTo>
                  <a:cubicBezTo>
                    <a:pt x="560" y="80"/>
                    <a:pt x="560" y="80"/>
                    <a:pt x="560" y="80"/>
                  </a:cubicBezTo>
                  <a:cubicBezTo>
                    <a:pt x="560" y="80"/>
                    <a:pt x="560" y="80"/>
                    <a:pt x="560" y="80"/>
                  </a:cubicBezTo>
                  <a:cubicBezTo>
                    <a:pt x="559" y="79"/>
                    <a:pt x="559" y="79"/>
                    <a:pt x="559" y="79"/>
                  </a:cubicBezTo>
                  <a:cubicBezTo>
                    <a:pt x="559" y="79"/>
                    <a:pt x="559" y="79"/>
                    <a:pt x="559" y="79"/>
                  </a:cubicBezTo>
                  <a:cubicBezTo>
                    <a:pt x="559" y="80"/>
                    <a:pt x="559" y="80"/>
                    <a:pt x="559" y="80"/>
                  </a:cubicBezTo>
                  <a:cubicBezTo>
                    <a:pt x="560" y="81"/>
                    <a:pt x="560" y="81"/>
                    <a:pt x="560" y="81"/>
                  </a:cubicBezTo>
                  <a:cubicBezTo>
                    <a:pt x="561" y="82"/>
                    <a:pt x="561" y="82"/>
                    <a:pt x="561" y="82"/>
                  </a:cubicBezTo>
                  <a:cubicBezTo>
                    <a:pt x="562" y="83"/>
                    <a:pt x="562" y="83"/>
                    <a:pt x="562" y="83"/>
                  </a:cubicBezTo>
                  <a:cubicBezTo>
                    <a:pt x="562" y="84"/>
                    <a:pt x="562" y="84"/>
                    <a:pt x="562" y="84"/>
                  </a:cubicBezTo>
                  <a:cubicBezTo>
                    <a:pt x="561" y="87"/>
                    <a:pt x="561" y="87"/>
                    <a:pt x="561" y="87"/>
                  </a:cubicBezTo>
                  <a:cubicBezTo>
                    <a:pt x="561" y="89"/>
                    <a:pt x="561" y="89"/>
                    <a:pt x="561" y="89"/>
                  </a:cubicBezTo>
                  <a:cubicBezTo>
                    <a:pt x="561" y="90"/>
                    <a:pt x="561" y="90"/>
                    <a:pt x="561" y="90"/>
                  </a:cubicBezTo>
                  <a:cubicBezTo>
                    <a:pt x="562" y="90"/>
                    <a:pt x="562" y="90"/>
                    <a:pt x="562" y="90"/>
                  </a:cubicBezTo>
                  <a:cubicBezTo>
                    <a:pt x="561" y="92"/>
                    <a:pt x="561" y="92"/>
                    <a:pt x="561" y="92"/>
                  </a:cubicBezTo>
                  <a:cubicBezTo>
                    <a:pt x="561" y="93"/>
                    <a:pt x="561" y="93"/>
                    <a:pt x="561" y="93"/>
                  </a:cubicBezTo>
                  <a:cubicBezTo>
                    <a:pt x="560" y="93"/>
                    <a:pt x="560" y="93"/>
                    <a:pt x="560" y="93"/>
                  </a:cubicBezTo>
                  <a:cubicBezTo>
                    <a:pt x="560" y="92"/>
                    <a:pt x="560" y="92"/>
                    <a:pt x="560" y="92"/>
                  </a:cubicBezTo>
                  <a:cubicBezTo>
                    <a:pt x="560" y="92"/>
                    <a:pt x="560" y="92"/>
                    <a:pt x="560" y="92"/>
                  </a:cubicBezTo>
                  <a:cubicBezTo>
                    <a:pt x="558" y="94"/>
                    <a:pt x="558" y="94"/>
                    <a:pt x="558" y="94"/>
                  </a:cubicBezTo>
                  <a:cubicBezTo>
                    <a:pt x="557" y="93"/>
                    <a:pt x="557" y="93"/>
                    <a:pt x="557" y="93"/>
                  </a:cubicBezTo>
                  <a:cubicBezTo>
                    <a:pt x="556" y="94"/>
                    <a:pt x="556" y="94"/>
                    <a:pt x="556" y="94"/>
                  </a:cubicBezTo>
                  <a:cubicBezTo>
                    <a:pt x="556" y="93"/>
                    <a:pt x="556" y="93"/>
                    <a:pt x="556" y="93"/>
                  </a:cubicBezTo>
                  <a:cubicBezTo>
                    <a:pt x="555" y="93"/>
                    <a:pt x="555" y="93"/>
                    <a:pt x="555" y="93"/>
                  </a:cubicBezTo>
                  <a:cubicBezTo>
                    <a:pt x="554" y="93"/>
                    <a:pt x="554" y="93"/>
                    <a:pt x="554" y="93"/>
                  </a:cubicBezTo>
                  <a:cubicBezTo>
                    <a:pt x="553" y="91"/>
                    <a:pt x="553" y="91"/>
                    <a:pt x="553" y="91"/>
                  </a:cubicBezTo>
                  <a:cubicBezTo>
                    <a:pt x="552" y="91"/>
                    <a:pt x="552" y="91"/>
                    <a:pt x="552" y="91"/>
                  </a:cubicBezTo>
                  <a:cubicBezTo>
                    <a:pt x="551" y="91"/>
                    <a:pt x="551" y="91"/>
                    <a:pt x="551" y="91"/>
                  </a:cubicBezTo>
                  <a:cubicBezTo>
                    <a:pt x="550" y="90"/>
                    <a:pt x="550" y="90"/>
                    <a:pt x="550" y="90"/>
                  </a:cubicBezTo>
                  <a:cubicBezTo>
                    <a:pt x="549" y="90"/>
                    <a:pt x="549" y="90"/>
                    <a:pt x="549" y="90"/>
                  </a:cubicBezTo>
                  <a:cubicBezTo>
                    <a:pt x="548" y="91"/>
                    <a:pt x="548" y="91"/>
                    <a:pt x="548" y="91"/>
                  </a:cubicBezTo>
                  <a:cubicBezTo>
                    <a:pt x="547" y="91"/>
                    <a:pt x="547" y="91"/>
                    <a:pt x="547" y="91"/>
                  </a:cubicBezTo>
                  <a:cubicBezTo>
                    <a:pt x="548" y="92"/>
                    <a:pt x="548" y="92"/>
                    <a:pt x="548" y="92"/>
                  </a:cubicBezTo>
                  <a:cubicBezTo>
                    <a:pt x="550" y="92"/>
                    <a:pt x="550" y="92"/>
                    <a:pt x="550" y="92"/>
                  </a:cubicBezTo>
                  <a:cubicBezTo>
                    <a:pt x="550" y="91"/>
                    <a:pt x="550" y="91"/>
                    <a:pt x="550" y="91"/>
                  </a:cubicBezTo>
                  <a:cubicBezTo>
                    <a:pt x="553" y="92"/>
                    <a:pt x="553" y="92"/>
                    <a:pt x="553" y="92"/>
                  </a:cubicBezTo>
                  <a:cubicBezTo>
                    <a:pt x="553" y="93"/>
                    <a:pt x="553" y="93"/>
                    <a:pt x="553" y="93"/>
                  </a:cubicBezTo>
                  <a:cubicBezTo>
                    <a:pt x="552" y="93"/>
                    <a:pt x="552" y="93"/>
                    <a:pt x="552" y="93"/>
                  </a:cubicBezTo>
                  <a:cubicBezTo>
                    <a:pt x="551" y="93"/>
                    <a:pt x="551" y="93"/>
                    <a:pt x="551" y="93"/>
                  </a:cubicBezTo>
                  <a:cubicBezTo>
                    <a:pt x="550" y="93"/>
                    <a:pt x="550" y="93"/>
                    <a:pt x="550" y="93"/>
                  </a:cubicBezTo>
                  <a:cubicBezTo>
                    <a:pt x="550" y="94"/>
                    <a:pt x="550" y="94"/>
                    <a:pt x="550" y="94"/>
                  </a:cubicBezTo>
                  <a:cubicBezTo>
                    <a:pt x="549" y="93"/>
                    <a:pt x="549" y="93"/>
                    <a:pt x="549" y="93"/>
                  </a:cubicBezTo>
                  <a:cubicBezTo>
                    <a:pt x="548" y="93"/>
                    <a:pt x="548" y="93"/>
                    <a:pt x="548" y="93"/>
                  </a:cubicBezTo>
                  <a:cubicBezTo>
                    <a:pt x="549" y="93"/>
                    <a:pt x="549" y="93"/>
                    <a:pt x="549" y="93"/>
                  </a:cubicBezTo>
                  <a:cubicBezTo>
                    <a:pt x="549" y="94"/>
                    <a:pt x="549" y="94"/>
                    <a:pt x="549" y="94"/>
                  </a:cubicBezTo>
                  <a:cubicBezTo>
                    <a:pt x="551" y="95"/>
                    <a:pt x="551" y="95"/>
                    <a:pt x="551" y="95"/>
                  </a:cubicBezTo>
                  <a:cubicBezTo>
                    <a:pt x="550" y="96"/>
                    <a:pt x="550" y="96"/>
                    <a:pt x="550" y="96"/>
                  </a:cubicBezTo>
                  <a:cubicBezTo>
                    <a:pt x="551" y="97"/>
                    <a:pt x="551" y="97"/>
                    <a:pt x="551" y="97"/>
                  </a:cubicBezTo>
                  <a:cubicBezTo>
                    <a:pt x="552" y="98"/>
                    <a:pt x="552" y="98"/>
                    <a:pt x="552" y="98"/>
                  </a:cubicBezTo>
                  <a:cubicBezTo>
                    <a:pt x="551" y="97"/>
                    <a:pt x="551" y="97"/>
                    <a:pt x="551" y="97"/>
                  </a:cubicBezTo>
                  <a:cubicBezTo>
                    <a:pt x="551" y="95"/>
                    <a:pt x="551" y="95"/>
                    <a:pt x="551" y="95"/>
                  </a:cubicBezTo>
                  <a:cubicBezTo>
                    <a:pt x="552" y="95"/>
                    <a:pt x="552" y="95"/>
                    <a:pt x="552" y="95"/>
                  </a:cubicBezTo>
                  <a:cubicBezTo>
                    <a:pt x="553" y="95"/>
                    <a:pt x="553" y="95"/>
                    <a:pt x="553" y="95"/>
                  </a:cubicBezTo>
                  <a:cubicBezTo>
                    <a:pt x="553" y="95"/>
                    <a:pt x="553" y="95"/>
                    <a:pt x="553" y="95"/>
                  </a:cubicBezTo>
                  <a:cubicBezTo>
                    <a:pt x="554" y="94"/>
                    <a:pt x="554" y="94"/>
                    <a:pt x="554" y="94"/>
                  </a:cubicBezTo>
                  <a:cubicBezTo>
                    <a:pt x="555" y="94"/>
                    <a:pt x="555" y="94"/>
                    <a:pt x="555" y="94"/>
                  </a:cubicBezTo>
                  <a:cubicBezTo>
                    <a:pt x="555" y="94"/>
                    <a:pt x="555" y="94"/>
                    <a:pt x="555" y="94"/>
                  </a:cubicBezTo>
                  <a:cubicBezTo>
                    <a:pt x="555" y="95"/>
                    <a:pt x="555" y="95"/>
                    <a:pt x="555" y="95"/>
                  </a:cubicBezTo>
                  <a:cubicBezTo>
                    <a:pt x="556" y="96"/>
                    <a:pt x="556" y="96"/>
                    <a:pt x="556" y="96"/>
                  </a:cubicBezTo>
                  <a:cubicBezTo>
                    <a:pt x="558" y="96"/>
                    <a:pt x="558" y="96"/>
                    <a:pt x="558" y="96"/>
                  </a:cubicBezTo>
                  <a:cubicBezTo>
                    <a:pt x="559" y="97"/>
                    <a:pt x="559" y="97"/>
                    <a:pt x="559" y="97"/>
                  </a:cubicBezTo>
                  <a:cubicBezTo>
                    <a:pt x="560" y="97"/>
                    <a:pt x="560" y="97"/>
                    <a:pt x="560" y="97"/>
                  </a:cubicBezTo>
                  <a:cubicBezTo>
                    <a:pt x="560" y="96"/>
                    <a:pt x="560" y="96"/>
                    <a:pt x="560" y="96"/>
                  </a:cubicBezTo>
                  <a:cubicBezTo>
                    <a:pt x="560" y="96"/>
                    <a:pt x="560" y="96"/>
                    <a:pt x="560" y="96"/>
                  </a:cubicBezTo>
                  <a:cubicBezTo>
                    <a:pt x="560" y="96"/>
                    <a:pt x="560" y="96"/>
                    <a:pt x="560" y="96"/>
                  </a:cubicBezTo>
                  <a:cubicBezTo>
                    <a:pt x="563" y="98"/>
                    <a:pt x="563" y="98"/>
                    <a:pt x="563" y="98"/>
                  </a:cubicBezTo>
                  <a:cubicBezTo>
                    <a:pt x="563" y="98"/>
                    <a:pt x="563" y="98"/>
                    <a:pt x="563" y="98"/>
                  </a:cubicBezTo>
                  <a:cubicBezTo>
                    <a:pt x="562" y="98"/>
                    <a:pt x="562" y="98"/>
                    <a:pt x="562" y="98"/>
                  </a:cubicBezTo>
                  <a:cubicBezTo>
                    <a:pt x="562" y="99"/>
                    <a:pt x="562" y="99"/>
                    <a:pt x="562" y="99"/>
                  </a:cubicBezTo>
                  <a:cubicBezTo>
                    <a:pt x="564" y="100"/>
                    <a:pt x="564" y="100"/>
                    <a:pt x="564" y="100"/>
                  </a:cubicBezTo>
                  <a:cubicBezTo>
                    <a:pt x="564" y="100"/>
                    <a:pt x="564" y="100"/>
                    <a:pt x="564" y="100"/>
                  </a:cubicBezTo>
                  <a:cubicBezTo>
                    <a:pt x="564" y="100"/>
                    <a:pt x="564" y="100"/>
                    <a:pt x="564" y="100"/>
                  </a:cubicBezTo>
                  <a:cubicBezTo>
                    <a:pt x="564" y="99"/>
                    <a:pt x="564" y="99"/>
                    <a:pt x="564" y="99"/>
                  </a:cubicBezTo>
                  <a:cubicBezTo>
                    <a:pt x="566" y="100"/>
                    <a:pt x="566" y="100"/>
                    <a:pt x="566" y="100"/>
                  </a:cubicBezTo>
                  <a:cubicBezTo>
                    <a:pt x="567" y="102"/>
                    <a:pt x="567" y="102"/>
                    <a:pt x="567" y="102"/>
                  </a:cubicBezTo>
                  <a:cubicBezTo>
                    <a:pt x="567" y="102"/>
                    <a:pt x="567" y="102"/>
                    <a:pt x="567" y="102"/>
                  </a:cubicBezTo>
                  <a:cubicBezTo>
                    <a:pt x="566" y="102"/>
                    <a:pt x="566" y="102"/>
                    <a:pt x="566" y="102"/>
                  </a:cubicBezTo>
                  <a:cubicBezTo>
                    <a:pt x="566" y="102"/>
                    <a:pt x="566" y="102"/>
                    <a:pt x="566" y="102"/>
                  </a:cubicBezTo>
                  <a:cubicBezTo>
                    <a:pt x="567" y="103"/>
                    <a:pt x="567" y="103"/>
                    <a:pt x="567" y="103"/>
                  </a:cubicBezTo>
                  <a:cubicBezTo>
                    <a:pt x="566" y="103"/>
                    <a:pt x="566" y="103"/>
                    <a:pt x="566" y="103"/>
                  </a:cubicBezTo>
                  <a:cubicBezTo>
                    <a:pt x="566" y="104"/>
                    <a:pt x="566" y="104"/>
                    <a:pt x="566" y="104"/>
                  </a:cubicBezTo>
                  <a:cubicBezTo>
                    <a:pt x="566" y="105"/>
                    <a:pt x="566" y="105"/>
                    <a:pt x="566" y="105"/>
                  </a:cubicBezTo>
                  <a:cubicBezTo>
                    <a:pt x="567" y="104"/>
                    <a:pt x="567" y="104"/>
                    <a:pt x="567" y="104"/>
                  </a:cubicBezTo>
                  <a:cubicBezTo>
                    <a:pt x="567" y="104"/>
                    <a:pt x="567" y="104"/>
                    <a:pt x="567" y="104"/>
                  </a:cubicBezTo>
                  <a:cubicBezTo>
                    <a:pt x="567" y="103"/>
                    <a:pt x="567" y="103"/>
                    <a:pt x="567" y="103"/>
                  </a:cubicBezTo>
                  <a:cubicBezTo>
                    <a:pt x="568" y="104"/>
                    <a:pt x="568" y="104"/>
                    <a:pt x="568" y="104"/>
                  </a:cubicBezTo>
                  <a:cubicBezTo>
                    <a:pt x="568" y="103"/>
                    <a:pt x="568" y="103"/>
                    <a:pt x="568" y="103"/>
                  </a:cubicBezTo>
                  <a:cubicBezTo>
                    <a:pt x="569" y="104"/>
                    <a:pt x="569" y="104"/>
                    <a:pt x="569" y="104"/>
                  </a:cubicBezTo>
                  <a:cubicBezTo>
                    <a:pt x="571" y="105"/>
                    <a:pt x="571" y="105"/>
                    <a:pt x="571" y="105"/>
                  </a:cubicBezTo>
                  <a:cubicBezTo>
                    <a:pt x="573" y="106"/>
                    <a:pt x="573" y="106"/>
                    <a:pt x="573" y="106"/>
                  </a:cubicBezTo>
                  <a:cubicBezTo>
                    <a:pt x="574" y="107"/>
                    <a:pt x="574" y="107"/>
                    <a:pt x="574" y="107"/>
                  </a:cubicBezTo>
                  <a:cubicBezTo>
                    <a:pt x="573" y="107"/>
                    <a:pt x="573" y="107"/>
                    <a:pt x="573" y="107"/>
                  </a:cubicBezTo>
                  <a:cubicBezTo>
                    <a:pt x="575" y="109"/>
                    <a:pt x="575" y="109"/>
                    <a:pt x="575" y="109"/>
                  </a:cubicBezTo>
                  <a:cubicBezTo>
                    <a:pt x="576" y="109"/>
                    <a:pt x="576" y="109"/>
                    <a:pt x="576" y="109"/>
                  </a:cubicBezTo>
                  <a:cubicBezTo>
                    <a:pt x="577" y="110"/>
                    <a:pt x="577" y="110"/>
                    <a:pt x="577" y="110"/>
                  </a:cubicBezTo>
                  <a:cubicBezTo>
                    <a:pt x="577" y="113"/>
                    <a:pt x="577" y="113"/>
                    <a:pt x="577" y="113"/>
                  </a:cubicBezTo>
                  <a:cubicBezTo>
                    <a:pt x="576" y="113"/>
                    <a:pt x="576" y="113"/>
                    <a:pt x="576" y="113"/>
                  </a:cubicBezTo>
                  <a:cubicBezTo>
                    <a:pt x="576" y="113"/>
                    <a:pt x="576" y="113"/>
                    <a:pt x="576" y="113"/>
                  </a:cubicBezTo>
                  <a:cubicBezTo>
                    <a:pt x="577" y="114"/>
                    <a:pt x="577" y="114"/>
                    <a:pt x="577" y="114"/>
                  </a:cubicBezTo>
                  <a:cubicBezTo>
                    <a:pt x="578" y="115"/>
                    <a:pt x="578" y="115"/>
                    <a:pt x="578" y="115"/>
                  </a:cubicBezTo>
                  <a:cubicBezTo>
                    <a:pt x="577" y="115"/>
                    <a:pt x="577" y="115"/>
                    <a:pt x="577" y="115"/>
                  </a:cubicBezTo>
                  <a:cubicBezTo>
                    <a:pt x="577" y="115"/>
                    <a:pt x="577" y="115"/>
                    <a:pt x="577" y="115"/>
                  </a:cubicBezTo>
                  <a:cubicBezTo>
                    <a:pt x="573" y="115"/>
                    <a:pt x="573" y="115"/>
                    <a:pt x="573" y="115"/>
                  </a:cubicBezTo>
                  <a:cubicBezTo>
                    <a:pt x="572" y="114"/>
                    <a:pt x="572" y="114"/>
                    <a:pt x="572" y="114"/>
                  </a:cubicBezTo>
                  <a:cubicBezTo>
                    <a:pt x="572" y="114"/>
                    <a:pt x="572" y="114"/>
                    <a:pt x="572" y="114"/>
                  </a:cubicBezTo>
                  <a:cubicBezTo>
                    <a:pt x="571" y="114"/>
                    <a:pt x="571" y="114"/>
                    <a:pt x="571" y="114"/>
                  </a:cubicBezTo>
                  <a:cubicBezTo>
                    <a:pt x="571" y="113"/>
                    <a:pt x="571" y="113"/>
                    <a:pt x="571" y="113"/>
                  </a:cubicBezTo>
                  <a:cubicBezTo>
                    <a:pt x="570" y="113"/>
                    <a:pt x="570" y="113"/>
                    <a:pt x="570" y="113"/>
                  </a:cubicBezTo>
                  <a:cubicBezTo>
                    <a:pt x="570" y="114"/>
                    <a:pt x="570" y="114"/>
                    <a:pt x="570" y="114"/>
                  </a:cubicBezTo>
                  <a:cubicBezTo>
                    <a:pt x="570" y="114"/>
                    <a:pt x="570" y="114"/>
                    <a:pt x="570" y="114"/>
                  </a:cubicBezTo>
                  <a:cubicBezTo>
                    <a:pt x="569" y="115"/>
                    <a:pt x="569" y="115"/>
                    <a:pt x="569" y="115"/>
                  </a:cubicBezTo>
                  <a:cubicBezTo>
                    <a:pt x="568" y="115"/>
                    <a:pt x="568" y="115"/>
                    <a:pt x="568" y="115"/>
                  </a:cubicBezTo>
                  <a:cubicBezTo>
                    <a:pt x="568" y="115"/>
                    <a:pt x="568" y="115"/>
                    <a:pt x="568" y="115"/>
                  </a:cubicBezTo>
                  <a:cubicBezTo>
                    <a:pt x="568" y="116"/>
                    <a:pt x="568" y="116"/>
                    <a:pt x="568" y="116"/>
                  </a:cubicBezTo>
                  <a:cubicBezTo>
                    <a:pt x="567" y="117"/>
                    <a:pt x="567" y="117"/>
                    <a:pt x="567" y="117"/>
                  </a:cubicBezTo>
                  <a:cubicBezTo>
                    <a:pt x="566" y="117"/>
                    <a:pt x="566" y="117"/>
                    <a:pt x="566" y="117"/>
                  </a:cubicBezTo>
                  <a:cubicBezTo>
                    <a:pt x="566" y="118"/>
                    <a:pt x="566" y="118"/>
                    <a:pt x="566" y="118"/>
                  </a:cubicBezTo>
                  <a:cubicBezTo>
                    <a:pt x="566" y="118"/>
                    <a:pt x="566" y="118"/>
                    <a:pt x="566" y="118"/>
                  </a:cubicBezTo>
                  <a:cubicBezTo>
                    <a:pt x="565" y="119"/>
                    <a:pt x="565" y="119"/>
                    <a:pt x="565" y="119"/>
                  </a:cubicBezTo>
                  <a:cubicBezTo>
                    <a:pt x="565" y="120"/>
                    <a:pt x="565" y="120"/>
                    <a:pt x="565" y="120"/>
                  </a:cubicBezTo>
                  <a:cubicBezTo>
                    <a:pt x="564" y="120"/>
                    <a:pt x="564" y="120"/>
                    <a:pt x="564" y="120"/>
                  </a:cubicBezTo>
                  <a:cubicBezTo>
                    <a:pt x="564" y="120"/>
                    <a:pt x="564" y="120"/>
                    <a:pt x="564" y="120"/>
                  </a:cubicBezTo>
                  <a:cubicBezTo>
                    <a:pt x="564" y="121"/>
                    <a:pt x="564" y="121"/>
                    <a:pt x="564" y="121"/>
                  </a:cubicBezTo>
                  <a:cubicBezTo>
                    <a:pt x="564" y="122"/>
                    <a:pt x="564" y="122"/>
                    <a:pt x="564" y="122"/>
                  </a:cubicBezTo>
                  <a:cubicBezTo>
                    <a:pt x="563" y="123"/>
                    <a:pt x="563" y="123"/>
                    <a:pt x="563" y="123"/>
                  </a:cubicBezTo>
                  <a:cubicBezTo>
                    <a:pt x="563" y="122"/>
                    <a:pt x="563" y="122"/>
                    <a:pt x="563" y="122"/>
                  </a:cubicBezTo>
                  <a:cubicBezTo>
                    <a:pt x="563" y="123"/>
                    <a:pt x="563" y="123"/>
                    <a:pt x="563" y="123"/>
                  </a:cubicBezTo>
                  <a:cubicBezTo>
                    <a:pt x="563" y="124"/>
                    <a:pt x="563" y="124"/>
                    <a:pt x="563" y="124"/>
                  </a:cubicBezTo>
                  <a:cubicBezTo>
                    <a:pt x="562" y="124"/>
                    <a:pt x="562" y="124"/>
                    <a:pt x="562" y="124"/>
                  </a:cubicBezTo>
                  <a:cubicBezTo>
                    <a:pt x="561" y="125"/>
                    <a:pt x="561" y="125"/>
                    <a:pt x="561" y="125"/>
                  </a:cubicBezTo>
                  <a:cubicBezTo>
                    <a:pt x="562" y="125"/>
                    <a:pt x="562" y="125"/>
                    <a:pt x="562" y="125"/>
                  </a:cubicBezTo>
                  <a:cubicBezTo>
                    <a:pt x="562" y="125"/>
                    <a:pt x="562" y="125"/>
                    <a:pt x="562" y="125"/>
                  </a:cubicBezTo>
                  <a:cubicBezTo>
                    <a:pt x="561" y="126"/>
                    <a:pt x="561" y="126"/>
                    <a:pt x="561" y="126"/>
                  </a:cubicBezTo>
                  <a:cubicBezTo>
                    <a:pt x="561" y="126"/>
                    <a:pt x="561" y="126"/>
                    <a:pt x="561" y="126"/>
                  </a:cubicBezTo>
                  <a:cubicBezTo>
                    <a:pt x="560" y="126"/>
                    <a:pt x="560" y="126"/>
                    <a:pt x="560" y="126"/>
                  </a:cubicBezTo>
                  <a:cubicBezTo>
                    <a:pt x="561" y="127"/>
                    <a:pt x="561" y="127"/>
                    <a:pt x="561" y="127"/>
                  </a:cubicBezTo>
                  <a:cubicBezTo>
                    <a:pt x="561" y="127"/>
                    <a:pt x="561" y="127"/>
                    <a:pt x="561" y="127"/>
                  </a:cubicBezTo>
                  <a:cubicBezTo>
                    <a:pt x="560" y="128"/>
                    <a:pt x="560" y="128"/>
                    <a:pt x="560" y="128"/>
                  </a:cubicBezTo>
                  <a:cubicBezTo>
                    <a:pt x="560" y="129"/>
                    <a:pt x="560" y="129"/>
                    <a:pt x="560" y="129"/>
                  </a:cubicBezTo>
                  <a:cubicBezTo>
                    <a:pt x="560" y="129"/>
                    <a:pt x="560" y="129"/>
                    <a:pt x="560" y="129"/>
                  </a:cubicBezTo>
                  <a:cubicBezTo>
                    <a:pt x="559" y="129"/>
                    <a:pt x="559" y="129"/>
                    <a:pt x="559" y="129"/>
                  </a:cubicBezTo>
                  <a:cubicBezTo>
                    <a:pt x="559" y="129"/>
                    <a:pt x="559" y="129"/>
                    <a:pt x="559" y="129"/>
                  </a:cubicBezTo>
                  <a:cubicBezTo>
                    <a:pt x="558" y="129"/>
                    <a:pt x="558" y="129"/>
                    <a:pt x="558" y="129"/>
                  </a:cubicBezTo>
                  <a:cubicBezTo>
                    <a:pt x="559" y="130"/>
                    <a:pt x="559" y="130"/>
                    <a:pt x="559" y="130"/>
                  </a:cubicBezTo>
                  <a:cubicBezTo>
                    <a:pt x="560" y="130"/>
                    <a:pt x="560" y="130"/>
                    <a:pt x="560" y="130"/>
                  </a:cubicBezTo>
                  <a:cubicBezTo>
                    <a:pt x="560" y="131"/>
                    <a:pt x="560" y="131"/>
                    <a:pt x="560" y="131"/>
                  </a:cubicBezTo>
                  <a:cubicBezTo>
                    <a:pt x="558" y="131"/>
                    <a:pt x="558" y="131"/>
                    <a:pt x="558" y="131"/>
                  </a:cubicBezTo>
                  <a:cubicBezTo>
                    <a:pt x="558" y="132"/>
                    <a:pt x="558" y="132"/>
                    <a:pt x="558" y="132"/>
                  </a:cubicBezTo>
                  <a:cubicBezTo>
                    <a:pt x="559" y="132"/>
                    <a:pt x="559" y="132"/>
                    <a:pt x="559" y="132"/>
                  </a:cubicBezTo>
                  <a:cubicBezTo>
                    <a:pt x="560" y="133"/>
                    <a:pt x="560" y="133"/>
                    <a:pt x="560" y="133"/>
                  </a:cubicBezTo>
                  <a:cubicBezTo>
                    <a:pt x="559" y="134"/>
                    <a:pt x="559" y="134"/>
                    <a:pt x="559" y="134"/>
                  </a:cubicBezTo>
                  <a:cubicBezTo>
                    <a:pt x="560" y="134"/>
                    <a:pt x="560" y="134"/>
                    <a:pt x="560" y="134"/>
                  </a:cubicBezTo>
                  <a:cubicBezTo>
                    <a:pt x="559" y="136"/>
                    <a:pt x="559" y="136"/>
                    <a:pt x="559" y="136"/>
                  </a:cubicBezTo>
                  <a:cubicBezTo>
                    <a:pt x="559" y="136"/>
                    <a:pt x="559" y="136"/>
                    <a:pt x="559" y="136"/>
                  </a:cubicBezTo>
                  <a:cubicBezTo>
                    <a:pt x="558" y="138"/>
                    <a:pt x="558" y="138"/>
                    <a:pt x="558" y="138"/>
                  </a:cubicBezTo>
                  <a:cubicBezTo>
                    <a:pt x="558" y="139"/>
                    <a:pt x="558" y="139"/>
                    <a:pt x="558" y="139"/>
                  </a:cubicBezTo>
                  <a:cubicBezTo>
                    <a:pt x="557" y="140"/>
                    <a:pt x="557" y="140"/>
                    <a:pt x="557" y="140"/>
                  </a:cubicBezTo>
                  <a:cubicBezTo>
                    <a:pt x="557" y="141"/>
                    <a:pt x="557" y="141"/>
                    <a:pt x="557" y="141"/>
                  </a:cubicBezTo>
                  <a:cubicBezTo>
                    <a:pt x="558" y="141"/>
                    <a:pt x="558" y="141"/>
                    <a:pt x="558" y="141"/>
                  </a:cubicBezTo>
                  <a:cubicBezTo>
                    <a:pt x="558" y="142"/>
                    <a:pt x="558" y="142"/>
                    <a:pt x="558" y="142"/>
                  </a:cubicBezTo>
                  <a:cubicBezTo>
                    <a:pt x="558" y="142"/>
                    <a:pt x="558" y="142"/>
                    <a:pt x="558" y="142"/>
                  </a:cubicBezTo>
                  <a:cubicBezTo>
                    <a:pt x="559" y="144"/>
                    <a:pt x="559" y="144"/>
                    <a:pt x="559" y="144"/>
                  </a:cubicBezTo>
                  <a:cubicBezTo>
                    <a:pt x="559" y="144"/>
                    <a:pt x="559" y="144"/>
                    <a:pt x="559" y="144"/>
                  </a:cubicBezTo>
                  <a:cubicBezTo>
                    <a:pt x="558" y="144"/>
                    <a:pt x="558" y="144"/>
                    <a:pt x="558" y="144"/>
                  </a:cubicBezTo>
                  <a:cubicBezTo>
                    <a:pt x="557" y="144"/>
                    <a:pt x="557" y="144"/>
                    <a:pt x="557" y="144"/>
                  </a:cubicBezTo>
                  <a:cubicBezTo>
                    <a:pt x="557" y="143"/>
                    <a:pt x="557" y="143"/>
                    <a:pt x="557" y="143"/>
                  </a:cubicBezTo>
                  <a:cubicBezTo>
                    <a:pt x="556" y="144"/>
                    <a:pt x="556" y="144"/>
                    <a:pt x="556" y="144"/>
                  </a:cubicBezTo>
                  <a:cubicBezTo>
                    <a:pt x="555" y="143"/>
                    <a:pt x="555" y="143"/>
                    <a:pt x="555" y="143"/>
                  </a:cubicBezTo>
                  <a:cubicBezTo>
                    <a:pt x="555" y="142"/>
                    <a:pt x="555" y="142"/>
                    <a:pt x="555" y="142"/>
                  </a:cubicBezTo>
                  <a:cubicBezTo>
                    <a:pt x="555" y="142"/>
                    <a:pt x="555" y="142"/>
                    <a:pt x="555" y="142"/>
                  </a:cubicBezTo>
                  <a:cubicBezTo>
                    <a:pt x="554" y="142"/>
                    <a:pt x="554" y="142"/>
                    <a:pt x="554" y="142"/>
                  </a:cubicBezTo>
                  <a:cubicBezTo>
                    <a:pt x="553" y="142"/>
                    <a:pt x="553" y="142"/>
                    <a:pt x="553" y="142"/>
                  </a:cubicBezTo>
                  <a:cubicBezTo>
                    <a:pt x="553" y="141"/>
                    <a:pt x="553" y="141"/>
                    <a:pt x="553" y="141"/>
                  </a:cubicBezTo>
                  <a:cubicBezTo>
                    <a:pt x="551" y="140"/>
                    <a:pt x="551" y="140"/>
                    <a:pt x="551" y="140"/>
                  </a:cubicBezTo>
                  <a:cubicBezTo>
                    <a:pt x="550" y="140"/>
                    <a:pt x="550" y="140"/>
                    <a:pt x="550" y="140"/>
                  </a:cubicBezTo>
                  <a:cubicBezTo>
                    <a:pt x="548" y="141"/>
                    <a:pt x="548" y="141"/>
                    <a:pt x="548" y="141"/>
                  </a:cubicBezTo>
                  <a:cubicBezTo>
                    <a:pt x="548" y="140"/>
                    <a:pt x="548" y="140"/>
                    <a:pt x="548" y="140"/>
                  </a:cubicBezTo>
                  <a:cubicBezTo>
                    <a:pt x="547" y="141"/>
                    <a:pt x="547" y="141"/>
                    <a:pt x="547" y="141"/>
                  </a:cubicBezTo>
                  <a:cubicBezTo>
                    <a:pt x="546" y="142"/>
                    <a:pt x="546" y="142"/>
                    <a:pt x="546" y="142"/>
                  </a:cubicBezTo>
                  <a:cubicBezTo>
                    <a:pt x="545" y="142"/>
                    <a:pt x="545" y="142"/>
                    <a:pt x="545" y="142"/>
                  </a:cubicBezTo>
                  <a:cubicBezTo>
                    <a:pt x="544" y="143"/>
                    <a:pt x="544" y="143"/>
                    <a:pt x="544" y="143"/>
                  </a:cubicBezTo>
                  <a:cubicBezTo>
                    <a:pt x="544" y="144"/>
                    <a:pt x="544" y="144"/>
                    <a:pt x="544" y="144"/>
                  </a:cubicBezTo>
                  <a:cubicBezTo>
                    <a:pt x="543" y="143"/>
                    <a:pt x="543" y="143"/>
                    <a:pt x="543" y="143"/>
                  </a:cubicBezTo>
                  <a:cubicBezTo>
                    <a:pt x="544" y="145"/>
                    <a:pt x="544" y="145"/>
                    <a:pt x="544" y="145"/>
                  </a:cubicBezTo>
                  <a:cubicBezTo>
                    <a:pt x="543" y="145"/>
                    <a:pt x="543" y="145"/>
                    <a:pt x="543" y="145"/>
                  </a:cubicBezTo>
                  <a:cubicBezTo>
                    <a:pt x="543" y="146"/>
                    <a:pt x="543" y="146"/>
                    <a:pt x="543" y="146"/>
                  </a:cubicBezTo>
                  <a:cubicBezTo>
                    <a:pt x="543" y="147"/>
                    <a:pt x="543" y="147"/>
                    <a:pt x="543" y="147"/>
                  </a:cubicBezTo>
                  <a:cubicBezTo>
                    <a:pt x="543" y="149"/>
                    <a:pt x="543" y="149"/>
                    <a:pt x="543" y="149"/>
                  </a:cubicBezTo>
                  <a:cubicBezTo>
                    <a:pt x="542" y="149"/>
                    <a:pt x="542" y="149"/>
                    <a:pt x="542" y="149"/>
                  </a:cubicBezTo>
                  <a:cubicBezTo>
                    <a:pt x="542" y="149"/>
                    <a:pt x="542" y="149"/>
                    <a:pt x="542" y="149"/>
                  </a:cubicBezTo>
                  <a:cubicBezTo>
                    <a:pt x="541" y="146"/>
                    <a:pt x="541" y="146"/>
                    <a:pt x="541" y="146"/>
                  </a:cubicBezTo>
                  <a:cubicBezTo>
                    <a:pt x="541" y="145"/>
                    <a:pt x="541" y="145"/>
                    <a:pt x="541" y="145"/>
                  </a:cubicBezTo>
                  <a:cubicBezTo>
                    <a:pt x="540" y="145"/>
                    <a:pt x="540" y="145"/>
                    <a:pt x="540" y="145"/>
                  </a:cubicBezTo>
                  <a:cubicBezTo>
                    <a:pt x="539" y="144"/>
                    <a:pt x="539" y="144"/>
                    <a:pt x="539" y="144"/>
                  </a:cubicBezTo>
                  <a:cubicBezTo>
                    <a:pt x="539" y="145"/>
                    <a:pt x="539" y="145"/>
                    <a:pt x="539" y="145"/>
                  </a:cubicBezTo>
                  <a:cubicBezTo>
                    <a:pt x="538" y="147"/>
                    <a:pt x="538" y="147"/>
                    <a:pt x="538" y="147"/>
                  </a:cubicBezTo>
                  <a:cubicBezTo>
                    <a:pt x="537" y="147"/>
                    <a:pt x="537" y="147"/>
                    <a:pt x="537" y="147"/>
                  </a:cubicBezTo>
                  <a:cubicBezTo>
                    <a:pt x="537" y="148"/>
                    <a:pt x="537" y="148"/>
                    <a:pt x="537" y="148"/>
                  </a:cubicBezTo>
                  <a:cubicBezTo>
                    <a:pt x="538" y="148"/>
                    <a:pt x="538" y="148"/>
                    <a:pt x="538" y="148"/>
                  </a:cubicBezTo>
                  <a:cubicBezTo>
                    <a:pt x="537" y="150"/>
                    <a:pt x="537" y="150"/>
                    <a:pt x="537" y="150"/>
                  </a:cubicBezTo>
                  <a:cubicBezTo>
                    <a:pt x="536" y="149"/>
                    <a:pt x="536" y="149"/>
                    <a:pt x="536" y="149"/>
                  </a:cubicBezTo>
                  <a:cubicBezTo>
                    <a:pt x="536" y="149"/>
                    <a:pt x="536" y="149"/>
                    <a:pt x="536" y="149"/>
                  </a:cubicBezTo>
                  <a:cubicBezTo>
                    <a:pt x="536" y="148"/>
                    <a:pt x="536" y="148"/>
                    <a:pt x="536" y="148"/>
                  </a:cubicBezTo>
                  <a:cubicBezTo>
                    <a:pt x="535" y="148"/>
                    <a:pt x="535" y="148"/>
                    <a:pt x="535" y="148"/>
                  </a:cubicBezTo>
                  <a:cubicBezTo>
                    <a:pt x="535" y="150"/>
                    <a:pt x="535" y="150"/>
                    <a:pt x="535" y="150"/>
                  </a:cubicBezTo>
                  <a:cubicBezTo>
                    <a:pt x="534" y="150"/>
                    <a:pt x="534" y="150"/>
                    <a:pt x="534" y="150"/>
                  </a:cubicBezTo>
                  <a:cubicBezTo>
                    <a:pt x="533" y="149"/>
                    <a:pt x="533" y="149"/>
                    <a:pt x="533" y="149"/>
                  </a:cubicBezTo>
                  <a:cubicBezTo>
                    <a:pt x="532" y="149"/>
                    <a:pt x="532" y="149"/>
                    <a:pt x="532" y="149"/>
                  </a:cubicBezTo>
                  <a:cubicBezTo>
                    <a:pt x="532" y="150"/>
                    <a:pt x="532" y="150"/>
                    <a:pt x="532" y="150"/>
                  </a:cubicBezTo>
                  <a:cubicBezTo>
                    <a:pt x="533" y="151"/>
                    <a:pt x="533" y="151"/>
                    <a:pt x="533" y="151"/>
                  </a:cubicBezTo>
                  <a:cubicBezTo>
                    <a:pt x="533" y="151"/>
                    <a:pt x="533" y="151"/>
                    <a:pt x="533" y="151"/>
                  </a:cubicBezTo>
                  <a:cubicBezTo>
                    <a:pt x="532" y="152"/>
                    <a:pt x="532" y="152"/>
                    <a:pt x="532" y="152"/>
                  </a:cubicBezTo>
                  <a:cubicBezTo>
                    <a:pt x="532" y="152"/>
                    <a:pt x="532" y="152"/>
                    <a:pt x="532" y="152"/>
                  </a:cubicBezTo>
                  <a:cubicBezTo>
                    <a:pt x="533" y="153"/>
                    <a:pt x="533" y="153"/>
                    <a:pt x="533" y="153"/>
                  </a:cubicBezTo>
                  <a:cubicBezTo>
                    <a:pt x="533" y="154"/>
                    <a:pt x="533" y="154"/>
                    <a:pt x="533" y="154"/>
                  </a:cubicBezTo>
                  <a:cubicBezTo>
                    <a:pt x="533" y="154"/>
                    <a:pt x="533" y="154"/>
                    <a:pt x="533" y="154"/>
                  </a:cubicBezTo>
                  <a:cubicBezTo>
                    <a:pt x="533" y="155"/>
                    <a:pt x="533" y="155"/>
                    <a:pt x="533" y="155"/>
                  </a:cubicBezTo>
                  <a:cubicBezTo>
                    <a:pt x="534" y="155"/>
                    <a:pt x="534" y="155"/>
                    <a:pt x="534" y="155"/>
                  </a:cubicBezTo>
                  <a:cubicBezTo>
                    <a:pt x="535" y="156"/>
                    <a:pt x="535" y="156"/>
                    <a:pt x="535" y="156"/>
                  </a:cubicBezTo>
                  <a:cubicBezTo>
                    <a:pt x="535" y="156"/>
                    <a:pt x="535" y="156"/>
                    <a:pt x="535" y="156"/>
                  </a:cubicBezTo>
                  <a:cubicBezTo>
                    <a:pt x="534" y="156"/>
                    <a:pt x="534" y="156"/>
                    <a:pt x="534" y="156"/>
                  </a:cubicBezTo>
                  <a:cubicBezTo>
                    <a:pt x="534" y="157"/>
                    <a:pt x="534" y="157"/>
                    <a:pt x="534" y="157"/>
                  </a:cubicBezTo>
                  <a:cubicBezTo>
                    <a:pt x="535" y="157"/>
                    <a:pt x="535" y="157"/>
                    <a:pt x="535" y="157"/>
                  </a:cubicBezTo>
                  <a:cubicBezTo>
                    <a:pt x="535" y="158"/>
                    <a:pt x="535" y="158"/>
                    <a:pt x="535" y="158"/>
                  </a:cubicBezTo>
                  <a:cubicBezTo>
                    <a:pt x="535" y="158"/>
                    <a:pt x="535" y="158"/>
                    <a:pt x="535" y="158"/>
                  </a:cubicBezTo>
                  <a:cubicBezTo>
                    <a:pt x="535" y="158"/>
                    <a:pt x="535" y="158"/>
                    <a:pt x="535" y="158"/>
                  </a:cubicBezTo>
                  <a:cubicBezTo>
                    <a:pt x="534" y="158"/>
                    <a:pt x="534" y="158"/>
                    <a:pt x="534" y="158"/>
                  </a:cubicBezTo>
                  <a:cubicBezTo>
                    <a:pt x="534" y="158"/>
                    <a:pt x="534" y="158"/>
                    <a:pt x="534" y="158"/>
                  </a:cubicBezTo>
                  <a:cubicBezTo>
                    <a:pt x="535" y="159"/>
                    <a:pt x="535" y="159"/>
                    <a:pt x="535" y="159"/>
                  </a:cubicBezTo>
                  <a:cubicBezTo>
                    <a:pt x="535" y="159"/>
                    <a:pt x="535" y="159"/>
                    <a:pt x="535" y="159"/>
                  </a:cubicBezTo>
                  <a:cubicBezTo>
                    <a:pt x="535" y="160"/>
                    <a:pt x="535" y="160"/>
                    <a:pt x="535" y="160"/>
                  </a:cubicBezTo>
                  <a:cubicBezTo>
                    <a:pt x="535" y="161"/>
                    <a:pt x="535" y="161"/>
                    <a:pt x="535" y="161"/>
                  </a:cubicBezTo>
                  <a:cubicBezTo>
                    <a:pt x="535" y="161"/>
                    <a:pt x="535" y="161"/>
                    <a:pt x="535" y="161"/>
                  </a:cubicBezTo>
                  <a:cubicBezTo>
                    <a:pt x="534" y="162"/>
                    <a:pt x="534" y="162"/>
                    <a:pt x="534" y="162"/>
                  </a:cubicBezTo>
                  <a:cubicBezTo>
                    <a:pt x="535" y="163"/>
                    <a:pt x="535" y="163"/>
                    <a:pt x="535" y="163"/>
                  </a:cubicBezTo>
                  <a:cubicBezTo>
                    <a:pt x="535" y="164"/>
                    <a:pt x="535" y="164"/>
                    <a:pt x="535" y="164"/>
                  </a:cubicBezTo>
                  <a:cubicBezTo>
                    <a:pt x="535" y="164"/>
                    <a:pt x="535" y="164"/>
                    <a:pt x="535" y="164"/>
                  </a:cubicBezTo>
                  <a:cubicBezTo>
                    <a:pt x="535" y="165"/>
                    <a:pt x="535" y="165"/>
                    <a:pt x="535" y="165"/>
                  </a:cubicBezTo>
                  <a:cubicBezTo>
                    <a:pt x="535" y="166"/>
                    <a:pt x="535" y="166"/>
                    <a:pt x="535" y="166"/>
                  </a:cubicBezTo>
                  <a:cubicBezTo>
                    <a:pt x="536" y="167"/>
                    <a:pt x="536" y="167"/>
                    <a:pt x="536" y="167"/>
                  </a:cubicBezTo>
                  <a:cubicBezTo>
                    <a:pt x="535" y="168"/>
                    <a:pt x="535" y="168"/>
                    <a:pt x="535" y="168"/>
                  </a:cubicBezTo>
                  <a:cubicBezTo>
                    <a:pt x="536" y="168"/>
                    <a:pt x="536" y="168"/>
                    <a:pt x="536" y="168"/>
                  </a:cubicBezTo>
                  <a:cubicBezTo>
                    <a:pt x="537" y="169"/>
                    <a:pt x="537" y="169"/>
                    <a:pt x="537" y="169"/>
                  </a:cubicBezTo>
                  <a:cubicBezTo>
                    <a:pt x="538" y="170"/>
                    <a:pt x="538" y="170"/>
                    <a:pt x="538" y="170"/>
                  </a:cubicBezTo>
                  <a:cubicBezTo>
                    <a:pt x="539" y="171"/>
                    <a:pt x="539" y="171"/>
                    <a:pt x="539" y="171"/>
                  </a:cubicBezTo>
                  <a:cubicBezTo>
                    <a:pt x="540" y="170"/>
                    <a:pt x="540" y="170"/>
                    <a:pt x="540" y="170"/>
                  </a:cubicBezTo>
                  <a:cubicBezTo>
                    <a:pt x="540" y="170"/>
                    <a:pt x="540" y="170"/>
                    <a:pt x="540" y="170"/>
                  </a:cubicBezTo>
                  <a:cubicBezTo>
                    <a:pt x="539" y="169"/>
                    <a:pt x="539" y="169"/>
                    <a:pt x="539" y="169"/>
                  </a:cubicBezTo>
                  <a:cubicBezTo>
                    <a:pt x="538" y="168"/>
                    <a:pt x="538" y="168"/>
                    <a:pt x="538" y="168"/>
                  </a:cubicBezTo>
                  <a:cubicBezTo>
                    <a:pt x="539" y="168"/>
                    <a:pt x="539" y="168"/>
                    <a:pt x="539" y="168"/>
                  </a:cubicBezTo>
                  <a:cubicBezTo>
                    <a:pt x="540" y="168"/>
                    <a:pt x="540" y="168"/>
                    <a:pt x="540" y="168"/>
                  </a:cubicBezTo>
                  <a:cubicBezTo>
                    <a:pt x="542" y="169"/>
                    <a:pt x="542" y="169"/>
                    <a:pt x="542" y="169"/>
                  </a:cubicBezTo>
                  <a:cubicBezTo>
                    <a:pt x="542" y="168"/>
                    <a:pt x="542" y="168"/>
                    <a:pt x="542" y="168"/>
                  </a:cubicBezTo>
                  <a:cubicBezTo>
                    <a:pt x="543" y="169"/>
                    <a:pt x="543" y="169"/>
                    <a:pt x="543" y="169"/>
                  </a:cubicBezTo>
                  <a:cubicBezTo>
                    <a:pt x="543" y="169"/>
                    <a:pt x="543" y="169"/>
                    <a:pt x="543" y="169"/>
                  </a:cubicBezTo>
                  <a:cubicBezTo>
                    <a:pt x="543" y="170"/>
                    <a:pt x="543" y="170"/>
                    <a:pt x="543" y="170"/>
                  </a:cubicBezTo>
                  <a:cubicBezTo>
                    <a:pt x="543" y="171"/>
                    <a:pt x="543" y="171"/>
                    <a:pt x="543" y="171"/>
                  </a:cubicBezTo>
                  <a:cubicBezTo>
                    <a:pt x="543" y="171"/>
                    <a:pt x="543" y="171"/>
                    <a:pt x="543" y="171"/>
                  </a:cubicBezTo>
                  <a:cubicBezTo>
                    <a:pt x="543" y="172"/>
                    <a:pt x="543" y="172"/>
                    <a:pt x="543" y="172"/>
                  </a:cubicBezTo>
                  <a:cubicBezTo>
                    <a:pt x="543" y="172"/>
                    <a:pt x="543" y="172"/>
                    <a:pt x="543" y="172"/>
                  </a:cubicBezTo>
                  <a:cubicBezTo>
                    <a:pt x="542" y="173"/>
                    <a:pt x="542" y="173"/>
                    <a:pt x="542" y="173"/>
                  </a:cubicBezTo>
                  <a:cubicBezTo>
                    <a:pt x="543" y="174"/>
                    <a:pt x="543" y="174"/>
                    <a:pt x="543" y="174"/>
                  </a:cubicBezTo>
                  <a:cubicBezTo>
                    <a:pt x="543" y="175"/>
                    <a:pt x="543" y="175"/>
                    <a:pt x="543" y="175"/>
                  </a:cubicBezTo>
                  <a:cubicBezTo>
                    <a:pt x="543" y="177"/>
                    <a:pt x="543" y="177"/>
                    <a:pt x="543" y="177"/>
                  </a:cubicBezTo>
                  <a:cubicBezTo>
                    <a:pt x="544" y="177"/>
                    <a:pt x="544" y="177"/>
                    <a:pt x="544" y="177"/>
                  </a:cubicBezTo>
                  <a:cubicBezTo>
                    <a:pt x="545" y="177"/>
                    <a:pt x="545" y="177"/>
                    <a:pt x="545" y="177"/>
                  </a:cubicBezTo>
                  <a:cubicBezTo>
                    <a:pt x="545" y="177"/>
                    <a:pt x="545" y="177"/>
                    <a:pt x="545" y="177"/>
                  </a:cubicBezTo>
                  <a:cubicBezTo>
                    <a:pt x="546" y="176"/>
                    <a:pt x="546" y="176"/>
                    <a:pt x="546" y="176"/>
                  </a:cubicBezTo>
                  <a:cubicBezTo>
                    <a:pt x="546" y="176"/>
                    <a:pt x="546" y="176"/>
                    <a:pt x="546" y="176"/>
                  </a:cubicBezTo>
                  <a:cubicBezTo>
                    <a:pt x="546" y="176"/>
                    <a:pt x="546" y="176"/>
                    <a:pt x="546" y="176"/>
                  </a:cubicBezTo>
                  <a:cubicBezTo>
                    <a:pt x="547" y="176"/>
                    <a:pt x="547" y="176"/>
                    <a:pt x="547" y="176"/>
                  </a:cubicBezTo>
                  <a:cubicBezTo>
                    <a:pt x="547" y="178"/>
                    <a:pt x="547" y="178"/>
                    <a:pt x="547" y="178"/>
                  </a:cubicBezTo>
                  <a:cubicBezTo>
                    <a:pt x="549" y="180"/>
                    <a:pt x="549" y="180"/>
                    <a:pt x="549" y="180"/>
                  </a:cubicBezTo>
                  <a:cubicBezTo>
                    <a:pt x="550" y="181"/>
                    <a:pt x="550" y="181"/>
                    <a:pt x="550" y="181"/>
                  </a:cubicBezTo>
                  <a:cubicBezTo>
                    <a:pt x="549" y="182"/>
                    <a:pt x="549" y="182"/>
                    <a:pt x="549" y="182"/>
                  </a:cubicBezTo>
                  <a:cubicBezTo>
                    <a:pt x="549" y="183"/>
                    <a:pt x="549" y="183"/>
                    <a:pt x="549" y="183"/>
                  </a:cubicBezTo>
                  <a:cubicBezTo>
                    <a:pt x="549" y="183"/>
                    <a:pt x="549" y="183"/>
                    <a:pt x="549" y="183"/>
                  </a:cubicBezTo>
                  <a:cubicBezTo>
                    <a:pt x="547" y="182"/>
                    <a:pt x="547" y="182"/>
                    <a:pt x="547" y="182"/>
                  </a:cubicBezTo>
                  <a:cubicBezTo>
                    <a:pt x="546" y="182"/>
                    <a:pt x="546" y="182"/>
                    <a:pt x="546" y="182"/>
                  </a:cubicBezTo>
                  <a:cubicBezTo>
                    <a:pt x="546" y="181"/>
                    <a:pt x="546" y="181"/>
                    <a:pt x="546" y="181"/>
                  </a:cubicBezTo>
                  <a:cubicBezTo>
                    <a:pt x="546" y="180"/>
                    <a:pt x="546" y="180"/>
                    <a:pt x="546" y="180"/>
                  </a:cubicBezTo>
                  <a:cubicBezTo>
                    <a:pt x="546" y="179"/>
                    <a:pt x="546" y="179"/>
                    <a:pt x="546" y="179"/>
                  </a:cubicBezTo>
                  <a:cubicBezTo>
                    <a:pt x="546" y="178"/>
                    <a:pt x="546" y="178"/>
                    <a:pt x="546" y="178"/>
                  </a:cubicBezTo>
                  <a:cubicBezTo>
                    <a:pt x="546" y="178"/>
                    <a:pt x="546" y="178"/>
                    <a:pt x="546" y="178"/>
                  </a:cubicBezTo>
                  <a:cubicBezTo>
                    <a:pt x="546" y="179"/>
                    <a:pt x="546" y="179"/>
                    <a:pt x="546" y="179"/>
                  </a:cubicBezTo>
                  <a:cubicBezTo>
                    <a:pt x="546" y="179"/>
                    <a:pt x="546" y="179"/>
                    <a:pt x="546" y="179"/>
                  </a:cubicBezTo>
                  <a:cubicBezTo>
                    <a:pt x="545" y="179"/>
                    <a:pt x="545" y="179"/>
                    <a:pt x="545" y="179"/>
                  </a:cubicBezTo>
                  <a:cubicBezTo>
                    <a:pt x="544" y="181"/>
                    <a:pt x="544" y="181"/>
                    <a:pt x="544" y="181"/>
                  </a:cubicBezTo>
                  <a:cubicBezTo>
                    <a:pt x="544" y="181"/>
                    <a:pt x="544" y="181"/>
                    <a:pt x="544" y="181"/>
                  </a:cubicBezTo>
                  <a:cubicBezTo>
                    <a:pt x="546" y="181"/>
                    <a:pt x="546" y="181"/>
                    <a:pt x="546" y="181"/>
                  </a:cubicBezTo>
                  <a:cubicBezTo>
                    <a:pt x="546" y="182"/>
                    <a:pt x="546" y="182"/>
                    <a:pt x="546" y="182"/>
                  </a:cubicBezTo>
                  <a:cubicBezTo>
                    <a:pt x="545" y="183"/>
                    <a:pt x="545" y="183"/>
                    <a:pt x="545" y="183"/>
                  </a:cubicBezTo>
                  <a:cubicBezTo>
                    <a:pt x="545" y="184"/>
                    <a:pt x="545" y="184"/>
                    <a:pt x="545" y="184"/>
                  </a:cubicBezTo>
                  <a:cubicBezTo>
                    <a:pt x="545" y="184"/>
                    <a:pt x="545" y="184"/>
                    <a:pt x="545" y="184"/>
                  </a:cubicBezTo>
                  <a:cubicBezTo>
                    <a:pt x="545" y="187"/>
                    <a:pt x="545" y="187"/>
                    <a:pt x="545" y="187"/>
                  </a:cubicBezTo>
                  <a:cubicBezTo>
                    <a:pt x="546" y="188"/>
                    <a:pt x="546" y="188"/>
                    <a:pt x="546" y="188"/>
                  </a:cubicBezTo>
                  <a:cubicBezTo>
                    <a:pt x="546" y="188"/>
                    <a:pt x="546" y="188"/>
                    <a:pt x="546" y="188"/>
                  </a:cubicBezTo>
                  <a:cubicBezTo>
                    <a:pt x="548" y="191"/>
                    <a:pt x="548" y="191"/>
                    <a:pt x="548" y="191"/>
                  </a:cubicBezTo>
                  <a:cubicBezTo>
                    <a:pt x="549" y="191"/>
                    <a:pt x="549" y="191"/>
                    <a:pt x="549" y="191"/>
                  </a:cubicBezTo>
                  <a:cubicBezTo>
                    <a:pt x="550" y="193"/>
                    <a:pt x="550" y="193"/>
                    <a:pt x="550" y="193"/>
                  </a:cubicBezTo>
                  <a:cubicBezTo>
                    <a:pt x="551" y="194"/>
                    <a:pt x="551" y="194"/>
                    <a:pt x="551" y="194"/>
                  </a:cubicBezTo>
                  <a:cubicBezTo>
                    <a:pt x="551" y="194"/>
                    <a:pt x="551" y="194"/>
                    <a:pt x="551" y="194"/>
                  </a:cubicBezTo>
                  <a:cubicBezTo>
                    <a:pt x="551" y="195"/>
                    <a:pt x="551" y="195"/>
                    <a:pt x="551" y="195"/>
                  </a:cubicBezTo>
                  <a:cubicBezTo>
                    <a:pt x="548" y="196"/>
                    <a:pt x="548" y="196"/>
                    <a:pt x="548" y="196"/>
                  </a:cubicBezTo>
                  <a:cubicBezTo>
                    <a:pt x="548" y="196"/>
                    <a:pt x="548" y="196"/>
                    <a:pt x="548" y="196"/>
                  </a:cubicBezTo>
                  <a:cubicBezTo>
                    <a:pt x="546" y="197"/>
                    <a:pt x="546" y="197"/>
                    <a:pt x="546" y="197"/>
                  </a:cubicBezTo>
                  <a:cubicBezTo>
                    <a:pt x="546" y="197"/>
                    <a:pt x="546" y="197"/>
                    <a:pt x="546" y="197"/>
                  </a:cubicBezTo>
                  <a:cubicBezTo>
                    <a:pt x="546" y="197"/>
                    <a:pt x="546" y="197"/>
                    <a:pt x="546" y="197"/>
                  </a:cubicBezTo>
                  <a:cubicBezTo>
                    <a:pt x="545" y="199"/>
                    <a:pt x="545" y="199"/>
                    <a:pt x="545" y="199"/>
                  </a:cubicBezTo>
                  <a:cubicBezTo>
                    <a:pt x="545" y="200"/>
                    <a:pt x="545" y="200"/>
                    <a:pt x="545" y="200"/>
                  </a:cubicBezTo>
                  <a:cubicBezTo>
                    <a:pt x="545" y="200"/>
                    <a:pt x="545" y="200"/>
                    <a:pt x="545" y="200"/>
                  </a:cubicBezTo>
                  <a:cubicBezTo>
                    <a:pt x="545" y="201"/>
                    <a:pt x="545" y="201"/>
                    <a:pt x="545" y="201"/>
                  </a:cubicBezTo>
                  <a:cubicBezTo>
                    <a:pt x="545" y="203"/>
                    <a:pt x="545" y="203"/>
                    <a:pt x="545" y="203"/>
                  </a:cubicBezTo>
                  <a:cubicBezTo>
                    <a:pt x="546" y="205"/>
                    <a:pt x="546" y="205"/>
                    <a:pt x="546" y="205"/>
                  </a:cubicBezTo>
                  <a:cubicBezTo>
                    <a:pt x="547" y="206"/>
                    <a:pt x="547" y="206"/>
                    <a:pt x="547" y="206"/>
                  </a:cubicBezTo>
                  <a:cubicBezTo>
                    <a:pt x="547" y="207"/>
                    <a:pt x="547" y="207"/>
                    <a:pt x="547" y="207"/>
                  </a:cubicBezTo>
                  <a:cubicBezTo>
                    <a:pt x="548" y="207"/>
                    <a:pt x="548" y="207"/>
                    <a:pt x="548" y="207"/>
                  </a:cubicBezTo>
                  <a:cubicBezTo>
                    <a:pt x="549" y="208"/>
                    <a:pt x="549" y="208"/>
                    <a:pt x="549" y="208"/>
                  </a:cubicBezTo>
                  <a:cubicBezTo>
                    <a:pt x="548" y="208"/>
                    <a:pt x="548" y="208"/>
                    <a:pt x="548" y="208"/>
                  </a:cubicBezTo>
                  <a:cubicBezTo>
                    <a:pt x="547" y="208"/>
                    <a:pt x="547" y="208"/>
                    <a:pt x="547" y="208"/>
                  </a:cubicBezTo>
                  <a:cubicBezTo>
                    <a:pt x="547" y="208"/>
                    <a:pt x="547" y="208"/>
                    <a:pt x="547" y="208"/>
                  </a:cubicBezTo>
                  <a:cubicBezTo>
                    <a:pt x="546" y="209"/>
                    <a:pt x="546" y="209"/>
                    <a:pt x="546" y="209"/>
                  </a:cubicBezTo>
                  <a:cubicBezTo>
                    <a:pt x="545" y="209"/>
                    <a:pt x="545" y="209"/>
                    <a:pt x="545" y="209"/>
                  </a:cubicBezTo>
                  <a:cubicBezTo>
                    <a:pt x="544" y="210"/>
                    <a:pt x="544" y="210"/>
                    <a:pt x="544" y="210"/>
                  </a:cubicBezTo>
                  <a:cubicBezTo>
                    <a:pt x="543" y="209"/>
                    <a:pt x="543" y="209"/>
                    <a:pt x="543" y="209"/>
                  </a:cubicBezTo>
                  <a:cubicBezTo>
                    <a:pt x="542" y="210"/>
                    <a:pt x="542" y="210"/>
                    <a:pt x="542" y="210"/>
                  </a:cubicBezTo>
                  <a:cubicBezTo>
                    <a:pt x="543" y="210"/>
                    <a:pt x="543" y="210"/>
                    <a:pt x="543" y="210"/>
                  </a:cubicBezTo>
                  <a:cubicBezTo>
                    <a:pt x="544" y="210"/>
                    <a:pt x="544" y="210"/>
                    <a:pt x="544" y="210"/>
                  </a:cubicBezTo>
                  <a:cubicBezTo>
                    <a:pt x="544" y="211"/>
                    <a:pt x="544" y="211"/>
                    <a:pt x="544" y="211"/>
                  </a:cubicBezTo>
                  <a:cubicBezTo>
                    <a:pt x="543" y="212"/>
                    <a:pt x="543" y="212"/>
                    <a:pt x="543" y="212"/>
                  </a:cubicBezTo>
                  <a:cubicBezTo>
                    <a:pt x="544" y="213"/>
                    <a:pt x="544" y="213"/>
                    <a:pt x="544" y="213"/>
                  </a:cubicBezTo>
                  <a:cubicBezTo>
                    <a:pt x="544" y="213"/>
                    <a:pt x="544" y="213"/>
                    <a:pt x="544" y="213"/>
                  </a:cubicBezTo>
                  <a:cubicBezTo>
                    <a:pt x="544" y="213"/>
                    <a:pt x="544" y="213"/>
                    <a:pt x="544" y="213"/>
                  </a:cubicBezTo>
                  <a:cubicBezTo>
                    <a:pt x="544" y="214"/>
                    <a:pt x="544" y="214"/>
                    <a:pt x="544" y="214"/>
                  </a:cubicBezTo>
                  <a:cubicBezTo>
                    <a:pt x="544" y="215"/>
                    <a:pt x="544" y="215"/>
                    <a:pt x="544" y="215"/>
                  </a:cubicBezTo>
                  <a:cubicBezTo>
                    <a:pt x="544" y="215"/>
                    <a:pt x="544" y="215"/>
                    <a:pt x="544" y="215"/>
                  </a:cubicBezTo>
                  <a:cubicBezTo>
                    <a:pt x="545" y="214"/>
                    <a:pt x="545" y="214"/>
                    <a:pt x="545" y="214"/>
                  </a:cubicBezTo>
                  <a:cubicBezTo>
                    <a:pt x="546" y="215"/>
                    <a:pt x="546" y="215"/>
                    <a:pt x="546" y="215"/>
                  </a:cubicBezTo>
                  <a:cubicBezTo>
                    <a:pt x="545" y="216"/>
                    <a:pt x="545" y="216"/>
                    <a:pt x="545" y="216"/>
                  </a:cubicBezTo>
                  <a:cubicBezTo>
                    <a:pt x="545" y="217"/>
                    <a:pt x="545" y="217"/>
                    <a:pt x="545" y="217"/>
                  </a:cubicBezTo>
                  <a:cubicBezTo>
                    <a:pt x="545" y="218"/>
                    <a:pt x="545" y="218"/>
                    <a:pt x="545" y="218"/>
                  </a:cubicBezTo>
                  <a:cubicBezTo>
                    <a:pt x="545" y="219"/>
                    <a:pt x="545" y="219"/>
                    <a:pt x="545" y="219"/>
                  </a:cubicBezTo>
                  <a:cubicBezTo>
                    <a:pt x="545" y="220"/>
                    <a:pt x="545" y="220"/>
                    <a:pt x="545" y="220"/>
                  </a:cubicBezTo>
                  <a:cubicBezTo>
                    <a:pt x="545" y="220"/>
                    <a:pt x="545" y="220"/>
                    <a:pt x="545" y="220"/>
                  </a:cubicBezTo>
                  <a:cubicBezTo>
                    <a:pt x="545" y="221"/>
                    <a:pt x="545" y="221"/>
                    <a:pt x="545" y="221"/>
                  </a:cubicBezTo>
                  <a:cubicBezTo>
                    <a:pt x="544" y="222"/>
                    <a:pt x="544" y="222"/>
                    <a:pt x="544" y="222"/>
                  </a:cubicBezTo>
                  <a:cubicBezTo>
                    <a:pt x="544" y="223"/>
                    <a:pt x="544" y="223"/>
                    <a:pt x="544" y="223"/>
                  </a:cubicBezTo>
                  <a:cubicBezTo>
                    <a:pt x="543" y="223"/>
                    <a:pt x="543" y="223"/>
                    <a:pt x="543" y="223"/>
                  </a:cubicBezTo>
                  <a:cubicBezTo>
                    <a:pt x="543" y="225"/>
                    <a:pt x="543" y="225"/>
                    <a:pt x="543" y="225"/>
                  </a:cubicBezTo>
                  <a:cubicBezTo>
                    <a:pt x="542" y="227"/>
                    <a:pt x="542" y="227"/>
                    <a:pt x="542" y="227"/>
                  </a:cubicBezTo>
                  <a:cubicBezTo>
                    <a:pt x="542" y="226"/>
                    <a:pt x="542" y="226"/>
                    <a:pt x="542" y="226"/>
                  </a:cubicBezTo>
                  <a:cubicBezTo>
                    <a:pt x="542" y="225"/>
                    <a:pt x="542" y="225"/>
                    <a:pt x="542" y="225"/>
                  </a:cubicBezTo>
                  <a:cubicBezTo>
                    <a:pt x="542" y="224"/>
                    <a:pt x="542" y="224"/>
                    <a:pt x="542" y="224"/>
                  </a:cubicBezTo>
                  <a:cubicBezTo>
                    <a:pt x="542" y="224"/>
                    <a:pt x="542" y="224"/>
                    <a:pt x="542" y="224"/>
                  </a:cubicBezTo>
                  <a:cubicBezTo>
                    <a:pt x="540" y="224"/>
                    <a:pt x="540" y="224"/>
                    <a:pt x="540" y="224"/>
                  </a:cubicBezTo>
                  <a:cubicBezTo>
                    <a:pt x="539" y="222"/>
                    <a:pt x="539" y="222"/>
                    <a:pt x="539" y="222"/>
                  </a:cubicBezTo>
                  <a:cubicBezTo>
                    <a:pt x="539" y="221"/>
                    <a:pt x="539" y="221"/>
                    <a:pt x="539" y="221"/>
                  </a:cubicBezTo>
                  <a:cubicBezTo>
                    <a:pt x="537" y="217"/>
                    <a:pt x="537" y="217"/>
                    <a:pt x="537" y="217"/>
                  </a:cubicBezTo>
                  <a:cubicBezTo>
                    <a:pt x="536" y="216"/>
                    <a:pt x="536" y="216"/>
                    <a:pt x="536" y="216"/>
                  </a:cubicBezTo>
                  <a:cubicBezTo>
                    <a:pt x="536" y="216"/>
                    <a:pt x="536" y="216"/>
                    <a:pt x="536" y="216"/>
                  </a:cubicBezTo>
                  <a:cubicBezTo>
                    <a:pt x="537" y="216"/>
                    <a:pt x="537" y="216"/>
                    <a:pt x="537" y="216"/>
                  </a:cubicBezTo>
                  <a:cubicBezTo>
                    <a:pt x="538" y="215"/>
                    <a:pt x="538" y="215"/>
                    <a:pt x="538" y="215"/>
                  </a:cubicBezTo>
                  <a:cubicBezTo>
                    <a:pt x="537" y="215"/>
                    <a:pt x="537" y="215"/>
                    <a:pt x="537" y="215"/>
                  </a:cubicBezTo>
                  <a:cubicBezTo>
                    <a:pt x="536" y="215"/>
                    <a:pt x="536" y="215"/>
                    <a:pt x="536" y="215"/>
                  </a:cubicBezTo>
                  <a:cubicBezTo>
                    <a:pt x="534" y="214"/>
                    <a:pt x="534" y="214"/>
                    <a:pt x="534" y="214"/>
                  </a:cubicBezTo>
                  <a:cubicBezTo>
                    <a:pt x="531" y="209"/>
                    <a:pt x="531" y="209"/>
                    <a:pt x="531" y="209"/>
                  </a:cubicBezTo>
                  <a:cubicBezTo>
                    <a:pt x="528" y="206"/>
                    <a:pt x="528" y="206"/>
                    <a:pt x="528" y="206"/>
                  </a:cubicBezTo>
                  <a:cubicBezTo>
                    <a:pt x="527" y="204"/>
                    <a:pt x="527" y="204"/>
                    <a:pt x="527" y="204"/>
                  </a:cubicBezTo>
                  <a:cubicBezTo>
                    <a:pt x="526" y="203"/>
                    <a:pt x="526" y="203"/>
                    <a:pt x="526" y="203"/>
                  </a:cubicBezTo>
                  <a:cubicBezTo>
                    <a:pt x="524" y="200"/>
                    <a:pt x="524" y="200"/>
                    <a:pt x="524" y="200"/>
                  </a:cubicBezTo>
                  <a:cubicBezTo>
                    <a:pt x="522" y="195"/>
                    <a:pt x="522" y="195"/>
                    <a:pt x="522" y="195"/>
                  </a:cubicBezTo>
                  <a:cubicBezTo>
                    <a:pt x="520" y="191"/>
                    <a:pt x="520" y="191"/>
                    <a:pt x="520" y="191"/>
                  </a:cubicBezTo>
                  <a:cubicBezTo>
                    <a:pt x="520" y="190"/>
                    <a:pt x="520" y="190"/>
                    <a:pt x="520" y="190"/>
                  </a:cubicBezTo>
                  <a:cubicBezTo>
                    <a:pt x="518" y="188"/>
                    <a:pt x="518" y="188"/>
                    <a:pt x="518" y="188"/>
                  </a:cubicBezTo>
                  <a:cubicBezTo>
                    <a:pt x="518" y="185"/>
                    <a:pt x="518" y="185"/>
                    <a:pt x="518" y="185"/>
                  </a:cubicBezTo>
                  <a:cubicBezTo>
                    <a:pt x="517" y="184"/>
                    <a:pt x="517" y="184"/>
                    <a:pt x="517" y="184"/>
                  </a:cubicBezTo>
                  <a:cubicBezTo>
                    <a:pt x="517" y="182"/>
                    <a:pt x="517" y="182"/>
                    <a:pt x="517" y="182"/>
                  </a:cubicBezTo>
                  <a:cubicBezTo>
                    <a:pt x="518" y="181"/>
                    <a:pt x="518" y="181"/>
                    <a:pt x="518" y="181"/>
                  </a:cubicBezTo>
                  <a:cubicBezTo>
                    <a:pt x="519" y="180"/>
                    <a:pt x="519" y="180"/>
                    <a:pt x="519" y="180"/>
                  </a:cubicBezTo>
                  <a:cubicBezTo>
                    <a:pt x="519" y="180"/>
                    <a:pt x="519" y="180"/>
                    <a:pt x="519" y="180"/>
                  </a:cubicBezTo>
                  <a:cubicBezTo>
                    <a:pt x="519" y="179"/>
                    <a:pt x="519" y="179"/>
                    <a:pt x="519" y="179"/>
                  </a:cubicBezTo>
                  <a:cubicBezTo>
                    <a:pt x="519" y="179"/>
                    <a:pt x="519" y="179"/>
                    <a:pt x="519" y="179"/>
                  </a:cubicBezTo>
                  <a:cubicBezTo>
                    <a:pt x="519" y="177"/>
                    <a:pt x="519" y="177"/>
                    <a:pt x="519" y="177"/>
                  </a:cubicBezTo>
                  <a:cubicBezTo>
                    <a:pt x="518" y="175"/>
                    <a:pt x="518" y="175"/>
                    <a:pt x="518" y="175"/>
                  </a:cubicBezTo>
                  <a:cubicBezTo>
                    <a:pt x="516" y="175"/>
                    <a:pt x="516" y="175"/>
                    <a:pt x="516" y="175"/>
                  </a:cubicBezTo>
                  <a:cubicBezTo>
                    <a:pt x="516" y="174"/>
                    <a:pt x="516" y="174"/>
                    <a:pt x="516" y="174"/>
                  </a:cubicBezTo>
                  <a:cubicBezTo>
                    <a:pt x="517" y="173"/>
                    <a:pt x="517" y="173"/>
                    <a:pt x="517" y="173"/>
                  </a:cubicBezTo>
                  <a:cubicBezTo>
                    <a:pt x="519" y="174"/>
                    <a:pt x="519" y="174"/>
                    <a:pt x="519" y="174"/>
                  </a:cubicBezTo>
                  <a:cubicBezTo>
                    <a:pt x="520" y="173"/>
                    <a:pt x="520" y="173"/>
                    <a:pt x="520" y="173"/>
                  </a:cubicBezTo>
                  <a:cubicBezTo>
                    <a:pt x="520" y="172"/>
                    <a:pt x="520" y="172"/>
                    <a:pt x="520" y="172"/>
                  </a:cubicBezTo>
                  <a:cubicBezTo>
                    <a:pt x="520" y="171"/>
                    <a:pt x="520" y="171"/>
                    <a:pt x="520" y="171"/>
                  </a:cubicBezTo>
                  <a:cubicBezTo>
                    <a:pt x="521" y="171"/>
                    <a:pt x="521" y="171"/>
                    <a:pt x="521" y="171"/>
                  </a:cubicBezTo>
                  <a:cubicBezTo>
                    <a:pt x="522" y="171"/>
                    <a:pt x="522" y="171"/>
                    <a:pt x="522" y="171"/>
                  </a:cubicBezTo>
                  <a:cubicBezTo>
                    <a:pt x="521" y="170"/>
                    <a:pt x="521" y="170"/>
                    <a:pt x="521" y="170"/>
                  </a:cubicBezTo>
                  <a:cubicBezTo>
                    <a:pt x="523" y="168"/>
                    <a:pt x="523" y="168"/>
                    <a:pt x="523" y="168"/>
                  </a:cubicBezTo>
                  <a:cubicBezTo>
                    <a:pt x="522" y="166"/>
                    <a:pt x="522" y="166"/>
                    <a:pt x="522" y="166"/>
                  </a:cubicBezTo>
                  <a:cubicBezTo>
                    <a:pt x="522" y="165"/>
                    <a:pt x="522" y="165"/>
                    <a:pt x="522" y="165"/>
                  </a:cubicBezTo>
                  <a:cubicBezTo>
                    <a:pt x="522" y="164"/>
                    <a:pt x="522" y="164"/>
                    <a:pt x="522" y="164"/>
                  </a:cubicBezTo>
                  <a:cubicBezTo>
                    <a:pt x="522" y="163"/>
                    <a:pt x="522" y="163"/>
                    <a:pt x="522" y="163"/>
                  </a:cubicBezTo>
                  <a:cubicBezTo>
                    <a:pt x="522" y="162"/>
                    <a:pt x="522" y="162"/>
                    <a:pt x="522" y="162"/>
                  </a:cubicBezTo>
                  <a:cubicBezTo>
                    <a:pt x="522" y="162"/>
                    <a:pt x="522" y="162"/>
                    <a:pt x="522" y="162"/>
                  </a:cubicBezTo>
                  <a:cubicBezTo>
                    <a:pt x="522" y="160"/>
                    <a:pt x="522" y="160"/>
                    <a:pt x="522" y="160"/>
                  </a:cubicBezTo>
                  <a:cubicBezTo>
                    <a:pt x="523" y="160"/>
                    <a:pt x="523" y="160"/>
                    <a:pt x="523" y="160"/>
                  </a:cubicBezTo>
                  <a:cubicBezTo>
                    <a:pt x="522" y="159"/>
                    <a:pt x="522" y="159"/>
                    <a:pt x="522" y="159"/>
                  </a:cubicBezTo>
                  <a:cubicBezTo>
                    <a:pt x="522" y="159"/>
                    <a:pt x="522" y="159"/>
                    <a:pt x="522" y="159"/>
                  </a:cubicBezTo>
                  <a:cubicBezTo>
                    <a:pt x="522" y="158"/>
                    <a:pt x="522" y="158"/>
                    <a:pt x="522" y="158"/>
                  </a:cubicBezTo>
                  <a:cubicBezTo>
                    <a:pt x="523" y="157"/>
                    <a:pt x="523" y="157"/>
                    <a:pt x="523" y="157"/>
                  </a:cubicBezTo>
                  <a:cubicBezTo>
                    <a:pt x="522" y="157"/>
                    <a:pt x="522" y="157"/>
                    <a:pt x="522" y="157"/>
                  </a:cubicBezTo>
                  <a:cubicBezTo>
                    <a:pt x="522" y="156"/>
                    <a:pt x="522" y="156"/>
                    <a:pt x="522" y="156"/>
                  </a:cubicBezTo>
                  <a:cubicBezTo>
                    <a:pt x="523" y="155"/>
                    <a:pt x="523" y="155"/>
                    <a:pt x="523" y="155"/>
                  </a:cubicBezTo>
                  <a:cubicBezTo>
                    <a:pt x="524" y="155"/>
                    <a:pt x="524" y="155"/>
                    <a:pt x="524" y="155"/>
                  </a:cubicBezTo>
                  <a:cubicBezTo>
                    <a:pt x="523" y="154"/>
                    <a:pt x="523" y="154"/>
                    <a:pt x="523" y="154"/>
                  </a:cubicBezTo>
                  <a:cubicBezTo>
                    <a:pt x="524" y="152"/>
                    <a:pt x="524" y="152"/>
                    <a:pt x="524" y="152"/>
                  </a:cubicBezTo>
                  <a:cubicBezTo>
                    <a:pt x="523" y="152"/>
                    <a:pt x="523" y="152"/>
                    <a:pt x="523" y="152"/>
                  </a:cubicBezTo>
                  <a:cubicBezTo>
                    <a:pt x="523" y="151"/>
                    <a:pt x="523" y="151"/>
                    <a:pt x="523" y="151"/>
                  </a:cubicBezTo>
                  <a:cubicBezTo>
                    <a:pt x="524" y="150"/>
                    <a:pt x="524" y="150"/>
                    <a:pt x="524" y="150"/>
                  </a:cubicBezTo>
                  <a:cubicBezTo>
                    <a:pt x="524" y="149"/>
                    <a:pt x="524" y="149"/>
                    <a:pt x="524" y="149"/>
                  </a:cubicBezTo>
                  <a:cubicBezTo>
                    <a:pt x="523" y="149"/>
                    <a:pt x="523" y="149"/>
                    <a:pt x="523" y="149"/>
                  </a:cubicBezTo>
                  <a:cubicBezTo>
                    <a:pt x="523" y="148"/>
                    <a:pt x="523" y="148"/>
                    <a:pt x="523" y="148"/>
                  </a:cubicBezTo>
                  <a:cubicBezTo>
                    <a:pt x="523" y="147"/>
                    <a:pt x="523" y="147"/>
                    <a:pt x="523" y="147"/>
                  </a:cubicBezTo>
                  <a:cubicBezTo>
                    <a:pt x="524" y="147"/>
                    <a:pt x="524" y="147"/>
                    <a:pt x="524" y="147"/>
                  </a:cubicBezTo>
                  <a:cubicBezTo>
                    <a:pt x="524" y="146"/>
                    <a:pt x="524" y="146"/>
                    <a:pt x="524" y="146"/>
                  </a:cubicBezTo>
                  <a:cubicBezTo>
                    <a:pt x="524" y="146"/>
                    <a:pt x="524" y="146"/>
                    <a:pt x="524" y="146"/>
                  </a:cubicBezTo>
                  <a:cubicBezTo>
                    <a:pt x="525" y="145"/>
                    <a:pt x="525" y="145"/>
                    <a:pt x="525" y="145"/>
                  </a:cubicBezTo>
                  <a:cubicBezTo>
                    <a:pt x="526" y="145"/>
                    <a:pt x="526" y="145"/>
                    <a:pt x="526" y="145"/>
                  </a:cubicBezTo>
                  <a:cubicBezTo>
                    <a:pt x="527" y="144"/>
                    <a:pt x="527" y="144"/>
                    <a:pt x="527" y="144"/>
                  </a:cubicBezTo>
                  <a:cubicBezTo>
                    <a:pt x="527" y="144"/>
                    <a:pt x="527" y="144"/>
                    <a:pt x="527" y="144"/>
                  </a:cubicBezTo>
                  <a:cubicBezTo>
                    <a:pt x="528" y="143"/>
                    <a:pt x="528" y="143"/>
                    <a:pt x="528" y="143"/>
                  </a:cubicBezTo>
                  <a:cubicBezTo>
                    <a:pt x="528" y="143"/>
                    <a:pt x="528" y="143"/>
                    <a:pt x="528" y="143"/>
                  </a:cubicBezTo>
                  <a:cubicBezTo>
                    <a:pt x="528" y="143"/>
                    <a:pt x="528" y="143"/>
                    <a:pt x="528" y="143"/>
                  </a:cubicBezTo>
                  <a:cubicBezTo>
                    <a:pt x="528" y="142"/>
                    <a:pt x="528" y="142"/>
                    <a:pt x="528" y="142"/>
                  </a:cubicBezTo>
                  <a:cubicBezTo>
                    <a:pt x="527" y="142"/>
                    <a:pt x="527" y="142"/>
                    <a:pt x="527" y="142"/>
                  </a:cubicBezTo>
                  <a:cubicBezTo>
                    <a:pt x="527" y="143"/>
                    <a:pt x="527" y="143"/>
                    <a:pt x="527" y="143"/>
                  </a:cubicBezTo>
                  <a:cubicBezTo>
                    <a:pt x="526" y="142"/>
                    <a:pt x="526" y="142"/>
                    <a:pt x="526" y="142"/>
                  </a:cubicBezTo>
                  <a:cubicBezTo>
                    <a:pt x="526" y="141"/>
                    <a:pt x="526" y="141"/>
                    <a:pt x="526" y="141"/>
                  </a:cubicBezTo>
                  <a:cubicBezTo>
                    <a:pt x="527" y="139"/>
                    <a:pt x="527" y="139"/>
                    <a:pt x="527" y="139"/>
                  </a:cubicBezTo>
                  <a:cubicBezTo>
                    <a:pt x="526" y="139"/>
                    <a:pt x="526" y="139"/>
                    <a:pt x="526" y="139"/>
                  </a:cubicBezTo>
                  <a:cubicBezTo>
                    <a:pt x="526" y="138"/>
                    <a:pt x="526" y="138"/>
                    <a:pt x="526" y="138"/>
                  </a:cubicBezTo>
                  <a:cubicBezTo>
                    <a:pt x="526" y="138"/>
                    <a:pt x="526" y="138"/>
                    <a:pt x="526" y="138"/>
                  </a:cubicBezTo>
                  <a:cubicBezTo>
                    <a:pt x="525" y="138"/>
                    <a:pt x="525" y="138"/>
                    <a:pt x="525" y="138"/>
                  </a:cubicBezTo>
                  <a:cubicBezTo>
                    <a:pt x="525" y="138"/>
                    <a:pt x="525" y="138"/>
                    <a:pt x="525" y="138"/>
                  </a:cubicBezTo>
                  <a:cubicBezTo>
                    <a:pt x="525" y="136"/>
                    <a:pt x="525" y="136"/>
                    <a:pt x="525" y="136"/>
                  </a:cubicBezTo>
                  <a:cubicBezTo>
                    <a:pt x="525" y="136"/>
                    <a:pt x="525" y="136"/>
                    <a:pt x="525" y="136"/>
                  </a:cubicBezTo>
                  <a:cubicBezTo>
                    <a:pt x="525" y="136"/>
                    <a:pt x="525" y="136"/>
                    <a:pt x="525" y="136"/>
                  </a:cubicBezTo>
                  <a:cubicBezTo>
                    <a:pt x="525" y="135"/>
                    <a:pt x="525" y="135"/>
                    <a:pt x="525" y="135"/>
                  </a:cubicBezTo>
                  <a:cubicBezTo>
                    <a:pt x="524" y="134"/>
                    <a:pt x="524" y="134"/>
                    <a:pt x="524" y="134"/>
                  </a:cubicBezTo>
                  <a:cubicBezTo>
                    <a:pt x="524" y="134"/>
                    <a:pt x="524" y="134"/>
                    <a:pt x="524" y="134"/>
                  </a:cubicBezTo>
                  <a:cubicBezTo>
                    <a:pt x="524" y="134"/>
                    <a:pt x="524" y="134"/>
                    <a:pt x="524" y="134"/>
                  </a:cubicBezTo>
                  <a:cubicBezTo>
                    <a:pt x="524" y="133"/>
                    <a:pt x="524" y="133"/>
                    <a:pt x="524" y="133"/>
                  </a:cubicBezTo>
                  <a:cubicBezTo>
                    <a:pt x="523" y="132"/>
                    <a:pt x="523" y="132"/>
                    <a:pt x="523" y="132"/>
                  </a:cubicBezTo>
                  <a:cubicBezTo>
                    <a:pt x="523" y="132"/>
                    <a:pt x="523" y="132"/>
                    <a:pt x="523" y="132"/>
                  </a:cubicBezTo>
                  <a:cubicBezTo>
                    <a:pt x="522" y="131"/>
                    <a:pt x="522" y="131"/>
                    <a:pt x="522" y="131"/>
                  </a:cubicBezTo>
                  <a:cubicBezTo>
                    <a:pt x="522" y="131"/>
                    <a:pt x="522" y="131"/>
                    <a:pt x="522" y="131"/>
                  </a:cubicBezTo>
                  <a:cubicBezTo>
                    <a:pt x="522" y="130"/>
                    <a:pt x="522" y="130"/>
                    <a:pt x="522" y="130"/>
                  </a:cubicBezTo>
                  <a:cubicBezTo>
                    <a:pt x="522" y="129"/>
                    <a:pt x="522" y="129"/>
                    <a:pt x="522" y="129"/>
                  </a:cubicBezTo>
                  <a:cubicBezTo>
                    <a:pt x="523" y="128"/>
                    <a:pt x="523" y="128"/>
                    <a:pt x="523" y="128"/>
                  </a:cubicBezTo>
                  <a:cubicBezTo>
                    <a:pt x="524" y="128"/>
                    <a:pt x="524" y="128"/>
                    <a:pt x="524" y="128"/>
                  </a:cubicBezTo>
                  <a:cubicBezTo>
                    <a:pt x="525" y="128"/>
                    <a:pt x="525" y="128"/>
                    <a:pt x="525" y="128"/>
                  </a:cubicBezTo>
                  <a:cubicBezTo>
                    <a:pt x="524" y="127"/>
                    <a:pt x="524" y="127"/>
                    <a:pt x="524" y="127"/>
                  </a:cubicBezTo>
                  <a:cubicBezTo>
                    <a:pt x="526" y="127"/>
                    <a:pt x="526" y="127"/>
                    <a:pt x="526" y="127"/>
                  </a:cubicBezTo>
                  <a:cubicBezTo>
                    <a:pt x="525" y="127"/>
                    <a:pt x="525" y="127"/>
                    <a:pt x="525" y="127"/>
                  </a:cubicBezTo>
                  <a:cubicBezTo>
                    <a:pt x="524" y="127"/>
                    <a:pt x="524" y="127"/>
                    <a:pt x="524" y="127"/>
                  </a:cubicBezTo>
                  <a:cubicBezTo>
                    <a:pt x="524" y="127"/>
                    <a:pt x="524" y="127"/>
                    <a:pt x="524" y="127"/>
                  </a:cubicBezTo>
                  <a:cubicBezTo>
                    <a:pt x="522" y="127"/>
                    <a:pt x="522" y="127"/>
                    <a:pt x="522" y="127"/>
                  </a:cubicBezTo>
                  <a:cubicBezTo>
                    <a:pt x="521" y="126"/>
                    <a:pt x="521" y="126"/>
                    <a:pt x="521" y="126"/>
                  </a:cubicBezTo>
                  <a:cubicBezTo>
                    <a:pt x="521" y="126"/>
                    <a:pt x="521" y="126"/>
                    <a:pt x="521" y="126"/>
                  </a:cubicBezTo>
                  <a:cubicBezTo>
                    <a:pt x="520" y="126"/>
                    <a:pt x="520" y="126"/>
                    <a:pt x="520" y="126"/>
                  </a:cubicBezTo>
                  <a:cubicBezTo>
                    <a:pt x="519" y="127"/>
                    <a:pt x="519" y="127"/>
                    <a:pt x="519" y="127"/>
                  </a:cubicBezTo>
                  <a:cubicBezTo>
                    <a:pt x="518" y="127"/>
                    <a:pt x="518" y="127"/>
                    <a:pt x="518" y="127"/>
                  </a:cubicBezTo>
                  <a:cubicBezTo>
                    <a:pt x="517" y="128"/>
                    <a:pt x="517" y="128"/>
                    <a:pt x="517" y="128"/>
                  </a:cubicBezTo>
                  <a:cubicBezTo>
                    <a:pt x="517" y="128"/>
                    <a:pt x="517" y="128"/>
                    <a:pt x="517" y="128"/>
                  </a:cubicBezTo>
                  <a:cubicBezTo>
                    <a:pt x="517" y="129"/>
                    <a:pt x="517" y="129"/>
                    <a:pt x="517" y="129"/>
                  </a:cubicBezTo>
                  <a:cubicBezTo>
                    <a:pt x="518" y="130"/>
                    <a:pt x="518" y="130"/>
                    <a:pt x="518" y="130"/>
                  </a:cubicBezTo>
                  <a:cubicBezTo>
                    <a:pt x="518" y="130"/>
                    <a:pt x="518" y="130"/>
                    <a:pt x="518" y="130"/>
                  </a:cubicBezTo>
                  <a:cubicBezTo>
                    <a:pt x="518" y="131"/>
                    <a:pt x="518" y="131"/>
                    <a:pt x="518" y="131"/>
                  </a:cubicBezTo>
                  <a:cubicBezTo>
                    <a:pt x="518" y="132"/>
                    <a:pt x="518" y="132"/>
                    <a:pt x="518" y="132"/>
                  </a:cubicBezTo>
                  <a:cubicBezTo>
                    <a:pt x="519" y="133"/>
                    <a:pt x="519" y="133"/>
                    <a:pt x="519" y="133"/>
                  </a:cubicBezTo>
                  <a:cubicBezTo>
                    <a:pt x="519" y="133"/>
                    <a:pt x="519" y="133"/>
                    <a:pt x="519" y="133"/>
                  </a:cubicBezTo>
                  <a:cubicBezTo>
                    <a:pt x="520" y="133"/>
                    <a:pt x="520" y="133"/>
                    <a:pt x="520" y="133"/>
                  </a:cubicBezTo>
                  <a:cubicBezTo>
                    <a:pt x="520" y="135"/>
                    <a:pt x="520" y="135"/>
                    <a:pt x="520" y="135"/>
                  </a:cubicBezTo>
                  <a:cubicBezTo>
                    <a:pt x="521" y="135"/>
                    <a:pt x="521" y="135"/>
                    <a:pt x="521" y="135"/>
                  </a:cubicBezTo>
                  <a:cubicBezTo>
                    <a:pt x="521" y="136"/>
                    <a:pt x="521" y="136"/>
                    <a:pt x="521" y="136"/>
                  </a:cubicBezTo>
                  <a:cubicBezTo>
                    <a:pt x="522" y="137"/>
                    <a:pt x="522" y="137"/>
                    <a:pt x="522" y="137"/>
                  </a:cubicBezTo>
                  <a:cubicBezTo>
                    <a:pt x="521" y="137"/>
                    <a:pt x="521" y="137"/>
                    <a:pt x="521" y="137"/>
                  </a:cubicBezTo>
                  <a:cubicBezTo>
                    <a:pt x="521" y="137"/>
                    <a:pt x="521" y="137"/>
                    <a:pt x="521" y="137"/>
                  </a:cubicBezTo>
                  <a:cubicBezTo>
                    <a:pt x="520" y="136"/>
                    <a:pt x="520" y="136"/>
                    <a:pt x="520" y="136"/>
                  </a:cubicBezTo>
                  <a:cubicBezTo>
                    <a:pt x="519" y="136"/>
                    <a:pt x="519" y="136"/>
                    <a:pt x="519" y="136"/>
                  </a:cubicBezTo>
                  <a:cubicBezTo>
                    <a:pt x="519" y="137"/>
                    <a:pt x="519" y="137"/>
                    <a:pt x="519" y="137"/>
                  </a:cubicBezTo>
                  <a:cubicBezTo>
                    <a:pt x="518" y="138"/>
                    <a:pt x="518" y="138"/>
                    <a:pt x="518" y="138"/>
                  </a:cubicBezTo>
                  <a:cubicBezTo>
                    <a:pt x="519" y="139"/>
                    <a:pt x="519" y="139"/>
                    <a:pt x="519" y="139"/>
                  </a:cubicBezTo>
                  <a:cubicBezTo>
                    <a:pt x="518" y="140"/>
                    <a:pt x="518" y="140"/>
                    <a:pt x="518" y="140"/>
                  </a:cubicBezTo>
                  <a:cubicBezTo>
                    <a:pt x="518" y="140"/>
                    <a:pt x="518" y="140"/>
                    <a:pt x="518" y="140"/>
                  </a:cubicBezTo>
                  <a:cubicBezTo>
                    <a:pt x="518" y="140"/>
                    <a:pt x="518" y="140"/>
                    <a:pt x="518" y="140"/>
                  </a:cubicBezTo>
                  <a:cubicBezTo>
                    <a:pt x="518" y="141"/>
                    <a:pt x="518" y="141"/>
                    <a:pt x="518" y="141"/>
                  </a:cubicBezTo>
                  <a:cubicBezTo>
                    <a:pt x="518" y="141"/>
                    <a:pt x="518" y="141"/>
                    <a:pt x="518" y="141"/>
                  </a:cubicBezTo>
                  <a:cubicBezTo>
                    <a:pt x="518" y="142"/>
                    <a:pt x="518" y="142"/>
                    <a:pt x="518" y="142"/>
                  </a:cubicBezTo>
                  <a:cubicBezTo>
                    <a:pt x="518" y="142"/>
                    <a:pt x="518" y="142"/>
                    <a:pt x="518" y="142"/>
                  </a:cubicBezTo>
                  <a:cubicBezTo>
                    <a:pt x="518" y="143"/>
                    <a:pt x="518" y="143"/>
                    <a:pt x="518" y="143"/>
                  </a:cubicBezTo>
                  <a:cubicBezTo>
                    <a:pt x="518" y="145"/>
                    <a:pt x="518" y="145"/>
                    <a:pt x="518" y="145"/>
                  </a:cubicBezTo>
                  <a:cubicBezTo>
                    <a:pt x="517" y="145"/>
                    <a:pt x="517" y="145"/>
                    <a:pt x="517" y="145"/>
                  </a:cubicBezTo>
                  <a:cubicBezTo>
                    <a:pt x="517" y="146"/>
                    <a:pt x="517" y="146"/>
                    <a:pt x="517" y="146"/>
                  </a:cubicBezTo>
                  <a:cubicBezTo>
                    <a:pt x="517" y="146"/>
                    <a:pt x="517" y="146"/>
                    <a:pt x="517" y="146"/>
                  </a:cubicBezTo>
                  <a:cubicBezTo>
                    <a:pt x="516" y="147"/>
                    <a:pt x="516" y="147"/>
                    <a:pt x="516" y="147"/>
                  </a:cubicBezTo>
                  <a:cubicBezTo>
                    <a:pt x="516" y="147"/>
                    <a:pt x="516" y="147"/>
                    <a:pt x="516" y="147"/>
                  </a:cubicBezTo>
                  <a:cubicBezTo>
                    <a:pt x="515" y="146"/>
                    <a:pt x="515" y="146"/>
                    <a:pt x="515" y="146"/>
                  </a:cubicBezTo>
                  <a:cubicBezTo>
                    <a:pt x="516" y="145"/>
                    <a:pt x="516" y="145"/>
                    <a:pt x="516" y="145"/>
                  </a:cubicBezTo>
                  <a:cubicBezTo>
                    <a:pt x="515" y="144"/>
                    <a:pt x="515" y="144"/>
                    <a:pt x="515" y="144"/>
                  </a:cubicBezTo>
                  <a:cubicBezTo>
                    <a:pt x="515" y="144"/>
                    <a:pt x="515" y="144"/>
                    <a:pt x="515" y="144"/>
                  </a:cubicBezTo>
                  <a:cubicBezTo>
                    <a:pt x="514" y="145"/>
                    <a:pt x="514" y="145"/>
                    <a:pt x="514" y="145"/>
                  </a:cubicBezTo>
                  <a:cubicBezTo>
                    <a:pt x="514" y="145"/>
                    <a:pt x="514" y="145"/>
                    <a:pt x="514" y="145"/>
                  </a:cubicBezTo>
                  <a:cubicBezTo>
                    <a:pt x="513" y="146"/>
                    <a:pt x="513" y="146"/>
                    <a:pt x="513" y="146"/>
                  </a:cubicBezTo>
                  <a:cubicBezTo>
                    <a:pt x="513" y="144"/>
                    <a:pt x="513" y="144"/>
                    <a:pt x="513" y="144"/>
                  </a:cubicBezTo>
                  <a:cubicBezTo>
                    <a:pt x="512" y="144"/>
                    <a:pt x="512" y="144"/>
                    <a:pt x="512" y="144"/>
                  </a:cubicBezTo>
                  <a:cubicBezTo>
                    <a:pt x="512" y="144"/>
                    <a:pt x="512" y="144"/>
                    <a:pt x="512" y="144"/>
                  </a:cubicBezTo>
                  <a:cubicBezTo>
                    <a:pt x="511" y="144"/>
                    <a:pt x="511" y="144"/>
                    <a:pt x="511" y="144"/>
                  </a:cubicBezTo>
                  <a:cubicBezTo>
                    <a:pt x="511" y="144"/>
                    <a:pt x="511" y="144"/>
                    <a:pt x="511" y="144"/>
                  </a:cubicBezTo>
                  <a:cubicBezTo>
                    <a:pt x="511" y="144"/>
                    <a:pt x="511" y="144"/>
                    <a:pt x="511" y="144"/>
                  </a:cubicBezTo>
                  <a:cubicBezTo>
                    <a:pt x="512" y="143"/>
                    <a:pt x="512" y="143"/>
                    <a:pt x="512" y="143"/>
                  </a:cubicBezTo>
                  <a:cubicBezTo>
                    <a:pt x="511" y="143"/>
                    <a:pt x="511" y="143"/>
                    <a:pt x="511" y="143"/>
                  </a:cubicBezTo>
                  <a:cubicBezTo>
                    <a:pt x="511" y="142"/>
                    <a:pt x="511" y="142"/>
                    <a:pt x="511" y="142"/>
                  </a:cubicBezTo>
                  <a:cubicBezTo>
                    <a:pt x="512" y="142"/>
                    <a:pt x="512" y="142"/>
                    <a:pt x="512" y="142"/>
                  </a:cubicBezTo>
                  <a:cubicBezTo>
                    <a:pt x="511" y="141"/>
                    <a:pt x="511" y="141"/>
                    <a:pt x="511" y="141"/>
                  </a:cubicBezTo>
                  <a:cubicBezTo>
                    <a:pt x="511" y="141"/>
                    <a:pt x="511" y="141"/>
                    <a:pt x="511" y="141"/>
                  </a:cubicBezTo>
                  <a:cubicBezTo>
                    <a:pt x="512" y="140"/>
                    <a:pt x="512" y="140"/>
                    <a:pt x="512" y="140"/>
                  </a:cubicBezTo>
                  <a:cubicBezTo>
                    <a:pt x="511" y="140"/>
                    <a:pt x="511" y="140"/>
                    <a:pt x="511" y="140"/>
                  </a:cubicBezTo>
                  <a:cubicBezTo>
                    <a:pt x="511" y="139"/>
                    <a:pt x="511" y="139"/>
                    <a:pt x="511" y="139"/>
                  </a:cubicBezTo>
                  <a:cubicBezTo>
                    <a:pt x="511" y="139"/>
                    <a:pt x="511" y="139"/>
                    <a:pt x="511" y="139"/>
                  </a:cubicBezTo>
                  <a:cubicBezTo>
                    <a:pt x="511" y="138"/>
                    <a:pt x="511" y="138"/>
                    <a:pt x="511" y="138"/>
                  </a:cubicBezTo>
                  <a:cubicBezTo>
                    <a:pt x="510" y="137"/>
                    <a:pt x="510" y="137"/>
                    <a:pt x="510" y="137"/>
                  </a:cubicBezTo>
                  <a:cubicBezTo>
                    <a:pt x="510" y="137"/>
                    <a:pt x="510" y="137"/>
                    <a:pt x="510" y="137"/>
                  </a:cubicBezTo>
                  <a:cubicBezTo>
                    <a:pt x="510" y="137"/>
                    <a:pt x="510" y="137"/>
                    <a:pt x="510" y="137"/>
                  </a:cubicBezTo>
                  <a:cubicBezTo>
                    <a:pt x="509" y="138"/>
                    <a:pt x="509" y="138"/>
                    <a:pt x="509" y="138"/>
                  </a:cubicBezTo>
                  <a:cubicBezTo>
                    <a:pt x="509" y="138"/>
                    <a:pt x="509" y="138"/>
                    <a:pt x="509" y="138"/>
                  </a:cubicBezTo>
                  <a:cubicBezTo>
                    <a:pt x="509" y="139"/>
                    <a:pt x="509" y="139"/>
                    <a:pt x="509" y="139"/>
                  </a:cubicBezTo>
                  <a:cubicBezTo>
                    <a:pt x="508" y="140"/>
                    <a:pt x="508" y="140"/>
                    <a:pt x="508" y="140"/>
                  </a:cubicBezTo>
                  <a:cubicBezTo>
                    <a:pt x="508" y="140"/>
                    <a:pt x="508" y="140"/>
                    <a:pt x="508" y="140"/>
                  </a:cubicBezTo>
                  <a:cubicBezTo>
                    <a:pt x="507" y="139"/>
                    <a:pt x="507" y="139"/>
                    <a:pt x="507" y="139"/>
                  </a:cubicBezTo>
                  <a:cubicBezTo>
                    <a:pt x="507" y="139"/>
                    <a:pt x="507" y="139"/>
                    <a:pt x="507" y="139"/>
                  </a:cubicBezTo>
                  <a:cubicBezTo>
                    <a:pt x="507" y="139"/>
                    <a:pt x="507" y="139"/>
                    <a:pt x="507" y="139"/>
                  </a:cubicBezTo>
                  <a:cubicBezTo>
                    <a:pt x="506" y="138"/>
                    <a:pt x="506" y="138"/>
                    <a:pt x="506" y="138"/>
                  </a:cubicBezTo>
                  <a:cubicBezTo>
                    <a:pt x="505" y="138"/>
                    <a:pt x="505" y="138"/>
                    <a:pt x="505" y="138"/>
                  </a:cubicBezTo>
                  <a:cubicBezTo>
                    <a:pt x="505" y="138"/>
                    <a:pt x="505" y="138"/>
                    <a:pt x="505" y="138"/>
                  </a:cubicBezTo>
                  <a:cubicBezTo>
                    <a:pt x="505" y="138"/>
                    <a:pt x="505" y="138"/>
                    <a:pt x="505" y="138"/>
                  </a:cubicBezTo>
                  <a:cubicBezTo>
                    <a:pt x="505" y="139"/>
                    <a:pt x="505" y="139"/>
                    <a:pt x="505" y="139"/>
                  </a:cubicBezTo>
                  <a:cubicBezTo>
                    <a:pt x="504" y="139"/>
                    <a:pt x="504" y="139"/>
                    <a:pt x="504" y="139"/>
                  </a:cubicBezTo>
                  <a:cubicBezTo>
                    <a:pt x="504" y="140"/>
                    <a:pt x="504" y="140"/>
                    <a:pt x="504" y="140"/>
                  </a:cubicBezTo>
                  <a:cubicBezTo>
                    <a:pt x="502" y="140"/>
                    <a:pt x="502" y="140"/>
                    <a:pt x="502" y="140"/>
                  </a:cubicBezTo>
                  <a:cubicBezTo>
                    <a:pt x="502" y="140"/>
                    <a:pt x="502" y="140"/>
                    <a:pt x="502" y="140"/>
                  </a:cubicBezTo>
                  <a:cubicBezTo>
                    <a:pt x="501" y="140"/>
                    <a:pt x="501" y="140"/>
                    <a:pt x="501" y="140"/>
                  </a:cubicBezTo>
                  <a:cubicBezTo>
                    <a:pt x="501" y="141"/>
                    <a:pt x="501" y="141"/>
                    <a:pt x="501" y="141"/>
                  </a:cubicBezTo>
                  <a:cubicBezTo>
                    <a:pt x="499" y="140"/>
                    <a:pt x="499" y="140"/>
                    <a:pt x="499" y="140"/>
                  </a:cubicBezTo>
                  <a:cubicBezTo>
                    <a:pt x="498" y="142"/>
                    <a:pt x="498" y="142"/>
                    <a:pt x="498" y="142"/>
                  </a:cubicBezTo>
                  <a:cubicBezTo>
                    <a:pt x="498" y="142"/>
                    <a:pt x="498" y="142"/>
                    <a:pt x="498" y="142"/>
                  </a:cubicBezTo>
                  <a:cubicBezTo>
                    <a:pt x="498" y="143"/>
                    <a:pt x="498" y="143"/>
                    <a:pt x="498" y="143"/>
                  </a:cubicBezTo>
                  <a:cubicBezTo>
                    <a:pt x="497" y="144"/>
                    <a:pt x="497" y="144"/>
                    <a:pt x="497" y="144"/>
                  </a:cubicBezTo>
                  <a:cubicBezTo>
                    <a:pt x="497" y="144"/>
                    <a:pt x="497" y="144"/>
                    <a:pt x="497" y="144"/>
                  </a:cubicBezTo>
                  <a:cubicBezTo>
                    <a:pt x="498" y="145"/>
                    <a:pt x="498" y="145"/>
                    <a:pt x="498" y="145"/>
                  </a:cubicBezTo>
                  <a:cubicBezTo>
                    <a:pt x="498" y="146"/>
                    <a:pt x="498" y="146"/>
                    <a:pt x="498" y="146"/>
                  </a:cubicBezTo>
                  <a:cubicBezTo>
                    <a:pt x="499" y="147"/>
                    <a:pt x="499" y="147"/>
                    <a:pt x="499" y="147"/>
                  </a:cubicBezTo>
                  <a:cubicBezTo>
                    <a:pt x="498" y="147"/>
                    <a:pt x="498" y="147"/>
                    <a:pt x="498" y="147"/>
                  </a:cubicBezTo>
                  <a:cubicBezTo>
                    <a:pt x="498" y="150"/>
                    <a:pt x="498" y="150"/>
                    <a:pt x="498" y="150"/>
                  </a:cubicBezTo>
                  <a:cubicBezTo>
                    <a:pt x="499" y="151"/>
                    <a:pt x="499" y="151"/>
                    <a:pt x="499" y="151"/>
                  </a:cubicBezTo>
                  <a:cubicBezTo>
                    <a:pt x="498" y="152"/>
                    <a:pt x="498" y="152"/>
                    <a:pt x="498" y="152"/>
                  </a:cubicBezTo>
                  <a:cubicBezTo>
                    <a:pt x="498" y="152"/>
                    <a:pt x="498" y="152"/>
                    <a:pt x="498" y="152"/>
                  </a:cubicBezTo>
                  <a:cubicBezTo>
                    <a:pt x="498" y="153"/>
                    <a:pt x="498" y="153"/>
                    <a:pt x="498" y="153"/>
                  </a:cubicBezTo>
                  <a:cubicBezTo>
                    <a:pt x="497" y="153"/>
                    <a:pt x="497" y="153"/>
                    <a:pt x="497" y="153"/>
                  </a:cubicBezTo>
                  <a:cubicBezTo>
                    <a:pt x="497" y="155"/>
                    <a:pt x="497" y="155"/>
                    <a:pt x="497" y="155"/>
                  </a:cubicBezTo>
                  <a:cubicBezTo>
                    <a:pt x="497" y="155"/>
                    <a:pt x="497" y="155"/>
                    <a:pt x="497" y="155"/>
                  </a:cubicBezTo>
                  <a:cubicBezTo>
                    <a:pt x="497" y="156"/>
                    <a:pt x="497" y="156"/>
                    <a:pt x="497" y="156"/>
                  </a:cubicBezTo>
                  <a:cubicBezTo>
                    <a:pt x="496" y="158"/>
                    <a:pt x="496" y="158"/>
                    <a:pt x="496" y="158"/>
                  </a:cubicBezTo>
                  <a:cubicBezTo>
                    <a:pt x="497" y="159"/>
                    <a:pt x="497" y="159"/>
                    <a:pt x="497" y="159"/>
                  </a:cubicBezTo>
                  <a:cubicBezTo>
                    <a:pt x="496" y="159"/>
                    <a:pt x="496" y="159"/>
                    <a:pt x="496" y="159"/>
                  </a:cubicBezTo>
                  <a:cubicBezTo>
                    <a:pt x="497" y="161"/>
                    <a:pt x="497" y="161"/>
                    <a:pt x="497" y="161"/>
                  </a:cubicBezTo>
                  <a:cubicBezTo>
                    <a:pt x="497" y="161"/>
                    <a:pt x="497" y="161"/>
                    <a:pt x="497" y="161"/>
                  </a:cubicBezTo>
                  <a:cubicBezTo>
                    <a:pt x="497" y="162"/>
                    <a:pt x="497" y="162"/>
                    <a:pt x="497" y="162"/>
                  </a:cubicBezTo>
                  <a:cubicBezTo>
                    <a:pt x="497" y="162"/>
                    <a:pt x="497" y="162"/>
                    <a:pt x="497" y="162"/>
                  </a:cubicBezTo>
                  <a:cubicBezTo>
                    <a:pt x="498" y="162"/>
                    <a:pt x="498" y="162"/>
                    <a:pt x="498" y="162"/>
                  </a:cubicBezTo>
                  <a:cubicBezTo>
                    <a:pt x="499" y="162"/>
                    <a:pt x="499" y="162"/>
                    <a:pt x="499" y="162"/>
                  </a:cubicBezTo>
                  <a:cubicBezTo>
                    <a:pt x="499" y="161"/>
                    <a:pt x="499" y="161"/>
                    <a:pt x="499" y="161"/>
                  </a:cubicBezTo>
                  <a:cubicBezTo>
                    <a:pt x="499" y="161"/>
                    <a:pt x="499" y="161"/>
                    <a:pt x="499" y="161"/>
                  </a:cubicBezTo>
                  <a:cubicBezTo>
                    <a:pt x="500" y="161"/>
                    <a:pt x="500" y="161"/>
                    <a:pt x="500" y="161"/>
                  </a:cubicBezTo>
                  <a:cubicBezTo>
                    <a:pt x="500" y="161"/>
                    <a:pt x="500" y="161"/>
                    <a:pt x="500" y="161"/>
                  </a:cubicBezTo>
                  <a:cubicBezTo>
                    <a:pt x="500" y="161"/>
                    <a:pt x="500" y="161"/>
                    <a:pt x="500" y="161"/>
                  </a:cubicBezTo>
                  <a:cubicBezTo>
                    <a:pt x="500" y="161"/>
                    <a:pt x="500" y="161"/>
                    <a:pt x="500" y="161"/>
                  </a:cubicBezTo>
                  <a:cubicBezTo>
                    <a:pt x="501" y="161"/>
                    <a:pt x="501" y="161"/>
                    <a:pt x="501" y="161"/>
                  </a:cubicBezTo>
                  <a:cubicBezTo>
                    <a:pt x="502" y="162"/>
                    <a:pt x="502" y="162"/>
                    <a:pt x="502" y="162"/>
                  </a:cubicBezTo>
                  <a:cubicBezTo>
                    <a:pt x="502" y="162"/>
                    <a:pt x="502" y="162"/>
                    <a:pt x="502" y="162"/>
                  </a:cubicBezTo>
                  <a:cubicBezTo>
                    <a:pt x="501" y="162"/>
                    <a:pt x="501" y="162"/>
                    <a:pt x="501" y="162"/>
                  </a:cubicBezTo>
                  <a:cubicBezTo>
                    <a:pt x="502" y="163"/>
                    <a:pt x="502" y="163"/>
                    <a:pt x="502" y="163"/>
                  </a:cubicBezTo>
                  <a:cubicBezTo>
                    <a:pt x="502" y="163"/>
                    <a:pt x="502" y="163"/>
                    <a:pt x="502" y="163"/>
                  </a:cubicBezTo>
                  <a:cubicBezTo>
                    <a:pt x="501" y="163"/>
                    <a:pt x="501" y="163"/>
                    <a:pt x="501" y="163"/>
                  </a:cubicBezTo>
                  <a:cubicBezTo>
                    <a:pt x="501" y="164"/>
                    <a:pt x="501" y="164"/>
                    <a:pt x="501" y="164"/>
                  </a:cubicBezTo>
                  <a:cubicBezTo>
                    <a:pt x="500" y="163"/>
                    <a:pt x="500" y="163"/>
                    <a:pt x="500" y="163"/>
                  </a:cubicBezTo>
                  <a:cubicBezTo>
                    <a:pt x="500" y="164"/>
                    <a:pt x="500" y="164"/>
                    <a:pt x="500" y="164"/>
                  </a:cubicBezTo>
                  <a:cubicBezTo>
                    <a:pt x="500" y="164"/>
                    <a:pt x="500" y="164"/>
                    <a:pt x="500" y="164"/>
                  </a:cubicBezTo>
                  <a:cubicBezTo>
                    <a:pt x="500" y="165"/>
                    <a:pt x="500" y="165"/>
                    <a:pt x="500" y="165"/>
                  </a:cubicBezTo>
                  <a:cubicBezTo>
                    <a:pt x="499" y="166"/>
                    <a:pt x="499" y="166"/>
                    <a:pt x="499" y="166"/>
                  </a:cubicBezTo>
                  <a:cubicBezTo>
                    <a:pt x="498" y="165"/>
                    <a:pt x="498" y="165"/>
                    <a:pt x="498" y="165"/>
                  </a:cubicBezTo>
                  <a:cubicBezTo>
                    <a:pt x="498" y="165"/>
                    <a:pt x="498" y="165"/>
                    <a:pt x="498" y="165"/>
                  </a:cubicBezTo>
                  <a:cubicBezTo>
                    <a:pt x="498" y="164"/>
                    <a:pt x="498" y="164"/>
                    <a:pt x="498" y="164"/>
                  </a:cubicBezTo>
                  <a:cubicBezTo>
                    <a:pt x="497" y="165"/>
                    <a:pt x="497" y="165"/>
                    <a:pt x="497" y="165"/>
                  </a:cubicBezTo>
                  <a:cubicBezTo>
                    <a:pt x="497" y="164"/>
                    <a:pt x="497" y="164"/>
                    <a:pt x="497" y="164"/>
                  </a:cubicBezTo>
                  <a:cubicBezTo>
                    <a:pt x="496" y="164"/>
                    <a:pt x="496" y="164"/>
                    <a:pt x="496" y="164"/>
                  </a:cubicBezTo>
                  <a:cubicBezTo>
                    <a:pt x="496" y="165"/>
                    <a:pt x="496" y="165"/>
                    <a:pt x="496" y="165"/>
                  </a:cubicBezTo>
                  <a:cubicBezTo>
                    <a:pt x="496" y="166"/>
                    <a:pt x="496" y="166"/>
                    <a:pt x="496" y="166"/>
                  </a:cubicBezTo>
                  <a:cubicBezTo>
                    <a:pt x="496" y="166"/>
                    <a:pt x="496" y="166"/>
                    <a:pt x="496" y="166"/>
                  </a:cubicBezTo>
                  <a:cubicBezTo>
                    <a:pt x="495" y="166"/>
                    <a:pt x="495" y="166"/>
                    <a:pt x="495" y="166"/>
                  </a:cubicBezTo>
                  <a:cubicBezTo>
                    <a:pt x="495" y="167"/>
                    <a:pt x="495" y="167"/>
                    <a:pt x="495" y="167"/>
                  </a:cubicBezTo>
                  <a:cubicBezTo>
                    <a:pt x="495" y="167"/>
                    <a:pt x="495" y="167"/>
                    <a:pt x="495" y="167"/>
                  </a:cubicBezTo>
                  <a:cubicBezTo>
                    <a:pt x="495" y="168"/>
                    <a:pt x="495" y="168"/>
                    <a:pt x="495" y="168"/>
                  </a:cubicBezTo>
                  <a:cubicBezTo>
                    <a:pt x="494" y="167"/>
                    <a:pt x="494" y="167"/>
                    <a:pt x="494" y="167"/>
                  </a:cubicBezTo>
                  <a:cubicBezTo>
                    <a:pt x="493" y="166"/>
                    <a:pt x="493" y="166"/>
                    <a:pt x="493" y="166"/>
                  </a:cubicBezTo>
                  <a:cubicBezTo>
                    <a:pt x="492" y="166"/>
                    <a:pt x="492" y="166"/>
                    <a:pt x="492" y="166"/>
                  </a:cubicBezTo>
                  <a:cubicBezTo>
                    <a:pt x="493" y="167"/>
                    <a:pt x="493" y="167"/>
                    <a:pt x="493" y="167"/>
                  </a:cubicBezTo>
                  <a:cubicBezTo>
                    <a:pt x="492" y="168"/>
                    <a:pt x="492" y="168"/>
                    <a:pt x="492" y="168"/>
                  </a:cubicBezTo>
                  <a:cubicBezTo>
                    <a:pt x="492" y="168"/>
                    <a:pt x="492" y="168"/>
                    <a:pt x="492" y="168"/>
                  </a:cubicBezTo>
                  <a:cubicBezTo>
                    <a:pt x="492" y="169"/>
                    <a:pt x="492" y="169"/>
                    <a:pt x="492" y="169"/>
                  </a:cubicBezTo>
                  <a:cubicBezTo>
                    <a:pt x="491" y="169"/>
                    <a:pt x="491" y="169"/>
                    <a:pt x="491" y="169"/>
                  </a:cubicBezTo>
                  <a:cubicBezTo>
                    <a:pt x="490" y="169"/>
                    <a:pt x="490" y="169"/>
                    <a:pt x="490" y="169"/>
                  </a:cubicBezTo>
                  <a:cubicBezTo>
                    <a:pt x="489" y="168"/>
                    <a:pt x="489" y="168"/>
                    <a:pt x="489" y="168"/>
                  </a:cubicBezTo>
                  <a:cubicBezTo>
                    <a:pt x="488" y="168"/>
                    <a:pt x="488" y="168"/>
                    <a:pt x="488" y="168"/>
                  </a:cubicBezTo>
                  <a:cubicBezTo>
                    <a:pt x="488" y="168"/>
                    <a:pt x="488" y="168"/>
                    <a:pt x="488" y="168"/>
                  </a:cubicBezTo>
                  <a:cubicBezTo>
                    <a:pt x="488" y="167"/>
                    <a:pt x="488" y="167"/>
                    <a:pt x="488" y="167"/>
                  </a:cubicBezTo>
                  <a:cubicBezTo>
                    <a:pt x="489" y="167"/>
                    <a:pt x="489" y="167"/>
                    <a:pt x="489" y="167"/>
                  </a:cubicBezTo>
                  <a:cubicBezTo>
                    <a:pt x="489" y="166"/>
                    <a:pt x="489" y="166"/>
                    <a:pt x="489" y="166"/>
                  </a:cubicBezTo>
                  <a:cubicBezTo>
                    <a:pt x="489" y="166"/>
                    <a:pt x="489" y="166"/>
                    <a:pt x="489" y="166"/>
                  </a:cubicBezTo>
                  <a:cubicBezTo>
                    <a:pt x="491" y="166"/>
                    <a:pt x="491" y="166"/>
                    <a:pt x="491" y="166"/>
                  </a:cubicBezTo>
                  <a:cubicBezTo>
                    <a:pt x="492" y="165"/>
                    <a:pt x="492" y="165"/>
                    <a:pt x="492" y="165"/>
                  </a:cubicBezTo>
                  <a:cubicBezTo>
                    <a:pt x="492" y="165"/>
                    <a:pt x="492" y="165"/>
                    <a:pt x="492" y="165"/>
                  </a:cubicBezTo>
                  <a:cubicBezTo>
                    <a:pt x="491" y="164"/>
                    <a:pt x="491" y="164"/>
                    <a:pt x="491" y="164"/>
                  </a:cubicBezTo>
                  <a:cubicBezTo>
                    <a:pt x="490" y="165"/>
                    <a:pt x="490" y="165"/>
                    <a:pt x="490" y="165"/>
                  </a:cubicBezTo>
                  <a:cubicBezTo>
                    <a:pt x="489" y="165"/>
                    <a:pt x="489" y="165"/>
                    <a:pt x="489" y="165"/>
                  </a:cubicBezTo>
                  <a:cubicBezTo>
                    <a:pt x="489" y="165"/>
                    <a:pt x="489" y="165"/>
                    <a:pt x="489" y="165"/>
                  </a:cubicBezTo>
                  <a:cubicBezTo>
                    <a:pt x="488" y="164"/>
                    <a:pt x="488" y="164"/>
                    <a:pt x="488" y="164"/>
                  </a:cubicBezTo>
                  <a:cubicBezTo>
                    <a:pt x="488" y="164"/>
                    <a:pt x="488" y="164"/>
                    <a:pt x="488" y="164"/>
                  </a:cubicBezTo>
                  <a:cubicBezTo>
                    <a:pt x="486" y="164"/>
                    <a:pt x="486" y="164"/>
                    <a:pt x="486" y="164"/>
                  </a:cubicBezTo>
                  <a:cubicBezTo>
                    <a:pt x="485" y="164"/>
                    <a:pt x="485" y="164"/>
                    <a:pt x="485" y="164"/>
                  </a:cubicBezTo>
                  <a:cubicBezTo>
                    <a:pt x="485" y="164"/>
                    <a:pt x="485" y="164"/>
                    <a:pt x="485" y="164"/>
                  </a:cubicBezTo>
                  <a:cubicBezTo>
                    <a:pt x="485" y="164"/>
                    <a:pt x="485" y="164"/>
                    <a:pt x="485" y="164"/>
                  </a:cubicBezTo>
                  <a:cubicBezTo>
                    <a:pt x="484" y="164"/>
                    <a:pt x="484" y="164"/>
                    <a:pt x="484" y="164"/>
                  </a:cubicBezTo>
                  <a:cubicBezTo>
                    <a:pt x="484" y="164"/>
                    <a:pt x="484" y="164"/>
                    <a:pt x="484" y="164"/>
                  </a:cubicBezTo>
                  <a:cubicBezTo>
                    <a:pt x="483" y="164"/>
                    <a:pt x="483" y="164"/>
                    <a:pt x="483" y="164"/>
                  </a:cubicBezTo>
                  <a:cubicBezTo>
                    <a:pt x="482" y="163"/>
                    <a:pt x="482" y="163"/>
                    <a:pt x="482" y="163"/>
                  </a:cubicBezTo>
                  <a:cubicBezTo>
                    <a:pt x="481" y="164"/>
                    <a:pt x="481" y="164"/>
                    <a:pt x="481" y="164"/>
                  </a:cubicBezTo>
                  <a:cubicBezTo>
                    <a:pt x="480" y="163"/>
                    <a:pt x="480" y="163"/>
                    <a:pt x="480" y="163"/>
                  </a:cubicBezTo>
                  <a:cubicBezTo>
                    <a:pt x="479" y="163"/>
                    <a:pt x="479" y="163"/>
                    <a:pt x="479" y="163"/>
                  </a:cubicBezTo>
                  <a:cubicBezTo>
                    <a:pt x="478" y="164"/>
                    <a:pt x="478" y="164"/>
                    <a:pt x="478" y="164"/>
                  </a:cubicBezTo>
                  <a:cubicBezTo>
                    <a:pt x="477" y="165"/>
                    <a:pt x="477" y="165"/>
                    <a:pt x="477" y="165"/>
                  </a:cubicBezTo>
                  <a:cubicBezTo>
                    <a:pt x="477" y="165"/>
                    <a:pt x="477" y="165"/>
                    <a:pt x="477" y="165"/>
                  </a:cubicBezTo>
                  <a:cubicBezTo>
                    <a:pt x="478" y="166"/>
                    <a:pt x="478" y="166"/>
                    <a:pt x="478" y="166"/>
                  </a:cubicBezTo>
                  <a:cubicBezTo>
                    <a:pt x="477" y="166"/>
                    <a:pt x="477" y="166"/>
                    <a:pt x="477" y="166"/>
                  </a:cubicBezTo>
                  <a:cubicBezTo>
                    <a:pt x="477" y="166"/>
                    <a:pt x="477" y="166"/>
                    <a:pt x="477" y="166"/>
                  </a:cubicBezTo>
                  <a:cubicBezTo>
                    <a:pt x="476" y="167"/>
                    <a:pt x="476" y="167"/>
                    <a:pt x="476" y="167"/>
                  </a:cubicBezTo>
                  <a:cubicBezTo>
                    <a:pt x="477" y="167"/>
                    <a:pt x="477" y="167"/>
                    <a:pt x="477" y="167"/>
                  </a:cubicBezTo>
                  <a:cubicBezTo>
                    <a:pt x="478" y="167"/>
                    <a:pt x="478" y="167"/>
                    <a:pt x="478" y="167"/>
                  </a:cubicBezTo>
                  <a:cubicBezTo>
                    <a:pt x="478" y="167"/>
                    <a:pt x="478" y="167"/>
                    <a:pt x="478" y="167"/>
                  </a:cubicBezTo>
                  <a:cubicBezTo>
                    <a:pt x="478" y="168"/>
                    <a:pt x="478" y="168"/>
                    <a:pt x="478" y="168"/>
                  </a:cubicBezTo>
                  <a:cubicBezTo>
                    <a:pt x="476" y="168"/>
                    <a:pt x="476" y="168"/>
                    <a:pt x="476" y="168"/>
                  </a:cubicBezTo>
                  <a:cubicBezTo>
                    <a:pt x="476" y="168"/>
                    <a:pt x="476" y="168"/>
                    <a:pt x="476" y="168"/>
                  </a:cubicBezTo>
                  <a:cubicBezTo>
                    <a:pt x="474" y="168"/>
                    <a:pt x="474" y="168"/>
                    <a:pt x="474" y="168"/>
                  </a:cubicBezTo>
                  <a:cubicBezTo>
                    <a:pt x="474" y="168"/>
                    <a:pt x="474" y="168"/>
                    <a:pt x="474" y="168"/>
                  </a:cubicBezTo>
                  <a:cubicBezTo>
                    <a:pt x="474" y="169"/>
                    <a:pt x="474" y="169"/>
                    <a:pt x="474" y="169"/>
                  </a:cubicBezTo>
                  <a:cubicBezTo>
                    <a:pt x="473" y="168"/>
                    <a:pt x="473" y="168"/>
                    <a:pt x="473" y="168"/>
                  </a:cubicBezTo>
                  <a:cubicBezTo>
                    <a:pt x="473" y="169"/>
                    <a:pt x="473" y="169"/>
                    <a:pt x="473" y="169"/>
                  </a:cubicBezTo>
                  <a:cubicBezTo>
                    <a:pt x="472" y="169"/>
                    <a:pt x="472" y="169"/>
                    <a:pt x="472" y="169"/>
                  </a:cubicBezTo>
                  <a:cubicBezTo>
                    <a:pt x="472" y="168"/>
                    <a:pt x="472" y="168"/>
                    <a:pt x="472" y="168"/>
                  </a:cubicBezTo>
                  <a:cubicBezTo>
                    <a:pt x="470" y="168"/>
                    <a:pt x="470" y="168"/>
                    <a:pt x="470" y="168"/>
                  </a:cubicBezTo>
                  <a:cubicBezTo>
                    <a:pt x="470" y="169"/>
                    <a:pt x="470" y="169"/>
                    <a:pt x="470" y="169"/>
                  </a:cubicBezTo>
                  <a:cubicBezTo>
                    <a:pt x="468" y="168"/>
                    <a:pt x="468" y="168"/>
                    <a:pt x="468" y="168"/>
                  </a:cubicBezTo>
                  <a:cubicBezTo>
                    <a:pt x="467" y="169"/>
                    <a:pt x="467" y="169"/>
                    <a:pt x="467" y="169"/>
                  </a:cubicBezTo>
                  <a:cubicBezTo>
                    <a:pt x="467" y="169"/>
                    <a:pt x="467" y="169"/>
                    <a:pt x="467" y="169"/>
                  </a:cubicBezTo>
                  <a:cubicBezTo>
                    <a:pt x="468" y="170"/>
                    <a:pt x="468" y="170"/>
                    <a:pt x="468" y="170"/>
                  </a:cubicBezTo>
                  <a:cubicBezTo>
                    <a:pt x="467" y="171"/>
                    <a:pt x="467" y="171"/>
                    <a:pt x="467" y="171"/>
                  </a:cubicBezTo>
                  <a:cubicBezTo>
                    <a:pt x="467" y="172"/>
                    <a:pt x="467" y="172"/>
                    <a:pt x="467" y="172"/>
                  </a:cubicBezTo>
                  <a:cubicBezTo>
                    <a:pt x="466" y="171"/>
                    <a:pt x="466" y="171"/>
                    <a:pt x="466" y="171"/>
                  </a:cubicBezTo>
                  <a:cubicBezTo>
                    <a:pt x="466" y="171"/>
                    <a:pt x="466" y="171"/>
                    <a:pt x="466" y="171"/>
                  </a:cubicBezTo>
                  <a:cubicBezTo>
                    <a:pt x="466" y="170"/>
                    <a:pt x="466" y="170"/>
                    <a:pt x="466" y="170"/>
                  </a:cubicBezTo>
                  <a:cubicBezTo>
                    <a:pt x="465" y="169"/>
                    <a:pt x="465" y="169"/>
                    <a:pt x="465" y="169"/>
                  </a:cubicBezTo>
                  <a:cubicBezTo>
                    <a:pt x="465" y="170"/>
                    <a:pt x="465" y="170"/>
                    <a:pt x="465" y="170"/>
                  </a:cubicBezTo>
                  <a:cubicBezTo>
                    <a:pt x="464" y="170"/>
                    <a:pt x="464" y="170"/>
                    <a:pt x="464" y="170"/>
                  </a:cubicBezTo>
                  <a:cubicBezTo>
                    <a:pt x="463" y="170"/>
                    <a:pt x="463" y="170"/>
                    <a:pt x="463" y="170"/>
                  </a:cubicBezTo>
                  <a:cubicBezTo>
                    <a:pt x="462" y="171"/>
                    <a:pt x="462" y="171"/>
                    <a:pt x="462" y="171"/>
                  </a:cubicBezTo>
                  <a:cubicBezTo>
                    <a:pt x="461" y="170"/>
                    <a:pt x="461" y="170"/>
                    <a:pt x="461" y="170"/>
                  </a:cubicBezTo>
                  <a:cubicBezTo>
                    <a:pt x="460" y="171"/>
                    <a:pt x="460" y="171"/>
                    <a:pt x="460" y="171"/>
                  </a:cubicBezTo>
                  <a:cubicBezTo>
                    <a:pt x="459" y="171"/>
                    <a:pt x="459" y="171"/>
                    <a:pt x="459" y="171"/>
                  </a:cubicBezTo>
                  <a:cubicBezTo>
                    <a:pt x="457" y="172"/>
                    <a:pt x="457" y="172"/>
                    <a:pt x="457" y="172"/>
                  </a:cubicBezTo>
                  <a:cubicBezTo>
                    <a:pt x="456" y="173"/>
                    <a:pt x="456" y="173"/>
                    <a:pt x="456" y="173"/>
                  </a:cubicBezTo>
                  <a:cubicBezTo>
                    <a:pt x="456" y="172"/>
                    <a:pt x="456" y="172"/>
                    <a:pt x="456" y="172"/>
                  </a:cubicBezTo>
                  <a:cubicBezTo>
                    <a:pt x="455" y="172"/>
                    <a:pt x="455" y="172"/>
                    <a:pt x="455" y="172"/>
                  </a:cubicBezTo>
                  <a:cubicBezTo>
                    <a:pt x="455" y="173"/>
                    <a:pt x="455" y="173"/>
                    <a:pt x="455" y="173"/>
                  </a:cubicBezTo>
                  <a:cubicBezTo>
                    <a:pt x="453" y="174"/>
                    <a:pt x="453" y="174"/>
                    <a:pt x="453" y="174"/>
                  </a:cubicBezTo>
                  <a:cubicBezTo>
                    <a:pt x="453" y="175"/>
                    <a:pt x="453" y="175"/>
                    <a:pt x="453" y="175"/>
                  </a:cubicBezTo>
                  <a:cubicBezTo>
                    <a:pt x="452" y="175"/>
                    <a:pt x="452" y="175"/>
                    <a:pt x="452" y="175"/>
                  </a:cubicBezTo>
                  <a:cubicBezTo>
                    <a:pt x="452" y="176"/>
                    <a:pt x="452" y="176"/>
                    <a:pt x="452" y="176"/>
                  </a:cubicBezTo>
                  <a:cubicBezTo>
                    <a:pt x="453" y="178"/>
                    <a:pt x="453" y="178"/>
                    <a:pt x="453" y="178"/>
                  </a:cubicBezTo>
                  <a:cubicBezTo>
                    <a:pt x="453" y="180"/>
                    <a:pt x="453" y="180"/>
                    <a:pt x="453" y="180"/>
                  </a:cubicBezTo>
                  <a:cubicBezTo>
                    <a:pt x="452" y="181"/>
                    <a:pt x="452" y="181"/>
                    <a:pt x="452" y="181"/>
                  </a:cubicBezTo>
                  <a:cubicBezTo>
                    <a:pt x="451" y="182"/>
                    <a:pt x="451" y="182"/>
                    <a:pt x="451" y="182"/>
                  </a:cubicBezTo>
                  <a:cubicBezTo>
                    <a:pt x="451" y="183"/>
                    <a:pt x="451" y="183"/>
                    <a:pt x="451" y="183"/>
                  </a:cubicBezTo>
                  <a:cubicBezTo>
                    <a:pt x="451" y="185"/>
                    <a:pt x="451" y="185"/>
                    <a:pt x="451" y="185"/>
                  </a:cubicBezTo>
                  <a:cubicBezTo>
                    <a:pt x="452" y="185"/>
                    <a:pt x="452" y="185"/>
                    <a:pt x="452" y="185"/>
                  </a:cubicBezTo>
                  <a:cubicBezTo>
                    <a:pt x="452" y="186"/>
                    <a:pt x="452" y="186"/>
                    <a:pt x="452" y="186"/>
                  </a:cubicBezTo>
                  <a:cubicBezTo>
                    <a:pt x="451" y="186"/>
                    <a:pt x="451" y="186"/>
                    <a:pt x="451" y="186"/>
                  </a:cubicBezTo>
                  <a:cubicBezTo>
                    <a:pt x="451" y="186"/>
                    <a:pt x="451" y="186"/>
                    <a:pt x="451" y="186"/>
                  </a:cubicBezTo>
                  <a:cubicBezTo>
                    <a:pt x="451" y="187"/>
                    <a:pt x="451" y="187"/>
                    <a:pt x="451" y="187"/>
                  </a:cubicBezTo>
                  <a:cubicBezTo>
                    <a:pt x="450" y="188"/>
                    <a:pt x="450" y="188"/>
                    <a:pt x="450" y="188"/>
                  </a:cubicBezTo>
                  <a:cubicBezTo>
                    <a:pt x="451" y="189"/>
                    <a:pt x="451" y="189"/>
                    <a:pt x="451" y="189"/>
                  </a:cubicBezTo>
                  <a:cubicBezTo>
                    <a:pt x="450" y="190"/>
                    <a:pt x="450" y="190"/>
                    <a:pt x="450" y="190"/>
                  </a:cubicBezTo>
                  <a:cubicBezTo>
                    <a:pt x="450" y="191"/>
                    <a:pt x="450" y="191"/>
                    <a:pt x="450" y="191"/>
                  </a:cubicBezTo>
                  <a:cubicBezTo>
                    <a:pt x="448" y="192"/>
                    <a:pt x="448" y="192"/>
                    <a:pt x="448" y="192"/>
                  </a:cubicBezTo>
                  <a:cubicBezTo>
                    <a:pt x="449" y="193"/>
                    <a:pt x="449" y="193"/>
                    <a:pt x="449" y="193"/>
                  </a:cubicBezTo>
                  <a:cubicBezTo>
                    <a:pt x="448" y="193"/>
                    <a:pt x="448" y="193"/>
                    <a:pt x="448" y="193"/>
                  </a:cubicBezTo>
                  <a:cubicBezTo>
                    <a:pt x="448" y="195"/>
                    <a:pt x="448" y="195"/>
                    <a:pt x="448" y="195"/>
                  </a:cubicBezTo>
                  <a:cubicBezTo>
                    <a:pt x="447" y="195"/>
                    <a:pt x="447" y="195"/>
                    <a:pt x="447" y="195"/>
                  </a:cubicBezTo>
                  <a:cubicBezTo>
                    <a:pt x="447" y="197"/>
                    <a:pt x="447" y="197"/>
                    <a:pt x="447" y="197"/>
                  </a:cubicBezTo>
                  <a:cubicBezTo>
                    <a:pt x="447" y="198"/>
                    <a:pt x="447" y="198"/>
                    <a:pt x="447" y="198"/>
                  </a:cubicBezTo>
                  <a:cubicBezTo>
                    <a:pt x="447" y="199"/>
                    <a:pt x="447" y="199"/>
                    <a:pt x="447" y="199"/>
                  </a:cubicBezTo>
                  <a:cubicBezTo>
                    <a:pt x="447" y="200"/>
                    <a:pt x="447" y="200"/>
                    <a:pt x="447" y="200"/>
                  </a:cubicBezTo>
                  <a:cubicBezTo>
                    <a:pt x="446" y="200"/>
                    <a:pt x="446" y="200"/>
                    <a:pt x="446" y="200"/>
                  </a:cubicBezTo>
                  <a:cubicBezTo>
                    <a:pt x="446" y="201"/>
                    <a:pt x="446" y="201"/>
                    <a:pt x="446" y="201"/>
                  </a:cubicBezTo>
                  <a:cubicBezTo>
                    <a:pt x="445" y="202"/>
                    <a:pt x="445" y="202"/>
                    <a:pt x="445" y="202"/>
                  </a:cubicBezTo>
                  <a:cubicBezTo>
                    <a:pt x="445" y="203"/>
                    <a:pt x="445" y="203"/>
                    <a:pt x="445" y="203"/>
                  </a:cubicBezTo>
                  <a:cubicBezTo>
                    <a:pt x="445" y="203"/>
                    <a:pt x="445" y="203"/>
                    <a:pt x="445" y="203"/>
                  </a:cubicBezTo>
                  <a:cubicBezTo>
                    <a:pt x="445" y="204"/>
                    <a:pt x="445" y="204"/>
                    <a:pt x="445" y="204"/>
                  </a:cubicBezTo>
                  <a:cubicBezTo>
                    <a:pt x="444" y="205"/>
                    <a:pt x="444" y="205"/>
                    <a:pt x="444" y="205"/>
                  </a:cubicBezTo>
                  <a:cubicBezTo>
                    <a:pt x="444" y="206"/>
                    <a:pt x="444" y="206"/>
                    <a:pt x="444" y="206"/>
                  </a:cubicBezTo>
                  <a:cubicBezTo>
                    <a:pt x="442" y="207"/>
                    <a:pt x="442" y="207"/>
                    <a:pt x="442" y="207"/>
                  </a:cubicBezTo>
                  <a:cubicBezTo>
                    <a:pt x="442" y="208"/>
                    <a:pt x="442" y="208"/>
                    <a:pt x="442" y="208"/>
                  </a:cubicBezTo>
                  <a:cubicBezTo>
                    <a:pt x="441" y="209"/>
                    <a:pt x="441" y="209"/>
                    <a:pt x="441" y="209"/>
                  </a:cubicBezTo>
                  <a:cubicBezTo>
                    <a:pt x="441" y="210"/>
                    <a:pt x="441" y="210"/>
                    <a:pt x="441" y="210"/>
                  </a:cubicBezTo>
                  <a:cubicBezTo>
                    <a:pt x="441" y="211"/>
                    <a:pt x="441" y="211"/>
                    <a:pt x="441" y="211"/>
                  </a:cubicBezTo>
                  <a:cubicBezTo>
                    <a:pt x="441" y="212"/>
                    <a:pt x="441" y="212"/>
                    <a:pt x="441" y="212"/>
                  </a:cubicBezTo>
                  <a:cubicBezTo>
                    <a:pt x="442" y="212"/>
                    <a:pt x="442" y="212"/>
                    <a:pt x="442" y="212"/>
                  </a:cubicBezTo>
                  <a:cubicBezTo>
                    <a:pt x="443" y="212"/>
                    <a:pt x="443" y="212"/>
                    <a:pt x="443" y="212"/>
                  </a:cubicBezTo>
                  <a:cubicBezTo>
                    <a:pt x="444" y="212"/>
                    <a:pt x="444" y="212"/>
                    <a:pt x="444" y="212"/>
                  </a:cubicBezTo>
                  <a:cubicBezTo>
                    <a:pt x="444" y="212"/>
                    <a:pt x="444" y="212"/>
                    <a:pt x="444" y="212"/>
                  </a:cubicBezTo>
                  <a:cubicBezTo>
                    <a:pt x="446" y="212"/>
                    <a:pt x="446" y="212"/>
                    <a:pt x="446" y="212"/>
                  </a:cubicBezTo>
                  <a:cubicBezTo>
                    <a:pt x="446" y="212"/>
                    <a:pt x="446" y="212"/>
                    <a:pt x="446" y="212"/>
                  </a:cubicBezTo>
                  <a:cubicBezTo>
                    <a:pt x="447" y="211"/>
                    <a:pt x="447" y="211"/>
                    <a:pt x="447" y="211"/>
                  </a:cubicBezTo>
                  <a:cubicBezTo>
                    <a:pt x="447" y="211"/>
                    <a:pt x="447" y="211"/>
                    <a:pt x="447" y="211"/>
                  </a:cubicBezTo>
                  <a:cubicBezTo>
                    <a:pt x="448" y="211"/>
                    <a:pt x="448" y="211"/>
                    <a:pt x="448" y="211"/>
                  </a:cubicBezTo>
                  <a:cubicBezTo>
                    <a:pt x="448" y="213"/>
                    <a:pt x="448" y="213"/>
                    <a:pt x="448" y="213"/>
                  </a:cubicBezTo>
                  <a:cubicBezTo>
                    <a:pt x="449" y="214"/>
                    <a:pt x="449" y="214"/>
                    <a:pt x="449" y="214"/>
                  </a:cubicBezTo>
                  <a:cubicBezTo>
                    <a:pt x="450" y="215"/>
                    <a:pt x="450" y="215"/>
                    <a:pt x="450" y="215"/>
                  </a:cubicBezTo>
                  <a:cubicBezTo>
                    <a:pt x="450" y="216"/>
                    <a:pt x="450" y="216"/>
                    <a:pt x="450" y="216"/>
                  </a:cubicBezTo>
                  <a:cubicBezTo>
                    <a:pt x="451" y="217"/>
                    <a:pt x="451" y="217"/>
                    <a:pt x="451" y="217"/>
                  </a:cubicBezTo>
                  <a:cubicBezTo>
                    <a:pt x="451" y="217"/>
                    <a:pt x="451" y="217"/>
                    <a:pt x="451" y="217"/>
                  </a:cubicBezTo>
                  <a:cubicBezTo>
                    <a:pt x="452" y="217"/>
                    <a:pt x="452" y="217"/>
                    <a:pt x="452" y="217"/>
                  </a:cubicBezTo>
                  <a:cubicBezTo>
                    <a:pt x="452" y="216"/>
                    <a:pt x="452" y="216"/>
                    <a:pt x="452" y="216"/>
                  </a:cubicBezTo>
                  <a:cubicBezTo>
                    <a:pt x="453" y="216"/>
                    <a:pt x="453" y="216"/>
                    <a:pt x="453" y="216"/>
                  </a:cubicBezTo>
                  <a:cubicBezTo>
                    <a:pt x="453" y="215"/>
                    <a:pt x="453" y="215"/>
                    <a:pt x="453" y="215"/>
                  </a:cubicBezTo>
                  <a:cubicBezTo>
                    <a:pt x="453" y="216"/>
                    <a:pt x="453" y="216"/>
                    <a:pt x="453" y="216"/>
                  </a:cubicBezTo>
                  <a:cubicBezTo>
                    <a:pt x="454" y="215"/>
                    <a:pt x="454" y="215"/>
                    <a:pt x="454" y="215"/>
                  </a:cubicBezTo>
                  <a:cubicBezTo>
                    <a:pt x="455" y="216"/>
                    <a:pt x="455" y="216"/>
                    <a:pt x="455" y="216"/>
                  </a:cubicBezTo>
                  <a:cubicBezTo>
                    <a:pt x="455" y="216"/>
                    <a:pt x="455" y="216"/>
                    <a:pt x="455" y="216"/>
                  </a:cubicBezTo>
                  <a:cubicBezTo>
                    <a:pt x="454" y="216"/>
                    <a:pt x="454" y="216"/>
                    <a:pt x="454" y="216"/>
                  </a:cubicBezTo>
                  <a:cubicBezTo>
                    <a:pt x="454" y="218"/>
                    <a:pt x="454" y="218"/>
                    <a:pt x="454" y="218"/>
                  </a:cubicBezTo>
                  <a:cubicBezTo>
                    <a:pt x="454" y="218"/>
                    <a:pt x="454" y="218"/>
                    <a:pt x="454" y="218"/>
                  </a:cubicBezTo>
                  <a:cubicBezTo>
                    <a:pt x="453" y="218"/>
                    <a:pt x="453" y="218"/>
                    <a:pt x="453" y="218"/>
                  </a:cubicBezTo>
                  <a:cubicBezTo>
                    <a:pt x="453" y="219"/>
                    <a:pt x="453" y="219"/>
                    <a:pt x="453" y="219"/>
                  </a:cubicBezTo>
                  <a:cubicBezTo>
                    <a:pt x="455" y="218"/>
                    <a:pt x="455" y="218"/>
                    <a:pt x="455" y="218"/>
                  </a:cubicBezTo>
                  <a:cubicBezTo>
                    <a:pt x="456" y="218"/>
                    <a:pt x="456" y="218"/>
                    <a:pt x="456" y="218"/>
                  </a:cubicBezTo>
                  <a:cubicBezTo>
                    <a:pt x="457" y="217"/>
                    <a:pt x="457" y="217"/>
                    <a:pt x="457" y="217"/>
                  </a:cubicBezTo>
                  <a:cubicBezTo>
                    <a:pt x="457" y="216"/>
                    <a:pt x="457" y="216"/>
                    <a:pt x="457" y="216"/>
                  </a:cubicBezTo>
                  <a:cubicBezTo>
                    <a:pt x="457" y="215"/>
                    <a:pt x="457" y="215"/>
                    <a:pt x="457" y="215"/>
                  </a:cubicBezTo>
                  <a:cubicBezTo>
                    <a:pt x="457" y="216"/>
                    <a:pt x="457" y="216"/>
                    <a:pt x="457" y="216"/>
                  </a:cubicBezTo>
                  <a:cubicBezTo>
                    <a:pt x="457" y="217"/>
                    <a:pt x="457" y="217"/>
                    <a:pt x="457" y="217"/>
                  </a:cubicBezTo>
                  <a:cubicBezTo>
                    <a:pt x="457" y="218"/>
                    <a:pt x="457" y="218"/>
                    <a:pt x="457" y="218"/>
                  </a:cubicBezTo>
                  <a:cubicBezTo>
                    <a:pt x="458" y="218"/>
                    <a:pt x="458" y="218"/>
                    <a:pt x="458" y="218"/>
                  </a:cubicBezTo>
                  <a:cubicBezTo>
                    <a:pt x="458" y="217"/>
                    <a:pt x="458" y="217"/>
                    <a:pt x="458" y="217"/>
                  </a:cubicBezTo>
                  <a:cubicBezTo>
                    <a:pt x="458" y="215"/>
                    <a:pt x="458" y="215"/>
                    <a:pt x="458" y="215"/>
                  </a:cubicBezTo>
                  <a:cubicBezTo>
                    <a:pt x="458" y="215"/>
                    <a:pt x="458" y="215"/>
                    <a:pt x="458" y="215"/>
                  </a:cubicBezTo>
                  <a:cubicBezTo>
                    <a:pt x="457" y="214"/>
                    <a:pt x="457" y="214"/>
                    <a:pt x="457" y="214"/>
                  </a:cubicBezTo>
                  <a:cubicBezTo>
                    <a:pt x="457" y="213"/>
                    <a:pt x="457" y="213"/>
                    <a:pt x="457" y="213"/>
                  </a:cubicBezTo>
                  <a:cubicBezTo>
                    <a:pt x="458" y="213"/>
                    <a:pt x="458" y="213"/>
                    <a:pt x="458" y="213"/>
                  </a:cubicBezTo>
                  <a:cubicBezTo>
                    <a:pt x="459" y="213"/>
                    <a:pt x="459" y="213"/>
                    <a:pt x="459" y="213"/>
                  </a:cubicBezTo>
                  <a:cubicBezTo>
                    <a:pt x="459" y="213"/>
                    <a:pt x="459" y="213"/>
                    <a:pt x="459" y="213"/>
                  </a:cubicBezTo>
                  <a:cubicBezTo>
                    <a:pt x="459" y="214"/>
                    <a:pt x="459" y="214"/>
                    <a:pt x="459" y="214"/>
                  </a:cubicBezTo>
                  <a:cubicBezTo>
                    <a:pt x="459" y="214"/>
                    <a:pt x="459" y="214"/>
                    <a:pt x="459" y="214"/>
                  </a:cubicBezTo>
                  <a:cubicBezTo>
                    <a:pt x="460" y="213"/>
                    <a:pt x="460" y="213"/>
                    <a:pt x="460" y="213"/>
                  </a:cubicBezTo>
                  <a:cubicBezTo>
                    <a:pt x="461" y="213"/>
                    <a:pt x="461" y="213"/>
                    <a:pt x="461" y="213"/>
                  </a:cubicBezTo>
                  <a:cubicBezTo>
                    <a:pt x="462" y="213"/>
                    <a:pt x="462" y="213"/>
                    <a:pt x="462" y="213"/>
                  </a:cubicBezTo>
                  <a:cubicBezTo>
                    <a:pt x="463" y="213"/>
                    <a:pt x="463" y="213"/>
                    <a:pt x="463" y="213"/>
                  </a:cubicBezTo>
                  <a:cubicBezTo>
                    <a:pt x="464" y="213"/>
                    <a:pt x="464" y="213"/>
                    <a:pt x="464" y="213"/>
                  </a:cubicBezTo>
                  <a:cubicBezTo>
                    <a:pt x="464" y="214"/>
                    <a:pt x="464" y="214"/>
                    <a:pt x="464" y="214"/>
                  </a:cubicBezTo>
                  <a:cubicBezTo>
                    <a:pt x="465" y="215"/>
                    <a:pt x="465" y="215"/>
                    <a:pt x="465" y="215"/>
                  </a:cubicBezTo>
                  <a:cubicBezTo>
                    <a:pt x="465" y="215"/>
                    <a:pt x="465" y="215"/>
                    <a:pt x="465" y="215"/>
                  </a:cubicBezTo>
                  <a:cubicBezTo>
                    <a:pt x="467" y="215"/>
                    <a:pt x="467" y="215"/>
                    <a:pt x="467" y="215"/>
                  </a:cubicBezTo>
                  <a:cubicBezTo>
                    <a:pt x="467" y="216"/>
                    <a:pt x="467" y="216"/>
                    <a:pt x="467" y="216"/>
                  </a:cubicBezTo>
                  <a:cubicBezTo>
                    <a:pt x="469" y="216"/>
                    <a:pt x="469" y="216"/>
                    <a:pt x="469" y="216"/>
                  </a:cubicBezTo>
                  <a:cubicBezTo>
                    <a:pt x="469" y="217"/>
                    <a:pt x="469" y="217"/>
                    <a:pt x="469" y="217"/>
                  </a:cubicBezTo>
                  <a:cubicBezTo>
                    <a:pt x="470" y="217"/>
                    <a:pt x="470" y="217"/>
                    <a:pt x="470" y="217"/>
                  </a:cubicBezTo>
                  <a:cubicBezTo>
                    <a:pt x="470" y="218"/>
                    <a:pt x="470" y="218"/>
                    <a:pt x="470" y="218"/>
                  </a:cubicBezTo>
                  <a:cubicBezTo>
                    <a:pt x="471" y="218"/>
                    <a:pt x="471" y="218"/>
                    <a:pt x="471" y="218"/>
                  </a:cubicBezTo>
                  <a:cubicBezTo>
                    <a:pt x="472" y="219"/>
                    <a:pt x="472" y="219"/>
                    <a:pt x="472" y="219"/>
                  </a:cubicBezTo>
                  <a:cubicBezTo>
                    <a:pt x="471" y="220"/>
                    <a:pt x="471" y="220"/>
                    <a:pt x="471" y="220"/>
                  </a:cubicBezTo>
                  <a:cubicBezTo>
                    <a:pt x="471" y="220"/>
                    <a:pt x="471" y="220"/>
                    <a:pt x="471" y="220"/>
                  </a:cubicBezTo>
                  <a:cubicBezTo>
                    <a:pt x="471" y="221"/>
                    <a:pt x="471" y="221"/>
                    <a:pt x="471" y="221"/>
                  </a:cubicBezTo>
                  <a:cubicBezTo>
                    <a:pt x="471" y="222"/>
                    <a:pt x="471" y="222"/>
                    <a:pt x="471" y="222"/>
                  </a:cubicBezTo>
                  <a:cubicBezTo>
                    <a:pt x="472" y="222"/>
                    <a:pt x="472" y="222"/>
                    <a:pt x="472" y="222"/>
                  </a:cubicBezTo>
                  <a:cubicBezTo>
                    <a:pt x="473" y="223"/>
                    <a:pt x="473" y="223"/>
                    <a:pt x="473" y="223"/>
                  </a:cubicBezTo>
                  <a:cubicBezTo>
                    <a:pt x="473" y="224"/>
                    <a:pt x="473" y="224"/>
                    <a:pt x="473" y="224"/>
                  </a:cubicBezTo>
                  <a:cubicBezTo>
                    <a:pt x="473" y="224"/>
                    <a:pt x="473" y="224"/>
                    <a:pt x="473" y="224"/>
                  </a:cubicBezTo>
                  <a:cubicBezTo>
                    <a:pt x="473" y="225"/>
                    <a:pt x="473" y="225"/>
                    <a:pt x="473" y="225"/>
                  </a:cubicBezTo>
                  <a:cubicBezTo>
                    <a:pt x="474" y="226"/>
                    <a:pt x="474" y="226"/>
                    <a:pt x="474" y="226"/>
                  </a:cubicBezTo>
                  <a:cubicBezTo>
                    <a:pt x="474" y="226"/>
                    <a:pt x="474" y="226"/>
                    <a:pt x="474" y="226"/>
                  </a:cubicBezTo>
                  <a:cubicBezTo>
                    <a:pt x="475" y="225"/>
                    <a:pt x="475" y="225"/>
                    <a:pt x="475" y="225"/>
                  </a:cubicBezTo>
                  <a:cubicBezTo>
                    <a:pt x="475" y="226"/>
                    <a:pt x="475" y="226"/>
                    <a:pt x="475" y="226"/>
                  </a:cubicBezTo>
                  <a:cubicBezTo>
                    <a:pt x="475" y="227"/>
                    <a:pt x="475" y="227"/>
                    <a:pt x="475" y="227"/>
                  </a:cubicBezTo>
                  <a:cubicBezTo>
                    <a:pt x="475" y="228"/>
                    <a:pt x="475" y="228"/>
                    <a:pt x="475" y="228"/>
                  </a:cubicBezTo>
                  <a:cubicBezTo>
                    <a:pt x="476" y="228"/>
                    <a:pt x="476" y="228"/>
                    <a:pt x="476" y="228"/>
                  </a:cubicBezTo>
                  <a:cubicBezTo>
                    <a:pt x="475" y="229"/>
                    <a:pt x="475" y="229"/>
                    <a:pt x="475" y="229"/>
                  </a:cubicBezTo>
                  <a:cubicBezTo>
                    <a:pt x="475" y="229"/>
                    <a:pt x="475" y="229"/>
                    <a:pt x="475" y="229"/>
                  </a:cubicBezTo>
                  <a:cubicBezTo>
                    <a:pt x="475" y="230"/>
                    <a:pt x="475" y="230"/>
                    <a:pt x="475" y="230"/>
                  </a:cubicBezTo>
                  <a:cubicBezTo>
                    <a:pt x="475" y="231"/>
                    <a:pt x="475" y="231"/>
                    <a:pt x="475" y="231"/>
                  </a:cubicBezTo>
                  <a:cubicBezTo>
                    <a:pt x="475" y="231"/>
                    <a:pt x="475" y="231"/>
                    <a:pt x="475" y="231"/>
                  </a:cubicBezTo>
                  <a:cubicBezTo>
                    <a:pt x="475" y="231"/>
                    <a:pt x="475" y="231"/>
                    <a:pt x="475" y="231"/>
                  </a:cubicBezTo>
                  <a:cubicBezTo>
                    <a:pt x="475" y="232"/>
                    <a:pt x="475" y="232"/>
                    <a:pt x="475" y="232"/>
                  </a:cubicBezTo>
                  <a:cubicBezTo>
                    <a:pt x="475" y="232"/>
                    <a:pt x="475" y="232"/>
                    <a:pt x="475" y="232"/>
                  </a:cubicBezTo>
                  <a:cubicBezTo>
                    <a:pt x="475" y="233"/>
                    <a:pt x="475" y="233"/>
                    <a:pt x="475" y="233"/>
                  </a:cubicBezTo>
                  <a:cubicBezTo>
                    <a:pt x="476" y="235"/>
                    <a:pt x="476" y="235"/>
                    <a:pt x="476" y="235"/>
                  </a:cubicBezTo>
                  <a:cubicBezTo>
                    <a:pt x="475" y="235"/>
                    <a:pt x="475" y="235"/>
                    <a:pt x="475" y="235"/>
                  </a:cubicBezTo>
                  <a:cubicBezTo>
                    <a:pt x="476" y="237"/>
                    <a:pt x="476" y="237"/>
                    <a:pt x="476" y="237"/>
                  </a:cubicBezTo>
                  <a:cubicBezTo>
                    <a:pt x="476" y="237"/>
                    <a:pt x="476" y="237"/>
                    <a:pt x="476" y="237"/>
                  </a:cubicBezTo>
                  <a:cubicBezTo>
                    <a:pt x="476" y="238"/>
                    <a:pt x="476" y="238"/>
                    <a:pt x="476" y="238"/>
                  </a:cubicBezTo>
                  <a:cubicBezTo>
                    <a:pt x="477" y="241"/>
                    <a:pt x="477" y="241"/>
                    <a:pt x="477" y="241"/>
                  </a:cubicBezTo>
                  <a:cubicBezTo>
                    <a:pt x="477" y="241"/>
                    <a:pt x="477" y="241"/>
                    <a:pt x="477" y="241"/>
                  </a:cubicBezTo>
                  <a:cubicBezTo>
                    <a:pt x="478" y="240"/>
                    <a:pt x="478" y="240"/>
                    <a:pt x="478" y="240"/>
                  </a:cubicBezTo>
                  <a:cubicBezTo>
                    <a:pt x="478" y="241"/>
                    <a:pt x="478" y="241"/>
                    <a:pt x="478" y="241"/>
                  </a:cubicBezTo>
                  <a:cubicBezTo>
                    <a:pt x="477" y="242"/>
                    <a:pt x="477" y="242"/>
                    <a:pt x="477" y="242"/>
                  </a:cubicBezTo>
                  <a:cubicBezTo>
                    <a:pt x="477" y="242"/>
                    <a:pt x="477" y="242"/>
                    <a:pt x="477" y="242"/>
                  </a:cubicBezTo>
                  <a:cubicBezTo>
                    <a:pt x="478" y="243"/>
                    <a:pt x="478" y="243"/>
                    <a:pt x="478" y="243"/>
                  </a:cubicBezTo>
                  <a:cubicBezTo>
                    <a:pt x="478" y="243"/>
                    <a:pt x="478" y="243"/>
                    <a:pt x="478" y="243"/>
                  </a:cubicBezTo>
                  <a:cubicBezTo>
                    <a:pt x="479" y="244"/>
                    <a:pt x="479" y="244"/>
                    <a:pt x="479" y="244"/>
                  </a:cubicBezTo>
                  <a:cubicBezTo>
                    <a:pt x="479" y="245"/>
                    <a:pt x="479" y="245"/>
                    <a:pt x="479" y="245"/>
                  </a:cubicBezTo>
                  <a:cubicBezTo>
                    <a:pt x="479" y="246"/>
                    <a:pt x="479" y="246"/>
                    <a:pt x="479" y="246"/>
                  </a:cubicBezTo>
                  <a:cubicBezTo>
                    <a:pt x="479" y="246"/>
                    <a:pt x="479" y="246"/>
                    <a:pt x="479" y="246"/>
                  </a:cubicBezTo>
                  <a:cubicBezTo>
                    <a:pt x="480" y="248"/>
                    <a:pt x="480" y="248"/>
                    <a:pt x="480" y="248"/>
                  </a:cubicBezTo>
                  <a:cubicBezTo>
                    <a:pt x="480" y="248"/>
                    <a:pt x="480" y="248"/>
                    <a:pt x="480" y="248"/>
                  </a:cubicBezTo>
                  <a:cubicBezTo>
                    <a:pt x="480" y="249"/>
                    <a:pt x="480" y="249"/>
                    <a:pt x="480" y="249"/>
                  </a:cubicBezTo>
                  <a:cubicBezTo>
                    <a:pt x="480" y="250"/>
                    <a:pt x="480" y="250"/>
                    <a:pt x="480" y="250"/>
                  </a:cubicBezTo>
                  <a:cubicBezTo>
                    <a:pt x="480" y="251"/>
                    <a:pt x="480" y="251"/>
                    <a:pt x="480" y="251"/>
                  </a:cubicBezTo>
                  <a:cubicBezTo>
                    <a:pt x="480" y="252"/>
                    <a:pt x="480" y="252"/>
                    <a:pt x="480" y="252"/>
                  </a:cubicBezTo>
                  <a:cubicBezTo>
                    <a:pt x="480" y="253"/>
                    <a:pt x="480" y="253"/>
                    <a:pt x="480" y="253"/>
                  </a:cubicBezTo>
                  <a:cubicBezTo>
                    <a:pt x="479" y="254"/>
                    <a:pt x="479" y="254"/>
                    <a:pt x="479" y="254"/>
                  </a:cubicBezTo>
                  <a:cubicBezTo>
                    <a:pt x="479" y="255"/>
                    <a:pt x="479" y="255"/>
                    <a:pt x="479" y="255"/>
                  </a:cubicBezTo>
                  <a:cubicBezTo>
                    <a:pt x="479" y="256"/>
                    <a:pt x="479" y="256"/>
                    <a:pt x="479" y="256"/>
                  </a:cubicBezTo>
                  <a:cubicBezTo>
                    <a:pt x="479" y="258"/>
                    <a:pt x="479" y="258"/>
                    <a:pt x="479" y="258"/>
                  </a:cubicBezTo>
                  <a:cubicBezTo>
                    <a:pt x="479" y="258"/>
                    <a:pt x="479" y="258"/>
                    <a:pt x="479" y="258"/>
                  </a:cubicBezTo>
                  <a:cubicBezTo>
                    <a:pt x="479" y="259"/>
                    <a:pt x="479" y="259"/>
                    <a:pt x="479" y="259"/>
                  </a:cubicBezTo>
                  <a:cubicBezTo>
                    <a:pt x="478" y="260"/>
                    <a:pt x="478" y="260"/>
                    <a:pt x="478" y="260"/>
                  </a:cubicBezTo>
                  <a:cubicBezTo>
                    <a:pt x="478" y="261"/>
                    <a:pt x="478" y="261"/>
                    <a:pt x="478" y="261"/>
                  </a:cubicBezTo>
                  <a:cubicBezTo>
                    <a:pt x="477" y="262"/>
                    <a:pt x="477" y="262"/>
                    <a:pt x="477" y="262"/>
                  </a:cubicBezTo>
                  <a:cubicBezTo>
                    <a:pt x="478" y="262"/>
                    <a:pt x="478" y="262"/>
                    <a:pt x="478" y="262"/>
                  </a:cubicBezTo>
                  <a:cubicBezTo>
                    <a:pt x="478" y="263"/>
                    <a:pt x="478" y="263"/>
                    <a:pt x="478" y="263"/>
                  </a:cubicBezTo>
                  <a:cubicBezTo>
                    <a:pt x="477" y="263"/>
                    <a:pt x="477" y="263"/>
                    <a:pt x="477" y="263"/>
                  </a:cubicBezTo>
                  <a:cubicBezTo>
                    <a:pt x="478" y="265"/>
                    <a:pt x="478" y="265"/>
                    <a:pt x="478" y="265"/>
                  </a:cubicBezTo>
                  <a:cubicBezTo>
                    <a:pt x="477" y="266"/>
                    <a:pt x="477" y="266"/>
                    <a:pt x="477" y="266"/>
                  </a:cubicBezTo>
                  <a:cubicBezTo>
                    <a:pt x="477" y="267"/>
                    <a:pt x="477" y="267"/>
                    <a:pt x="477" y="267"/>
                  </a:cubicBezTo>
                  <a:cubicBezTo>
                    <a:pt x="477" y="267"/>
                    <a:pt x="477" y="267"/>
                    <a:pt x="477" y="267"/>
                  </a:cubicBezTo>
                  <a:cubicBezTo>
                    <a:pt x="477" y="268"/>
                    <a:pt x="477" y="268"/>
                    <a:pt x="477" y="268"/>
                  </a:cubicBezTo>
                  <a:cubicBezTo>
                    <a:pt x="476" y="269"/>
                    <a:pt x="476" y="269"/>
                    <a:pt x="476" y="269"/>
                  </a:cubicBezTo>
                  <a:cubicBezTo>
                    <a:pt x="476" y="270"/>
                    <a:pt x="476" y="270"/>
                    <a:pt x="476" y="270"/>
                  </a:cubicBezTo>
                  <a:cubicBezTo>
                    <a:pt x="475" y="271"/>
                    <a:pt x="475" y="271"/>
                    <a:pt x="475" y="271"/>
                  </a:cubicBezTo>
                  <a:cubicBezTo>
                    <a:pt x="475" y="272"/>
                    <a:pt x="475" y="272"/>
                    <a:pt x="475" y="272"/>
                  </a:cubicBezTo>
                  <a:cubicBezTo>
                    <a:pt x="474" y="273"/>
                    <a:pt x="474" y="273"/>
                    <a:pt x="474" y="273"/>
                  </a:cubicBezTo>
                  <a:cubicBezTo>
                    <a:pt x="473" y="276"/>
                    <a:pt x="473" y="276"/>
                    <a:pt x="473" y="276"/>
                  </a:cubicBezTo>
                  <a:cubicBezTo>
                    <a:pt x="473" y="276"/>
                    <a:pt x="473" y="276"/>
                    <a:pt x="473" y="276"/>
                  </a:cubicBezTo>
                  <a:cubicBezTo>
                    <a:pt x="473" y="277"/>
                    <a:pt x="473" y="277"/>
                    <a:pt x="473" y="277"/>
                  </a:cubicBezTo>
                  <a:cubicBezTo>
                    <a:pt x="473" y="278"/>
                    <a:pt x="473" y="278"/>
                    <a:pt x="473" y="278"/>
                  </a:cubicBezTo>
                  <a:cubicBezTo>
                    <a:pt x="473" y="278"/>
                    <a:pt x="473" y="278"/>
                    <a:pt x="473" y="278"/>
                  </a:cubicBezTo>
                  <a:cubicBezTo>
                    <a:pt x="472" y="279"/>
                    <a:pt x="472" y="279"/>
                    <a:pt x="472" y="279"/>
                  </a:cubicBezTo>
                  <a:cubicBezTo>
                    <a:pt x="472" y="280"/>
                    <a:pt x="472" y="280"/>
                    <a:pt x="472" y="280"/>
                  </a:cubicBezTo>
                  <a:cubicBezTo>
                    <a:pt x="471" y="280"/>
                    <a:pt x="471" y="280"/>
                    <a:pt x="471" y="280"/>
                  </a:cubicBezTo>
                  <a:cubicBezTo>
                    <a:pt x="471" y="281"/>
                    <a:pt x="471" y="281"/>
                    <a:pt x="471" y="281"/>
                  </a:cubicBezTo>
                  <a:cubicBezTo>
                    <a:pt x="470" y="281"/>
                    <a:pt x="470" y="281"/>
                    <a:pt x="470" y="281"/>
                  </a:cubicBezTo>
                  <a:cubicBezTo>
                    <a:pt x="471" y="282"/>
                    <a:pt x="471" y="282"/>
                    <a:pt x="471" y="282"/>
                  </a:cubicBezTo>
                  <a:cubicBezTo>
                    <a:pt x="470" y="283"/>
                    <a:pt x="470" y="283"/>
                    <a:pt x="470" y="283"/>
                  </a:cubicBezTo>
                  <a:cubicBezTo>
                    <a:pt x="470" y="283"/>
                    <a:pt x="470" y="283"/>
                    <a:pt x="470" y="283"/>
                  </a:cubicBezTo>
                  <a:cubicBezTo>
                    <a:pt x="469" y="283"/>
                    <a:pt x="469" y="283"/>
                    <a:pt x="469" y="283"/>
                  </a:cubicBezTo>
                  <a:cubicBezTo>
                    <a:pt x="469" y="284"/>
                    <a:pt x="469" y="284"/>
                    <a:pt x="469" y="284"/>
                  </a:cubicBezTo>
                  <a:cubicBezTo>
                    <a:pt x="469" y="285"/>
                    <a:pt x="469" y="285"/>
                    <a:pt x="469" y="285"/>
                  </a:cubicBezTo>
                  <a:cubicBezTo>
                    <a:pt x="468" y="285"/>
                    <a:pt x="468" y="285"/>
                    <a:pt x="468" y="285"/>
                  </a:cubicBezTo>
                  <a:cubicBezTo>
                    <a:pt x="469" y="286"/>
                    <a:pt x="469" y="286"/>
                    <a:pt x="469" y="286"/>
                  </a:cubicBezTo>
                  <a:cubicBezTo>
                    <a:pt x="467" y="287"/>
                    <a:pt x="467" y="287"/>
                    <a:pt x="467" y="287"/>
                  </a:cubicBezTo>
                  <a:cubicBezTo>
                    <a:pt x="466" y="288"/>
                    <a:pt x="466" y="288"/>
                    <a:pt x="466" y="288"/>
                  </a:cubicBezTo>
                  <a:cubicBezTo>
                    <a:pt x="466" y="288"/>
                    <a:pt x="466" y="288"/>
                    <a:pt x="466" y="288"/>
                  </a:cubicBezTo>
                  <a:cubicBezTo>
                    <a:pt x="466" y="289"/>
                    <a:pt x="466" y="289"/>
                    <a:pt x="466" y="289"/>
                  </a:cubicBezTo>
                  <a:cubicBezTo>
                    <a:pt x="464" y="289"/>
                    <a:pt x="464" y="289"/>
                    <a:pt x="464" y="289"/>
                  </a:cubicBezTo>
                  <a:cubicBezTo>
                    <a:pt x="463" y="290"/>
                    <a:pt x="463" y="290"/>
                    <a:pt x="463" y="290"/>
                  </a:cubicBezTo>
                  <a:cubicBezTo>
                    <a:pt x="463" y="290"/>
                    <a:pt x="463" y="290"/>
                    <a:pt x="463" y="290"/>
                  </a:cubicBezTo>
                  <a:cubicBezTo>
                    <a:pt x="462" y="290"/>
                    <a:pt x="462" y="290"/>
                    <a:pt x="462" y="290"/>
                  </a:cubicBezTo>
                  <a:cubicBezTo>
                    <a:pt x="461" y="289"/>
                    <a:pt x="461" y="289"/>
                    <a:pt x="461" y="289"/>
                  </a:cubicBezTo>
                  <a:cubicBezTo>
                    <a:pt x="460" y="289"/>
                    <a:pt x="460" y="289"/>
                    <a:pt x="460" y="289"/>
                  </a:cubicBezTo>
                  <a:cubicBezTo>
                    <a:pt x="460" y="287"/>
                    <a:pt x="460" y="287"/>
                    <a:pt x="460" y="287"/>
                  </a:cubicBezTo>
                  <a:cubicBezTo>
                    <a:pt x="459" y="287"/>
                    <a:pt x="459" y="287"/>
                    <a:pt x="459" y="287"/>
                  </a:cubicBezTo>
                  <a:cubicBezTo>
                    <a:pt x="458" y="287"/>
                    <a:pt x="458" y="287"/>
                    <a:pt x="458" y="287"/>
                  </a:cubicBezTo>
                  <a:cubicBezTo>
                    <a:pt x="457" y="287"/>
                    <a:pt x="457" y="287"/>
                    <a:pt x="457" y="287"/>
                  </a:cubicBezTo>
                  <a:cubicBezTo>
                    <a:pt x="457" y="287"/>
                    <a:pt x="457" y="287"/>
                    <a:pt x="457" y="287"/>
                  </a:cubicBezTo>
                  <a:cubicBezTo>
                    <a:pt x="457" y="288"/>
                    <a:pt x="457" y="288"/>
                    <a:pt x="457" y="288"/>
                  </a:cubicBezTo>
                  <a:cubicBezTo>
                    <a:pt x="456" y="289"/>
                    <a:pt x="456" y="289"/>
                    <a:pt x="456" y="289"/>
                  </a:cubicBezTo>
                  <a:cubicBezTo>
                    <a:pt x="456" y="290"/>
                    <a:pt x="456" y="290"/>
                    <a:pt x="456" y="290"/>
                  </a:cubicBezTo>
                  <a:cubicBezTo>
                    <a:pt x="455" y="290"/>
                    <a:pt x="455" y="290"/>
                    <a:pt x="455" y="290"/>
                  </a:cubicBezTo>
                  <a:cubicBezTo>
                    <a:pt x="455" y="292"/>
                    <a:pt x="455" y="292"/>
                    <a:pt x="455" y="292"/>
                  </a:cubicBezTo>
                  <a:cubicBezTo>
                    <a:pt x="455" y="291"/>
                    <a:pt x="455" y="291"/>
                    <a:pt x="455" y="291"/>
                  </a:cubicBezTo>
                  <a:cubicBezTo>
                    <a:pt x="453" y="292"/>
                    <a:pt x="453" y="292"/>
                    <a:pt x="453" y="292"/>
                  </a:cubicBezTo>
                  <a:cubicBezTo>
                    <a:pt x="453" y="293"/>
                    <a:pt x="453" y="293"/>
                    <a:pt x="453" y="293"/>
                  </a:cubicBezTo>
                  <a:cubicBezTo>
                    <a:pt x="453" y="293"/>
                    <a:pt x="453" y="293"/>
                    <a:pt x="453" y="293"/>
                  </a:cubicBezTo>
                  <a:close/>
                  <a:moveTo>
                    <a:pt x="147" y="296"/>
                  </a:moveTo>
                  <a:cubicBezTo>
                    <a:pt x="146" y="295"/>
                    <a:pt x="146" y="295"/>
                    <a:pt x="146" y="295"/>
                  </a:cubicBezTo>
                  <a:cubicBezTo>
                    <a:pt x="140" y="296"/>
                    <a:pt x="140" y="296"/>
                    <a:pt x="140" y="296"/>
                  </a:cubicBezTo>
                  <a:cubicBezTo>
                    <a:pt x="147" y="296"/>
                    <a:pt x="147" y="296"/>
                    <a:pt x="147" y="296"/>
                  </a:cubicBezTo>
                  <a:close/>
                  <a:moveTo>
                    <a:pt x="518" y="279"/>
                  </a:moveTo>
                  <a:cubicBezTo>
                    <a:pt x="519" y="279"/>
                    <a:pt x="519" y="279"/>
                    <a:pt x="519" y="279"/>
                  </a:cubicBezTo>
                  <a:cubicBezTo>
                    <a:pt x="519" y="278"/>
                    <a:pt x="519" y="278"/>
                    <a:pt x="519" y="278"/>
                  </a:cubicBezTo>
                  <a:cubicBezTo>
                    <a:pt x="520" y="278"/>
                    <a:pt x="520" y="278"/>
                    <a:pt x="520" y="278"/>
                  </a:cubicBezTo>
                  <a:cubicBezTo>
                    <a:pt x="519" y="278"/>
                    <a:pt x="519" y="278"/>
                    <a:pt x="519" y="278"/>
                  </a:cubicBezTo>
                  <a:cubicBezTo>
                    <a:pt x="518" y="279"/>
                    <a:pt x="518" y="279"/>
                    <a:pt x="518" y="279"/>
                  </a:cubicBezTo>
                  <a:close/>
                  <a:moveTo>
                    <a:pt x="29" y="41"/>
                  </a:moveTo>
                  <a:cubicBezTo>
                    <a:pt x="28" y="40"/>
                    <a:pt x="28" y="40"/>
                    <a:pt x="28" y="40"/>
                  </a:cubicBezTo>
                  <a:cubicBezTo>
                    <a:pt x="28" y="39"/>
                    <a:pt x="28" y="39"/>
                    <a:pt x="28" y="39"/>
                  </a:cubicBezTo>
                  <a:cubicBezTo>
                    <a:pt x="28" y="39"/>
                    <a:pt x="28" y="39"/>
                    <a:pt x="28" y="39"/>
                  </a:cubicBezTo>
                  <a:cubicBezTo>
                    <a:pt x="27" y="38"/>
                    <a:pt x="27" y="38"/>
                    <a:pt x="27" y="38"/>
                  </a:cubicBezTo>
                  <a:cubicBezTo>
                    <a:pt x="27" y="38"/>
                    <a:pt x="27" y="38"/>
                    <a:pt x="27" y="38"/>
                  </a:cubicBezTo>
                  <a:cubicBezTo>
                    <a:pt x="28" y="37"/>
                    <a:pt x="28" y="37"/>
                    <a:pt x="28" y="37"/>
                  </a:cubicBezTo>
                  <a:cubicBezTo>
                    <a:pt x="28" y="36"/>
                    <a:pt x="28" y="36"/>
                    <a:pt x="28" y="36"/>
                  </a:cubicBezTo>
                  <a:cubicBezTo>
                    <a:pt x="30" y="36"/>
                    <a:pt x="30" y="36"/>
                    <a:pt x="30" y="36"/>
                  </a:cubicBezTo>
                  <a:cubicBezTo>
                    <a:pt x="30" y="36"/>
                    <a:pt x="30" y="36"/>
                    <a:pt x="30" y="36"/>
                  </a:cubicBezTo>
                  <a:cubicBezTo>
                    <a:pt x="31" y="36"/>
                    <a:pt x="31" y="36"/>
                    <a:pt x="31" y="36"/>
                  </a:cubicBezTo>
                  <a:cubicBezTo>
                    <a:pt x="31" y="37"/>
                    <a:pt x="31" y="37"/>
                    <a:pt x="31" y="37"/>
                  </a:cubicBezTo>
                  <a:cubicBezTo>
                    <a:pt x="32" y="37"/>
                    <a:pt x="32" y="37"/>
                    <a:pt x="32" y="37"/>
                  </a:cubicBezTo>
                  <a:cubicBezTo>
                    <a:pt x="33" y="37"/>
                    <a:pt x="33" y="37"/>
                    <a:pt x="33" y="37"/>
                  </a:cubicBezTo>
                  <a:cubicBezTo>
                    <a:pt x="33" y="37"/>
                    <a:pt x="33" y="37"/>
                    <a:pt x="33" y="37"/>
                  </a:cubicBezTo>
                  <a:cubicBezTo>
                    <a:pt x="34" y="36"/>
                    <a:pt x="34" y="36"/>
                    <a:pt x="34" y="36"/>
                  </a:cubicBezTo>
                  <a:cubicBezTo>
                    <a:pt x="33" y="36"/>
                    <a:pt x="33" y="36"/>
                    <a:pt x="33" y="36"/>
                  </a:cubicBezTo>
                  <a:cubicBezTo>
                    <a:pt x="32" y="36"/>
                    <a:pt x="32" y="36"/>
                    <a:pt x="32" y="36"/>
                  </a:cubicBezTo>
                  <a:cubicBezTo>
                    <a:pt x="30" y="34"/>
                    <a:pt x="30" y="34"/>
                    <a:pt x="30" y="34"/>
                  </a:cubicBezTo>
                  <a:cubicBezTo>
                    <a:pt x="28" y="34"/>
                    <a:pt x="28" y="34"/>
                    <a:pt x="28" y="34"/>
                  </a:cubicBezTo>
                  <a:cubicBezTo>
                    <a:pt x="27" y="34"/>
                    <a:pt x="27" y="34"/>
                    <a:pt x="27" y="34"/>
                  </a:cubicBezTo>
                  <a:cubicBezTo>
                    <a:pt x="25" y="36"/>
                    <a:pt x="25" y="36"/>
                    <a:pt x="25" y="36"/>
                  </a:cubicBezTo>
                  <a:cubicBezTo>
                    <a:pt x="25" y="37"/>
                    <a:pt x="25" y="37"/>
                    <a:pt x="25" y="37"/>
                  </a:cubicBezTo>
                  <a:cubicBezTo>
                    <a:pt x="24" y="37"/>
                    <a:pt x="24" y="37"/>
                    <a:pt x="24" y="37"/>
                  </a:cubicBezTo>
                  <a:cubicBezTo>
                    <a:pt x="22" y="38"/>
                    <a:pt x="22" y="38"/>
                    <a:pt x="22" y="38"/>
                  </a:cubicBezTo>
                  <a:cubicBezTo>
                    <a:pt x="22" y="40"/>
                    <a:pt x="22" y="40"/>
                    <a:pt x="22" y="40"/>
                  </a:cubicBezTo>
                  <a:cubicBezTo>
                    <a:pt x="23" y="40"/>
                    <a:pt x="23" y="40"/>
                    <a:pt x="23" y="40"/>
                  </a:cubicBezTo>
                  <a:cubicBezTo>
                    <a:pt x="24" y="40"/>
                    <a:pt x="24" y="40"/>
                    <a:pt x="24" y="40"/>
                  </a:cubicBezTo>
                  <a:cubicBezTo>
                    <a:pt x="25" y="40"/>
                    <a:pt x="25" y="40"/>
                    <a:pt x="25" y="40"/>
                  </a:cubicBezTo>
                  <a:cubicBezTo>
                    <a:pt x="25" y="41"/>
                    <a:pt x="25" y="41"/>
                    <a:pt x="25" y="41"/>
                  </a:cubicBezTo>
                  <a:cubicBezTo>
                    <a:pt x="26" y="41"/>
                    <a:pt x="26" y="41"/>
                    <a:pt x="26" y="41"/>
                  </a:cubicBezTo>
                  <a:cubicBezTo>
                    <a:pt x="26" y="40"/>
                    <a:pt x="26" y="40"/>
                    <a:pt x="26" y="40"/>
                  </a:cubicBezTo>
                  <a:cubicBezTo>
                    <a:pt x="26" y="40"/>
                    <a:pt x="26" y="40"/>
                    <a:pt x="26" y="40"/>
                  </a:cubicBezTo>
                  <a:cubicBezTo>
                    <a:pt x="27" y="40"/>
                    <a:pt x="27" y="40"/>
                    <a:pt x="27" y="40"/>
                  </a:cubicBezTo>
                  <a:cubicBezTo>
                    <a:pt x="27" y="40"/>
                    <a:pt x="27" y="40"/>
                    <a:pt x="27" y="40"/>
                  </a:cubicBezTo>
                  <a:cubicBezTo>
                    <a:pt x="28" y="41"/>
                    <a:pt x="28" y="41"/>
                    <a:pt x="28" y="41"/>
                  </a:cubicBezTo>
                  <a:cubicBezTo>
                    <a:pt x="29" y="42"/>
                    <a:pt x="29" y="42"/>
                    <a:pt x="29" y="42"/>
                  </a:cubicBezTo>
                  <a:cubicBezTo>
                    <a:pt x="29" y="41"/>
                    <a:pt x="29" y="41"/>
                    <a:pt x="29" y="41"/>
                  </a:cubicBezTo>
                  <a:close/>
                  <a:moveTo>
                    <a:pt x="36" y="29"/>
                  </a:moveTo>
                  <a:cubicBezTo>
                    <a:pt x="36" y="29"/>
                    <a:pt x="36" y="29"/>
                    <a:pt x="36" y="29"/>
                  </a:cubicBezTo>
                  <a:cubicBezTo>
                    <a:pt x="37" y="28"/>
                    <a:pt x="37" y="28"/>
                    <a:pt x="37" y="28"/>
                  </a:cubicBezTo>
                  <a:cubicBezTo>
                    <a:pt x="37" y="28"/>
                    <a:pt x="37" y="28"/>
                    <a:pt x="37" y="28"/>
                  </a:cubicBezTo>
                  <a:cubicBezTo>
                    <a:pt x="37" y="29"/>
                    <a:pt x="37" y="29"/>
                    <a:pt x="37" y="29"/>
                  </a:cubicBezTo>
                  <a:cubicBezTo>
                    <a:pt x="37" y="29"/>
                    <a:pt x="37" y="29"/>
                    <a:pt x="37" y="29"/>
                  </a:cubicBezTo>
                  <a:cubicBezTo>
                    <a:pt x="37" y="30"/>
                    <a:pt x="37" y="30"/>
                    <a:pt x="37" y="30"/>
                  </a:cubicBezTo>
                  <a:cubicBezTo>
                    <a:pt x="36" y="30"/>
                    <a:pt x="36" y="30"/>
                    <a:pt x="36" y="30"/>
                  </a:cubicBezTo>
                  <a:cubicBezTo>
                    <a:pt x="36" y="30"/>
                    <a:pt x="36" y="29"/>
                    <a:pt x="36" y="29"/>
                  </a:cubicBezTo>
                  <a:close/>
                  <a:moveTo>
                    <a:pt x="34" y="45"/>
                  </a:moveTo>
                  <a:cubicBezTo>
                    <a:pt x="34" y="45"/>
                    <a:pt x="34" y="45"/>
                    <a:pt x="34" y="45"/>
                  </a:cubicBezTo>
                  <a:cubicBezTo>
                    <a:pt x="35" y="45"/>
                    <a:pt x="35" y="45"/>
                    <a:pt x="35" y="45"/>
                  </a:cubicBezTo>
                  <a:cubicBezTo>
                    <a:pt x="35" y="45"/>
                    <a:pt x="35" y="45"/>
                    <a:pt x="35" y="45"/>
                  </a:cubicBezTo>
                  <a:cubicBezTo>
                    <a:pt x="35" y="44"/>
                    <a:pt x="35" y="44"/>
                    <a:pt x="35" y="44"/>
                  </a:cubicBezTo>
                  <a:cubicBezTo>
                    <a:pt x="35" y="44"/>
                    <a:pt x="35" y="44"/>
                    <a:pt x="35" y="44"/>
                  </a:cubicBezTo>
                  <a:cubicBezTo>
                    <a:pt x="36" y="44"/>
                    <a:pt x="36" y="44"/>
                    <a:pt x="36" y="44"/>
                  </a:cubicBezTo>
                  <a:cubicBezTo>
                    <a:pt x="36" y="43"/>
                    <a:pt x="36" y="43"/>
                    <a:pt x="36" y="43"/>
                  </a:cubicBezTo>
                  <a:cubicBezTo>
                    <a:pt x="37" y="42"/>
                    <a:pt x="37" y="42"/>
                    <a:pt x="37" y="42"/>
                  </a:cubicBezTo>
                  <a:cubicBezTo>
                    <a:pt x="36" y="41"/>
                    <a:pt x="36" y="41"/>
                    <a:pt x="36" y="41"/>
                  </a:cubicBezTo>
                  <a:cubicBezTo>
                    <a:pt x="36" y="41"/>
                    <a:pt x="36" y="41"/>
                    <a:pt x="36" y="41"/>
                  </a:cubicBezTo>
                  <a:cubicBezTo>
                    <a:pt x="36" y="40"/>
                    <a:pt x="36" y="40"/>
                    <a:pt x="36" y="40"/>
                  </a:cubicBezTo>
                  <a:cubicBezTo>
                    <a:pt x="36" y="40"/>
                    <a:pt x="36" y="40"/>
                    <a:pt x="36" y="40"/>
                  </a:cubicBezTo>
                  <a:cubicBezTo>
                    <a:pt x="37" y="40"/>
                    <a:pt x="37" y="40"/>
                    <a:pt x="37" y="40"/>
                  </a:cubicBezTo>
                  <a:cubicBezTo>
                    <a:pt x="39" y="40"/>
                    <a:pt x="39" y="40"/>
                    <a:pt x="39" y="40"/>
                  </a:cubicBezTo>
                  <a:cubicBezTo>
                    <a:pt x="39" y="40"/>
                    <a:pt x="39" y="40"/>
                    <a:pt x="39" y="40"/>
                  </a:cubicBezTo>
                  <a:cubicBezTo>
                    <a:pt x="39" y="39"/>
                    <a:pt x="39" y="39"/>
                    <a:pt x="39" y="39"/>
                  </a:cubicBezTo>
                  <a:cubicBezTo>
                    <a:pt x="39" y="39"/>
                    <a:pt x="39" y="39"/>
                    <a:pt x="39" y="39"/>
                  </a:cubicBezTo>
                  <a:cubicBezTo>
                    <a:pt x="38" y="39"/>
                    <a:pt x="38" y="39"/>
                    <a:pt x="38" y="39"/>
                  </a:cubicBezTo>
                  <a:cubicBezTo>
                    <a:pt x="38" y="38"/>
                    <a:pt x="38" y="38"/>
                    <a:pt x="38" y="38"/>
                  </a:cubicBezTo>
                  <a:cubicBezTo>
                    <a:pt x="38" y="38"/>
                    <a:pt x="38" y="38"/>
                    <a:pt x="38" y="38"/>
                  </a:cubicBezTo>
                  <a:cubicBezTo>
                    <a:pt x="38" y="37"/>
                    <a:pt x="38" y="37"/>
                    <a:pt x="38" y="37"/>
                  </a:cubicBezTo>
                  <a:cubicBezTo>
                    <a:pt x="38" y="37"/>
                    <a:pt x="38" y="37"/>
                    <a:pt x="38" y="37"/>
                  </a:cubicBezTo>
                  <a:cubicBezTo>
                    <a:pt x="38" y="37"/>
                    <a:pt x="38" y="37"/>
                    <a:pt x="38" y="37"/>
                  </a:cubicBezTo>
                  <a:cubicBezTo>
                    <a:pt x="39" y="37"/>
                    <a:pt x="39" y="37"/>
                    <a:pt x="39" y="37"/>
                  </a:cubicBezTo>
                  <a:cubicBezTo>
                    <a:pt x="39" y="38"/>
                    <a:pt x="39" y="38"/>
                    <a:pt x="39" y="38"/>
                  </a:cubicBezTo>
                  <a:cubicBezTo>
                    <a:pt x="40" y="37"/>
                    <a:pt x="40" y="37"/>
                    <a:pt x="40" y="37"/>
                  </a:cubicBezTo>
                  <a:cubicBezTo>
                    <a:pt x="40" y="37"/>
                    <a:pt x="40" y="37"/>
                    <a:pt x="40" y="37"/>
                  </a:cubicBezTo>
                  <a:cubicBezTo>
                    <a:pt x="41" y="36"/>
                    <a:pt x="41" y="36"/>
                    <a:pt x="41" y="36"/>
                  </a:cubicBezTo>
                  <a:cubicBezTo>
                    <a:pt x="41" y="36"/>
                    <a:pt x="41" y="36"/>
                    <a:pt x="41" y="36"/>
                  </a:cubicBezTo>
                  <a:cubicBezTo>
                    <a:pt x="41" y="35"/>
                    <a:pt x="41" y="35"/>
                    <a:pt x="41" y="35"/>
                  </a:cubicBezTo>
                  <a:cubicBezTo>
                    <a:pt x="41" y="35"/>
                    <a:pt x="41" y="35"/>
                    <a:pt x="41" y="35"/>
                  </a:cubicBezTo>
                  <a:cubicBezTo>
                    <a:pt x="40" y="34"/>
                    <a:pt x="40" y="34"/>
                    <a:pt x="40" y="34"/>
                  </a:cubicBezTo>
                  <a:cubicBezTo>
                    <a:pt x="40" y="34"/>
                    <a:pt x="40" y="34"/>
                    <a:pt x="40" y="34"/>
                  </a:cubicBezTo>
                  <a:cubicBezTo>
                    <a:pt x="39" y="33"/>
                    <a:pt x="39" y="33"/>
                    <a:pt x="39" y="33"/>
                  </a:cubicBezTo>
                  <a:cubicBezTo>
                    <a:pt x="38" y="34"/>
                    <a:pt x="38" y="34"/>
                    <a:pt x="38" y="34"/>
                  </a:cubicBezTo>
                  <a:cubicBezTo>
                    <a:pt x="38" y="35"/>
                    <a:pt x="38" y="35"/>
                    <a:pt x="38" y="35"/>
                  </a:cubicBezTo>
                  <a:cubicBezTo>
                    <a:pt x="37" y="35"/>
                    <a:pt x="37" y="35"/>
                    <a:pt x="37" y="35"/>
                  </a:cubicBezTo>
                  <a:cubicBezTo>
                    <a:pt x="37" y="35"/>
                    <a:pt x="37" y="35"/>
                    <a:pt x="37" y="35"/>
                  </a:cubicBezTo>
                  <a:cubicBezTo>
                    <a:pt x="37" y="34"/>
                    <a:pt x="37" y="34"/>
                    <a:pt x="37" y="34"/>
                  </a:cubicBezTo>
                  <a:cubicBezTo>
                    <a:pt x="38" y="33"/>
                    <a:pt x="38" y="33"/>
                    <a:pt x="38" y="33"/>
                  </a:cubicBezTo>
                  <a:cubicBezTo>
                    <a:pt x="38" y="32"/>
                    <a:pt x="38" y="32"/>
                    <a:pt x="38" y="32"/>
                  </a:cubicBezTo>
                  <a:cubicBezTo>
                    <a:pt x="38" y="31"/>
                    <a:pt x="38" y="31"/>
                    <a:pt x="38" y="31"/>
                  </a:cubicBezTo>
                  <a:cubicBezTo>
                    <a:pt x="38" y="31"/>
                    <a:pt x="38" y="31"/>
                    <a:pt x="38" y="31"/>
                  </a:cubicBezTo>
                  <a:cubicBezTo>
                    <a:pt x="37" y="32"/>
                    <a:pt x="37" y="32"/>
                    <a:pt x="37" y="32"/>
                  </a:cubicBezTo>
                  <a:cubicBezTo>
                    <a:pt x="37" y="33"/>
                    <a:pt x="37" y="33"/>
                    <a:pt x="37" y="33"/>
                  </a:cubicBezTo>
                  <a:cubicBezTo>
                    <a:pt x="36" y="33"/>
                    <a:pt x="36" y="33"/>
                    <a:pt x="36" y="33"/>
                  </a:cubicBezTo>
                  <a:cubicBezTo>
                    <a:pt x="36" y="33"/>
                    <a:pt x="36" y="33"/>
                    <a:pt x="36" y="33"/>
                  </a:cubicBezTo>
                  <a:cubicBezTo>
                    <a:pt x="37" y="32"/>
                    <a:pt x="37" y="32"/>
                    <a:pt x="37" y="32"/>
                  </a:cubicBezTo>
                  <a:cubicBezTo>
                    <a:pt x="36" y="32"/>
                    <a:pt x="36" y="32"/>
                    <a:pt x="36" y="32"/>
                  </a:cubicBezTo>
                  <a:cubicBezTo>
                    <a:pt x="36" y="32"/>
                    <a:pt x="36" y="32"/>
                    <a:pt x="36" y="32"/>
                  </a:cubicBezTo>
                  <a:cubicBezTo>
                    <a:pt x="36" y="33"/>
                    <a:pt x="36" y="33"/>
                    <a:pt x="36" y="33"/>
                  </a:cubicBezTo>
                  <a:cubicBezTo>
                    <a:pt x="35" y="33"/>
                    <a:pt x="35" y="33"/>
                    <a:pt x="35" y="33"/>
                  </a:cubicBezTo>
                  <a:cubicBezTo>
                    <a:pt x="35" y="34"/>
                    <a:pt x="35" y="34"/>
                    <a:pt x="35" y="34"/>
                  </a:cubicBezTo>
                  <a:cubicBezTo>
                    <a:pt x="35" y="34"/>
                    <a:pt x="35" y="34"/>
                    <a:pt x="35" y="34"/>
                  </a:cubicBezTo>
                  <a:cubicBezTo>
                    <a:pt x="36" y="34"/>
                    <a:pt x="36" y="34"/>
                    <a:pt x="36" y="34"/>
                  </a:cubicBezTo>
                  <a:cubicBezTo>
                    <a:pt x="36" y="34"/>
                    <a:pt x="36" y="34"/>
                    <a:pt x="36" y="34"/>
                  </a:cubicBezTo>
                  <a:cubicBezTo>
                    <a:pt x="36" y="35"/>
                    <a:pt x="36" y="35"/>
                    <a:pt x="36" y="35"/>
                  </a:cubicBezTo>
                  <a:cubicBezTo>
                    <a:pt x="36" y="35"/>
                    <a:pt x="36" y="35"/>
                    <a:pt x="36" y="35"/>
                  </a:cubicBezTo>
                  <a:cubicBezTo>
                    <a:pt x="35" y="36"/>
                    <a:pt x="35" y="36"/>
                    <a:pt x="35" y="36"/>
                  </a:cubicBezTo>
                  <a:cubicBezTo>
                    <a:pt x="35" y="36"/>
                    <a:pt x="35" y="36"/>
                    <a:pt x="35" y="36"/>
                  </a:cubicBezTo>
                  <a:cubicBezTo>
                    <a:pt x="35" y="37"/>
                    <a:pt x="35" y="37"/>
                    <a:pt x="35" y="37"/>
                  </a:cubicBezTo>
                  <a:cubicBezTo>
                    <a:pt x="34" y="37"/>
                    <a:pt x="34" y="37"/>
                    <a:pt x="34" y="37"/>
                  </a:cubicBezTo>
                  <a:cubicBezTo>
                    <a:pt x="34" y="38"/>
                    <a:pt x="34" y="38"/>
                    <a:pt x="34" y="38"/>
                  </a:cubicBezTo>
                  <a:cubicBezTo>
                    <a:pt x="33" y="38"/>
                    <a:pt x="33" y="38"/>
                    <a:pt x="33" y="38"/>
                  </a:cubicBezTo>
                  <a:cubicBezTo>
                    <a:pt x="32" y="38"/>
                    <a:pt x="32" y="38"/>
                    <a:pt x="32" y="38"/>
                  </a:cubicBezTo>
                  <a:cubicBezTo>
                    <a:pt x="31" y="38"/>
                    <a:pt x="31" y="38"/>
                    <a:pt x="31" y="38"/>
                  </a:cubicBezTo>
                  <a:cubicBezTo>
                    <a:pt x="30" y="38"/>
                    <a:pt x="30" y="38"/>
                    <a:pt x="30" y="38"/>
                  </a:cubicBezTo>
                  <a:cubicBezTo>
                    <a:pt x="30" y="37"/>
                    <a:pt x="30" y="37"/>
                    <a:pt x="30" y="37"/>
                  </a:cubicBezTo>
                  <a:cubicBezTo>
                    <a:pt x="29" y="38"/>
                    <a:pt x="29" y="38"/>
                    <a:pt x="29" y="38"/>
                  </a:cubicBezTo>
                  <a:cubicBezTo>
                    <a:pt x="29" y="38"/>
                    <a:pt x="29" y="38"/>
                    <a:pt x="29" y="38"/>
                  </a:cubicBezTo>
                  <a:cubicBezTo>
                    <a:pt x="29" y="39"/>
                    <a:pt x="29" y="39"/>
                    <a:pt x="29" y="39"/>
                  </a:cubicBezTo>
                  <a:cubicBezTo>
                    <a:pt x="29" y="39"/>
                    <a:pt x="29" y="39"/>
                    <a:pt x="29" y="39"/>
                  </a:cubicBezTo>
                  <a:cubicBezTo>
                    <a:pt x="30" y="39"/>
                    <a:pt x="30" y="39"/>
                    <a:pt x="30" y="39"/>
                  </a:cubicBezTo>
                  <a:cubicBezTo>
                    <a:pt x="31" y="39"/>
                    <a:pt x="31" y="39"/>
                    <a:pt x="31" y="39"/>
                  </a:cubicBezTo>
                  <a:cubicBezTo>
                    <a:pt x="31" y="39"/>
                    <a:pt x="31" y="39"/>
                    <a:pt x="31" y="39"/>
                  </a:cubicBezTo>
                  <a:cubicBezTo>
                    <a:pt x="31" y="40"/>
                    <a:pt x="31" y="40"/>
                    <a:pt x="31" y="40"/>
                  </a:cubicBezTo>
                  <a:cubicBezTo>
                    <a:pt x="32" y="40"/>
                    <a:pt x="32" y="40"/>
                    <a:pt x="32" y="40"/>
                  </a:cubicBezTo>
                  <a:cubicBezTo>
                    <a:pt x="32" y="41"/>
                    <a:pt x="32" y="41"/>
                    <a:pt x="32" y="41"/>
                  </a:cubicBezTo>
                  <a:cubicBezTo>
                    <a:pt x="32" y="41"/>
                    <a:pt x="32" y="41"/>
                    <a:pt x="32" y="41"/>
                  </a:cubicBezTo>
                  <a:cubicBezTo>
                    <a:pt x="31" y="41"/>
                    <a:pt x="31" y="41"/>
                    <a:pt x="31" y="41"/>
                  </a:cubicBezTo>
                  <a:cubicBezTo>
                    <a:pt x="30" y="41"/>
                    <a:pt x="30" y="41"/>
                    <a:pt x="30" y="41"/>
                  </a:cubicBezTo>
                  <a:cubicBezTo>
                    <a:pt x="30" y="43"/>
                    <a:pt x="30" y="43"/>
                    <a:pt x="30" y="43"/>
                  </a:cubicBezTo>
                  <a:cubicBezTo>
                    <a:pt x="31" y="44"/>
                    <a:pt x="31" y="44"/>
                    <a:pt x="31" y="44"/>
                  </a:cubicBezTo>
                  <a:cubicBezTo>
                    <a:pt x="31" y="44"/>
                    <a:pt x="31" y="44"/>
                    <a:pt x="31" y="44"/>
                  </a:cubicBezTo>
                  <a:cubicBezTo>
                    <a:pt x="31" y="45"/>
                    <a:pt x="31" y="45"/>
                    <a:pt x="31" y="45"/>
                  </a:cubicBezTo>
                  <a:cubicBezTo>
                    <a:pt x="31" y="45"/>
                    <a:pt x="31" y="45"/>
                    <a:pt x="31" y="45"/>
                  </a:cubicBezTo>
                  <a:cubicBezTo>
                    <a:pt x="32" y="45"/>
                    <a:pt x="32" y="45"/>
                    <a:pt x="32" y="45"/>
                  </a:cubicBezTo>
                  <a:cubicBezTo>
                    <a:pt x="33" y="44"/>
                    <a:pt x="33" y="44"/>
                    <a:pt x="33" y="44"/>
                  </a:cubicBezTo>
                  <a:cubicBezTo>
                    <a:pt x="33" y="43"/>
                    <a:pt x="33" y="43"/>
                    <a:pt x="33" y="43"/>
                  </a:cubicBezTo>
                  <a:cubicBezTo>
                    <a:pt x="33" y="43"/>
                    <a:pt x="33" y="43"/>
                    <a:pt x="33" y="43"/>
                  </a:cubicBezTo>
                  <a:cubicBezTo>
                    <a:pt x="34" y="44"/>
                    <a:pt x="34" y="44"/>
                    <a:pt x="34" y="44"/>
                  </a:cubicBezTo>
                  <a:cubicBezTo>
                    <a:pt x="34" y="45"/>
                    <a:pt x="34" y="45"/>
                    <a:pt x="34" y="45"/>
                  </a:cubicBezTo>
                  <a:close/>
                  <a:moveTo>
                    <a:pt x="40" y="44"/>
                  </a:moveTo>
                  <a:cubicBezTo>
                    <a:pt x="40" y="43"/>
                    <a:pt x="40" y="43"/>
                    <a:pt x="40" y="43"/>
                  </a:cubicBezTo>
                  <a:cubicBezTo>
                    <a:pt x="40" y="43"/>
                    <a:pt x="40" y="43"/>
                    <a:pt x="40" y="43"/>
                  </a:cubicBezTo>
                  <a:cubicBezTo>
                    <a:pt x="40" y="42"/>
                    <a:pt x="40" y="42"/>
                    <a:pt x="40" y="42"/>
                  </a:cubicBezTo>
                  <a:cubicBezTo>
                    <a:pt x="39" y="42"/>
                    <a:pt x="39" y="42"/>
                    <a:pt x="39" y="42"/>
                  </a:cubicBezTo>
                  <a:cubicBezTo>
                    <a:pt x="38" y="41"/>
                    <a:pt x="38" y="41"/>
                    <a:pt x="38" y="41"/>
                  </a:cubicBezTo>
                  <a:cubicBezTo>
                    <a:pt x="38" y="42"/>
                    <a:pt x="38" y="42"/>
                    <a:pt x="38" y="42"/>
                  </a:cubicBezTo>
                  <a:cubicBezTo>
                    <a:pt x="38" y="43"/>
                    <a:pt x="38" y="43"/>
                    <a:pt x="38" y="43"/>
                  </a:cubicBezTo>
                  <a:cubicBezTo>
                    <a:pt x="38" y="43"/>
                    <a:pt x="38" y="43"/>
                    <a:pt x="38" y="43"/>
                  </a:cubicBezTo>
                  <a:cubicBezTo>
                    <a:pt x="40" y="44"/>
                    <a:pt x="40" y="44"/>
                    <a:pt x="40" y="44"/>
                  </a:cubicBezTo>
                  <a:close/>
                  <a:moveTo>
                    <a:pt x="41" y="46"/>
                  </a:moveTo>
                  <a:cubicBezTo>
                    <a:pt x="41" y="46"/>
                    <a:pt x="42" y="46"/>
                    <a:pt x="42" y="46"/>
                  </a:cubicBezTo>
                  <a:cubicBezTo>
                    <a:pt x="42" y="46"/>
                    <a:pt x="42" y="46"/>
                    <a:pt x="42" y="46"/>
                  </a:cubicBezTo>
                  <a:cubicBezTo>
                    <a:pt x="44" y="46"/>
                    <a:pt x="44" y="46"/>
                    <a:pt x="44" y="46"/>
                  </a:cubicBezTo>
                  <a:cubicBezTo>
                    <a:pt x="44" y="45"/>
                    <a:pt x="44" y="45"/>
                    <a:pt x="44" y="45"/>
                  </a:cubicBezTo>
                  <a:cubicBezTo>
                    <a:pt x="44" y="45"/>
                    <a:pt x="44" y="45"/>
                    <a:pt x="44" y="45"/>
                  </a:cubicBezTo>
                  <a:cubicBezTo>
                    <a:pt x="43" y="44"/>
                    <a:pt x="43" y="44"/>
                    <a:pt x="43" y="44"/>
                  </a:cubicBezTo>
                  <a:cubicBezTo>
                    <a:pt x="43" y="44"/>
                    <a:pt x="43" y="44"/>
                    <a:pt x="43" y="44"/>
                  </a:cubicBezTo>
                  <a:cubicBezTo>
                    <a:pt x="42" y="42"/>
                    <a:pt x="42" y="42"/>
                    <a:pt x="42" y="42"/>
                  </a:cubicBezTo>
                  <a:cubicBezTo>
                    <a:pt x="42" y="43"/>
                    <a:pt x="42" y="43"/>
                    <a:pt x="42" y="43"/>
                  </a:cubicBezTo>
                  <a:cubicBezTo>
                    <a:pt x="42" y="44"/>
                    <a:pt x="42" y="44"/>
                    <a:pt x="42" y="44"/>
                  </a:cubicBezTo>
                  <a:cubicBezTo>
                    <a:pt x="41" y="45"/>
                    <a:pt x="41" y="45"/>
                    <a:pt x="41" y="45"/>
                  </a:cubicBezTo>
                  <a:cubicBezTo>
                    <a:pt x="40" y="45"/>
                    <a:pt x="40" y="45"/>
                    <a:pt x="40" y="45"/>
                  </a:cubicBezTo>
                  <a:cubicBezTo>
                    <a:pt x="40" y="45"/>
                    <a:pt x="40" y="45"/>
                    <a:pt x="40" y="45"/>
                  </a:cubicBezTo>
                  <a:cubicBezTo>
                    <a:pt x="41" y="45"/>
                    <a:pt x="41" y="45"/>
                    <a:pt x="41" y="45"/>
                  </a:cubicBezTo>
                  <a:cubicBezTo>
                    <a:pt x="41" y="46"/>
                    <a:pt x="41" y="46"/>
                    <a:pt x="41" y="46"/>
                  </a:cubicBezTo>
                  <a:close/>
                  <a:moveTo>
                    <a:pt x="52" y="18"/>
                  </a:moveTo>
                  <a:cubicBezTo>
                    <a:pt x="53" y="17"/>
                    <a:pt x="53" y="17"/>
                    <a:pt x="53" y="17"/>
                  </a:cubicBezTo>
                  <a:cubicBezTo>
                    <a:pt x="54" y="17"/>
                    <a:pt x="54" y="17"/>
                    <a:pt x="54" y="17"/>
                  </a:cubicBezTo>
                  <a:cubicBezTo>
                    <a:pt x="54" y="17"/>
                    <a:pt x="54" y="17"/>
                    <a:pt x="54" y="17"/>
                  </a:cubicBezTo>
                  <a:cubicBezTo>
                    <a:pt x="55" y="16"/>
                    <a:pt x="55" y="16"/>
                    <a:pt x="55" y="16"/>
                  </a:cubicBezTo>
                  <a:cubicBezTo>
                    <a:pt x="54" y="16"/>
                    <a:pt x="54" y="16"/>
                    <a:pt x="54" y="16"/>
                  </a:cubicBezTo>
                  <a:cubicBezTo>
                    <a:pt x="54" y="15"/>
                    <a:pt x="54" y="15"/>
                    <a:pt x="54" y="15"/>
                  </a:cubicBezTo>
                  <a:cubicBezTo>
                    <a:pt x="54" y="15"/>
                    <a:pt x="54" y="15"/>
                    <a:pt x="54" y="15"/>
                  </a:cubicBezTo>
                  <a:cubicBezTo>
                    <a:pt x="53" y="15"/>
                    <a:pt x="53" y="15"/>
                    <a:pt x="53" y="15"/>
                  </a:cubicBezTo>
                  <a:cubicBezTo>
                    <a:pt x="52" y="15"/>
                    <a:pt x="52" y="15"/>
                    <a:pt x="52" y="15"/>
                  </a:cubicBezTo>
                  <a:cubicBezTo>
                    <a:pt x="51" y="16"/>
                    <a:pt x="51" y="16"/>
                    <a:pt x="51" y="16"/>
                  </a:cubicBezTo>
                  <a:cubicBezTo>
                    <a:pt x="51" y="16"/>
                    <a:pt x="51" y="16"/>
                    <a:pt x="51" y="16"/>
                  </a:cubicBezTo>
                  <a:cubicBezTo>
                    <a:pt x="52" y="17"/>
                    <a:pt x="52" y="17"/>
                    <a:pt x="52" y="17"/>
                  </a:cubicBezTo>
                  <a:cubicBezTo>
                    <a:pt x="52" y="17"/>
                    <a:pt x="52" y="17"/>
                    <a:pt x="52" y="17"/>
                  </a:cubicBezTo>
                  <a:cubicBezTo>
                    <a:pt x="52" y="17"/>
                    <a:pt x="52" y="18"/>
                    <a:pt x="52" y="18"/>
                  </a:cubicBezTo>
                  <a:close/>
                  <a:moveTo>
                    <a:pt x="53" y="19"/>
                  </a:moveTo>
                  <a:cubicBezTo>
                    <a:pt x="53" y="19"/>
                    <a:pt x="53" y="19"/>
                    <a:pt x="53" y="19"/>
                  </a:cubicBezTo>
                  <a:cubicBezTo>
                    <a:pt x="54" y="18"/>
                    <a:pt x="54" y="18"/>
                    <a:pt x="54" y="18"/>
                  </a:cubicBezTo>
                  <a:cubicBezTo>
                    <a:pt x="54" y="19"/>
                    <a:pt x="54" y="19"/>
                    <a:pt x="54" y="19"/>
                  </a:cubicBezTo>
                  <a:cubicBezTo>
                    <a:pt x="53" y="19"/>
                    <a:pt x="53" y="19"/>
                    <a:pt x="53" y="19"/>
                  </a:cubicBezTo>
                  <a:close/>
                  <a:moveTo>
                    <a:pt x="54" y="22"/>
                  </a:moveTo>
                  <a:cubicBezTo>
                    <a:pt x="54" y="21"/>
                    <a:pt x="54" y="21"/>
                    <a:pt x="54" y="21"/>
                  </a:cubicBezTo>
                  <a:cubicBezTo>
                    <a:pt x="54" y="21"/>
                    <a:pt x="54" y="21"/>
                    <a:pt x="54" y="21"/>
                  </a:cubicBezTo>
                  <a:cubicBezTo>
                    <a:pt x="55" y="20"/>
                    <a:pt x="55" y="20"/>
                    <a:pt x="55" y="20"/>
                  </a:cubicBezTo>
                  <a:cubicBezTo>
                    <a:pt x="54" y="20"/>
                    <a:pt x="54" y="20"/>
                    <a:pt x="54" y="20"/>
                  </a:cubicBezTo>
                  <a:cubicBezTo>
                    <a:pt x="54" y="20"/>
                    <a:pt x="54" y="20"/>
                    <a:pt x="54" y="20"/>
                  </a:cubicBezTo>
                  <a:cubicBezTo>
                    <a:pt x="53" y="20"/>
                    <a:pt x="53" y="20"/>
                    <a:pt x="53" y="20"/>
                  </a:cubicBezTo>
                  <a:cubicBezTo>
                    <a:pt x="53" y="20"/>
                    <a:pt x="53" y="20"/>
                    <a:pt x="53" y="20"/>
                  </a:cubicBezTo>
                  <a:cubicBezTo>
                    <a:pt x="52" y="20"/>
                    <a:pt x="52" y="20"/>
                    <a:pt x="52" y="20"/>
                  </a:cubicBezTo>
                  <a:cubicBezTo>
                    <a:pt x="51" y="20"/>
                    <a:pt x="51" y="20"/>
                    <a:pt x="51" y="20"/>
                  </a:cubicBezTo>
                  <a:cubicBezTo>
                    <a:pt x="50" y="21"/>
                    <a:pt x="50" y="21"/>
                    <a:pt x="50" y="21"/>
                  </a:cubicBezTo>
                  <a:cubicBezTo>
                    <a:pt x="50" y="21"/>
                    <a:pt x="50" y="21"/>
                    <a:pt x="50" y="21"/>
                  </a:cubicBezTo>
                  <a:cubicBezTo>
                    <a:pt x="50" y="22"/>
                    <a:pt x="50" y="22"/>
                    <a:pt x="50" y="22"/>
                  </a:cubicBezTo>
                  <a:cubicBezTo>
                    <a:pt x="51" y="22"/>
                    <a:pt x="51" y="22"/>
                    <a:pt x="51" y="22"/>
                  </a:cubicBezTo>
                  <a:cubicBezTo>
                    <a:pt x="52" y="22"/>
                    <a:pt x="52" y="22"/>
                    <a:pt x="52" y="22"/>
                  </a:cubicBezTo>
                  <a:cubicBezTo>
                    <a:pt x="53" y="22"/>
                    <a:pt x="53" y="22"/>
                    <a:pt x="53" y="22"/>
                  </a:cubicBezTo>
                  <a:cubicBezTo>
                    <a:pt x="53" y="22"/>
                    <a:pt x="53" y="22"/>
                    <a:pt x="53" y="22"/>
                  </a:cubicBezTo>
                  <a:cubicBezTo>
                    <a:pt x="54" y="22"/>
                    <a:pt x="54" y="22"/>
                    <a:pt x="54" y="22"/>
                  </a:cubicBezTo>
                  <a:close/>
                  <a:moveTo>
                    <a:pt x="56" y="22"/>
                  </a:moveTo>
                  <a:cubicBezTo>
                    <a:pt x="55" y="21"/>
                    <a:pt x="55" y="21"/>
                    <a:pt x="55" y="21"/>
                  </a:cubicBezTo>
                  <a:cubicBezTo>
                    <a:pt x="56" y="20"/>
                    <a:pt x="56" y="20"/>
                    <a:pt x="56" y="20"/>
                  </a:cubicBezTo>
                  <a:cubicBezTo>
                    <a:pt x="56" y="20"/>
                    <a:pt x="56" y="20"/>
                    <a:pt x="56" y="20"/>
                  </a:cubicBezTo>
                  <a:cubicBezTo>
                    <a:pt x="57" y="21"/>
                    <a:pt x="57" y="21"/>
                    <a:pt x="57" y="21"/>
                  </a:cubicBezTo>
                  <a:cubicBezTo>
                    <a:pt x="57" y="21"/>
                    <a:pt x="57" y="21"/>
                    <a:pt x="57" y="21"/>
                  </a:cubicBezTo>
                  <a:cubicBezTo>
                    <a:pt x="57" y="22"/>
                    <a:pt x="57" y="22"/>
                    <a:pt x="57" y="22"/>
                  </a:cubicBezTo>
                  <a:cubicBezTo>
                    <a:pt x="56" y="22"/>
                    <a:pt x="56" y="22"/>
                    <a:pt x="56" y="22"/>
                  </a:cubicBezTo>
                  <a:cubicBezTo>
                    <a:pt x="56" y="22"/>
                    <a:pt x="56" y="22"/>
                    <a:pt x="56" y="22"/>
                  </a:cubicBezTo>
                  <a:close/>
                  <a:moveTo>
                    <a:pt x="52" y="26"/>
                  </a:moveTo>
                  <a:cubicBezTo>
                    <a:pt x="53" y="25"/>
                    <a:pt x="53" y="25"/>
                    <a:pt x="53" y="25"/>
                  </a:cubicBezTo>
                  <a:cubicBezTo>
                    <a:pt x="53" y="24"/>
                    <a:pt x="53" y="24"/>
                    <a:pt x="53" y="24"/>
                  </a:cubicBezTo>
                  <a:cubicBezTo>
                    <a:pt x="54" y="23"/>
                    <a:pt x="54" y="23"/>
                    <a:pt x="54" y="23"/>
                  </a:cubicBezTo>
                  <a:cubicBezTo>
                    <a:pt x="54" y="23"/>
                    <a:pt x="54" y="23"/>
                    <a:pt x="54" y="23"/>
                  </a:cubicBezTo>
                  <a:cubicBezTo>
                    <a:pt x="54" y="22"/>
                    <a:pt x="54" y="22"/>
                    <a:pt x="54" y="22"/>
                  </a:cubicBezTo>
                  <a:cubicBezTo>
                    <a:pt x="53" y="23"/>
                    <a:pt x="53" y="23"/>
                    <a:pt x="53" y="23"/>
                  </a:cubicBezTo>
                  <a:cubicBezTo>
                    <a:pt x="52" y="23"/>
                    <a:pt x="52" y="23"/>
                    <a:pt x="52" y="23"/>
                  </a:cubicBezTo>
                  <a:cubicBezTo>
                    <a:pt x="51" y="23"/>
                    <a:pt x="51" y="23"/>
                    <a:pt x="51" y="23"/>
                  </a:cubicBezTo>
                  <a:cubicBezTo>
                    <a:pt x="50" y="23"/>
                    <a:pt x="50" y="23"/>
                    <a:pt x="50" y="23"/>
                  </a:cubicBezTo>
                  <a:cubicBezTo>
                    <a:pt x="50" y="24"/>
                    <a:pt x="50" y="24"/>
                    <a:pt x="50" y="24"/>
                  </a:cubicBezTo>
                  <a:cubicBezTo>
                    <a:pt x="50" y="24"/>
                    <a:pt x="50" y="24"/>
                    <a:pt x="50" y="24"/>
                  </a:cubicBezTo>
                  <a:cubicBezTo>
                    <a:pt x="51" y="24"/>
                    <a:pt x="51" y="24"/>
                    <a:pt x="51" y="24"/>
                  </a:cubicBezTo>
                  <a:cubicBezTo>
                    <a:pt x="51" y="25"/>
                    <a:pt x="51" y="25"/>
                    <a:pt x="51" y="25"/>
                  </a:cubicBezTo>
                  <a:cubicBezTo>
                    <a:pt x="51" y="25"/>
                    <a:pt x="51" y="25"/>
                    <a:pt x="51" y="25"/>
                  </a:cubicBezTo>
                  <a:cubicBezTo>
                    <a:pt x="50" y="25"/>
                    <a:pt x="50" y="25"/>
                    <a:pt x="50" y="25"/>
                  </a:cubicBezTo>
                  <a:cubicBezTo>
                    <a:pt x="49" y="26"/>
                    <a:pt x="49" y="26"/>
                    <a:pt x="49" y="26"/>
                  </a:cubicBezTo>
                  <a:cubicBezTo>
                    <a:pt x="49" y="26"/>
                    <a:pt x="49" y="26"/>
                    <a:pt x="49" y="26"/>
                  </a:cubicBezTo>
                  <a:cubicBezTo>
                    <a:pt x="49" y="27"/>
                    <a:pt x="49" y="27"/>
                    <a:pt x="49" y="27"/>
                  </a:cubicBezTo>
                  <a:cubicBezTo>
                    <a:pt x="50" y="27"/>
                    <a:pt x="50" y="27"/>
                    <a:pt x="50" y="27"/>
                  </a:cubicBezTo>
                  <a:cubicBezTo>
                    <a:pt x="51" y="26"/>
                    <a:pt x="51" y="26"/>
                    <a:pt x="51" y="26"/>
                  </a:cubicBezTo>
                  <a:cubicBezTo>
                    <a:pt x="51" y="26"/>
                    <a:pt x="52" y="26"/>
                    <a:pt x="52" y="26"/>
                  </a:cubicBezTo>
                  <a:close/>
                  <a:moveTo>
                    <a:pt x="55" y="26"/>
                  </a:moveTo>
                  <a:cubicBezTo>
                    <a:pt x="54" y="26"/>
                    <a:pt x="54" y="26"/>
                    <a:pt x="54" y="26"/>
                  </a:cubicBezTo>
                  <a:cubicBezTo>
                    <a:pt x="53" y="26"/>
                    <a:pt x="53" y="26"/>
                    <a:pt x="53" y="26"/>
                  </a:cubicBezTo>
                  <a:cubicBezTo>
                    <a:pt x="53" y="26"/>
                    <a:pt x="53" y="26"/>
                    <a:pt x="53" y="26"/>
                  </a:cubicBezTo>
                  <a:cubicBezTo>
                    <a:pt x="53" y="25"/>
                    <a:pt x="53" y="25"/>
                    <a:pt x="53" y="25"/>
                  </a:cubicBezTo>
                  <a:cubicBezTo>
                    <a:pt x="54" y="25"/>
                    <a:pt x="54" y="25"/>
                    <a:pt x="54" y="25"/>
                  </a:cubicBezTo>
                  <a:cubicBezTo>
                    <a:pt x="54" y="24"/>
                    <a:pt x="54" y="24"/>
                    <a:pt x="54" y="24"/>
                  </a:cubicBezTo>
                  <a:cubicBezTo>
                    <a:pt x="55" y="25"/>
                    <a:pt x="55" y="25"/>
                    <a:pt x="55" y="25"/>
                  </a:cubicBezTo>
                  <a:cubicBezTo>
                    <a:pt x="55" y="25"/>
                    <a:pt x="55" y="25"/>
                    <a:pt x="55" y="25"/>
                  </a:cubicBezTo>
                  <a:cubicBezTo>
                    <a:pt x="55" y="26"/>
                    <a:pt x="55" y="26"/>
                    <a:pt x="55" y="26"/>
                  </a:cubicBezTo>
                  <a:close/>
                  <a:moveTo>
                    <a:pt x="57" y="28"/>
                  </a:moveTo>
                  <a:cubicBezTo>
                    <a:pt x="56" y="27"/>
                    <a:pt x="56" y="27"/>
                    <a:pt x="56" y="27"/>
                  </a:cubicBezTo>
                  <a:cubicBezTo>
                    <a:pt x="56" y="26"/>
                    <a:pt x="56" y="26"/>
                    <a:pt x="56" y="26"/>
                  </a:cubicBezTo>
                  <a:cubicBezTo>
                    <a:pt x="56" y="26"/>
                    <a:pt x="56" y="26"/>
                    <a:pt x="56" y="26"/>
                  </a:cubicBezTo>
                  <a:cubicBezTo>
                    <a:pt x="56" y="26"/>
                    <a:pt x="56" y="26"/>
                    <a:pt x="56" y="26"/>
                  </a:cubicBezTo>
                  <a:cubicBezTo>
                    <a:pt x="57" y="26"/>
                    <a:pt x="57" y="26"/>
                    <a:pt x="57" y="26"/>
                  </a:cubicBezTo>
                  <a:cubicBezTo>
                    <a:pt x="58" y="26"/>
                    <a:pt x="58" y="26"/>
                    <a:pt x="58" y="26"/>
                  </a:cubicBezTo>
                  <a:cubicBezTo>
                    <a:pt x="58" y="27"/>
                    <a:pt x="58" y="27"/>
                    <a:pt x="58" y="27"/>
                  </a:cubicBezTo>
                  <a:cubicBezTo>
                    <a:pt x="58" y="27"/>
                    <a:pt x="58" y="27"/>
                    <a:pt x="58" y="27"/>
                  </a:cubicBezTo>
                  <a:cubicBezTo>
                    <a:pt x="57" y="28"/>
                    <a:pt x="57" y="28"/>
                    <a:pt x="57" y="28"/>
                  </a:cubicBezTo>
                  <a:close/>
                  <a:moveTo>
                    <a:pt x="56" y="30"/>
                  </a:moveTo>
                  <a:cubicBezTo>
                    <a:pt x="55" y="29"/>
                    <a:pt x="55" y="29"/>
                    <a:pt x="55" y="29"/>
                  </a:cubicBezTo>
                  <a:cubicBezTo>
                    <a:pt x="54" y="28"/>
                    <a:pt x="54" y="28"/>
                    <a:pt x="54" y="28"/>
                  </a:cubicBezTo>
                  <a:cubicBezTo>
                    <a:pt x="52" y="27"/>
                    <a:pt x="52" y="27"/>
                    <a:pt x="52" y="27"/>
                  </a:cubicBezTo>
                  <a:cubicBezTo>
                    <a:pt x="51" y="27"/>
                    <a:pt x="51" y="27"/>
                    <a:pt x="51" y="27"/>
                  </a:cubicBezTo>
                  <a:cubicBezTo>
                    <a:pt x="51" y="27"/>
                    <a:pt x="51" y="27"/>
                    <a:pt x="51" y="27"/>
                  </a:cubicBezTo>
                  <a:cubicBezTo>
                    <a:pt x="51" y="27"/>
                    <a:pt x="51" y="27"/>
                    <a:pt x="51" y="27"/>
                  </a:cubicBezTo>
                  <a:cubicBezTo>
                    <a:pt x="52" y="27"/>
                    <a:pt x="52" y="27"/>
                    <a:pt x="52" y="27"/>
                  </a:cubicBezTo>
                  <a:cubicBezTo>
                    <a:pt x="53" y="27"/>
                    <a:pt x="53" y="27"/>
                    <a:pt x="53" y="27"/>
                  </a:cubicBezTo>
                  <a:cubicBezTo>
                    <a:pt x="54" y="27"/>
                    <a:pt x="54" y="27"/>
                    <a:pt x="54" y="27"/>
                  </a:cubicBezTo>
                  <a:cubicBezTo>
                    <a:pt x="56" y="28"/>
                    <a:pt x="56" y="28"/>
                    <a:pt x="56" y="28"/>
                  </a:cubicBezTo>
                  <a:cubicBezTo>
                    <a:pt x="56" y="28"/>
                    <a:pt x="56" y="28"/>
                    <a:pt x="56" y="28"/>
                  </a:cubicBezTo>
                  <a:cubicBezTo>
                    <a:pt x="57" y="28"/>
                    <a:pt x="57" y="28"/>
                    <a:pt x="57" y="28"/>
                  </a:cubicBezTo>
                  <a:cubicBezTo>
                    <a:pt x="57" y="28"/>
                    <a:pt x="57" y="28"/>
                    <a:pt x="57" y="28"/>
                  </a:cubicBezTo>
                  <a:cubicBezTo>
                    <a:pt x="57" y="29"/>
                    <a:pt x="57" y="29"/>
                    <a:pt x="57" y="29"/>
                  </a:cubicBezTo>
                  <a:cubicBezTo>
                    <a:pt x="57" y="30"/>
                    <a:pt x="57" y="30"/>
                    <a:pt x="57" y="30"/>
                  </a:cubicBezTo>
                  <a:cubicBezTo>
                    <a:pt x="56" y="30"/>
                    <a:pt x="56" y="30"/>
                    <a:pt x="56" y="30"/>
                  </a:cubicBezTo>
                  <a:close/>
                  <a:moveTo>
                    <a:pt x="57" y="32"/>
                  </a:moveTo>
                  <a:cubicBezTo>
                    <a:pt x="57" y="31"/>
                    <a:pt x="57" y="31"/>
                    <a:pt x="57" y="31"/>
                  </a:cubicBezTo>
                  <a:cubicBezTo>
                    <a:pt x="56" y="30"/>
                    <a:pt x="56" y="30"/>
                    <a:pt x="56" y="30"/>
                  </a:cubicBezTo>
                  <a:cubicBezTo>
                    <a:pt x="55" y="30"/>
                    <a:pt x="55" y="30"/>
                    <a:pt x="55" y="30"/>
                  </a:cubicBezTo>
                  <a:cubicBezTo>
                    <a:pt x="54" y="30"/>
                    <a:pt x="54" y="30"/>
                    <a:pt x="54" y="30"/>
                  </a:cubicBezTo>
                  <a:cubicBezTo>
                    <a:pt x="53" y="29"/>
                    <a:pt x="53" y="29"/>
                    <a:pt x="53" y="29"/>
                  </a:cubicBezTo>
                  <a:cubicBezTo>
                    <a:pt x="52" y="29"/>
                    <a:pt x="52" y="29"/>
                    <a:pt x="52" y="29"/>
                  </a:cubicBezTo>
                  <a:cubicBezTo>
                    <a:pt x="52" y="28"/>
                    <a:pt x="52" y="28"/>
                    <a:pt x="52" y="28"/>
                  </a:cubicBezTo>
                  <a:cubicBezTo>
                    <a:pt x="51" y="28"/>
                    <a:pt x="51" y="28"/>
                    <a:pt x="51" y="28"/>
                  </a:cubicBezTo>
                  <a:cubicBezTo>
                    <a:pt x="50" y="28"/>
                    <a:pt x="50" y="28"/>
                    <a:pt x="50" y="28"/>
                  </a:cubicBezTo>
                  <a:cubicBezTo>
                    <a:pt x="48" y="28"/>
                    <a:pt x="48" y="28"/>
                    <a:pt x="48" y="28"/>
                  </a:cubicBezTo>
                  <a:cubicBezTo>
                    <a:pt x="47" y="28"/>
                    <a:pt x="47" y="28"/>
                    <a:pt x="47" y="28"/>
                  </a:cubicBezTo>
                  <a:cubicBezTo>
                    <a:pt x="47" y="29"/>
                    <a:pt x="47" y="29"/>
                    <a:pt x="47" y="29"/>
                  </a:cubicBezTo>
                  <a:cubicBezTo>
                    <a:pt x="47" y="29"/>
                    <a:pt x="47" y="29"/>
                    <a:pt x="47" y="29"/>
                  </a:cubicBezTo>
                  <a:cubicBezTo>
                    <a:pt x="47" y="30"/>
                    <a:pt x="47" y="30"/>
                    <a:pt x="47" y="30"/>
                  </a:cubicBezTo>
                  <a:cubicBezTo>
                    <a:pt x="49" y="30"/>
                    <a:pt x="49" y="30"/>
                    <a:pt x="49" y="30"/>
                  </a:cubicBezTo>
                  <a:cubicBezTo>
                    <a:pt x="49" y="30"/>
                    <a:pt x="49" y="30"/>
                    <a:pt x="49" y="30"/>
                  </a:cubicBezTo>
                  <a:cubicBezTo>
                    <a:pt x="50" y="30"/>
                    <a:pt x="50" y="30"/>
                    <a:pt x="50" y="30"/>
                  </a:cubicBezTo>
                  <a:cubicBezTo>
                    <a:pt x="50" y="30"/>
                    <a:pt x="50" y="30"/>
                    <a:pt x="50" y="30"/>
                  </a:cubicBezTo>
                  <a:cubicBezTo>
                    <a:pt x="51" y="31"/>
                    <a:pt x="51" y="31"/>
                    <a:pt x="51" y="31"/>
                  </a:cubicBezTo>
                  <a:cubicBezTo>
                    <a:pt x="51" y="31"/>
                    <a:pt x="51" y="31"/>
                    <a:pt x="51" y="31"/>
                  </a:cubicBezTo>
                  <a:cubicBezTo>
                    <a:pt x="52" y="31"/>
                    <a:pt x="52" y="31"/>
                    <a:pt x="52" y="31"/>
                  </a:cubicBezTo>
                  <a:cubicBezTo>
                    <a:pt x="52" y="31"/>
                    <a:pt x="52" y="31"/>
                    <a:pt x="52" y="31"/>
                  </a:cubicBezTo>
                  <a:cubicBezTo>
                    <a:pt x="53" y="32"/>
                    <a:pt x="53" y="32"/>
                    <a:pt x="53" y="32"/>
                  </a:cubicBezTo>
                  <a:cubicBezTo>
                    <a:pt x="54" y="32"/>
                    <a:pt x="54" y="32"/>
                    <a:pt x="54" y="32"/>
                  </a:cubicBezTo>
                  <a:cubicBezTo>
                    <a:pt x="55" y="32"/>
                    <a:pt x="55" y="32"/>
                    <a:pt x="55" y="32"/>
                  </a:cubicBezTo>
                  <a:cubicBezTo>
                    <a:pt x="56" y="32"/>
                    <a:pt x="56" y="32"/>
                    <a:pt x="56" y="32"/>
                  </a:cubicBezTo>
                  <a:cubicBezTo>
                    <a:pt x="57" y="32"/>
                    <a:pt x="57" y="32"/>
                    <a:pt x="57" y="32"/>
                  </a:cubicBezTo>
                  <a:close/>
                  <a:moveTo>
                    <a:pt x="50" y="33"/>
                  </a:moveTo>
                  <a:cubicBezTo>
                    <a:pt x="50" y="33"/>
                    <a:pt x="50" y="33"/>
                    <a:pt x="50" y="33"/>
                  </a:cubicBezTo>
                  <a:cubicBezTo>
                    <a:pt x="49" y="33"/>
                    <a:pt x="49" y="33"/>
                    <a:pt x="49" y="33"/>
                  </a:cubicBezTo>
                  <a:cubicBezTo>
                    <a:pt x="48" y="33"/>
                    <a:pt x="48" y="33"/>
                    <a:pt x="48" y="33"/>
                  </a:cubicBezTo>
                  <a:cubicBezTo>
                    <a:pt x="48" y="32"/>
                    <a:pt x="48" y="32"/>
                    <a:pt x="48" y="32"/>
                  </a:cubicBezTo>
                  <a:cubicBezTo>
                    <a:pt x="47" y="32"/>
                    <a:pt x="47" y="32"/>
                    <a:pt x="47" y="32"/>
                  </a:cubicBezTo>
                  <a:cubicBezTo>
                    <a:pt x="48" y="32"/>
                    <a:pt x="48" y="32"/>
                    <a:pt x="48" y="32"/>
                  </a:cubicBezTo>
                  <a:cubicBezTo>
                    <a:pt x="49" y="31"/>
                    <a:pt x="49" y="31"/>
                    <a:pt x="49" y="31"/>
                  </a:cubicBezTo>
                  <a:cubicBezTo>
                    <a:pt x="50" y="32"/>
                    <a:pt x="50" y="32"/>
                    <a:pt x="50" y="32"/>
                  </a:cubicBezTo>
                  <a:cubicBezTo>
                    <a:pt x="50" y="31"/>
                    <a:pt x="50" y="31"/>
                    <a:pt x="50" y="31"/>
                  </a:cubicBezTo>
                  <a:cubicBezTo>
                    <a:pt x="51" y="32"/>
                    <a:pt x="51" y="32"/>
                    <a:pt x="51" y="32"/>
                  </a:cubicBezTo>
                  <a:cubicBezTo>
                    <a:pt x="51" y="32"/>
                    <a:pt x="51" y="32"/>
                    <a:pt x="51" y="32"/>
                  </a:cubicBezTo>
                  <a:cubicBezTo>
                    <a:pt x="51" y="32"/>
                    <a:pt x="51" y="32"/>
                    <a:pt x="51" y="32"/>
                  </a:cubicBezTo>
                  <a:cubicBezTo>
                    <a:pt x="52" y="32"/>
                    <a:pt x="52" y="32"/>
                    <a:pt x="52" y="32"/>
                  </a:cubicBezTo>
                  <a:cubicBezTo>
                    <a:pt x="52" y="32"/>
                    <a:pt x="52" y="32"/>
                    <a:pt x="52" y="32"/>
                  </a:cubicBezTo>
                  <a:cubicBezTo>
                    <a:pt x="52" y="33"/>
                    <a:pt x="52" y="33"/>
                    <a:pt x="52" y="33"/>
                  </a:cubicBezTo>
                  <a:cubicBezTo>
                    <a:pt x="50" y="33"/>
                    <a:pt x="50" y="33"/>
                    <a:pt x="50" y="33"/>
                  </a:cubicBezTo>
                  <a:close/>
                  <a:moveTo>
                    <a:pt x="48" y="38"/>
                  </a:moveTo>
                  <a:cubicBezTo>
                    <a:pt x="48" y="37"/>
                    <a:pt x="48" y="37"/>
                    <a:pt x="48" y="37"/>
                  </a:cubicBezTo>
                  <a:cubicBezTo>
                    <a:pt x="48" y="36"/>
                    <a:pt x="48" y="36"/>
                    <a:pt x="48" y="36"/>
                  </a:cubicBezTo>
                  <a:cubicBezTo>
                    <a:pt x="47" y="36"/>
                    <a:pt x="47" y="36"/>
                    <a:pt x="47" y="36"/>
                  </a:cubicBezTo>
                  <a:cubicBezTo>
                    <a:pt x="47" y="37"/>
                    <a:pt x="47" y="37"/>
                    <a:pt x="47" y="37"/>
                  </a:cubicBezTo>
                  <a:cubicBezTo>
                    <a:pt x="47" y="37"/>
                    <a:pt x="47" y="37"/>
                    <a:pt x="47" y="37"/>
                  </a:cubicBezTo>
                  <a:cubicBezTo>
                    <a:pt x="47" y="38"/>
                    <a:pt x="47" y="38"/>
                    <a:pt x="47" y="38"/>
                  </a:cubicBezTo>
                  <a:cubicBezTo>
                    <a:pt x="48" y="38"/>
                    <a:pt x="48" y="38"/>
                    <a:pt x="48" y="38"/>
                  </a:cubicBezTo>
                  <a:cubicBezTo>
                    <a:pt x="48" y="38"/>
                    <a:pt x="48" y="38"/>
                    <a:pt x="48" y="38"/>
                  </a:cubicBezTo>
                  <a:close/>
                  <a:moveTo>
                    <a:pt x="49" y="37"/>
                  </a:moveTo>
                  <a:cubicBezTo>
                    <a:pt x="49" y="37"/>
                    <a:pt x="49" y="37"/>
                    <a:pt x="49" y="37"/>
                  </a:cubicBezTo>
                  <a:cubicBezTo>
                    <a:pt x="50" y="37"/>
                    <a:pt x="50" y="37"/>
                    <a:pt x="50" y="37"/>
                  </a:cubicBezTo>
                  <a:cubicBezTo>
                    <a:pt x="49" y="36"/>
                    <a:pt x="49" y="36"/>
                    <a:pt x="49" y="36"/>
                  </a:cubicBezTo>
                  <a:cubicBezTo>
                    <a:pt x="49" y="35"/>
                    <a:pt x="49" y="35"/>
                    <a:pt x="49" y="35"/>
                  </a:cubicBezTo>
                  <a:cubicBezTo>
                    <a:pt x="48" y="36"/>
                    <a:pt x="48" y="36"/>
                    <a:pt x="48" y="36"/>
                  </a:cubicBezTo>
                  <a:cubicBezTo>
                    <a:pt x="48" y="36"/>
                    <a:pt x="48" y="36"/>
                    <a:pt x="48" y="36"/>
                  </a:cubicBezTo>
                  <a:cubicBezTo>
                    <a:pt x="49" y="37"/>
                    <a:pt x="49" y="37"/>
                    <a:pt x="49" y="37"/>
                  </a:cubicBezTo>
                  <a:close/>
                  <a:moveTo>
                    <a:pt x="51" y="37"/>
                  </a:moveTo>
                  <a:cubicBezTo>
                    <a:pt x="51" y="37"/>
                    <a:pt x="52" y="37"/>
                    <a:pt x="52" y="37"/>
                  </a:cubicBezTo>
                  <a:cubicBezTo>
                    <a:pt x="52" y="36"/>
                    <a:pt x="52" y="36"/>
                    <a:pt x="52" y="36"/>
                  </a:cubicBezTo>
                  <a:cubicBezTo>
                    <a:pt x="51" y="36"/>
                    <a:pt x="51" y="36"/>
                    <a:pt x="51" y="36"/>
                  </a:cubicBezTo>
                  <a:cubicBezTo>
                    <a:pt x="50" y="36"/>
                    <a:pt x="50" y="36"/>
                    <a:pt x="50" y="36"/>
                  </a:cubicBezTo>
                  <a:cubicBezTo>
                    <a:pt x="50" y="36"/>
                    <a:pt x="50" y="36"/>
                    <a:pt x="50" y="36"/>
                  </a:cubicBezTo>
                  <a:cubicBezTo>
                    <a:pt x="51" y="37"/>
                    <a:pt x="51" y="37"/>
                    <a:pt x="51" y="37"/>
                  </a:cubicBezTo>
                  <a:close/>
                  <a:moveTo>
                    <a:pt x="51" y="39"/>
                  </a:moveTo>
                  <a:cubicBezTo>
                    <a:pt x="51" y="38"/>
                    <a:pt x="51" y="38"/>
                    <a:pt x="51" y="38"/>
                  </a:cubicBezTo>
                  <a:cubicBezTo>
                    <a:pt x="51" y="38"/>
                    <a:pt x="51" y="38"/>
                    <a:pt x="51" y="38"/>
                  </a:cubicBezTo>
                  <a:cubicBezTo>
                    <a:pt x="51" y="37"/>
                    <a:pt x="51" y="37"/>
                    <a:pt x="51" y="37"/>
                  </a:cubicBezTo>
                  <a:cubicBezTo>
                    <a:pt x="50" y="37"/>
                    <a:pt x="50" y="37"/>
                    <a:pt x="50" y="37"/>
                  </a:cubicBezTo>
                  <a:cubicBezTo>
                    <a:pt x="50" y="37"/>
                    <a:pt x="50" y="37"/>
                    <a:pt x="50" y="37"/>
                  </a:cubicBezTo>
                  <a:cubicBezTo>
                    <a:pt x="50" y="38"/>
                    <a:pt x="50" y="38"/>
                    <a:pt x="50" y="38"/>
                  </a:cubicBezTo>
                  <a:cubicBezTo>
                    <a:pt x="50" y="38"/>
                    <a:pt x="50" y="38"/>
                    <a:pt x="50" y="38"/>
                  </a:cubicBezTo>
                  <a:cubicBezTo>
                    <a:pt x="51" y="39"/>
                    <a:pt x="51" y="39"/>
                    <a:pt x="51" y="39"/>
                  </a:cubicBezTo>
                  <a:close/>
                  <a:moveTo>
                    <a:pt x="49" y="41"/>
                  </a:moveTo>
                  <a:cubicBezTo>
                    <a:pt x="49" y="40"/>
                    <a:pt x="49" y="40"/>
                    <a:pt x="49" y="40"/>
                  </a:cubicBezTo>
                  <a:cubicBezTo>
                    <a:pt x="49" y="40"/>
                    <a:pt x="49" y="40"/>
                    <a:pt x="49" y="40"/>
                  </a:cubicBezTo>
                  <a:cubicBezTo>
                    <a:pt x="48" y="39"/>
                    <a:pt x="48" y="39"/>
                    <a:pt x="48" y="39"/>
                  </a:cubicBezTo>
                  <a:cubicBezTo>
                    <a:pt x="47" y="39"/>
                    <a:pt x="47" y="39"/>
                    <a:pt x="47" y="39"/>
                  </a:cubicBezTo>
                  <a:cubicBezTo>
                    <a:pt x="47" y="40"/>
                    <a:pt x="47" y="40"/>
                    <a:pt x="47" y="40"/>
                  </a:cubicBezTo>
                  <a:cubicBezTo>
                    <a:pt x="47" y="40"/>
                    <a:pt x="47" y="40"/>
                    <a:pt x="47" y="40"/>
                  </a:cubicBezTo>
                  <a:cubicBezTo>
                    <a:pt x="47" y="41"/>
                    <a:pt x="47" y="41"/>
                    <a:pt x="47" y="41"/>
                  </a:cubicBezTo>
                  <a:cubicBezTo>
                    <a:pt x="46" y="41"/>
                    <a:pt x="46" y="41"/>
                    <a:pt x="46" y="41"/>
                  </a:cubicBezTo>
                  <a:cubicBezTo>
                    <a:pt x="47" y="42"/>
                    <a:pt x="47" y="42"/>
                    <a:pt x="47" y="42"/>
                  </a:cubicBezTo>
                  <a:cubicBezTo>
                    <a:pt x="48" y="42"/>
                    <a:pt x="48" y="42"/>
                    <a:pt x="48" y="42"/>
                  </a:cubicBezTo>
                  <a:cubicBezTo>
                    <a:pt x="49" y="42"/>
                    <a:pt x="49" y="42"/>
                    <a:pt x="49" y="42"/>
                  </a:cubicBezTo>
                  <a:cubicBezTo>
                    <a:pt x="49" y="41"/>
                    <a:pt x="49" y="41"/>
                    <a:pt x="49" y="41"/>
                  </a:cubicBezTo>
                  <a:close/>
                  <a:moveTo>
                    <a:pt x="50" y="39"/>
                  </a:moveTo>
                  <a:cubicBezTo>
                    <a:pt x="50" y="40"/>
                    <a:pt x="50" y="40"/>
                    <a:pt x="50" y="40"/>
                  </a:cubicBezTo>
                  <a:cubicBezTo>
                    <a:pt x="50" y="41"/>
                    <a:pt x="50" y="41"/>
                    <a:pt x="50" y="41"/>
                  </a:cubicBezTo>
                  <a:cubicBezTo>
                    <a:pt x="51" y="41"/>
                    <a:pt x="51" y="41"/>
                    <a:pt x="51" y="41"/>
                  </a:cubicBezTo>
                  <a:cubicBezTo>
                    <a:pt x="51" y="40"/>
                    <a:pt x="51" y="40"/>
                    <a:pt x="51" y="40"/>
                  </a:cubicBezTo>
                  <a:cubicBezTo>
                    <a:pt x="51" y="40"/>
                    <a:pt x="51" y="40"/>
                    <a:pt x="51" y="40"/>
                  </a:cubicBezTo>
                  <a:cubicBezTo>
                    <a:pt x="50" y="39"/>
                    <a:pt x="50" y="39"/>
                    <a:pt x="50" y="39"/>
                  </a:cubicBezTo>
                  <a:close/>
                  <a:moveTo>
                    <a:pt x="57" y="30"/>
                  </a:moveTo>
                  <a:cubicBezTo>
                    <a:pt x="57" y="30"/>
                    <a:pt x="57" y="30"/>
                    <a:pt x="57" y="30"/>
                  </a:cubicBezTo>
                  <a:cubicBezTo>
                    <a:pt x="58" y="30"/>
                    <a:pt x="58" y="30"/>
                    <a:pt x="58" y="30"/>
                  </a:cubicBezTo>
                  <a:cubicBezTo>
                    <a:pt x="58" y="29"/>
                    <a:pt x="58" y="29"/>
                    <a:pt x="58" y="29"/>
                  </a:cubicBezTo>
                  <a:cubicBezTo>
                    <a:pt x="58" y="28"/>
                    <a:pt x="58" y="28"/>
                    <a:pt x="58" y="28"/>
                  </a:cubicBezTo>
                  <a:cubicBezTo>
                    <a:pt x="59" y="28"/>
                    <a:pt x="59" y="28"/>
                    <a:pt x="59" y="28"/>
                  </a:cubicBezTo>
                  <a:cubicBezTo>
                    <a:pt x="59" y="29"/>
                    <a:pt x="59" y="29"/>
                    <a:pt x="59" y="29"/>
                  </a:cubicBezTo>
                  <a:cubicBezTo>
                    <a:pt x="59" y="30"/>
                    <a:pt x="59" y="30"/>
                    <a:pt x="59" y="30"/>
                  </a:cubicBezTo>
                  <a:cubicBezTo>
                    <a:pt x="59" y="30"/>
                    <a:pt x="59" y="30"/>
                    <a:pt x="59" y="30"/>
                  </a:cubicBezTo>
                  <a:cubicBezTo>
                    <a:pt x="59" y="30"/>
                    <a:pt x="59" y="30"/>
                    <a:pt x="59" y="30"/>
                  </a:cubicBezTo>
                  <a:cubicBezTo>
                    <a:pt x="58" y="31"/>
                    <a:pt x="58" y="31"/>
                    <a:pt x="58" y="31"/>
                  </a:cubicBezTo>
                  <a:cubicBezTo>
                    <a:pt x="57" y="31"/>
                    <a:pt x="57" y="31"/>
                    <a:pt x="57" y="31"/>
                  </a:cubicBezTo>
                  <a:cubicBezTo>
                    <a:pt x="57" y="30"/>
                    <a:pt x="57" y="30"/>
                    <a:pt x="57" y="30"/>
                  </a:cubicBezTo>
                  <a:close/>
                  <a:moveTo>
                    <a:pt x="52" y="39"/>
                  </a:moveTo>
                  <a:cubicBezTo>
                    <a:pt x="52" y="40"/>
                    <a:pt x="52" y="40"/>
                    <a:pt x="52" y="40"/>
                  </a:cubicBezTo>
                  <a:cubicBezTo>
                    <a:pt x="53" y="40"/>
                    <a:pt x="53" y="40"/>
                    <a:pt x="53" y="40"/>
                  </a:cubicBezTo>
                  <a:cubicBezTo>
                    <a:pt x="54" y="40"/>
                    <a:pt x="54" y="40"/>
                    <a:pt x="54" y="40"/>
                  </a:cubicBezTo>
                  <a:cubicBezTo>
                    <a:pt x="54" y="39"/>
                    <a:pt x="54" y="39"/>
                    <a:pt x="54" y="39"/>
                  </a:cubicBezTo>
                  <a:cubicBezTo>
                    <a:pt x="54" y="39"/>
                    <a:pt x="54" y="39"/>
                    <a:pt x="54" y="39"/>
                  </a:cubicBezTo>
                  <a:cubicBezTo>
                    <a:pt x="53" y="38"/>
                    <a:pt x="53" y="38"/>
                    <a:pt x="53" y="38"/>
                  </a:cubicBezTo>
                  <a:cubicBezTo>
                    <a:pt x="53" y="38"/>
                    <a:pt x="53" y="38"/>
                    <a:pt x="53" y="38"/>
                  </a:cubicBezTo>
                  <a:cubicBezTo>
                    <a:pt x="52" y="39"/>
                    <a:pt x="52" y="39"/>
                    <a:pt x="52" y="39"/>
                  </a:cubicBezTo>
                  <a:cubicBezTo>
                    <a:pt x="52" y="39"/>
                    <a:pt x="52" y="39"/>
                    <a:pt x="52" y="39"/>
                  </a:cubicBezTo>
                  <a:close/>
                  <a:moveTo>
                    <a:pt x="52" y="38"/>
                  </a:moveTo>
                  <a:cubicBezTo>
                    <a:pt x="53" y="38"/>
                    <a:pt x="53" y="38"/>
                    <a:pt x="53" y="38"/>
                  </a:cubicBezTo>
                  <a:cubicBezTo>
                    <a:pt x="53" y="37"/>
                    <a:pt x="53" y="37"/>
                    <a:pt x="53" y="37"/>
                  </a:cubicBezTo>
                  <a:cubicBezTo>
                    <a:pt x="53" y="37"/>
                    <a:pt x="53" y="37"/>
                    <a:pt x="53" y="37"/>
                  </a:cubicBezTo>
                  <a:cubicBezTo>
                    <a:pt x="53" y="37"/>
                    <a:pt x="53" y="37"/>
                    <a:pt x="53" y="37"/>
                  </a:cubicBezTo>
                  <a:cubicBezTo>
                    <a:pt x="52" y="38"/>
                    <a:pt x="52" y="38"/>
                    <a:pt x="52" y="38"/>
                  </a:cubicBezTo>
                  <a:close/>
                  <a:moveTo>
                    <a:pt x="54" y="37"/>
                  </a:moveTo>
                  <a:cubicBezTo>
                    <a:pt x="54" y="37"/>
                    <a:pt x="54" y="37"/>
                    <a:pt x="54" y="37"/>
                  </a:cubicBezTo>
                  <a:cubicBezTo>
                    <a:pt x="54" y="37"/>
                    <a:pt x="54" y="37"/>
                    <a:pt x="54" y="37"/>
                  </a:cubicBezTo>
                  <a:cubicBezTo>
                    <a:pt x="55" y="37"/>
                    <a:pt x="55" y="37"/>
                    <a:pt x="55" y="37"/>
                  </a:cubicBezTo>
                  <a:cubicBezTo>
                    <a:pt x="55" y="37"/>
                    <a:pt x="55" y="37"/>
                    <a:pt x="55" y="37"/>
                  </a:cubicBezTo>
                  <a:cubicBezTo>
                    <a:pt x="55" y="37"/>
                    <a:pt x="55" y="37"/>
                    <a:pt x="55" y="37"/>
                  </a:cubicBezTo>
                  <a:cubicBezTo>
                    <a:pt x="54" y="37"/>
                    <a:pt x="54" y="37"/>
                    <a:pt x="54" y="37"/>
                  </a:cubicBezTo>
                  <a:cubicBezTo>
                    <a:pt x="54" y="37"/>
                    <a:pt x="54" y="37"/>
                    <a:pt x="54" y="37"/>
                  </a:cubicBezTo>
                  <a:cubicBezTo>
                    <a:pt x="54" y="37"/>
                    <a:pt x="54" y="37"/>
                    <a:pt x="54" y="37"/>
                  </a:cubicBezTo>
                  <a:close/>
                  <a:moveTo>
                    <a:pt x="54" y="34"/>
                  </a:moveTo>
                  <a:cubicBezTo>
                    <a:pt x="53" y="34"/>
                    <a:pt x="53" y="34"/>
                    <a:pt x="53" y="34"/>
                  </a:cubicBezTo>
                  <a:cubicBezTo>
                    <a:pt x="53" y="34"/>
                    <a:pt x="53" y="34"/>
                    <a:pt x="53" y="34"/>
                  </a:cubicBezTo>
                  <a:cubicBezTo>
                    <a:pt x="52" y="34"/>
                    <a:pt x="52" y="34"/>
                    <a:pt x="52" y="34"/>
                  </a:cubicBezTo>
                  <a:cubicBezTo>
                    <a:pt x="52" y="33"/>
                    <a:pt x="52" y="33"/>
                    <a:pt x="52" y="33"/>
                  </a:cubicBezTo>
                  <a:cubicBezTo>
                    <a:pt x="53" y="32"/>
                    <a:pt x="53" y="32"/>
                    <a:pt x="53" y="32"/>
                  </a:cubicBezTo>
                  <a:cubicBezTo>
                    <a:pt x="54" y="32"/>
                    <a:pt x="54" y="32"/>
                    <a:pt x="54" y="32"/>
                  </a:cubicBezTo>
                  <a:cubicBezTo>
                    <a:pt x="55" y="32"/>
                    <a:pt x="55" y="32"/>
                    <a:pt x="55" y="32"/>
                  </a:cubicBezTo>
                  <a:cubicBezTo>
                    <a:pt x="55" y="33"/>
                    <a:pt x="55" y="33"/>
                    <a:pt x="55" y="33"/>
                  </a:cubicBezTo>
                  <a:cubicBezTo>
                    <a:pt x="56" y="33"/>
                    <a:pt x="56" y="33"/>
                    <a:pt x="56" y="33"/>
                  </a:cubicBezTo>
                  <a:cubicBezTo>
                    <a:pt x="56" y="34"/>
                    <a:pt x="56" y="34"/>
                    <a:pt x="56" y="34"/>
                  </a:cubicBezTo>
                  <a:cubicBezTo>
                    <a:pt x="55" y="34"/>
                    <a:pt x="55" y="34"/>
                    <a:pt x="55" y="34"/>
                  </a:cubicBezTo>
                  <a:cubicBezTo>
                    <a:pt x="54" y="34"/>
                    <a:pt x="54" y="34"/>
                    <a:pt x="54" y="34"/>
                  </a:cubicBezTo>
                  <a:cubicBezTo>
                    <a:pt x="54" y="34"/>
                    <a:pt x="54" y="34"/>
                    <a:pt x="54" y="34"/>
                  </a:cubicBezTo>
                  <a:close/>
                  <a:moveTo>
                    <a:pt x="57" y="33"/>
                  </a:moveTo>
                  <a:cubicBezTo>
                    <a:pt x="58" y="34"/>
                    <a:pt x="58" y="34"/>
                    <a:pt x="58" y="34"/>
                  </a:cubicBezTo>
                  <a:cubicBezTo>
                    <a:pt x="58" y="34"/>
                    <a:pt x="58" y="34"/>
                    <a:pt x="58" y="34"/>
                  </a:cubicBezTo>
                  <a:cubicBezTo>
                    <a:pt x="59" y="34"/>
                    <a:pt x="59" y="34"/>
                    <a:pt x="59" y="34"/>
                  </a:cubicBezTo>
                  <a:cubicBezTo>
                    <a:pt x="59" y="33"/>
                    <a:pt x="59" y="33"/>
                    <a:pt x="59" y="33"/>
                  </a:cubicBezTo>
                  <a:cubicBezTo>
                    <a:pt x="59" y="33"/>
                    <a:pt x="59" y="33"/>
                    <a:pt x="59" y="33"/>
                  </a:cubicBezTo>
                  <a:cubicBezTo>
                    <a:pt x="58" y="33"/>
                    <a:pt x="58" y="33"/>
                    <a:pt x="58" y="33"/>
                  </a:cubicBezTo>
                  <a:cubicBezTo>
                    <a:pt x="58" y="33"/>
                    <a:pt x="58" y="33"/>
                    <a:pt x="58" y="33"/>
                  </a:cubicBezTo>
                  <a:cubicBezTo>
                    <a:pt x="57" y="33"/>
                    <a:pt x="57" y="33"/>
                    <a:pt x="57" y="33"/>
                  </a:cubicBezTo>
                  <a:close/>
                  <a:moveTo>
                    <a:pt x="59" y="41"/>
                  </a:moveTo>
                  <a:cubicBezTo>
                    <a:pt x="59" y="41"/>
                    <a:pt x="59" y="41"/>
                    <a:pt x="59" y="41"/>
                  </a:cubicBezTo>
                  <a:cubicBezTo>
                    <a:pt x="59" y="40"/>
                    <a:pt x="59" y="40"/>
                    <a:pt x="59" y="40"/>
                  </a:cubicBezTo>
                  <a:cubicBezTo>
                    <a:pt x="59" y="39"/>
                    <a:pt x="59" y="39"/>
                    <a:pt x="59" y="39"/>
                  </a:cubicBezTo>
                  <a:cubicBezTo>
                    <a:pt x="59" y="38"/>
                    <a:pt x="59" y="38"/>
                    <a:pt x="59" y="38"/>
                  </a:cubicBezTo>
                  <a:cubicBezTo>
                    <a:pt x="58" y="37"/>
                    <a:pt x="58" y="37"/>
                    <a:pt x="58" y="37"/>
                  </a:cubicBezTo>
                  <a:cubicBezTo>
                    <a:pt x="57" y="37"/>
                    <a:pt x="57" y="37"/>
                    <a:pt x="57" y="37"/>
                  </a:cubicBezTo>
                  <a:cubicBezTo>
                    <a:pt x="57" y="37"/>
                    <a:pt x="57" y="37"/>
                    <a:pt x="57" y="37"/>
                  </a:cubicBezTo>
                  <a:cubicBezTo>
                    <a:pt x="56" y="37"/>
                    <a:pt x="56" y="37"/>
                    <a:pt x="56" y="37"/>
                  </a:cubicBezTo>
                  <a:cubicBezTo>
                    <a:pt x="55" y="38"/>
                    <a:pt x="55" y="38"/>
                    <a:pt x="55" y="38"/>
                  </a:cubicBezTo>
                  <a:cubicBezTo>
                    <a:pt x="55" y="38"/>
                    <a:pt x="55" y="38"/>
                    <a:pt x="55" y="38"/>
                  </a:cubicBezTo>
                  <a:cubicBezTo>
                    <a:pt x="55" y="39"/>
                    <a:pt x="55" y="39"/>
                    <a:pt x="55" y="39"/>
                  </a:cubicBezTo>
                  <a:cubicBezTo>
                    <a:pt x="56" y="41"/>
                    <a:pt x="56" y="41"/>
                    <a:pt x="56" y="41"/>
                  </a:cubicBezTo>
                  <a:cubicBezTo>
                    <a:pt x="56" y="41"/>
                    <a:pt x="56" y="41"/>
                    <a:pt x="56" y="41"/>
                  </a:cubicBezTo>
                  <a:cubicBezTo>
                    <a:pt x="57" y="41"/>
                    <a:pt x="57" y="41"/>
                    <a:pt x="57" y="41"/>
                  </a:cubicBezTo>
                  <a:cubicBezTo>
                    <a:pt x="58" y="41"/>
                    <a:pt x="58" y="41"/>
                    <a:pt x="58" y="41"/>
                  </a:cubicBezTo>
                  <a:cubicBezTo>
                    <a:pt x="59" y="41"/>
                    <a:pt x="59" y="41"/>
                    <a:pt x="59" y="41"/>
                  </a:cubicBezTo>
                  <a:close/>
                  <a:moveTo>
                    <a:pt x="61" y="40"/>
                  </a:moveTo>
                  <a:cubicBezTo>
                    <a:pt x="61" y="40"/>
                    <a:pt x="61" y="40"/>
                    <a:pt x="61" y="40"/>
                  </a:cubicBezTo>
                  <a:cubicBezTo>
                    <a:pt x="61" y="39"/>
                    <a:pt x="61" y="39"/>
                    <a:pt x="61" y="39"/>
                  </a:cubicBezTo>
                  <a:cubicBezTo>
                    <a:pt x="61" y="39"/>
                    <a:pt x="61" y="39"/>
                    <a:pt x="61" y="39"/>
                  </a:cubicBezTo>
                  <a:cubicBezTo>
                    <a:pt x="61" y="39"/>
                    <a:pt x="61" y="39"/>
                    <a:pt x="61" y="39"/>
                  </a:cubicBezTo>
                  <a:cubicBezTo>
                    <a:pt x="62" y="38"/>
                    <a:pt x="62" y="38"/>
                    <a:pt x="62" y="38"/>
                  </a:cubicBezTo>
                  <a:cubicBezTo>
                    <a:pt x="62" y="37"/>
                    <a:pt x="62" y="37"/>
                    <a:pt x="62" y="37"/>
                  </a:cubicBezTo>
                  <a:cubicBezTo>
                    <a:pt x="63" y="37"/>
                    <a:pt x="63" y="37"/>
                    <a:pt x="63" y="37"/>
                  </a:cubicBezTo>
                  <a:cubicBezTo>
                    <a:pt x="64" y="37"/>
                    <a:pt x="64" y="37"/>
                    <a:pt x="64" y="37"/>
                  </a:cubicBezTo>
                  <a:cubicBezTo>
                    <a:pt x="64" y="36"/>
                    <a:pt x="64" y="36"/>
                    <a:pt x="64" y="36"/>
                  </a:cubicBezTo>
                  <a:cubicBezTo>
                    <a:pt x="63" y="36"/>
                    <a:pt x="63" y="36"/>
                    <a:pt x="63" y="36"/>
                  </a:cubicBezTo>
                  <a:cubicBezTo>
                    <a:pt x="62" y="36"/>
                    <a:pt x="62" y="36"/>
                    <a:pt x="62" y="36"/>
                  </a:cubicBezTo>
                  <a:cubicBezTo>
                    <a:pt x="61" y="36"/>
                    <a:pt x="61" y="36"/>
                    <a:pt x="61" y="36"/>
                  </a:cubicBezTo>
                  <a:cubicBezTo>
                    <a:pt x="60" y="35"/>
                    <a:pt x="60" y="35"/>
                    <a:pt x="60" y="35"/>
                  </a:cubicBezTo>
                  <a:cubicBezTo>
                    <a:pt x="59" y="35"/>
                    <a:pt x="59" y="35"/>
                    <a:pt x="59" y="35"/>
                  </a:cubicBezTo>
                  <a:cubicBezTo>
                    <a:pt x="58" y="35"/>
                    <a:pt x="58" y="35"/>
                    <a:pt x="58" y="35"/>
                  </a:cubicBezTo>
                  <a:cubicBezTo>
                    <a:pt x="58" y="35"/>
                    <a:pt x="58" y="35"/>
                    <a:pt x="58" y="35"/>
                  </a:cubicBezTo>
                  <a:cubicBezTo>
                    <a:pt x="58" y="36"/>
                    <a:pt x="58" y="36"/>
                    <a:pt x="58" y="36"/>
                  </a:cubicBezTo>
                  <a:cubicBezTo>
                    <a:pt x="59" y="37"/>
                    <a:pt x="59" y="37"/>
                    <a:pt x="59" y="37"/>
                  </a:cubicBezTo>
                  <a:cubicBezTo>
                    <a:pt x="59" y="39"/>
                    <a:pt x="59" y="39"/>
                    <a:pt x="59" y="39"/>
                  </a:cubicBezTo>
                  <a:cubicBezTo>
                    <a:pt x="60" y="40"/>
                    <a:pt x="60" y="40"/>
                    <a:pt x="60" y="40"/>
                  </a:cubicBezTo>
                  <a:cubicBezTo>
                    <a:pt x="61" y="40"/>
                    <a:pt x="61" y="40"/>
                    <a:pt x="61" y="40"/>
                  </a:cubicBezTo>
                  <a:cubicBezTo>
                    <a:pt x="61" y="40"/>
                    <a:pt x="61" y="40"/>
                    <a:pt x="61" y="40"/>
                  </a:cubicBezTo>
                  <a:close/>
                  <a:moveTo>
                    <a:pt x="64" y="40"/>
                  </a:moveTo>
                  <a:cubicBezTo>
                    <a:pt x="64" y="41"/>
                    <a:pt x="64" y="41"/>
                    <a:pt x="64" y="41"/>
                  </a:cubicBezTo>
                  <a:cubicBezTo>
                    <a:pt x="65" y="41"/>
                    <a:pt x="65" y="41"/>
                    <a:pt x="65" y="41"/>
                  </a:cubicBezTo>
                  <a:cubicBezTo>
                    <a:pt x="66" y="42"/>
                    <a:pt x="66" y="42"/>
                    <a:pt x="66" y="42"/>
                  </a:cubicBezTo>
                  <a:cubicBezTo>
                    <a:pt x="67" y="42"/>
                    <a:pt x="67" y="42"/>
                    <a:pt x="67" y="42"/>
                  </a:cubicBezTo>
                  <a:cubicBezTo>
                    <a:pt x="68" y="41"/>
                    <a:pt x="68" y="41"/>
                    <a:pt x="68" y="41"/>
                  </a:cubicBezTo>
                  <a:cubicBezTo>
                    <a:pt x="67" y="40"/>
                    <a:pt x="67" y="40"/>
                    <a:pt x="67" y="40"/>
                  </a:cubicBezTo>
                  <a:cubicBezTo>
                    <a:pt x="67" y="39"/>
                    <a:pt x="67" y="39"/>
                    <a:pt x="67" y="39"/>
                  </a:cubicBezTo>
                  <a:cubicBezTo>
                    <a:pt x="65" y="40"/>
                    <a:pt x="65" y="40"/>
                    <a:pt x="65" y="40"/>
                  </a:cubicBezTo>
                  <a:cubicBezTo>
                    <a:pt x="64" y="40"/>
                    <a:pt x="64" y="40"/>
                    <a:pt x="64" y="40"/>
                  </a:cubicBezTo>
                  <a:close/>
                  <a:moveTo>
                    <a:pt x="64" y="42"/>
                  </a:moveTo>
                  <a:cubicBezTo>
                    <a:pt x="64" y="43"/>
                    <a:pt x="64" y="43"/>
                    <a:pt x="64" y="43"/>
                  </a:cubicBezTo>
                  <a:cubicBezTo>
                    <a:pt x="65" y="43"/>
                    <a:pt x="65" y="43"/>
                    <a:pt x="65" y="43"/>
                  </a:cubicBezTo>
                  <a:cubicBezTo>
                    <a:pt x="65" y="43"/>
                    <a:pt x="65" y="43"/>
                    <a:pt x="65" y="43"/>
                  </a:cubicBezTo>
                  <a:cubicBezTo>
                    <a:pt x="66" y="43"/>
                    <a:pt x="66" y="43"/>
                    <a:pt x="66" y="43"/>
                  </a:cubicBezTo>
                  <a:cubicBezTo>
                    <a:pt x="65" y="42"/>
                    <a:pt x="65" y="42"/>
                    <a:pt x="65" y="42"/>
                  </a:cubicBezTo>
                  <a:cubicBezTo>
                    <a:pt x="64" y="42"/>
                    <a:pt x="64" y="42"/>
                    <a:pt x="64" y="42"/>
                  </a:cubicBezTo>
                  <a:close/>
                  <a:moveTo>
                    <a:pt x="64" y="16"/>
                  </a:moveTo>
                  <a:cubicBezTo>
                    <a:pt x="65" y="16"/>
                    <a:pt x="65" y="16"/>
                    <a:pt x="65" y="16"/>
                  </a:cubicBezTo>
                  <a:cubicBezTo>
                    <a:pt x="65" y="16"/>
                    <a:pt x="65" y="16"/>
                    <a:pt x="65" y="16"/>
                  </a:cubicBezTo>
                  <a:cubicBezTo>
                    <a:pt x="66" y="15"/>
                    <a:pt x="66" y="15"/>
                    <a:pt x="66" y="15"/>
                  </a:cubicBezTo>
                  <a:cubicBezTo>
                    <a:pt x="66" y="16"/>
                    <a:pt x="66" y="16"/>
                    <a:pt x="66" y="16"/>
                  </a:cubicBezTo>
                  <a:cubicBezTo>
                    <a:pt x="67" y="16"/>
                    <a:pt x="67" y="16"/>
                    <a:pt x="67" y="16"/>
                  </a:cubicBezTo>
                  <a:cubicBezTo>
                    <a:pt x="67" y="16"/>
                    <a:pt x="67" y="16"/>
                    <a:pt x="67" y="16"/>
                  </a:cubicBezTo>
                  <a:cubicBezTo>
                    <a:pt x="68" y="16"/>
                    <a:pt x="68" y="16"/>
                    <a:pt x="68" y="16"/>
                  </a:cubicBezTo>
                  <a:cubicBezTo>
                    <a:pt x="67" y="17"/>
                    <a:pt x="67" y="17"/>
                    <a:pt x="67" y="17"/>
                  </a:cubicBezTo>
                  <a:cubicBezTo>
                    <a:pt x="66" y="17"/>
                    <a:pt x="66" y="17"/>
                    <a:pt x="66" y="17"/>
                  </a:cubicBezTo>
                  <a:cubicBezTo>
                    <a:pt x="66" y="17"/>
                    <a:pt x="66" y="17"/>
                    <a:pt x="66" y="17"/>
                  </a:cubicBezTo>
                  <a:cubicBezTo>
                    <a:pt x="64" y="17"/>
                    <a:pt x="64" y="17"/>
                    <a:pt x="64" y="17"/>
                  </a:cubicBezTo>
                  <a:cubicBezTo>
                    <a:pt x="64" y="16"/>
                    <a:pt x="64" y="16"/>
                    <a:pt x="64" y="16"/>
                  </a:cubicBezTo>
                  <a:close/>
                  <a:moveTo>
                    <a:pt x="66" y="28"/>
                  </a:moveTo>
                  <a:cubicBezTo>
                    <a:pt x="66" y="27"/>
                    <a:pt x="66" y="27"/>
                    <a:pt x="66" y="27"/>
                  </a:cubicBezTo>
                  <a:cubicBezTo>
                    <a:pt x="67" y="26"/>
                    <a:pt x="67" y="26"/>
                    <a:pt x="67" y="26"/>
                  </a:cubicBezTo>
                  <a:cubicBezTo>
                    <a:pt x="67" y="26"/>
                    <a:pt x="67" y="26"/>
                    <a:pt x="67" y="26"/>
                  </a:cubicBezTo>
                  <a:cubicBezTo>
                    <a:pt x="66" y="25"/>
                    <a:pt x="66" y="25"/>
                    <a:pt x="66" y="25"/>
                  </a:cubicBezTo>
                  <a:cubicBezTo>
                    <a:pt x="66" y="25"/>
                    <a:pt x="66" y="25"/>
                    <a:pt x="66" y="25"/>
                  </a:cubicBezTo>
                  <a:cubicBezTo>
                    <a:pt x="65" y="25"/>
                    <a:pt x="65" y="25"/>
                    <a:pt x="65" y="25"/>
                  </a:cubicBezTo>
                  <a:cubicBezTo>
                    <a:pt x="64" y="25"/>
                    <a:pt x="64" y="25"/>
                    <a:pt x="64" y="25"/>
                  </a:cubicBezTo>
                  <a:cubicBezTo>
                    <a:pt x="63" y="26"/>
                    <a:pt x="63" y="26"/>
                    <a:pt x="63" y="26"/>
                  </a:cubicBezTo>
                  <a:cubicBezTo>
                    <a:pt x="62" y="26"/>
                    <a:pt x="62" y="26"/>
                    <a:pt x="62" y="26"/>
                  </a:cubicBezTo>
                  <a:cubicBezTo>
                    <a:pt x="62" y="27"/>
                    <a:pt x="62" y="27"/>
                    <a:pt x="62" y="27"/>
                  </a:cubicBezTo>
                  <a:cubicBezTo>
                    <a:pt x="64" y="28"/>
                    <a:pt x="64" y="28"/>
                    <a:pt x="64" y="28"/>
                  </a:cubicBezTo>
                  <a:cubicBezTo>
                    <a:pt x="65" y="28"/>
                    <a:pt x="65" y="28"/>
                    <a:pt x="65" y="28"/>
                  </a:cubicBezTo>
                  <a:cubicBezTo>
                    <a:pt x="66" y="28"/>
                    <a:pt x="66" y="28"/>
                    <a:pt x="66" y="28"/>
                  </a:cubicBezTo>
                  <a:close/>
                  <a:moveTo>
                    <a:pt x="68" y="26"/>
                  </a:moveTo>
                  <a:cubicBezTo>
                    <a:pt x="68" y="27"/>
                    <a:pt x="68" y="27"/>
                    <a:pt x="68" y="27"/>
                  </a:cubicBezTo>
                  <a:cubicBezTo>
                    <a:pt x="68" y="28"/>
                    <a:pt x="68" y="28"/>
                    <a:pt x="68" y="28"/>
                  </a:cubicBezTo>
                  <a:cubicBezTo>
                    <a:pt x="67" y="28"/>
                    <a:pt x="67" y="28"/>
                    <a:pt x="67" y="28"/>
                  </a:cubicBezTo>
                  <a:cubicBezTo>
                    <a:pt x="67" y="28"/>
                    <a:pt x="67" y="28"/>
                    <a:pt x="67" y="28"/>
                  </a:cubicBezTo>
                  <a:cubicBezTo>
                    <a:pt x="66" y="28"/>
                    <a:pt x="66" y="28"/>
                    <a:pt x="66" y="28"/>
                  </a:cubicBezTo>
                  <a:cubicBezTo>
                    <a:pt x="65" y="29"/>
                    <a:pt x="65" y="29"/>
                    <a:pt x="65" y="29"/>
                  </a:cubicBezTo>
                  <a:cubicBezTo>
                    <a:pt x="64" y="29"/>
                    <a:pt x="64" y="29"/>
                    <a:pt x="64" y="29"/>
                  </a:cubicBezTo>
                  <a:cubicBezTo>
                    <a:pt x="63" y="29"/>
                    <a:pt x="63" y="29"/>
                    <a:pt x="63" y="29"/>
                  </a:cubicBezTo>
                  <a:cubicBezTo>
                    <a:pt x="63" y="29"/>
                    <a:pt x="63" y="29"/>
                    <a:pt x="63" y="29"/>
                  </a:cubicBezTo>
                  <a:cubicBezTo>
                    <a:pt x="63" y="30"/>
                    <a:pt x="63" y="30"/>
                    <a:pt x="63" y="30"/>
                  </a:cubicBezTo>
                  <a:cubicBezTo>
                    <a:pt x="63" y="30"/>
                    <a:pt x="63" y="30"/>
                    <a:pt x="63" y="30"/>
                  </a:cubicBezTo>
                  <a:cubicBezTo>
                    <a:pt x="63" y="33"/>
                    <a:pt x="63" y="33"/>
                    <a:pt x="63" y="33"/>
                  </a:cubicBezTo>
                  <a:cubicBezTo>
                    <a:pt x="64" y="34"/>
                    <a:pt x="64" y="34"/>
                    <a:pt x="64" y="34"/>
                  </a:cubicBezTo>
                  <a:cubicBezTo>
                    <a:pt x="65" y="35"/>
                    <a:pt x="65" y="35"/>
                    <a:pt x="65" y="35"/>
                  </a:cubicBezTo>
                  <a:cubicBezTo>
                    <a:pt x="66" y="35"/>
                    <a:pt x="66" y="35"/>
                    <a:pt x="66" y="35"/>
                  </a:cubicBezTo>
                  <a:cubicBezTo>
                    <a:pt x="67" y="35"/>
                    <a:pt x="67" y="35"/>
                    <a:pt x="67" y="35"/>
                  </a:cubicBezTo>
                  <a:cubicBezTo>
                    <a:pt x="68" y="35"/>
                    <a:pt x="68" y="35"/>
                    <a:pt x="68" y="35"/>
                  </a:cubicBezTo>
                  <a:cubicBezTo>
                    <a:pt x="69" y="34"/>
                    <a:pt x="69" y="34"/>
                    <a:pt x="69" y="34"/>
                  </a:cubicBezTo>
                  <a:cubicBezTo>
                    <a:pt x="70" y="34"/>
                    <a:pt x="70" y="34"/>
                    <a:pt x="70" y="34"/>
                  </a:cubicBezTo>
                  <a:cubicBezTo>
                    <a:pt x="70" y="33"/>
                    <a:pt x="70" y="33"/>
                    <a:pt x="70" y="33"/>
                  </a:cubicBezTo>
                  <a:cubicBezTo>
                    <a:pt x="69" y="33"/>
                    <a:pt x="69" y="33"/>
                    <a:pt x="69" y="33"/>
                  </a:cubicBezTo>
                  <a:cubicBezTo>
                    <a:pt x="69" y="32"/>
                    <a:pt x="69" y="32"/>
                    <a:pt x="69" y="32"/>
                  </a:cubicBezTo>
                  <a:cubicBezTo>
                    <a:pt x="68" y="32"/>
                    <a:pt x="68" y="32"/>
                    <a:pt x="68" y="32"/>
                  </a:cubicBezTo>
                  <a:cubicBezTo>
                    <a:pt x="67" y="31"/>
                    <a:pt x="67" y="31"/>
                    <a:pt x="67" y="31"/>
                  </a:cubicBezTo>
                  <a:cubicBezTo>
                    <a:pt x="67" y="30"/>
                    <a:pt x="67" y="30"/>
                    <a:pt x="67" y="30"/>
                  </a:cubicBezTo>
                  <a:cubicBezTo>
                    <a:pt x="68" y="30"/>
                    <a:pt x="68" y="30"/>
                    <a:pt x="68" y="30"/>
                  </a:cubicBezTo>
                  <a:cubicBezTo>
                    <a:pt x="69" y="30"/>
                    <a:pt x="69" y="30"/>
                    <a:pt x="69" y="30"/>
                  </a:cubicBezTo>
                  <a:cubicBezTo>
                    <a:pt x="70" y="29"/>
                    <a:pt x="70" y="29"/>
                    <a:pt x="70" y="29"/>
                  </a:cubicBezTo>
                  <a:cubicBezTo>
                    <a:pt x="70" y="29"/>
                    <a:pt x="70" y="29"/>
                    <a:pt x="70" y="29"/>
                  </a:cubicBezTo>
                  <a:cubicBezTo>
                    <a:pt x="69" y="28"/>
                    <a:pt x="69" y="28"/>
                    <a:pt x="69" y="28"/>
                  </a:cubicBezTo>
                  <a:cubicBezTo>
                    <a:pt x="68" y="27"/>
                    <a:pt x="68" y="27"/>
                    <a:pt x="68" y="27"/>
                  </a:cubicBezTo>
                  <a:cubicBezTo>
                    <a:pt x="68" y="26"/>
                    <a:pt x="68" y="26"/>
                    <a:pt x="68" y="26"/>
                  </a:cubicBezTo>
                  <a:close/>
                  <a:moveTo>
                    <a:pt x="72" y="28"/>
                  </a:moveTo>
                  <a:cubicBezTo>
                    <a:pt x="71" y="27"/>
                    <a:pt x="71" y="27"/>
                    <a:pt x="71" y="27"/>
                  </a:cubicBezTo>
                  <a:cubicBezTo>
                    <a:pt x="71" y="27"/>
                    <a:pt x="71" y="27"/>
                    <a:pt x="71" y="27"/>
                  </a:cubicBezTo>
                  <a:cubicBezTo>
                    <a:pt x="71" y="26"/>
                    <a:pt x="71" y="26"/>
                    <a:pt x="71" y="26"/>
                  </a:cubicBezTo>
                  <a:cubicBezTo>
                    <a:pt x="70" y="26"/>
                    <a:pt x="70" y="26"/>
                    <a:pt x="70" y="26"/>
                  </a:cubicBezTo>
                  <a:cubicBezTo>
                    <a:pt x="69" y="26"/>
                    <a:pt x="69" y="26"/>
                    <a:pt x="69" y="26"/>
                  </a:cubicBezTo>
                  <a:cubicBezTo>
                    <a:pt x="69" y="25"/>
                    <a:pt x="69" y="25"/>
                    <a:pt x="69" y="25"/>
                  </a:cubicBezTo>
                  <a:cubicBezTo>
                    <a:pt x="69" y="25"/>
                    <a:pt x="69" y="25"/>
                    <a:pt x="69" y="25"/>
                  </a:cubicBezTo>
                  <a:cubicBezTo>
                    <a:pt x="69" y="23"/>
                    <a:pt x="69" y="23"/>
                    <a:pt x="69" y="23"/>
                  </a:cubicBezTo>
                  <a:cubicBezTo>
                    <a:pt x="69" y="23"/>
                    <a:pt x="69" y="23"/>
                    <a:pt x="69" y="23"/>
                  </a:cubicBezTo>
                  <a:cubicBezTo>
                    <a:pt x="69" y="21"/>
                    <a:pt x="69" y="21"/>
                    <a:pt x="69" y="21"/>
                  </a:cubicBezTo>
                  <a:cubicBezTo>
                    <a:pt x="70" y="21"/>
                    <a:pt x="70" y="21"/>
                    <a:pt x="70" y="21"/>
                  </a:cubicBezTo>
                  <a:cubicBezTo>
                    <a:pt x="71" y="20"/>
                    <a:pt x="71" y="20"/>
                    <a:pt x="71" y="20"/>
                  </a:cubicBezTo>
                  <a:cubicBezTo>
                    <a:pt x="71" y="20"/>
                    <a:pt x="71" y="20"/>
                    <a:pt x="71" y="20"/>
                  </a:cubicBezTo>
                  <a:cubicBezTo>
                    <a:pt x="71" y="19"/>
                    <a:pt x="71" y="19"/>
                    <a:pt x="71" y="19"/>
                  </a:cubicBezTo>
                  <a:cubicBezTo>
                    <a:pt x="71" y="19"/>
                    <a:pt x="71" y="19"/>
                    <a:pt x="71" y="19"/>
                  </a:cubicBezTo>
                  <a:cubicBezTo>
                    <a:pt x="72" y="19"/>
                    <a:pt x="72" y="19"/>
                    <a:pt x="72" y="19"/>
                  </a:cubicBezTo>
                  <a:cubicBezTo>
                    <a:pt x="73" y="19"/>
                    <a:pt x="73" y="19"/>
                    <a:pt x="73" y="19"/>
                  </a:cubicBezTo>
                  <a:cubicBezTo>
                    <a:pt x="73" y="20"/>
                    <a:pt x="73" y="20"/>
                    <a:pt x="73" y="20"/>
                  </a:cubicBezTo>
                  <a:cubicBezTo>
                    <a:pt x="73" y="21"/>
                    <a:pt x="73" y="21"/>
                    <a:pt x="73" y="21"/>
                  </a:cubicBezTo>
                  <a:cubicBezTo>
                    <a:pt x="73" y="22"/>
                    <a:pt x="73" y="22"/>
                    <a:pt x="73" y="22"/>
                  </a:cubicBezTo>
                  <a:cubicBezTo>
                    <a:pt x="74" y="22"/>
                    <a:pt x="74" y="22"/>
                    <a:pt x="74" y="22"/>
                  </a:cubicBezTo>
                  <a:cubicBezTo>
                    <a:pt x="75" y="23"/>
                    <a:pt x="75" y="23"/>
                    <a:pt x="75" y="23"/>
                  </a:cubicBezTo>
                  <a:cubicBezTo>
                    <a:pt x="76" y="23"/>
                    <a:pt x="76" y="23"/>
                    <a:pt x="76" y="23"/>
                  </a:cubicBezTo>
                  <a:cubicBezTo>
                    <a:pt x="76" y="24"/>
                    <a:pt x="76" y="24"/>
                    <a:pt x="76" y="24"/>
                  </a:cubicBezTo>
                  <a:cubicBezTo>
                    <a:pt x="74" y="24"/>
                    <a:pt x="74" y="24"/>
                    <a:pt x="74" y="24"/>
                  </a:cubicBezTo>
                  <a:cubicBezTo>
                    <a:pt x="73" y="25"/>
                    <a:pt x="73" y="25"/>
                    <a:pt x="73" y="25"/>
                  </a:cubicBezTo>
                  <a:cubicBezTo>
                    <a:pt x="73" y="25"/>
                    <a:pt x="73" y="25"/>
                    <a:pt x="73" y="25"/>
                  </a:cubicBezTo>
                  <a:cubicBezTo>
                    <a:pt x="73" y="26"/>
                    <a:pt x="73" y="26"/>
                    <a:pt x="73" y="26"/>
                  </a:cubicBezTo>
                  <a:cubicBezTo>
                    <a:pt x="73" y="27"/>
                    <a:pt x="73" y="27"/>
                    <a:pt x="73" y="27"/>
                  </a:cubicBezTo>
                  <a:cubicBezTo>
                    <a:pt x="72" y="28"/>
                    <a:pt x="72" y="28"/>
                    <a:pt x="72" y="28"/>
                  </a:cubicBezTo>
                  <a:close/>
                  <a:moveTo>
                    <a:pt x="453" y="50"/>
                  </a:moveTo>
                  <a:cubicBezTo>
                    <a:pt x="453" y="50"/>
                    <a:pt x="453" y="50"/>
                    <a:pt x="453" y="50"/>
                  </a:cubicBezTo>
                  <a:cubicBezTo>
                    <a:pt x="453" y="50"/>
                    <a:pt x="453" y="50"/>
                    <a:pt x="453" y="50"/>
                  </a:cubicBezTo>
                  <a:cubicBezTo>
                    <a:pt x="453" y="50"/>
                    <a:pt x="453" y="50"/>
                    <a:pt x="453" y="50"/>
                  </a:cubicBezTo>
                  <a:cubicBezTo>
                    <a:pt x="452" y="50"/>
                    <a:pt x="452" y="50"/>
                    <a:pt x="452" y="50"/>
                  </a:cubicBezTo>
                  <a:cubicBezTo>
                    <a:pt x="453" y="50"/>
                    <a:pt x="453" y="50"/>
                    <a:pt x="453" y="50"/>
                  </a:cubicBezTo>
                  <a:close/>
                  <a:moveTo>
                    <a:pt x="449" y="50"/>
                  </a:moveTo>
                  <a:cubicBezTo>
                    <a:pt x="450" y="50"/>
                    <a:pt x="450" y="50"/>
                    <a:pt x="450" y="50"/>
                  </a:cubicBezTo>
                  <a:cubicBezTo>
                    <a:pt x="450" y="49"/>
                    <a:pt x="450" y="49"/>
                    <a:pt x="450" y="49"/>
                  </a:cubicBezTo>
                  <a:cubicBezTo>
                    <a:pt x="449" y="49"/>
                    <a:pt x="449" y="49"/>
                    <a:pt x="449" y="49"/>
                  </a:cubicBezTo>
                  <a:cubicBezTo>
                    <a:pt x="449" y="49"/>
                    <a:pt x="449" y="49"/>
                    <a:pt x="449" y="49"/>
                  </a:cubicBezTo>
                  <a:cubicBezTo>
                    <a:pt x="449" y="50"/>
                    <a:pt x="449" y="50"/>
                    <a:pt x="449" y="50"/>
                  </a:cubicBezTo>
                  <a:close/>
                  <a:moveTo>
                    <a:pt x="446" y="51"/>
                  </a:moveTo>
                  <a:cubicBezTo>
                    <a:pt x="446" y="51"/>
                    <a:pt x="446" y="51"/>
                    <a:pt x="446" y="51"/>
                  </a:cubicBezTo>
                  <a:cubicBezTo>
                    <a:pt x="446" y="51"/>
                    <a:pt x="446" y="51"/>
                    <a:pt x="446" y="51"/>
                  </a:cubicBezTo>
                  <a:cubicBezTo>
                    <a:pt x="446" y="50"/>
                    <a:pt x="446" y="50"/>
                    <a:pt x="446" y="50"/>
                  </a:cubicBezTo>
                  <a:cubicBezTo>
                    <a:pt x="446" y="50"/>
                    <a:pt x="446" y="50"/>
                    <a:pt x="446" y="50"/>
                  </a:cubicBezTo>
                  <a:cubicBezTo>
                    <a:pt x="445" y="50"/>
                    <a:pt x="445" y="50"/>
                    <a:pt x="445" y="50"/>
                  </a:cubicBezTo>
                  <a:cubicBezTo>
                    <a:pt x="446" y="51"/>
                    <a:pt x="446" y="51"/>
                    <a:pt x="446" y="51"/>
                  </a:cubicBezTo>
                  <a:close/>
                  <a:moveTo>
                    <a:pt x="523" y="136"/>
                  </a:moveTo>
                  <a:cubicBezTo>
                    <a:pt x="522" y="136"/>
                    <a:pt x="522" y="136"/>
                    <a:pt x="522" y="136"/>
                  </a:cubicBezTo>
                  <a:cubicBezTo>
                    <a:pt x="523" y="137"/>
                    <a:pt x="523" y="137"/>
                    <a:pt x="523" y="137"/>
                  </a:cubicBezTo>
                  <a:cubicBezTo>
                    <a:pt x="523" y="137"/>
                    <a:pt x="523" y="137"/>
                    <a:pt x="523" y="137"/>
                  </a:cubicBezTo>
                  <a:cubicBezTo>
                    <a:pt x="523" y="136"/>
                    <a:pt x="523" y="136"/>
                    <a:pt x="523" y="136"/>
                  </a:cubicBezTo>
                  <a:cubicBezTo>
                    <a:pt x="523" y="136"/>
                    <a:pt x="523" y="136"/>
                    <a:pt x="523" y="136"/>
                  </a:cubicBezTo>
                  <a:cubicBezTo>
                    <a:pt x="523" y="136"/>
                    <a:pt x="523" y="136"/>
                    <a:pt x="523" y="136"/>
                  </a:cubicBezTo>
                  <a:close/>
                  <a:moveTo>
                    <a:pt x="522" y="134"/>
                  </a:moveTo>
                  <a:cubicBezTo>
                    <a:pt x="522" y="135"/>
                    <a:pt x="522" y="135"/>
                    <a:pt x="522" y="135"/>
                  </a:cubicBezTo>
                  <a:cubicBezTo>
                    <a:pt x="523" y="135"/>
                    <a:pt x="523" y="135"/>
                    <a:pt x="523" y="135"/>
                  </a:cubicBezTo>
                  <a:cubicBezTo>
                    <a:pt x="523" y="135"/>
                    <a:pt x="523" y="135"/>
                    <a:pt x="523" y="135"/>
                  </a:cubicBezTo>
                  <a:cubicBezTo>
                    <a:pt x="522" y="134"/>
                    <a:pt x="522" y="134"/>
                    <a:pt x="522" y="134"/>
                  </a:cubicBezTo>
                  <a:cubicBezTo>
                    <a:pt x="522" y="134"/>
                    <a:pt x="522" y="134"/>
                    <a:pt x="522" y="134"/>
                  </a:cubicBezTo>
                  <a:cubicBezTo>
                    <a:pt x="522" y="134"/>
                    <a:pt x="522" y="134"/>
                    <a:pt x="522" y="134"/>
                  </a:cubicBezTo>
                  <a:close/>
                  <a:moveTo>
                    <a:pt x="83" y="86"/>
                  </a:moveTo>
                  <a:cubicBezTo>
                    <a:pt x="83" y="86"/>
                    <a:pt x="83" y="86"/>
                    <a:pt x="83" y="86"/>
                  </a:cubicBezTo>
                  <a:cubicBezTo>
                    <a:pt x="83" y="85"/>
                    <a:pt x="83" y="85"/>
                    <a:pt x="83" y="85"/>
                  </a:cubicBezTo>
                  <a:cubicBezTo>
                    <a:pt x="85" y="85"/>
                    <a:pt x="85" y="85"/>
                    <a:pt x="85" y="85"/>
                  </a:cubicBezTo>
                  <a:cubicBezTo>
                    <a:pt x="85" y="84"/>
                    <a:pt x="85" y="84"/>
                    <a:pt x="85" y="84"/>
                  </a:cubicBezTo>
                  <a:cubicBezTo>
                    <a:pt x="84" y="84"/>
                    <a:pt x="84" y="84"/>
                    <a:pt x="84" y="84"/>
                  </a:cubicBezTo>
                  <a:cubicBezTo>
                    <a:pt x="83" y="85"/>
                    <a:pt x="83" y="85"/>
                    <a:pt x="83" y="85"/>
                  </a:cubicBezTo>
                  <a:cubicBezTo>
                    <a:pt x="83" y="85"/>
                    <a:pt x="83" y="85"/>
                    <a:pt x="83" y="85"/>
                  </a:cubicBezTo>
                  <a:cubicBezTo>
                    <a:pt x="82" y="85"/>
                    <a:pt x="82" y="85"/>
                    <a:pt x="82" y="85"/>
                  </a:cubicBezTo>
                  <a:cubicBezTo>
                    <a:pt x="83" y="86"/>
                    <a:pt x="83" y="86"/>
                    <a:pt x="83" y="86"/>
                  </a:cubicBezTo>
                  <a:close/>
                  <a:moveTo>
                    <a:pt x="77" y="111"/>
                  </a:moveTo>
                  <a:cubicBezTo>
                    <a:pt x="79" y="112"/>
                    <a:pt x="79" y="112"/>
                    <a:pt x="79" y="112"/>
                  </a:cubicBezTo>
                  <a:cubicBezTo>
                    <a:pt x="80" y="111"/>
                    <a:pt x="80" y="111"/>
                    <a:pt x="80" y="111"/>
                  </a:cubicBezTo>
                  <a:cubicBezTo>
                    <a:pt x="81" y="111"/>
                    <a:pt x="81" y="111"/>
                    <a:pt x="81" y="111"/>
                  </a:cubicBezTo>
                  <a:cubicBezTo>
                    <a:pt x="82" y="111"/>
                    <a:pt x="82" y="111"/>
                    <a:pt x="82" y="111"/>
                  </a:cubicBezTo>
                  <a:cubicBezTo>
                    <a:pt x="82" y="111"/>
                    <a:pt x="82" y="111"/>
                    <a:pt x="82" y="111"/>
                  </a:cubicBezTo>
                  <a:cubicBezTo>
                    <a:pt x="83" y="111"/>
                    <a:pt x="83" y="111"/>
                    <a:pt x="83" y="111"/>
                  </a:cubicBezTo>
                  <a:cubicBezTo>
                    <a:pt x="84" y="111"/>
                    <a:pt x="84" y="111"/>
                    <a:pt x="84" y="111"/>
                  </a:cubicBezTo>
                  <a:cubicBezTo>
                    <a:pt x="84" y="111"/>
                    <a:pt x="84" y="111"/>
                    <a:pt x="84" y="111"/>
                  </a:cubicBezTo>
                  <a:cubicBezTo>
                    <a:pt x="84" y="110"/>
                    <a:pt x="84" y="110"/>
                    <a:pt x="84" y="110"/>
                  </a:cubicBezTo>
                  <a:cubicBezTo>
                    <a:pt x="84" y="110"/>
                    <a:pt x="84" y="110"/>
                    <a:pt x="84" y="110"/>
                  </a:cubicBezTo>
                  <a:cubicBezTo>
                    <a:pt x="84" y="111"/>
                    <a:pt x="84" y="111"/>
                    <a:pt x="84" y="111"/>
                  </a:cubicBezTo>
                  <a:cubicBezTo>
                    <a:pt x="85" y="111"/>
                    <a:pt x="85" y="111"/>
                    <a:pt x="85" y="111"/>
                  </a:cubicBezTo>
                  <a:cubicBezTo>
                    <a:pt x="86" y="111"/>
                    <a:pt x="86" y="111"/>
                    <a:pt x="86" y="111"/>
                  </a:cubicBezTo>
                  <a:cubicBezTo>
                    <a:pt x="87" y="111"/>
                    <a:pt x="87" y="111"/>
                    <a:pt x="87" y="111"/>
                  </a:cubicBezTo>
                  <a:cubicBezTo>
                    <a:pt x="87" y="111"/>
                    <a:pt x="87" y="111"/>
                    <a:pt x="87" y="111"/>
                  </a:cubicBezTo>
                  <a:cubicBezTo>
                    <a:pt x="88" y="110"/>
                    <a:pt x="88" y="110"/>
                    <a:pt x="88" y="110"/>
                  </a:cubicBezTo>
                  <a:cubicBezTo>
                    <a:pt x="88" y="109"/>
                    <a:pt x="88" y="109"/>
                    <a:pt x="88" y="109"/>
                  </a:cubicBezTo>
                  <a:cubicBezTo>
                    <a:pt x="88" y="108"/>
                    <a:pt x="88" y="108"/>
                    <a:pt x="88" y="108"/>
                  </a:cubicBezTo>
                  <a:cubicBezTo>
                    <a:pt x="88" y="107"/>
                    <a:pt x="88" y="107"/>
                    <a:pt x="88" y="107"/>
                  </a:cubicBezTo>
                  <a:cubicBezTo>
                    <a:pt x="88" y="107"/>
                    <a:pt x="88" y="107"/>
                    <a:pt x="88" y="107"/>
                  </a:cubicBezTo>
                  <a:cubicBezTo>
                    <a:pt x="87" y="106"/>
                    <a:pt x="87" y="106"/>
                    <a:pt x="87" y="106"/>
                  </a:cubicBezTo>
                  <a:cubicBezTo>
                    <a:pt x="86" y="106"/>
                    <a:pt x="86" y="106"/>
                    <a:pt x="86" y="106"/>
                  </a:cubicBezTo>
                  <a:cubicBezTo>
                    <a:pt x="86" y="106"/>
                    <a:pt x="86" y="106"/>
                    <a:pt x="86" y="106"/>
                  </a:cubicBezTo>
                  <a:cubicBezTo>
                    <a:pt x="86" y="105"/>
                    <a:pt x="86" y="105"/>
                    <a:pt x="86" y="105"/>
                  </a:cubicBezTo>
                  <a:cubicBezTo>
                    <a:pt x="86" y="105"/>
                    <a:pt x="86" y="105"/>
                    <a:pt x="86" y="105"/>
                  </a:cubicBezTo>
                  <a:cubicBezTo>
                    <a:pt x="87" y="105"/>
                    <a:pt x="87" y="105"/>
                    <a:pt x="87" y="105"/>
                  </a:cubicBezTo>
                  <a:cubicBezTo>
                    <a:pt x="87" y="105"/>
                    <a:pt x="87" y="105"/>
                    <a:pt x="87" y="105"/>
                  </a:cubicBezTo>
                  <a:cubicBezTo>
                    <a:pt x="88" y="106"/>
                    <a:pt x="88" y="106"/>
                    <a:pt x="88" y="106"/>
                  </a:cubicBezTo>
                  <a:cubicBezTo>
                    <a:pt x="88" y="106"/>
                    <a:pt x="88" y="106"/>
                    <a:pt x="88" y="106"/>
                  </a:cubicBezTo>
                  <a:cubicBezTo>
                    <a:pt x="88" y="106"/>
                    <a:pt x="88" y="106"/>
                    <a:pt x="88" y="106"/>
                  </a:cubicBezTo>
                  <a:cubicBezTo>
                    <a:pt x="89" y="106"/>
                    <a:pt x="89" y="106"/>
                    <a:pt x="89" y="106"/>
                  </a:cubicBezTo>
                  <a:cubicBezTo>
                    <a:pt x="88" y="105"/>
                    <a:pt x="88" y="105"/>
                    <a:pt x="88" y="105"/>
                  </a:cubicBezTo>
                  <a:cubicBezTo>
                    <a:pt x="87" y="103"/>
                    <a:pt x="87" y="103"/>
                    <a:pt x="87" y="103"/>
                  </a:cubicBezTo>
                  <a:cubicBezTo>
                    <a:pt x="87" y="102"/>
                    <a:pt x="87" y="102"/>
                    <a:pt x="87" y="102"/>
                  </a:cubicBezTo>
                  <a:cubicBezTo>
                    <a:pt x="87" y="102"/>
                    <a:pt x="87" y="102"/>
                    <a:pt x="87" y="102"/>
                  </a:cubicBezTo>
                  <a:cubicBezTo>
                    <a:pt x="87" y="103"/>
                    <a:pt x="87" y="103"/>
                    <a:pt x="87" y="103"/>
                  </a:cubicBezTo>
                  <a:cubicBezTo>
                    <a:pt x="88" y="103"/>
                    <a:pt x="88" y="103"/>
                    <a:pt x="88" y="103"/>
                  </a:cubicBezTo>
                  <a:cubicBezTo>
                    <a:pt x="88" y="104"/>
                    <a:pt x="88" y="104"/>
                    <a:pt x="88" y="104"/>
                  </a:cubicBezTo>
                  <a:cubicBezTo>
                    <a:pt x="89" y="104"/>
                    <a:pt x="89" y="104"/>
                    <a:pt x="89" y="104"/>
                  </a:cubicBezTo>
                  <a:cubicBezTo>
                    <a:pt x="89" y="103"/>
                    <a:pt x="89" y="103"/>
                    <a:pt x="89" y="103"/>
                  </a:cubicBezTo>
                  <a:cubicBezTo>
                    <a:pt x="89" y="103"/>
                    <a:pt x="89" y="103"/>
                    <a:pt x="89" y="103"/>
                  </a:cubicBezTo>
                  <a:cubicBezTo>
                    <a:pt x="89" y="102"/>
                    <a:pt x="89" y="102"/>
                    <a:pt x="89" y="102"/>
                  </a:cubicBezTo>
                  <a:cubicBezTo>
                    <a:pt x="89" y="102"/>
                    <a:pt x="89" y="102"/>
                    <a:pt x="89" y="102"/>
                  </a:cubicBezTo>
                  <a:cubicBezTo>
                    <a:pt x="89" y="101"/>
                    <a:pt x="89" y="101"/>
                    <a:pt x="89" y="101"/>
                  </a:cubicBezTo>
                  <a:cubicBezTo>
                    <a:pt x="89" y="100"/>
                    <a:pt x="89" y="100"/>
                    <a:pt x="89" y="100"/>
                  </a:cubicBezTo>
                  <a:cubicBezTo>
                    <a:pt x="89" y="100"/>
                    <a:pt x="89" y="100"/>
                    <a:pt x="89" y="100"/>
                  </a:cubicBezTo>
                  <a:cubicBezTo>
                    <a:pt x="88" y="99"/>
                    <a:pt x="88" y="99"/>
                    <a:pt x="88" y="99"/>
                  </a:cubicBezTo>
                  <a:cubicBezTo>
                    <a:pt x="88" y="98"/>
                    <a:pt x="88" y="98"/>
                    <a:pt x="88" y="98"/>
                  </a:cubicBezTo>
                  <a:cubicBezTo>
                    <a:pt x="89" y="99"/>
                    <a:pt x="89" y="99"/>
                    <a:pt x="89" y="99"/>
                  </a:cubicBezTo>
                  <a:cubicBezTo>
                    <a:pt x="90" y="99"/>
                    <a:pt x="90" y="99"/>
                    <a:pt x="90" y="99"/>
                  </a:cubicBezTo>
                  <a:cubicBezTo>
                    <a:pt x="90" y="98"/>
                    <a:pt x="90" y="98"/>
                    <a:pt x="90" y="98"/>
                  </a:cubicBezTo>
                  <a:cubicBezTo>
                    <a:pt x="90" y="98"/>
                    <a:pt x="90" y="98"/>
                    <a:pt x="90" y="98"/>
                  </a:cubicBezTo>
                  <a:cubicBezTo>
                    <a:pt x="89" y="98"/>
                    <a:pt x="89" y="98"/>
                    <a:pt x="89" y="98"/>
                  </a:cubicBezTo>
                  <a:cubicBezTo>
                    <a:pt x="89" y="97"/>
                    <a:pt x="89" y="97"/>
                    <a:pt x="89" y="97"/>
                  </a:cubicBezTo>
                  <a:cubicBezTo>
                    <a:pt x="90" y="97"/>
                    <a:pt x="90" y="97"/>
                    <a:pt x="90" y="97"/>
                  </a:cubicBezTo>
                  <a:cubicBezTo>
                    <a:pt x="91" y="97"/>
                    <a:pt x="91" y="97"/>
                    <a:pt x="91" y="97"/>
                  </a:cubicBezTo>
                  <a:cubicBezTo>
                    <a:pt x="92" y="98"/>
                    <a:pt x="92" y="98"/>
                    <a:pt x="92" y="98"/>
                  </a:cubicBezTo>
                  <a:cubicBezTo>
                    <a:pt x="92" y="97"/>
                    <a:pt x="92" y="97"/>
                    <a:pt x="92" y="97"/>
                  </a:cubicBezTo>
                  <a:cubicBezTo>
                    <a:pt x="92" y="97"/>
                    <a:pt x="92" y="97"/>
                    <a:pt x="92" y="97"/>
                  </a:cubicBezTo>
                  <a:cubicBezTo>
                    <a:pt x="91" y="96"/>
                    <a:pt x="91" y="96"/>
                    <a:pt x="91" y="96"/>
                  </a:cubicBezTo>
                  <a:cubicBezTo>
                    <a:pt x="92" y="96"/>
                    <a:pt x="92" y="96"/>
                    <a:pt x="92" y="96"/>
                  </a:cubicBezTo>
                  <a:cubicBezTo>
                    <a:pt x="93" y="97"/>
                    <a:pt x="93" y="97"/>
                    <a:pt x="93" y="97"/>
                  </a:cubicBezTo>
                  <a:cubicBezTo>
                    <a:pt x="93" y="96"/>
                    <a:pt x="93" y="96"/>
                    <a:pt x="93" y="96"/>
                  </a:cubicBezTo>
                  <a:cubicBezTo>
                    <a:pt x="93" y="95"/>
                    <a:pt x="93" y="95"/>
                    <a:pt x="93" y="95"/>
                  </a:cubicBezTo>
                  <a:cubicBezTo>
                    <a:pt x="93" y="95"/>
                    <a:pt x="93" y="95"/>
                    <a:pt x="93" y="95"/>
                  </a:cubicBezTo>
                  <a:cubicBezTo>
                    <a:pt x="93" y="95"/>
                    <a:pt x="93" y="95"/>
                    <a:pt x="93" y="95"/>
                  </a:cubicBezTo>
                  <a:cubicBezTo>
                    <a:pt x="94" y="94"/>
                    <a:pt x="94" y="94"/>
                    <a:pt x="94" y="94"/>
                  </a:cubicBezTo>
                  <a:cubicBezTo>
                    <a:pt x="95" y="94"/>
                    <a:pt x="95" y="94"/>
                    <a:pt x="95" y="94"/>
                  </a:cubicBezTo>
                  <a:cubicBezTo>
                    <a:pt x="94" y="93"/>
                    <a:pt x="94" y="93"/>
                    <a:pt x="94" y="93"/>
                  </a:cubicBezTo>
                  <a:cubicBezTo>
                    <a:pt x="94" y="93"/>
                    <a:pt x="94" y="93"/>
                    <a:pt x="94" y="93"/>
                  </a:cubicBezTo>
                  <a:cubicBezTo>
                    <a:pt x="94" y="92"/>
                    <a:pt x="94" y="92"/>
                    <a:pt x="94" y="92"/>
                  </a:cubicBezTo>
                  <a:cubicBezTo>
                    <a:pt x="94" y="93"/>
                    <a:pt x="94" y="93"/>
                    <a:pt x="94" y="93"/>
                  </a:cubicBezTo>
                  <a:cubicBezTo>
                    <a:pt x="95" y="92"/>
                    <a:pt x="95" y="92"/>
                    <a:pt x="95" y="92"/>
                  </a:cubicBezTo>
                  <a:cubicBezTo>
                    <a:pt x="96" y="91"/>
                    <a:pt x="96" y="91"/>
                    <a:pt x="96" y="91"/>
                  </a:cubicBezTo>
                  <a:cubicBezTo>
                    <a:pt x="96" y="90"/>
                    <a:pt x="96" y="90"/>
                    <a:pt x="96" y="90"/>
                  </a:cubicBezTo>
                  <a:cubicBezTo>
                    <a:pt x="97" y="89"/>
                    <a:pt x="97" y="89"/>
                    <a:pt x="97" y="89"/>
                  </a:cubicBezTo>
                  <a:cubicBezTo>
                    <a:pt x="97" y="88"/>
                    <a:pt x="97" y="88"/>
                    <a:pt x="97" y="88"/>
                  </a:cubicBezTo>
                  <a:cubicBezTo>
                    <a:pt x="98" y="88"/>
                    <a:pt x="98" y="88"/>
                    <a:pt x="98" y="88"/>
                  </a:cubicBezTo>
                  <a:cubicBezTo>
                    <a:pt x="99" y="87"/>
                    <a:pt x="99" y="87"/>
                    <a:pt x="99" y="87"/>
                  </a:cubicBezTo>
                  <a:cubicBezTo>
                    <a:pt x="100" y="85"/>
                    <a:pt x="100" y="85"/>
                    <a:pt x="100" y="85"/>
                  </a:cubicBezTo>
                  <a:cubicBezTo>
                    <a:pt x="100" y="85"/>
                    <a:pt x="100" y="85"/>
                    <a:pt x="100" y="85"/>
                  </a:cubicBezTo>
                  <a:cubicBezTo>
                    <a:pt x="102" y="84"/>
                    <a:pt x="102" y="84"/>
                    <a:pt x="102" y="84"/>
                  </a:cubicBezTo>
                  <a:cubicBezTo>
                    <a:pt x="104" y="82"/>
                    <a:pt x="104" y="82"/>
                    <a:pt x="104" y="82"/>
                  </a:cubicBezTo>
                  <a:cubicBezTo>
                    <a:pt x="105" y="81"/>
                    <a:pt x="105" y="81"/>
                    <a:pt x="105" y="81"/>
                  </a:cubicBezTo>
                  <a:cubicBezTo>
                    <a:pt x="106" y="81"/>
                    <a:pt x="106" y="81"/>
                    <a:pt x="106" y="81"/>
                  </a:cubicBezTo>
                  <a:cubicBezTo>
                    <a:pt x="107" y="80"/>
                    <a:pt x="107" y="80"/>
                    <a:pt x="107" y="80"/>
                  </a:cubicBezTo>
                  <a:cubicBezTo>
                    <a:pt x="108" y="80"/>
                    <a:pt x="108" y="80"/>
                    <a:pt x="108" y="80"/>
                  </a:cubicBezTo>
                  <a:cubicBezTo>
                    <a:pt x="109" y="79"/>
                    <a:pt x="109" y="79"/>
                    <a:pt x="109" y="79"/>
                  </a:cubicBezTo>
                  <a:cubicBezTo>
                    <a:pt x="110" y="78"/>
                    <a:pt x="110" y="78"/>
                    <a:pt x="110" y="78"/>
                  </a:cubicBezTo>
                  <a:cubicBezTo>
                    <a:pt x="111" y="77"/>
                    <a:pt x="111" y="77"/>
                    <a:pt x="111" y="77"/>
                  </a:cubicBezTo>
                  <a:cubicBezTo>
                    <a:pt x="112" y="77"/>
                    <a:pt x="112" y="77"/>
                    <a:pt x="112" y="77"/>
                  </a:cubicBezTo>
                  <a:cubicBezTo>
                    <a:pt x="112" y="77"/>
                    <a:pt x="112" y="77"/>
                    <a:pt x="112" y="77"/>
                  </a:cubicBezTo>
                  <a:cubicBezTo>
                    <a:pt x="112" y="77"/>
                    <a:pt x="112" y="77"/>
                    <a:pt x="112" y="77"/>
                  </a:cubicBezTo>
                  <a:cubicBezTo>
                    <a:pt x="112" y="76"/>
                    <a:pt x="112" y="76"/>
                    <a:pt x="112" y="76"/>
                  </a:cubicBezTo>
                  <a:cubicBezTo>
                    <a:pt x="112" y="75"/>
                    <a:pt x="112" y="75"/>
                    <a:pt x="112" y="75"/>
                  </a:cubicBezTo>
                  <a:cubicBezTo>
                    <a:pt x="112" y="75"/>
                    <a:pt x="112" y="75"/>
                    <a:pt x="112" y="75"/>
                  </a:cubicBezTo>
                  <a:cubicBezTo>
                    <a:pt x="112" y="74"/>
                    <a:pt x="112" y="74"/>
                    <a:pt x="112" y="74"/>
                  </a:cubicBezTo>
                  <a:cubicBezTo>
                    <a:pt x="112" y="73"/>
                    <a:pt x="112" y="73"/>
                    <a:pt x="112" y="73"/>
                  </a:cubicBezTo>
                  <a:cubicBezTo>
                    <a:pt x="111" y="73"/>
                    <a:pt x="111" y="73"/>
                    <a:pt x="111" y="73"/>
                  </a:cubicBezTo>
                  <a:cubicBezTo>
                    <a:pt x="111" y="72"/>
                    <a:pt x="111" y="72"/>
                    <a:pt x="111" y="72"/>
                  </a:cubicBezTo>
                  <a:cubicBezTo>
                    <a:pt x="112" y="71"/>
                    <a:pt x="112" y="71"/>
                    <a:pt x="112" y="71"/>
                  </a:cubicBezTo>
                  <a:cubicBezTo>
                    <a:pt x="112" y="71"/>
                    <a:pt x="112" y="71"/>
                    <a:pt x="112" y="71"/>
                  </a:cubicBezTo>
                  <a:cubicBezTo>
                    <a:pt x="111" y="71"/>
                    <a:pt x="111" y="71"/>
                    <a:pt x="111" y="71"/>
                  </a:cubicBezTo>
                  <a:cubicBezTo>
                    <a:pt x="110" y="70"/>
                    <a:pt x="110" y="70"/>
                    <a:pt x="110" y="70"/>
                  </a:cubicBezTo>
                  <a:cubicBezTo>
                    <a:pt x="109" y="70"/>
                    <a:pt x="109" y="70"/>
                    <a:pt x="109" y="70"/>
                  </a:cubicBezTo>
                  <a:cubicBezTo>
                    <a:pt x="109" y="70"/>
                    <a:pt x="109" y="70"/>
                    <a:pt x="109" y="70"/>
                  </a:cubicBezTo>
                  <a:cubicBezTo>
                    <a:pt x="109" y="69"/>
                    <a:pt x="109" y="69"/>
                    <a:pt x="109" y="69"/>
                  </a:cubicBezTo>
                  <a:cubicBezTo>
                    <a:pt x="108" y="69"/>
                    <a:pt x="108" y="69"/>
                    <a:pt x="108" y="69"/>
                  </a:cubicBezTo>
                  <a:cubicBezTo>
                    <a:pt x="107" y="69"/>
                    <a:pt x="107" y="69"/>
                    <a:pt x="107" y="69"/>
                  </a:cubicBezTo>
                  <a:cubicBezTo>
                    <a:pt x="107" y="70"/>
                    <a:pt x="107" y="70"/>
                    <a:pt x="107" y="70"/>
                  </a:cubicBezTo>
                  <a:cubicBezTo>
                    <a:pt x="107" y="70"/>
                    <a:pt x="107" y="70"/>
                    <a:pt x="107" y="70"/>
                  </a:cubicBezTo>
                  <a:cubicBezTo>
                    <a:pt x="106" y="69"/>
                    <a:pt x="106" y="69"/>
                    <a:pt x="106" y="69"/>
                  </a:cubicBezTo>
                  <a:cubicBezTo>
                    <a:pt x="105" y="69"/>
                    <a:pt x="105" y="69"/>
                    <a:pt x="105" y="69"/>
                  </a:cubicBezTo>
                  <a:cubicBezTo>
                    <a:pt x="104" y="70"/>
                    <a:pt x="104" y="70"/>
                    <a:pt x="104" y="70"/>
                  </a:cubicBezTo>
                  <a:cubicBezTo>
                    <a:pt x="104" y="71"/>
                    <a:pt x="104" y="71"/>
                    <a:pt x="104" y="71"/>
                  </a:cubicBezTo>
                  <a:cubicBezTo>
                    <a:pt x="103" y="71"/>
                    <a:pt x="103" y="71"/>
                    <a:pt x="103" y="71"/>
                  </a:cubicBezTo>
                  <a:cubicBezTo>
                    <a:pt x="103" y="71"/>
                    <a:pt x="103" y="71"/>
                    <a:pt x="103" y="71"/>
                  </a:cubicBezTo>
                  <a:cubicBezTo>
                    <a:pt x="102" y="72"/>
                    <a:pt x="102" y="72"/>
                    <a:pt x="102" y="72"/>
                  </a:cubicBezTo>
                  <a:cubicBezTo>
                    <a:pt x="102" y="72"/>
                    <a:pt x="102" y="72"/>
                    <a:pt x="102" y="72"/>
                  </a:cubicBezTo>
                  <a:cubicBezTo>
                    <a:pt x="102" y="73"/>
                    <a:pt x="102" y="73"/>
                    <a:pt x="102" y="73"/>
                  </a:cubicBezTo>
                  <a:cubicBezTo>
                    <a:pt x="101" y="73"/>
                    <a:pt x="101" y="73"/>
                    <a:pt x="101" y="73"/>
                  </a:cubicBezTo>
                  <a:cubicBezTo>
                    <a:pt x="102" y="74"/>
                    <a:pt x="102" y="74"/>
                    <a:pt x="102" y="74"/>
                  </a:cubicBezTo>
                  <a:cubicBezTo>
                    <a:pt x="102" y="75"/>
                    <a:pt x="102" y="75"/>
                    <a:pt x="102" y="75"/>
                  </a:cubicBezTo>
                  <a:cubicBezTo>
                    <a:pt x="101" y="75"/>
                    <a:pt x="101" y="75"/>
                    <a:pt x="101" y="75"/>
                  </a:cubicBezTo>
                  <a:cubicBezTo>
                    <a:pt x="101" y="75"/>
                    <a:pt x="101" y="75"/>
                    <a:pt x="101" y="75"/>
                  </a:cubicBezTo>
                  <a:cubicBezTo>
                    <a:pt x="101" y="76"/>
                    <a:pt x="101" y="76"/>
                    <a:pt x="101" y="76"/>
                  </a:cubicBezTo>
                  <a:cubicBezTo>
                    <a:pt x="100" y="76"/>
                    <a:pt x="100" y="76"/>
                    <a:pt x="100" y="76"/>
                  </a:cubicBezTo>
                  <a:cubicBezTo>
                    <a:pt x="100" y="77"/>
                    <a:pt x="100" y="77"/>
                    <a:pt x="100" y="77"/>
                  </a:cubicBezTo>
                  <a:cubicBezTo>
                    <a:pt x="98" y="77"/>
                    <a:pt x="98" y="77"/>
                    <a:pt x="98" y="77"/>
                  </a:cubicBezTo>
                  <a:cubicBezTo>
                    <a:pt x="98" y="78"/>
                    <a:pt x="98" y="78"/>
                    <a:pt x="98" y="78"/>
                  </a:cubicBezTo>
                  <a:cubicBezTo>
                    <a:pt x="98" y="78"/>
                    <a:pt x="98" y="78"/>
                    <a:pt x="98" y="78"/>
                  </a:cubicBezTo>
                  <a:cubicBezTo>
                    <a:pt x="97" y="78"/>
                    <a:pt x="97" y="78"/>
                    <a:pt x="97" y="78"/>
                  </a:cubicBezTo>
                  <a:cubicBezTo>
                    <a:pt x="96" y="78"/>
                    <a:pt x="96" y="78"/>
                    <a:pt x="96" y="78"/>
                  </a:cubicBezTo>
                  <a:cubicBezTo>
                    <a:pt x="95" y="79"/>
                    <a:pt x="95" y="79"/>
                    <a:pt x="95" y="79"/>
                  </a:cubicBezTo>
                  <a:cubicBezTo>
                    <a:pt x="95" y="80"/>
                    <a:pt x="95" y="80"/>
                    <a:pt x="95" y="80"/>
                  </a:cubicBezTo>
                  <a:cubicBezTo>
                    <a:pt x="94" y="79"/>
                    <a:pt x="94" y="79"/>
                    <a:pt x="94" y="79"/>
                  </a:cubicBezTo>
                  <a:cubicBezTo>
                    <a:pt x="94" y="79"/>
                    <a:pt x="94" y="79"/>
                    <a:pt x="94" y="79"/>
                  </a:cubicBezTo>
                  <a:cubicBezTo>
                    <a:pt x="94" y="79"/>
                    <a:pt x="94" y="79"/>
                    <a:pt x="94" y="79"/>
                  </a:cubicBezTo>
                  <a:cubicBezTo>
                    <a:pt x="94" y="79"/>
                    <a:pt x="94" y="79"/>
                    <a:pt x="94" y="79"/>
                  </a:cubicBezTo>
                  <a:cubicBezTo>
                    <a:pt x="94" y="80"/>
                    <a:pt x="94" y="80"/>
                    <a:pt x="94" y="80"/>
                  </a:cubicBezTo>
                  <a:cubicBezTo>
                    <a:pt x="93" y="80"/>
                    <a:pt x="93" y="80"/>
                    <a:pt x="93" y="80"/>
                  </a:cubicBezTo>
                  <a:cubicBezTo>
                    <a:pt x="93" y="80"/>
                    <a:pt x="93" y="80"/>
                    <a:pt x="93" y="80"/>
                  </a:cubicBezTo>
                  <a:cubicBezTo>
                    <a:pt x="93" y="79"/>
                    <a:pt x="93" y="79"/>
                    <a:pt x="93" y="79"/>
                  </a:cubicBezTo>
                  <a:cubicBezTo>
                    <a:pt x="91" y="79"/>
                    <a:pt x="91" y="79"/>
                    <a:pt x="91" y="79"/>
                  </a:cubicBezTo>
                  <a:cubicBezTo>
                    <a:pt x="90" y="80"/>
                    <a:pt x="90" y="80"/>
                    <a:pt x="90" y="80"/>
                  </a:cubicBezTo>
                  <a:cubicBezTo>
                    <a:pt x="89" y="80"/>
                    <a:pt x="89" y="80"/>
                    <a:pt x="89" y="80"/>
                  </a:cubicBezTo>
                  <a:cubicBezTo>
                    <a:pt x="89" y="80"/>
                    <a:pt x="89" y="80"/>
                    <a:pt x="89" y="80"/>
                  </a:cubicBezTo>
                  <a:cubicBezTo>
                    <a:pt x="89" y="80"/>
                    <a:pt x="89" y="80"/>
                    <a:pt x="89" y="80"/>
                  </a:cubicBezTo>
                  <a:cubicBezTo>
                    <a:pt x="89" y="81"/>
                    <a:pt x="89" y="81"/>
                    <a:pt x="89" y="81"/>
                  </a:cubicBezTo>
                  <a:cubicBezTo>
                    <a:pt x="89" y="82"/>
                    <a:pt x="89" y="82"/>
                    <a:pt x="89" y="82"/>
                  </a:cubicBezTo>
                  <a:cubicBezTo>
                    <a:pt x="89" y="82"/>
                    <a:pt x="89" y="82"/>
                    <a:pt x="89" y="82"/>
                  </a:cubicBezTo>
                  <a:cubicBezTo>
                    <a:pt x="89" y="82"/>
                    <a:pt x="89" y="82"/>
                    <a:pt x="89" y="82"/>
                  </a:cubicBezTo>
                  <a:cubicBezTo>
                    <a:pt x="88" y="83"/>
                    <a:pt x="88" y="83"/>
                    <a:pt x="88" y="83"/>
                  </a:cubicBezTo>
                  <a:cubicBezTo>
                    <a:pt x="88" y="83"/>
                    <a:pt x="88" y="83"/>
                    <a:pt x="88" y="83"/>
                  </a:cubicBezTo>
                  <a:cubicBezTo>
                    <a:pt x="88" y="82"/>
                    <a:pt x="88" y="82"/>
                    <a:pt x="88" y="82"/>
                  </a:cubicBezTo>
                  <a:cubicBezTo>
                    <a:pt x="88" y="82"/>
                    <a:pt x="88" y="82"/>
                    <a:pt x="88" y="82"/>
                  </a:cubicBezTo>
                  <a:cubicBezTo>
                    <a:pt x="88" y="82"/>
                    <a:pt x="88" y="82"/>
                    <a:pt x="88" y="82"/>
                  </a:cubicBezTo>
                  <a:cubicBezTo>
                    <a:pt x="88" y="82"/>
                    <a:pt x="88" y="82"/>
                    <a:pt x="88" y="82"/>
                  </a:cubicBezTo>
                  <a:cubicBezTo>
                    <a:pt x="87" y="82"/>
                    <a:pt x="87" y="82"/>
                    <a:pt x="87" y="82"/>
                  </a:cubicBezTo>
                  <a:cubicBezTo>
                    <a:pt x="86" y="83"/>
                    <a:pt x="86" y="83"/>
                    <a:pt x="86" y="83"/>
                  </a:cubicBezTo>
                  <a:cubicBezTo>
                    <a:pt x="86" y="83"/>
                    <a:pt x="86" y="83"/>
                    <a:pt x="86" y="83"/>
                  </a:cubicBezTo>
                  <a:cubicBezTo>
                    <a:pt x="87" y="84"/>
                    <a:pt x="87" y="84"/>
                    <a:pt x="87" y="84"/>
                  </a:cubicBezTo>
                  <a:cubicBezTo>
                    <a:pt x="87" y="84"/>
                    <a:pt x="87" y="84"/>
                    <a:pt x="87" y="84"/>
                  </a:cubicBezTo>
                  <a:cubicBezTo>
                    <a:pt x="86" y="85"/>
                    <a:pt x="86" y="85"/>
                    <a:pt x="86" y="85"/>
                  </a:cubicBezTo>
                  <a:cubicBezTo>
                    <a:pt x="85" y="85"/>
                    <a:pt x="85" y="85"/>
                    <a:pt x="85" y="85"/>
                  </a:cubicBezTo>
                  <a:cubicBezTo>
                    <a:pt x="85" y="85"/>
                    <a:pt x="85" y="85"/>
                    <a:pt x="85" y="85"/>
                  </a:cubicBezTo>
                  <a:cubicBezTo>
                    <a:pt x="85" y="86"/>
                    <a:pt x="85" y="86"/>
                    <a:pt x="85" y="86"/>
                  </a:cubicBezTo>
                  <a:cubicBezTo>
                    <a:pt x="84" y="86"/>
                    <a:pt x="84" y="86"/>
                    <a:pt x="84" y="86"/>
                  </a:cubicBezTo>
                  <a:cubicBezTo>
                    <a:pt x="83" y="86"/>
                    <a:pt x="83" y="86"/>
                    <a:pt x="83" y="86"/>
                  </a:cubicBezTo>
                  <a:cubicBezTo>
                    <a:pt x="83" y="87"/>
                    <a:pt x="83" y="87"/>
                    <a:pt x="83" y="87"/>
                  </a:cubicBezTo>
                  <a:cubicBezTo>
                    <a:pt x="83" y="88"/>
                    <a:pt x="83" y="88"/>
                    <a:pt x="83" y="88"/>
                  </a:cubicBezTo>
                  <a:cubicBezTo>
                    <a:pt x="84" y="88"/>
                    <a:pt x="84" y="88"/>
                    <a:pt x="84" y="88"/>
                  </a:cubicBezTo>
                  <a:cubicBezTo>
                    <a:pt x="83" y="88"/>
                    <a:pt x="83" y="88"/>
                    <a:pt x="83" y="88"/>
                  </a:cubicBezTo>
                  <a:cubicBezTo>
                    <a:pt x="82" y="88"/>
                    <a:pt x="82" y="88"/>
                    <a:pt x="82" y="88"/>
                  </a:cubicBezTo>
                  <a:cubicBezTo>
                    <a:pt x="81" y="89"/>
                    <a:pt x="81" y="89"/>
                    <a:pt x="81" y="89"/>
                  </a:cubicBezTo>
                  <a:cubicBezTo>
                    <a:pt x="81" y="90"/>
                    <a:pt x="81" y="90"/>
                    <a:pt x="81" y="90"/>
                  </a:cubicBezTo>
                  <a:cubicBezTo>
                    <a:pt x="81" y="90"/>
                    <a:pt x="81" y="90"/>
                    <a:pt x="81" y="90"/>
                  </a:cubicBezTo>
                  <a:cubicBezTo>
                    <a:pt x="82" y="90"/>
                    <a:pt x="82" y="90"/>
                    <a:pt x="82" y="90"/>
                  </a:cubicBezTo>
                  <a:cubicBezTo>
                    <a:pt x="82" y="90"/>
                    <a:pt x="82" y="90"/>
                    <a:pt x="82" y="90"/>
                  </a:cubicBezTo>
                  <a:cubicBezTo>
                    <a:pt x="83" y="91"/>
                    <a:pt x="83" y="91"/>
                    <a:pt x="83" y="91"/>
                  </a:cubicBezTo>
                  <a:cubicBezTo>
                    <a:pt x="83" y="91"/>
                    <a:pt x="83" y="91"/>
                    <a:pt x="83" y="91"/>
                  </a:cubicBezTo>
                  <a:cubicBezTo>
                    <a:pt x="83" y="92"/>
                    <a:pt x="83" y="92"/>
                    <a:pt x="83" y="92"/>
                  </a:cubicBezTo>
                  <a:cubicBezTo>
                    <a:pt x="82" y="92"/>
                    <a:pt x="82" y="92"/>
                    <a:pt x="82" y="92"/>
                  </a:cubicBezTo>
                  <a:cubicBezTo>
                    <a:pt x="82" y="92"/>
                    <a:pt x="82" y="92"/>
                    <a:pt x="82" y="92"/>
                  </a:cubicBezTo>
                  <a:cubicBezTo>
                    <a:pt x="81" y="92"/>
                    <a:pt x="81" y="92"/>
                    <a:pt x="81" y="92"/>
                  </a:cubicBezTo>
                  <a:cubicBezTo>
                    <a:pt x="80" y="92"/>
                    <a:pt x="80" y="92"/>
                    <a:pt x="80" y="92"/>
                  </a:cubicBezTo>
                  <a:cubicBezTo>
                    <a:pt x="79" y="93"/>
                    <a:pt x="79" y="93"/>
                    <a:pt x="79" y="93"/>
                  </a:cubicBezTo>
                  <a:cubicBezTo>
                    <a:pt x="79" y="93"/>
                    <a:pt x="79" y="93"/>
                    <a:pt x="79" y="93"/>
                  </a:cubicBezTo>
                  <a:cubicBezTo>
                    <a:pt x="79" y="94"/>
                    <a:pt x="79" y="94"/>
                    <a:pt x="79" y="94"/>
                  </a:cubicBezTo>
                  <a:cubicBezTo>
                    <a:pt x="78" y="94"/>
                    <a:pt x="78" y="94"/>
                    <a:pt x="78" y="94"/>
                  </a:cubicBezTo>
                  <a:cubicBezTo>
                    <a:pt x="78" y="94"/>
                    <a:pt x="78" y="94"/>
                    <a:pt x="78" y="94"/>
                  </a:cubicBezTo>
                  <a:cubicBezTo>
                    <a:pt x="77" y="94"/>
                    <a:pt x="77" y="94"/>
                    <a:pt x="77" y="94"/>
                  </a:cubicBezTo>
                  <a:cubicBezTo>
                    <a:pt x="77" y="93"/>
                    <a:pt x="77" y="93"/>
                    <a:pt x="77" y="93"/>
                  </a:cubicBezTo>
                  <a:cubicBezTo>
                    <a:pt x="77" y="93"/>
                    <a:pt x="77" y="93"/>
                    <a:pt x="77" y="93"/>
                  </a:cubicBezTo>
                  <a:cubicBezTo>
                    <a:pt x="76" y="94"/>
                    <a:pt x="76" y="94"/>
                    <a:pt x="76" y="94"/>
                  </a:cubicBezTo>
                  <a:cubicBezTo>
                    <a:pt x="76" y="95"/>
                    <a:pt x="76" y="95"/>
                    <a:pt x="76" y="95"/>
                  </a:cubicBezTo>
                  <a:cubicBezTo>
                    <a:pt x="77" y="96"/>
                    <a:pt x="77" y="96"/>
                    <a:pt x="77" y="96"/>
                  </a:cubicBezTo>
                  <a:cubicBezTo>
                    <a:pt x="78" y="96"/>
                    <a:pt x="78" y="96"/>
                    <a:pt x="78" y="96"/>
                  </a:cubicBezTo>
                  <a:cubicBezTo>
                    <a:pt x="78" y="96"/>
                    <a:pt x="78" y="96"/>
                    <a:pt x="78" y="96"/>
                  </a:cubicBezTo>
                  <a:cubicBezTo>
                    <a:pt x="78" y="96"/>
                    <a:pt x="78" y="96"/>
                    <a:pt x="78" y="96"/>
                  </a:cubicBezTo>
                  <a:cubicBezTo>
                    <a:pt x="78" y="97"/>
                    <a:pt x="78" y="97"/>
                    <a:pt x="78" y="97"/>
                  </a:cubicBezTo>
                  <a:cubicBezTo>
                    <a:pt x="78" y="97"/>
                    <a:pt x="78" y="97"/>
                    <a:pt x="78" y="97"/>
                  </a:cubicBezTo>
                  <a:cubicBezTo>
                    <a:pt x="78" y="98"/>
                    <a:pt x="78" y="98"/>
                    <a:pt x="78" y="98"/>
                  </a:cubicBezTo>
                  <a:cubicBezTo>
                    <a:pt x="79" y="97"/>
                    <a:pt x="79" y="97"/>
                    <a:pt x="79" y="97"/>
                  </a:cubicBezTo>
                  <a:cubicBezTo>
                    <a:pt x="79" y="97"/>
                    <a:pt x="79" y="97"/>
                    <a:pt x="79" y="97"/>
                  </a:cubicBezTo>
                  <a:cubicBezTo>
                    <a:pt x="80" y="97"/>
                    <a:pt x="80" y="97"/>
                    <a:pt x="80" y="97"/>
                  </a:cubicBezTo>
                  <a:cubicBezTo>
                    <a:pt x="80" y="97"/>
                    <a:pt x="80" y="97"/>
                    <a:pt x="80" y="97"/>
                  </a:cubicBezTo>
                  <a:cubicBezTo>
                    <a:pt x="81" y="97"/>
                    <a:pt x="81" y="97"/>
                    <a:pt x="81" y="97"/>
                  </a:cubicBezTo>
                  <a:cubicBezTo>
                    <a:pt x="81" y="97"/>
                    <a:pt x="81" y="97"/>
                    <a:pt x="81" y="97"/>
                  </a:cubicBezTo>
                  <a:cubicBezTo>
                    <a:pt x="81" y="98"/>
                    <a:pt x="81" y="98"/>
                    <a:pt x="81" y="98"/>
                  </a:cubicBezTo>
                  <a:cubicBezTo>
                    <a:pt x="80" y="98"/>
                    <a:pt x="80" y="98"/>
                    <a:pt x="80" y="98"/>
                  </a:cubicBezTo>
                  <a:cubicBezTo>
                    <a:pt x="79" y="98"/>
                    <a:pt x="79" y="98"/>
                    <a:pt x="79" y="98"/>
                  </a:cubicBezTo>
                  <a:cubicBezTo>
                    <a:pt x="79" y="98"/>
                    <a:pt x="79" y="98"/>
                    <a:pt x="79" y="98"/>
                  </a:cubicBezTo>
                  <a:cubicBezTo>
                    <a:pt x="78" y="98"/>
                    <a:pt x="78" y="98"/>
                    <a:pt x="78" y="98"/>
                  </a:cubicBezTo>
                  <a:cubicBezTo>
                    <a:pt x="78" y="99"/>
                    <a:pt x="78" y="99"/>
                    <a:pt x="78" y="99"/>
                  </a:cubicBezTo>
                  <a:cubicBezTo>
                    <a:pt x="78" y="100"/>
                    <a:pt x="78" y="100"/>
                    <a:pt x="78" y="100"/>
                  </a:cubicBezTo>
                  <a:cubicBezTo>
                    <a:pt x="79" y="100"/>
                    <a:pt x="79" y="100"/>
                    <a:pt x="79" y="100"/>
                  </a:cubicBezTo>
                  <a:cubicBezTo>
                    <a:pt x="80" y="100"/>
                    <a:pt x="80" y="100"/>
                    <a:pt x="80" y="100"/>
                  </a:cubicBezTo>
                  <a:cubicBezTo>
                    <a:pt x="80" y="100"/>
                    <a:pt x="80" y="100"/>
                    <a:pt x="80" y="100"/>
                  </a:cubicBezTo>
                  <a:cubicBezTo>
                    <a:pt x="80" y="100"/>
                    <a:pt x="80" y="100"/>
                    <a:pt x="80" y="100"/>
                  </a:cubicBezTo>
                  <a:cubicBezTo>
                    <a:pt x="80" y="100"/>
                    <a:pt x="80" y="100"/>
                    <a:pt x="80" y="100"/>
                  </a:cubicBezTo>
                  <a:cubicBezTo>
                    <a:pt x="79" y="101"/>
                    <a:pt x="79" y="101"/>
                    <a:pt x="79" y="101"/>
                  </a:cubicBezTo>
                  <a:cubicBezTo>
                    <a:pt x="78" y="101"/>
                    <a:pt x="78" y="101"/>
                    <a:pt x="78" y="101"/>
                  </a:cubicBezTo>
                  <a:cubicBezTo>
                    <a:pt x="78" y="101"/>
                    <a:pt x="78" y="101"/>
                    <a:pt x="78" y="101"/>
                  </a:cubicBezTo>
                  <a:cubicBezTo>
                    <a:pt x="78" y="102"/>
                    <a:pt x="78" y="102"/>
                    <a:pt x="78" y="102"/>
                  </a:cubicBezTo>
                  <a:cubicBezTo>
                    <a:pt x="78" y="102"/>
                    <a:pt x="78" y="102"/>
                    <a:pt x="78" y="102"/>
                  </a:cubicBezTo>
                  <a:cubicBezTo>
                    <a:pt x="79" y="102"/>
                    <a:pt x="79" y="102"/>
                    <a:pt x="79" y="102"/>
                  </a:cubicBezTo>
                  <a:cubicBezTo>
                    <a:pt x="80" y="102"/>
                    <a:pt x="80" y="102"/>
                    <a:pt x="80" y="102"/>
                  </a:cubicBezTo>
                  <a:cubicBezTo>
                    <a:pt x="80" y="102"/>
                    <a:pt x="80" y="102"/>
                    <a:pt x="80" y="102"/>
                  </a:cubicBezTo>
                  <a:cubicBezTo>
                    <a:pt x="79" y="102"/>
                    <a:pt x="79" y="102"/>
                    <a:pt x="79" y="102"/>
                  </a:cubicBezTo>
                  <a:cubicBezTo>
                    <a:pt x="78" y="102"/>
                    <a:pt x="78" y="102"/>
                    <a:pt x="78" y="102"/>
                  </a:cubicBezTo>
                  <a:cubicBezTo>
                    <a:pt x="78" y="103"/>
                    <a:pt x="78" y="103"/>
                    <a:pt x="78" y="103"/>
                  </a:cubicBezTo>
                  <a:cubicBezTo>
                    <a:pt x="79" y="103"/>
                    <a:pt x="79" y="103"/>
                    <a:pt x="79" y="103"/>
                  </a:cubicBezTo>
                  <a:cubicBezTo>
                    <a:pt x="80" y="103"/>
                    <a:pt x="80" y="103"/>
                    <a:pt x="80" y="103"/>
                  </a:cubicBezTo>
                  <a:cubicBezTo>
                    <a:pt x="81" y="104"/>
                    <a:pt x="81" y="104"/>
                    <a:pt x="81" y="104"/>
                  </a:cubicBezTo>
                  <a:cubicBezTo>
                    <a:pt x="82" y="104"/>
                    <a:pt x="82" y="104"/>
                    <a:pt x="82" y="104"/>
                  </a:cubicBezTo>
                  <a:cubicBezTo>
                    <a:pt x="82" y="104"/>
                    <a:pt x="82" y="104"/>
                    <a:pt x="82" y="104"/>
                  </a:cubicBezTo>
                  <a:cubicBezTo>
                    <a:pt x="82" y="105"/>
                    <a:pt x="82" y="105"/>
                    <a:pt x="82" y="105"/>
                  </a:cubicBezTo>
                  <a:cubicBezTo>
                    <a:pt x="81" y="104"/>
                    <a:pt x="81" y="104"/>
                    <a:pt x="81" y="104"/>
                  </a:cubicBezTo>
                  <a:cubicBezTo>
                    <a:pt x="80" y="104"/>
                    <a:pt x="80" y="104"/>
                    <a:pt x="80" y="104"/>
                  </a:cubicBezTo>
                  <a:cubicBezTo>
                    <a:pt x="79" y="104"/>
                    <a:pt x="79" y="104"/>
                    <a:pt x="79" y="104"/>
                  </a:cubicBezTo>
                  <a:cubicBezTo>
                    <a:pt x="79" y="103"/>
                    <a:pt x="79" y="103"/>
                    <a:pt x="79" y="103"/>
                  </a:cubicBezTo>
                  <a:cubicBezTo>
                    <a:pt x="78" y="103"/>
                    <a:pt x="78" y="103"/>
                    <a:pt x="78" y="103"/>
                  </a:cubicBezTo>
                  <a:cubicBezTo>
                    <a:pt x="77" y="104"/>
                    <a:pt x="77" y="104"/>
                    <a:pt x="77" y="104"/>
                  </a:cubicBezTo>
                  <a:cubicBezTo>
                    <a:pt x="77" y="104"/>
                    <a:pt x="77" y="104"/>
                    <a:pt x="77" y="104"/>
                  </a:cubicBezTo>
                  <a:cubicBezTo>
                    <a:pt x="77" y="105"/>
                    <a:pt x="77" y="105"/>
                    <a:pt x="77" y="105"/>
                  </a:cubicBezTo>
                  <a:cubicBezTo>
                    <a:pt x="77" y="105"/>
                    <a:pt x="77" y="105"/>
                    <a:pt x="77" y="105"/>
                  </a:cubicBezTo>
                  <a:cubicBezTo>
                    <a:pt x="77" y="105"/>
                    <a:pt x="77" y="105"/>
                    <a:pt x="77" y="105"/>
                  </a:cubicBezTo>
                  <a:cubicBezTo>
                    <a:pt x="77" y="106"/>
                    <a:pt x="77" y="106"/>
                    <a:pt x="77" y="106"/>
                  </a:cubicBezTo>
                  <a:cubicBezTo>
                    <a:pt x="77" y="106"/>
                    <a:pt x="77" y="106"/>
                    <a:pt x="77" y="106"/>
                  </a:cubicBezTo>
                  <a:cubicBezTo>
                    <a:pt x="76" y="106"/>
                    <a:pt x="76" y="106"/>
                    <a:pt x="76" y="106"/>
                  </a:cubicBezTo>
                  <a:cubicBezTo>
                    <a:pt x="76" y="106"/>
                    <a:pt x="76" y="106"/>
                    <a:pt x="76" y="106"/>
                  </a:cubicBezTo>
                  <a:cubicBezTo>
                    <a:pt x="76" y="107"/>
                    <a:pt x="76" y="107"/>
                    <a:pt x="76" y="107"/>
                  </a:cubicBezTo>
                  <a:cubicBezTo>
                    <a:pt x="76" y="107"/>
                    <a:pt x="76" y="107"/>
                    <a:pt x="76" y="107"/>
                  </a:cubicBezTo>
                  <a:cubicBezTo>
                    <a:pt x="75" y="108"/>
                    <a:pt x="75" y="108"/>
                    <a:pt x="75" y="108"/>
                  </a:cubicBezTo>
                  <a:cubicBezTo>
                    <a:pt x="75" y="108"/>
                    <a:pt x="75" y="108"/>
                    <a:pt x="75" y="108"/>
                  </a:cubicBezTo>
                  <a:cubicBezTo>
                    <a:pt x="75" y="108"/>
                    <a:pt x="75" y="108"/>
                    <a:pt x="75" y="108"/>
                  </a:cubicBezTo>
                  <a:cubicBezTo>
                    <a:pt x="76" y="109"/>
                    <a:pt x="76" y="109"/>
                    <a:pt x="76" y="109"/>
                  </a:cubicBezTo>
                  <a:cubicBezTo>
                    <a:pt x="76" y="109"/>
                    <a:pt x="76" y="109"/>
                    <a:pt x="76" y="109"/>
                  </a:cubicBezTo>
                  <a:cubicBezTo>
                    <a:pt x="77" y="109"/>
                    <a:pt x="77" y="109"/>
                    <a:pt x="77" y="109"/>
                  </a:cubicBezTo>
                  <a:cubicBezTo>
                    <a:pt x="77" y="109"/>
                    <a:pt x="77" y="109"/>
                    <a:pt x="77" y="109"/>
                  </a:cubicBezTo>
                  <a:cubicBezTo>
                    <a:pt x="78" y="108"/>
                    <a:pt x="78" y="108"/>
                    <a:pt x="78" y="108"/>
                  </a:cubicBezTo>
                  <a:cubicBezTo>
                    <a:pt x="79" y="108"/>
                    <a:pt x="79" y="108"/>
                    <a:pt x="79" y="108"/>
                  </a:cubicBezTo>
                  <a:cubicBezTo>
                    <a:pt x="80" y="107"/>
                    <a:pt x="80" y="107"/>
                    <a:pt x="80" y="107"/>
                  </a:cubicBezTo>
                  <a:cubicBezTo>
                    <a:pt x="81" y="107"/>
                    <a:pt x="81" y="107"/>
                    <a:pt x="81" y="107"/>
                  </a:cubicBezTo>
                  <a:cubicBezTo>
                    <a:pt x="81" y="108"/>
                    <a:pt x="81" y="108"/>
                    <a:pt x="81" y="108"/>
                  </a:cubicBezTo>
                  <a:cubicBezTo>
                    <a:pt x="81" y="108"/>
                    <a:pt x="81" y="108"/>
                    <a:pt x="81" y="108"/>
                  </a:cubicBezTo>
                  <a:cubicBezTo>
                    <a:pt x="81" y="108"/>
                    <a:pt x="81" y="108"/>
                    <a:pt x="81" y="108"/>
                  </a:cubicBezTo>
                  <a:cubicBezTo>
                    <a:pt x="80" y="108"/>
                    <a:pt x="80" y="108"/>
                    <a:pt x="80" y="108"/>
                  </a:cubicBezTo>
                  <a:cubicBezTo>
                    <a:pt x="80" y="108"/>
                    <a:pt x="80" y="108"/>
                    <a:pt x="80" y="108"/>
                  </a:cubicBezTo>
                  <a:cubicBezTo>
                    <a:pt x="79" y="108"/>
                    <a:pt x="79" y="108"/>
                    <a:pt x="79" y="108"/>
                  </a:cubicBezTo>
                  <a:cubicBezTo>
                    <a:pt x="78" y="109"/>
                    <a:pt x="78" y="109"/>
                    <a:pt x="78" y="109"/>
                  </a:cubicBezTo>
                  <a:cubicBezTo>
                    <a:pt x="78" y="109"/>
                    <a:pt x="78" y="109"/>
                    <a:pt x="78" y="109"/>
                  </a:cubicBezTo>
                  <a:cubicBezTo>
                    <a:pt x="77" y="110"/>
                    <a:pt x="77" y="110"/>
                    <a:pt x="77" y="110"/>
                  </a:cubicBezTo>
                  <a:cubicBezTo>
                    <a:pt x="78" y="111"/>
                    <a:pt x="78" y="111"/>
                    <a:pt x="78" y="111"/>
                  </a:cubicBezTo>
                  <a:cubicBezTo>
                    <a:pt x="77" y="111"/>
                    <a:pt x="77" y="111"/>
                    <a:pt x="77" y="111"/>
                  </a:cubicBezTo>
                  <a:cubicBezTo>
                    <a:pt x="77" y="111"/>
                    <a:pt x="77" y="112"/>
                    <a:pt x="77" y="111"/>
                  </a:cubicBezTo>
                  <a:close/>
                  <a:moveTo>
                    <a:pt x="81" y="133"/>
                  </a:moveTo>
                  <a:cubicBezTo>
                    <a:pt x="82" y="133"/>
                    <a:pt x="82" y="133"/>
                    <a:pt x="82" y="133"/>
                  </a:cubicBezTo>
                  <a:cubicBezTo>
                    <a:pt x="82" y="133"/>
                    <a:pt x="82" y="133"/>
                    <a:pt x="82" y="133"/>
                  </a:cubicBezTo>
                  <a:cubicBezTo>
                    <a:pt x="81" y="132"/>
                    <a:pt x="81" y="132"/>
                    <a:pt x="81" y="132"/>
                  </a:cubicBezTo>
                  <a:cubicBezTo>
                    <a:pt x="82" y="132"/>
                    <a:pt x="82" y="132"/>
                    <a:pt x="82" y="132"/>
                  </a:cubicBezTo>
                  <a:cubicBezTo>
                    <a:pt x="81" y="131"/>
                    <a:pt x="81" y="131"/>
                    <a:pt x="81" y="131"/>
                  </a:cubicBezTo>
                  <a:cubicBezTo>
                    <a:pt x="80" y="131"/>
                    <a:pt x="80" y="131"/>
                    <a:pt x="80" y="131"/>
                  </a:cubicBezTo>
                  <a:cubicBezTo>
                    <a:pt x="80" y="130"/>
                    <a:pt x="80" y="130"/>
                    <a:pt x="80" y="130"/>
                  </a:cubicBezTo>
                  <a:cubicBezTo>
                    <a:pt x="80" y="130"/>
                    <a:pt x="80" y="130"/>
                    <a:pt x="80" y="130"/>
                  </a:cubicBezTo>
                  <a:cubicBezTo>
                    <a:pt x="79" y="130"/>
                    <a:pt x="79" y="130"/>
                    <a:pt x="79" y="130"/>
                  </a:cubicBezTo>
                  <a:cubicBezTo>
                    <a:pt x="78" y="131"/>
                    <a:pt x="78" y="131"/>
                    <a:pt x="78" y="131"/>
                  </a:cubicBezTo>
                  <a:cubicBezTo>
                    <a:pt x="78" y="131"/>
                    <a:pt x="78" y="131"/>
                    <a:pt x="78" y="131"/>
                  </a:cubicBezTo>
                  <a:cubicBezTo>
                    <a:pt x="79" y="131"/>
                    <a:pt x="79" y="131"/>
                    <a:pt x="79" y="131"/>
                  </a:cubicBezTo>
                  <a:cubicBezTo>
                    <a:pt x="79" y="131"/>
                    <a:pt x="79" y="131"/>
                    <a:pt x="79" y="131"/>
                  </a:cubicBezTo>
                  <a:cubicBezTo>
                    <a:pt x="80" y="131"/>
                    <a:pt x="80" y="131"/>
                    <a:pt x="80" y="131"/>
                  </a:cubicBezTo>
                  <a:cubicBezTo>
                    <a:pt x="80" y="132"/>
                    <a:pt x="80" y="132"/>
                    <a:pt x="80" y="132"/>
                  </a:cubicBezTo>
                  <a:cubicBezTo>
                    <a:pt x="81" y="132"/>
                    <a:pt x="81" y="132"/>
                    <a:pt x="81" y="132"/>
                  </a:cubicBezTo>
                  <a:cubicBezTo>
                    <a:pt x="81" y="133"/>
                    <a:pt x="81" y="133"/>
                    <a:pt x="81" y="133"/>
                  </a:cubicBezTo>
                  <a:close/>
                  <a:moveTo>
                    <a:pt x="97" y="133"/>
                  </a:moveTo>
                  <a:cubicBezTo>
                    <a:pt x="96" y="132"/>
                    <a:pt x="96" y="132"/>
                    <a:pt x="96" y="132"/>
                  </a:cubicBezTo>
                  <a:cubicBezTo>
                    <a:pt x="96" y="133"/>
                    <a:pt x="96" y="133"/>
                    <a:pt x="96" y="133"/>
                  </a:cubicBezTo>
                  <a:cubicBezTo>
                    <a:pt x="95" y="133"/>
                    <a:pt x="95" y="133"/>
                    <a:pt x="95" y="133"/>
                  </a:cubicBezTo>
                  <a:cubicBezTo>
                    <a:pt x="94" y="131"/>
                    <a:pt x="94" y="131"/>
                    <a:pt x="94" y="131"/>
                  </a:cubicBezTo>
                  <a:cubicBezTo>
                    <a:pt x="94" y="131"/>
                    <a:pt x="94" y="131"/>
                    <a:pt x="94" y="131"/>
                  </a:cubicBezTo>
                  <a:cubicBezTo>
                    <a:pt x="92" y="130"/>
                    <a:pt x="92" y="130"/>
                    <a:pt x="92" y="130"/>
                  </a:cubicBezTo>
                  <a:cubicBezTo>
                    <a:pt x="92" y="130"/>
                    <a:pt x="92" y="130"/>
                    <a:pt x="92" y="130"/>
                  </a:cubicBezTo>
                  <a:cubicBezTo>
                    <a:pt x="91" y="130"/>
                    <a:pt x="91" y="130"/>
                    <a:pt x="91" y="130"/>
                  </a:cubicBezTo>
                  <a:cubicBezTo>
                    <a:pt x="90" y="128"/>
                    <a:pt x="90" y="128"/>
                    <a:pt x="90" y="128"/>
                  </a:cubicBezTo>
                  <a:cubicBezTo>
                    <a:pt x="88" y="126"/>
                    <a:pt x="88" y="126"/>
                    <a:pt x="88" y="126"/>
                  </a:cubicBezTo>
                  <a:cubicBezTo>
                    <a:pt x="87" y="124"/>
                    <a:pt x="87" y="124"/>
                    <a:pt x="87" y="124"/>
                  </a:cubicBezTo>
                  <a:cubicBezTo>
                    <a:pt x="87" y="123"/>
                    <a:pt x="87" y="123"/>
                    <a:pt x="87" y="123"/>
                  </a:cubicBezTo>
                  <a:cubicBezTo>
                    <a:pt x="87" y="121"/>
                    <a:pt x="87" y="121"/>
                    <a:pt x="87" y="121"/>
                  </a:cubicBezTo>
                  <a:cubicBezTo>
                    <a:pt x="86" y="120"/>
                    <a:pt x="86" y="120"/>
                    <a:pt x="86" y="120"/>
                  </a:cubicBezTo>
                  <a:cubicBezTo>
                    <a:pt x="85" y="118"/>
                    <a:pt x="85" y="118"/>
                    <a:pt x="85" y="118"/>
                  </a:cubicBezTo>
                  <a:cubicBezTo>
                    <a:pt x="85" y="117"/>
                    <a:pt x="85" y="117"/>
                    <a:pt x="85" y="117"/>
                  </a:cubicBezTo>
                  <a:cubicBezTo>
                    <a:pt x="86" y="117"/>
                    <a:pt x="86" y="117"/>
                    <a:pt x="86" y="117"/>
                  </a:cubicBezTo>
                  <a:cubicBezTo>
                    <a:pt x="86" y="116"/>
                    <a:pt x="86" y="116"/>
                    <a:pt x="86" y="116"/>
                  </a:cubicBezTo>
                  <a:cubicBezTo>
                    <a:pt x="85" y="116"/>
                    <a:pt x="85" y="116"/>
                    <a:pt x="85" y="116"/>
                  </a:cubicBezTo>
                  <a:cubicBezTo>
                    <a:pt x="84" y="116"/>
                    <a:pt x="84" y="116"/>
                    <a:pt x="84" y="116"/>
                  </a:cubicBezTo>
                  <a:cubicBezTo>
                    <a:pt x="84" y="116"/>
                    <a:pt x="84" y="116"/>
                    <a:pt x="84" y="116"/>
                  </a:cubicBezTo>
                  <a:cubicBezTo>
                    <a:pt x="84" y="116"/>
                    <a:pt x="84" y="116"/>
                    <a:pt x="84" y="116"/>
                  </a:cubicBezTo>
                  <a:cubicBezTo>
                    <a:pt x="85" y="116"/>
                    <a:pt x="85" y="116"/>
                    <a:pt x="85" y="116"/>
                  </a:cubicBezTo>
                  <a:cubicBezTo>
                    <a:pt x="86" y="115"/>
                    <a:pt x="86" y="115"/>
                    <a:pt x="86" y="115"/>
                  </a:cubicBezTo>
                  <a:cubicBezTo>
                    <a:pt x="86" y="114"/>
                    <a:pt x="86" y="114"/>
                    <a:pt x="86" y="114"/>
                  </a:cubicBezTo>
                  <a:cubicBezTo>
                    <a:pt x="86" y="113"/>
                    <a:pt x="86" y="113"/>
                    <a:pt x="86" y="113"/>
                  </a:cubicBezTo>
                  <a:cubicBezTo>
                    <a:pt x="85" y="113"/>
                    <a:pt x="85" y="113"/>
                    <a:pt x="85" y="113"/>
                  </a:cubicBezTo>
                  <a:cubicBezTo>
                    <a:pt x="84" y="113"/>
                    <a:pt x="84" y="113"/>
                    <a:pt x="84" y="113"/>
                  </a:cubicBezTo>
                  <a:cubicBezTo>
                    <a:pt x="85" y="113"/>
                    <a:pt x="85" y="113"/>
                    <a:pt x="85" y="113"/>
                  </a:cubicBezTo>
                  <a:cubicBezTo>
                    <a:pt x="86" y="113"/>
                    <a:pt x="86" y="113"/>
                    <a:pt x="86" y="113"/>
                  </a:cubicBezTo>
                  <a:cubicBezTo>
                    <a:pt x="86" y="112"/>
                    <a:pt x="86" y="112"/>
                    <a:pt x="86" y="112"/>
                  </a:cubicBezTo>
                  <a:cubicBezTo>
                    <a:pt x="86" y="112"/>
                    <a:pt x="86" y="112"/>
                    <a:pt x="86" y="112"/>
                  </a:cubicBezTo>
                  <a:cubicBezTo>
                    <a:pt x="84" y="112"/>
                    <a:pt x="84" y="112"/>
                    <a:pt x="84" y="112"/>
                  </a:cubicBezTo>
                  <a:cubicBezTo>
                    <a:pt x="82" y="111"/>
                    <a:pt x="82" y="111"/>
                    <a:pt x="82" y="111"/>
                  </a:cubicBezTo>
                  <a:cubicBezTo>
                    <a:pt x="81" y="111"/>
                    <a:pt x="81" y="111"/>
                    <a:pt x="81" y="111"/>
                  </a:cubicBezTo>
                  <a:cubicBezTo>
                    <a:pt x="80" y="111"/>
                    <a:pt x="80" y="111"/>
                    <a:pt x="80" y="111"/>
                  </a:cubicBezTo>
                  <a:cubicBezTo>
                    <a:pt x="79" y="112"/>
                    <a:pt x="79" y="112"/>
                    <a:pt x="79" y="112"/>
                  </a:cubicBezTo>
                  <a:cubicBezTo>
                    <a:pt x="77" y="112"/>
                    <a:pt x="77" y="112"/>
                    <a:pt x="77" y="112"/>
                  </a:cubicBezTo>
                  <a:cubicBezTo>
                    <a:pt x="77" y="112"/>
                    <a:pt x="77" y="112"/>
                    <a:pt x="77" y="112"/>
                  </a:cubicBezTo>
                  <a:cubicBezTo>
                    <a:pt x="76" y="113"/>
                    <a:pt x="76" y="113"/>
                    <a:pt x="76" y="113"/>
                  </a:cubicBezTo>
                  <a:cubicBezTo>
                    <a:pt x="76" y="114"/>
                    <a:pt x="76" y="114"/>
                    <a:pt x="76" y="114"/>
                  </a:cubicBezTo>
                  <a:cubicBezTo>
                    <a:pt x="75" y="114"/>
                    <a:pt x="75" y="114"/>
                    <a:pt x="75" y="114"/>
                  </a:cubicBezTo>
                  <a:cubicBezTo>
                    <a:pt x="76" y="115"/>
                    <a:pt x="76" y="115"/>
                    <a:pt x="76" y="115"/>
                  </a:cubicBezTo>
                  <a:cubicBezTo>
                    <a:pt x="76" y="115"/>
                    <a:pt x="76" y="115"/>
                    <a:pt x="76" y="115"/>
                  </a:cubicBezTo>
                  <a:cubicBezTo>
                    <a:pt x="77" y="116"/>
                    <a:pt x="77" y="116"/>
                    <a:pt x="77" y="116"/>
                  </a:cubicBezTo>
                  <a:cubicBezTo>
                    <a:pt x="76" y="116"/>
                    <a:pt x="76" y="116"/>
                    <a:pt x="76" y="116"/>
                  </a:cubicBezTo>
                  <a:cubicBezTo>
                    <a:pt x="76" y="116"/>
                    <a:pt x="76" y="116"/>
                    <a:pt x="76" y="116"/>
                  </a:cubicBezTo>
                  <a:cubicBezTo>
                    <a:pt x="75" y="116"/>
                    <a:pt x="75" y="116"/>
                    <a:pt x="75" y="116"/>
                  </a:cubicBezTo>
                  <a:cubicBezTo>
                    <a:pt x="74" y="117"/>
                    <a:pt x="74" y="117"/>
                    <a:pt x="74" y="117"/>
                  </a:cubicBezTo>
                  <a:cubicBezTo>
                    <a:pt x="74" y="118"/>
                    <a:pt x="74" y="118"/>
                    <a:pt x="74" y="118"/>
                  </a:cubicBezTo>
                  <a:cubicBezTo>
                    <a:pt x="74" y="119"/>
                    <a:pt x="74" y="119"/>
                    <a:pt x="74" y="119"/>
                  </a:cubicBezTo>
                  <a:cubicBezTo>
                    <a:pt x="75" y="119"/>
                    <a:pt x="75" y="119"/>
                    <a:pt x="75" y="119"/>
                  </a:cubicBezTo>
                  <a:cubicBezTo>
                    <a:pt x="76" y="118"/>
                    <a:pt x="76" y="118"/>
                    <a:pt x="76" y="118"/>
                  </a:cubicBezTo>
                  <a:cubicBezTo>
                    <a:pt x="76" y="118"/>
                    <a:pt x="76" y="118"/>
                    <a:pt x="76" y="118"/>
                  </a:cubicBezTo>
                  <a:cubicBezTo>
                    <a:pt x="76" y="119"/>
                    <a:pt x="76" y="119"/>
                    <a:pt x="76" y="119"/>
                  </a:cubicBezTo>
                  <a:cubicBezTo>
                    <a:pt x="75" y="120"/>
                    <a:pt x="75" y="120"/>
                    <a:pt x="75" y="120"/>
                  </a:cubicBezTo>
                  <a:cubicBezTo>
                    <a:pt x="76" y="120"/>
                    <a:pt x="76" y="120"/>
                    <a:pt x="76" y="120"/>
                  </a:cubicBezTo>
                  <a:cubicBezTo>
                    <a:pt x="76" y="119"/>
                    <a:pt x="76" y="119"/>
                    <a:pt x="76" y="119"/>
                  </a:cubicBezTo>
                  <a:cubicBezTo>
                    <a:pt x="77" y="119"/>
                    <a:pt x="77" y="119"/>
                    <a:pt x="77" y="119"/>
                  </a:cubicBezTo>
                  <a:cubicBezTo>
                    <a:pt x="77" y="119"/>
                    <a:pt x="77" y="119"/>
                    <a:pt x="77" y="119"/>
                  </a:cubicBezTo>
                  <a:cubicBezTo>
                    <a:pt x="77" y="120"/>
                    <a:pt x="77" y="120"/>
                    <a:pt x="77" y="120"/>
                  </a:cubicBezTo>
                  <a:cubicBezTo>
                    <a:pt x="76" y="120"/>
                    <a:pt x="76" y="120"/>
                    <a:pt x="76" y="120"/>
                  </a:cubicBezTo>
                  <a:cubicBezTo>
                    <a:pt x="77" y="121"/>
                    <a:pt x="77" y="121"/>
                    <a:pt x="77" y="121"/>
                  </a:cubicBezTo>
                  <a:cubicBezTo>
                    <a:pt x="78" y="121"/>
                    <a:pt x="78" y="121"/>
                    <a:pt x="78" y="121"/>
                  </a:cubicBezTo>
                  <a:cubicBezTo>
                    <a:pt x="77" y="121"/>
                    <a:pt x="77" y="121"/>
                    <a:pt x="77" y="121"/>
                  </a:cubicBezTo>
                  <a:cubicBezTo>
                    <a:pt x="77" y="121"/>
                    <a:pt x="77" y="121"/>
                    <a:pt x="77" y="121"/>
                  </a:cubicBezTo>
                  <a:cubicBezTo>
                    <a:pt x="76" y="122"/>
                    <a:pt x="76" y="122"/>
                    <a:pt x="76" y="122"/>
                  </a:cubicBezTo>
                  <a:cubicBezTo>
                    <a:pt x="76" y="122"/>
                    <a:pt x="76" y="122"/>
                    <a:pt x="76" y="122"/>
                  </a:cubicBezTo>
                  <a:cubicBezTo>
                    <a:pt x="77" y="123"/>
                    <a:pt x="77" y="123"/>
                    <a:pt x="77" y="123"/>
                  </a:cubicBezTo>
                  <a:cubicBezTo>
                    <a:pt x="76" y="123"/>
                    <a:pt x="76" y="123"/>
                    <a:pt x="76" y="123"/>
                  </a:cubicBezTo>
                  <a:cubicBezTo>
                    <a:pt x="76" y="123"/>
                    <a:pt x="76" y="123"/>
                    <a:pt x="76" y="123"/>
                  </a:cubicBezTo>
                  <a:cubicBezTo>
                    <a:pt x="75" y="123"/>
                    <a:pt x="75" y="123"/>
                    <a:pt x="75" y="123"/>
                  </a:cubicBezTo>
                  <a:cubicBezTo>
                    <a:pt x="74" y="123"/>
                    <a:pt x="74" y="123"/>
                    <a:pt x="74" y="123"/>
                  </a:cubicBezTo>
                  <a:cubicBezTo>
                    <a:pt x="74" y="123"/>
                    <a:pt x="74" y="123"/>
                    <a:pt x="74" y="123"/>
                  </a:cubicBezTo>
                  <a:cubicBezTo>
                    <a:pt x="73" y="124"/>
                    <a:pt x="73" y="124"/>
                    <a:pt x="73" y="124"/>
                  </a:cubicBezTo>
                  <a:cubicBezTo>
                    <a:pt x="73" y="125"/>
                    <a:pt x="73" y="125"/>
                    <a:pt x="73" y="125"/>
                  </a:cubicBezTo>
                  <a:cubicBezTo>
                    <a:pt x="73" y="126"/>
                    <a:pt x="73" y="126"/>
                    <a:pt x="73" y="126"/>
                  </a:cubicBezTo>
                  <a:cubicBezTo>
                    <a:pt x="73" y="127"/>
                    <a:pt x="73" y="127"/>
                    <a:pt x="73" y="127"/>
                  </a:cubicBezTo>
                  <a:cubicBezTo>
                    <a:pt x="73" y="128"/>
                    <a:pt x="73" y="128"/>
                    <a:pt x="73" y="128"/>
                  </a:cubicBezTo>
                  <a:cubicBezTo>
                    <a:pt x="75" y="128"/>
                    <a:pt x="75" y="128"/>
                    <a:pt x="75" y="128"/>
                  </a:cubicBezTo>
                  <a:cubicBezTo>
                    <a:pt x="75" y="129"/>
                    <a:pt x="75" y="129"/>
                    <a:pt x="75" y="129"/>
                  </a:cubicBezTo>
                  <a:cubicBezTo>
                    <a:pt x="76" y="130"/>
                    <a:pt x="76" y="130"/>
                    <a:pt x="76" y="130"/>
                  </a:cubicBezTo>
                  <a:cubicBezTo>
                    <a:pt x="77" y="130"/>
                    <a:pt x="77" y="130"/>
                    <a:pt x="77" y="130"/>
                  </a:cubicBezTo>
                  <a:cubicBezTo>
                    <a:pt x="77" y="130"/>
                    <a:pt x="77" y="130"/>
                    <a:pt x="77" y="130"/>
                  </a:cubicBezTo>
                  <a:cubicBezTo>
                    <a:pt x="78" y="130"/>
                    <a:pt x="78" y="130"/>
                    <a:pt x="78" y="130"/>
                  </a:cubicBezTo>
                  <a:cubicBezTo>
                    <a:pt x="79" y="129"/>
                    <a:pt x="79" y="129"/>
                    <a:pt x="79" y="129"/>
                  </a:cubicBezTo>
                  <a:cubicBezTo>
                    <a:pt x="78" y="128"/>
                    <a:pt x="78" y="128"/>
                    <a:pt x="78" y="128"/>
                  </a:cubicBezTo>
                  <a:cubicBezTo>
                    <a:pt x="78" y="127"/>
                    <a:pt x="78" y="127"/>
                    <a:pt x="78" y="127"/>
                  </a:cubicBezTo>
                  <a:cubicBezTo>
                    <a:pt x="79" y="126"/>
                    <a:pt x="79" y="126"/>
                    <a:pt x="79" y="126"/>
                  </a:cubicBezTo>
                  <a:cubicBezTo>
                    <a:pt x="79" y="127"/>
                    <a:pt x="79" y="127"/>
                    <a:pt x="79" y="127"/>
                  </a:cubicBezTo>
                  <a:cubicBezTo>
                    <a:pt x="79" y="128"/>
                    <a:pt x="79" y="128"/>
                    <a:pt x="79" y="128"/>
                  </a:cubicBezTo>
                  <a:cubicBezTo>
                    <a:pt x="79" y="128"/>
                    <a:pt x="79" y="128"/>
                    <a:pt x="79" y="128"/>
                  </a:cubicBezTo>
                  <a:cubicBezTo>
                    <a:pt x="79" y="129"/>
                    <a:pt x="79" y="129"/>
                    <a:pt x="79" y="129"/>
                  </a:cubicBezTo>
                  <a:cubicBezTo>
                    <a:pt x="80" y="129"/>
                    <a:pt x="80" y="129"/>
                    <a:pt x="80" y="129"/>
                  </a:cubicBezTo>
                  <a:cubicBezTo>
                    <a:pt x="80" y="129"/>
                    <a:pt x="80" y="129"/>
                    <a:pt x="80" y="129"/>
                  </a:cubicBezTo>
                  <a:cubicBezTo>
                    <a:pt x="80" y="128"/>
                    <a:pt x="80" y="128"/>
                    <a:pt x="80" y="128"/>
                  </a:cubicBezTo>
                  <a:cubicBezTo>
                    <a:pt x="81" y="128"/>
                    <a:pt x="81" y="128"/>
                    <a:pt x="81" y="128"/>
                  </a:cubicBezTo>
                  <a:cubicBezTo>
                    <a:pt x="81" y="128"/>
                    <a:pt x="81" y="128"/>
                    <a:pt x="81" y="128"/>
                  </a:cubicBezTo>
                  <a:cubicBezTo>
                    <a:pt x="81" y="128"/>
                    <a:pt x="81" y="128"/>
                    <a:pt x="81" y="128"/>
                  </a:cubicBezTo>
                  <a:cubicBezTo>
                    <a:pt x="81" y="129"/>
                    <a:pt x="81" y="129"/>
                    <a:pt x="81" y="129"/>
                  </a:cubicBezTo>
                  <a:cubicBezTo>
                    <a:pt x="82" y="130"/>
                    <a:pt x="82" y="130"/>
                    <a:pt x="82" y="130"/>
                  </a:cubicBezTo>
                  <a:cubicBezTo>
                    <a:pt x="83" y="131"/>
                    <a:pt x="83" y="131"/>
                    <a:pt x="83" y="131"/>
                  </a:cubicBezTo>
                  <a:cubicBezTo>
                    <a:pt x="84" y="131"/>
                    <a:pt x="84" y="131"/>
                    <a:pt x="84" y="131"/>
                  </a:cubicBezTo>
                  <a:cubicBezTo>
                    <a:pt x="84" y="130"/>
                    <a:pt x="84" y="130"/>
                    <a:pt x="84" y="130"/>
                  </a:cubicBezTo>
                  <a:cubicBezTo>
                    <a:pt x="85" y="131"/>
                    <a:pt x="85" y="131"/>
                    <a:pt x="85" y="131"/>
                  </a:cubicBezTo>
                  <a:cubicBezTo>
                    <a:pt x="84" y="131"/>
                    <a:pt x="84" y="131"/>
                    <a:pt x="84" y="131"/>
                  </a:cubicBezTo>
                  <a:cubicBezTo>
                    <a:pt x="84" y="131"/>
                    <a:pt x="84" y="131"/>
                    <a:pt x="84" y="131"/>
                  </a:cubicBezTo>
                  <a:cubicBezTo>
                    <a:pt x="84" y="131"/>
                    <a:pt x="84" y="131"/>
                    <a:pt x="84" y="131"/>
                  </a:cubicBezTo>
                  <a:cubicBezTo>
                    <a:pt x="83" y="132"/>
                    <a:pt x="83" y="132"/>
                    <a:pt x="83" y="132"/>
                  </a:cubicBezTo>
                  <a:cubicBezTo>
                    <a:pt x="83" y="132"/>
                    <a:pt x="83" y="132"/>
                    <a:pt x="83" y="132"/>
                  </a:cubicBezTo>
                  <a:cubicBezTo>
                    <a:pt x="84" y="133"/>
                    <a:pt x="84" y="133"/>
                    <a:pt x="84" y="133"/>
                  </a:cubicBezTo>
                  <a:cubicBezTo>
                    <a:pt x="84" y="133"/>
                    <a:pt x="84" y="133"/>
                    <a:pt x="84" y="133"/>
                  </a:cubicBezTo>
                  <a:cubicBezTo>
                    <a:pt x="83" y="133"/>
                    <a:pt x="83" y="133"/>
                    <a:pt x="83" y="133"/>
                  </a:cubicBezTo>
                  <a:cubicBezTo>
                    <a:pt x="83" y="133"/>
                    <a:pt x="83" y="133"/>
                    <a:pt x="83" y="133"/>
                  </a:cubicBezTo>
                  <a:cubicBezTo>
                    <a:pt x="83" y="134"/>
                    <a:pt x="83" y="134"/>
                    <a:pt x="83" y="134"/>
                  </a:cubicBezTo>
                  <a:cubicBezTo>
                    <a:pt x="83" y="134"/>
                    <a:pt x="83" y="134"/>
                    <a:pt x="83" y="134"/>
                  </a:cubicBezTo>
                  <a:cubicBezTo>
                    <a:pt x="84" y="134"/>
                    <a:pt x="84" y="134"/>
                    <a:pt x="84" y="134"/>
                  </a:cubicBezTo>
                  <a:cubicBezTo>
                    <a:pt x="85" y="135"/>
                    <a:pt x="85" y="135"/>
                    <a:pt x="85" y="135"/>
                  </a:cubicBezTo>
                  <a:cubicBezTo>
                    <a:pt x="86" y="135"/>
                    <a:pt x="86" y="135"/>
                    <a:pt x="86" y="135"/>
                  </a:cubicBezTo>
                  <a:cubicBezTo>
                    <a:pt x="87" y="135"/>
                    <a:pt x="87" y="135"/>
                    <a:pt x="87" y="135"/>
                  </a:cubicBezTo>
                  <a:cubicBezTo>
                    <a:pt x="87" y="134"/>
                    <a:pt x="87" y="134"/>
                    <a:pt x="87" y="134"/>
                  </a:cubicBezTo>
                  <a:cubicBezTo>
                    <a:pt x="88" y="134"/>
                    <a:pt x="88" y="134"/>
                    <a:pt x="88" y="134"/>
                  </a:cubicBezTo>
                  <a:cubicBezTo>
                    <a:pt x="88" y="135"/>
                    <a:pt x="88" y="135"/>
                    <a:pt x="88" y="135"/>
                  </a:cubicBezTo>
                  <a:cubicBezTo>
                    <a:pt x="88" y="136"/>
                    <a:pt x="88" y="136"/>
                    <a:pt x="88" y="136"/>
                  </a:cubicBezTo>
                  <a:cubicBezTo>
                    <a:pt x="89" y="136"/>
                    <a:pt x="89" y="136"/>
                    <a:pt x="89" y="136"/>
                  </a:cubicBezTo>
                  <a:cubicBezTo>
                    <a:pt x="90" y="136"/>
                    <a:pt x="90" y="136"/>
                    <a:pt x="90" y="136"/>
                  </a:cubicBezTo>
                  <a:cubicBezTo>
                    <a:pt x="90" y="136"/>
                    <a:pt x="90" y="136"/>
                    <a:pt x="90" y="136"/>
                  </a:cubicBezTo>
                  <a:cubicBezTo>
                    <a:pt x="90" y="135"/>
                    <a:pt x="90" y="135"/>
                    <a:pt x="90" y="135"/>
                  </a:cubicBezTo>
                  <a:cubicBezTo>
                    <a:pt x="89" y="134"/>
                    <a:pt x="89" y="134"/>
                    <a:pt x="89" y="134"/>
                  </a:cubicBezTo>
                  <a:cubicBezTo>
                    <a:pt x="89" y="134"/>
                    <a:pt x="89" y="134"/>
                    <a:pt x="89" y="134"/>
                  </a:cubicBezTo>
                  <a:cubicBezTo>
                    <a:pt x="89" y="134"/>
                    <a:pt x="89" y="134"/>
                    <a:pt x="89" y="134"/>
                  </a:cubicBezTo>
                  <a:cubicBezTo>
                    <a:pt x="90" y="134"/>
                    <a:pt x="90" y="134"/>
                    <a:pt x="90" y="134"/>
                  </a:cubicBezTo>
                  <a:cubicBezTo>
                    <a:pt x="90" y="135"/>
                    <a:pt x="90" y="135"/>
                    <a:pt x="90" y="135"/>
                  </a:cubicBezTo>
                  <a:cubicBezTo>
                    <a:pt x="91" y="135"/>
                    <a:pt x="91" y="135"/>
                    <a:pt x="91" y="135"/>
                  </a:cubicBezTo>
                  <a:cubicBezTo>
                    <a:pt x="91" y="136"/>
                    <a:pt x="91" y="136"/>
                    <a:pt x="91" y="136"/>
                  </a:cubicBezTo>
                  <a:cubicBezTo>
                    <a:pt x="92" y="136"/>
                    <a:pt x="92" y="136"/>
                    <a:pt x="92" y="136"/>
                  </a:cubicBezTo>
                  <a:cubicBezTo>
                    <a:pt x="92" y="135"/>
                    <a:pt x="92" y="135"/>
                    <a:pt x="92" y="135"/>
                  </a:cubicBezTo>
                  <a:cubicBezTo>
                    <a:pt x="92" y="135"/>
                    <a:pt x="92" y="135"/>
                    <a:pt x="92" y="135"/>
                  </a:cubicBezTo>
                  <a:cubicBezTo>
                    <a:pt x="93" y="136"/>
                    <a:pt x="93" y="136"/>
                    <a:pt x="93" y="136"/>
                  </a:cubicBezTo>
                  <a:cubicBezTo>
                    <a:pt x="94" y="136"/>
                    <a:pt x="94" y="136"/>
                    <a:pt x="94" y="136"/>
                  </a:cubicBezTo>
                  <a:cubicBezTo>
                    <a:pt x="94" y="136"/>
                    <a:pt x="94" y="136"/>
                    <a:pt x="94" y="136"/>
                  </a:cubicBezTo>
                  <a:cubicBezTo>
                    <a:pt x="94" y="136"/>
                    <a:pt x="94" y="136"/>
                    <a:pt x="94" y="136"/>
                  </a:cubicBezTo>
                  <a:cubicBezTo>
                    <a:pt x="94" y="135"/>
                    <a:pt x="94" y="135"/>
                    <a:pt x="94" y="135"/>
                  </a:cubicBezTo>
                  <a:cubicBezTo>
                    <a:pt x="94" y="135"/>
                    <a:pt x="94" y="135"/>
                    <a:pt x="94" y="135"/>
                  </a:cubicBezTo>
                  <a:cubicBezTo>
                    <a:pt x="94" y="135"/>
                    <a:pt x="94" y="135"/>
                    <a:pt x="94" y="135"/>
                  </a:cubicBezTo>
                  <a:cubicBezTo>
                    <a:pt x="95" y="135"/>
                    <a:pt x="95" y="135"/>
                    <a:pt x="95" y="135"/>
                  </a:cubicBezTo>
                  <a:cubicBezTo>
                    <a:pt x="95" y="135"/>
                    <a:pt x="95" y="135"/>
                    <a:pt x="95" y="135"/>
                  </a:cubicBezTo>
                  <a:cubicBezTo>
                    <a:pt x="95" y="135"/>
                    <a:pt x="95" y="135"/>
                    <a:pt x="95" y="135"/>
                  </a:cubicBezTo>
                  <a:cubicBezTo>
                    <a:pt x="96" y="136"/>
                    <a:pt x="96" y="136"/>
                    <a:pt x="96" y="136"/>
                  </a:cubicBezTo>
                  <a:cubicBezTo>
                    <a:pt x="96" y="137"/>
                    <a:pt x="96" y="137"/>
                    <a:pt x="96" y="137"/>
                  </a:cubicBezTo>
                  <a:cubicBezTo>
                    <a:pt x="97" y="136"/>
                    <a:pt x="97" y="136"/>
                    <a:pt x="97" y="136"/>
                  </a:cubicBezTo>
                  <a:cubicBezTo>
                    <a:pt x="97" y="136"/>
                    <a:pt x="97" y="136"/>
                    <a:pt x="97" y="136"/>
                  </a:cubicBezTo>
                  <a:cubicBezTo>
                    <a:pt x="96" y="135"/>
                    <a:pt x="96" y="135"/>
                    <a:pt x="96" y="135"/>
                  </a:cubicBezTo>
                  <a:cubicBezTo>
                    <a:pt x="96" y="135"/>
                    <a:pt x="96" y="135"/>
                    <a:pt x="96" y="135"/>
                  </a:cubicBezTo>
                  <a:cubicBezTo>
                    <a:pt x="95" y="135"/>
                    <a:pt x="95" y="135"/>
                    <a:pt x="95" y="135"/>
                  </a:cubicBezTo>
                  <a:cubicBezTo>
                    <a:pt x="96" y="135"/>
                    <a:pt x="96" y="135"/>
                    <a:pt x="96" y="135"/>
                  </a:cubicBezTo>
                  <a:cubicBezTo>
                    <a:pt x="96" y="135"/>
                    <a:pt x="96" y="135"/>
                    <a:pt x="96" y="135"/>
                  </a:cubicBezTo>
                  <a:cubicBezTo>
                    <a:pt x="96" y="135"/>
                    <a:pt x="96" y="135"/>
                    <a:pt x="96" y="135"/>
                  </a:cubicBezTo>
                  <a:cubicBezTo>
                    <a:pt x="97" y="134"/>
                    <a:pt x="97" y="134"/>
                    <a:pt x="97" y="134"/>
                  </a:cubicBezTo>
                  <a:cubicBezTo>
                    <a:pt x="97" y="134"/>
                    <a:pt x="97" y="134"/>
                    <a:pt x="97" y="134"/>
                  </a:cubicBezTo>
                  <a:cubicBezTo>
                    <a:pt x="97" y="133"/>
                    <a:pt x="97" y="133"/>
                    <a:pt x="97" y="133"/>
                  </a:cubicBezTo>
                  <a:close/>
                  <a:moveTo>
                    <a:pt x="31" y="183"/>
                  </a:moveTo>
                  <a:cubicBezTo>
                    <a:pt x="30" y="183"/>
                    <a:pt x="30" y="183"/>
                    <a:pt x="30" y="183"/>
                  </a:cubicBezTo>
                  <a:cubicBezTo>
                    <a:pt x="31" y="182"/>
                    <a:pt x="31" y="182"/>
                    <a:pt x="31" y="182"/>
                  </a:cubicBezTo>
                  <a:cubicBezTo>
                    <a:pt x="30" y="182"/>
                    <a:pt x="30" y="182"/>
                    <a:pt x="30" y="182"/>
                  </a:cubicBezTo>
                  <a:cubicBezTo>
                    <a:pt x="30" y="182"/>
                    <a:pt x="30" y="182"/>
                    <a:pt x="30" y="182"/>
                  </a:cubicBezTo>
                  <a:cubicBezTo>
                    <a:pt x="29" y="182"/>
                    <a:pt x="29" y="182"/>
                    <a:pt x="29" y="182"/>
                  </a:cubicBezTo>
                  <a:cubicBezTo>
                    <a:pt x="29" y="183"/>
                    <a:pt x="29" y="183"/>
                    <a:pt x="29" y="183"/>
                  </a:cubicBezTo>
                  <a:cubicBezTo>
                    <a:pt x="30" y="183"/>
                    <a:pt x="30" y="183"/>
                    <a:pt x="30" y="183"/>
                  </a:cubicBezTo>
                  <a:cubicBezTo>
                    <a:pt x="30" y="184"/>
                    <a:pt x="30" y="184"/>
                    <a:pt x="30" y="184"/>
                  </a:cubicBezTo>
                  <a:cubicBezTo>
                    <a:pt x="31" y="184"/>
                    <a:pt x="31" y="184"/>
                    <a:pt x="31" y="184"/>
                  </a:cubicBezTo>
                  <a:cubicBezTo>
                    <a:pt x="31" y="183"/>
                    <a:pt x="31" y="183"/>
                    <a:pt x="31" y="183"/>
                  </a:cubicBezTo>
                  <a:close/>
                  <a:moveTo>
                    <a:pt x="54" y="170"/>
                  </a:moveTo>
                  <a:cubicBezTo>
                    <a:pt x="54" y="170"/>
                    <a:pt x="54" y="170"/>
                    <a:pt x="54" y="170"/>
                  </a:cubicBezTo>
                  <a:cubicBezTo>
                    <a:pt x="54" y="170"/>
                    <a:pt x="54" y="170"/>
                    <a:pt x="54" y="170"/>
                  </a:cubicBezTo>
                  <a:cubicBezTo>
                    <a:pt x="53" y="169"/>
                    <a:pt x="53" y="169"/>
                    <a:pt x="53" y="169"/>
                  </a:cubicBezTo>
                  <a:cubicBezTo>
                    <a:pt x="53" y="169"/>
                    <a:pt x="53" y="169"/>
                    <a:pt x="53" y="169"/>
                  </a:cubicBezTo>
                  <a:cubicBezTo>
                    <a:pt x="53" y="170"/>
                    <a:pt x="53" y="170"/>
                    <a:pt x="53" y="170"/>
                  </a:cubicBezTo>
                  <a:cubicBezTo>
                    <a:pt x="54" y="170"/>
                    <a:pt x="54" y="170"/>
                    <a:pt x="54" y="170"/>
                  </a:cubicBezTo>
                  <a:close/>
                  <a:moveTo>
                    <a:pt x="71" y="153"/>
                  </a:moveTo>
                  <a:cubicBezTo>
                    <a:pt x="72" y="153"/>
                    <a:pt x="72" y="153"/>
                    <a:pt x="72" y="153"/>
                  </a:cubicBezTo>
                  <a:cubicBezTo>
                    <a:pt x="74" y="152"/>
                    <a:pt x="74" y="152"/>
                    <a:pt x="74" y="152"/>
                  </a:cubicBezTo>
                  <a:cubicBezTo>
                    <a:pt x="74" y="151"/>
                    <a:pt x="74" y="151"/>
                    <a:pt x="74" y="151"/>
                  </a:cubicBezTo>
                  <a:cubicBezTo>
                    <a:pt x="74" y="149"/>
                    <a:pt x="74" y="149"/>
                    <a:pt x="74" y="149"/>
                  </a:cubicBezTo>
                  <a:cubicBezTo>
                    <a:pt x="75" y="149"/>
                    <a:pt x="75" y="149"/>
                    <a:pt x="75" y="149"/>
                  </a:cubicBezTo>
                  <a:cubicBezTo>
                    <a:pt x="75" y="150"/>
                    <a:pt x="75" y="150"/>
                    <a:pt x="75" y="150"/>
                  </a:cubicBezTo>
                  <a:cubicBezTo>
                    <a:pt x="75" y="151"/>
                    <a:pt x="75" y="151"/>
                    <a:pt x="75" y="151"/>
                  </a:cubicBezTo>
                  <a:cubicBezTo>
                    <a:pt x="76" y="150"/>
                    <a:pt x="76" y="150"/>
                    <a:pt x="76" y="150"/>
                  </a:cubicBezTo>
                  <a:cubicBezTo>
                    <a:pt x="76" y="149"/>
                    <a:pt x="76" y="149"/>
                    <a:pt x="76" y="149"/>
                  </a:cubicBezTo>
                  <a:cubicBezTo>
                    <a:pt x="75" y="148"/>
                    <a:pt x="75" y="148"/>
                    <a:pt x="75" y="148"/>
                  </a:cubicBezTo>
                  <a:cubicBezTo>
                    <a:pt x="72" y="147"/>
                    <a:pt x="72" y="147"/>
                    <a:pt x="72" y="147"/>
                  </a:cubicBezTo>
                  <a:cubicBezTo>
                    <a:pt x="70" y="146"/>
                    <a:pt x="70" y="146"/>
                    <a:pt x="70" y="146"/>
                  </a:cubicBezTo>
                  <a:cubicBezTo>
                    <a:pt x="69" y="147"/>
                    <a:pt x="69" y="147"/>
                    <a:pt x="69" y="147"/>
                  </a:cubicBezTo>
                  <a:cubicBezTo>
                    <a:pt x="69" y="149"/>
                    <a:pt x="69" y="149"/>
                    <a:pt x="69" y="149"/>
                  </a:cubicBezTo>
                  <a:cubicBezTo>
                    <a:pt x="69" y="151"/>
                    <a:pt x="69" y="151"/>
                    <a:pt x="69" y="151"/>
                  </a:cubicBezTo>
                  <a:cubicBezTo>
                    <a:pt x="69" y="151"/>
                    <a:pt x="69" y="151"/>
                    <a:pt x="69" y="151"/>
                  </a:cubicBezTo>
                  <a:cubicBezTo>
                    <a:pt x="69" y="153"/>
                    <a:pt x="69" y="153"/>
                    <a:pt x="69" y="153"/>
                  </a:cubicBezTo>
                  <a:cubicBezTo>
                    <a:pt x="70" y="152"/>
                    <a:pt x="70" y="152"/>
                    <a:pt x="70" y="152"/>
                  </a:cubicBezTo>
                  <a:cubicBezTo>
                    <a:pt x="70" y="153"/>
                    <a:pt x="70" y="153"/>
                    <a:pt x="70" y="153"/>
                  </a:cubicBezTo>
                  <a:cubicBezTo>
                    <a:pt x="70" y="153"/>
                    <a:pt x="70" y="153"/>
                    <a:pt x="70" y="153"/>
                  </a:cubicBezTo>
                  <a:cubicBezTo>
                    <a:pt x="71" y="153"/>
                    <a:pt x="71" y="153"/>
                    <a:pt x="71" y="153"/>
                  </a:cubicBezTo>
                  <a:cubicBezTo>
                    <a:pt x="71" y="153"/>
                    <a:pt x="71" y="153"/>
                    <a:pt x="71" y="153"/>
                  </a:cubicBezTo>
                  <a:close/>
                  <a:moveTo>
                    <a:pt x="79" y="154"/>
                  </a:moveTo>
                  <a:cubicBezTo>
                    <a:pt x="80" y="154"/>
                    <a:pt x="80" y="154"/>
                    <a:pt x="80" y="154"/>
                  </a:cubicBezTo>
                  <a:cubicBezTo>
                    <a:pt x="80" y="154"/>
                    <a:pt x="80" y="154"/>
                    <a:pt x="80" y="154"/>
                  </a:cubicBezTo>
                  <a:cubicBezTo>
                    <a:pt x="81" y="154"/>
                    <a:pt x="81" y="154"/>
                    <a:pt x="81" y="154"/>
                  </a:cubicBezTo>
                  <a:cubicBezTo>
                    <a:pt x="81" y="153"/>
                    <a:pt x="81" y="153"/>
                    <a:pt x="81" y="153"/>
                  </a:cubicBezTo>
                  <a:cubicBezTo>
                    <a:pt x="80" y="153"/>
                    <a:pt x="80" y="153"/>
                    <a:pt x="80" y="153"/>
                  </a:cubicBezTo>
                  <a:cubicBezTo>
                    <a:pt x="79" y="154"/>
                    <a:pt x="79" y="154"/>
                    <a:pt x="79" y="154"/>
                  </a:cubicBezTo>
                  <a:cubicBezTo>
                    <a:pt x="79" y="154"/>
                    <a:pt x="79" y="154"/>
                    <a:pt x="79" y="154"/>
                  </a:cubicBezTo>
                  <a:close/>
                  <a:moveTo>
                    <a:pt x="92" y="154"/>
                  </a:moveTo>
                  <a:cubicBezTo>
                    <a:pt x="92" y="154"/>
                    <a:pt x="92" y="154"/>
                    <a:pt x="92" y="154"/>
                  </a:cubicBezTo>
                  <a:cubicBezTo>
                    <a:pt x="93" y="153"/>
                    <a:pt x="93" y="153"/>
                    <a:pt x="93" y="153"/>
                  </a:cubicBezTo>
                  <a:cubicBezTo>
                    <a:pt x="93" y="153"/>
                    <a:pt x="93" y="153"/>
                    <a:pt x="93" y="153"/>
                  </a:cubicBezTo>
                  <a:cubicBezTo>
                    <a:pt x="92" y="153"/>
                    <a:pt x="92" y="153"/>
                    <a:pt x="92" y="153"/>
                  </a:cubicBezTo>
                  <a:cubicBezTo>
                    <a:pt x="92" y="154"/>
                    <a:pt x="92" y="154"/>
                    <a:pt x="92" y="154"/>
                  </a:cubicBezTo>
                  <a:cubicBezTo>
                    <a:pt x="92" y="154"/>
                    <a:pt x="92" y="154"/>
                    <a:pt x="92" y="154"/>
                  </a:cubicBezTo>
                  <a:close/>
                  <a:moveTo>
                    <a:pt x="90" y="154"/>
                  </a:moveTo>
                  <a:cubicBezTo>
                    <a:pt x="91" y="154"/>
                    <a:pt x="91" y="154"/>
                    <a:pt x="91" y="154"/>
                  </a:cubicBezTo>
                  <a:cubicBezTo>
                    <a:pt x="92" y="154"/>
                    <a:pt x="92" y="154"/>
                    <a:pt x="92" y="154"/>
                  </a:cubicBezTo>
                  <a:cubicBezTo>
                    <a:pt x="91" y="153"/>
                    <a:pt x="91" y="153"/>
                    <a:pt x="91" y="153"/>
                  </a:cubicBezTo>
                  <a:cubicBezTo>
                    <a:pt x="91" y="153"/>
                    <a:pt x="91" y="153"/>
                    <a:pt x="91" y="153"/>
                  </a:cubicBezTo>
                  <a:cubicBezTo>
                    <a:pt x="90" y="154"/>
                    <a:pt x="90" y="154"/>
                    <a:pt x="90" y="154"/>
                  </a:cubicBezTo>
                  <a:close/>
                  <a:moveTo>
                    <a:pt x="101" y="150"/>
                  </a:moveTo>
                  <a:cubicBezTo>
                    <a:pt x="101" y="150"/>
                    <a:pt x="101" y="150"/>
                    <a:pt x="101" y="150"/>
                  </a:cubicBezTo>
                  <a:cubicBezTo>
                    <a:pt x="102" y="150"/>
                    <a:pt x="102" y="150"/>
                    <a:pt x="102" y="150"/>
                  </a:cubicBezTo>
                  <a:cubicBezTo>
                    <a:pt x="103" y="149"/>
                    <a:pt x="103" y="149"/>
                    <a:pt x="103" y="149"/>
                  </a:cubicBezTo>
                  <a:cubicBezTo>
                    <a:pt x="103" y="149"/>
                    <a:pt x="103" y="149"/>
                    <a:pt x="103" y="149"/>
                  </a:cubicBezTo>
                  <a:cubicBezTo>
                    <a:pt x="103" y="149"/>
                    <a:pt x="103" y="149"/>
                    <a:pt x="103" y="149"/>
                  </a:cubicBezTo>
                  <a:cubicBezTo>
                    <a:pt x="101" y="149"/>
                    <a:pt x="101" y="149"/>
                    <a:pt x="101" y="149"/>
                  </a:cubicBezTo>
                  <a:cubicBezTo>
                    <a:pt x="101" y="150"/>
                    <a:pt x="101" y="150"/>
                    <a:pt x="101" y="150"/>
                  </a:cubicBezTo>
                  <a:close/>
                  <a:moveTo>
                    <a:pt x="97" y="149"/>
                  </a:moveTo>
                  <a:cubicBezTo>
                    <a:pt x="97" y="150"/>
                    <a:pt x="97" y="150"/>
                    <a:pt x="97" y="150"/>
                  </a:cubicBezTo>
                  <a:cubicBezTo>
                    <a:pt x="98" y="150"/>
                    <a:pt x="98" y="150"/>
                    <a:pt x="98" y="150"/>
                  </a:cubicBezTo>
                  <a:cubicBezTo>
                    <a:pt x="98" y="149"/>
                    <a:pt x="98" y="149"/>
                    <a:pt x="98" y="149"/>
                  </a:cubicBezTo>
                  <a:cubicBezTo>
                    <a:pt x="97" y="149"/>
                    <a:pt x="97" y="149"/>
                    <a:pt x="97" y="149"/>
                  </a:cubicBezTo>
                  <a:cubicBezTo>
                    <a:pt x="97" y="149"/>
                    <a:pt x="97" y="149"/>
                    <a:pt x="97" y="149"/>
                  </a:cubicBezTo>
                  <a:close/>
                  <a:moveTo>
                    <a:pt x="94" y="149"/>
                  </a:moveTo>
                  <a:cubicBezTo>
                    <a:pt x="95" y="149"/>
                    <a:pt x="95" y="149"/>
                    <a:pt x="95" y="149"/>
                  </a:cubicBezTo>
                  <a:cubicBezTo>
                    <a:pt x="95" y="150"/>
                    <a:pt x="95" y="150"/>
                    <a:pt x="95" y="150"/>
                  </a:cubicBezTo>
                  <a:cubicBezTo>
                    <a:pt x="96" y="150"/>
                    <a:pt x="96" y="150"/>
                    <a:pt x="96" y="150"/>
                  </a:cubicBezTo>
                  <a:cubicBezTo>
                    <a:pt x="96" y="149"/>
                    <a:pt x="96" y="149"/>
                    <a:pt x="96" y="149"/>
                  </a:cubicBezTo>
                  <a:cubicBezTo>
                    <a:pt x="95" y="149"/>
                    <a:pt x="95" y="149"/>
                    <a:pt x="95" y="149"/>
                  </a:cubicBezTo>
                  <a:cubicBezTo>
                    <a:pt x="94" y="149"/>
                    <a:pt x="94" y="149"/>
                    <a:pt x="94" y="149"/>
                  </a:cubicBezTo>
                  <a:close/>
                  <a:moveTo>
                    <a:pt x="93" y="149"/>
                  </a:moveTo>
                  <a:cubicBezTo>
                    <a:pt x="93" y="149"/>
                    <a:pt x="93" y="149"/>
                    <a:pt x="93" y="149"/>
                  </a:cubicBezTo>
                  <a:cubicBezTo>
                    <a:pt x="93" y="149"/>
                    <a:pt x="93" y="149"/>
                    <a:pt x="93" y="149"/>
                  </a:cubicBezTo>
                  <a:cubicBezTo>
                    <a:pt x="94" y="149"/>
                    <a:pt x="94" y="149"/>
                    <a:pt x="94" y="149"/>
                  </a:cubicBezTo>
                  <a:cubicBezTo>
                    <a:pt x="93" y="149"/>
                    <a:pt x="93" y="149"/>
                    <a:pt x="93" y="149"/>
                  </a:cubicBezTo>
                  <a:cubicBezTo>
                    <a:pt x="93" y="149"/>
                    <a:pt x="93" y="149"/>
                    <a:pt x="93" y="149"/>
                  </a:cubicBezTo>
                  <a:close/>
                  <a:moveTo>
                    <a:pt x="188" y="123"/>
                  </a:moveTo>
                  <a:cubicBezTo>
                    <a:pt x="188" y="124"/>
                    <a:pt x="188" y="124"/>
                    <a:pt x="188" y="124"/>
                  </a:cubicBezTo>
                  <a:cubicBezTo>
                    <a:pt x="188" y="124"/>
                    <a:pt x="188" y="124"/>
                    <a:pt x="188" y="124"/>
                  </a:cubicBezTo>
                  <a:cubicBezTo>
                    <a:pt x="188" y="124"/>
                    <a:pt x="188" y="124"/>
                    <a:pt x="188" y="124"/>
                  </a:cubicBezTo>
                  <a:cubicBezTo>
                    <a:pt x="188" y="123"/>
                    <a:pt x="188" y="123"/>
                    <a:pt x="188" y="123"/>
                  </a:cubicBezTo>
                  <a:cubicBezTo>
                    <a:pt x="188" y="123"/>
                    <a:pt x="188" y="123"/>
                    <a:pt x="188" y="123"/>
                  </a:cubicBezTo>
                  <a:close/>
                  <a:moveTo>
                    <a:pt x="186" y="121"/>
                  </a:moveTo>
                  <a:cubicBezTo>
                    <a:pt x="186" y="122"/>
                    <a:pt x="186" y="122"/>
                    <a:pt x="186" y="122"/>
                  </a:cubicBezTo>
                  <a:cubicBezTo>
                    <a:pt x="186" y="123"/>
                    <a:pt x="186" y="123"/>
                    <a:pt x="186" y="123"/>
                  </a:cubicBezTo>
                  <a:cubicBezTo>
                    <a:pt x="186" y="124"/>
                    <a:pt x="186" y="124"/>
                    <a:pt x="186" y="124"/>
                  </a:cubicBezTo>
                  <a:cubicBezTo>
                    <a:pt x="186" y="124"/>
                    <a:pt x="186" y="124"/>
                    <a:pt x="186" y="124"/>
                  </a:cubicBezTo>
                  <a:cubicBezTo>
                    <a:pt x="187" y="124"/>
                    <a:pt x="187" y="124"/>
                    <a:pt x="187" y="124"/>
                  </a:cubicBezTo>
                  <a:cubicBezTo>
                    <a:pt x="187" y="122"/>
                    <a:pt x="187" y="122"/>
                    <a:pt x="187" y="122"/>
                  </a:cubicBezTo>
                  <a:cubicBezTo>
                    <a:pt x="186" y="121"/>
                    <a:pt x="186" y="121"/>
                    <a:pt x="186" y="121"/>
                  </a:cubicBezTo>
                  <a:cubicBezTo>
                    <a:pt x="186" y="121"/>
                    <a:pt x="186" y="121"/>
                    <a:pt x="186" y="121"/>
                  </a:cubicBezTo>
                  <a:close/>
                  <a:moveTo>
                    <a:pt x="185" y="119"/>
                  </a:moveTo>
                  <a:cubicBezTo>
                    <a:pt x="185" y="120"/>
                    <a:pt x="185" y="120"/>
                    <a:pt x="185" y="120"/>
                  </a:cubicBezTo>
                  <a:cubicBezTo>
                    <a:pt x="185" y="120"/>
                    <a:pt x="185" y="120"/>
                    <a:pt x="185" y="120"/>
                  </a:cubicBezTo>
                  <a:cubicBezTo>
                    <a:pt x="186" y="119"/>
                    <a:pt x="186" y="119"/>
                    <a:pt x="186" y="119"/>
                  </a:cubicBezTo>
                  <a:cubicBezTo>
                    <a:pt x="185" y="119"/>
                    <a:pt x="185" y="119"/>
                    <a:pt x="185" y="119"/>
                  </a:cubicBezTo>
                  <a:cubicBezTo>
                    <a:pt x="185" y="119"/>
                    <a:pt x="185" y="119"/>
                    <a:pt x="185" y="119"/>
                  </a:cubicBezTo>
                  <a:close/>
                  <a:moveTo>
                    <a:pt x="104" y="143"/>
                  </a:moveTo>
                  <a:cubicBezTo>
                    <a:pt x="104" y="143"/>
                    <a:pt x="104" y="143"/>
                    <a:pt x="104" y="143"/>
                  </a:cubicBezTo>
                  <a:cubicBezTo>
                    <a:pt x="104" y="142"/>
                    <a:pt x="104" y="142"/>
                    <a:pt x="104" y="142"/>
                  </a:cubicBezTo>
                  <a:cubicBezTo>
                    <a:pt x="104" y="142"/>
                    <a:pt x="104" y="142"/>
                    <a:pt x="104" y="142"/>
                  </a:cubicBezTo>
                  <a:cubicBezTo>
                    <a:pt x="104" y="143"/>
                    <a:pt x="104" y="143"/>
                    <a:pt x="104" y="143"/>
                  </a:cubicBezTo>
                  <a:close/>
                  <a:moveTo>
                    <a:pt x="108" y="146"/>
                  </a:moveTo>
                  <a:cubicBezTo>
                    <a:pt x="108" y="146"/>
                    <a:pt x="109" y="146"/>
                    <a:pt x="109" y="146"/>
                  </a:cubicBezTo>
                  <a:cubicBezTo>
                    <a:pt x="108" y="146"/>
                    <a:pt x="108" y="146"/>
                    <a:pt x="108" y="146"/>
                  </a:cubicBezTo>
                  <a:cubicBezTo>
                    <a:pt x="108" y="146"/>
                    <a:pt x="108" y="146"/>
                    <a:pt x="108" y="146"/>
                  </a:cubicBezTo>
                  <a:close/>
                  <a:moveTo>
                    <a:pt x="107" y="145"/>
                  </a:moveTo>
                  <a:cubicBezTo>
                    <a:pt x="107" y="144"/>
                    <a:pt x="107" y="144"/>
                    <a:pt x="107" y="144"/>
                  </a:cubicBezTo>
                  <a:cubicBezTo>
                    <a:pt x="106" y="144"/>
                    <a:pt x="106" y="144"/>
                    <a:pt x="106" y="144"/>
                  </a:cubicBezTo>
                  <a:cubicBezTo>
                    <a:pt x="105" y="143"/>
                    <a:pt x="105" y="143"/>
                    <a:pt x="105" y="143"/>
                  </a:cubicBezTo>
                  <a:cubicBezTo>
                    <a:pt x="105" y="144"/>
                    <a:pt x="105" y="144"/>
                    <a:pt x="105" y="144"/>
                  </a:cubicBezTo>
                  <a:cubicBezTo>
                    <a:pt x="106" y="144"/>
                    <a:pt x="106" y="144"/>
                    <a:pt x="106" y="144"/>
                  </a:cubicBezTo>
                  <a:cubicBezTo>
                    <a:pt x="107" y="145"/>
                    <a:pt x="107" y="145"/>
                    <a:pt x="107" y="145"/>
                  </a:cubicBezTo>
                  <a:close/>
                  <a:moveTo>
                    <a:pt x="110" y="141"/>
                  </a:moveTo>
                  <a:cubicBezTo>
                    <a:pt x="110" y="141"/>
                    <a:pt x="110" y="141"/>
                    <a:pt x="110" y="141"/>
                  </a:cubicBezTo>
                  <a:cubicBezTo>
                    <a:pt x="110" y="139"/>
                    <a:pt x="110" y="139"/>
                    <a:pt x="110" y="139"/>
                  </a:cubicBezTo>
                  <a:cubicBezTo>
                    <a:pt x="108" y="138"/>
                    <a:pt x="108" y="138"/>
                    <a:pt x="108" y="138"/>
                  </a:cubicBezTo>
                  <a:cubicBezTo>
                    <a:pt x="107" y="137"/>
                    <a:pt x="107" y="137"/>
                    <a:pt x="107" y="137"/>
                  </a:cubicBezTo>
                  <a:cubicBezTo>
                    <a:pt x="106" y="137"/>
                    <a:pt x="106" y="137"/>
                    <a:pt x="106" y="137"/>
                  </a:cubicBezTo>
                  <a:cubicBezTo>
                    <a:pt x="105" y="136"/>
                    <a:pt x="105" y="136"/>
                    <a:pt x="105" y="136"/>
                  </a:cubicBezTo>
                  <a:cubicBezTo>
                    <a:pt x="104" y="136"/>
                    <a:pt x="104" y="136"/>
                    <a:pt x="104" y="136"/>
                  </a:cubicBezTo>
                  <a:cubicBezTo>
                    <a:pt x="104" y="135"/>
                    <a:pt x="104" y="135"/>
                    <a:pt x="104" y="135"/>
                  </a:cubicBezTo>
                  <a:cubicBezTo>
                    <a:pt x="103" y="135"/>
                    <a:pt x="103" y="135"/>
                    <a:pt x="103" y="135"/>
                  </a:cubicBezTo>
                  <a:cubicBezTo>
                    <a:pt x="102" y="135"/>
                    <a:pt x="102" y="135"/>
                    <a:pt x="102" y="135"/>
                  </a:cubicBezTo>
                  <a:cubicBezTo>
                    <a:pt x="102" y="135"/>
                    <a:pt x="102" y="135"/>
                    <a:pt x="102" y="135"/>
                  </a:cubicBezTo>
                  <a:cubicBezTo>
                    <a:pt x="102" y="135"/>
                    <a:pt x="102" y="135"/>
                    <a:pt x="102" y="135"/>
                  </a:cubicBezTo>
                  <a:cubicBezTo>
                    <a:pt x="101" y="136"/>
                    <a:pt x="101" y="136"/>
                    <a:pt x="101" y="136"/>
                  </a:cubicBezTo>
                  <a:cubicBezTo>
                    <a:pt x="102" y="137"/>
                    <a:pt x="102" y="137"/>
                    <a:pt x="102" y="137"/>
                  </a:cubicBezTo>
                  <a:cubicBezTo>
                    <a:pt x="103" y="137"/>
                    <a:pt x="103" y="137"/>
                    <a:pt x="103" y="137"/>
                  </a:cubicBezTo>
                  <a:cubicBezTo>
                    <a:pt x="103" y="137"/>
                    <a:pt x="103" y="137"/>
                    <a:pt x="103" y="137"/>
                  </a:cubicBezTo>
                  <a:cubicBezTo>
                    <a:pt x="102" y="137"/>
                    <a:pt x="102" y="137"/>
                    <a:pt x="102" y="137"/>
                  </a:cubicBezTo>
                  <a:cubicBezTo>
                    <a:pt x="101" y="137"/>
                    <a:pt x="101" y="137"/>
                    <a:pt x="101" y="137"/>
                  </a:cubicBezTo>
                  <a:cubicBezTo>
                    <a:pt x="101" y="137"/>
                    <a:pt x="101" y="137"/>
                    <a:pt x="101" y="137"/>
                  </a:cubicBezTo>
                  <a:cubicBezTo>
                    <a:pt x="101" y="137"/>
                    <a:pt x="101" y="137"/>
                    <a:pt x="101" y="137"/>
                  </a:cubicBezTo>
                  <a:cubicBezTo>
                    <a:pt x="103" y="139"/>
                    <a:pt x="103" y="139"/>
                    <a:pt x="103" y="139"/>
                  </a:cubicBezTo>
                  <a:cubicBezTo>
                    <a:pt x="104" y="139"/>
                    <a:pt x="104" y="139"/>
                    <a:pt x="104" y="139"/>
                  </a:cubicBezTo>
                  <a:cubicBezTo>
                    <a:pt x="104" y="140"/>
                    <a:pt x="104" y="140"/>
                    <a:pt x="104" y="140"/>
                  </a:cubicBezTo>
                  <a:cubicBezTo>
                    <a:pt x="105" y="140"/>
                    <a:pt x="105" y="140"/>
                    <a:pt x="105" y="140"/>
                  </a:cubicBezTo>
                  <a:cubicBezTo>
                    <a:pt x="105" y="139"/>
                    <a:pt x="105" y="139"/>
                    <a:pt x="105" y="139"/>
                  </a:cubicBezTo>
                  <a:cubicBezTo>
                    <a:pt x="106" y="140"/>
                    <a:pt x="106" y="140"/>
                    <a:pt x="106" y="140"/>
                  </a:cubicBezTo>
                  <a:cubicBezTo>
                    <a:pt x="106" y="139"/>
                    <a:pt x="106" y="139"/>
                    <a:pt x="106" y="139"/>
                  </a:cubicBezTo>
                  <a:cubicBezTo>
                    <a:pt x="107" y="140"/>
                    <a:pt x="107" y="140"/>
                    <a:pt x="107" y="140"/>
                  </a:cubicBezTo>
                  <a:cubicBezTo>
                    <a:pt x="107" y="141"/>
                    <a:pt x="107" y="141"/>
                    <a:pt x="107" y="141"/>
                  </a:cubicBezTo>
                  <a:cubicBezTo>
                    <a:pt x="107" y="141"/>
                    <a:pt x="107" y="141"/>
                    <a:pt x="107" y="141"/>
                  </a:cubicBezTo>
                  <a:cubicBezTo>
                    <a:pt x="107" y="142"/>
                    <a:pt x="107" y="142"/>
                    <a:pt x="107" y="142"/>
                  </a:cubicBezTo>
                  <a:cubicBezTo>
                    <a:pt x="108" y="142"/>
                    <a:pt x="108" y="142"/>
                    <a:pt x="108" y="142"/>
                  </a:cubicBezTo>
                  <a:cubicBezTo>
                    <a:pt x="109" y="141"/>
                    <a:pt x="109" y="141"/>
                    <a:pt x="109" y="141"/>
                  </a:cubicBezTo>
                  <a:cubicBezTo>
                    <a:pt x="110" y="141"/>
                    <a:pt x="110" y="141"/>
                    <a:pt x="110" y="141"/>
                  </a:cubicBezTo>
                  <a:close/>
                  <a:moveTo>
                    <a:pt x="131" y="107"/>
                  </a:moveTo>
                  <a:cubicBezTo>
                    <a:pt x="131" y="107"/>
                    <a:pt x="131" y="107"/>
                    <a:pt x="131" y="107"/>
                  </a:cubicBezTo>
                  <a:cubicBezTo>
                    <a:pt x="131" y="107"/>
                    <a:pt x="131" y="107"/>
                    <a:pt x="131" y="107"/>
                  </a:cubicBezTo>
                  <a:cubicBezTo>
                    <a:pt x="131" y="106"/>
                    <a:pt x="131" y="106"/>
                    <a:pt x="131" y="106"/>
                  </a:cubicBezTo>
                  <a:cubicBezTo>
                    <a:pt x="131" y="106"/>
                    <a:pt x="131" y="106"/>
                    <a:pt x="131" y="106"/>
                  </a:cubicBezTo>
                  <a:cubicBezTo>
                    <a:pt x="132" y="107"/>
                    <a:pt x="132" y="107"/>
                    <a:pt x="132" y="107"/>
                  </a:cubicBezTo>
                  <a:cubicBezTo>
                    <a:pt x="132" y="107"/>
                    <a:pt x="132" y="107"/>
                    <a:pt x="132" y="107"/>
                  </a:cubicBezTo>
                  <a:cubicBezTo>
                    <a:pt x="133" y="107"/>
                    <a:pt x="133" y="107"/>
                    <a:pt x="133" y="107"/>
                  </a:cubicBezTo>
                  <a:cubicBezTo>
                    <a:pt x="133" y="107"/>
                    <a:pt x="133" y="107"/>
                    <a:pt x="133" y="107"/>
                  </a:cubicBezTo>
                  <a:cubicBezTo>
                    <a:pt x="134" y="106"/>
                    <a:pt x="134" y="106"/>
                    <a:pt x="134" y="106"/>
                  </a:cubicBezTo>
                  <a:cubicBezTo>
                    <a:pt x="134" y="106"/>
                    <a:pt x="134" y="106"/>
                    <a:pt x="134" y="106"/>
                  </a:cubicBezTo>
                  <a:cubicBezTo>
                    <a:pt x="135" y="105"/>
                    <a:pt x="135" y="105"/>
                    <a:pt x="135" y="105"/>
                  </a:cubicBezTo>
                  <a:cubicBezTo>
                    <a:pt x="135" y="105"/>
                    <a:pt x="135" y="105"/>
                    <a:pt x="135" y="105"/>
                  </a:cubicBezTo>
                  <a:cubicBezTo>
                    <a:pt x="135" y="104"/>
                    <a:pt x="135" y="104"/>
                    <a:pt x="135" y="104"/>
                  </a:cubicBezTo>
                  <a:cubicBezTo>
                    <a:pt x="134" y="104"/>
                    <a:pt x="134" y="104"/>
                    <a:pt x="134" y="104"/>
                  </a:cubicBezTo>
                  <a:cubicBezTo>
                    <a:pt x="134" y="103"/>
                    <a:pt x="134" y="103"/>
                    <a:pt x="134" y="103"/>
                  </a:cubicBezTo>
                  <a:cubicBezTo>
                    <a:pt x="133" y="102"/>
                    <a:pt x="133" y="102"/>
                    <a:pt x="133" y="102"/>
                  </a:cubicBezTo>
                  <a:cubicBezTo>
                    <a:pt x="132" y="102"/>
                    <a:pt x="132" y="102"/>
                    <a:pt x="132" y="102"/>
                  </a:cubicBezTo>
                  <a:cubicBezTo>
                    <a:pt x="132" y="102"/>
                    <a:pt x="132" y="102"/>
                    <a:pt x="132" y="102"/>
                  </a:cubicBezTo>
                  <a:cubicBezTo>
                    <a:pt x="131" y="103"/>
                    <a:pt x="131" y="103"/>
                    <a:pt x="131" y="103"/>
                  </a:cubicBezTo>
                  <a:cubicBezTo>
                    <a:pt x="130" y="103"/>
                    <a:pt x="130" y="103"/>
                    <a:pt x="130" y="103"/>
                  </a:cubicBezTo>
                  <a:cubicBezTo>
                    <a:pt x="129" y="104"/>
                    <a:pt x="129" y="104"/>
                    <a:pt x="129" y="104"/>
                  </a:cubicBezTo>
                  <a:cubicBezTo>
                    <a:pt x="129" y="104"/>
                    <a:pt x="129" y="104"/>
                    <a:pt x="129" y="104"/>
                  </a:cubicBezTo>
                  <a:cubicBezTo>
                    <a:pt x="130" y="105"/>
                    <a:pt x="130" y="105"/>
                    <a:pt x="130" y="105"/>
                  </a:cubicBezTo>
                  <a:cubicBezTo>
                    <a:pt x="130" y="106"/>
                    <a:pt x="130" y="106"/>
                    <a:pt x="130" y="106"/>
                  </a:cubicBezTo>
                  <a:cubicBezTo>
                    <a:pt x="130" y="107"/>
                    <a:pt x="130" y="107"/>
                    <a:pt x="130" y="107"/>
                  </a:cubicBezTo>
                  <a:cubicBezTo>
                    <a:pt x="131" y="107"/>
                    <a:pt x="131" y="107"/>
                    <a:pt x="131" y="107"/>
                  </a:cubicBezTo>
                  <a:close/>
                  <a:moveTo>
                    <a:pt x="133" y="141"/>
                  </a:moveTo>
                  <a:cubicBezTo>
                    <a:pt x="133" y="141"/>
                    <a:pt x="134" y="141"/>
                    <a:pt x="134" y="141"/>
                  </a:cubicBezTo>
                  <a:cubicBezTo>
                    <a:pt x="134" y="142"/>
                    <a:pt x="134" y="142"/>
                    <a:pt x="134" y="142"/>
                  </a:cubicBezTo>
                  <a:cubicBezTo>
                    <a:pt x="135" y="141"/>
                    <a:pt x="135" y="141"/>
                    <a:pt x="135" y="141"/>
                  </a:cubicBezTo>
                  <a:cubicBezTo>
                    <a:pt x="135" y="140"/>
                    <a:pt x="135" y="140"/>
                    <a:pt x="135" y="140"/>
                  </a:cubicBezTo>
                  <a:cubicBezTo>
                    <a:pt x="134" y="140"/>
                    <a:pt x="134" y="140"/>
                    <a:pt x="134" y="140"/>
                  </a:cubicBezTo>
                  <a:cubicBezTo>
                    <a:pt x="134" y="140"/>
                    <a:pt x="134" y="140"/>
                    <a:pt x="134" y="140"/>
                  </a:cubicBezTo>
                  <a:cubicBezTo>
                    <a:pt x="134" y="141"/>
                    <a:pt x="134" y="141"/>
                    <a:pt x="134" y="141"/>
                  </a:cubicBezTo>
                  <a:cubicBezTo>
                    <a:pt x="133" y="141"/>
                    <a:pt x="133" y="141"/>
                    <a:pt x="133" y="141"/>
                  </a:cubicBezTo>
                  <a:close/>
                  <a:moveTo>
                    <a:pt x="150" y="160"/>
                  </a:moveTo>
                  <a:cubicBezTo>
                    <a:pt x="150" y="161"/>
                    <a:pt x="150" y="161"/>
                    <a:pt x="150" y="161"/>
                  </a:cubicBezTo>
                  <a:cubicBezTo>
                    <a:pt x="151" y="161"/>
                    <a:pt x="151" y="161"/>
                    <a:pt x="151" y="161"/>
                  </a:cubicBezTo>
                  <a:cubicBezTo>
                    <a:pt x="151" y="161"/>
                    <a:pt x="151" y="161"/>
                    <a:pt x="151" y="161"/>
                  </a:cubicBezTo>
                  <a:cubicBezTo>
                    <a:pt x="152" y="162"/>
                    <a:pt x="152" y="162"/>
                    <a:pt x="152" y="162"/>
                  </a:cubicBezTo>
                  <a:cubicBezTo>
                    <a:pt x="153" y="161"/>
                    <a:pt x="153" y="161"/>
                    <a:pt x="153" y="161"/>
                  </a:cubicBezTo>
                  <a:cubicBezTo>
                    <a:pt x="153" y="161"/>
                    <a:pt x="153" y="161"/>
                    <a:pt x="153" y="161"/>
                  </a:cubicBezTo>
                  <a:cubicBezTo>
                    <a:pt x="153" y="160"/>
                    <a:pt x="153" y="160"/>
                    <a:pt x="153" y="160"/>
                  </a:cubicBezTo>
                  <a:cubicBezTo>
                    <a:pt x="152" y="160"/>
                    <a:pt x="152" y="160"/>
                    <a:pt x="152" y="160"/>
                  </a:cubicBezTo>
                  <a:cubicBezTo>
                    <a:pt x="151" y="160"/>
                    <a:pt x="151" y="160"/>
                    <a:pt x="151" y="160"/>
                  </a:cubicBezTo>
                  <a:cubicBezTo>
                    <a:pt x="151" y="160"/>
                    <a:pt x="151" y="160"/>
                    <a:pt x="151" y="160"/>
                  </a:cubicBezTo>
                  <a:cubicBezTo>
                    <a:pt x="150" y="160"/>
                    <a:pt x="150" y="160"/>
                    <a:pt x="150" y="160"/>
                  </a:cubicBezTo>
                  <a:close/>
                  <a:moveTo>
                    <a:pt x="147" y="107"/>
                  </a:moveTo>
                  <a:cubicBezTo>
                    <a:pt x="147" y="106"/>
                    <a:pt x="147" y="106"/>
                    <a:pt x="147" y="106"/>
                  </a:cubicBezTo>
                  <a:cubicBezTo>
                    <a:pt x="146" y="106"/>
                    <a:pt x="146" y="106"/>
                    <a:pt x="146" y="106"/>
                  </a:cubicBezTo>
                  <a:cubicBezTo>
                    <a:pt x="146" y="105"/>
                    <a:pt x="146" y="105"/>
                    <a:pt x="146" y="105"/>
                  </a:cubicBezTo>
                  <a:cubicBezTo>
                    <a:pt x="147" y="105"/>
                    <a:pt x="147" y="105"/>
                    <a:pt x="147" y="105"/>
                  </a:cubicBezTo>
                  <a:cubicBezTo>
                    <a:pt x="147" y="104"/>
                    <a:pt x="147" y="104"/>
                    <a:pt x="147" y="104"/>
                  </a:cubicBezTo>
                  <a:cubicBezTo>
                    <a:pt x="146" y="104"/>
                    <a:pt x="146" y="104"/>
                    <a:pt x="146" y="104"/>
                  </a:cubicBezTo>
                  <a:cubicBezTo>
                    <a:pt x="145" y="104"/>
                    <a:pt x="145" y="104"/>
                    <a:pt x="145" y="104"/>
                  </a:cubicBezTo>
                  <a:cubicBezTo>
                    <a:pt x="145" y="106"/>
                    <a:pt x="145" y="106"/>
                    <a:pt x="145" y="106"/>
                  </a:cubicBezTo>
                  <a:cubicBezTo>
                    <a:pt x="145" y="106"/>
                    <a:pt x="145" y="106"/>
                    <a:pt x="145" y="106"/>
                  </a:cubicBezTo>
                  <a:cubicBezTo>
                    <a:pt x="146" y="106"/>
                    <a:pt x="146" y="106"/>
                    <a:pt x="146" y="106"/>
                  </a:cubicBezTo>
                  <a:cubicBezTo>
                    <a:pt x="146" y="107"/>
                    <a:pt x="146" y="107"/>
                    <a:pt x="146" y="107"/>
                  </a:cubicBezTo>
                  <a:cubicBezTo>
                    <a:pt x="147" y="107"/>
                    <a:pt x="147" y="107"/>
                    <a:pt x="147" y="107"/>
                  </a:cubicBezTo>
                  <a:close/>
                  <a:moveTo>
                    <a:pt x="146" y="101"/>
                  </a:moveTo>
                  <a:cubicBezTo>
                    <a:pt x="146" y="100"/>
                    <a:pt x="146" y="100"/>
                    <a:pt x="146" y="100"/>
                  </a:cubicBezTo>
                  <a:cubicBezTo>
                    <a:pt x="147" y="101"/>
                    <a:pt x="147" y="101"/>
                    <a:pt x="147" y="101"/>
                  </a:cubicBezTo>
                  <a:cubicBezTo>
                    <a:pt x="148" y="100"/>
                    <a:pt x="148" y="100"/>
                    <a:pt x="148" y="100"/>
                  </a:cubicBezTo>
                  <a:cubicBezTo>
                    <a:pt x="147" y="100"/>
                    <a:pt x="147" y="100"/>
                    <a:pt x="147" y="100"/>
                  </a:cubicBezTo>
                  <a:cubicBezTo>
                    <a:pt x="148" y="99"/>
                    <a:pt x="148" y="99"/>
                    <a:pt x="148" y="99"/>
                  </a:cubicBezTo>
                  <a:cubicBezTo>
                    <a:pt x="148" y="99"/>
                    <a:pt x="148" y="99"/>
                    <a:pt x="148" y="99"/>
                  </a:cubicBezTo>
                  <a:cubicBezTo>
                    <a:pt x="148" y="99"/>
                    <a:pt x="148" y="99"/>
                    <a:pt x="148" y="99"/>
                  </a:cubicBezTo>
                  <a:cubicBezTo>
                    <a:pt x="147" y="99"/>
                    <a:pt x="147" y="99"/>
                    <a:pt x="147" y="99"/>
                  </a:cubicBezTo>
                  <a:cubicBezTo>
                    <a:pt x="146" y="100"/>
                    <a:pt x="146" y="100"/>
                    <a:pt x="146" y="100"/>
                  </a:cubicBezTo>
                  <a:cubicBezTo>
                    <a:pt x="146" y="100"/>
                    <a:pt x="146" y="100"/>
                    <a:pt x="146" y="100"/>
                  </a:cubicBezTo>
                  <a:cubicBezTo>
                    <a:pt x="146" y="101"/>
                    <a:pt x="146" y="101"/>
                    <a:pt x="146" y="101"/>
                  </a:cubicBezTo>
                  <a:close/>
                  <a:moveTo>
                    <a:pt x="149" y="102"/>
                  </a:moveTo>
                  <a:cubicBezTo>
                    <a:pt x="150" y="103"/>
                    <a:pt x="150" y="103"/>
                    <a:pt x="150" y="103"/>
                  </a:cubicBezTo>
                  <a:cubicBezTo>
                    <a:pt x="151" y="103"/>
                    <a:pt x="151" y="103"/>
                    <a:pt x="151" y="103"/>
                  </a:cubicBezTo>
                  <a:cubicBezTo>
                    <a:pt x="152" y="103"/>
                    <a:pt x="152" y="103"/>
                    <a:pt x="152" y="103"/>
                  </a:cubicBezTo>
                  <a:cubicBezTo>
                    <a:pt x="152" y="102"/>
                    <a:pt x="152" y="102"/>
                    <a:pt x="152" y="102"/>
                  </a:cubicBezTo>
                  <a:cubicBezTo>
                    <a:pt x="151" y="102"/>
                    <a:pt x="151" y="102"/>
                    <a:pt x="151" y="102"/>
                  </a:cubicBezTo>
                  <a:cubicBezTo>
                    <a:pt x="150" y="102"/>
                    <a:pt x="150" y="102"/>
                    <a:pt x="150" y="102"/>
                  </a:cubicBezTo>
                  <a:cubicBezTo>
                    <a:pt x="149" y="102"/>
                    <a:pt x="149" y="102"/>
                    <a:pt x="149" y="102"/>
                  </a:cubicBezTo>
                  <a:close/>
                  <a:moveTo>
                    <a:pt x="158" y="108"/>
                  </a:moveTo>
                  <a:cubicBezTo>
                    <a:pt x="158" y="109"/>
                    <a:pt x="158" y="109"/>
                    <a:pt x="158" y="109"/>
                  </a:cubicBezTo>
                  <a:cubicBezTo>
                    <a:pt x="157" y="109"/>
                    <a:pt x="157" y="109"/>
                    <a:pt x="157" y="109"/>
                  </a:cubicBezTo>
                  <a:cubicBezTo>
                    <a:pt x="157" y="110"/>
                    <a:pt x="157" y="110"/>
                    <a:pt x="157" y="110"/>
                  </a:cubicBezTo>
                  <a:cubicBezTo>
                    <a:pt x="157" y="110"/>
                    <a:pt x="157" y="110"/>
                    <a:pt x="157" y="110"/>
                  </a:cubicBezTo>
                  <a:cubicBezTo>
                    <a:pt x="157" y="111"/>
                    <a:pt x="157" y="111"/>
                    <a:pt x="157" y="111"/>
                  </a:cubicBezTo>
                  <a:cubicBezTo>
                    <a:pt x="158" y="111"/>
                    <a:pt x="158" y="111"/>
                    <a:pt x="158" y="111"/>
                  </a:cubicBezTo>
                  <a:cubicBezTo>
                    <a:pt x="159" y="110"/>
                    <a:pt x="159" y="110"/>
                    <a:pt x="159" y="110"/>
                  </a:cubicBezTo>
                  <a:cubicBezTo>
                    <a:pt x="159" y="110"/>
                    <a:pt x="159" y="110"/>
                    <a:pt x="159" y="110"/>
                  </a:cubicBezTo>
                  <a:cubicBezTo>
                    <a:pt x="160" y="109"/>
                    <a:pt x="160" y="109"/>
                    <a:pt x="160" y="109"/>
                  </a:cubicBezTo>
                  <a:cubicBezTo>
                    <a:pt x="160" y="109"/>
                    <a:pt x="160" y="109"/>
                    <a:pt x="160" y="109"/>
                  </a:cubicBezTo>
                  <a:cubicBezTo>
                    <a:pt x="161" y="108"/>
                    <a:pt x="161" y="108"/>
                    <a:pt x="161" y="108"/>
                  </a:cubicBezTo>
                  <a:cubicBezTo>
                    <a:pt x="161" y="107"/>
                    <a:pt x="161" y="107"/>
                    <a:pt x="161" y="107"/>
                  </a:cubicBezTo>
                  <a:cubicBezTo>
                    <a:pt x="161" y="107"/>
                    <a:pt x="161" y="107"/>
                    <a:pt x="161" y="107"/>
                  </a:cubicBezTo>
                  <a:cubicBezTo>
                    <a:pt x="160" y="107"/>
                    <a:pt x="160" y="107"/>
                    <a:pt x="160" y="107"/>
                  </a:cubicBezTo>
                  <a:cubicBezTo>
                    <a:pt x="159" y="107"/>
                    <a:pt x="159" y="107"/>
                    <a:pt x="159" y="107"/>
                  </a:cubicBezTo>
                  <a:cubicBezTo>
                    <a:pt x="158" y="108"/>
                    <a:pt x="158" y="108"/>
                    <a:pt x="158" y="108"/>
                  </a:cubicBezTo>
                  <a:close/>
                  <a:moveTo>
                    <a:pt x="161" y="100"/>
                  </a:moveTo>
                  <a:cubicBezTo>
                    <a:pt x="160" y="101"/>
                    <a:pt x="160" y="101"/>
                    <a:pt x="160" y="101"/>
                  </a:cubicBezTo>
                  <a:cubicBezTo>
                    <a:pt x="160" y="103"/>
                    <a:pt x="160" y="103"/>
                    <a:pt x="160" y="103"/>
                  </a:cubicBezTo>
                  <a:cubicBezTo>
                    <a:pt x="160" y="104"/>
                    <a:pt x="160" y="104"/>
                    <a:pt x="160" y="104"/>
                  </a:cubicBezTo>
                  <a:cubicBezTo>
                    <a:pt x="160" y="104"/>
                    <a:pt x="160" y="104"/>
                    <a:pt x="160" y="104"/>
                  </a:cubicBezTo>
                  <a:cubicBezTo>
                    <a:pt x="161" y="104"/>
                    <a:pt x="161" y="104"/>
                    <a:pt x="161" y="104"/>
                  </a:cubicBezTo>
                  <a:cubicBezTo>
                    <a:pt x="161" y="105"/>
                    <a:pt x="161" y="105"/>
                    <a:pt x="161" y="105"/>
                  </a:cubicBezTo>
                  <a:cubicBezTo>
                    <a:pt x="162" y="105"/>
                    <a:pt x="162" y="105"/>
                    <a:pt x="162" y="105"/>
                  </a:cubicBezTo>
                  <a:cubicBezTo>
                    <a:pt x="163" y="105"/>
                    <a:pt x="163" y="105"/>
                    <a:pt x="163" y="105"/>
                  </a:cubicBezTo>
                  <a:cubicBezTo>
                    <a:pt x="163" y="105"/>
                    <a:pt x="163" y="105"/>
                    <a:pt x="163" y="105"/>
                  </a:cubicBezTo>
                  <a:cubicBezTo>
                    <a:pt x="164" y="104"/>
                    <a:pt x="164" y="104"/>
                    <a:pt x="164" y="104"/>
                  </a:cubicBezTo>
                  <a:cubicBezTo>
                    <a:pt x="163" y="103"/>
                    <a:pt x="163" y="103"/>
                    <a:pt x="163" y="103"/>
                  </a:cubicBezTo>
                  <a:cubicBezTo>
                    <a:pt x="163" y="102"/>
                    <a:pt x="163" y="102"/>
                    <a:pt x="163" y="102"/>
                  </a:cubicBezTo>
                  <a:cubicBezTo>
                    <a:pt x="162" y="101"/>
                    <a:pt x="162" y="101"/>
                    <a:pt x="162" y="101"/>
                  </a:cubicBezTo>
                  <a:cubicBezTo>
                    <a:pt x="161" y="100"/>
                    <a:pt x="161" y="100"/>
                    <a:pt x="161" y="100"/>
                  </a:cubicBezTo>
                  <a:close/>
                  <a:moveTo>
                    <a:pt x="155" y="87"/>
                  </a:moveTo>
                  <a:cubicBezTo>
                    <a:pt x="155" y="86"/>
                    <a:pt x="155" y="86"/>
                    <a:pt x="155" y="86"/>
                  </a:cubicBezTo>
                  <a:cubicBezTo>
                    <a:pt x="155" y="86"/>
                    <a:pt x="155" y="86"/>
                    <a:pt x="155" y="86"/>
                  </a:cubicBezTo>
                  <a:cubicBezTo>
                    <a:pt x="154" y="86"/>
                    <a:pt x="154" y="86"/>
                    <a:pt x="154" y="86"/>
                  </a:cubicBezTo>
                  <a:cubicBezTo>
                    <a:pt x="153" y="86"/>
                    <a:pt x="153" y="86"/>
                    <a:pt x="153" y="86"/>
                  </a:cubicBezTo>
                  <a:cubicBezTo>
                    <a:pt x="153" y="86"/>
                    <a:pt x="153" y="86"/>
                    <a:pt x="153" y="86"/>
                  </a:cubicBezTo>
                  <a:cubicBezTo>
                    <a:pt x="154" y="86"/>
                    <a:pt x="154" y="86"/>
                    <a:pt x="154" y="86"/>
                  </a:cubicBezTo>
                  <a:cubicBezTo>
                    <a:pt x="154" y="87"/>
                    <a:pt x="154" y="87"/>
                    <a:pt x="154" y="87"/>
                  </a:cubicBezTo>
                  <a:cubicBezTo>
                    <a:pt x="154" y="87"/>
                    <a:pt x="154" y="87"/>
                    <a:pt x="154" y="87"/>
                  </a:cubicBezTo>
                  <a:cubicBezTo>
                    <a:pt x="155" y="87"/>
                    <a:pt x="155" y="87"/>
                    <a:pt x="155" y="87"/>
                  </a:cubicBezTo>
                  <a:close/>
                  <a:moveTo>
                    <a:pt x="158" y="77"/>
                  </a:moveTo>
                  <a:cubicBezTo>
                    <a:pt x="157" y="77"/>
                    <a:pt x="157" y="77"/>
                    <a:pt x="157" y="77"/>
                  </a:cubicBezTo>
                  <a:cubicBezTo>
                    <a:pt x="157" y="76"/>
                    <a:pt x="157" y="76"/>
                    <a:pt x="157" y="76"/>
                  </a:cubicBezTo>
                  <a:cubicBezTo>
                    <a:pt x="157" y="78"/>
                    <a:pt x="157" y="78"/>
                    <a:pt x="157" y="78"/>
                  </a:cubicBezTo>
                  <a:cubicBezTo>
                    <a:pt x="158" y="78"/>
                    <a:pt x="158" y="78"/>
                    <a:pt x="158" y="78"/>
                  </a:cubicBezTo>
                  <a:cubicBezTo>
                    <a:pt x="158" y="78"/>
                    <a:pt x="158" y="78"/>
                    <a:pt x="158" y="78"/>
                  </a:cubicBezTo>
                  <a:cubicBezTo>
                    <a:pt x="158" y="78"/>
                    <a:pt x="158" y="78"/>
                    <a:pt x="158" y="78"/>
                  </a:cubicBezTo>
                  <a:cubicBezTo>
                    <a:pt x="159" y="79"/>
                    <a:pt x="159" y="79"/>
                    <a:pt x="159" y="79"/>
                  </a:cubicBezTo>
                  <a:cubicBezTo>
                    <a:pt x="159" y="79"/>
                    <a:pt x="159" y="79"/>
                    <a:pt x="159" y="79"/>
                  </a:cubicBezTo>
                  <a:cubicBezTo>
                    <a:pt x="159" y="79"/>
                    <a:pt x="159" y="79"/>
                    <a:pt x="159" y="79"/>
                  </a:cubicBezTo>
                  <a:cubicBezTo>
                    <a:pt x="159" y="78"/>
                    <a:pt x="159" y="78"/>
                    <a:pt x="159" y="78"/>
                  </a:cubicBezTo>
                  <a:cubicBezTo>
                    <a:pt x="159" y="77"/>
                    <a:pt x="159" y="77"/>
                    <a:pt x="159" y="77"/>
                  </a:cubicBezTo>
                  <a:cubicBezTo>
                    <a:pt x="159" y="77"/>
                    <a:pt x="159" y="77"/>
                    <a:pt x="159" y="77"/>
                  </a:cubicBezTo>
                  <a:cubicBezTo>
                    <a:pt x="159" y="76"/>
                    <a:pt x="159" y="76"/>
                    <a:pt x="159" y="76"/>
                  </a:cubicBezTo>
                  <a:cubicBezTo>
                    <a:pt x="159" y="76"/>
                    <a:pt x="159" y="76"/>
                    <a:pt x="159" y="76"/>
                  </a:cubicBezTo>
                  <a:cubicBezTo>
                    <a:pt x="159" y="75"/>
                    <a:pt x="159" y="75"/>
                    <a:pt x="159" y="75"/>
                  </a:cubicBezTo>
                  <a:cubicBezTo>
                    <a:pt x="158" y="75"/>
                    <a:pt x="158" y="75"/>
                    <a:pt x="158" y="75"/>
                  </a:cubicBezTo>
                  <a:cubicBezTo>
                    <a:pt x="158" y="75"/>
                    <a:pt x="158" y="75"/>
                    <a:pt x="158" y="75"/>
                  </a:cubicBezTo>
                  <a:cubicBezTo>
                    <a:pt x="157" y="76"/>
                    <a:pt x="157" y="76"/>
                    <a:pt x="157" y="76"/>
                  </a:cubicBezTo>
                  <a:cubicBezTo>
                    <a:pt x="158" y="76"/>
                    <a:pt x="158" y="76"/>
                    <a:pt x="158" y="76"/>
                  </a:cubicBezTo>
                  <a:cubicBezTo>
                    <a:pt x="158" y="77"/>
                    <a:pt x="158" y="77"/>
                    <a:pt x="158" y="77"/>
                  </a:cubicBezTo>
                  <a:close/>
                  <a:moveTo>
                    <a:pt x="156" y="72"/>
                  </a:moveTo>
                  <a:cubicBezTo>
                    <a:pt x="155" y="72"/>
                    <a:pt x="155" y="72"/>
                    <a:pt x="155" y="72"/>
                  </a:cubicBezTo>
                  <a:cubicBezTo>
                    <a:pt x="155" y="72"/>
                    <a:pt x="155" y="72"/>
                    <a:pt x="155" y="72"/>
                  </a:cubicBezTo>
                  <a:cubicBezTo>
                    <a:pt x="154" y="71"/>
                    <a:pt x="154" y="71"/>
                    <a:pt x="154" y="71"/>
                  </a:cubicBezTo>
                  <a:cubicBezTo>
                    <a:pt x="154" y="72"/>
                    <a:pt x="154" y="72"/>
                    <a:pt x="154" y="72"/>
                  </a:cubicBezTo>
                  <a:cubicBezTo>
                    <a:pt x="154" y="72"/>
                    <a:pt x="154" y="72"/>
                    <a:pt x="154" y="72"/>
                  </a:cubicBezTo>
                  <a:cubicBezTo>
                    <a:pt x="155" y="73"/>
                    <a:pt x="155" y="73"/>
                    <a:pt x="155" y="73"/>
                  </a:cubicBezTo>
                  <a:cubicBezTo>
                    <a:pt x="156" y="73"/>
                    <a:pt x="156" y="73"/>
                    <a:pt x="156" y="73"/>
                  </a:cubicBezTo>
                  <a:cubicBezTo>
                    <a:pt x="156" y="72"/>
                    <a:pt x="156" y="72"/>
                    <a:pt x="156" y="72"/>
                  </a:cubicBezTo>
                  <a:close/>
                  <a:moveTo>
                    <a:pt x="156" y="71"/>
                  </a:moveTo>
                  <a:cubicBezTo>
                    <a:pt x="156" y="71"/>
                    <a:pt x="157" y="72"/>
                    <a:pt x="157" y="72"/>
                  </a:cubicBezTo>
                  <a:cubicBezTo>
                    <a:pt x="158" y="71"/>
                    <a:pt x="158" y="71"/>
                    <a:pt x="158" y="71"/>
                  </a:cubicBezTo>
                  <a:cubicBezTo>
                    <a:pt x="159" y="72"/>
                    <a:pt x="159" y="72"/>
                    <a:pt x="159" y="72"/>
                  </a:cubicBezTo>
                  <a:cubicBezTo>
                    <a:pt x="159" y="71"/>
                    <a:pt x="159" y="71"/>
                    <a:pt x="159" y="71"/>
                  </a:cubicBezTo>
                  <a:cubicBezTo>
                    <a:pt x="159" y="71"/>
                    <a:pt x="159" y="71"/>
                    <a:pt x="159" y="71"/>
                  </a:cubicBezTo>
                  <a:cubicBezTo>
                    <a:pt x="158" y="71"/>
                    <a:pt x="158" y="71"/>
                    <a:pt x="158" y="71"/>
                  </a:cubicBezTo>
                  <a:cubicBezTo>
                    <a:pt x="158" y="70"/>
                    <a:pt x="158" y="70"/>
                    <a:pt x="158" y="70"/>
                  </a:cubicBezTo>
                  <a:cubicBezTo>
                    <a:pt x="157" y="71"/>
                    <a:pt x="157" y="71"/>
                    <a:pt x="157" y="71"/>
                  </a:cubicBezTo>
                  <a:cubicBezTo>
                    <a:pt x="156" y="71"/>
                    <a:pt x="156" y="71"/>
                    <a:pt x="156" y="71"/>
                  </a:cubicBezTo>
                  <a:close/>
                  <a:moveTo>
                    <a:pt x="167" y="91"/>
                  </a:moveTo>
                  <a:cubicBezTo>
                    <a:pt x="167" y="90"/>
                    <a:pt x="167" y="90"/>
                    <a:pt x="167" y="90"/>
                  </a:cubicBezTo>
                  <a:cubicBezTo>
                    <a:pt x="167" y="89"/>
                    <a:pt x="167" y="89"/>
                    <a:pt x="167" y="89"/>
                  </a:cubicBezTo>
                  <a:cubicBezTo>
                    <a:pt x="166" y="90"/>
                    <a:pt x="166" y="90"/>
                    <a:pt x="166" y="90"/>
                  </a:cubicBezTo>
                  <a:cubicBezTo>
                    <a:pt x="166" y="90"/>
                    <a:pt x="166" y="90"/>
                    <a:pt x="166" y="90"/>
                  </a:cubicBezTo>
                  <a:cubicBezTo>
                    <a:pt x="166" y="91"/>
                    <a:pt x="166" y="91"/>
                    <a:pt x="166" y="91"/>
                  </a:cubicBezTo>
                  <a:cubicBezTo>
                    <a:pt x="167" y="91"/>
                    <a:pt x="167" y="91"/>
                    <a:pt x="167" y="91"/>
                  </a:cubicBezTo>
                  <a:close/>
                  <a:moveTo>
                    <a:pt x="169" y="90"/>
                  </a:moveTo>
                  <a:cubicBezTo>
                    <a:pt x="170" y="90"/>
                    <a:pt x="170" y="90"/>
                    <a:pt x="170" y="90"/>
                  </a:cubicBezTo>
                  <a:cubicBezTo>
                    <a:pt x="170" y="89"/>
                    <a:pt x="170" y="89"/>
                    <a:pt x="170" y="89"/>
                  </a:cubicBezTo>
                  <a:cubicBezTo>
                    <a:pt x="169" y="89"/>
                    <a:pt x="169" y="89"/>
                    <a:pt x="169" y="89"/>
                  </a:cubicBezTo>
                  <a:cubicBezTo>
                    <a:pt x="169" y="89"/>
                    <a:pt x="169" y="89"/>
                    <a:pt x="169" y="89"/>
                  </a:cubicBezTo>
                  <a:cubicBezTo>
                    <a:pt x="168" y="89"/>
                    <a:pt x="168" y="89"/>
                    <a:pt x="168" y="89"/>
                  </a:cubicBezTo>
                  <a:cubicBezTo>
                    <a:pt x="168" y="90"/>
                    <a:pt x="168" y="90"/>
                    <a:pt x="168" y="90"/>
                  </a:cubicBezTo>
                  <a:cubicBezTo>
                    <a:pt x="169" y="90"/>
                    <a:pt x="169" y="90"/>
                    <a:pt x="169" y="90"/>
                  </a:cubicBezTo>
                  <a:close/>
                  <a:moveTo>
                    <a:pt x="173" y="91"/>
                  </a:moveTo>
                  <a:cubicBezTo>
                    <a:pt x="174" y="90"/>
                    <a:pt x="174" y="90"/>
                    <a:pt x="174" y="90"/>
                  </a:cubicBezTo>
                  <a:cubicBezTo>
                    <a:pt x="173" y="90"/>
                    <a:pt x="173" y="90"/>
                    <a:pt x="173" y="90"/>
                  </a:cubicBezTo>
                  <a:cubicBezTo>
                    <a:pt x="172" y="90"/>
                    <a:pt x="172" y="90"/>
                    <a:pt x="172" y="90"/>
                  </a:cubicBezTo>
                  <a:cubicBezTo>
                    <a:pt x="172" y="91"/>
                    <a:pt x="172" y="91"/>
                    <a:pt x="172" y="91"/>
                  </a:cubicBezTo>
                  <a:cubicBezTo>
                    <a:pt x="173" y="91"/>
                    <a:pt x="173" y="91"/>
                    <a:pt x="173" y="91"/>
                  </a:cubicBezTo>
                  <a:close/>
                  <a:moveTo>
                    <a:pt x="179" y="89"/>
                  </a:moveTo>
                  <a:cubicBezTo>
                    <a:pt x="180" y="90"/>
                    <a:pt x="180" y="90"/>
                    <a:pt x="180" y="90"/>
                  </a:cubicBezTo>
                  <a:cubicBezTo>
                    <a:pt x="180" y="90"/>
                    <a:pt x="180" y="90"/>
                    <a:pt x="180" y="90"/>
                  </a:cubicBezTo>
                  <a:cubicBezTo>
                    <a:pt x="181" y="90"/>
                    <a:pt x="181" y="90"/>
                    <a:pt x="181" y="90"/>
                  </a:cubicBezTo>
                  <a:cubicBezTo>
                    <a:pt x="180" y="89"/>
                    <a:pt x="180" y="89"/>
                    <a:pt x="180" y="89"/>
                  </a:cubicBezTo>
                  <a:cubicBezTo>
                    <a:pt x="179" y="89"/>
                    <a:pt x="179" y="89"/>
                    <a:pt x="179" y="89"/>
                  </a:cubicBezTo>
                  <a:close/>
                  <a:moveTo>
                    <a:pt x="176" y="88"/>
                  </a:moveTo>
                  <a:cubicBezTo>
                    <a:pt x="177" y="88"/>
                    <a:pt x="177" y="88"/>
                    <a:pt x="177" y="88"/>
                  </a:cubicBezTo>
                  <a:cubicBezTo>
                    <a:pt x="177" y="88"/>
                    <a:pt x="177" y="88"/>
                    <a:pt x="177" y="88"/>
                  </a:cubicBezTo>
                  <a:cubicBezTo>
                    <a:pt x="176" y="87"/>
                    <a:pt x="176" y="87"/>
                    <a:pt x="176" y="87"/>
                  </a:cubicBezTo>
                  <a:cubicBezTo>
                    <a:pt x="176" y="87"/>
                    <a:pt x="176" y="87"/>
                    <a:pt x="176" y="87"/>
                  </a:cubicBezTo>
                  <a:cubicBezTo>
                    <a:pt x="176" y="88"/>
                    <a:pt x="176" y="88"/>
                    <a:pt x="176" y="88"/>
                  </a:cubicBezTo>
                  <a:cubicBezTo>
                    <a:pt x="176" y="88"/>
                    <a:pt x="176" y="88"/>
                    <a:pt x="176" y="88"/>
                  </a:cubicBezTo>
                  <a:close/>
                  <a:moveTo>
                    <a:pt x="173" y="85"/>
                  </a:moveTo>
                  <a:cubicBezTo>
                    <a:pt x="173" y="84"/>
                    <a:pt x="173" y="84"/>
                    <a:pt x="173" y="84"/>
                  </a:cubicBezTo>
                  <a:cubicBezTo>
                    <a:pt x="172" y="84"/>
                    <a:pt x="172" y="84"/>
                    <a:pt x="172" y="84"/>
                  </a:cubicBezTo>
                  <a:cubicBezTo>
                    <a:pt x="171" y="85"/>
                    <a:pt x="171" y="85"/>
                    <a:pt x="171" y="85"/>
                  </a:cubicBezTo>
                  <a:cubicBezTo>
                    <a:pt x="171" y="86"/>
                    <a:pt x="171" y="86"/>
                    <a:pt x="171" y="86"/>
                  </a:cubicBezTo>
                  <a:cubicBezTo>
                    <a:pt x="172" y="86"/>
                    <a:pt x="172" y="86"/>
                    <a:pt x="172" y="86"/>
                  </a:cubicBezTo>
                  <a:cubicBezTo>
                    <a:pt x="172" y="86"/>
                    <a:pt x="172" y="86"/>
                    <a:pt x="172" y="86"/>
                  </a:cubicBezTo>
                  <a:cubicBezTo>
                    <a:pt x="172" y="85"/>
                    <a:pt x="172" y="85"/>
                    <a:pt x="172" y="85"/>
                  </a:cubicBezTo>
                  <a:cubicBezTo>
                    <a:pt x="172" y="85"/>
                    <a:pt x="172" y="85"/>
                    <a:pt x="172" y="85"/>
                  </a:cubicBezTo>
                  <a:cubicBezTo>
                    <a:pt x="173" y="85"/>
                    <a:pt x="173" y="85"/>
                    <a:pt x="173" y="85"/>
                  </a:cubicBezTo>
                  <a:close/>
                  <a:moveTo>
                    <a:pt x="175" y="84"/>
                  </a:moveTo>
                  <a:cubicBezTo>
                    <a:pt x="175" y="84"/>
                    <a:pt x="175" y="84"/>
                    <a:pt x="175" y="84"/>
                  </a:cubicBezTo>
                  <a:cubicBezTo>
                    <a:pt x="174" y="84"/>
                    <a:pt x="174" y="84"/>
                    <a:pt x="174" y="84"/>
                  </a:cubicBezTo>
                  <a:cubicBezTo>
                    <a:pt x="174" y="84"/>
                    <a:pt x="174" y="84"/>
                    <a:pt x="174" y="84"/>
                  </a:cubicBezTo>
                  <a:cubicBezTo>
                    <a:pt x="174" y="85"/>
                    <a:pt x="174" y="85"/>
                    <a:pt x="174" y="85"/>
                  </a:cubicBezTo>
                  <a:cubicBezTo>
                    <a:pt x="175" y="85"/>
                    <a:pt x="175" y="85"/>
                    <a:pt x="175" y="85"/>
                  </a:cubicBezTo>
                  <a:cubicBezTo>
                    <a:pt x="175" y="85"/>
                    <a:pt x="175" y="85"/>
                    <a:pt x="175" y="85"/>
                  </a:cubicBezTo>
                  <a:cubicBezTo>
                    <a:pt x="175" y="84"/>
                    <a:pt x="175" y="84"/>
                    <a:pt x="175" y="84"/>
                  </a:cubicBezTo>
                  <a:close/>
                  <a:moveTo>
                    <a:pt x="176" y="85"/>
                  </a:moveTo>
                  <a:cubicBezTo>
                    <a:pt x="176" y="85"/>
                    <a:pt x="176" y="85"/>
                    <a:pt x="176" y="85"/>
                  </a:cubicBezTo>
                  <a:cubicBezTo>
                    <a:pt x="176" y="85"/>
                    <a:pt x="176" y="85"/>
                    <a:pt x="176" y="85"/>
                  </a:cubicBezTo>
                  <a:cubicBezTo>
                    <a:pt x="177" y="84"/>
                    <a:pt x="177" y="84"/>
                    <a:pt x="177" y="84"/>
                  </a:cubicBezTo>
                  <a:cubicBezTo>
                    <a:pt x="177" y="84"/>
                    <a:pt x="177" y="84"/>
                    <a:pt x="177" y="84"/>
                  </a:cubicBezTo>
                  <a:cubicBezTo>
                    <a:pt x="177" y="83"/>
                    <a:pt x="177" y="83"/>
                    <a:pt x="177" y="83"/>
                  </a:cubicBezTo>
                  <a:cubicBezTo>
                    <a:pt x="176" y="83"/>
                    <a:pt x="176" y="83"/>
                    <a:pt x="176" y="83"/>
                  </a:cubicBezTo>
                  <a:cubicBezTo>
                    <a:pt x="176" y="84"/>
                    <a:pt x="176" y="84"/>
                    <a:pt x="176" y="84"/>
                  </a:cubicBezTo>
                  <a:cubicBezTo>
                    <a:pt x="176" y="84"/>
                    <a:pt x="176" y="84"/>
                    <a:pt x="176" y="84"/>
                  </a:cubicBezTo>
                  <a:cubicBezTo>
                    <a:pt x="176" y="85"/>
                    <a:pt x="176" y="85"/>
                    <a:pt x="176" y="85"/>
                  </a:cubicBezTo>
                  <a:close/>
                  <a:moveTo>
                    <a:pt x="173" y="82"/>
                  </a:moveTo>
                  <a:cubicBezTo>
                    <a:pt x="174" y="81"/>
                    <a:pt x="174" y="81"/>
                    <a:pt x="174" y="81"/>
                  </a:cubicBezTo>
                  <a:cubicBezTo>
                    <a:pt x="173" y="81"/>
                    <a:pt x="173" y="81"/>
                    <a:pt x="173" y="81"/>
                  </a:cubicBezTo>
                  <a:cubicBezTo>
                    <a:pt x="173" y="81"/>
                    <a:pt x="173" y="81"/>
                    <a:pt x="173" y="81"/>
                  </a:cubicBezTo>
                  <a:cubicBezTo>
                    <a:pt x="172" y="81"/>
                    <a:pt x="172" y="81"/>
                    <a:pt x="172" y="81"/>
                  </a:cubicBezTo>
                  <a:cubicBezTo>
                    <a:pt x="171" y="81"/>
                    <a:pt x="171" y="81"/>
                    <a:pt x="171" y="81"/>
                  </a:cubicBezTo>
                  <a:cubicBezTo>
                    <a:pt x="171" y="82"/>
                    <a:pt x="171" y="82"/>
                    <a:pt x="171" y="82"/>
                  </a:cubicBezTo>
                  <a:cubicBezTo>
                    <a:pt x="173" y="82"/>
                    <a:pt x="173" y="82"/>
                    <a:pt x="173" y="82"/>
                  </a:cubicBezTo>
                  <a:cubicBezTo>
                    <a:pt x="173" y="82"/>
                    <a:pt x="173" y="82"/>
                    <a:pt x="173" y="82"/>
                  </a:cubicBezTo>
                  <a:close/>
                  <a:moveTo>
                    <a:pt x="177" y="80"/>
                  </a:moveTo>
                  <a:cubicBezTo>
                    <a:pt x="177" y="80"/>
                    <a:pt x="177" y="80"/>
                    <a:pt x="177" y="80"/>
                  </a:cubicBezTo>
                  <a:cubicBezTo>
                    <a:pt x="177" y="80"/>
                    <a:pt x="177" y="80"/>
                    <a:pt x="177" y="80"/>
                  </a:cubicBezTo>
                  <a:cubicBezTo>
                    <a:pt x="177" y="79"/>
                    <a:pt x="177" y="79"/>
                    <a:pt x="177" y="79"/>
                  </a:cubicBezTo>
                  <a:cubicBezTo>
                    <a:pt x="178" y="79"/>
                    <a:pt x="178" y="79"/>
                    <a:pt x="178" y="79"/>
                  </a:cubicBezTo>
                  <a:cubicBezTo>
                    <a:pt x="178" y="79"/>
                    <a:pt x="178" y="79"/>
                    <a:pt x="178" y="79"/>
                  </a:cubicBezTo>
                  <a:cubicBezTo>
                    <a:pt x="177" y="78"/>
                    <a:pt x="177" y="78"/>
                    <a:pt x="177" y="78"/>
                  </a:cubicBezTo>
                  <a:cubicBezTo>
                    <a:pt x="176" y="78"/>
                    <a:pt x="176" y="78"/>
                    <a:pt x="176" y="78"/>
                  </a:cubicBezTo>
                  <a:cubicBezTo>
                    <a:pt x="176" y="79"/>
                    <a:pt x="176" y="79"/>
                    <a:pt x="176" y="79"/>
                  </a:cubicBezTo>
                  <a:cubicBezTo>
                    <a:pt x="176" y="79"/>
                    <a:pt x="176" y="79"/>
                    <a:pt x="176" y="79"/>
                  </a:cubicBezTo>
                  <a:cubicBezTo>
                    <a:pt x="176" y="79"/>
                    <a:pt x="176" y="79"/>
                    <a:pt x="176" y="79"/>
                  </a:cubicBezTo>
                  <a:cubicBezTo>
                    <a:pt x="175" y="79"/>
                    <a:pt x="175" y="79"/>
                    <a:pt x="175" y="79"/>
                  </a:cubicBezTo>
                  <a:cubicBezTo>
                    <a:pt x="175" y="79"/>
                    <a:pt x="175" y="79"/>
                    <a:pt x="175" y="79"/>
                  </a:cubicBezTo>
                  <a:cubicBezTo>
                    <a:pt x="175" y="80"/>
                    <a:pt x="175" y="80"/>
                    <a:pt x="175" y="80"/>
                  </a:cubicBezTo>
                  <a:cubicBezTo>
                    <a:pt x="176" y="80"/>
                    <a:pt x="176" y="80"/>
                    <a:pt x="176" y="80"/>
                  </a:cubicBezTo>
                  <a:cubicBezTo>
                    <a:pt x="176" y="80"/>
                    <a:pt x="176" y="80"/>
                    <a:pt x="176" y="80"/>
                  </a:cubicBezTo>
                  <a:cubicBezTo>
                    <a:pt x="177" y="80"/>
                    <a:pt x="177" y="80"/>
                    <a:pt x="177" y="80"/>
                  </a:cubicBezTo>
                  <a:close/>
                  <a:moveTo>
                    <a:pt x="174" y="46"/>
                  </a:moveTo>
                  <a:cubicBezTo>
                    <a:pt x="174" y="46"/>
                    <a:pt x="174" y="46"/>
                    <a:pt x="174" y="46"/>
                  </a:cubicBezTo>
                  <a:cubicBezTo>
                    <a:pt x="174" y="45"/>
                    <a:pt x="174" y="45"/>
                    <a:pt x="174" y="45"/>
                  </a:cubicBezTo>
                  <a:cubicBezTo>
                    <a:pt x="174" y="45"/>
                    <a:pt x="174" y="45"/>
                    <a:pt x="174" y="45"/>
                  </a:cubicBezTo>
                  <a:cubicBezTo>
                    <a:pt x="173" y="45"/>
                    <a:pt x="173" y="45"/>
                    <a:pt x="173" y="45"/>
                  </a:cubicBezTo>
                  <a:cubicBezTo>
                    <a:pt x="174" y="46"/>
                    <a:pt x="174" y="46"/>
                    <a:pt x="174" y="46"/>
                  </a:cubicBezTo>
                  <a:close/>
                  <a:moveTo>
                    <a:pt x="169" y="53"/>
                  </a:moveTo>
                  <a:cubicBezTo>
                    <a:pt x="169" y="53"/>
                    <a:pt x="169" y="53"/>
                    <a:pt x="169" y="53"/>
                  </a:cubicBezTo>
                  <a:cubicBezTo>
                    <a:pt x="170" y="53"/>
                    <a:pt x="170" y="53"/>
                    <a:pt x="170" y="53"/>
                  </a:cubicBezTo>
                  <a:cubicBezTo>
                    <a:pt x="170" y="53"/>
                    <a:pt x="170" y="53"/>
                    <a:pt x="170" y="53"/>
                  </a:cubicBezTo>
                  <a:cubicBezTo>
                    <a:pt x="171" y="53"/>
                    <a:pt x="171" y="53"/>
                    <a:pt x="171" y="53"/>
                  </a:cubicBezTo>
                  <a:cubicBezTo>
                    <a:pt x="171" y="52"/>
                    <a:pt x="171" y="52"/>
                    <a:pt x="171" y="52"/>
                  </a:cubicBezTo>
                  <a:cubicBezTo>
                    <a:pt x="170" y="51"/>
                    <a:pt x="170" y="51"/>
                    <a:pt x="170" y="51"/>
                  </a:cubicBezTo>
                  <a:cubicBezTo>
                    <a:pt x="169" y="51"/>
                    <a:pt x="169" y="51"/>
                    <a:pt x="169" y="51"/>
                  </a:cubicBezTo>
                  <a:cubicBezTo>
                    <a:pt x="169" y="51"/>
                    <a:pt x="169" y="51"/>
                    <a:pt x="169" y="51"/>
                  </a:cubicBezTo>
                  <a:cubicBezTo>
                    <a:pt x="169" y="52"/>
                    <a:pt x="169" y="52"/>
                    <a:pt x="169" y="52"/>
                  </a:cubicBezTo>
                  <a:cubicBezTo>
                    <a:pt x="169" y="53"/>
                    <a:pt x="169" y="53"/>
                    <a:pt x="169" y="53"/>
                  </a:cubicBezTo>
                  <a:close/>
                  <a:moveTo>
                    <a:pt x="189" y="51"/>
                  </a:moveTo>
                  <a:cubicBezTo>
                    <a:pt x="189" y="51"/>
                    <a:pt x="189" y="51"/>
                    <a:pt x="189" y="51"/>
                  </a:cubicBezTo>
                  <a:cubicBezTo>
                    <a:pt x="190" y="51"/>
                    <a:pt x="190" y="51"/>
                    <a:pt x="190" y="51"/>
                  </a:cubicBezTo>
                  <a:cubicBezTo>
                    <a:pt x="190" y="51"/>
                    <a:pt x="190" y="51"/>
                    <a:pt x="190" y="51"/>
                  </a:cubicBezTo>
                  <a:cubicBezTo>
                    <a:pt x="191" y="51"/>
                    <a:pt x="191" y="51"/>
                    <a:pt x="191" y="51"/>
                  </a:cubicBezTo>
                  <a:cubicBezTo>
                    <a:pt x="191" y="51"/>
                    <a:pt x="191" y="51"/>
                    <a:pt x="191" y="51"/>
                  </a:cubicBezTo>
                  <a:cubicBezTo>
                    <a:pt x="191" y="51"/>
                    <a:pt x="191" y="51"/>
                    <a:pt x="191" y="51"/>
                  </a:cubicBezTo>
                  <a:cubicBezTo>
                    <a:pt x="192" y="51"/>
                    <a:pt x="192" y="51"/>
                    <a:pt x="192" y="51"/>
                  </a:cubicBezTo>
                  <a:cubicBezTo>
                    <a:pt x="192" y="50"/>
                    <a:pt x="192" y="50"/>
                    <a:pt x="192" y="50"/>
                  </a:cubicBezTo>
                  <a:cubicBezTo>
                    <a:pt x="192" y="49"/>
                    <a:pt x="192" y="49"/>
                    <a:pt x="192" y="49"/>
                  </a:cubicBezTo>
                  <a:cubicBezTo>
                    <a:pt x="193" y="49"/>
                    <a:pt x="193" y="49"/>
                    <a:pt x="193" y="49"/>
                  </a:cubicBezTo>
                  <a:cubicBezTo>
                    <a:pt x="193" y="48"/>
                    <a:pt x="193" y="48"/>
                    <a:pt x="193" y="48"/>
                  </a:cubicBezTo>
                  <a:cubicBezTo>
                    <a:pt x="193" y="48"/>
                    <a:pt x="193" y="48"/>
                    <a:pt x="193" y="48"/>
                  </a:cubicBezTo>
                  <a:cubicBezTo>
                    <a:pt x="192" y="48"/>
                    <a:pt x="192" y="48"/>
                    <a:pt x="192" y="48"/>
                  </a:cubicBezTo>
                  <a:cubicBezTo>
                    <a:pt x="192" y="48"/>
                    <a:pt x="192" y="48"/>
                    <a:pt x="192" y="48"/>
                  </a:cubicBezTo>
                  <a:cubicBezTo>
                    <a:pt x="191" y="49"/>
                    <a:pt x="191" y="49"/>
                    <a:pt x="191" y="49"/>
                  </a:cubicBezTo>
                  <a:cubicBezTo>
                    <a:pt x="190" y="49"/>
                    <a:pt x="190" y="49"/>
                    <a:pt x="190" y="49"/>
                  </a:cubicBezTo>
                  <a:cubicBezTo>
                    <a:pt x="189" y="51"/>
                    <a:pt x="189" y="51"/>
                    <a:pt x="189" y="51"/>
                  </a:cubicBezTo>
                  <a:cubicBezTo>
                    <a:pt x="189" y="51"/>
                    <a:pt x="189" y="51"/>
                    <a:pt x="189" y="51"/>
                  </a:cubicBezTo>
                  <a:close/>
                  <a:moveTo>
                    <a:pt x="197" y="52"/>
                  </a:moveTo>
                  <a:cubicBezTo>
                    <a:pt x="198" y="52"/>
                    <a:pt x="198" y="52"/>
                    <a:pt x="198" y="52"/>
                  </a:cubicBezTo>
                  <a:cubicBezTo>
                    <a:pt x="199" y="51"/>
                    <a:pt x="199" y="51"/>
                    <a:pt x="199" y="51"/>
                  </a:cubicBezTo>
                  <a:cubicBezTo>
                    <a:pt x="198" y="51"/>
                    <a:pt x="198" y="51"/>
                    <a:pt x="198" y="51"/>
                  </a:cubicBezTo>
                  <a:cubicBezTo>
                    <a:pt x="197" y="51"/>
                    <a:pt x="197" y="51"/>
                    <a:pt x="197" y="51"/>
                  </a:cubicBezTo>
                  <a:cubicBezTo>
                    <a:pt x="197" y="52"/>
                    <a:pt x="197" y="52"/>
                    <a:pt x="197" y="52"/>
                  </a:cubicBezTo>
                  <a:cubicBezTo>
                    <a:pt x="197" y="52"/>
                    <a:pt x="197" y="52"/>
                    <a:pt x="197" y="52"/>
                  </a:cubicBezTo>
                  <a:close/>
                  <a:moveTo>
                    <a:pt x="199" y="54"/>
                  </a:moveTo>
                  <a:cubicBezTo>
                    <a:pt x="199" y="54"/>
                    <a:pt x="199" y="54"/>
                    <a:pt x="199" y="54"/>
                  </a:cubicBezTo>
                  <a:cubicBezTo>
                    <a:pt x="199" y="54"/>
                    <a:pt x="199" y="54"/>
                    <a:pt x="199" y="54"/>
                  </a:cubicBezTo>
                  <a:cubicBezTo>
                    <a:pt x="200" y="53"/>
                    <a:pt x="200" y="53"/>
                    <a:pt x="200" y="53"/>
                  </a:cubicBezTo>
                  <a:cubicBezTo>
                    <a:pt x="199" y="53"/>
                    <a:pt x="199" y="53"/>
                    <a:pt x="199" y="53"/>
                  </a:cubicBezTo>
                  <a:cubicBezTo>
                    <a:pt x="199" y="52"/>
                    <a:pt x="199" y="52"/>
                    <a:pt x="199" y="52"/>
                  </a:cubicBezTo>
                  <a:cubicBezTo>
                    <a:pt x="198" y="52"/>
                    <a:pt x="198" y="52"/>
                    <a:pt x="198" y="52"/>
                  </a:cubicBezTo>
                  <a:cubicBezTo>
                    <a:pt x="198" y="53"/>
                    <a:pt x="198" y="53"/>
                    <a:pt x="198" y="53"/>
                  </a:cubicBezTo>
                  <a:cubicBezTo>
                    <a:pt x="199" y="53"/>
                    <a:pt x="199" y="53"/>
                    <a:pt x="199" y="53"/>
                  </a:cubicBezTo>
                  <a:cubicBezTo>
                    <a:pt x="199" y="54"/>
                    <a:pt x="199" y="54"/>
                    <a:pt x="199" y="54"/>
                  </a:cubicBezTo>
                  <a:close/>
                  <a:moveTo>
                    <a:pt x="191" y="56"/>
                  </a:moveTo>
                  <a:cubicBezTo>
                    <a:pt x="192" y="55"/>
                    <a:pt x="192" y="55"/>
                    <a:pt x="192" y="55"/>
                  </a:cubicBezTo>
                  <a:cubicBezTo>
                    <a:pt x="192" y="55"/>
                    <a:pt x="192" y="55"/>
                    <a:pt x="192" y="55"/>
                  </a:cubicBezTo>
                  <a:cubicBezTo>
                    <a:pt x="191" y="55"/>
                    <a:pt x="191" y="55"/>
                    <a:pt x="191" y="55"/>
                  </a:cubicBezTo>
                  <a:cubicBezTo>
                    <a:pt x="191" y="55"/>
                    <a:pt x="191" y="55"/>
                    <a:pt x="191" y="55"/>
                  </a:cubicBezTo>
                  <a:cubicBezTo>
                    <a:pt x="190" y="55"/>
                    <a:pt x="190" y="55"/>
                    <a:pt x="190" y="55"/>
                  </a:cubicBezTo>
                  <a:cubicBezTo>
                    <a:pt x="190" y="56"/>
                    <a:pt x="190" y="56"/>
                    <a:pt x="190" y="56"/>
                  </a:cubicBezTo>
                  <a:cubicBezTo>
                    <a:pt x="191" y="56"/>
                    <a:pt x="191" y="56"/>
                    <a:pt x="191" y="56"/>
                  </a:cubicBezTo>
                  <a:close/>
                  <a:moveTo>
                    <a:pt x="195" y="56"/>
                  </a:moveTo>
                  <a:cubicBezTo>
                    <a:pt x="196" y="55"/>
                    <a:pt x="196" y="55"/>
                    <a:pt x="196" y="55"/>
                  </a:cubicBezTo>
                  <a:cubicBezTo>
                    <a:pt x="196" y="55"/>
                    <a:pt x="196" y="55"/>
                    <a:pt x="196" y="55"/>
                  </a:cubicBezTo>
                  <a:cubicBezTo>
                    <a:pt x="196" y="55"/>
                    <a:pt x="196" y="55"/>
                    <a:pt x="196" y="55"/>
                  </a:cubicBezTo>
                  <a:cubicBezTo>
                    <a:pt x="196" y="54"/>
                    <a:pt x="196" y="54"/>
                    <a:pt x="196" y="54"/>
                  </a:cubicBezTo>
                  <a:cubicBezTo>
                    <a:pt x="195" y="54"/>
                    <a:pt x="195" y="54"/>
                    <a:pt x="195" y="54"/>
                  </a:cubicBezTo>
                  <a:cubicBezTo>
                    <a:pt x="195" y="54"/>
                    <a:pt x="195" y="54"/>
                    <a:pt x="195" y="54"/>
                  </a:cubicBezTo>
                  <a:cubicBezTo>
                    <a:pt x="194" y="55"/>
                    <a:pt x="194" y="55"/>
                    <a:pt x="194" y="55"/>
                  </a:cubicBezTo>
                  <a:cubicBezTo>
                    <a:pt x="194" y="55"/>
                    <a:pt x="194" y="55"/>
                    <a:pt x="194" y="55"/>
                  </a:cubicBezTo>
                  <a:cubicBezTo>
                    <a:pt x="194" y="55"/>
                    <a:pt x="194" y="55"/>
                    <a:pt x="194" y="55"/>
                  </a:cubicBezTo>
                  <a:cubicBezTo>
                    <a:pt x="194" y="55"/>
                    <a:pt x="194" y="55"/>
                    <a:pt x="194" y="55"/>
                  </a:cubicBezTo>
                  <a:cubicBezTo>
                    <a:pt x="195" y="55"/>
                    <a:pt x="195" y="55"/>
                    <a:pt x="195" y="55"/>
                  </a:cubicBezTo>
                  <a:cubicBezTo>
                    <a:pt x="195" y="55"/>
                    <a:pt x="195" y="55"/>
                    <a:pt x="195" y="55"/>
                  </a:cubicBezTo>
                  <a:cubicBezTo>
                    <a:pt x="195" y="56"/>
                    <a:pt x="195" y="56"/>
                    <a:pt x="195" y="56"/>
                  </a:cubicBezTo>
                  <a:close/>
                  <a:moveTo>
                    <a:pt x="196" y="60"/>
                  </a:moveTo>
                  <a:cubicBezTo>
                    <a:pt x="196" y="60"/>
                    <a:pt x="196" y="60"/>
                    <a:pt x="196" y="60"/>
                  </a:cubicBezTo>
                  <a:cubicBezTo>
                    <a:pt x="197" y="60"/>
                    <a:pt x="197" y="60"/>
                    <a:pt x="197" y="60"/>
                  </a:cubicBezTo>
                  <a:cubicBezTo>
                    <a:pt x="198" y="60"/>
                    <a:pt x="198" y="60"/>
                    <a:pt x="198" y="60"/>
                  </a:cubicBezTo>
                  <a:cubicBezTo>
                    <a:pt x="198" y="60"/>
                    <a:pt x="198" y="60"/>
                    <a:pt x="198" y="60"/>
                  </a:cubicBezTo>
                  <a:cubicBezTo>
                    <a:pt x="199" y="60"/>
                    <a:pt x="199" y="60"/>
                    <a:pt x="199" y="60"/>
                  </a:cubicBezTo>
                  <a:cubicBezTo>
                    <a:pt x="200" y="60"/>
                    <a:pt x="200" y="60"/>
                    <a:pt x="200" y="60"/>
                  </a:cubicBezTo>
                  <a:cubicBezTo>
                    <a:pt x="200" y="59"/>
                    <a:pt x="200" y="59"/>
                    <a:pt x="200" y="59"/>
                  </a:cubicBezTo>
                  <a:cubicBezTo>
                    <a:pt x="200" y="59"/>
                    <a:pt x="200" y="59"/>
                    <a:pt x="200" y="59"/>
                  </a:cubicBezTo>
                  <a:cubicBezTo>
                    <a:pt x="200" y="59"/>
                    <a:pt x="200" y="59"/>
                    <a:pt x="200" y="59"/>
                  </a:cubicBezTo>
                  <a:cubicBezTo>
                    <a:pt x="200" y="59"/>
                    <a:pt x="200" y="59"/>
                    <a:pt x="200" y="59"/>
                  </a:cubicBezTo>
                  <a:cubicBezTo>
                    <a:pt x="200" y="58"/>
                    <a:pt x="200" y="58"/>
                    <a:pt x="200" y="58"/>
                  </a:cubicBezTo>
                  <a:cubicBezTo>
                    <a:pt x="199" y="58"/>
                    <a:pt x="199" y="58"/>
                    <a:pt x="199" y="58"/>
                  </a:cubicBezTo>
                  <a:cubicBezTo>
                    <a:pt x="199" y="58"/>
                    <a:pt x="199" y="58"/>
                    <a:pt x="199" y="58"/>
                  </a:cubicBezTo>
                  <a:cubicBezTo>
                    <a:pt x="199" y="59"/>
                    <a:pt x="199" y="59"/>
                    <a:pt x="199" y="59"/>
                  </a:cubicBezTo>
                  <a:cubicBezTo>
                    <a:pt x="198" y="59"/>
                    <a:pt x="198" y="59"/>
                    <a:pt x="198" y="59"/>
                  </a:cubicBezTo>
                  <a:cubicBezTo>
                    <a:pt x="198" y="59"/>
                    <a:pt x="198" y="59"/>
                    <a:pt x="198" y="59"/>
                  </a:cubicBezTo>
                  <a:cubicBezTo>
                    <a:pt x="198" y="58"/>
                    <a:pt x="198" y="58"/>
                    <a:pt x="198" y="58"/>
                  </a:cubicBezTo>
                  <a:cubicBezTo>
                    <a:pt x="197" y="58"/>
                    <a:pt x="197" y="58"/>
                    <a:pt x="197" y="58"/>
                  </a:cubicBezTo>
                  <a:cubicBezTo>
                    <a:pt x="197" y="59"/>
                    <a:pt x="197" y="59"/>
                    <a:pt x="197" y="59"/>
                  </a:cubicBezTo>
                  <a:cubicBezTo>
                    <a:pt x="197" y="59"/>
                    <a:pt x="197" y="59"/>
                    <a:pt x="197" y="59"/>
                  </a:cubicBezTo>
                  <a:cubicBezTo>
                    <a:pt x="196" y="59"/>
                    <a:pt x="196" y="59"/>
                    <a:pt x="196" y="59"/>
                  </a:cubicBezTo>
                  <a:cubicBezTo>
                    <a:pt x="196" y="60"/>
                    <a:pt x="196" y="60"/>
                    <a:pt x="196" y="60"/>
                  </a:cubicBezTo>
                  <a:cubicBezTo>
                    <a:pt x="196" y="60"/>
                    <a:pt x="196" y="60"/>
                    <a:pt x="196" y="60"/>
                  </a:cubicBezTo>
                  <a:close/>
                  <a:moveTo>
                    <a:pt x="116" y="36"/>
                  </a:moveTo>
                  <a:cubicBezTo>
                    <a:pt x="117" y="36"/>
                    <a:pt x="117" y="36"/>
                    <a:pt x="117" y="36"/>
                  </a:cubicBezTo>
                  <a:cubicBezTo>
                    <a:pt x="118" y="37"/>
                    <a:pt x="118" y="37"/>
                    <a:pt x="118" y="37"/>
                  </a:cubicBezTo>
                  <a:cubicBezTo>
                    <a:pt x="118" y="37"/>
                    <a:pt x="118" y="37"/>
                    <a:pt x="118" y="37"/>
                  </a:cubicBezTo>
                  <a:cubicBezTo>
                    <a:pt x="119" y="36"/>
                    <a:pt x="119" y="36"/>
                    <a:pt x="119" y="36"/>
                  </a:cubicBezTo>
                  <a:cubicBezTo>
                    <a:pt x="120" y="36"/>
                    <a:pt x="120" y="36"/>
                    <a:pt x="120" y="36"/>
                  </a:cubicBezTo>
                  <a:cubicBezTo>
                    <a:pt x="119" y="36"/>
                    <a:pt x="119" y="36"/>
                    <a:pt x="119" y="36"/>
                  </a:cubicBezTo>
                  <a:cubicBezTo>
                    <a:pt x="118" y="36"/>
                    <a:pt x="118" y="36"/>
                    <a:pt x="118" y="36"/>
                  </a:cubicBezTo>
                  <a:cubicBezTo>
                    <a:pt x="117" y="36"/>
                    <a:pt x="117" y="36"/>
                    <a:pt x="117" y="36"/>
                  </a:cubicBezTo>
                  <a:cubicBezTo>
                    <a:pt x="117" y="35"/>
                    <a:pt x="117" y="35"/>
                    <a:pt x="117" y="35"/>
                  </a:cubicBezTo>
                  <a:cubicBezTo>
                    <a:pt x="116" y="35"/>
                    <a:pt x="116" y="35"/>
                    <a:pt x="116" y="35"/>
                  </a:cubicBezTo>
                  <a:cubicBezTo>
                    <a:pt x="116" y="36"/>
                    <a:pt x="116" y="36"/>
                    <a:pt x="116" y="36"/>
                  </a:cubicBezTo>
                  <a:cubicBezTo>
                    <a:pt x="116" y="36"/>
                    <a:pt x="116" y="36"/>
                    <a:pt x="116" y="36"/>
                  </a:cubicBezTo>
                  <a:close/>
                  <a:moveTo>
                    <a:pt x="114" y="19"/>
                  </a:moveTo>
                  <a:cubicBezTo>
                    <a:pt x="114" y="19"/>
                    <a:pt x="114" y="19"/>
                    <a:pt x="114" y="19"/>
                  </a:cubicBezTo>
                  <a:cubicBezTo>
                    <a:pt x="114" y="18"/>
                    <a:pt x="114" y="18"/>
                    <a:pt x="114" y="18"/>
                  </a:cubicBezTo>
                  <a:cubicBezTo>
                    <a:pt x="115" y="17"/>
                    <a:pt x="115" y="17"/>
                    <a:pt x="115" y="17"/>
                  </a:cubicBezTo>
                  <a:cubicBezTo>
                    <a:pt x="116" y="17"/>
                    <a:pt x="116" y="17"/>
                    <a:pt x="116" y="17"/>
                  </a:cubicBezTo>
                  <a:cubicBezTo>
                    <a:pt x="118" y="18"/>
                    <a:pt x="118" y="18"/>
                    <a:pt x="118" y="18"/>
                  </a:cubicBezTo>
                  <a:cubicBezTo>
                    <a:pt x="118" y="18"/>
                    <a:pt x="118" y="18"/>
                    <a:pt x="118" y="18"/>
                  </a:cubicBezTo>
                  <a:cubicBezTo>
                    <a:pt x="117" y="19"/>
                    <a:pt x="117" y="19"/>
                    <a:pt x="117" y="19"/>
                  </a:cubicBezTo>
                  <a:cubicBezTo>
                    <a:pt x="116" y="19"/>
                    <a:pt x="116" y="19"/>
                    <a:pt x="116" y="19"/>
                  </a:cubicBezTo>
                  <a:cubicBezTo>
                    <a:pt x="115" y="19"/>
                    <a:pt x="115" y="19"/>
                    <a:pt x="115" y="19"/>
                  </a:cubicBezTo>
                  <a:cubicBezTo>
                    <a:pt x="115" y="19"/>
                    <a:pt x="114" y="19"/>
                    <a:pt x="114" y="19"/>
                  </a:cubicBezTo>
                  <a:close/>
                  <a:moveTo>
                    <a:pt x="142" y="6"/>
                  </a:moveTo>
                  <a:cubicBezTo>
                    <a:pt x="142" y="5"/>
                    <a:pt x="142" y="5"/>
                    <a:pt x="142" y="5"/>
                  </a:cubicBezTo>
                  <a:cubicBezTo>
                    <a:pt x="143" y="5"/>
                    <a:pt x="143" y="5"/>
                    <a:pt x="143" y="5"/>
                  </a:cubicBezTo>
                  <a:cubicBezTo>
                    <a:pt x="144" y="5"/>
                    <a:pt x="144" y="5"/>
                    <a:pt x="144" y="5"/>
                  </a:cubicBezTo>
                  <a:cubicBezTo>
                    <a:pt x="145" y="5"/>
                    <a:pt x="145" y="5"/>
                    <a:pt x="145" y="5"/>
                  </a:cubicBezTo>
                  <a:cubicBezTo>
                    <a:pt x="145" y="5"/>
                    <a:pt x="145" y="5"/>
                    <a:pt x="145" y="5"/>
                  </a:cubicBezTo>
                  <a:cubicBezTo>
                    <a:pt x="145" y="6"/>
                    <a:pt x="145" y="6"/>
                    <a:pt x="145" y="6"/>
                  </a:cubicBezTo>
                  <a:cubicBezTo>
                    <a:pt x="144" y="7"/>
                    <a:pt x="144" y="7"/>
                    <a:pt x="144" y="7"/>
                  </a:cubicBezTo>
                  <a:cubicBezTo>
                    <a:pt x="143" y="7"/>
                    <a:pt x="143" y="7"/>
                    <a:pt x="143" y="7"/>
                  </a:cubicBezTo>
                  <a:cubicBezTo>
                    <a:pt x="142" y="7"/>
                    <a:pt x="142" y="7"/>
                    <a:pt x="142" y="7"/>
                  </a:cubicBezTo>
                  <a:cubicBezTo>
                    <a:pt x="142" y="6"/>
                    <a:pt x="142" y="6"/>
                    <a:pt x="142" y="6"/>
                  </a:cubicBezTo>
                  <a:close/>
                  <a:moveTo>
                    <a:pt x="161" y="18"/>
                  </a:moveTo>
                  <a:cubicBezTo>
                    <a:pt x="163" y="17"/>
                    <a:pt x="163" y="17"/>
                    <a:pt x="163" y="17"/>
                  </a:cubicBezTo>
                  <a:cubicBezTo>
                    <a:pt x="164" y="16"/>
                    <a:pt x="164" y="16"/>
                    <a:pt x="164" y="16"/>
                  </a:cubicBezTo>
                  <a:cubicBezTo>
                    <a:pt x="164" y="15"/>
                    <a:pt x="164" y="15"/>
                    <a:pt x="164" y="15"/>
                  </a:cubicBezTo>
                  <a:cubicBezTo>
                    <a:pt x="165" y="14"/>
                    <a:pt x="165" y="14"/>
                    <a:pt x="165" y="14"/>
                  </a:cubicBezTo>
                  <a:cubicBezTo>
                    <a:pt x="166" y="13"/>
                    <a:pt x="166" y="13"/>
                    <a:pt x="166" y="13"/>
                  </a:cubicBezTo>
                  <a:cubicBezTo>
                    <a:pt x="168" y="12"/>
                    <a:pt x="168" y="12"/>
                    <a:pt x="168" y="12"/>
                  </a:cubicBezTo>
                  <a:cubicBezTo>
                    <a:pt x="168" y="12"/>
                    <a:pt x="168" y="12"/>
                    <a:pt x="168" y="12"/>
                  </a:cubicBezTo>
                  <a:cubicBezTo>
                    <a:pt x="168" y="11"/>
                    <a:pt x="168" y="11"/>
                    <a:pt x="168" y="11"/>
                  </a:cubicBezTo>
                  <a:cubicBezTo>
                    <a:pt x="166" y="10"/>
                    <a:pt x="166" y="10"/>
                    <a:pt x="166" y="10"/>
                  </a:cubicBezTo>
                  <a:cubicBezTo>
                    <a:pt x="165" y="9"/>
                    <a:pt x="165" y="9"/>
                    <a:pt x="165" y="9"/>
                  </a:cubicBezTo>
                  <a:cubicBezTo>
                    <a:pt x="164" y="8"/>
                    <a:pt x="164" y="8"/>
                    <a:pt x="164" y="8"/>
                  </a:cubicBezTo>
                  <a:cubicBezTo>
                    <a:pt x="164" y="7"/>
                    <a:pt x="164" y="7"/>
                    <a:pt x="164" y="7"/>
                  </a:cubicBezTo>
                  <a:cubicBezTo>
                    <a:pt x="165" y="6"/>
                    <a:pt x="165" y="6"/>
                    <a:pt x="165" y="6"/>
                  </a:cubicBezTo>
                  <a:cubicBezTo>
                    <a:pt x="165" y="5"/>
                    <a:pt x="165" y="5"/>
                    <a:pt x="165" y="5"/>
                  </a:cubicBezTo>
                  <a:cubicBezTo>
                    <a:pt x="165" y="5"/>
                    <a:pt x="165" y="5"/>
                    <a:pt x="165" y="5"/>
                  </a:cubicBezTo>
                  <a:cubicBezTo>
                    <a:pt x="162" y="5"/>
                    <a:pt x="162" y="5"/>
                    <a:pt x="162" y="5"/>
                  </a:cubicBezTo>
                  <a:cubicBezTo>
                    <a:pt x="161" y="5"/>
                    <a:pt x="161" y="5"/>
                    <a:pt x="161" y="5"/>
                  </a:cubicBezTo>
                  <a:cubicBezTo>
                    <a:pt x="159" y="4"/>
                    <a:pt x="159" y="4"/>
                    <a:pt x="159" y="4"/>
                  </a:cubicBezTo>
                  <a:cubicBezTo>
                    <a:pt x="158" y="2"/>
                    <a:pt x="158" y="2"/>
                    <a:pt x="158" y="2"/>
                  </a:cubicBezTo>
                  <a:cubicBezTo>
                    <a:pt x="156" y="1"/>
                    <a:pt x="156" y="1"/>
                    <a:pt x="156" y="1"/>
                  </a:cubicBezTo>
                  <a:cubicBezTo>
                    <a:pt x="155" y="0"/>
                    <a:pt x="155" y="0"/>
                    <a:pt x="155" y="0"/>
                  </a:cubicBezTo>
                  <a:cubicBezTo>
                    <a:pt x="154" y="0"/>
                    <a:pt x="154" y="0"/>
                    <a:pt x="154" y="0"/>
                  </a:cubicBezTo>
                  <a:cubicBezTo>
                    <a:pt x="154" y="1"/>
                    <a:pt x="154" y="1"/>
                    <a:pt x="154" y="1"/>
                  </a:cubicBezTo>
                  <a:cubicBezTo>
                    <a:pt x="154" y="1"/>
                    <a:pt x="154" y="1"/>
                    <a:pt x="154" y="1"/>
                  </a:cubicBezTo>
                  <a:cubicBezTo>
                    <a:pt x="154" y="2"/>
                    <a:pt x="154" y="2"/>
                    <a:pt x="154" y="2"/>
                  </a:cubicBezTo>
                  <a:cubicBezTo>
                    <a:pt x="154" y="3"/>
                    <a:pt x="154" y="3"/>
                    <a:pt x="154" y="3"/>
                  </a:cubicBezTo>
                  <a:cubicBezTo>
                    <a:pt x="153" y="4"/>
                    <a:pt x="153" y="4"/>
                    <a:pt x="153" y="4"/>
                  </a:cubicBezTo>
                  <a:cubicBezTo>
                    <a:pt x="152" y="5"/>
                    <a:pt x="152" y="5"/>
                    <a:pt x="152" y="5"/>
                  </a:cubicBezTo>
                  <a:cubicBezTo>
                    <a:pt x="152" y="6"/>
                    <a:pt x="152" y="6"/>
                    <a:pt x="152" y="6"/>
                  </a:cubicBezTo>
                  <a:cubicBezTo>
                    <a:pt x="151" y="7"/>
                    <a:pt x="151" y="7"/>
                    <a:pt x="151" y="7"/>
                  </a:cubicBezTo>
                  <a:cubicBezTo>
                    <a:pt x="152" y="10"/>
                    <a:pt x="152" y="10"/>
                    <a:pt x="152" y="10"/>
                  </a:cubicBezTo>
                  <a:cubicBezTo>
                    <a:pt x="152" y="11"/>
                    <a:pt x="152" y="11"/>
                    <a:pt x="152" y="11"/>
                  </a:cubicBezTo>
                  <a:cubicBezTo>
                    <a:pt x="153" y="12"/>
                    <a:pt x="153" y="12"/>
                    <a:pt x="153" y="12"/>
                  </a:cubicBezTo>
                  <a:cubicBezTo>
                    <a:pt x="153" y="12"/>
                    <a:pt x="153" y="12"/>
                    <a:pt x="153" y="12"/>
                  </a:cubicBezTo>
                  <a:cubicBezTo>
                    <a:pt x="153" y="14"/>
                    <a:pt x="153" y="14"/>
                    <a:pt x="153" y="14"/>
                  </a:cubicBezTo>
                  <a:cubicBezTo>
                    <a:pt x="152" y="15"/>
                    <a:pt x="152" y="15"/>
                    <a:pt x="152" y="15"/>
                  </a:cubicBezTo>
                  <a:cubicBezTo>
                    <a:pt x="152" y="16"/>
                    <a:pt x="152" y="16"/>
                    <a:pt x="152" y="16"/>
                  </a:cubicBezTo>
                  <a:cubicBezTo>
                    <a:pt x="152" y="17"/>
                    <a:pt x="152" y="17"/>
                    <a:pt x="152" y="17"/>
                  </a:cubicBezTo>
                  <a:cubicBezTo>
                    <a:pt x="153" y="16"/>
                    <a:pt x="153" y="16"/>
                    <a:pt x="153" y="16"/>
                  </a:cubicBezTo>
                  <a:cubicBezTo>
                    <a:pt x="153" y="16"/>
                    <a:pt x="153" y="16"/>
                    <a:pt x="153" y="16"/>
                  </a:cubicBezTo>
                  <a:cubicBezTo>
                    <a:pt x="154" y="15"/>
                    <a:pt x="154" y="15"/>
                    <a:pt x="154" y="15"/>
                  </a:cubicBezTo>
                  <a:cubicBezTo>
                    <a:pt x="155" y="16"/>
                    <a:pt x="155" y="16"/>
                    <a:pt x="155" y="16"/>
                  </a:cubicBezTo>
                  <a:cubicBezTo>
                    <a:pt x="155" y="16"/>
                    <a:pt x="155" y="16"/>
                    <a:pt x="155" y="16"/>
                  </a:cubicBezTo>
                  <a:cubicBezTo>
                    <a:pt x="156" y="17"/>
                    <a:pt x="156" y="17"/>
                    <a:pt x="156" y="17"/>
                  </a:cubicBezTo>
                  <a:cubicBezTo>
                    <a:pt x="157" y="17"/>
                    <a:pt x="157" y="17"/>
                    <a:pt x="157" y="17"/>
                  </a:cubicBezTo>
                  <a:cubicBezTo>
                    <a:pt x="157" y="17"/>
                    <a:pt x="157" y="17"/>
                    <a:pt x="157" y="17"/>
                  </a:cubicBezTo>
                  <a:cubicBezTo>
                    <a:pt x="158" y="17"/>
                    <a:pt x="158" y="17"/>
                    <a:pt x="158" y="17"/>
                  </a:cubicBezTo>
                  <a:cubicBezTo>
                    <a:pt x="159" y="18"/>
                    <a:pt x="159" y="18"/>
                    <a:pt x="159" y="18"/>
                  </a:cubicBezTo>
                  <a:cubicBezTo>
                    <a:pt x="160" y="18"/>
                    <a:pt x="160" y="18"/>
                    <a:pt x="160" y="18"/>
                  </a:cubicBezTo>
                  <a:cubicBezTo>
                    <a:pt x="161" y="18"/>
                    <a:pt x="161" y="18"/>
                    <a:pt x="161" y="18"/>
                  </a:cubicBezTo>
                  <a:close/>
                  <a:moveTo>
                    <a:pt x="157" y="23"/>
                  </a:moveTo>
                  <a:cubicBezTo>
                    <a:pt x="157" y="23"/>
                    <a:pt x="157" y="23"/>
                    <a:pt x="157" y="23"/>
                  </a:cubicBezTo>
                  <a:cubicBezTo>
                    <a:pt x="158" y="24"/>
                    <a:pt x="158" y="24"/>
                    <a:pt x="158" y="24"/>
                  </a:cubicBezTo>
                  <a:cubicBezTo>
                    <a:pt x="159" y="24"/>
                    <a:pt x="159" y="24"/>
                    <a:pt x="159" y="24"/>
                  </a:cubicBezTo>
                  <a:cubicBezTo>
                    <a:pt x="160" y="23"/>
                    <a:pt x="160" y="23"/>
                    <a:pt x="160" y="23"/>
                  </a:cubicBezTo>
                  <a:cubicBezTo>
                    <a:pt x="161" y="23"/>
                    <a:pt x="161" y="23"/>
                    <a:pt x="161" y="23"/>
                  </a:cubicBezTo>
                  <a:cubicBezTo>
                    <a:pt x="162" y="22"/>
                    <a:pt x="162" y="22"/>
                    <a:pt x="162" y="22"/>
                  </a:cubicBezTo>
                  <a:cubicBezTo>
                    <a:pt x="162" y="21"/>
                    <a:pt x="162" y="21"/>
                    <a:pt x="162" y="21"/>
                  </a:cubicBezTo>
                  <a:cubicBezTo>
                    <a:pt x="163" y="20"/>
                    <a:pt x="163" y="20"/>
                    <a:pt x="163" y="20"/>
                  </a:cubicBezTo>
                  <a:cubicBezTo>
                    <a:pt x="162" y="19"/>
                    <a:pt x="162" y="19"/>
                    <a:pt x="162" y="19"/>
                  </a:cubicBezTo>
                  <a:cubicBezTo>
                    <a:pt x="161" y="19"/>
                    <a:pt x="161" y="19"/>
                    <a:pt x="161" y="19"/>
                  </a:cubicBezTo>
                  <a:cubicBezTo>
                    <a:pt x="159" y="18"/>
                    <a:pt x="159" y="18"/>
                    <a:pt x="159" y="18"/>
                  </a:cubicBezTo>
                  <a:cubicBezTo>
                    <a:pt x="158" y="19"/>
                    <a:pt x="158" y="19"/>
                    <a:pt x="158" y="19"/>
                  </a:cubicBezTo>
                  <a:cubicBezTo>
                    <a:pt x="157" y="19"/>
                    <a:pt x="157" y="19"/>
                    <a:pt x="157" y="19"/>
                  </a:cubicBezTo>
                  <a:cubicBezTo>
                    <a:pt x="156" y="19"/>
                    <a:pt x="156" y="19"/>
                    <a:pt x="156" y="19"/>
                  </a:cubicBezTo>
                  <a:cubicBezTo>
                    <a:pt x="155" y="19"/>
                    <a:pt x="155" y="19"/>
                    <a:pt x="155" y="19"/>
                  </a:cubicBezTo>
                  <a:cubicBezTo>
                    <a:pt x="155" y="19"/>
                    <a:pt x="155" y="19"/>
                    <a:pt x="155" y="19"/>
                  </a:cubicBezTo>
                  <a:cubicBezTo>
                    <a:pt x="154" y="19"/>
                    <a:pt x="154" y="19"/>
                    <a:pt x="154" y="19"/>
                  </a:cubicBezTo>
                  <a:cubicBezTo>
                    <a:pt x="153" y="19"/>
                    <a:pt x="153" y="19"/>
                    <a:pt x="153" y="19"/>
                  </a:cubicBezTo>
                  <a:cubicBezTo>
                    <a:pt x="154" y="20"/>
                    <a:pt x="154" y="20"/>
                    <a:pt x="154" y="20"/>
                  </a:cubicBezTo>
                  <a:cubicBezTo>
                    <a:pt x="155" y="20"/>
                    <a:pt x="155" y="20"/>
                    <a:pt x="155" y="20"/>
                  </a:cubicBezTo>
                  <a:cubicBezTo>
                    <a:pt x="155" y="21"/>
                    <a:pt x="155" y="21"/>
                    <a:pt x="155" y="21"/>
                  </a:cubicBezTo>
                  <a:cubicBezTo>
                    <a:pt x="156" y="21"/>
                    <a:pt x="156" y="21"/>
                    <a:pt x="156" y="21"/>
                  </a:cubicBezTo>
                  <a:cubicBezTo>
                    <a:pt x="157" y="22"/>
                    <a:pt x="157" y="22"/>
                    <a:pt x="157" y="22"/>
                  </a:cubicBezTo>
                  <a:cubicBezTo>
                    <a:pt x="158" y="22"/>
                    <a:pt x="158" y="22"/>
                    <a:pt x="158" y="22"/>
                  </a:cubicBezTo>
                  <a:cubicBezTo>
                    <a:pt x="159" y="22"/>
                    <a:pt x="159" y="22"/>
                    <a:pt x="159" y="22"/>
                  </a:cubicBezTo>
                  <a:cubicBezTo>
                    <a:pt x="160" y="23"/>
                    <a:pt x="160" y="23"/>
                    <a:pt x="160" y="23"/>
                  </a:cubicBezTo>
                  <a:cubicBezTo>
                    <a:pt x="160" y="23"/>
                    <a:pt x="160" y="23"/>
                    <a:pt x="160" y="23"/>
                  </a:cubicBezTo>
                  <a:cubicBezTo>
                    <a:pt x="158" y="23"/>
                    <a:pt x="158" y="23"/>
                    <a:pt x="158" y="23"/>
                  </a:cubicBezTo>
                  <a:cubicBezTo>
                    <a:pt x="157" y="23"/>
                    <a:pt x="157" y="23"/>
                    <a:pt x="157" y="23"/>
                  </a:cubicBezTo>
                  <a:close/>
                  <a:moveTo>
                    <a:pt x="187" y="26"/>
                  </a:moveTo>
                  <a:cubicBezTo>
                    <a:pt x="187" y="26"/>
                    <a:pt x="187" y="26"/>
                    <a:pt x="187" y="26"/>
                  </a:cubicBezTo>
                  <a:cubicBezTo>
                    <a:pt x="186" y="27"/>
                    <a:pt x="186" y="27"/>
                    <a:pt x="186" y="27"/>
                  </a:cubicBezTo>
                  <a:cubicBezTo>
                    <a:pt x="185" y="28"/>
                    <a:pt x="185" y="28"/>
                    <a:pt x="185" y="28"/>
                  </a:cubicBezTo>
                  <a:cubicBezTo>
                    <a:pt x="184" y="29"/>
                    <a:pt x="184" y="29"/>
                    <a:pt x="184" y="29"/>
                  </a:cubicBezTo>
                  <a:cubicBezTo>
                    <a:pt x="183" y="29"/>
                    <a:pt x="183" y="29"/>
                    <a:pt x="183" y="29"/>
                  </a:cubicBezTo>
                  <a:cubicBezTo>
                    <a:pt x="182" y="29"/>
                    <a:pt x="182" y="29"/>
                    <a:pt x="182" y="29"/>
                  </a:cubicBezTo>
                  <a:cubicBezTo>
                    <a:pt x="182" y="29"/>
                    <a:pt x="182" y="29"/>
                    <a:pt x="182" y="29"/>
                  </a:cubicBezTo>
                  <a:cubicBezTo>
                    <a:pt x="181" y="28"/>
                    <a:pt x="181" y="28"/>
                    <a:pt x="181" y="28"/>
                  </a:cubicBezTo>
                  <a:cubicBezTo>
                    <a:pt x="180" y="28"/>
                    <a:pt x="180" y="28"/>
                    <a:pt x="180" y="28"/>
                  </a:cubicBezTo>
                  <a:cubicBezTo>
                    <a:pt x="179" y="28"/>
                    <a:pt x="179" y="28"/>
                    <a:pt x="179" y="28"/>
                  </a:cubicBezTo>
                  <a:cubicBezTo>
                    <a:pt x="179" y="28"/>
                    <a:pt x="179" y="28"/>
                    <a:pt x="179" y="28"/>
                  </a:cubicBezTo>
                  <a:cubicBezTo>
                    <a:pt x="176" y="28"/>
                    <a:pt x="176" y="28"/>
                    <a:pt x="176" y="28"/>
                  </a:cubicBezTo>
                  <a:cubicBezTo>
                    <a:pt x="175" y="28"/>
                    <a:pt x="175" y="28"/>
                    <a:pt x="175" y="28"/>
                  </a:cubicBezTo>
                  <a:cubicBezTo>
                    <a:pt x="175" y="27"/>
                    <a:pt x="175" y="27"/>
                    <a:pt x="175" y="27"/>
                  </a:cubicBezTo>
                  <a:cubicBezTo>
                    <a:pt x="174" y="28"/>
                    <a:pt x="174" y="28"/>
                    <a:pt x="174" y="28"/>
                  </a:cubicBezTo>
                  <a:cubicBezTo>
                    <a:pt x="172" y="28"/>
                    <a:pt x="172" y="28"/>
                    <a:pt x="172" y="28"/>
                  </a:cubicBezTo>
                  <a:cubicBezTo>
                    <a:pt x="172" y="28"/>
                    <a:pt x="172" y="28"/>
                    <a:pt x="172" y="28"/>
                  </a:cubicBezTo>
                  <a:cubicBezTo>
                    <a:pt x="171" y="27"/>
                    <a:pt x="171" y="27"/>
                    <a:pt x="171" y="27"/>
                  </a:cubicBezTo>
                  <a:cubicBezTo>
                    <a:pt x="170" y="27"/>
                    <a:pt x="170" y="27"/>
                    <a:pt x="170" y="27"/>
                  </a:cubicBezTo>
                  <a:cubicBezTo>
                    <a:pt x="169" y="27"/>
                    <a:pt x="169" y="27"/>
                    <a:pt x="169" y="27"/>
                  </a:cubicBezTo>
                  <a:cubicBezTo>
                    <a:pt x="168" y="25"/>
                    <a:pt x="168" y="25"/>
                    <a:pt x="168" y="25"/>
                  </a:cubicBezTo>
                  <a:cubicBezTo>
                    <a:pt x="168" y="24"/>
                    <a:pt x="168" y="24"/>
                    <a:pt x="168" y="24"/>
                  </a:cubicBezTo>
                  <a:cubicBezTo>
                    <a:pt x="167" y="24"/>
                    <a:pt x="167" y="24"/>
                    <a:pt x="167" y="24"/>
                  </a:cubicBezTo>
                  <a:cubicBezTo>
                    <a:pt x="166" y="25"/>
                    <a:pt x="166" y="25"/>
                    <a:pt x="166" y="25"/>
                  </a:cubicBezTo>
                  <a:cubicBezTo>
                    <a:pt x="166" y="24"/>
                    <a:pt x="166" y="24"/>
                    <a:pt x="166" y="24"/>
                  </a:cubicBezTo>
                  <a:cubicBezTo>
                    <a:pt x="165" y="24"/>
                    <a:pt x="165" y="24"/>
                    <a:pt x="165" y="24"/>
                  </a:cubicBezTo>
                  <a:cubicBezTo>
                    <a:pt x="165" y="24"/>
                    <a:pt x="165" y="24"/>
                    <a:pt x="165" y="24"/>
                  </a:cubicBezTo>
                  <a:cubicBezTo>
                    <a:pt x="165" y="25"/>
                    <a:pt x="165" y="25"/>
                    <a:pt x="165" y="25"/>
                  </a:cubicBezTo>
                  <a:cubicBezTo>
                    <a:pt x="164" y="25"/>
                    <a:pt x="164" y="25"/>
                    <a:pt x="164" y="25"/>
                  </a:cubicBezTo>
                  <a:cubicBezTo>
                    <a:pt x="164" y="25"/>
                    <a:pt x="164" y="25"/>
                    <a:pt x="164" y="25"/>
                  </a:cubicBezTo>
                  <a:cubicBezTo>
                    <a:pt x="163" y="24"/>
                    <a:pt x="163" y="24"/>
                    <a:pt x="163" y="24"/>
                  </a:cubicBezTo>
                  <a:cubicBezTo>
                    <a:pt x="163" y="24"/>
                    <a:pt x="163" y="24"/>
                    <a:pt x="163" y="24"/>
                  </a:cubicBezTo>
                  <a:cubicBezTo>
                    <a:pt x="164" y="23"/>
                    <a:pt x="164" y="23"/>
                    <a:pt x="164" y="23"/>
                  </a:cubicBezTo>
                  <a:cubicBezTo>
                    <a:pt x="165" y="23"/>
                    <a:pt x="165" y="23"/>
                    <a:pt x="165" y="23"/>
                  </a:cubicBezTo>
                  <a:cubicBezTo>
                    <a:pt x="164" y="21"/>
                    <a:pt x="164" y="21"/>
                    <a:pt x="164" y="21"/>
                  </a:cubicBezTo>
                  <a:cubicBezTo>
                    <a:pt x="164" y="21"/>
                    <a:pt x="164" y="21"/>
                    <a:pt x="164" y="21"/>
                  </a:cubicBezTo>
                  <a:cubicBezTo>
                    <a:pt x="165" y="20"/>
                    <a:pt x="165" y="20"/>
                    <a:pt x="165" y="20"/>
                  </a:cubicBezTo>
                  <a:cubicBezTo>
                    <a:pt x="165" y="19"/>
                    <a:pt x="165" y="19"/>
                    <a:pt x="165" y="19"/>
                  </a:cubicBezTo>
                  <a:cubicBezTo>
                    <a:pt x="165" y="19"/>
                    <a:pt x="165" y="19"/>
                    <a:pt x="165" y="19"/>
                  </a:cubicBezTo>
                  <a:cubicBezTo>
                    <a:pt x="164" y="19"/>
                    <a:pt x="164" y="19"/>
                    <a:pt x="164" y="19"/>
                  </a:cubicBezTo>
                  <a:cubicBezTo>
                    <a:pt x="164" y="18"/>
                    <a:pt x="164" y="18"/>
                    <a:pt x="164" y="18"/>
                  </a:cubicBezTo>
                  <a:cubicBezTo>
                    <a:pt x="164" y="17"/>
                    <a:pt x="164" y="17"/>
                    <a:pt x="164" y="17"/>
                  </a:cubicBezTo>
                  <a:cubicBezTo>
                    <a:pt x="165" y="16"/>
                    <a:pt x="165" y="16"/>
                    <a:pt x="165" y="16"/>
                  </a:cubicBezTo>
                  <a:cubicBezTo>
                    <a:pt x="166" y="16"/>
                    <a:pt x="166" y="16"/>
                    <a:pt x="166" y="16"/>
                  </a:cubicBezTo>
                  <a:cubicBezTo>
                    <a:pt x="166" y="15"/>
                    <a:pt x="166" y="15"/>
                    <a:pt x="166" y="15"/>
                  </a:cubicBezTo>
                  <a:cubicBezTo>
                    <a:pt x="166" y="15"/>
                    <a:pt x="166" y="15"/>
                    <a:pt x="166" y="15"/>
                  </a:cubicBezTo>
                  <a:cubicBezTo>
                    <a:pt x="168" y="14"/>
                    <a:pt x="168" y="14"/>
                    <a:pt x="168" y="14"/>
                  </a:cubicBezTo>
                  <a:cubicBezTo>
                    <a:pt x="169" y="14"/>
                    <a:pt x="169" y="14"/>
                    <a:pt x="169" y="14"/>
                  </a:cubicBezTo>
                  <a:cubicBezTo>
                    <a:pt x="169" y="13"/>
                    <a:pt x="169" y="13"/>
                    <a:pt x="169" y="13"/>
                  </a:cubicBezTo>
                  <a:cubicBezTo>
                    <a:pt x="170" y="12"/>
                    <a:pt x="170" y="12"/>
                    <a:pt x="170" y="12"/>
                  </a:cubicBezTo>
                  <a:cubicBezTo>
                    <a:pt x="171" y="12"/>
                    <a:pt x="171" y="12"/>
                    <a:pt x="171" y="12"/>
                  </a:cubicBezTo>
                  <a:cubicBezTo>
                    <a:pt x="173" y="13"/>
                    <a:pt x="173" y="13"/>
                    <a:pt x="173" y="13"/>
                  </a:cubicBezTo>
                  <a:cubicBezTo>
                    <a:pt x="174" y="15"/>
                    <a:pt x="174" y="15"/>
                    <a:pt x="174" y="15"/>
                  </a:cubicBezTo>
                  <a:cubicBezTo>
                    <a:pt x="174" y="16"/>
                    <a:pt x="174" y="16"/>
                    <a:pt x="174" y="16"/>
                  </a:cubicBezTo>
                  <a:cubicBezTo>
                    <a:pt x="174" y="17"/>
                    <a:pt x="174" y="17"/>
                    <a:pt x="174" y="17"/>
                  </a:cubicBezTo>
                  <a:cubicBezTo>
                    <a:pt x="174" y="17"/>
                    <a:pt x="174" y="17"/>
                    <a:pt x="174" y="17"/>
                  </a:cubicBezTo>
                  <a:cubicBezTo>
                    <a:pt x="174" y="18"/>
                    <a:pt x="174" y="18"/>
                    <a:pt x="174" y="18"/>
                  </a:cubicBezTo>
                  <a:cubicBezTo>
                    <a:pt x="174" y="19"/>
                    <a:pt x="174" y="19"/>
                    <a:pt x="174" y="19"/>
                  </a:cubicBezTo>
                  <a:cubicBezTo>
                    <a:pt x="174" y="19"/>
                    <a:pt x="174" y="19"/>
                    <a:pt x="174" y="19"/>
                  </a:cubicBezTo>
                  <a:cubicBezTo>
                    <a:pt x="174" y="19"/>
                    <a:pt x="174" y="19"/>
                    <a:pt x="174" y="19"/>
                  </a:cubicBezTo>
                  <a:cubicBezTo>
                    <a:pt x="175" y="18"/>
                    <a:pt x="175" y="18"/>
                    <a:pt x="175" y="18"/>
                  </a:cubicBezTo>
                  <a:cubicBezTo>
                    <a:pt x="175" y="17"/>
                    <a:pt x="175" y="17"/>
                    <a:pt x="175" y="17"/>
                  </a:cubicBezTo>
                  <a:cubicBezTo>
                    <a:pt x="175" y="16"/>
                    <a:pt x="175" y="16"/>
                    <a:pt x="175" y="16"/>
                  </a:cubicBezTo>
                  <a:cubicBezTo>
                    <a:pt x="175" y="16"/>
                    <a:pt x="175" y="16"/>
                    <a:pt x="175" y="16"/>
                  </a:cubicBezTo>
                  <a:cubicBezTo>
                    <a:pt x="175" y="15"/>
                    <a:pt x="175" y="15"/>
                    <a:pt x="175" y="15"/>
                  </a:cubicBezTo>
                  <a:cubicBezTo>
                    <a:pt x="174" y="14"/>
                    <a:pt x="174" y="14"/>
                    <a:pt x="174" y="14"/>
                  </a:cubicBezTo>
                  <a:cubicBezTo>
                    <a:pt x="174" y="13"/>
                    <a:pt x="174" y="13"/>
                    <a:pt x="174" y="13"/>
                  </a:cubicBezTo>
                  <a:cubicBezTo>
                    <a:pt x="174" y="13"/>
                    <a:pt x="174" y="13"/>
                    <a:pt x="174" y="13"/>
                  </a:cubicBezTo>
                  <a:cubicBezTo>
                    <a:pt x="176" y="13"/>
                    <a:pt x="176" y="13"/>
                    <a:pt x="176" y="13"/>
                  </a:cubicBezTo>
                  <a:cubicBezTo>
                    <a:pt x="177" y="13"/>
                    <a:pt x="177" y="13"/>
                    <a:pt x="177" y="13"/>
                  </a:cubicBezTo>
                  <a:cubicBezTo>
                    <a:pt x="180" y="15"/>
                    <a:pt x="180" y="15"/>
                    <a:pt x="180" y="15"/>
                  </a:cubicBezTo>
                  <a:cubicBezTo>
                    <a:pt x="181" y="15"/>
                    <a:pt x="181" y="15"/>
                    <a:pt x="181" y="15"/>
                  </a:cubicBezTo>
                  <a:cubicBezTo>
                    <a:pt x="181" y="15"/>
                    <a:pt x="181" y="15"/>
                    <a:pt x="181" y="15"/>
                  </a:cubicBezTo>
                  <a:cubicBezTo>
                    <a:pt x="181" y="16"/>
                    <a:pt x="181" y="16"/>
                    <a:pt x="181" y="16"/>
                  </a:cubicBezTo>
                  <a:cubicBezTo>
                    <a:pt x="182" y="17"/>
                    <a:pt x="182" y="17"/>
                    <a:pt x="182" y="17"/>
                  </a:cubicBezTo>
                  <a:cubicBezTo>
                    <a:pt x="182" y="18"/>
                    <a:pt x="182" y="18"/>
                    <a:pt x="182" y="18"/>
                  </a:cubicBezTo>
                  <a:cubicBezTo>
                    <a:pt x="182" y="19"/>
                    <a:pt x="182" y="19"/>
                    <a:pt x="182" y="19"/>
                  </a:cubicBezTo>
                  <a:cubicBezTo>
                    <a:pt x="183" y="20"/>
                    <a:pt x="183" y="20"/>
                    <a:pt x="183" y="20"/>
                  </a:cubicBezTo>
                  <a:cubicBezTo>
                    <a:pt x="184" y="21"/>
                    <a:pt x="184" y="21"/>
                    <a:pt x="184" y="21"/>
                  </a:cubicBezTo>
                  <a:cubicBezTo>
                    <a:pt x="184" y="22"/>
                    <a:pt x="184" y="22"/>
                    <a:pt x="184" y="22"/>
                  </a:cubicBezTo>
                  <a:cubicBezTo>
                    <a:pt x="183" y="22"/>
                    <a:pt x="183" y="22"/>
                    <a:pt x="183" y="22"/>
                  </a:cubicBezTo>
                  <a:cubicBezTo>
                    <a:pt x="183" y="21"/>
                    <a:pt x="183" y="21"/>
                    <a:pt x="183" y="21"/>
                  </a:cubicBezTo>
                  <a:cubicBezTo>
                    <a:pt x="182" y="22"/>
                    <a:pt x="182" y="22"/>
                    <a:pt x="182" y="22"/>
                  </a:cubicBezTo>
                  <a:cubicBezTo>
                    <a:pt x="182" y="22"/>
                    <a:pt x="182" y="22"/>
                    <a:pt x="182" y="22"/>
                  </a:cubicBezTo>
                  <a:cubicBezTo>
                    <a:pt x="183" y="23"/>
                    <a:pt x="183" y="23"/>
                    <a:pt x="183" y="23"/>
                  </a:cubicBezTo>
                  <a:cubicBezTo>
                    <a:pt x="185" y="23"/>
                    <a:pt x="185" y="23"/>
                    <a:pt x="185" y="23"/>
                  </a:cubicBezTo>
                  <a:cubicBezTo>
                    <a:pt x="186" y="24"/>
                    <a:pt x="186" y="24"/>
                    <a:pt x="186" y="24"/>
                  </a:cubicBezTo>
                  <a:cubicBezTo>
                    <a:pt x="186" y="24"/>
                    <a:pt x="186" y="24"/>
                    <a:pt x="186" y="24"/>
                  </a:cubicBezTo>
                  <a:cubicBezTo>
                    <a:pt x="187" y="26"/>
                    <a:pt x="187" y="26"/>
                    <a:pt x="187" y="26"/>
                  </a:cubicBezTo>
                  <a:close/>
                  <a:moveTo>
                    <a:pt x="350" y="3"/>
                  </a:moveTo>
                  <a:cubicBezTo>
                    <a:pt x="350" y="2"/>
                    <a:pt x="350" y="2"/>
                    <a:pt x="350" y="2"/>
                  </a:cubicBezTo>
                  <a:cubicBezTo>
                    <a:pt x="351" y="1"/>
                    <a:pt x="351" y="1"/>
                    <a:pt x="351" y="1"/>
                  </a:cubicBezTo>
                  <a:cubicBezTo>
                    <a:pt x="351" y="1"/>
                    <a:pt x="351" y="1"/>
                    <a:pt x="351" y="1"/>
                  </a:cubicBezTo>
                  <a:cubicBezTo>
                    <a:pt x="352" y="1"/>
                    <a:pt x="352" y="1"/>
                    <a:pt x="352" y="1"/>
                  </a:cubicBezTo>
                  <a:cubicBezTo>
                    <a:pt x="352" y="2"/>
                    <a:pt x="352" y="2"/>
                    <a:pt x="352" y="2"/>
                  </a:cubicBezTo>
                  <a:cubicBezTo>
                    <a:pt x="351" y="2"/>
                    <a:pt x="351" y="2"/>
                    <a:pt x="351" y="2"/>
                  </a:cubicBezTo>
                  <a:cubicBezTo>
                    <a:pt x="351" y="3"/>
                    <a:pt x="351" y="3"/>
                    <a:pt x="351" y="3"/>
                  </a:cubicBezTo>
                  <a:cubicBezTo>
                    <a:pt x="350" y="3"/>
                    <a:pt x="350" y="3"/>
                    <a:pt x="350" y="3"/>
                  </a:cubicBezTo>
                  <a:close/>
                  <a:moveTo>
                    <a:pt x="359" y="17"/>
                  </a:moveTo>
                  <a:cubicBezTo>
                    <a:pt x="359" y="18"/>
                    <a:pt x="359" y="18"/>
                    <a:pt x="359" y="18"/>
                  </a:cubicBezTo>
                  <a:cubicBezTo>
                    <a:pt x="361" y="20"/>
                    <a:pt x="361" y="20"/>
                    <a:pt x="361" y="20"/>
                  </a:cubicBezTo>
                  <a:cubicBezTo>
                    <a:pt x="361" y="21"/>
                    <a:pt x="361" y="21"/>
                    <a:pt x="361" y="21"/>
                  </a:cubicBezTo>
                  <a:cubicBezTo>
                    <a:pt x="364" y="22"/>
                    <a:pt x="364" y="22"/>
                    <a:pt x="364" y="22"/>
                  </a:cubicBezTo>
                  <a:cubicBezTo>
                    <a:pt x="367" y="22"/>
                    <a:pt x="367" y="22"/>
                    <a:pt x="367" y="22"/>
                  </a:cubicBezTo>
                  <a:cubicBezTo>
                    <a:pt x="368" y="23"/>
                    <a:pt x="368" y="23"/>
                    <a:pt x="368" y="23"/>
                  </a:cubicBezTo>
                  <a:cubicBezTo>
                    <a:pt x="370" y="23"/>
                    <a:pt x="370" y="23"/>
                    <a:pt x="370" y="23"/>
                  </a:cubicBezTo>
                  <a:cubicBezTo>
                    <a:pt x="371" y="22"/>
                    <a:pt x="371" y="22"/>
                    <a:pt x="371" y="22"/>
                  </a:cubicBezTo>
                  <a:cubicBezTo>
                    <a:pt x="372" y="23"/>
                    <a:pt x="372" y="23"/>
                    <a:pt x="372" y="23"/>
                  </a:cubicBezTo>
                  <a:cubicBezTo>
                    <a:pt x="373" y="23"/>
                    <a:pt x="373" y="23"/>
                    <a:pt x="373" y="23"/>
                  </a:cubicBezTo>
                  <a:cubicBezTo>
                    <a:pt x="375" y="22"/>
                    <a:pt x="375" y="22"/>
                    <a:pt x="375" y="22"/>
                  </a:cubicBezTo>
                  <a:cubicBezTo>
                    <a:pt x="375" y="21"/>
                    <a:pt x="375" y="21"/>
                    <a:pt x="375" y="21"/>
                  </a:cubicBezTo>
                  <a:cubicBezTo>
                    <a:pt x="376" y="20"/>
                    <a:pt x="376" y="20"/>
                    <a:pt x="376" y="20"/>
                  </a:cubicBezTo>
                  <a:cubicBezTo>
                    <a:pt x="375" y="19"/>
                    <a:pt x="375" y="19"/>
                    <a:pt x="375" y="19"/>
                  </a:cubicBezTo>
                  <a:cubicBezTo>
                    <a:pt x="375" y="18"/>
                    <a:pt x="375" y="18"/>
                    <a:pt x="375" y="18"/>
                  </a:cubicBezTo>
                  <a:cubicBezTo>
                    <a:pt x="374" y="18"/>
                    <a:pt x="374" y="18"/>
                    <a:pt x="374" y="18"/>
                  </a:cubicBezTo>
                  <a:cubicBezTo>
                    <a:pt x="374" y="18"/>
                    <a:pt x="374" y="18"/>
                    <a:pt x="374" y="18"/>
                  </a:cubicBezTo>
                  <a:cubicBezTo>
                    <a:pt x="374" y="17"/>
                    <a:pt x="374" y="17"/>
                    <a:pt x="374" y="17"/>
                  </a:cubicBezTo>
                  <a:cubicBezTo>
                    <a:pt x="373" y="17"/>
                    <a:pt x="373" y="17"/>
                    <a:pt x="373" y="17"/>
                  </a:cubicBezTo>
                  <a:cubicBezTo>
                    <a:pt x="373" y="17"/>
                    <a:pt x="373" y="17"/>
                    <a:pt x="373" y="17"/>
                  </a:cubicBezTo>
                  <a:cubicBezTo>
                    <a:pt x="371" y="17"/>
                    <a:pt x="371" y="17"/>
                    <a:pt x="371" y="17"/>
                  </a:cubicBezTo>
                  <a:cubicBezTo>
                    <a:pt x="369" y="17"/>
                    <a:pt x="369" y="17"/>
                    <a:pt x="369" y="17"/>
                  </a:cubicBezTo>
                  <a:cubicBezTo>
                    <a:pt x="368" y="18"/>
                    <a:pt x="368" y="18"/>
                    <a:pt x="368" y="18"/>
                  </a:cubicBezTo>
                  <a:cubicBezTo>
                    <a:pt x="367" y="18"/>
                    <a:pt x="367" y="18"/>
                    <a:pt x="367" y="18"/>
                  </a:cubicBezTo>
                  <a:cubicBezTo>
                    <a:pt x="367" y="18"/>
                    <a:pt x="367" y="18"/>
                    <a:pt x="367" y="18"/>
                  </a:cubicBezTo>
                  <a:cubicBezTo>
                    <a:pt x="366" y="17"/>
                    <a:pt x="366" y="17"/>
                    <a:pt x="366" y="17"/>
                  </a:cubicBezTo>
                  <a:cubicBezTo>
                    <a:pt x="366" y="17"/>
                    <a:pt x="366" y="17"/>
                    <a:pt x="366" y="17"/>
                  </a:cubicBezTo>
                  <a:cubicBezTo>
                    <a:pt x="365" y="17"/>
                    <a:pt x="365" y="17"/>
                    <a:pt x="365" y="17"/>
                  </a:cubicBezTo>
                  <a:cubicBezTo>
                    <a:pt x="363" y="17"/>
                    <a:pt x="363" y="17"/>
                    <a:pt x="363" y="17"/>
                  </a:cubicBezTo>
                  <a:cubicBezTo>
                    <a:pt x="363" y="17"/>
                    <a:pt x="363" y="17"/>
                    <a:pt x="363" y="17"/>
                  </a:cubicBezTo>
                  <a:cubicBezTo>
                    <a:pt x="363" y="18"/>
                    <a:pt x="363" y="18"/>
                    <a:pt x="363" y="18"/>
                  </a:cubicBezTo>
                  <a:cubicBezTo>
                    <a:pt x="362" y="18"/>
                    <a:pt x="362" y="18"/>
                    <a:pt x="362" y="18"/>
                  </a:cubicBezTo>
                  <a:cubicBezTo>
                    <a:pt x="361" y="18"/>
                    <a:pt x="361" y="18"/>
                    <a:pt x="361" y="18"/>
                  </a:cubicBezTo>
                  <a:cubicBezTo>
                    <a:pt x="360" y="18"/>
                    <a:pt x="360" y="18"/>
                    <a:pt x="360" y="18"/>
                  </a:cubicBezTo>
                  <a:cubicBezTo>
                    <a:pt x="360" y="17"/>
                    <a:pt x="360" y="17"/>
                    <a:pt x="360" y="17"/>
                  </a:cubicBezTo>
                  <a:cubicBezTo>
                    <a:pt x="359" y="17"/>
                    <a:pt x="359" y="17"/>
                    <a:pt x="359" y="17"/>
                  </a:cubicBezTo>
                  <a:close/>
                  <a:moveTo>
                    <a:pt x="325" y="31"/>
                  </a:moveTo>
                  <a:cubicBezTo>
                    <a:pt x="324" y="29"/>
                    <a:pt x="324" y="29"/>
                    <a:pt x="324" y="29"/>
                  </a:cubicBezTo>
                  <a:cubicBezTo>
                    <a:pt x="324" y="28"/>
                    <a:pt x="324" y="28"/>
                    <a:pt x="324" y="28"/>
                  </a:cubicBezTo>
                  <a:cubicBezTo>
                    <a:pt x="323" y="27"/>
                    <a:pt x="323" y="27"/>
                    <a:pt x="323" y="27"/>
                  </a:cubicBezTo>
                  <a:cubicBezTo>
                    <a:pt x="321" y="27"/>
                    <a:pt x="321" y="27"/>
                    <a:pt x="321" y="27"/>
                  </a:cubicBezTo>
                  <a:cubicBezTo>
                    <a:pt x="321" y="26"/>
                    <a:pt x="321" y="26"/>
                    <a:pt x="321" y="26"/>
                  </a:cubicBezTo>
                  <a:cubicBezTo>
                    <a:pt x="320" y="26"/>
                    <a:pt x="320" y="26"/>
                    <a:pt x="320" y="26"/>
                  </a:cubicBezTo>
                  <a:cubicBezTo>
                    <a:pt x="319" y="25"/>
                    <a:pt x="319" y="25"/>
                    <a:pt x="319" y="25"/>
                  </a:cubicBezTo>
                  <a:cubicBezTo>
                    <a:pt x="320" y="26"/>
                    <a:pt x="320" y="26"/>
                    <a:pt x="320" y="26"/>
                  </a:cubicBezTo>
                  <a:cubicBezTo>
                    <a:pt x="320" y="27"/>
                    <a:pt x="320" y="27"/>
                    <a:pt x="320" y="27"/>
                  </a:cubicBezTo>
                  <a:cubicBezTo>
                    <a:pt x="322" y="28"/>
                    <a:pt x="322" y="28"/>
                    <a:pt x="322" y="28"/>
                  </a:cubicBezTo>
                  <a:cubicBezTo>
                    <a:pt x="323" y="30"/>
                    <a:pt x="323" y="30"/>
                    <a:pt x="323" y="30"/>
                  </a:cubicBezTo>
                  <a:cubicBezTo>
                    <a:pt x="324" y="32"/>
                    <a:pt x="324" y="32"/>
                    <a:pt x="324" y="32"/>
                  </a:cubicBezTo>
                  <a:cubicBezTo>
                    <a:pt x="324" y="32"/>
                    <a:pt x="324" y="32"/>
                    <a:pt x="324" y="32"/>
                  </a:cubicBezTo>
                  <a:cubicBezTo>
                    <a:pt x="325" y="32"/>
                    <a:pt x="325" y="32"/>
                    <a:pt x="325" y="32"/>
                  </a:cubicBezTo>
                  <a:cubicBezTo>
                    <a:pt x="325" y="31"/>
                    <a:pt x="325" y="31"/>
                    <a:pt x="325" y="31"/>
                  </a:cubicBezTo>
                  <a:close/>
                  <a:moveTo>
                    <a:pt x="342" y="32"/>
                  </a:moveTo>
                  <a:cubicBezTo>
                    <a:pt x="342" y="32"/>
                    <a:pt x="342" y="32"/>
                    <a:pt x="342" y="32"/>
                  </a:cubicBezTo>
                  <a:cubicBezTo>
                    <a:pt x="341" y="32"/>
                    <a:pt x="341" y="32"/>
                    <a:pt x="341" y="32"/>
                  </a:cubicBezTo>
                  <a:cubicBezTo>
                    <a:pt x="341" y="32"/>
                    <a:pt x="341" y="32"/>
                    <a:pt x="341" y="32"/>
                  </a:cubicBezTo>
                  <a:cubicBezTo>
                    <a:pt x="341" y="31"/>
                    <a:pt x="341" y="31"/>
                    <a:pt x="341" y="31"/>
                  </a:cubicBezTo>
                  <a:cubicBezTo>
                    <a:pt x="342" y="31"/>
                    <a:pt x="342" y="31"/>
                    <a:pt x="342" y="31"/>
                  </a:cubicBezTo>
                  <a:cubicBezTo>
                    <a:pt x="342" y="32"/>
                    <a:pt x="342" y="32"/>
                    <a:pt x="342" y="32"/>
                  </a:cubicBezTo>
                  <a:cubicBezTo>
                    <a:pt x="343" y="32"/>
                    <a:pt x="343" y="32"/>
                    <a:pt x="343" y="32"/>
                  </a:cubicBezTo>
                  <a:cubicBezTo>
                    <a:pt x="343" y="33"/>
                    <a:pt x="343" y="33"/>
                    <a:pt x="343" y="33"/>
                  </a:cubicBezTo>
                  <a:cubicBezTo>
                    <a:pt x="343" y="33"/>
                    <a:pt x="343" y="33"/>
                    <a:pt x="343" y="33"/>
                  </a:cubicBezTo>
                  <a:cubicBezTo>
                    <a:pt x="344" y="33"/>
                    <a:pt x="344" y="33"/>
                    <a:pt x="344" y="33"/>
                  </a:cubicBezTo>
                  <a:cubicBezTo>
                    <a:pt x="345" y="32"/>
                    <a:pt x="345" y="32"/>
                    <a:pt x="345" y="32"/>
                  </a:cubicBezTo>
                  <a:cubicBezTo>
                    <a:pt x="346" y="30"/>
                    <a:pt x="346" y="30"/>
                    <a:pt x="346" y="30"/>
                  </a:cubicBezTo>
                  <a:cubicBezTo>
                    <a:pt x="347" y="29"/>
                    <a:pt x="347" y="29"/>
                    <a:pt x="347" y="29"/>
                  </a:cubicBezTo>
                  <a:cubicBezTo>
                    <a:pt x="348" y="29"/>
                    <a:pt x="348" y="29"/>
                    <a:pt x="348" y="29"/>
                  </a:cubicBezTo>
                  <a:cubicBezTo>
                    <a:pt x="349" y="28"/>
                    <a:pt x="349" y="28"/>
                    <a:pt x="349" y="28"/>
                  </a:cubicBezTo>
                  <a:cubicBezTo>
                    <a:pt x="349" y="29"/>
                    <a:pt x="349" y="29"/>
                    <a:pt x="349" y="29"/>
                  </a:cubicBezTo>
                  <a:cubicBezTo>
                    <a:pt x="349" y="29"/>
                    <a:pt x="349" y="29"/>
                    <a:pt x="349" y="29"/>
                  </a:cubicBezTo>
                  <a:cubicBezTo>
                    <a:pt x="350" y="29"/>
                    <a:pt x="350" y="29"/>
                    <a:pt x="350" y="29"/>
                  </a:cubicBezTo>
                  <a:cubicBezTo>
                    <a:pt x="350" y="30"/>
                    <a:pt x="350" y="30"/>
                    <a:pt x="350" y="30"/>
                  </a:cubicBezTo>
                  <a:cubicBezTo>
                    <a:pt x="351" y="29"/>
                    <a:pt x="351" y="29"/>
                    <a:pt x="351" y="29"/>
                  </a:cubicBezTo>
                  <a:cubicBezTo>
                    <a:pt x="351" y="29"/>
                    <a:pt x="351" y="29"/>
                    <a:pt x="351" y="29"/>
                  </a:cubicBezTo>
                  <a:cubicBezTo>
                    <a:pt x="353" y="28"/>
                    <a:pt x="353" y="28"/>
                    <a:pt x="353" y="28"/>
                  </a:cubicBezTo>
                  <a:cubicBezTo>
                    <a:pt x="353" y="27"/>
                    <a:pt x="353" y="27"/>
                    <a:pt x="353" y="27"/>
                  </a:cubicBezTo>
                  <a:cubicBezTo>
                    <a:pt x="353" y="27"/>
                    <a:pt x="353" y="27"/>
                    <a:pt x="353" y="27"/>
                  </a:cubicBezTo>
                  <a:cubicBezTo>
                    <a:pt x="352" y="27"/>
                    <a:pt x="352" y="27"/>
                    <a:pt x="352" y="27"/>
                  </a:cubicBezTo>
                  <a:cubicBezTo>
                    <a:pt x="350" y="28"/>
                    <a:pt x="350" y="28"/>
                    <a:pt x="350" y="28"/>
                  </a:cubicBezTo>
                  <a:cubicBezTo>
                    <a:pt x="349" y="27"/>
                    <a:pt x="349" y="27"/>
                    <a:pt x="349" y="27"/>
                  </a:cubicBezTo>
                  <a:cubicBezTo>
                    <a:pt x="348" y="26"/>
                    <a:pt x="348" y="26"/>
                    <a:pt x="348" y="26"/>
                  </a:cubicBezTo>
                  <a:cubicBezTo>
                    <a:pt x="347" y="26"/>
                    <a:pt x="347" y="26"/>
                    <a:pt x="347" y="26"/>
                  </a:cubicBezTo>
                  <a:cubicBezTo>
                    <a:pt x="346" y="26"/>
                    <a:pt x="346" y="26"/>
                    <a:pt x="346" y="26"/>
                  </a:cubicBezTo>
                  <a:cubicBezTo>
                    <a:pt x="346" y="25"/>
                    <a:pt x="346" y="25"/>
                    <a:pt x="346" y="25"/>
                  </a:cubicBezTo>
                  <a:cubicBezTo>
                    <a:pt x="345" y="24"/>
                    <a:pt x="345" y="24"/>
                    <a:pt x="345" y="24"/>
                  </a:cubicBezTo>
                  <a:cubicBezTo>
                    <a:pt x="344" y="24"/>
                    <a:pt x="344" y="24"/>
                    <a:pt x="344" y="24"/>
                  </a:cubicBezTo>
                  <a:cubicBezTo>
                    <a:pt x="343" y="23"/>
                    <a:pt x="343" y="23"/>
                    <a:pt x="343" y="23"/>
                  </a:cubicBezTo>
                  <a:cubicBezTo>
                    <a:pt x="343" y="22"/>
                    <a:pt x="343" y="22"/>
                    <a:pt x="343" y="22"/>
                  </a:cubicBezTo>
                  <a:cubicBezTo>
                    <a:pt x="343" y="21"/>
                    <a:pt x="343" y="21"/>
                    <a:pt x="343" y="21"/>
                  </a:cubicBezTo>
                  <a:cubicBezTo>
                    <a:pt x="342" y="20"/>
                    <a:pt x="342" y="20"/>
                    <a:pt x="342" y="20"/>
                  </a:cubicBezTo>
                  <a:cubicBezTo>
                    <a:pt x="341" y="20"/>
                    <a:pt x="341" y="20"/>
                    <a:pt x="341" y="20"/>
                  </a:cubicBezTo>
                  <a:cubicBezTo>
                    <a:pt x="341" y="20"/>
                    <a:pt x="341" y="20"/>
                    <a:pt x="341" y="20"/>
                  </a:cubicBezTo>
                  <a:cubicBezTo>
                    <a:pt x="342" y="19"/>
                    <a:pt x="342" y="19"/>
                    <a:pt x="342" y="19"/>
                  </a:cubicBezTo>
                  <a:cubicBezTo>
                    <a:pt x="342" y="19"/>
                    <a:pt x="342" y="19"/>
                    <a:pt x="342" y="19"/>
                  </a:cubicBezTo>
                  <a:cubicBezTo>
                    <a:pt x="342" y="18"/>
                    <a:pt x="342" y="18"/>
                    <a:pt x="342" y="18"/>
                  </a:cubicBezTo>
                  <a:cubicBezTo>
                    <a:pt x="342" y="18"/>
                    <a:pt x="342" y="18"/>
                    <a:pt x="342" y="18"/>
                  </a:cubicBezTo>
                  <a:cubicBezTo>
                    <a:pt x="342" y="18"/>
                    <a:pt x="342" y="18"/>
                    <a:pt x="342" y="18"/>
                  </a:cubicBezTo>
                  <a:cubicBezTo>
                    <a:pt x="342" y="17"/>
                    <a:pt x="342" y="17"/>
                    <a:pt x="342" y="17"/>
                  </a:cubicBezTo>
                  <a:cubicBezTo>
                    <a:pt x="341" y="17"/>
                    <a:pt x="341" y="17"/>
                    <a:pt x="341" y="17"/>
                  </a:cubicBezTo>
                  <a:cubicBezTo>
                    <a:pt x="339" y="17"/>
                    <a:pt x="339" y="17"/>
                    <a:pt x="339" y="17"/>
                  </a:cubicBezTo>
                  <a:cubicBezTo>
                    <a:pt x="338" y="17"/>
                    <a:pt x="338" y="17"/>
                    <a:pt x="338" y="17"/>
                  </a:cubicBezTo>
                  <a:cubicBezTo>
                    <a:pt x="338" y="16"/>
                    <a:pt x="338" y="16"/>
                    <a:pt x="338" y="16"/>
                  </a:cubicBezTo>
                  <a:cubicBezTo>
                    <a:pt x="337" y="16"/>
                    <a:pt x="337" y="16"/>
                    <a:pt x="337" y="16"/>
                  </a:cubicBezTo>
                  <a:cubicBezTo>
                    <a:pt x="336" y="16"/>
                    <a:pt x="336" y="16"/>
                    <a:pt x="336" y="16"/>
                  </a:cubicBezTo>
                  <a:cubicBezTo>
                    <a:pt x="335" y="16"/>
                    <a:pt x="335" y="16"/>
                    <a:pt x="335" y="16"/>
                  </a:cubicBezTo>
                  <a:cubicBezTo>
                    <a:pt x="337" y="17"/>
                    <a:pt x="337" y="17"/>
                    <a:pt x="337" y="17"/>
                  </a:cubicBezTo>
                  <a:cubicBezTo>
                    <a:pt x="338" y="17"/>
                    <a:pt x="338" y="17"/>
                    <a:pt x="338" y="17"/>
                  </a:cubicBezTo>
                  <a:cubicBezTo>
                    <a:pt x="338" y="18"/>
                    <a:pt x="338" y="18"/>
                    <a:pt x="338" y="18"/>
                  </a:cubicBezTo>
                  <a:cubicBezTo>
                    <a:pt x="337" y="18"/>
                    <a:pt x="337" y="18"/>
                    <a:pt x="337" y="18"/>
                  </a:cubicBezTo>
                  <a:cubicBezTo>
                    <a:pt x="337" y="18"/>
                    <a:pt x="337" y="18"/>
                    <a:pt x="337" y="18"/>
                  </a:cubicBezTo>
                  <a:cubicBezTo>
                    <a:pt x="336" y="18"/>
                    <a:pt x="336" y="18"/>
                    <a:pt x="336" y="18"/>
                  </a:cubicBezTo>
                  <a:cubicBezTo>
                    <a:pt x="335" y="18"/>
                    <a:pt x="335" y="18"/>
                    <a:pt x="335" y="18"/>
                  </a:cubicBezTo>
                  <a:cubicBezTo>
                    <a:pt x="336" y="19"/>
                    <a:pt x="336" y="19"/>
                    <a:pt x="336" y="19"/>
                  </a:cubicBezTo>
                  <a:cubicBezTo>
                    <a:pt x="336" y="20"/>
                    <a:pt x="336" y="20"/>
                    <a:pt x="336" y="20"/>
                  </a:cubicBezTo>
                  <a:cubicBezTo>
                    <a:pt x="336" y="21"/>
                    <a:pt x="336" y="21"/>
                    <a:pt x="336" y="21"/>
                  </a:cubicBezTo>
                  <a:cubicBezTo>
                    <a:pt x="338" y="22"/>
                    <a:pt x="338" y="22"/>
                    <a:pt x="338" y="22"/>
                  </a:cubicBezTo>
                  <a:cubicBezTo>
                    <a:pt x="338" y="23"/>
                    <a:pt x="338" y="23"/>
                    <a:pt x="338" y="23"/>
                  </a:cubicBezTo>
                  <a:cubicBezTo>
                    <a:pt x="338" y="23"/>
                    <a:pt x="338" y="23"/>
                    <a:pt x="338" y="23"/>
                  </a:cubicBezTo>
                  <a:cubicBezTo>
                    <a:pt x="337" y="23"/>
                    <a:pt x="337" y="23"/>
                    <a:pt x="337" y="23"/>
                  </a:cubicBezTo>
                  <a:cubicBezTo>
                    <a:pt x="336" y="22"/>
                    <a:pt x="336" y="22"/>
                    <a:pt x="336" y="22"/>
                  </a:cubicBezTo>
                  <a:cubicBezTo>
                    <a:pt x="335" y="21"/>
                    <a:pt x="335" y="21"/>
                    <a:pt x="335" y="21"/>
                  </a:cubicBezTo>
                  <a:cubicBezTo>
                    <a:pt x="334" y="21"/>
                    <a:pt x="334" y="21"/>
                    <a:pt x="334" y="21"/>
                  </a:cubicBezTo>
                  <a:cubicBezTo>
                    <a:pt x="334" y="21"/>
                    <a:pt x="334" y="21"/>
                    <a:pt x="334" y="21"/>
                  </a:cubicBezTo>
                  <a:cubicBezTo>
                    <a:pt x="333" y="21"/>
                    <a:pt x="333" y="21"/>
                    <a:pt x="333" y="21"/>
                  </a:cubicBezTo>
                  <a:cubicBezTo>
                    <a:pt x="333" y="21"/>
                    <a:pt x="333" y="21"/>
                    <a:pt x="333" y="21"/>
                  </a:cubicBezTo>
                  <a:cubicBezTo>
                    <a:pt x="332" y="21"/>
                    <a:pt x="332" y="21"/>
                    <a:pt x="332" y="21"/>
                  </a:cubicBezTo>
                  <a:cubicBezTo>
                    <a:pt x="332" y="20"/>
                    <a:pt x="332" y="20"/>
                    <a:pt x="332" y="20"/>
                  </a:cubicBezTo>
                  <a:cubicBezTo>
                    <a:pt x="332" y="19"/>
                    <a:pt x="332" y="19"/>
                    <a:pt x="332" y="19"/>
                  </a:cubicBezTo>
                  <a:cubicBezTo>
                    <a:pt x="331" y="19"/>
                    <a:pt x="331" y="19"/>
                    <a:pt x="331" y="19"/>
                  </a:cubicBezTo>
                  <a:cubicBezTo>
                    <a:pt x="330" y="18"/>
                    <a:pt x="330" y="18"/>
                    <a:pt x="330" y="18"/>
                  </a:cubicBezTo>
                  <a:cubicBezTo>
                    <a:pt x="329" y="18"/>
                    <a:pt x="329" y="18"/>
                    <a:pt x="329" y="18"/>
                  </a:cubicBezTo>
                  <a:cubicBezTo>
                    <a:pt x="328" y="18"/>
                    <a:pt x="328" y="18"/>
                    <a:pt x="328" y="18"/>
                  </a:cubicBezTo>
                  <a:cubicBezTo>
                    <a:pt x="328" y="17"/>
                    <a:pt x="328" y="17"/>
                    <a:pt x="328" y="17"/>
                  </a:cubicBezTo>
                  <a:cubicBezTo>
                    <a:pt x="327" y="18"/>
                    <a:pt x="327" y="18"/>
                    <a:pt x="327" y="18"/>
                  </a:cubicBezTo>
                  <a:cubicBezTo>
                    <a:pt x="326" y="18"/>
                    <a:pt x="326" y="18"/>
                    <a:pt x="326" y="18"/>
                  </a:cubicBezTo>
                  <a:cubicBezTo>
                    <a:pt x="326" y="19"/>
                    <a:pt x="326" y="19"/>
                    <a:pt x="326" y="19"/>
                  </a:cubicBezTo>
                  <a:cubicBezTo>
                    <a:pt x="326" y="20"/>
                    <a:pt x="326" y="20"/>
                    <a:pt x="326" y="20"/>
                  </a:cubicBezTo>
                  <a:cubicBezTo>
                    <a:pt x="326" y="21"/>
                    <a:pt x="326" y="21"/>
                    <a:pt x="326" y="21"/>
                  </a:cubicBezTo>
                  <a:cubicBezTo>
                    <a:pt x="325" y="22"/>
                    <a:pt x="325" y="22"/>
                    <a:pt x="325" y="22"/>
                  </a:cubicBezTo>
                  <a:cubicBezTo>
                    <a:pt x="324" y="22"/>
                    <a:pt x="324" y="22"/>
                    <a:pt x="324" y="22"/>
                  </a:cubicBezTo>
                  <a:cubicBezTo>
                    <a:pt x="324" y="23"/>
                    <a:pt x="324" y="23"/>
                    <a:pt x="324" y="23"/>
                  </a:cubicBezTo>
                  <a:cubicBezTo>
                    <a:pt x="325" y="24"/>
                    <a:pt x="325" y="24"/>
                    <a:pt x="325" y="24"/>
                  </a:cubicBezTo>
                  <a:cubicBezTo>
                    <a:pt x="326" y="24"/>
                    <a:pt x="326" y="24"/>
                    <a:pt x="326" y="24"/>
                  </a:cubicBezTo>
                  <a:cubicBezTo>
                    <a:pt x="327" y="25"/>
                    <a:pt x="327" y="25"/>
                    <a:pt x="327" y="25"/>
                  </a:cubicBezTo>
                  <a:cubicBezTo>
                    <a:pt x="326" y="25"/>
                    <a:pt x="326" y="25"/>
                    <a:pt x="326" y="25"/>
                  </a:cubicBezTo>
                  <a:cubicBezTo>
                    <a:pt x="326" y="25"/>
                    <a:pt x="326" y="25"/>
                    <a:pt x="326" y="25"/>
                  </a:cubicBezTo>
                  <a:cubicBezTo>
                    <a:pt x="326" y="26"/>
                    <a:pt x="326" y="26"/>
                    <a:pt x="326" y="26"/>
                  </a:cubicBezTo>
                  <a:cubicBezTo>
                    <a:pt x="327" y="26"/>
                    <a:pt x="327" y="26"/>
                    <a:pt x="327" y="26"/>
                  </a:cubicBezTo>
                  <a:cubicBezTo>
                    <a:pt x="327" y="27"/>
                    <a:pt x="327" y="27"/>
                    <a:pt x="327" y="27"/>
                  </a:cubicBezTo>
                  <a:cubicBezTo>
                    <a:pt x="327" y="27"/>
                    <a:pt x="327" y="27"/>
                    <a:pt x="327" y="27"/>
                  </a:cubicBezTo>
                  <a:cubicBezTo>
                    <a:pt x="327" y="28"/>
                    <a:pt x="327" y="28"/>
                    <a:pt x="327" y="28"/>
                  </a:cubicBezTo>
                  <a:cubicBezTo>
                    <a:pt x="328" y="28"/>
                    <a:pt x="328" y="28"/>
                    <a:pt x="328" y="28"/>
                  </a:cubicBezTo>
                  <a:cubicBezTo>
                    <a:pt x="329" y="29"/>
                    <a:pt x="329" y="29"/>
                    <a:pt x="329" y="29"/>
                  </a:cubicBezTo>
                  <a:cubicBezTo>
                    <a:pt x="329" y="29"/>
                    <a:pt x="329" y="29"/>
                    <a:pt x="329" y="29"/>
                  </a:cubicBezTo>
                  <a:cubicBezTo>
                    <a:pt x="329" y="29"/>
                    <a:pt x="329" y="29"/>
                    <a:pt x="329" y="29"/>
                  </a:cubicBezTo>
                  <a:cubicBezTo>
                    <a:pt x="329" y="29"/>
                    <a:pt x="329" y="29"/>
                    <a:pt x="329" y="29"/>
                  </a:cubicBezTo>
                  <a:cubicBezTo>
                    <a:pt x="330" y="29"/>
                    <a:pt x="330" y="29"/>
                    <a:pt x="330" y="29"/>
                  </a:cubicBezTo>
                  <a:cubicBezTo>
                    <a:pt x="330" y="30"/>
                    <a:pt x="330" y="30"/>
                    <a:pt x="330" y="30"/>
                  </a:cubicBezTo>
                  <a:cubicBezTo>
                    <a:pt x="330" y="30"/>
                    <a:pt x="330" y="30"/>
                    <a:pt x="330" y="30"/>
                  </a:cubicBezTo>
                  <a:cubicBezTo>
                    <a:pt x="329" y="30"/>
                    <a:pt x="329" y="30"/>
                    <a:pt x="329" y="30"/>
                  </a:cubicBezTo>
                  <a:cubicBezTo>
                    <a:pt x="329" y="30"/>
                    <a:pt x="329" y="30"/>
                    <a:pt x="329" y="30"/>
                  </a:cubicBezTo>
                  <a:cubicBezTo>
                    <a:pt x="329" y="30"/>
                    <a:pt x="329" y="30"/>
                    <a:pt x="329" y="30"/>
                  </a:cubicBezTo>
                  <a:cubicBezTo>
                    <a:pt x="329" y="31"/>
                    <a:pt x="329" y="31"/>
                    <a:pt x="329" y="31"/>
                  </a:cubicBezTo>
                  <a:cubicBezTo>
                    <a:pt x="332" y="33"/>
                    <a:pt x="332" y="33"/>
                    <a:pt x="332" y="33"/>
                  </a:cubicBezTo>
                  <a:cubicBezTo>
                    <a:pt x="333" y="33"/>
                    <a:pt x="333" y="33"/>
                    <a:pt x="333" y="33"/>
                  </a:cubicBezTo>
                  <a:cubicBezTo>
                    <a:pt x="334" y="33"/>
                    <a:pt x="334" y="33"/>
                    <a:pt x="334" y="33"/>
                  </a:cubicBezTo>
                  <a:cubicBezTo>
                    <a:pt x="335" y="34"/>
                    <a:pt x="335" y="34"/>
                    <a:pt x="335" y="34"/>
                  </a:cubicBezTo>
                  <a:cubicBezTo>
                    <a:pt x="336" y="34"/>
                    <a:pt x="336" y="34"/>
                    <a:pt x="336" y="34"/>
                  </a:cubicBezTo>
                  <a:cubicBezTo>
                    <a:pt x="336" y="35"/>
                    <a:pt x="336" y="35"/>
                    <a:pt x="336" y="35"/>
                  </a:cubicBezTo>
                  <a:cubicBezTo>
                    <a:pt x="337" y="35"/>
                    <a:pt x="337" y="35"/>
                    <a:pt x="337" y="35"/>
                  </a:cubicBezTo>
                  <a:cubicBezTo>
                    <a:pt x="338" y="35"/>
                    <a:pt x="338" y="35"/>
                    <a:pt x="338" y="35"/>
                  </a:cubicBezTo>
                  <a:cubicBezTo>
                    <a:pt x="339" y="35"/>
                    <a:pt x="339" y="35"/>
                    <a:pt x="339" y="35"/>
                  </a:cubicBezTo>
                  <a:cubicBezTo>
                    <a:pt x="341" y="35"/>
                    <a:pt x="341" y="35"/>
                    <a:pt x="341" y="35"/>
                  </a:cubicBezTo>
                  <a:cubicBezTo>
                    <a:pt x="342" y="36"/>
                    <a:pt x="342" y="36"/>
                    <a:pt x="342" y="36"/>
                  </a:cubicBezTo>
                  <a:cubicBezTo>
                    <a:pt x="342" y="35"/>
                    <a:pt x="342" y="35"/>
                    <a:pt x="342" y="35"/>
                  </a:cubicBezTo>
                  <a:cubicBezTo>
                    <a:pt x="343" y="35"/>
                    <a:pt x="343" y="35"/>
                    <a:pt x="343" y="35"/>
                  </a:cubicBezTo>
                  <a:cubicBezTo>
                    <a:pt x="343" y="34"/>
                    <a:pt x="343" y="34"/>
                    <a:pt x="343" y="34"/>
                  </a:cubicBezTo>
                  <a:cubicBezTo>
                    <a:pt x="342" y="33"/>
                    <a:pt x="342" y="33"/>
                    <a:pt x="342" y="33"/>
                  </a:cubicBezTo>
                  <a:cubicBezTo>
                    <a:pt x="342" y="32"/>
                    <a:pt x="342" y="32"/>
                    <a:pt x="342" y="32"/>
                  </a:cubicBezTo>
                  <a:close/>
                  <a:moveTo>
                    <a:pt x="343" y="17"/>
                  </a:moveTo>
                  <a:cubicBezTo>
                    <a:pt x="344" y="17"/>
                    <a:pt x="344" y="17"/>
                    <a:pt x="344" y="17"/>
                  </a:cubicBezTo>
                  <a:cubicBezTo>
                    <a:pt x="345" y="17"/>
                    <a:pt x="345" y="17"/>
                    <a:pt x="345" y="17"/>
                  </a:cubicBezTo>
                  <a:cubicBezTo>
                    <a:pt x="346" y="17"/>
                    <a:pt x="346" y="17"/>
                    <a:pt x="346" y="17"/>
                  </a:cubicBezTo>
                  <a:cubicBezTo>
                    <a:pt x="348" y="18"/>
                    <a:pt x="348" y="18"/>
                    <a:pt x="348" y="18"/>
                  </a:cubicBezTo>
                  <a:cubicBezTo>
                    <a:pt x="349" y="18"/>
                    <a:pt x="349" y="18"/>
                    <a:pt x="349" y="18"/>
                  </a:cubicBezTo>
                  <a:cubicBezTo>
                    <a:pt x="350" y="18"/>
                    <a:pt x="350" y="18"/>
                    <a:pt x="350" y="18"/>
                  </a:cubicBezTo>
                  <a:cubicBezTo>
                    <a:pt x="352" y="18"/>
                    <a:pt x="352" y="18"/>
                    <a:pt x="352" y="18"/>
                  </a:cubicBezTo>
                  <a:cubicBezTo>
                    <a:pt x="355" y="19"/>
                    <a:pt x="355" y="19"/>
                    <a:pt x="355" y="19"/>
                  </a:cubicBezTo>
                  <a:cubicBezTo>
                    <a:pt x="355" y="19"/>
                    <a:pt x="355" y="19"/>
                    <a:pt x="355" y="19"/>
                  </a:cubicBezTo>
                  <a:cubicBezTo>
                    <a:pt x="354" y="19"/>
                    <a:pt x="354" y="19"/>
                    <a:pt x="354" y="19"/>
                  </a:cubicBezTo>
                  <a:cubicBezTo>
                    <a:pt x="353" y="20"/>
                    <a:pt x="353" y="20"/>
                    <a:pt x="353" y="20"/>
                  </a:cubicBezTo>
                  <a:cubicBezTo>
                    <a:pt x="353" y="21"/>
                    <a:pt x="353" y="21"/>
                    <a:pt x="353" y="21"/>
                  </a:cubicBezTo>
                  <a:cubicBezTo>
                    <a:pt x="354" y="22"/>
                    <a:pt x="354" y="22"/>
                    <a:pt x="354" y="22"/>
                  </a:cubicBezTo>
                  <a:cubicBezTo>
                    <a:pt x="355" y="22"/>
                    <a:pt x="355" y="22"/>
                    <a:pt x="355" y="22"/>
                  </a:cubicBezTo>
                  <a:cubicBezTo>
                    <a:pt x="355" y="23"/>
                    <a:pt x="355" y="23"/>
                    <a:pt x="355" y="23"/>
                  </a:cubicBezTo>
                  <a:cubicBezTo>
                    <a:pt x="355" y="23"/>
                    <a:pt x="355" y="23"/>
                    <a:pt x="355" y="23"/>
                  </a:cubicBezTo>
                  <a:cubicBezTo>
                    <a:pt x="355" y="24"/>
                    <a:pt x="355" y="24"/>
                    <a:pt x="355" y="24"/>
                  </a:cubicBezTo>
                  <a:cubicBezTo>
                    <a:pt x="355" y="25"/>
                    <a:pt x="355" y="25"/>
                    <a:pt x="355" y="25"/>
                  </a:cubicBezTo>
                  <a:cubicBezTo>
                    <a:pt x="354" y="26"/>
                    <a:pt x="354" y="26"/>
                    <a:pt x="354" y="26"/>
                  </a:cubicBezTo>
                  <a:cubicBezTo>
                    <a:pt x="353" y="26"/>
                    <a:pt x="353" y="26"/>
                    <a:pt x="353" y="26"/>
                  </a:cubicBezTo>
                  <a:cubicBezTo>
                    <a:pt x="353" y="26"/>
                    <a:pt x="353" y="26"/>
                    <a:pt x="353" y="26"/>
                  </a:cubicBezTo>
                  <a:cubicBezTo>
                    <a:pt x="352" y="26"/>
                    <a:pt x="352" y="26"/>
                    <a:pt x="352" y="26"/>
                  </a:cubicBezTo>
                  <a:cubicBezTo>
                    <a:pt x="351" y="26"/>
                    <a:pt x="351" y="26"/>
                    <a:pt x="351" y="26"/>
                  </a:cubicBezTo>
                  <a:cubicBezTo>
                    <a:pt x="350" y="27"/>
                    <a:pt x="350" y="27"/>
                    <a:pt x="350" y="27"/>
                  </a:cubicBezTo>
                  <a:cubicBezTo>
                    <a:pt x="348" y="26"/>
                    <a:pt x="348" y="26"/>
                    <a:pt x="348" y="26"/>
                  </a:cubicBezTo>
                  <a:cubicBezTo>
                    <a:pt x="347" y="25"/>
                    <a:pt x="347" y="25"/>
                    <a:pt x="347" y="25"/>
                  </a:cubicBezTo>
                  <a:cubicBezTo>
                    <a:pt x="345" y="23"/>
                    <a:pt x="345" y="23"/>
                    <a:pt x="345" y="23"/>
                  </a:cubicBezTo>
                  <a:cubicBezTo>
                    <a:pt x="345" y="22"/>
                    <a:pt x="345" y="22"/>
                    <a:pt x="345" y="22"/>
                  </a:cubicBezTo>
                  <a:cubicBezTo>
                    <a:pt x="345" y="21"/>
                    <a:pt x="345" y="21"/>
                    <a:pt x="345" y="21"/>
                  </a:cubicBezTo>
                  <a:cubicBezTo>
                    <a:pt x="345" y="21"/>
                    <a:pt x="345" y="21"/>
                    <a:pt x="345" y="21"/>
                  </a:cubicBezTo>
                  <a:cubicBezTo>
                    <a:pt x="346" y="20"/>
                    <a:pt x="346" y="20"/>
                    <a:pt x="346" y="20"/>
                  </a:cubicBezTo>
                  <a:cubicBezTo>
                    <a:pt x="345" y="20"/>
                    <a:pt x="345" y="20"/>
                    <a:pt x="345" y="20"/>
                  </a:cubicBezTo>
                  <a:cubicBezTo>
                    <a:pt x="345" y="19"/>
                    <a:pt x="345" y="19"/>
                    <a:pt x="345" y="19"/>
                  </a:cubicBezTo>
                  <a:cubicBezTo>
                    <a:pt x="344" y="19"/>
                    <a:pt x="344" y="19"/>
                    <a:pt x="344" y="19"/>
                  </a:cubicBezTo>
                  <a:cubicBezTo>
                    <a:pt x="344" y="18"/>
                    <a:pt x="344" y="18"/>
                    <a:pt x="344" y="18"/>
                  </a:cubicBezTo>
                  <a:cubicBezTo>
                    <a:pt x="343" y="18"/>
                    <a:pt x="343" y="18"/>
                    <a:pt x="343" y="18"/>
                  </a:cubicBezTo>
                  <a:cubicBezTo>
                    <a:pt x="343" y="17"/>
                    <a:pt x="343" y="17"/>
                    <a:pt x="343" y="17"/>
                  </a:cubicBezTo>
                  <a:close/>
                  <a:moveTo>
                    <a:pt x="195" y="38"/>
                  </a:moveTo>
                  <a:cubicBezTo>
                    <a:pt x="195" y="38"/>
                    <a:pt x="196" y="37"/>
                    <a:pt x="196" y="37"/>
                  </a:cubicBezTo>
                  <a:cubicBezTo>
                    <a:pt x="197" y="36"/>
                    <a:pt x="197" y="36"/>
                    <a:pt x="197" y="36"/>
                  </a:cubicBezTo>
                  <a:cubicBezTo>
                    <a:pt x="198" y="35"/>
                    <a:pt x="198" y="35"/>
                    <a:pt x="198" y="35"/>
                  </a:cubicBezTo>
                  <a:cubicBezTo>
                    <a:pt x="199" y="35"/>
                    <a:pt x="199" y="35"/>
                    <a:pt x="199" y="35"/>
                  </a:cubicBezTo>
                  <a:cubicBezTo>
                    <a:pt x="198" y="34"/>
                    <a:pt x="198" y="34"/>
                    <a:pt x="198" y="34"/>
                  </a:cubicBezTo>
                  <a:cubicBezTo>
                    <a:pt x="199" y="33"/>
                    <a:pt x="199" y="33"/>
                    <a:pt x="199" y="33"/>
                  </a:cubicBezTo>
                  <a:cubicBezTo>
                    <a:pt x="200" y="32"/>
                    <a:pt x="200" y="32"/>
                    <a:pt x="200" y="32"/>
                  </a:cubicBezTo>
                  <a:cubicBezTo>
                    <a:pt x="201" y="32"/>
                    <a:pt x="201" y="32"/>
                    <a:pt x="201" y="32"/>
                  </a:cubicBezTo>
                  <a:cubicBezTo>
                    <a:pt x="202" y="33"/>
                    <a:pt x="202" y="33"/>
                    <a:pt x="202" y="33"/>
                  </a:cubicBezTo>
                  <a:cubicBezTo>
                    <a:pt x="202" y="32"/>
                    <a:pt x="202" y="32"/>
                    <a:pt x="202" y="32"/>
                  </a:cubicBezTo>
                  <a:cubicBezTo>
                    <a:pt x="203" y="32"/>
                    <a:pt x="203" y="32"/>
                    <a:pt x="203" y="32"/>
                  </a:cubicBezTo>
                  <a:cubicBezTo>
                    <a:pt x="203" y="31"/>
                    <a:pt x="203" y="31"/>
                    <a:pt x="203" y="31"/>
                  </a:cubicBezTo>
                  <a:cubicBezTo>
                    <a:pt x="204" y="31"/>
                    <a:pt x="204" y="31"/>
                    <a:pt x="204" y="31"/>
                  </a:cubicBezTo>
                  <a:cubicBezTo>
                    <a:pt x="206" y="30"/>
                    <a:pt x="206" y="30"/>
                    <a:pt x="206" y="30"/>
                  </a:cubicBezTo>
                  <a:cubicBezTo>
                    <a:pt x="206" y="29"/>
                    <a:pt x="206" y="29"/>
                    <a:pt x="206" y="29"/>
                  </a:cubicBezTo>
                  <a:cubicBezTo>
                    <a:pt x="206" y="29"/>
                    <a:pt x="206" y="29"/>
                    <a:pt x="206" y="29"/>
                  </a:cubicBezTo>
                  <a:cubicBezTo>
                    <a:pt x="207" y="27"/>
                    <a:pt x="207" y="27"/>
                    <a:pt x="207" y="27"/>
                  </a:cubicBezTo>
                  <a:cubicBezTo>
                    <a:pt x="207" y="26"/>
                    <a:pt x="207" y="26"/>
                    <a:pt x="207" y="26"/>
                  </a:cubicBezTo>
                  <a:cubicBezTo>
                    <a:pt x="206" y="25"/>
                    <a:pt x="206" y="25"/>
                    <a:pt x="206" y="25"/>
                  </a:cubicBezTo>
                  <a:cubicBezTo>
                    <a:pt x="205" y="24"/>
                    <a:pt x="205" y="24"/>
                    <a:pt x="205" y="24"/>
                  </a:cubicBezTo>
                  <a:cubicBezTo>
                    <a:pt x="205" y="23"/>
                    <a:pt x="205" y="23"/>
                    <a:pt x="205" y="23"/>
                  </a:cubicBezTo>
                  <a:cubicBezTo>
                    <a:pt x="204" y="23"/>
                    <a:pt x="204" y="23"/>
                    <a:pt x="204" y="23"/>
                  </a:cubicBezTo>
                  <a:cubicBezTo>
                    <a:pt x="203" y="22"/>
                    <a:pt x="203" y="22"/>
                    <a:pt x="203" y="22"/>
                  </a:cubicBezTo>
                  <a:cubicBezTo>
                    <a:pt x="203" y="23"/>
                    <a:pt x="203" y="23"/>
                    <a:pt x="203" y="23"/>
                  </a:cubicBezTo>
                  <a:cubicBezTo>
                    <a:pt x="202" y="22"/>
                    <a:pt x="202" y="22"/>
                    <a:pt x="202" y="22"/>
                  </a:cubicBezTo>
                  <a:cubicBezTo>
                    <a:pt x="201" y="22"/>
                    <a:pt x="201" y="22"/>
                    <a:pt x="201" y="22"/>
                  </a:cubicBezTo>
                  <a:cubicBezTo>
                    <a:pt x="200" y="21"/>
                    <a:pt x="200" y="21"/>
                    <a:pt x="200" y="21"/>
                  </a:cubicBezTo>
                  <a:cubicBezTo>
                    <a:pt x="199" y="21"/>
                    <a:pt x="199" y="21"/>
                    <a:pt x="199" y="21"/>
                  </a:cubicBezTo>
                  <a:cubicBezTo>
                    <a:pt x="199" y="21"/>
                    <a:pt x="199" y="21"/>
                    <a:pt x="199" y="21"/>
                  </a:cubicBezTo>
                  <a:cubicBezTo>
                    <a:pt x="198" y="21"/>
                    <a:pt x="198" y="21"/>
                    <a:pt x="198" y="21"/>
                  </a:cubicBezTo>
                  <a:cubicBezTo>
                    <a:pt x="198" y="20"/>
                    <a:pt x="198" y="20"/>
                    <a:pt x="198" y="20"/>
                  </a:cubicBezTo>
                  <a:cubicBezTo>
                    <a:pt x="198" y="20"/>
                    <a:pt x="198" y="20"/>
                    <a:pt x="198" y="20"/>
                  </a:cubicBezTo>
                  <a:cubicBezTo>
                    <a:pt x="197" y="20"/>
                    <a:pt x="197" y="20"/>
                    <a:pt x="197" y="20"/>
                  </a:cubicBezTo>
                  <a:cubicBezTo>
                    <a:pt x="197" y="20"/>
                    <a:pt x="197" y="20"/>
                    <a:pt x="197" y="20"/>
                  </a:cubicBezTo>
                  <a:cubicBezTo>
                    <a:pt x="196" y="20"/>
                    <a:pt x="196" y="20"/>
                    <a:pt x="196" y="20"/>
                  </a:cubicBezTo>
                  <a:cubicBezTo>
                    <a:pt x="195" y="19"/>
                    <a:pt x="195" y="19"/>
                    <a:pt x="195" y="19"/>
                  </a:cubicBezTo>
                  <a:cubicBezTo>
                    <a:pt x="195" y="19"/>
                    <a:pt x="195" y="19"/>
                    <a:pt x="195" y="19"/>
                  </a:cubicBezTo>
                  <a:cubicBezTo>
                    <a:pt x="195" y="20"/>
                    <a:pt x="195" y="20"/>
                    <a:pt x="195" y="20"/>
                  </a:cubicBezTo>
                  <a:cubicBezTo>
                    <a:pt x="196" y="20"/>
                    <a:pt x="196" y="20"/>
                    <a:pt x="196" y="20"/>
                  </a:cubicBezTo>
                  <a:cubicBezTo>
                    <a:pt x="196" y="21"/>
                    <a:pt x="196" y="21"/>
                    <a:pt x="196" y="21"/>
                  </a:cubicBezTo>
                  <a:cubicBezTo>
                    <a:pt x="195" y="21"/>
                    <a:pt x="195" y="21"/>
                    <a:pt x="195" y="21"/>
                  </a:cubicBezTo>
                  <a:cubicBezTo>
                    <a:pt x="195" y="22"/>
                    <a:pt x="195" y="22"/>
                    <a:pt x="195" y="22"/>
                  </a:cubicBezTo>
                  <a:cubicBezTo>
                    <a:pt x="195" y="22"/>
                    <a:pt x="195" y="22"/>
                    <a:pt x="195" y="22"/>
                  </a:cubicBezTo>
                  <a:cubicBezTo>
                    <a:pt x="194" y="21"/>
                    <a:pt x="194" y="21"/>
                    <a:pt x="194" y="21"/>
                  </a:cubicBezTo>
                  <a:cubicBezTo>
                    <a:pt x="194" y="19"/>
                    <a:pt x="194" y="19"/>
                    <a:pt x="194" y="19"/>
                  </a:cubicBezTo>
                  <a:cubicBezTo>
                    <a:pt x="193" y="18"/>
                    <a:pt x="193" y="18"/>
                    <a:pt x="193" y="18"/>
                  </a:cubicBezTo>
                  <a:cubicBezTo>
                    <a:pt x="192" y="18"/>
                    <a:pt x="192" y="18"/>
                    <a:pt x="192" y="18"/>
                  </a:cubicBezTo>
                  <a:cubicBezTo>
                    <a:pt x="191" y="18"/>
                    <a:pt x="191" y="18"/>
                    <a:pt x="191" y="18"/>
                  </a:cubicBezTo>
                  <a:cubicBezTo>
                    <a:pt x="191" y="18"/>
                    <a:pt x="191" y="18"/>
                    <a:pt x="191" y="18"/>
                  </a:cubicBezTo>
                  <a:cubicBezTo>
                    <a:pt x="190" y="18"/>
                    <a:pt x="190" y="18"/>
                    <a:pt x="190" y="18"/>
                  </a:cubicBezTo>
                  <a:cubicBezTo>
                    <a:pt x="190" y="19"/>
                    <a:pt x="190" y="19"/>
                    <a:pt x="190" y="19"/>
                  </a:cubicBezTo>
                  <a:cubicBezTo>
                    <a:pt x="191" y="20"/>
                    <a:pt x="191" y="20"/>
                    <a:pt x="191" y="20"/>
                  </a:cubicBezTo>
                  <a:cubicBezTo>
                    <a:pt x="192" y="20"/>
                    <a:pt x="192" y="20"/>
                    <a:pt x="192" y="20"/>
                  </a:cubicBezTo>
                  <a:cubicBezTo>
                    <a:pt x="191" y="21"/>
                    <a:pt x="191" y="21"/>
                    <a:pt x="191" y="21"/>
                  </a:cubicBezTo>
                  <a:cubicBezTo>
                    <a:pt x="191" y="21"/>
                    <a:pt x="191" y="21"/>
                    <a:pt x="191" y="21"/>
                  </a:cubicBezTo>
                  <a:cubicBezTo>
                    <a:pt x="190" y="20"/>
                    <a:pt x="190" y="20"/>
                    <a:pt x="190" y="20"/>
                  </a:cubicBezTo>
                  <a:cubicBezTo>
                    <a:pt x="190" y="20"/>
                    <a:pt x="190" y="20"/>
                    <a:pt x="190" y="20"/>
                  </a:cubicBezTo>
                  <a:cubicBezTo>
                    <a:pt x="189" y="20"/>
                    <a:pt x="189" y="20"/>
                    <a:pt x="189" y="20"/>
                  </a:cubicBezTo>
                  <a:cubicBezTo>
                    <a:pt x="190" y="20"/>
                    <a:pt x="190" y="20"/>
                    <a:pt x="190" y="20"/>
                  </a:cubicBezTo>
                  <a:cubicBezTo>
                    <a:pt x="190" y="21"/>
                    <a:pt x="190" y="21"/>
                    <a:pt x="190" y="21"/>
                  </a:cubicBezTo>
                  <a:cubicBezTo>
                    <a:pt x="190" y="21"/>
                    <a:pt x="190" y="21"/>
                    <a:pt x="190" y="21"/>
                  </a:cubicBezTo>
                  <a:cubicBezTo>
                    <a:pt x="190" y="22"/>
                    <a:pt x="190" y="22"/>
                    <a:pt x="190" y="22"/>
                  </a:cubicBezTo>
                  <a:cubicBezTo>
                    <a:pt x="190" y="22"/>
                    <a:pt x="190" y="22"/>
                    <a:pt x="190" y="22"/>
                  </a:cubicBezTo>
                  <a:cubicBezTo>
                    <a:pt x="191" y="23"/>
                    <a:pt x="191" y="23"/>
                    <a:pt x="191" y="23"/>
                  </a:cubicBezTo>
                  <a:cubicBezTo>
                    <a:pt x="191" y="23"/>
                    <a:pt x="191" y="23"/>
                    <a:pt x="191" y="23"/>
                  </a:cubicBezTo>
                  <a:cubicBezTo>
                    <a:pt x="191" y="24"/>
                    <a:pt x="191" y="24"/>
                    <a:pt x="191" y="24"/>
                  </a:cubicBezTo>
                  <a:cubicBezTo>
                    <a:pt x="192" y="26"/>
                    <a:pt x="192" y="26"/>
                    <a:pt x="192" y="26"/>
                  </a:cubicBezTo>
                  <a:cubicBezTo>
                    <a:pt x="193" y="26"/>
                    <a:pt x="193" y="26"/>
                    <a:pt x="193" y="26"/>
                  </a:cubicBezTo>
                  <a:cubicBezTo>
                    <a:pt x="193" y="26"/>
                    <a:pt x="193" y="26"/>
                    <a:pt x="193" y="26"/>
                  </a:cubicBezTo>
                  <a:cubicBezTo>
                    <a:pt x="193" y="27"/>
                    <a:pt x="193" y="27"/>
                    <a:pt x="193" y="27"/>
                  </a:cubicBezTo>
                  <a:cubicBezTo>
                    <a:pt x="192" y="27"/>
                    <a:pt x="192" y="27"/>
                    <a:pt x="192" y="27"/>
                  </a:cubicBezTo>
                  <a:cubicBezTo>
                    <a:pt x="192" y="28"/>
                    <a:pt x="192" y="28"/>
                    <a:pt x="192" y="28"/>
                  </a:cubicBezTo>
                  <a:cubicBezTo>
                    <a:pt x="192" y="30"/>
                    <a:pt x="192" y="30"/>
                    <a:pt x="192" y="30"/>
                  </a:cubicBezTo>
                  <a:cubicBezTo>
                    <a:pt x="193" y="31"/>
                    <a:pt x="193" y="31"/>
                    <a:pt x="193" y="31"/>
                  </a:cubicBezTo>
                  <a:cubicBezTo>
                    <a:pt x="193" y="32"/>
                    <a:pt x="193" y="32"/>
                    <a:pt x="193" y="32"/>
                  </a:cubicBezTo>
                  <a:cubicBezTo>
                    <a:pt x="193" y="32"/>
                    <a:pt x="193" y="32"/>
                    <a:pt x="193" y="32"/>
                  </a:cubicBezTo>
                  <a:cubicBezTo>
                    <a:pt x="193" y="33"/>
                    <a:pt x="193" y="33"/>
                    <a:pt x="193" y="33"/>
                  </a:cubicBezTo>
                  <a:cubicBezTo>
                    <a:pt x="193" y="33"/>
                    <a:pt x="193" y="33"/>
                    <a:pt x="193" y="33"/>
                  </a:cubicBezTo>
                  <a:cubicBezTo>
                    <a:pt x="193" y="34"/>
                    <a:pt x="193" y="34"/>
                    <a:pt x="193" y="34"/>
                  </a:cubicBezTo>
                  <a:cubicBezTo>
                    <a:pt x="194" y="36"/>
                    <a:pt x="194" y="36"/>
                    <a:pt x="194" y="36"/>
                  </a:cubicBezTo>
                  <a:cubicBezTo>
                    <a:pt x="195" y="36"/>
                    <a:pt x="195" y="36"/>
                    <a:pt x="195" y="36"/>
                  </a:cubicBezTo>
                  <a:cubicBezTo>
                    <a:pt x="195" y="37"/>
                    <a:pt x="195" y="37"/>
                    <a:pt x="195" y="37"/>
                  </a:cubicBezTo>
                  <a:cubicBezTo>
                    <a:pt x="195" y="38"/>
                    <a:pt x="195" y="38"/>
                    <a:pt x="195" y="38"/>
                  </a:cubicBezTo>
                  <a:close/>
                  <a:moveTo>
                    <a:pt x="212" y="29"/>
                  </a:moveTo>
                  <a:cubicBezTo>
                    <a:pt x="213" y="28"/>
                    <a:pt x="213" y="28"/>
                    <a:pt x="213" y="28"/>
                  </a:cubicBezTo>
                  <a:cubicBezTo>
                    <a:pt x="213" y="28"/>
                    <a:pt x="213" y="28"/>
                    <a:pt x="213" y="28"/>
                  </a:cubicBezTo>
                  <a:cubicBezTo>
                    <a:pt x="213" y="28"/>
                    <a:pt x="213" y="28"/>
                    <a:pt x="213" y="28"/>
                  </a:cubicBezTo>
                  <a:cubicBezTo>
                    <a:pt x="213" y="27"/>
                    <a:pt x="213" y="27"/>
                    <a:pt x="213" y="27"/>
                  </a:cubicBezTo>
                  <a:cubicBezTo>
                    <a:pt x="214" y="27"/>
                    <a:pt x="214" y="27"/>
                    <a:pt x="214" y="27"/>
                  </a:cubicBezTo>
                  <a:cubicBezTo>
                    <a:pt x="213" y="26"/>
                    <a:pt x="213" y="26"/>
                    <a:pt x="213" y="26"/>
                  </a:cubicBezTo>
                  <a:cubicBezTo>
                    <a:pt x="213" y="27"/>
                    <a:pt x="213" y="27"/>
                    <a:pt x="213" y="27"/>
                  </a:cubicBezTo>
                  <a:cubicBezTo>
                    <a:pt x="212" y="27"/>
                    <a:pt x="212" y="27"/>
                    <a:pt x="212" y="27"/>
                  </a:cubicBezTo>
                  <a:cubicBezTo>
                    <a:pt x="212" y="28"/>
                    <a:pt x="212" y="28"/>
                    <a:pt x="212" y="28"/>
                  </a:cubicBezTo>
                  <a:cubicBezTo>
                    <a:pt x="212" y="28"/>
                    <a:pt x="212" y="28"/>
                    <a:pt x="212" y="28"/>
                  </a:cubicBezTo>
                  <a:cubicBezTo>
                    <a:pt x="211" y="29"/>
                    <a:pt x="211" y="29"/>
                    <a:pt x="211" y="29"/>
                  </a:cubicBezTo>
                  <a:cubicBezTo>
                    <a:pt x="212" y="29"/>
                    <a:pt x="212" y="29"/>
                    <a:pt x="212" y="29"/>
                  </a:cubicBezTo>
                  <a:cubicBezTo>
                    <a:pt x="212" y="29"/>
                    <a:pt x="212" y="29"/>
                    <a:pt x="212" y="29"/>
                  </a:cubicBezTo>
                  <a:close/>
                  <a:moveTo>
                    <a:pt x="213" y="29"/>
                  </a:moveTo>
                  <a:cubicBezTo>
                    <a:pt x="214" y="28"/>
                    <a:pt x="214" y="28"/>
                    <a:pt x="214" y="28"/>
                  </a:cubicBezTo>
                  <a:cubicBezTo>
                    <a:pt x="215" y="28"/>
                    <a:pt x="215" y="28"/>
                    <a:pt x="215" y="28"/>
                  </a:cubicBezTo>
                  <a:cubicBezTo>
                    <a:pt x="216" y="28"/>
                    <a:pt x="216" y="28"/>
                    <a:pt x="216" y="28"/>
                  </a:cubicBezTo>
                  <a:cubicBezTo>
                    <a:pt x="216" y="28"/>
                    <a:pt x="216" y="28"/>
                    <a:pt x="216" y="28"/>
                  </a:cubicBezTo>
                  <a:cubicBezTo>
                    <a:pt x="217" y="27"/>
                    <a:pt x="217" y="27"/>
                    <a:pt x="217" y="27"/>
                  </a:cubicBezTo>
                  <a:cubicBezTo>
                    <a:pt x="217" y="27"/>
                    <a:pt x="217" y="27"/>
                    <a:pt x="217" y="27"/>
                  </a:cubicBezTo>
                  <a:cubicBezTo>
                    <a:pt x="218" y="28"/>
                    <a:pt x="218" y="28"/>
                    <a:pt x="218" y="28"/>
                  </a:cubicBezTo>
                  <a:cubicBezTo>
                    <a:pt x="217" y="29"/>
                    <a:pt x="217" y="29"/>
                    <a:pt x="217" y="29"/>
                  </a:cubicBezTo>
                  <a:cubicBezTo>
                    <a:pt x="216" y="29"/>
                    <a:pt x="216" y="29"/>
                    <a:pt x="216" y="29"/>
                  </a:cubicBezTo>
                  <a:cubicBezTo>
                    <a:pt x="216" y="29"/>
                    <a:pt x="216" y="29"/>
                    <a:pt x="216" y="29"/>
                  </a:cubicBezTo>
                  <a:cubicBezTo>
                    <a:pt x="215" y="29"/>
                    <a:pt x="215" y="29"/>
                    <a:pt x="215" y="29"/>
                  </a:cubicBezTo>
                  <a:cubicBezTo>
                    <a:pt x="213" y="29"/>
                    <a:pt x="213" y="29"/>
                    <a:pt x="213" y="29"/>
                  </a:cubicBezTo>
                  <a:cubicBezTo>
                    <a:pt x="213" y="29"/>
                    <a:pt x="213" y="29"/>
                    <a:pt x="213" y="29"/>
                  </a:cubicBezTo>
                  <a:close/>
                  <a:moveTo>
                    <a:pt x="222" y="36"/>
                  </a:moveTo>
                  <a:cubicBezTo>
                    <a:pt x="222" y="37"/>
                    <a:pt x="222" y="37"/>
                    <a:pt x="222" y="37"/>
                  </a:cubicBezTo>
                  <a:cubicBezTo>
                    <a:pt x="223" y="38"/>
                    <a:pt x="223" y="38"/>
                    <a:pt x="223" y="38"/>
                  </a:cubicBezTo>
                  <a:cubicBezTo>
                    <a:pt x="223" y="38"/>
                    <a:pt x="223" y="38"/>
                    <a:pt x="223" y="38"/>
                  </a:cubicBezTo>
                  <a:cubicBezTo>
                    <a:pt x="223" y="39"/>
                    <a:pt x="223" y="39"/>
                    <a:pt x="223" y="39"/>
                  </a:cubicBezTo>
                  <a:cubicBezTo>
                    <a:pt x="224" y="38"/>
                    <a:pt x="224" y="38"/>
                    <a:pt x="224" y="38"/>
                  </a:cubicBezTo>
                  <a:cubicBezTo>
                    <a:pt x="224" y="37"/>
                    <a:pt x="224" y="37"/>
                    <a:pt x="224" y="37"/>
                  </a:cubicBezTo>
                  <a:cubicBezTo>
                    <a:pt x="224" y="36"/>
                    <a:pt x="224" y="36"/>
                    <a:pt x="224" y="36"/>
                  </a:cubicBezTo>
                  <a:cubicBezTo>
                    <a:pt x="223" y="36"/>
                    <a:pt x="223" y="36"/>
                    <a:pt x="223" y="36"/>
                  </a:cubicBezTo>
                  <a:cubicBezTo>
                    <a:pt x="222" y="36"/>
                    <a:pt x="222" y="36"/>
                    <a:pt x="222" y="36"/>
                  </a:cubicBezTo>
                  <a:close/>
                  <a:moveTo>
                    <a:pt x="305" y="61"/>
                  </a:moveTo>
                  <a:cubicBezTo>
                    <a:pt x="305" y="60"/>
                    <a:pt x="305" y="60"/>
                    <a:pt x="305" y="60"/>
                  </a:cubicBezTo>
                  <a:cubicBezTo>
                    <a:pt x="306" y="59"/>
                    <a:pt x="306" y="59"/>
                    <a:pt x="306" y="59"/>
                  </a:cubicBezTo>
                  <a:cubicBezTo>
                    <a:pt x="306" y="59"/>
                    <a:pt x="306" y="59"/>
                    <a:pt x="306" y="59"/>
                  </a:cubicBezTo>
                  <a:cubicBezTo>
                    <a:pt x="304" y="59"/>
                    <a:pt x="304" y="59"/>
                    <a:pt x="304" y="59"/>
                  </a:cubicBezTo>
                  <a:cubicBezTo>
                    <a:pt x="304" y="60"/>
                    <a:pt x="304" y="60"/>
                    <a:pt x="304" y="60"/>
                  </a:cubicBezTo>
                  <a:cubicBezTo>
                    <a:pt x="304" y="60"/>
                    <a:pt x="304" y="60"/>
                    <a:pt x="304" y="60"/>
                  </a:cubicBezTo>
                  <a:cubicBezTo>
                    <a:pt x="305" y="60"/>
                    <a:pt x="305" y="60"/>
                    <a:pt x="305" y="60"/>
                  </a:cubicBezTo>
                  <a:cubicBezTo>
                    <a:pt x="305" y="61"/>
                    <a:pt x="305" y="61"/>
                    <a:pt x="305" y="61"/>
                  </a:cubicBezTo>
                  <a:close/>
                  <a:moveTo>
                    <a:pt x="294" y="72"/>
                  </a:moveTo>
                  <a:cubicBezTo>
                    <a:pt x="295" y="72"/>
                    <a:pt x="295" y="72"/>
                    <a:pt x="295" y="72"/>
                  </a:cubicBezTo>
                  <a:cubicBezTo>
                    <a:pt x="295" y="71"/>
                    <a:pt x="295" y="71"/>
                    <a:pt x="295" y="71"/>
                  </a:cubicBezTo>
                  <a:cubicBezTo>
                    <a:pt x="296" y="72"/>
                    <a:pt x="296" y="72"/>
                    <a:pt x="296" y="72"/>
                  </a:cubicBezTo>
                  <a:cubicBezTo>
                    <a:pt x="296" y="71"/>
                    <a:pt x="296" y="71"/>
                    <a:pt x="296" y="71"/>
                  </a:cubicBezTo>
                  <a:cubicBezTo>
                    <a:pt x="295" y="71"/>
                    <a:pt x="295" y="71"/>
                    <a:pt x="295" y="71"/>
                  </a:cubicBezTo>
                  <a:cubicBezTo>
                    <a:pt x="294" y="70"/>
                    <a:pt x="294" y="70"/>
                    <a:pt x="294" y="70"/>
                  </a:cubicBezTo>
                  <a:cubicBezTo>
                    <a:pt x="294" y="70"/>
                    <a:pt x="294" y="70"/>
                    <a:pt x="294" y="70"/>
                  </a:cubicBezTo>
                  <a:cubicBezTo>
                    <a:pt x="293" y="70"/>
                    <a:pt x="293" y="70"/>
                    <a:pt x="293" y="70"/>
                  </a:cubicBezTo>
                  <a:cubicBezTo>
                    <a:pt x="293" y="71"/>
                    <a:pt x="293" y="71"/>
                    <a:pt x="293" y="71"/>
                  </a:cubicBezTo>
                  <a:cubicBezTo>
                    <a:pt x="294" y="71"/>
                    <a:pt x="294" y="71"/>
                    <a:pt x="294" y="71"/>
                  </a:cubicBezTo>
                  <a:cubicBezTo>
                    <a:pt x="294" y="71"/>
                    <a:pt x="294" y="72"/>
                    <a:pt x="294" y="72"/>
                  </a:cubicBezTo>
                  <a:close/>
                  <a:moveTo>
                    <a:pt x="263" y="67"/>
                  </a:moveTo>
                  <a:cubicBezTo>
                    <a:pt x="264" y="67"/>
                    <a:pt x="264" y="67"/>
                    <a:pt x="264" y="67"/>
                  </a:cubicBezTo>
                  <a:cubicBezTo>
                    <a:pt x="265" y="67"/>
                    <a:pt x="265" y="67"/>
                    <a:pt x="265" y="67"/>
                  </a:cubicBezTo>
                  <a:cubicBezTo>
                    <a:pt x="265" y="67"/>
                    <a:pt x="265" y="67"/>
                    <a:pt x="265" y="67"/>
                  </a:cubicBezTo>
                  <a:cubicBezTo>
                    <a:pt x="265" y="66"/>
                    <a:pt x="265" y="66"/>
                    <a:pt x="265" y="66"/>
                  </a:cubicBezTo>
                  <a:cubicBezTo>
                    <a:pt x="266" y="66"/>
                    <a:pt x="266" y="66"/>
                    <a:pt x="266" y="66"/>
                  </a:cubicBezTo>
                  <a:cubicBezTo>
                    <a:pt x="266" y="65"/>
                    <a:pt x="266" y="65"/>
                    <a:pt x="266" y="65"/>
                  </a:cubicBezTo>
                  <a:cubicBezTo>
                    <a:pt x="265" y="65"/>
                    <a:pt x="265" y="65"/>
                    <a:pt x="265" y="65"/>
                  </a:cubicBezTo>
                  <a:cubicBezTo>
                    <a:pt x="265" y="64"/>
                    <a:pt x="265" y="64"/>
                    <a:pt x="265" y="64"/>
                  </a:cubicBezTo>
                  <a:cubicBezTo>
                    <a:pt x="265" y="63"/>
                    <a:pt x="265" y="63"/>
                    <a:pt x="265" y="63"/>
                  </a:cubicBezTo>
                  <a:cubicBezTo>
                    <a:pt x="264" y="62"/>
                    <a:pt x="264" y="62"/>
                    <a:pt x="264" y="62"/>
                  </a:cubicBezTo>
                  <a:cubicBezTo>
                    <a:pt x="264" y="62"/>
                    <a:pt x="264" y="62"/>
                    <a:pt x="264" y="62"/>
                  </a:cubicBezTo>
                  <a:cubicBezTo>
                    <a:pt x="264" y="62"/>
                    <a:pt x="264" y="62"/>
                    <a:pt x="264" y="62"/>
                  </a:cubicBezTo>
                  <a:cubicBezTo>
                    <a:pt x="262" y="62"/>
                    <a:pt x="262" y="62"/>
                    <a:pt x="262" y="62"/>
                  </a:cubicBezTo>
                  <a:cubicBezTo>
                    <a:pt x="261" y="63"/>
                    <a:pt x="261" y="63"/>
                    <a:pt x="261" y="63"/>
                  </a:cubicBezTo>
                  <a:cubicBezTo>
                    <a:pt x="260" y="63"/>
                    <a:pt x="260" y="63"/>
                    <a:pt x="260" y="63"/>
                  </a:cubicBezTo>
                  <a:cubicBezTo>
                    <a:pt x="259" y="63"/>
                    <a:pt x="259" y="63"/>
                    <a:pt x="259" y="63"/>
                  </a:cubicBezTo>
                  <a:cubicBezTo>
                    <a:pt x="260" y="64"/>
                    <a:pt x="260" y="64"/>
                    <a:pt x="260" y="64"/>
                  </a:cubicBezTo>
                  <a:cubicBezTo>
                    <a:pt x="260" y="65"/>
                    <a:pt x="260" y="65"/>
                    <a:pt x="260" y="65"/>
                  </a:cubicBezTo>
                  <a:cubicBezTo>
                    <a:pt x="261" y="65"/>
                    <a:pt x="261" y="65"/>
                    <a:pt x="261" y="65"/>
                  </a:cubicBezTo>
                  <a:cubicBezTo>
                    <a:pt x="260" y="66"/>
                    <a:pt x="260" y="66"/>
                    <a:pt x="260" y="66"/>
                  </a:cubicBezTo>
                  <a:cubicBezTo>
                    <a:pt x="259" y="66"/>
                    <a:pt x="259" y="66"/>
                    <a:pt x="259" y="66"/>
                  </a:cubicBezTo>
                  <a:cubicBezTo>
                    <a:pt x="259" y="66"/>
                    <a:pt x="259" y="66"/>
                    <a:pt x="259" y="66"/>
                  </a:cubicBezTo>
                  <a:cubicBezTo>
                    <a:pt x="260" y="66"/>
                    <a:pt x="260" y="66"/>
                    <a:pt x="260" y="66"/>
                  </a:cubicBezTo>
                  <a:cubicBezTo>
                    <a:pt x="261" y="66"/>
                    <a:pt x="261" y="66"/>
                    <a:pt x="261" y="66"/>
                  </a:cubicBezTo>
                  <a:cubicBezTo>
                    <a:pt x="263" y="67"/>
                    <a:pt x="263" y="67"/>
                    <a:pt x="263" y="67"/>
                  </a:cubicBezTo>
                  <a:close/>
                  <a:moveTo>
                    <a:pt x="353" y="42"/>
                  </a:moveTo>
                  <a:cubicBezTo>
                    <a:pt x="354" y="42"/>
                    <a:pt x="354" y="42"/>
                    <a:pt x="354" y="42"/>
                  </a:cubicBezTo>
                  <a:cubicBezTo>
                    <a:pt x="354" y="42"/>
                    <a:pt x="354" y="42"/>
                    <a:pt x="354" y="42"/>
                  </a:cubicBezTo>
                  <a:cubicBezTo>
                    <a:pt x="354" y="41"/>
                    <a:pt x="354" y="41"/>
                    <a:pt x="354" y="41"/>
                  </a:cubicBezTo>
                  <a:cubicBezTo>
                    <a:pt x="354" y="40"/>
                    <a:pt x="354" y="40"/>
                    <a:pt x="354" y="40"/>
                  </a:cubicBezTo>
                  <a:cubicBezTo>
                    <a:pt x="354" y="40"/>
                    <a:pt x="354" y="40"/>
                    <a:pt x="354" y="40"/>
                  </a:cubicBezTo>
                  <a:cubicBezTo>
                    <a:pt x="353" y="39"/>
                    <a:pt x="353" y="39"/>
                    <a:pt x="353" y="39"/>
                  </a:cubicBezTo>
                  <a:cubicBezTo>
                    <a:pt x="353" y="38"/>
                    <a:pt x="353" y="38"/>
                    <a:pt x="353" y="38"/>
                  </a:cubicBezTo>
                  <a:cubicBezTo>
                    <a:pt x="352" y="37"/>
                    <a:pt x="352" y="37"/>
                    <a:pt x="352" y="37"/>
                  </a:cubicBezTo>
                  <a:cubicBezTo>
                    <a:pt x="351" y="38"/>
                    <a:pt x="351" y="38"/>
                    <a:pt x="351" y="38"/>
                  </a:cubicBezTo>
                  <a:cubicBezTo>
                    <a:pt x="350" y="38"/>
                    <a:pt x="350" y="38"/>
                    <a:pt x="350" y="38"/>
                  </a:cubicBezTo>
                  <a:cubicBezTo>
                    <a:pt x="350" y="39"/>
                    <a:pt x="350" y="39"/>
                    <a:pt x="350" y="39"/>
                  </a:cubicBezTo>
                  <a:cubicBezTo>
                    <a:pt x="351" y="40"/>
                    <a:pt x="351" y="40"/>
                    <a:pt x="351" y="40"/>
                  </a:cubicBezTo>
                  <a:cubicBezTo>
                    <a:pt x="351" y="40"/>
                    <a:pt x="351" y="40"/>
                    <a:pt x="351" y="40"/>
                  </a:cubicBezTo>
                  <a:cubicBezTo>
                    <a:pt x="351" y="41"/>
                    <a:pt x="351" y="41"/>
                    <a:pt x="351" y="41"/>
                  </a:cubicBezTo>
                  <a:cubicBezTo>
                    <a:pt x="352" y="41"/>
                    <a:pt x="352" y="41"/>
                    <a:pt x="352" y="41"/>
                  </a:cubicBezTo>
                  <a:cubicBezTo>
                    <a:pt x="353" y="42"/>
                    <a:pt x="353" y="42"/>
                    <a:pt x="353" y="42"/>
                  </a:cubicBezTo>
                  <a:cubicBezTo>
                    <a:pt x="353" y="42"/>
                    <a:pt x="353" y="42"/>
                    <a:pt x="353" y="42"/>
                  </a:cubicBezTo>
                  <a:close/>
                  <a:moveTo>
                    <a:pt x="356" y="48"/>
                  </a:moveTo>
                  <a:cubicBezTo>
                    <a:pt x="357" y="48"/>
                    <a:pt x="357" y="48"/>
                    <a:pt x="357" y="48"/>
                  </a:cubicBezTo>
                  <a:cubicBezTo>
                    <a:pt x="357" y="47"/>
                    <a:pt x="357" y="47"/>
                    <a:pt x="357" y="47"/>
                  </a:cubicBezTo>
                  <a:cubicBezTo>
                    <a:pt x="359" y="47"/>
                    <a:pt x="359" y="47"/>
                    <a:pt x="359" y="47"/>
                  </a:cubicBezTo>
                  <a:cubicBezTo>
                    <a:pt x="360" y="47"/>
                    <a:pt x="360" y="47"/>
                    <a:pt x="360" y="47"/>
                  </a:cubicBezTo>
                  <a:cubicBezTo>
                    <a:pt x="362" y="47"/>
                    <a:pt x="362" y="47"/>
                    <a:pt x="362" y="47"/>
                  </a:cubicBezTo>
                  <a:cubicBezTo>
                    <a:pt x="363" y="47"/>
                    <a:pt x="363" y="47"/>
                    <a:pt x="363" y="47"/>
                  </a:cubicBezTo>
                  <a:cubicBezTo>
                    <a:pt x="365" y="47"/>
                    <a:pt x="365" y="47"/>
                    <a:pt x="365" y="47"/>
                  </a:cubicBezTo>
                  <a:cubicBezTo>
                    <a:pt x="366" y="46"/>
                    <a:pt x="366" y="46"/>
                    <a:pt x="366" y="46"/>
                  </a:cubicBezTo>
                  <a:cubicBezTo>
                    <a:pt x="367" y="46"/>
                    <a:pt x="367" y="46"/>
                    <a:pt x="367" y="46"/>
                  </a:cubicBezTo>
                  <a:cubicBezTo>
                    <a:pt x="368" y="46"/>
                    <a:pt x="368" y="46"/>
                    <a:pt x="368" y="46"/>
                  </a:cubicBezTo>
                  <a:cubicBezTo>
                    <a:pt x="369" y="46"/>
                    <a:pt x="369" y="46"/>
                    <a:pt x="369" y="46"/>
                  </a:cubicBezTo>
                  <a:cubicBezTo>
                    <a:pt x="368" y="45"/>
                    <a:pt x="368" y="45"/>
                    <a:pt x="368" y="45"/>
                  </a:cubicBezTo>
                  <a:cubicBezTo>
                    <a:pt x="368" y="44"/>
                    <a:pt x="368" y="44"/>
                    <a:pt x="368" y="44"/>
                  </a:cubicBezTo>
                  <a:cubicBezTo>
                    <a:pt x="367" y="43"/>
                    <a:pt x="367" y="43"/>
                    <a:pt x="367" y="43"/>
                  </a:cubicBezTo>
                  <a:cubicBezTo>
                    <a:pt x="365" y="42"/>
                    <a:pt x="365" y="42"/>
                    <a:pt x="365" y="42"/>
                  </a:cubicBezTo>
                  <a:cubicBezTo>
                    <a:pt x="364" y="42"/>
                    <a:pt x="364" y="42"/>
                    <a:pt x="364" y="42"/>
                  </a:cubicBezTo>
                  <a:cubicBezTo>
                    <a:pt x="363" y="41"/>
                    <a:pt x="363" y="41"/>
                    <a:pt x="363" y="41"/>
                  </a:cubicBezTo>
                  <a:cubicBezTo>
                    <a:pt x="362" y="41"/>
                    <a:pt x="362" y="41"/>
                    <a:pt x="362" y="41"/>
                  </a:cubicBezTo>
                  <a:cubicBezTo>
                    <a:pt x="361" y="41"/>
                    <a:pt x="361" y="41"/>
                    <a:pt x="361" y="41"/>
                  </a:cubicBezTo>
                  <a:cubicBezTo>
                    <a:pt x="360" y="41"/>
                    <a:pt x="360" y="41"/>
                    <a:pt x="360" y="41"/>
                  </a:cubicBezTo>
                  <a:cubicBezTo>
                    <a:pt x="359" y="40"/>
                    <a:pt x="359" y="40"/>
                    <a:pt x="359" y="40"/>
                  </a:cubicBezTo>
                  <a:cubicBezTo>
                    <a:pt x="358" y="40"/>
                    <a:pt x="358" y="40"/>
                    <a:pt x="358" y="40"/>
                  </a:cubicBezTo>
                  <a:cubicBezTo>
                    <a:pt x="358" y="41"/>
                    <a:pt x="358" y="41"/>
                    <a:pt x="358" y="41"/>
                  </a:cubicBezTo>
                  <a:cubicBezTo>
                    <a:pt x="357" y="43"/>
                    <a:pt x="357" y="43"/>
                    <a:pt x="357" y="43"/>
                  </a:cubicBezTo>
                  <a:cubicBezTo>
                    <a:pt x="357" y="43"/>
                    <a:pt x="357" y="43"/>
                    <a:pt x="357" y="43"/>
                  </a:cubicBezTo>
                  <a:cubicBezTo>
                    <a:pt x="357" y="45"/>
                    <a:pt x="357" y="45"/>
                    <a:pt x="357" y="45"/>
                  </a:cubicBezTo>
                  <a:cubicBezTo>
                    <a:pt x="356" y="47"/>
                    <a:pt x="356" y="47"/>
                    <a:pt x="356" y="47"/>
                  </a:cubicBezTo>
                  <a:cubicBezTo>
                    <a:pt x="355" y="48"/>
                    <a:pt x="355" y="48"/>
                    <a:pt x="355" y="48"/>
                  </a:cubicBezTo>
                  <a:cubicBezTo>
                    <a:pt x="355" y="48"/>
                    <a:pt x="355" y="48"/>
                    <a:pt x="355" y="48"/>
                  </a:cubicBezTo>
                  <a:cubicBezTo>
                    <a:pt x="356" y="48"/>
                    <a:pt x="356" y="48"/>
                    <a:pt x="356" y="48"/>
                  </a:cubicBezTo>
                  <a:close/>
                  <a:moveTo>
                    <a:pt x="335" y="44"/>
                  </a:moveTo>
                  <a:cubicBezTo>
                    <a:pt x="335" y="45"/>
                    <a:pt x="335" y="45"/>
                    <a:pt x="335" y="45"/>
                  </a:cubicBezTo>
                  <a:cubicBezTo>
                    <a:pt x="336" y="46"/>
                    <a:pt x="336" y="46"/>
                    <a:pt x="336" y="46"/>
                  </a:cubicBezTo>
                  <a:cubicBezTo>
                    <a:pt x="337" y="46"/>
                    <a:pt x="337" y="46"/>
                    <a:pt x="337" y="46"/>
                  </a:cubicBezTo>
                  <a:cubicBezTo>
                    <a:pt x="337" y="46"/>
                    <a:pt x="337" y="46"/>
                    <a:pt x="337" y="46"/>
                  </a:cubicBezTo>
                  <a:cubicBezTo>
                    <a:pt x="339" y="46"/>
                    <a:pt x="339" y="46"/>
                    <a:pt x="339" y="46"/>
                  </a:cubicBezTo>
                  <a:cubicBezTo>
                    <a:pt x="339" y="47"/>
                    <a:pt x="339" y="47"/>
                    <a:pt x="339" y="47"/>
                  </a:cubicBezTo>
                  <a:cubicBezTo>
                    <a:pt x="340" y="47"/>
                    <a:pt x="340" y="47"/>
                    <a:pt x="340" y="47"/>
                  </a:cubicBezTo>
                  <a:cubicBezTo>
                    <a:pt x="340" y="47"/>
                    <a:pt x="340" y="47"/>
                    <a:pt x="340" y="47"/>
                  </a:cubicBezTo>
                  <a:cubicBezTo>
                    <a:pt x="339" y="46"/>
                    <a:pt x="339" y="46"/>
                    <a:pt x="339" y="46"/>
                  </a:cubicBezTo>
                  <a:cubicBezTo>
                    <a:pt x="338" y="45"/>
                    <a:pt x="338" y="45"/>
                    <a:pt x="338" y="45"/>
                  </a:cubicBezTo>
                  <a:cubicBezTo>
                    <a:pt x="337" y="45"/>
                    <a:pt x="337" y="45"/>
                    <a:pt x="337" y="45"/>
                  </a:cubicBezTo>
                  <a:cubicBezTo>
                    <a:pt x="336" y="44"/>
                    <a:pt x="336" y="44"/>
                    <a:pt x="336" y="44"/>
                  </a:cubicBezTo>
                  <a:cubicBezTo>
                    <a:pt x="335" y="44"/>
                    <a:pt x="335" y="44"/>
                    <a:pt x="335" y="44"/>
                  </a:cubicBezTo>
                  <a:cubicBezTo>
                    <a:pt x="335" y="44"/>
                    <a:pt x="335" y="44"/>
                    <a:pt x="335" y="44"/>
                  </a:cubicBezTo>
                  <a:close/>
                  <a:moveTo>
                    <a:pt x="363" y="70"/>
                  </a:moveTo>
                  <a:cubicBezTo>
                    <a:pt x="364" y="71"/>
                    <a:pt x="364" y="71"/>
                    <a:pt x="364" y="71"/>
                  </a:cubicBezTo>
                  <a:cubicBezTo>
                    <a:pt x="365" y="71"/>
                    <a:pt x="365" y="71"/>
                    <a:pt x="365" y="71"/>
                  </a:cubicBezTo>
                  <a:cubicBezTo>
                    <a:pt x="365" y="71"/>
                    <a:pt x="365" y="71"/>
                    <a:pt x="365" y="71"/>
                  </a:cubicBezTo>
                  <a:cubicBezTo>
                    <a:pt x="366" y="70"/>
                    <a:pt x="366" y="70"/>
                    <a:pt x="366" y="70"/>
                  </a:cubicBezTo>
                  <a:cubicBezTo>
                    <a:pt x="366" y="70"/>
                    <a:pt x="366" y="70"/>
                    <a:pt x="366" y="70"/>
                  </a:cubicBezTo>
                  <a:cubicBezTo>
                    <a:pt x="366" y="69"/>
                    <a:pt x="366" y="69"/>
                    <a:pt x="366" y="69"/>
                  </a:cubicBezTo>
                  <a:cubicBezTo>
                    <a:pt x="365" y="68"/>
                    <a:pt x="365" y="68"/>
                    <a:pt x="365" y="68"/>
                  </a:cubicBezTo>
                  <a:cubicBezTo>
                    <a:pt x="365" y="69"/>
                    <a:pt x="365" y="69"/>
                    <a:pt x="365" y="69"/>
                  </a:cubicBezTo>
                  <a:cubicBezTo>
                    <a:pt x="365" y="69"/>
                    <a:pt x="365" y="69"/>
                    <a:pt x="365" y="69"/>
                  </a:cubicBezTo>
                  <a:cubicBezTo>
                    <a:pt x="364" y="70"/>
                    <a:pt x="364" y="70"/>
                    <a:pt x="364" y="70"/>
                  </a:cubicBezTo>
                  <a:cubicBezTo>
                    <a:pt x="364" y="70"/>
                    <a:pt x="363" y="70"/>
                    <a:pt x="363" y="70"/>
                  </a:cubicBezTo>
                  <a:close/>
                  <a:moveTo>
                    <a:pt x="462" y="63"/>
                  </a:moveTo>
                  <a:cubicBezTo>
                    <a:pt x="462" y="63"/>
                    <a:pt x="462" y="63"/>
                    <a:pt x="462" y="63"/>
                  </a:cubicBezTo>
                  <a:cubicBezTo>
                    <a:pt x="463" y="62"/>
                    <a:pt x="463" y="62"/>
                    <a:pt x="463" y="62"/>
                  </a:cubicBezTo>
                  <a:cubicBezTo>
                    <a:pt x="462" y="62"/>
                    <a:pt x="462" y="62"/>
                    <a:pt x="462" y="62"/>
                  </a:cubicBezTo>
                  <a:cubicBezTo>
                    <a:pt x="462" y="62"/>
                    <a:pt x="462" y="62"/>
                    <a:pt x="462" y="62"/>
                  </a:cubicBezTo>
                  <a:cubicBezTo>
                    <a:pt x="462" y="62"/>
                    <a:pt x="462" y="62"/>
                    <a:pt x="462" y="62"/>
                  </a:cubicBezTo>
                  <a:cubicBezTo>
                    <a:pt x="462" y="63"/>
                    <a:pt x="462" y="63"/>
                    <a:pt x="462" y="63"/>
                  </a:cubicBezTo>
                  <a:close/>
                  <a:moveTo>
                    <a:pt x="461" y="64"/>
                  </a:moveTo>
                  <a:cubicBezTo>
                    <a:pt x="462" y="64"/>
                    <a:pt x="462" y="64"/>
                    <a:pt x="462" y="64"/>
                  </a:cubicBezTo>
                  <a:cubicBezTo>
                    <a:pt x="462" y="63"/>
                    <a:pt x="462" y="63"/>
                    <a:pt x="462" y="63"/>
                  </a:cubicBezTo>
                  <a:cubicBezTo>
                    <a:pt x="461" y="62"/>
                    <a:pt x="461" y="62"/>
                    <a:pt x="461" y="62"/>
                  </a:cubicBezTo>
                  <a:cubicBezTo>
                    <a:pt x="461" y="62"/>
                    <a:pt x="461" y="62"/>
                    <a:pt x="461" y="62"/>
                  </a:cubicBezTo>
                  <a:cubicBezTo>
                    <a:pt x="461" y="63"/>
                    <a:pt x="461" y="63"/>
                    <a:pt x="461" y="63"/>
                  </a:cubicBezTo>
                  <a:cubicBezTo>
                    <a:pt x="461" y="64"/>
                    <a:pt x="461" y="64"/>
                    <a:pt x="461" y="64"/>
                  </a:cubicBezTo>
                  <a:close/>
                  <a:moveTo>
                    <a:pt x="461" y="64"/>
                  </a:moveTo>
                  <a:cubicBezTo>
                    <a:pt x="461" y="65"/>
                    <a:pt x="461" y="65"/>
                    <a:pt x="461" y="65"/>
                  </a:cubicBezTo>
                  <a:cubicBezTo>
                    <a:pt x="462" y="66"/>
                    <a:pt x="462" y="66"/>
                    <a:pt x="462" y="66"/>
                  </a:cubicBezTo>
                  <a:cubicBezTo>
                    <a:pt x="462" y="65"/>
                    <a:pt x="462" y="65"/>
                    <a:pt x="462" y="65"/>
                  </a:cubicBezTo>
                  <a:cubicBezTo>
                    <a:pt x="462" y="64"/>
                    <a:pt x="462" y="64"/>
                    <a:pt x="462" y="64"/>
                  </a:cubicBezTo>
                  <a:cubicBezTo>
                    <a:pt x="461" y="64"/>
                    <a:pt x="461" y="64"/>
                    <a:pt x="461" y="64"/>
                  </a:cubicBezTo>
                  <a:cubicBezTo>
                    <a:pt x="461" y="64"/>
                    <a:pt x="461" y="64"/>
                    <a:pt x="461" y="64"/>
                  </a:cubicBezTo>
                  <a:cubicBezTo>
                    <a:pt x="461" y="64"/>
                    <a:pt x="461" y="64"/>
                    <a:pt x="461" y="64"/>
                  </a:cubicBezTo>
                  <a:close/>
                  <a:moveTo>
                    <a:pt x="458" y="63"/>
                  </a:moveTo>
                  <a:cubicBezTo>
                    <a:pt x="459" y="64"/>
                    <a:pt x="459" y="64"/>
                    <a:pt x="459" y="64"/>
                  </a:cubicBezTo>
                  <a:cubicBezTo>
                    <a:pt x="460" y="65"/>
                    <a:pt x="460" y="65"/>
                    <a:pt x="460" y="65"/>
                  </a:cubicBezTo>
                  <a:cubicBezTo>
                    <a:pt x="460" y="64"/>
                    <a:pt x="460" y="64"/>
                    <a:pt x="460" y="64"/>
                  </a:cubicBezTo>
                  <a:cubicBezTo>
                    <a:pt x="460" y="64"/>
                    <a:pt x="460" y="64"/>
                    <a:pt x="460" y="64"/>
                  </a:cubicBezTo>
                  <a:cubicBezTo>
                    <a:pt x="460" y="63"/>
                    <a:pt x="460" y="63"/>
                    <a:pt x="460" y="63"/>
                  </a:cubicBezTo>
                  <a:cubicBezTo>
                    <a:pt x="459" y="63"/>
                    <a:pt x="459" y="63"/>
                    <a:pt x="459" y="63"/>
                  </a:cubicBezTo>
                  <a:cubicBezTo>
                    <a:pt x="459" y="63"/>
                    <a:pt x="459" y="63"/>
                    <a:pt x="459" y="63"/>
                  </a:cubicBezTo>
                  <a:cubicBezTo>
                    <a:pt x="458" y="63"/>
                    <a:pt x="458" y="63"/>
                    <a:pt x="458" y="63"/>
                  </a:cubicBezTo>
                  <a:close/>
                  <a:moveTo>
                    <a:pt x="483" y="54"/>
                  </a:moveTo>
                  <a:cubicBezTo>
                    <a:pt x="484" y="55"/>
                    <a:pt x="484" y="55"/>
                    <a:pt x="484" y="55"/>
                  </a:cubicBezTo>
                  <a:cubicBezTo>
                    <a:pt x="485" y="54"/>
                    <a:pt x="485" y="54"/>
                    <a:pt x="485" y="54"/>
                  </a:cubicBezTo>
                  <a:cubicBezTo>
                    <a:pt x="486" y="54"/>
                    <a:pt x="486" y="54"/>
                    <a:pt x="486" y="54"/>
                  </a:cubicBezTo>
                  <a:cubicBezTo>
                    <a:pt x="485" y="53"/>
                    <a:pt x="485" y="53"/>
                    <a:pt x="485" y="53"/>
                  </a:cubicBezTo>
                  <a:cubicBezTo>
                    <a:pt x="485" y="52"/>
                    <a:pt x="485" y="52"/>
                    <a:pt x="485" y="52"/>
                  </a:cubicBezTo>
                  <a:cubicBezTo>
                    <a:pt x="485" y="52"/>
                    <a:pt x="485" y="52"/>
                    <a:pt x="485" y="52"/>
                  </a:cubicBezTo>
                  <a:cubicBezTo>
                    <a:pt x="485" y="51"/>
                    <a:pt x="485" y="51"/>
                    <a:pt x="485" y="51"/>
                  </a:cubicBezTo>
                  <a:cubicBezTo>
                    <a:pt x="484" y="50"/>
                    <a:pt x="484" y="50"/>
                    <a:pt x="484" y="50"/>
                  </a:cubicBezTo>
                  <a:cubicBezTo>
                    <a:pt x="484" y="51"/>
                    <a:pt x="484" y="51"/>
                    <a:pt x="484" y="51"/>
                  </a:cubicBezTo>
                  <a:cubicBezTo>
                    <a:pt x="483" y="51"/>
                    <a:pt x="483" y="51"/>
                    <a:pt x="483" y="51"/>
                  </a:cubicBezTo>
                  <a:cubicBezTo>
                    <a:pt x="482" y="50"/>
                    <a:pt x="482" y="50"/>
                    <a:pt x="482" y="50"/>
                  </a:cubicBezTo>
                  <a:cubicBezTo>
                    <a:pt x="481" y="50"/>
                    <a:pt x="481" y="50"/>
                    <a:pt x="481" y="50"/>
                  </a:cubicBezTo>
                  <a:cubicBezTo>
                    <a:pt x="481" y="51"/>
                    <a:pt x="481" y="51"/>
                    <a:pt x="481" y="51"/>
                  </a:cubicBezTo>
                  <a:cubicBezTo>
                    <a:pt x="480" y="51"/>
                    <a:pt x="480" y="51"/>
                    <a:pt x="480" y="51"/>
                  </a:cubicBezTo>
                  <a:cubicBezTo>
                    <a:pt x="481" y="51"/>
                    <a:pt x="481" y="51"/>
                    <a:pt x="481" y="51"/>
                  </a:cubicBezTo>
                  <a:cubicBezTo>
                    <a:pt x="480" y="51"/>
                    <a:pt x="480" y="51"/>
                    <a:pt x="480" y="51"/>
                  </a:cubicBezTo>
                  <a:cubicBezTo>
                    <a:pt x="480" y="52"/>
                    <a:pt x="480" y="52"/>
                    <a:pt x="480" y="52"/>
                  </a:cubicBezTo>
                  <a:cubicBezTo>
                    <a:pt x="480" y="53"/>
                    <a:pt x="480" y="53"/>
                    <a:pt x="480" y="53"/>
                  </a:cubicBezTo>
                  <a:cubicBezTo>
                    <a:pt x="480" y="53"/>
                    <a:pt x="480" y="53"/>
                    <a:pt x="480" y="53"/>
                  </a:cubicBezTo>
                  <a:cubicBezTo>
                    <a:pt x="481" y="53"/>
                    <a:pt x="481" y="53"/>
                    <a:pt x="481" y="53"/>
                  </a:cubicBezTo>
                  <a:cubicBezTo>
                    <a:pt x="482" y="54"/>
                    <a:pt x="482" y="54"/>
                    <a:pt x="482" y="54"/>
                  </a:cubicBezTo>
                  <a:cubicBezTo>
                    <a:pt x="483" y="54"/>
                    <a:pt x="483" y="54"/>
                    <a:pt x="483" y="54"/>
                  </a:cubicBezTo>
                  <a:close/>
                  <a:moveTo>
                    <a:pt x="489" y="52"/>
                  </a:moveTo>
                  <a:cubicBezTo>
                    <a:pt x="489" y="52"/>
                    <a:pt x="489" y="52"/>
                    <a:pt x="489" y="52"/>
                  </a:cubicBezTo>
                  <a:cubicBezTo>
                    <a:pt x="489" y="51"/>
                    <a:pt x="489" y="51"/>
                    <a:pt x="489" y="51"/>
                  </a:cubicBezTo>
                  <a:cubicBezTo>
                    <a:pt x="489" y="52"/>
                    <a:pt x="489" y="52"/>
                    <a:pt x="489" y="52"/>
                  </a:cubicBezTo>
                  <a:cubicBezTo>
                    <a:pt x="488" y="52"/>
                    <a:pt x="488" y="52"/>
                    <a:pt x="488" y="52"/>
                  </a:cubicBezTo>
                  <a:cubicBezTo>
                    <a:pt x="489" y="52"/>
                    <a:pt x="489" y="52"/>
                    <a:pt x="489" y="52"/>
                  </a:cubicBezTo>
                  <a:close/>
                  <a:moveTo>
                    <a:pt x="495" y="267"/>
                  </a:moveTo>
                  <a:cubicBezTo>
                    <a:pt x="495" y="267"/>
                    <a:pt x="495" y="267"/>
                    <a:pt x="495" y="267"/>
                  </a:cubicBezTo>
                  <a:cubicBezTo>
                    <a:pt x="495" y="266"/>
                    <a:pt x="495" y="266"/>
                    <a:pt x="495" y="266"/>
                  </a:cubicBezTo>
                  <a:cubicBezTo>
                    <a:pt x="494" y="265"/>
                    <a:pt x="494" y="265"/>
                    <a:pt x="494" y="265"/>
                  </a:cubicBezTo>
                  <a:cubicBezTo>
                    <a:pt x="494" y="264"/>
                    <a:pt x="494" y="264"/>
                    <a:pt x="494" y="264"/>
                  </a:cubicBezTo>
                  <a:cubicBezTo>
                    <a:pt x="494" y="263"/>
                    <a:pt x="494" y="263"/>
                    <a:pt x="494" y="263"/>
                  </a:cubicBezTo>
                  <a:cubicBezTo>
                    <a:pt x="495" y="262"/>
                    <a:pt x="495" y="262"/>
                    <a:pt x="495" y="262"/>
                  </a:cubicBezTo>
                  <a:cubicBezTo>
                    <a:pt x="496" y="262"/>
                    <a:pt x="496" y="262"/>
                    <a:pt x="496" y="262"/>
                  </a:cubicBezTo>
                  <a:cubicBezTo>
                    <a:pt x="496" y="263"/>
                    <a:pt x="496" y="263"/>
                    <a:pt x="496" y="263"/>
                  </a:cubicBezTo>
                  <a:cubicBezTo>
                    <a:pt x="496" y="263"/>
                    <a:pt x="496" y="263"/>
                    <a:pt x="496" y="263"/>
                  </a:cubicBezTo>
                  <a:cubicBezTo>
                    <a:pt x="498" y="263"/>
                    <a:pt x="498" y="263"/>
                    <a:pt x="498" y="263"/>
                  </a:cubicBezTo>
                  <a:cubicBezTo>
                    <a:pt x="498" y="263"/>
                    <a:pt x="498" y="263"/>
                    <a:pt x="498" y="263"/>
                  </a:cubicBezTo>
                  <a:cubicBezTo>
                    <a:pt x="498" y="263"/>
                    <a:pt x="498" y="263"/>
                    <a:pt x="498" y="263"/>
                  </a:cubicBezTo>
                  <a:cubicBezTo>
                    <a:pt x="499" y="263"/>
                    <a:pt x="499" y="263"/>
                    <a:pt x="499" y="263"/>
                  </a:cubicBezTo>
                  <a:cubicBezTo>
                    <a:pt x="498" y="263"/>
                    <a:pt x="498" y="263"/>
                    <a:pt x="498" y="263"/>
                  </a:cubicBezTo>
                  <a:cubicBezTo>
                    <a:pt x="498" y="264"/>
                    <a:pt x="498" y="264"/>
                    <a:pt x="498" y="264"/>
                  </a:cubicBezTo>
                  <a:cubicBezTo>
                    <a:pt x="499" y="265"/>
                    <a:pt x="499" y="265"/>
                    <a:pt x="499" y="265"/>
                  </a:cubicBezTo>
                  <a:cubicBezTo>
                    <a:pt x="500" y="265"/>
                    <a:pt x="500" y="265"/>
                    <a:pt x="500" y="265"/>
                  </a:cubicBezTo>
                  <a:cubicBezTo>
                    <a:pt x="500" y="266"/>
                    <a:pt x="500" y="266"/>
                    <a:pt x="500" y="266"/>
                  </a:cubicBezTo>
                  <a:cubicBezTo>
                    <a:pt x="500" y="265"/>
                    <a:pt x="500" y="265"/>
                    <a:pt x="500" y="265"/>
                  </a:cubicBezTo>
                  <a:cubicBezTo>
                    <a:pt x="500" y="265"/>
                    <a:pt x="500" y="265"/>
                    <a:pt x="500" y="265"/>
                  </a:cubicBezTo>
                  <a:cubicBezTo>
                    <a:pt x="500" y="264"/>
                    <a:pt x="500" y="264"/>
                    <a:pt x="500" y="264"/>
                  </a:cubicBezTo>
                  <a:cubicBezTo>
                    <a:pt x="500" y="263"/>
                    <a:pt x="500" y="263"/>
                    <a:pt x="500" y="263"/>
                  </a:cubicBezTo>
                  <a:cubicBezTo>
                    <a:pt x="499" y="263"/>
                    <a:pt x="499" y="263"/>
                    <a:pt x="499" y="263"/>
                  </a:cubicBezTo>
                  <a:cubicBezTo>
                    <a:pt x="499" y="261"/>
                    <a:pt x="499" y="261"/>
                    <a:pt x="499" y="261"/>
                  </a:cubicBezTo>
                  <a:cubicBezTo>
                    <a:pt x="499" y="261"/>
                    <a:pt x="499" y="261"/>
                    <a:pt x="499" y="261"/>
                  </a:cubicBezTo>
                  <a:cubicBezTo>
                    <a:pt x="498" y="261"/>
                    <a:pt x="498" y="261"/>
                    <a:pt x="498" y="261"/>
                  </a:cubicBezTo>
                  <a:cubicBezTo>
                    <a:pt x="497" y="261"/>
                    <a:pt x="497" y="261"/>
                    <a:pt x="497" y="261"/>
                  </a:cubicBezTo>
                  <a:cubicBezTo>
                    <a:pt x="496" y="260"/>
                    <a:pt x="496" y="260"/>
                    <a:pt x="496" y="260"/>
                  </a:cubicBezTo>
                  <a:cubicBezTo>
                    <a:pt x="496" y="259"/>
                    <a:pt x="496" y="259"/>
                    <a:pt x="496" y="259"/>
                  </a:cubicBezTo>
                  <a:cubicBezTo>
                    <a:pt x="495" y="258"/>
                    <a:pt x="495" y="258"/>
                    <a:pt x="495" y="258"/>
                  </a:cubicBezTo>
                  <a:cubicBezTo>
                    <a:pt x="494" y="257"/>
                    <a:pt x="494" y="257"/>
                    <a:pt x="494" y="257"/>
                  </a:cubicBezTo>
                  <a:cubicBezTo>
                    <a:pt x="494" y="257"/>
                    <a:pt x="494" y="257"/>
                    <a:pt x="494" y="257"/>
                  </a:cubicBezTo>
                  <a:cubicBezTo>
                    <a:pt x="493" y="256"/>
                    <a:pt x="493" y="256"/>
                    <a:pt x="493" y="256"/>
                  </a:cubicBezTo>
                  <a:cubicBezTo>
                    <a:pt x="493" y="255"/>
                    <a:pt x="493" y="255"/>
                    <a:pt x="493" y="255"/>
                  </a:cubicBezTo>
                  <a:cubicBezTo>
                    <a:pt x="492" y="254"/>
                    <a:pt x="492" y="254"/>
                    <a:pt x="492" y="254"/>
                  </a:cubicBezTo>
                  <a:cubicBezTo>
                    <a:pt x="492" y="253"/>
                    <a:pt x="492" y="253"/>
                    <a:pt x="492" y="253"/>
                  </a:cubicBezTo>
                  <a:cubicBezTo>
                    <a:pt x="492" y="252"/>
                    <a:pt x="492" y="252"/>
                    <a:pt x="492" y="252"/>
                  </a:cubicBezTo>
                  <a:cubicBezTo>
                    <a:pt x="491" y="250"/>
                    <a:pt x="491" y="250"/>
                    <a:pt x="491" y="250"/>
                  </a:cubicBezTo>
                  <a:cubicBezTo>
                    <a:pt x="491" y="249"/>
                    <a:pt x="491" y="249"/>
                    <a:pt x="491" y="249"/>
                  </a:cubicBezTo>
                  <a:cubicBezTo>
                    <a:pt x="491" y="248"/>
                    <a:pt x="491" y="248"/>
                    <a:pt x="491" y="248"/>
                  </a:cubicBezTo>
                  <a:cubicBezTo>
                    <a:pt x="491" y="247"/>
                    <a:pt x="491" y="247"/>
                    <a:pt x="491" y="247"/>
                  </a:cubicBezTo>
                  <a:cubicBezTo>
                    <a:pt x="490" y="246"/>
                    <a:pt x="490" y="246"/>
                    <a:pt x="490" y="246"/>
                  </a:cubicBezTo>
                  <a:cubicBezTo>
                    <a:pt x="491" y="246"/>
                    <a:pt x="491" y="246"/>
                    <a:pt x="491" y="246"/>
                  </a:cubicBezTo>
                  <a:cubicBezTo>
                    <a:pt x="491" y="245"/>
                    <a:pt x="491" y="245"/>
                    <a:pt x="491" y="245"/>
                  </a:cubicBezTo>
                  <a:cubicBezTo>
                    <a:pt x="491" y="245"/>
                    <a:pt x="491" y="245"/>
                    <a:pt x="491" y="245"/>
                  </a:cubicBezTo>
                  <a:cubicBezTo>
                    <a:pt x="491" y="245"/>
                    <a:pt x="491" y="245"/>
                    <a:pt x="491" y="245"/>
                  </a:cubicBezTo>
                  <a:cubicBezTo>
                    <a:pt x="492" y="245"/>
                    <a:pt x="492" y="245"/>
                    <a:pt x="492" y="245"/>
                  </a:cubicBezTo>
                  <a:cubicBezTo>
                    <a:pt x="493" y="245"/>
                    <a:pt x="493" y="245"/>
                    <a:pt x="493" y="245"/>
                  </a:cubicBezTo>
                  <a:cubicBezTo>
                    <a:pt x="494" y="245"/>
                    <a:pt x="494" y="245"/>
                    <a:pt x="494" y="245"/>
                  </a:cubicBezTo>
                  <a:cubicBezTo>
                    <a:pt x="495" y="245"/>
                    <a:pt x="495" y="245"/>
                    <a:pt x="495" y="245"/>
                  </a:cubicBezTo>
                  <a:cubicBezTo>
                    <a:pt x="495" y="246"/>
                    <a:pt x="495" y="246"/>
                    <a:pt x="495" y="246"/>
                  </a:cubicBezTo>
                  <a:cubicBezTo>
                    <a:pt x="496" y="247"/>
                    <a:pt x="496" y="247"/>
                    <a:pt x="496" y="247"/>
                  </a:cubicBezTo>
                  <a:cubicBezTo>
                    <a:pt x="497" y="247"/>
                    <a:pt x="497" y="247"/>
                    <a:pt x="497" y="247"/>
                  </a:cubicBezTo>
                  <a:cubicBezTo>
                    <a:pt x="498" y="248"/>
                    <a:pt x="498" y="248"/>
                    <a:pt x="498" y="248"/>
                  </a:cubicBezTo>
                  <a:cubicBezTo>
                    <a:pt x="499" y="248"/>
                    <a:pt x="499" y="248"/>
                    <a:pt x="499" y="248"/>
                  </a:cubicBezTo>
                  <a:cubicBezTo>
                    <a:pt x="498" y="247"/>
                    <a:pt x="498" y="247"/>
                    <a:pt x="498" y="247"/>
                  </a:cubicBezTo>
                  <a:cubicBezTo>
                    <a:pt x="497" y="246"/>
                    <a:pt x="497" y="246"/>
                    <a:pt x="497" y="246"/>
                  </a:cubicBezTo>
                  <a:cubicBezTo>
                    <a:pt x="496" y="246"/>
                    <a:pt x="496" y="246"/>
                    <a:pt x="496" y="246"/>
                  </a:cubicBezTo>
                  <a:cubicBezTo>
                    <a:pt x="495" y="244"/>
                    <a:pt x="495" y="244"/>
                    <a:pt x="495" y="244"/>
                  </a:cubicBezTo>
                  <a:cubicBezTo>
                    <a:pt x="494" y="243"/>
                    <a:pt x="494" y="243"/>
                    <a:pt x="494" y="243"/>
                  </a:cubicBezTo>
                  <a:cubicBezTo>
                    <a:pt x="494" y="243"/>
                    <a:pt x="494" y="243"/>
                    <a:pt x="494" y="243"/>
                  </a:cubicBezTo>
                  <a:cubicBezTo>
                    <a:pt x="494" y="243"/>
                    <a:pt x="494" y="243"/>
                    <a:pt x="494" y="243"/>
                  </a:cubicBezTo>
                  <a:cubicBezTo>
                    <a:pt x="493" y="241"/>
                    <a:pt x="493" y="241"/>
                    <a:pt x="493" y="241"/>
                  </a:cubicBezTo>
                  <a:cubicBezTo>
                    <a:pt x="493" y="240"/>
                    <a:pt x="493" y="240"/>
                    <a:pt x="493" y="240"/>
                  </a:cubicBezTo>
                  <a:cubicBezTo>
                    <a:pt x="492" y="240"/>
                    <a:pt x="492" y="240"/>
                    <a:pt x="492" y="240"/>
                  </a:cubicBezTo>
                  <a:cubicBezTo>
                    <a:pt x="492" y="239"/>
                    <a:pt x="492" y="239"/>
                    <a:pt x="492" y="239"/>
                  </a:cubicBezTo>
                  <a:cubicBezTo>
                    <a:pt x="491" y="238"/>
                    <a:pt x="491" y="238"/>
                    <a:pt x="491" y="238"/>
                  </a:cubicBezTo>
                  <a:cubicBezTo>
                    <a:pt x="489" y="236"/>
                    <a:pt x="489" y="236"/>
                    <a:pt x="489" y="236"/>
                  </a:cubicBezTo>
                  <a:cubicBezTo>
                    <a:pt x="489" y="235"/>
                    <a:pt x="489" y="235"/>
                    <a:pt x="489" y="235"/>
                  </a:cubicBezTo>
                  <a:cubicBezTo>
                    <a:pt x="488" y="233"/>
                    <a:pt x="488" y="233"/>
                    <a:pt x="488" y="233"/>
                  </a:cubicBezTo>
                  <a:cubicBezTo>
                    <a:pt x="487" y="232"/>
                    <a:pt x="487" y="232"/>
                    <a:pt x="487" y="232"/>
                  </a:cubicBezTo>
                  <a:cubicBezTo>
                    <a:pt x="486" y="231"/>
                    <a:pt x="486" y="231"/>
                    <a:pt x="486" y="231"/>
                  </a:cubicBezTo>
                  <a:cubicBezTo>
                    <a:pt x="486" y="230"/>
                    <a:pt x="486" y="230"/>
                    <a:pt x="486" y="230"/>
                  </a:cubicBezTo>
                  <a:cubicBezTo>
                    <a:pt x="486" y="230"/>
                    <a:pt x="486" y="230"/>
                    <a:pt x="486" y="230"/>
                  </a:cubicBezTo>
                  <a:cubicBezTo>
                    <a:pt x="485" y="229"/>
                    <a:pt x="485" y="229"/>
                    <a:pt x="485" y="229"/>
                  </a:cubicBezTo>
                  <a:cubicBezTo>
                    <a:pt x="485" y="230"/>
                    <a:pt x="485" y="230"/>
                    <a:pt x="485" y="230"/>
                  </a:cubicBezTo>
                  <a:cubicBezTo>
                    <a:pt x="485" y="230"/>
                    <a:pt x="485" y="230"/>
                    <a:pt x="485" y="230"/>
                  </a:cubicBezTo>
                  <a:cubicBezTo>
                    <a:pt x="484" y="229"/>
                    <a:pt x="484" y="229"/>
                    <a:pt x="484" y="229"/>
                  </a:cubicBezTo>
                  <a:cubicBezTo>
                    <a:pt x="485" y="229"/>
                    <a:pt x="485" y="229"/>
                    <a:pt x="485" y="229"/>
                  </a:cubicBezTo>
                  <a:cubicBezTo>
                    <a:pt x="484" y="228"/>
                    <a:pt x="484" y="228"/>
                    <a:pt x="484" y="228"/>
                  </a:cubicBezTo>
                  <a:cubicBezTo>
                    <a:pt x="483" y="228"/>
                    <a:pt x="483" y="228"/>
                    <a:pt x="483" y="228"/>
                  </a:cubicBezTo>
                  <a:cubicBezTo>
                    <a:pt x="483" y="227"/>
                    <a:pt x="483" y="227"/>
                    <a:pt x="483" y="227"/>
                  </a:cubicBezTo>
                  <a:cubicBezTo>
                    <a:pt x="482" y="226"/>
                    <a:pt x="482" y="226"/>
                    <a:pt x="482" y="226"/>
                  </a:cubicBezTo>
                  <a:cubicBezTo>
                    <a:pt x="482" y="225"/>
                    <a:pt x="482" y="225"/>
                    <a:pt x="482" y="225"/>
                  </a:cubicBezTo>
                  <a:cubicBezTo>
                    <a:pt x="482" y="224"/>
                    <a:pt x="482" y="224"/>
                    <a:pt x="482" y="224"/>
                  </a:cubicBezTo>
                  <a:cubicBezTo>
                    <a:pt x="482" y="224"/>
                    <a:pt x="482" y="224"/>
                    <a:pt x="482" y="224"/>
                  </a:cubicBezTo>
                  <a:cubicBezTo>
                    <a:pt x="482" y="224"/>
                    <a:pt x="482" y="224"/>
                    <a:pt x="482" y="224"/>
                  </a:cubicBezTo>
                  <a:cubicBezTo>
                    <a:pt x="482" y="223"/>
                    <a:pt x="482" y="223"/>
                    <a:pt x="482" y="223"/>
                  </a:cubicBezTo>
                  <a:cubicBezTo>
                    <a:pt x="482" y="221"/>
                    <a:pt x="482" y="221"/>
                    <a:pt x="482" y="221"/>
                  </a:cubicBezTo>
                  <a:cubicBezTo>
                    <a:pt x="481" y="220"/>
                    <a:pt x="481" y="220"/>
                    <a:pt x="481" y="220"/>
                  </a:cubicBezTo>
                  <a:cubicBezTo>
                    <a:pt x="480" y="220"/>
                    <a:pt x="480" y="220"/>
                    <a:pt x="480" y="220"/>
                  </a:cubicBezTo>
                  <a:cubicBezTo>
                    <a:pt x="480" y="219"/>
                    <a:pt x="480" y="219"/>
                    <a:pt x="480" y="219"/>
                  </a:cubicBezTo>
                  <a:cubicBezTo>
                    <a:pt x="479" y="219"/>
                    <a:pt x="479" y="219"/>
                    <a:pt x="479" y="219"/>
                  </a:cubicBezTo>
                  <a:cubicBezTo>
                    <a:pt x="479" y="218"/>
                    <a:pt x="479" y="218"/>
                    <a:pt x="479" y="218"/>
                  </a:cubicBezTo>
                  <a:cubicBezTo>
                    <a:pt x="479" y="218"/>
                    <a:pt x="479" y="218"/>
                    <a:pt x="479" y="218"/>
                  </a:cubicBezTo>
                  <a:cubicBezTo>
                    <a:pt x="479" y="218"/>
                    <a:pt x="479" y="218"/>
                    <a:pt x="479" y="218"/>
                  </a:cubicBezTo>
                  <a:cubicBezTo>
                    <a:pt x="480" y="218"/>
                    <a:pt x="480" y="218"/>
                    <a:pt x="480" y="218"/>
                  </a:cubicBezTo>
                  <a:cubicBezTo>
                    <a:pt x="481" y="219"/>
                    <a:pt x="481" y="219"/>
                    <a:pt x="481" y="219"/>
                  </a:cubicBezTo>
                  <a:cubicBezTo>
                    <a:pt x="481" y="218"/>
                    <a:pt x="481" y="218"/>
                    <a:pt x="481" y="218"/>
                  </a:cubicBezTo>
                  <a:cubicBezTo>
                    <a:pt x="480" y="217"/>
                    <a:pt x="480" y="217"/>
                    <a:pt x="480" y="217"/>
                  </a:cubicBezTo>
                  <a:cubicBezTo>
                    <a:pt x="479" y="216"/>
                    <a:pt x="479" y="216"/>
                    <a:pt x="479" y="216"/>
                  </a:cubicBezTo>
                  <a:cubicBezTo>
                    <a:pt x="478" y="216"/>
                    <a:pt x="478" y="216"/>
                    <a:pt x="478" y="216"/>
                  </a:cubicBezTo>
                  <a:cubicBezTo>
                    <a:pt x="478" y="215"/>
                    <a:pt x="478" y="215"/>
                    <a:pt x="478" y="215"/>
                  </a:cubicBezTo>
                  <a:cubicBezTo>
                    <a:pt x="476" y="214"/>
                    <a:pt x="476" y="214"/>
                    <a:pt x="476" y="214"/>
                  </a:cubicBezTo>
                  <a:cubicBezTo>
                    <a:pt x="476" y="213"/>
                    <a:pt x="476" y="213"/>
                    <a:pt x="476" y="213"/>
                  </a:cubicBezTo>
                  <a:cubicBezTo>
                    <a:pt x="476" y="212"/>
                    <a:pt x="476" y="212"/>
                    <a:pt x="476" y="212"/>
                  </a:cubicBezTo>
                  <a:cubicBezTo>
                    <a:pt x="475" y="211"/>
                    <a:pt x="475" y="211"/>
                    <a:pt x="475" y="211"/>
                  </a:cubicBezTo>
                  <a:cubicBezTo>
                    <a:pt x="474" y="211"/>
                    <a:pt x="474" y="211"/>
                    <a:pt x="474" y="211"/>
                  </a:cubicBezTo>
                  <a:cubicBezTo>
                    <a:pt x="473" y="210"/>
                    <a:pt x="473" y="210"/>
                    <a:pt x="473" y="210"/>
                  </a:cubicBezTo>
                  <a:cubicBezTo>
                    <a:pt x="473" y="209"/>
                    <a:pt x="473" y="209"/>
                    <a:pt x="473" y="209"/>
                  </a:cubicBezTo>
                  <a:cubicBezTo>
                    <a:pt x="473" y="210"/>
                    <a:pt x="473" y="210"/>
                    <a:pt x="473" y="210"/>
                  </a:cubicBezTo>
                  <a:cubicBezTo>
                    <a:pt x="473" y="210"/>
                    <a:pt x="473" y="210"/>
                    <a:pt x="473" y="210"/>
                  </a:cubicBezTo>
                  <a:cubicBezTo>
                    <a:pt x="473" y="211"/>
                    <a:pt x="473" y="211"/>
                    <a:pt x="473" y="211"/>
                  </a:cubicBezTo>
                  <a:cubicBezTo>
                    <a:pt x="472" y="211"/>
                    <a:pt x="472" y="211"/>
                    <a:pt x="472" y="211"/>
                  </a:cubicBezTo>
                  <a:cubicBezTo>
                    <a:pt x="472" y="211"/>
                    <a:pt x="472" y="211"/>
                    <a:pt x="472" y="211"/>
                  </a:cubicBezTo>
                  <a:cubicBezTo>
                    <a:pt x="471" y="211"/>
                    <a:pt x="471" y="211"/>
                    <a:pt x="471" y="211"/>
                  </a:cubicBezTo>
                  <a:cubicBezTo>
                    <a:pt x="472" y="212"/>
                    <a:pt x="472" y="212"/>
                    <a:pt x="472" y="212"/>
                  </a:cubicBezTo>
                  <a:cubicBezTo>
                    <a:pt x="474" y="212"/>
                    <a:pt x="474" y="212"/>
                    <a:pt x="474" y="212"/>
                  </a:cubicBezTo>
                  <a:cubicBezTo>
                    <a:pt x="474" y="213"/>
                    <a:pt x="474" y="213"/>
                    <a:pt x="474" y="213"/>
                  </a:cubicBezTo>
                  <a:cubicBezTo>
                    <a:pt x="474" y="214"/>
                    <a:pt x="474" y="214"/>
                    <a:pt x="474" y="214"/>
                  </a:cubicBezTo>
                  <a:cubicBezTo>
                    <a:pt x="474" y="214"/>
                    <a:pt x="474" y="214"/>
                    <a:pt x="474" y="214"/>
                  </a:cubicBezTo>
                  <a:cubicBezTo>
                    <a:pt x="475" y="214"/>
                    <a:pt x="475" y="214"/>
                    <a:pt x="475" y="214"/>
                  </a:cubicBezTo>
                  <a:cubicBezTo>
                    <a:pt x="475" y="214"/>
                    <a:pt x="475" y="214"/>
                    <a:pt x="475" y="214"/>
                  </a:cubicBezTo>
                  <a:cubicBezTo>
                    <a:pt x="475" y="215"/>
                    <a:pt x="475" y="215"/>
                    <a:pt x="475" y="215"/>
                  </a:cubicBezTo>
                  <a:cubicBezTo>
                    <a:pt x="474" y="215"/>
                    <a:pt x="474" y="215"/>
                    <a:pt x="474" y="215"/>
                  </a:cubicBezTo>
                  <a:cubicBezTo>
                    <a:pt x="474" y="215"/>
                    <a:pt x="474" y="215"/>
                    <a:pt x="474" y="215"/>
                  </a:cubicBezTo>
                  <a:cubicBezTo>
                    <a:pt x="475" y="215"/>
                    <a:pt x="475" y="215"/>
                    <a:pt x="475" y="215"/>
                  </a:cubicBezTo>
                  <a:cubicBezTo>
                    <a:pt x="475" y="216"/>
                    <a:pt x="475" y="216"/>
                    <a:pt x="475" y="216"/>
                  </a:cubicBezTo>
                  <a:cubicBezTo>
                    <a:pt x="475" y="216"/>
                    <a:pt x="475" y="216"/>
                    <a:pt x="475" y="216"/>
                  </a:cubicBezTo>
                  <a:cubicBezTo>
                    <a:pt x="474" y="216"/>
                    <a:pt x="474" y="216"/>
                    <a:pt x="474" y="216"/>
                  </a:cubicBezTo>
                  <a:cubicBezTo>
                    <a:pt x="473" y="216"/>
                    <a:pt x="473" y="216"/>
                    <a:pt x="473" y="216"/>
                  </a:cubicBezTo>
                  <a:cubicBezTo>
                    <a:pt x="473" y="216"/>
                    <a:pt x="473" y="216"/>
                    <a:pt x="473" y="216"/>
                  </a:cubicBezTo>
                  <a:cubicBezTo>
                    <a:pt x="472" y="217"/>
                    <a:pt x="472" y="217"/>
                    <a:pt x="472" y="217"/>
                  </a:cubicBezTo>
                  <a:cubicBezTo>
                    <a:pt x="473" y="218"/>
                    <a:pt x="473" y="218"/>
                    <a:pt x="473" y="218"/>
                  </a:cubicBezTo>
                  <a:cubicBezTo>
                    <a:pt x="473" y="219"/>
                    <a:pt x="473" y="219"/>
                    <a:pt x="473" y="219"/>
                  </a:cubicBezTo>
                  <a:cubicBezTo>
                    <a:pt x="474" y="220"/>
                    <a:pt x="474" y="220"/>
                    <a:pt x="474" y="220"/>
                  </a:cubicBezTo>
                  <a:cubicBezTo>
                    <a:pt x="475" y="221"/>
                    <a:pt x="475" y="221"/>
                    <a:pt x="475" y="221"/>
                  </a:cubicBezTo>
                  <a:cubicBezTo>
                    <a:pt x="475" y="223"/>
                    <a:pt x="475" y="223"/>
                    <a:pt x="475" y="223"/>
                  </a:cubicBezTo>
                  <a:cubicBezTo>
                    <a:pt x="475" y="223"/>
                    <a:pt x="475" y="223"/>
                    <a:pt x="475" y="223"/>
                  </a:cubicBezTo>
                  <a:cubicBezTo>
                    <a:pt x="476" y="225"/>
                    <a:pt x="476" y="225"/>
                    <a:pt x="476" y="225"/>
                  </a:cubicBezTo>
                  <a:cubicBezTo>
                    <a:pt x="476" y="227"/>
                    <a:pt x="476" y="227"/>
                    <a:pt x="476" y="227"/>
                  </a:cubicBezTo>
                  <a:cubicBezTo>
                    <a:pt x="477" y="228"/>
                    <a:pt x="477" y="228"/>
                    <a:pt x="477" y="228"/>
                  </a:cubicBezTo>
                  <a:cubicBezTo>
                    <a:pt x="478" y="228"/>
                    <a:pt x="478" y="228"/>
                    <a:pt x="478" y="228"/>
                  </a:cubicBezTo>
                  <a:cubicBezTo>
                    <a:pt x="478" y="229"/>
                    <a:pt x="478" y="229"/>
                    <a:pt x="478" y="229"/>
                  </a:cubicBezTo>
                  <a:cubicBezTo>
                    <a:pt x="478" y="229"/>
                    <a:pt x="478" y="229"/>
                    <a:pt x="478" y="229"/>
                  </a:cubicBezTo>
                  <a:cubicBezTo>
                    <a:pt x="480" y="231"/>
                    <a:pt x="480" y="231"/>
                    <a:pt x="480" y="231"/>
                  </a:cubicBezTo>
                  <a:cubicBezTo>
                    <a:pt x="480" y="231"/>
                    <a:pt x="480" y="231"/>
                    <a:pt x="480" y="231"/>
                  </a:cubicBezTo>
                  <a:cubicBezTo>
                    <a:pt x="481" y="232"/>
                    <a:pt x="481" y="232"/>
                    <a:pt x="481" y="232"/>
                  </a:cubicBezTo>
                  <a:cubicBezTo>
                    <a:pt x="482" y="234"/>
                    <a:pt x="482" y="234"/>
                    <a:pt x="482" y="234"/>
                  </a:cubicBezTo>
                  <a:cubicBezTo>
                    <a:pt x="482" y="235"/>
                    <a:pt x="482" y="235"/>
                    <a:pt x="482" y="235"/>
                  </a:cubicBezTo>
                  <a:cubicBezTo>
                    <a:pt x="482" y="236"/>
                    <a:pt x="482" y="236"/>
                    <a:pt x="482" y="236"/>
                  </a:cubicBezTo>
                  <a:cubicBezTo>
                    <a:pt x="482" y="237"/>
                    <a:pt x="482" y="237"/>
                    <a:pt x="482" y="237"/>
                  </a:cubicBezTo>
                  <a:cubicBezTo>
                    <a:pt x="483" y="237"/>
                    <a:pt x="483" y="237"/>
                    <a:pt x="483" y="237"/>
                  </a:cubicBezTo>
                  <a:cubicBezTo>
                    <a:pt x="484" y="238"/>
                    <a:pt x="484" y="238"/>
                    <a:pt x="484" y="238"/>
                  </a:cubicBezTo>
                  <a:cubicBezTo>
                    <a:pt x="484" y="238"/>
                    <a:pt x="484" y="238"/>
                    <a:pt x="484" y="238"/>
                  </a:cubicBezTo>
                  <a:cubicBezTo>
                    <a:pt x="484" y="239"/>
                    <a:pt x="484" y="239"/>
                    <a:pt x="484" y="239"/>
                  </a:cubicBezTo>
                  <a:cubicBezTo>
                    <a:pt x="485" y="240"/>
                    <a:pt x="485" y="240"/>
                    <a:pt x="485" y="240"/>
                  </a:cubicBezTo>
                  <a:cubicBezTo>
                    <a:pt x="485" y="241"/>
                    <a:pt x="485" y="241"/>
                    <a:pt x="485" y="241"/>
                  </a:cubicBezTo>
                  <a:cubicBezTo>
                    <a:pt x="485" y="242"/>
                    <a:pt x="485" y="242"/>
                    <a:pt x="485" y="242"/>
                  </a:cubicBezTo>
                  <a:cubicBezTo>
                    <a:pt x="486" y="244"/>
                    <a:pt x="486" y="244"/>
                    <a:pt x="486" y="244"/>
                  </a:cubicBezTo>
                  <a:cubicBezTo>
                    <a:pt x="486" y="244"/>
                    <a:pt x="486" y="244"/>
                    <a:pt x="486" y="244"/>
                  </a:cubicBezTo>
                  <a:cubicBezTo>
                    <a:pt x="486" y="245"/>
                    <a:pt x="486" y="245"/>
                    <a:pt x="486" y="245"/>
                  </a:cubicBezTo>
                  <a:cubicBezTo>
                    <a:pt x="486" y="246"/>
                    <a:pt x="486" y="246"/>
                    <a:pt x="486" y="246"/>
                  </a:cubicBezTo>
                  <a:cubicBezTo>
                    <a:pt x="487" y="248"/>
                    <a:pt x="487" y="248"/>
                    <a:pt x="487" y="248"/>
                  </a:cubicBezTo>
                  <a:cubicBezTo>
                    <a:pt x="486" y="248"/>
                    <a:pt x="486" y="248"/>
                    <a:pt x="486" y="248"/>
                  </a:cubicBezTo>
                  <a:cubicBezTo>
                    <a:pt x="487" y="250"/>
                    <a:pt x="487" y="250"/>
                    <a:pt x="487" y="250"/>
                  </a:cubicBezTo>
                  <a:cubicBezTo>
                    <a:pt x="487" y="250"/>
                    <a:pt x="487" y="250"/>
                    <a:pt x="487" y="250"/>
                  </a:cubicBezTo>
                  <a:cubicBezTo>
                    <a:pt x="489" y="252"/>
                    <a:pt x="489" y="252"/>
                    <a:pt x="489" y="252"/>
                  </a:cubicBezTo>
                  <a:cubicBezTo>
                    <a:pt x="489" y="253"/>
                    <a:pt x="489" y="253"/>
                    <a:pt x="489" y="253"/>
                  </a:cubicBezTo>
                  <a:cubicBezTo>
                    <a:pt x="490" y="254"/>
                    <a:pt x="490" y="254"/>
                    <a:pt x="490" y="254"/>
                  </a:cubicBezTo>
                  <a:cubicBezTo>
                    <a:pt x="490" y="256"/>
                    <a:pt x="490" y="256"/>
                    <a:pt x="490" y="256"/>
                  </a:cubicBezTo>
                  <a:cubicBezTo>
                    <a:pt x="490" y="257"/>
                    <a:pt x="490" y="257"/>
                    <a:pt x="490" y="257"/>
                  </a:cubicBezTo>
                  <a:cubicBezTo>
                    <a:pt x="491" y="258"/>
                    <a:pt x="491" y="258"/>
                    <a:pt x="491" y="258"/>
                  </a:cubicBezTo>
                  <a:cubicBezTo>
                    <a:pt x="491" y="259"/>
                    <a:pt x="491" y="259"/>
                    <a:pt x="491" y="259"/>
                  </a:cubicBezTo>
                  <a:cubicBezTo>
                    <a:pt x="492" y="260"/>
                    <a:pt x="492" y="260"/>
                    <a:pt x="492" y="260"/>
                  </a:cubicBezTo>
                  <a:cubicBezTo>
                    <a:pt x="492" y="261"/>
                    <a:pt x="492" y="261"/>
                    <a:pt x="492" y="261"/>
                  </a:cubicBezTo>
                  <a:cubicBezTo>
                    <a:pt x="492" y="262"/>
                    <a:pt x="492" y="262"/>
                    <a:pt x="492" y="262"/>
                  </a:cubicBezTo>
                  <a:cubicBezTo>
                    <a:pt x="492" y="264"/>
                    <a:pt x="492" y="264"/>
                    <a:pt x="492" y="264"/>
                  </a:cubicBezTo>
                  <a:cubicBezTo>
                    <a:pt x="492" y="265"/>
                    <a:pt x="492" y="265"/>
                    <a:pt x="492" y="265"/>
                  </a:cubicBezTo>
                  <a:cubicBezTo>
                    <a:pt x="493" y="266"/>
                    <a:pt x="493" y="266"/>
                    <a:pt x="493" y="266"/>
                  </a:cubicBezTo>
                  <a:cubicBezTo>
                    <a:pt x="494" y="267"/>
                    <a:pt x="494" y="267"/>
                    <a:pt x="494" y="267"/>
                  </a:cubicBezTo>
                  <a:cubicBezTo>
                    <a:pt x="495" y="267"/>
                    <a:pt x="495" y="267"/>
                    <a:pt x="495" y="267"/>
                  </a:cubicBezTo>
                  <a:close/>
                  <a:moveTo>
                    <a:pt x="450" y="211"/>
                  </a:moveTo>
                  <a:cubicBezTo>
                    <a:pt x="450" y="211"/>
                    <a:pt x="450" y="211"/>
                    <a:pt x="450" y="211"/>
                  </a:cubicBezTo>
                  <a:cubicBezTo>
                    <a:pt x="450" y="210"/>
                    <a:pt x="450" y="210"/>
                    <a:pt x="450" y="210"/>
                  </a:cubicBezTo>
                  <a:cubicBezTo>
                    <a:pt x="450" y="210"/>
                    <a:pt x="450" y="210"/>
                    <a:pt x="450" y="210"/>
                  </a:cubicBezTo>
                  <a:cubicBezTo>
                    <a:pt x="451" y="210"/>
                    <a:pt x="451" y="210"/>
                    <a:pt x="451" y="210"/>
                  </a:cubicBezTo>
                  <a:cubicBezTo>
                    <a:pt x="451" y="211"/>
                    <a:pt x="451" y="211"/>
                    <a:pt x="451" y="211"/>
                  </a:cubicBezTo>
                  <a:cubicBezTo>
                    <a:pt x="452" y="211"/>
                    <a:pt x="452" y="211"/>
                    <a:pt x="452" y="211"/>
                  </a:cubicBezTo>
                  <a:cubicBezTo>
                    <a:pt x="452" y="210"/>
                    <a:pt x="452" y="210"/>
                    <a:pt x="452" y="210"/>
                  </a:cubicBezTo>
                  <a:cubicBezTo>
                    <a:pt x="453" y="210"/>
                    <a:pt x="453" y="210"/>
                    <a:pt x="453" y="210"/>
                  </a:cubicBezTo>
                  <a:cubicBezTo>
                    <a:pt x="452" y="209"/>
                    <a:pt x="452" y="209"/>
                    <a:pt x="452" y="209"/>
                  </a:cubicBezTo>
                  <a:cubicBezTo>
                    <a:pt x="452" y="209"/>
                    <a:pt x="452" y="209"/>
                    <a:pt x="452" y="209"/>
                  </a:cubicBezTo>
                  <a:cubicBezTo>
                    <a:pt x="453" y="209"/>
                    <a:pt x="453" y="209"/>
                    <a:pt x="453" y="209"/>
                  </a:cubicBezTo>
                  <a:cubicBezTo>
                    <a:pt x="453" y="208"/>
                    <a:pt x="453" y="208"/>
                    <a:pt x="453" y="208"/>
                  </a:cubicBezTo>
                  <a:cubicBezTo>
                    <a:pt x="452" y="208"/>
                    <a:pt x="452" y="208"/>
                    <a:pt x="452" y="208"/>
                  </a:cubicBezTo>
                  <a:cubicBezTo>
                    <a:pt x="452" y="208"/>
                    <a:pt x="452" y="208"/>
                    <a:pt x="452" y="208"/>
                  </a:cubicBezTo>
                  <a:cubicBezTo>
                    <a:pt x="452" y="209"/>
                    <a:pt x="452" y="209"/>
                    <a:pt x="452" y="209"/>
                  </a:cubicBezTo>
                  <a:cubicBezTo>
                    <a:pt x="451" y="209"/>
                    <a:pt x="451" y="209"/>
                    <a:pt x="451" y="209"/>
                  </a:cubicBezTo>
                  <a:cubicBezTo>
                    <a:pt x="452" y="208"/>
                    <a:pt x="452" y="208"/>
                    <a:pt x="452" y="208"/>
                  </a:cubicBezTo>
                  <a:cubicBezTo>
                    <a:pt x="452" y="208"/>
                    <a:pt x="452" y="208"/>
                    <a:pt x="452" y="208"/>
                  </a:cubicBezTo>
                  <a:cubicBezTo>
                    <a:pt x="452" y="208"/>
                    <a:pt x="452" y="208"/>
                    <a:pt x="452" y="208"/>
                  </a:cubicBezTo>
                  <a:cubicBezTo>
                    <a:pt x="451" y="208"/>
                    <a:pt x="451" y="208"/>
                    <a:pt x="451" y="208"/>
                  </a:cubicBezTo>
                  <a:cubicBezTo>
                    <a:pt x="450" y="207"/>
                    <a:pt x="450" y="207"/>
                    <a:pt x="450" y="207"/>
                  </a:cubicBezTo>
                  <a:cubicBezTo>
                    <a:pt x="450" y="208"/>
                    <a:pt x="450" y="208"/>
                    <a:pt x="450" y="208"/>
                  </a:cubicBezTo>
                  <a:cubicBezTo>
                    <a:pt x="449" y="209"/>
                    <a:pt x="449" y="209"/>
                    <a:pt x="449" y="209"/>
                  </a:cubicBezTo>
                  <a:cubicBezTo>
                    <a:pt x="449" y="209"/>
                    <a:pt x="449" y="209"/>
                    <a:pt x="449" y="209"/>
                  </a:cubicBezTo>
                  <a:cubicBezTo>
                    <a:pt x="449" y="210"/>
                    <a:pt x="449" y="210"/>
                    <a:pt x="449" y="210"/>
                  </a:cubicBezTo>
                  <a:cubicBezTo>
                    <a:pt x="450" y="211"/>
                    <a:pt x="450" y="211"/>
                    <a:pt x="450" y="211"/>
                  </a:cubicBezTo>
                  <a:close/>
                  <a:moveTo>
                    <a:pt x="447" y="210"/>
                  </a:moveTo>
                  <a:cubicBezTo>
                    <a:pt x="447" y="210"/>
                    <a:pt x="447" y="210"/>
                    <a:pt x="447" y="210"/>
                  </a:cubicBezTo>
                  <a:cubicBezTo>
                    <a:pt x="447" y="210"/>
                    <a:pt x="447" y="210"/>
                    <a:pt x="447" y="210"/>
                  </a:cubicBezTo>
                  <a:cubicBezTo>
                    <a:pt x="447" y="209"/>
                    <a:pt x="447" y="209"/>
                    <a:pt x="447" y="209"/>
                  </a:cubicBezTo>
                  <a:cubicBezTo>
                    <a:pt x="448" y="210"/>
                    <a:pt x="448" y="210"/>
                    <a:pt x="448" y="210"/>
                  </a:cubicBezTo>
                  <a:cubicBezTo>
                    <a:pt x="448" y="210"/>
                    <a:pt x="448" y="210"/>
                    <a:pt x="448" y="210"/>
                  </a:cubicBezTo>
                  <a:cubicBezTo>
                    <a:pt x="448" y="209"/>
                    <a:pt x="448" y="209"/>
                    <a:pt x="448" y="209"/>
                  </a:cubicBezTo>
                  <a:cubicBezTo>
                    <a:pt x="448" y="209"/>
                    <a:pt x="448" y="209"/>
                    <a:pt x="448" y="209"/>
                  </a:cubicBezTo>
                  <a:cubicBezTo>
                    <a:pt x="448" y="208"/>
                    <a:pt x="448" y="208"/>
                    <a:pt x="448" y="208"/>
                  </a:cubicBezTo>
                  <a:cubicBezTo>
                    <a:pt x="448" y="208"/>
                    <a:pt x="448" y="208"/>
                    <a:pt x="448" y="208"/>
                  </a:cubicBezTo>
                  <a:cubicBezTo>
                    <a:pt x="447" y="209"/>
                    <a:pt x="447" y="209"/>
                    <a:pt x="447" y="209"/>
                  </a:cubicBezTo>
                  <a:cubicBezTo>
                    <a:pt x="446" y="209"/>
                    <a:pt x="446" y="209"/>
                    <a:pt x="446" y="209"/>
                  </a:cubicBezTo>
                  <a:cubicBezTo>
                    <a:pt x="446" y="210"/>
                    <a:pt x="446" y="210"/>
                    <a:pt x="446" y="210"/>
                  </a:cubicBezTo>
                  <a:cubicBezTo>
                    <a:pt x="447" y="210"/>
                    <a:pt x="447" y="210"/>
                    <a:pt x="447" y="210"/>
                  </a:cubicBezTo>
                  <a:close/>
                  <a:moveTo>
                    <a:pt x="453" y="213"/>
                  </a:moveTo>
                  <a:cubicBezTo>
                    <a:pt x="453" y="213"/>
                    <a:pt x="453" y="213"/>
                    <a:pt x="453" y="213"/>
                  </a:cubicBezTo>
                  <a:cubicBezTo>
                    <a:pt x="453" y="213"/>
                    <a:pt x="453" y="213"/>
                    <a:pt x="453" y="213"/>
                  </a:cubicBezTo>
                  <a:cubicBezTo>
                    <a:pt x="454" y="212"/>
                    <a:pt x="454" y="212"/>
                    <a:pt x="454" y="212"/>
                  </a:cubicBezTo>
                  <a:cubicBezTo>
                    <a:pt x="453" y="212"/>
                    <a:pt x="453" y="212"/>
                    <a:pt x="453" y="212"/>
                  </a:cubicBezTo>
                  <a:cubicBezTo>
                    <a:pt x="453" y="212"/>
                    <a:pt x="453" y="212"/>
                    <a:pt x="453" y="212"/>
                  </a:cubicBezTo>
                  <a:cubicBezTo>
                    <a:pt x="453" y="212"/>
                    <a:pt x="453" y="212"/>
                    <a:pt x="453" y="212"/>
                  </a:cubicBezTo>
                  <a:cubicBezTo>
                    <a:pt x="453" y="213"/>
                    <a:pt x="453" y="213"/>
                    <a:pt x="453" y="213"/>
                  </a:cubicBezTo>
                  <a:close/>
                  <a:moveTo>
                    <a:pt x="452" y="212"/>
                  </a:moveTo>
                  <a:cubicBezTo>
                    <a:pt x="452" y="212"/>
                    <a:pt x="452" y="212"/>
                    <a:pt x="452" y="212"/>
                  </a:cubicBezTo>
                  <a:cubicBezTo>
                    <a:pt x="452" y="213"/>
                    <a:pt x="452" y="213"/>
                    <a:pt x="452" y="213"/>
                  </a:cubicBezTo>
                  <a:cubicBezTo>
                    <a:pt x="452" y="212"/>
                    <a:pt x="452" y="212"/>
                    <a:pt x="452" y="212"/>
                  </a:cubicBezTo>
                  <a:cubicBezTo>
                    <a:pt x="452" y="212"/>
                    <a:pt x="452" y="212"/>
                    <a:pt x="452" y="212"/>
                  </a:cubicBezTo>
                  <a:cubicBezTo>
                    <a:pt x="452" y="212"/>
                    <a:pt x="452" y="212"/>
                    <a:pt x="452" y="212"/>
                  </a:cubicBezTo>
                  <a:cubicBezTo>
                    <a:pt x="452" y="212"/>
                    <a:pt x="452" y="212"/>
                    <a:pt x="452" y="212"/>
                  </a:cubicBezTo>
                  <a:close/>
                  <a:moveTo>
                    <a:pt x="452" y="215"/>
                  </a:moveTo>
                  <a:cubicBezTo>
                    <a:pt x="452" y="215"/>
                    <a:pt x="452" y="215"/>
                    <a:pt x="452" y="215"/>
                  </a:cubicBezTo>
                  <a:cubicBezTo>
                    <a:pt x="453" y="215"/>
                    <a:pt x="453" y="215"/>
                    <a:pt x="453" y="215"/>
                  </a:cubicBezTo>
                  <a:cubicBezTo>
                    <a:pt x="453" y="214"/>
                    <a:pt x="453" y="214"/>
                    <a:pt x="453" y="214"/>
                  </a:cubicBezTo>
                  <a:cubicBezTo>
                    <a:pt x="453" y="214"/>
                    <a:pt x="453" y="214"/>
                    <a:pt x="453" y="214"/>
                  </a:cubicBezTo>
                  <a:cubicBezTo>
                    <a:pt x="453" y="213"/>
                    <a:pt x="453" y="213"/>
                    <a:pt x="453" y="213"/>
                  </a:cubicBezTo>
                  <a:cubicBezTo>
                    <a:pt x="452" y="214"/>
                    <a:pt x="452" y="214"/>
                    <a:pt x="452" y="214"/>
                  </a:cubicBezTo>
                  <a:cubicBezTo>
                    <a:pt x="451" y="214"/>
                    <a:pt x="451" y="214"/>
                    <a:pt x="451" y="214"/>
                  </a:cubicBezTo>
                  <a:cubicBezTo>
                    <a:pt x="451" y="215"/>
                    <a:pt x="451" y="215"/>
                    <a:pt x="451" y="215"/>
                  </a:cubicBezTo>
                  <a:cubicBezTo>
                    <a:pt x="452" y="215"/>
                    <a:pt x="452" y="215"/>
                    <a:pt x="452" y="215"/>
                  </a:cubicBezTo>
                  <a:close/>
                  <a:moveTo>
                    <a:pt x="486" y="169"/>
                  </a:moveTo>
                  <a:cubicBezTo>
                    <a:pt x="486" y="169"/>
                    <a:pt x="486" y="169"/>
                    <a:pt x="486" y="169"/>
                  </a:cubicBezTo>
                  <a:cubicBezTo>
                    <a:pt x="487" y="168"/>
                    <a:pt x="487" y="168"/>
                    <a:pt x="487" y="168"/>
                  </a:cubicBezTo>
                  <a:cubicBezTo>
                    <a:pt x="487" y="167"/>
                    <a:pt x="487" y="167"/>
                    <a:pt x="487" y="167"/>
                  </a:cubicBezTo>
                  <a:cubicBezTo>
                    <a:pt x="486" y="167"/>
                    <a:pt x="486" y="167"/>
                    <a:pt x="486" y="167"/>
                  </a:cubicBezTo>
                  <a:cubicBezTo>
                    <a:pt x="486" y="168"/>
                    <a:pt x="486" y="168"/>
                    <a:pt x="486" y="168"/>
                  </a:cubicBezTo>
                  <a:cubicBezTo>
                    <a:pt x="486" y="169"/>
                    <a:pt x="486" y="169"/>
                    <a:pt x="486" y="169"/>
                  </a:cubicBezTo>
                  <a:close/>
                  <a:moveTo>
                    <a:pt x="540" y="163"/>
                  </a:moveTo>
                  <a:cubicBezTo>
                    <a:pt x="540" y="164"/>
                    <a:pt x="540" y="164"/>
                    <a:pt x="540" y="164"/>
                  </a:cubicBezTo>
                  <a:cubicBezTo>
                    <a:pt x="540" y="163"/>
                    <a:pt x="540" y="163"/>
                    <a:pt x="540" y="163"/>
                  </a:cubicBezTo>
                  <a:cubicBezTo>
                    <a:pt x="540" y="162"/>
                    <a:pt x="540" y="162"/>
                    <a:pt x="540" y="162"/>
                  </a:cubicBezTo>
                  <a:cubicBezTo>
                    <a:pt x="540" y="162"/>
                    <a:pt x="540" y="162"/>
                    <a:pt x="540" y="162"/>
                  </a:cubicBezTo>
                  <a:cubicBezTo>
                    <a:pt x="540" y="161"/>
                    <a:pt x="540" y="161"/>
                    <a:pt x="540" y="161"/>
                  </a:cubicBezTo>
                  <a:cubicBezTo>
                    <a:pt x="541" y="160"/>
                    <a:pt x="541" y="160"/>
                    <a:pt x="541" y="160"/>
                  </a:cubicBezTo>
                  <a:cubicBezTo>
                    <a:pt x="541" y="159"/>
                    <a:pt x="541" y="159"/>
                    <a:pt x="541" y="159"/>
                  </a:cubicBezTo>
                  <a:cubicBezTo>
                    <a:pt x="542" y="159"/>
                    <a:pt x="542" y="159"/>
                    <a:pt x="542" y="159"/>
                  </a:cubicBezTo>
                  <a:cubicBezTo>
                    <a:pt x="543" y="158"/>
                    <a:pt x="543" y="158"/>
                    <a:pt x="543" y="158"/>
                  </a:cubicBezTo>
                  <a:cubicBezTo>
                    <a:pt x="543" y="158"/>
                    <a:pt x="543" y="158"/>
                    <a:pt x="543" y="158"/>
                  </a:cubicBezTo>
                  <a:cubicBezTo>
                    <a:pt x="542" y="157"/>
                    <a:pt x="542" y="157"/>
                    <a:pt x="542" y="157"/>
                  </a:cubicBezTo>
                  <a:cubicBezTo>
                    <a:pt x="541" y="155"/>
                    <a:pt x="541" y="155"/>
                    <a:pt x="541" y="155"/>
                  </a:cubicBezTo>
                  <a:cubicBezTo>
                    <a:pt x="541" y="155"/>
                    <a:pt x="541" y="155"/>
                    <a:pt x="541" y="155"/>
                  </a:cubicBezTo>
                  <a:cubicBezTo>
                    <a:pt x="540" y="156"/>
                    <a:pt x="540" y="156"/>
                    <a:pt x="540" y="156"/>
                  </a:cubicBezTo>
                  <a:cubicBezTo>
                    <a:pt x="540" y="156"/>
                    <a:pt x="540" y="156"/>
                    <a:pt x="540" y="156"/>
                  </a:cubicBezTo>
                  <a:cubicBezTo>
                    <a:pt x="540" y="156"/>
                    <a:pt x="540" y="156"/>
                    <a:pt x="540" y="156"/>
                  </a:cubicBezTo>
                  <a:cubicBezTo>
                    <a:pt x="539" y="158"/>
                    <a:pt x="539" y="158"/>
                    <a:pt x="539" y="158"/>
                  </a:cubicBezTo>
                  <a:cubicBezTo>
                    <a:pt x="538" y="158"/>
                    <a:pt x="538" y="158"/>
                    <a:pt x="538" y="158"/>
                  </a:cubicBezTo>
                  <a:cubicBezTo>
                    <a:pt x="538" y="159"/>
                    <a:pt x="538" y="159"/>
                    <a:pt x="538" y="159"/>
                  </a:cubicBezTo>
                  <a:cubicBezTo>
                    <a:pt x="538" y="158"/>
                    <a:pt x="538" y="158"/>
                    <a:pt x="538" y="158"/>
                  </a:cubicBezTo>
                  <a:cubicBezTo>
                    <a:pt x="539" y="158"/>
                    <a:pt x="539" y="158"/>
                    <a:pt x="539" y="158"/>
                  </a:cubicBezTo>
                  <a:cubicBezTo>
                    <a:pt x="539" y="158"/>
                    <a:pt x="539" y="158"/>
                    <a:pt x="539" y="158"/>
                  </a:cubicBezTo>
                  <a:cubicBezTo>
                    <a:pt x="539" y="159"/>
                    <a:pt x="539" y="159"/>
                    <a:pt x="539" y="159"/>
                  </a:cubicBezTo>
                  <a:cubicBezTo>
                    <a:pt x="539" y="160"/>
                    <a:pt x="539" y="160"/>
                    <a:pt x="539" y="160"/>
                  </a:cubicBezTo>
                  <a:cubicBezTo>
                    <a:pt x="540" y="161"/>
                    <a:pt x="540" y="161"/>
                    <a:pt x="540" y="161"/>
                  </a:cubicBezTo>
                  <a:cubicBezTo>
                    <a:pt x="540" y="162"/>
                    <a:pt x="540" y="162"/>
                    <a:pt x="540" y="162"/>
                  </a:cubicBezTo>
                  <a:cubicBezTo>
                    <a:pt x="539" y="162"/>
                    <a:pt x="539" y="162"/>
                    <a:pt x="539" y="162"/>
                  </a:cubicBezTo>
                  <a:cubicBezTo>
                    <a:pt x="539" y="163"/>
                    <a:pt x="539" y="163"/>
                    <a:pt x="539" y="163"/>
                  </a:cubicBezTo>
                  <a:cubicBezTo>
                    <a:pt x="540" y="163"/>
                    <a:pt x="540" y="163"/>
                    <a:pt x="540" y="163"/>
                  </a:cubicBezTo>
                  <a:close/>
                  <a:moveTo>
                    <a:pt x="572" y="189"/>
                  </a:moveTo>
                  <a:cubicBezTo>
                    <a:pt x="572" y="189"/>
                    <a:pt x="572" y="189"/>
                    <a:pt x="572" y="189"/>
                  </a:cubicBezTo>
                  <a:cubicBezTo>
                    <a:pt x="573" y="189"/>
                    <a:pt x="573" y="189"/>
                    <a:pt x="573" y="189"/>
                  </a:cubicBezTo>
                  <a:cubicBezTo>
                    <a:pt x="574" y="190"/>
                    <a:pt x="574" y="190"/>
                    <a:pt x="574" y="190"/>
                  </a:cubicBezTo>
                  <a:cubicBezTo>
                    <a:pt x="576" y="191"/>
                    <a:pt x="576" y="191"/>
                    <a:pt x="576" y="191"/>
                  </a:cubicBezTo>
                  <a:cubicBezTo>
                    <a:pt x="576" y="191"/>
                    <a:pt x="576" y="191"/>
                    <a:pt x="576" y="191"/>
                  </a:cubicBezTo>
                  <a:cubicBezTo>
                    <a:pt x="577" y="191"/>
                    <a:pt x="577" y="191"/>
                    <a:pt x="577" y="191"/>
                  </a:cubicBezTo>
                  <a:cubicBezTo>
                    <a:pt x="577" y="190"/>
                    <a:pt x="577" y="190"/>
                    <a:pt x="577" y="190"/>
                  </a:cubicBezTo>
                  <a:cubicBezTo>
                    <a:pt x="576" y="190"/>
                    <a:pt x="576" y="190"/>
                    <a:pt x="576" y="190"/>
                  </a:cubicBezTo>
                  <a:cubicBezTo>
                    <a:pt x="575" y="190"/>
                    <a:pt x="575" y="190"/>
                    <a:pt x="575" y="190"/>
                  </a:cubicBezTo>
                  <a:cubicBezTo>
                    <a:pt x="574" y="189"/>
                    <a:pt x="574" y="189"/>
                    <a:pt x="574" y="189"/>
                  </a:cubicBezTo>
                  <a:cubicBezTo>
                    <a:pt x="574" y="189"/>
                    <a:pt x="574" y="189"/>
                    <a:pt x="574" y="189"/>
                  </a:cubicBezTo>
                  <a:cubicBezTo>
                    <a:pt x="572" y="189"/>
                    <a:pt x="572" y="189"/>
                    <a:pt x="572" y="189"/>
                  </a:cubicBezTo>
                  <a:cubicBezTo>
                    <a:pt x="572" y="189"/>
                    <a:pt x="572" y="189"/>
                    <a:pt x="572" y="189"/>
                  </a:cubicBezTo>
                  <a:close/>
                  <a:moveTo>
                    <a:pt x="563" y="187"/>
                  </a:moveTo>
                  <a:cubicBezTo>
                    <a:pt x="564" y="187"/>
                    <a:pt x="564" y="187"/>
                    <a:pt x="564" y="187"/>
                  </a:cubicBezTo>
                  <a:cubicBezTo>
                    <a:pt x="564" y="187"/>
                    <a:pt x="564" y="187"/>
                    <a:pt x="564" y="187"/>
                  </a:cubicBezTo>
                  <a:cubicBezTo>
                    <a:pt x="565" y="188"/>
                    <a:pt x="565" y="188"/>
                    <a:pt x="565" y="188"/>
                  </a:cubicBezTo>
                  <a:cubicBezTo>
                    <a:pt x="565" y="188"/>
                    <a:pt x="565" y="188"/>
                    <a:pt x="565" y="188"/>
                  </a:cubicBezTo>
                  <a:cubicBezTo>
                    <a:pt x="566" y="189"/>
                    <a:pt x="566" y="189"/>
                    <a:pt x="566" y="189"/>
                  </a:cubicBezTo>
                  <a:cubicBezTo>
                    <a:pt x="566" y="189"/>
                    <a:pt x="566" y="189"/>
                    <a:pt x="566" y="189"/>
                  </a:cubicBezTo>
                  <a:cubicBezTo>
                    <a:pt x="567" y="190"/>
                    <a:pt x="567" y="190"/>
                    <a:pt x="567" y="190"/>
                  </a:cubicBezTo>
                  <a:cubicBezTo>
                    <a:pt x="567" y="190"/>
                    <a:pt x="567" y="190"/>
                    <a:pt x="567" y="190"/>
                  </a:cubicBezTo>
                  <a:cubicBezTo>
                    <a:pt x="568" y="190"/>
                    <a:pt x="568" y="190"/>
                    <a:pt x="568" y="190"/>
                  </a:cubicBezTo>
                  <a:cubicBezTo>
                    <a:pt x="569" y="190"/>
                    <a:pt x="569" y="190"/>
                    <a:pt x="569" y="190"/>
                  </a:cubicBezTo>
                  <a:cubicBezTo>
                    <a:pt x="570" y="190"/>
                    <a:pt x="570" y="190"/>
                    <a:pt x="570" y="190"/>
                  </a:cubicBezTo>
                  <a:cubicBezTo>
                    <a:pt x="570" y="190"/>
                    <a:pt x="570" y="190"/>
                    <a:pt x="570" y="190"/>
                  </a:cubicBezTo>
                  <a:cubicBezTo>
                    <a:pt x="569" y="189"/>
                    <a:pt x="569" y="189"/>
                    <a:pt x="569" y="189"/>
                  </a:cubicBezTo>
                  <a:cubicBezTo>
                    <a:pt x="568" y="189"/>
                    <a:pt x="568" y="189"/>
                    <a:pt x="568" y="189"/>
                  </a:cubicBezTo>
                  <a:cubicBezTo>
                    <a:pt x="567" y="188"/>
                    <a:pt x="567" y="188"/>
                    <a:pt x="567" y="188"/>
                  </a:cubicBezTo>
                  <a:cubicBezTo>
                    <a:pt x="567" y="187"/>
                    <a:pt x="567" y="187"/>
                    <a:pt x="567" y="187"/>
                  </a:cubicBezTo>
                  <a:cubicBezTo>
                    <a:pt x="566" y="187"/>
                    <a:pt x="566" y="187"/>
                    <a:pt x="566" y="187"/>
                  </a:cubicBezTo>
                  <a:cubicBezTo>
                    <a:pt x="565" y="186"/>
                    <a:pt x="565" y="186"/>
                    <a:pt x="565" y="186"/>
                  </a:cubicBezTo>
                  <a:cubicBezTo>
                    <a:pt x="565" y="186"/>
                    <a:pt x="565" y="186"/>
                    <a:pt x="565" y="186"/>
                  </a:cubicBezTo>
                  <a:cubicBezTo>
                    <a:pt x="566" y="186"/>
                    <a:pt x="566" y="186"/>
                    <a:pt x="566" y="186"/>
                  </a:cubicBezTo>
                  <a:cubicBezTo>
                    <a:pt x="565" y="186"/>
                    <a:pt x="565" y="186"/>
                    <a:pt x="565" y="186"/>
                  </a:cubicBezTo>
                  <a:cubicBezTo>
                    <a:pt x="564" y="186"/>
                    <a:pt x="564" y="186"/>
                    <a:pt x="564" y="186"/>
                  </a:cubicBezTo>
                  <a:cubicBezTo>
                    <a:pt x="563" y="186"/>
                    <a:pt x="563" y="186"/>
                    <a:pt x="563" y="186"/>
                  </a:cubicBezTo>
                  <a:cubicBezTo>
                    <a:pt x="563" y="186"/>
                    <a:pt x="563" y="186"/>
                    <a:pt x="563" y="186"/>
                  </a:cubicBezTo>
                  <a:cubicBezTo>
                    <a:pt x="563" y="187"/>
                    <a:pt x="563" y="187"/>
                    <a:pt x="563" y="187"/>
                  </a:cubicBezTo>
                  <a:close/>
                  <a:moveTo>
                    <a:pt x="541" y="228"/>
                  </a:moveTo>
                  <a:cubicBezTo>
                    <a:pt x="541" y="228"/>
                    <a:pt x="541" y="228"/>
                    <a:pt x="541" y="228"/>
                  </a:cubicBezTo>
                  <a:cubicBezTo>
                    <a:pt x="542" y="228"/>
                    <a:pt x="542" y="228"/>
                    <a:pt x="542" y="228"/>
                  </a:cubicBezTo>
                  <a:cubicBezTo>
                    <a:pt x="542" y="227"/>
                    <a:pt x="542" y="227"/>
                    <a:pt x="542" y="227"/>
                  </a:cubicBezTo>
                  <a:cubicBezTo>
                    <a:pt x="541" y="227"/>
                    <a:pt x="541" y="227"/>
                    <a:pt x="541" y="227"/>
                  </a:cubicBezTo>
                  <a:cubicBezTo>
                    <a:pt x="540" y="227"/>
                    <a:pt x="540" y="227"/>
                    <a:pt x="540" y="227"/>
                  </a:cubicBezTo>
                  <a:cubicBezTo>
                    <a:pt x="540" y="228"/>
                    <a:pt x="540" y="228"/>
                    <a:pt x="540" y="228"/>
                  </a:cubicBezTo>
                  <a:cubicBezTo>
                    <a:pt x="541" y="228"/>
                    <a:pt x="541" y="228"/>
                    <a:pt x="541" y="228"/>
                  </a:cubicBezTo>
                  <a:close/>
                  <a:moveTo>
                    <a:pt x="536" y="227"/>
                  </a:moveTo>
                  <a:cubicBezTo>
                    <a:pt x="536" y="228"/>
                    <a:pt x="536" y="228"/>
                    <a:pt x="536" y="228"/>
                  </a:cubicBezTo>
                  <a:cubicBezTo>
                    <a:pt x="537" y="228"/>
                    <a:pt x="537" y="228"/>
                    <a:pt x="537" y="228"/>
                  </a:cubicBezTo>
                  <a:cubicBezTo>
                    <a:pt x="538" y="228"/>
                    <a:pt x="538" y="228"/>
                    <a:pt x="538" y="228"/>
                  </a:cubicBezTo>
                  <a:cubicBezTo>
                    <a:pt x="538" y="228"/>
                    <a:pt x="538" y="228"/>
                    <a:pt x="538" y="228"/>
                  </a:cubicBezTo>
                  <a:cubicBezTo>
                    <a:pt x="537" y="227"/>
                    <a:pt x="537" y="227"/>
                    <a:pt x="537" y="227"/>
                  </a:cubicBezTo>
                  <a:cubicBezTo>
                    <a:pt x="536" y="227"/>
                    <a:pt x="536" y="227"/>
                    <a:pt x="536" y="227"/>
                  </a:cubicBezTo>
                  <a:close/>
                  <a:moveTo>
                    <a:pt x="539" y="234"/>
                  </a:moveTo>
                  <a:cubicBezTo>
                    <a:pt x="539" y="234"/>
                    <a:pt x="539" y="234"/>
                    <a:pt x="539" y="234"/>
                  </a:cubicBezTo>
                  <a:cubicBezTo>
                    <a:pt x="539" y="233"/>
                    <a:pt x="539" y="233"/>
                    <a:pt x="539" y="233"/>
                  </a:cubicBezTo>
                  <a:cubicBezTo>
                    <a:pt x="539" y="232"/>
                    <a:pt x="539" y="232"/>
                    <a:pt x="539" y="232"/>
                  </a:cubicBezTo>
                  <a:cubicBezTo>
                    <a:pt x="540" y="232"/>
                    <a:pt x="540" y="232"/>
                    <a:pt x="540" y="232"/>
                  </a:cubicBezTo>
                  <a:cubicBezTo>
                    <a:pt x="541" y="231"/>
                    <a:pt x="541" y="231"/>
                    <a:pt x="541" y="231"/>
                  </a:cubicBezTo>
                  <a:cubicBezTo>
                    <a:pt x="540" y="230"/>
                    <a:pt x="540" y="230"/>
                    <a:pt x="540" y="230"/>
                  </a:cubicBezTo>
                  <a:cubicBezTo>
                    <a:pt x="541" y="230"/>
                    <a:pt x="541" y="230"/>
                    <a:pt x="541" y="230"/>
                  </a:cubicBezTo>
                  <a:cubicBezTo>
                    <a:pt x="541" y="229"/>
                    <a:pt x="541" y="229"/>
                    <a:pt x="541" y="229"/>
                  </a:cubicBezTo>
                  <a:cubicBezTo>
                    <a:pt x="541" y="229"/>
                    <a:pt x="541" y="229"/>
                    <a:pt x="541" y="229"/>
                  </a:cubicBezTo>
                  <a:cubicBezTo>
                    <a:pt x="539" y="228"/>
                    <a:pt x="539" y="228"/>
                    <a:pt x="539" y="228"/>
                  </a:cubicBezTo>
                  <a:cubicBezTo>
                    <a:pt x="539" y="228"/>
                    <a:pt x="539" y="228"/>
                    <a:pt x="539" y="228"/>
                  </a:cubicBezTo>
                  <a:cubicBezTo>
                    <a:pt x="539" y="230"/>
                    <a:pt x="539" y="230"/>
                    <a:pt x="539" y="230"/>
                  </a:cubicBezTo>
                  <a:cubicBezTo>
                    <a:pt x="539" y="230"/>
                    <a:pt x="539" y="230"/>
                    <a:pt x="539" y="230"/>
                  </a:cubicBezTo>
                  <a:cubicBezTo>
                    <a:pt x="538" y="231"/>
                    <a:pt x="538" y="231"/>
                    <a:pt x="538" y="231"/>
                  </a:cubicBezTo>
                  <a:cubicBezTo>
                    <a:pt x="538" y="231"/>
                    <a:pt x="538" y="231"/>
                    <a:pt x="538" y="231"/>
                  </a:cubicBezTo>
                  <a:cubicBezTo>
                    <a:pt x="537" y="231"/>
                    <a:pt x="537" y="231"/>
                    <a:pt x="537" y="231"/>
                  </a:cubicBezTo>
                  <a:cubicBezTo>
                    <a:pt x="537" y="232"/>
                    <a:pt x="537" y="232"/>
                    <a:pt x="537" y="232"/>
                  </a:cubicBezTo>
                  <a:cubicBezTo>
                    <a:pt x="538" y="232"/>
                    <a:pt x="538" y="232"/>
                    <a:pt x="538" y="232"/>
                  </a:cubicBezTo>
                  <a:cubicBezTo>
                    <a:pt x="538" y="233"/>
                    <a:pt x="538" y="233"/>
                    <a:pt x="538" y="233"/>
                  </a:cubicBezTo>
                  <a:cubicBezTo>
                    <a:pt x="538" y="233"/>
                    <a:pt x="538" y="233"/>
                    <a:pt x="538" y="233"/>
                  </a:cubicBezTo>
                  <a:cubicBezTo>
                    <a:pt x="538" y="233"/>
                    <a:pt x="538" y="233"/>
                    <a:pt x="538" y="233"/>
                  </a:cubicBezTo>
                  <a:cubicBezTo>
                    <a:pt x="539" y="233"/>
                    <a:pt x="539" y="233"/>
                    <a:pt x="539" y="233"/>
                  </a:cubicBezTo>
                  <a:cubicBezTo>
                    <a:pt x="539" y="234"/>
                    <a:pt x="539" y="234"/>
                    <a:pt x="539" y="234"/>
                  </a:cubicBezTo>
                  <a:close/>
                  <a:moveTo>
                    <a:pt x="538" y="239"/>
                  </a:moveTo>
                  <a:cubicBezTo>
                    <a:pt x="538" y="239"/>
                    <a:pt x="538" y="238"/>
                    <a:pt x="538" y="238"/>
                  </a:cubicBezTo>
                  <a:cubicBezTo>
                    <a:pt x="538" y="238"/>
                    <a:pt x="538" y="238"/>
                    <a:pt x="538" y="238"/>
                  </a:cubicBezTo>
                  <a:cubicBezTo>
                    <a:pt x="538" y="237"/>
                    <a:pt x="538" y="237"/>
                    <a:pt x="538" y="237"/>
                  </a:cubicBezTo>
                  <a:cubicBezTo>
                    <a:pt x="538" y="237"/>
                    <a:pt x="538" y="237"/>
                    <a:pt x="538" y="237"/>
                  </a:cubicBezTo>
                  <a:cubicBezTo>
                    <a:pt x="538" y="237"/>
                    <a:pt x="538" y="237"/>
                    <a:pt x="538" y="237"/>
                  </a:cubicBezTo>
                  <a:cubicBezTo>
                    <a:pt x="537" y="238"/>
                    <a:pt x="537" y="238"/>
                    <a:pt x="537" y="238"/>
                  </a:cubicBezTo>
                  <a:cubicBezTo>
                    <a:pt x="538" y="239"/>
                    <a:pt x="538" y="239"/>
                    <a:pt x="538" y="239"/>
                  </a:cubicBezTo>
                  <a:close/>
                  <a:moveTo>
                    <a:pt x="538" y="240"/>
                  </a:moveTo>
                  <a:cubicBezTo>
                    <a:pt x="539" y="240"/>
                    <a:pt x="539" y="240"/>
                    <a:pt x="539" y="240"/>
                  </a:cubicBezTo>
                  <a:cubicBezTo>
                    <a:pt x="538" y="240"/>
                    <a:pt x="538" y="240"/>
                    <a:pt x="538" y="240"/>
                  </a:cubicBezTo>
                  <a:cubicBezTo>
                    <a:pt x="538" y="239"/>
                    <a:pt x="538" y="239"/>
                    <a:pt x="538" y="239"/>
                  </a:cubicBezTo>
                  <a:cubicBezTo>
                    <a:pt x="538" y="240"/>
                    <a:pt x="538" y="240"/>
                    <a:pt x="538" y="240"/>
                  </a:cubicBezTo>
                  <a:cubicBezTo>
                    <a:pt x="538" y="240"/>
                    <a:pt x="538" y="240"/>
                    <a:pt x="538" y="240"/>
                  </a:cubicBezTo>
                  <a:cubicBezTo>
                    <a:pt x="538" y="240"/>
                    <a:pt x="538" y="240"/>
                    <a:pt x="538" y="240"/>
                  </a:cubicBezTo>
                  <a:close/>
                  <a:moveTo>
                    <a:pt x="537" y="241"/>
                  </a:moveTo>
                  <a:cubicBezTo>
                    <a:pt x="537" y="241"/>
                    <a:pt x="537" y="241"/>
                    <a:pt x="537" y="241"/>
                  </a:cubicBezTo>
                  <a:cubicBezTo>
                    <a:pt x="537" y="241"/>
                    <a:pt x="537" y="241"/>
                    <a:pt x="537" y="241"/>
                  </a:cubicBezTo>
                  <a:cubicBezTo>
                    <a:pt x="536" y="241"/>
                    <a:pt x="536" y="241"/>
                    <a:pt x="536" y="241"/>
                  </a:cubicBezTo>
                  <a:cubicBezTo>
                    <a:pt x="536" y="241"/>
                    <a:pt x="536" y="241"/>
                    <a:pt x="536" y="241"/>
                  </a:cubicBezTo>
                  <a:cubicBezTo>
                    <a:pt x="537" y="241"/>
                    <a:pt x="537" y="241"/>
                    <a:pt x="537" y="241"/>
                  </a:cubicBezTo>
                  <a:close/>
                  <a:moveTo>
                    <a:pt x="537" y="243"/>
                  </a:moveTo>
                  <a:cubicBezTo>
                    <a:pt x="538" y="243"/>
                    <a:pt x="538" y="243"/>
                    <a:pt x="538" y="243"/>
                  </a:cubicBezTo>
                  <a:cubicBezTo>
                    <a:pt x="538" y="243"/>
                    <a:pt x="538" y="243"/>
                    <a:pt x="538" y="243"/>
                  </a:cubicBezTo>
                  <a:cubicBezTo>
                    <a:pt x="538" y="242"/>
                    <a:pt x="538" y="242"/>
                    <a:pt x="538" y="242"/>
                  </a:cubicBezTo>
                  <a:cubicBezTo>
                    <a:pt x="538" y="242"/>
                    <a:pt x="538" y="242"/>
                    <a:pt x="538" y="242"/>
                  </a:cubicBezTo>
                  <a:cubicBezTo>
                    <a:pt x="537" y="242"/>
                    <a:pt x="537" y="242"/>
                    <a:pt x="537" y="242"/>
                  </a:cubicBezTo>
                  <a:cubicBezTo>
                    <a:pt x="537" y="243"/>
                    <a:pt x="537" y="243"/>
                    <a:pt x="537" y="243"/>
                  </a:cubicBezTo>
                  <a:close/>
                  <a:moveTo>
                    <a:pt x="536" y="248"/>
                  </a:moveTo>
                  <a:cubicBezTo>
                    <a:pt x="536" y="248"/>
                    <a:pt x="536" y="248"/>
                    <a:pt x="536" y="248"/>
                  </a:cubicBezTo>
                  <a:cubicBezTo>
                    <a:pt x="536" y="248"/>
                    <a:pt x="536" y="248"/>
                    <a:pt x="536" y="248"/>
                  </a:cubicBezTo>
                  <a:cubicBezTo>
                    <a:pt x="536" y="248"/>
                    <a:pt x="536" y="248"/>
                    <a:pt x="536" y="248"/>
                  </a:cubicBezTo>
                  <a:cubicBezTo>
                    <a:pt x="536" y="248"/>
                    <a:pt x="536" y="248"/>
                    <a:pt x="536" y="248"/>
                  </a:cubicBezTo>
                  <a:close/>
                  <a:moveTo>
                    <a:pt x="536" y="251"/>
                  </a:moveTo>
                  <a:cubicBezTo>
                    <a:pt x="536" y="250"/>
                    <a:pt x="536" y="250"/>
                    <a:pt x="536" y="250"/>
                  </a:cubicBezTo>
                  <a:cubicBezTo>
                    <a:pt x="536" y="250"/>
                    <a:pt x="536" y="250"/>
                    <a:pt x="536" y="250"/>
                  </a:cubicBezTo>
                  <a:cubicBezTo>
                    <a:pt x="536" y="250"/>
                    <a:pt x="536" y="250"/>
                    <a:pt x="536" y="250"/>
                  </a:cubicBezTo>
                  <a:cubicBezTo>
                    <a:pt x="536" y="251"/>
                    <a:pt x="536" y="251"/>
                    <a:pt x="536" y="251"/>
                  </a:cubicBezTo>
                  <a:close/>
                  <a:moveTo>
                    <a:pt x="536" y="252"/>
                  </a:moveTo>
                  <a:cubicBezTo>
                    <a:pt x="536" y="252"/>
                    <a:pt x="536" y="252"/>
                    <a:pt x="536" y="252"/>
                  </a:cubicBezTo>
                  <a:cubicBezTo>
                    <a:pt x="536" y="252"/>
                    <a:pt x="536" y="252"/>
                    <a:pt x="536" y="252"/>
                  </a:cubicBezTo>
                  <a:cubicBezTo>
                    <a:pt x="536" y="252"/>
                    <a:pt x="536" y="252"/>
                    <a:pt x="536" y="252"/>
                  </a:cubicBezTo>
                  <a:close/>
                  <a:moveTo>
                    <a:pt x="535" y="253"/>
                  </a:moveTo>
                  <a:cubicBezTo>
                    <a:pt x="535" y="253"/>
                    <a:pt x="535" y="253"/>
                    <a:pt x="535" y="253"/>
                  </a:cubicBezTo>
                  <a:cubicBezTo>
                    <a:pt x="535" y="253"/>
                    <a:pt x="535" y="253"/>
                    <a:pt x="535" y="253"/>
                  </a:cubicBezTo>
                  <a:cubicBezTo>
                    <a:pt x="535" y="253"/>
                    <a:pt x="535" y="253"/>
                    <a:pt x="535" y="253"/>
                  </a:cubicBezTo>
                  <a:cubicBezTo>
                    <a:pt x="535" y="253"/>
                    <a:pt x="535" y="253"/>
                    <a:pt x="535" y="253"/>
                  </a:cubicBezTo>
                  <a:cubicBezTo>
                    <a:pt x="535" y="253"/>
                    <a:pt x="535" y="253"/>
                    <a:pt x="535" y="253"/>
                  </a:cubicBezTo>
                  <a:close/>
                  <a:moveTo>
                    <a:pt x="534" y="256"/>
                  </a:moveTo>
                  <a:cubicBezTo>
                    <a:pt x="534" y="256"/>
                    <a:pt x="534" y="256"/>
                    <a:pt x="534" y="256"/>
                  </a:cubicBezTo>
                  <a:cubicBezTo>
                    <a:pt x="534" y="255"/>
                    <a:pt x="534" y="255"/>
                    <a:pt x="534" y="255"/>
                  </a:cubicBezTo>
                  <a:cubicBezTo>
                    <a:pt x="534" y="255"/>
                    <a:pt x="534" y="255"/>
                    <a:pt x="534" y="255"/>
                  </a:cubicBezTo>
                  <a:cubicBezTo>
                    <a:pt x="534" y="255"/>
                    <a:pt x="534" y="255"/>
                    <a:pt x="534" y="255"/>
                  </a:cubicBezTo>
                  <a:cubicBezTo>
                    <a:pt x="534" y="256"/>
                    <a:pt x="534" y="256"/>
                    <a:pt x="534" y="256"/>
                  </a:cubicBezTo>
                  <a:cubicBezTo>
                    <a:pt x="534" y="256"/>
                    <a:pt x="534" y="256"/>
                    <a:pt x="534" y="256"/>
                  </a:cubicBezTo>
                  <a:close/>
                  <a:moveTo>
                    <a:pt x="526" y="266"/>
                  </a:moveTo>
                  <a:cubicBezTo>
                    <a:pt x="527" y="266"/>
                    <a:pt x="527" y="266"/>
                    <a:pt x="527" y="266"/>
                  </a:cubicBezTo>
                  <a:cubicBezTo>
                    <a:pt x="528" y="265"/>
                    <a:pt x="528" y="265"/>
                    <a:pt x="528" y="265"/>
                  </a:cubicBezTo>
                  <a:cubicBezTo>
                    <a:pt x="528" y="264"/>
                    <a:pt x="528" y="264"/>
                    <a:pt x="528" y="264"/>
                  </a:cubicBezTo>
                  <a:cubicBezTo>
                    <a:pt x="529" y="264"/>
                    <a:pt x="529" y="264"/>
                    <a:pt x="529" y="264"/>
                  </a:cubicBezTo>
                  <a:cubicBezTo>
                    <a:pt x="529" y="263"/>
                    <a:pt x="529" y="263"/>
                    <a:pt x="529" y="263"/>
                  </a:cubicBezTo>
                  <a:cubicBezTo>
                    <a:pt x="529" y="262"/>
                    <a:pt x="529" y="262"/>
                    <a:pt x="529" y="262"/>
                  </a:cubicBezTo>
                  <a:cubicBezTo>
                    <a:pt x="530" y="261"/>
                    <a:pt x="530" y="261"/>
                    <a:pt x="530" y="261"/>
                  </a:cubicBezTo>
                  <a:cubicBezTo>
                    <a:pt x="530" y="261"/>
                    <a:pt x="530" y="261"/>
                    <a:pt x="530" y="261"/>
                  </a:cubicBezTo>
                  <a:cubicBezTo>
                    <a:pt x="529" y="261"/>
                    <a:pt x="529" y="261"/>
                    <a:pt x="529" y="261"/>
                  </a:cubicBezTo>
                  <a:cubicBezTo>
                    <a:pt x="528" y="262"/>
                    <a:pt x="528" y="262"/>
                    <a:pt x="528" y="262"/>
                  </a:cubicBezTo>
                  <a:cubicBezTo>
                    <a:pt x="528" y="262"/>
                    <a:pt x="528" y="262"/>
                    <a:pt x="528" y="262"/>
                  </a:cubicBezTo>
                  <a:cubicBezTo>
                    <a:pt x="528" y="263"/>
                    <a:pt x="528" y="263"/>
                    <a:pt x="528" y="263"/>
                  </a:cubicBezTo>
                  <a:cubicBezTo>
                    <a:pt x="527" y="263"/>
                    <a:pt x="527" y="263"/>
                    <a:pt x="527" y="263"/>
                  </a:cubicBezTo>
                  <a:cubicBezTo>
                    <a:pt x="527" y="264"/>
                    <a:pt x="527" y="264"/>
                    <a:pt x="527" y="264"/>
                  </a:cubicBezTo>
                  <a:cubicBezTo>
                    <a:pt x="527" y="264"/>
                    <a:pt x="527" y="264"/>
                    <a:pt x="527" y="264"/>
                  </a:cubicBezTo>
                  <a:cubicBezTo>
                    <a:pt x="526" y="266"/>
                    <a:pt x="526" y="266"/>
                    <a:pt x="526" y="266"/>
                  </a:cubicBezTo>
                  <a:close/>
                  <a:moveTo>
                    <a:pt x="518" y="274"/>
                  </a:moveTo>
                  <a:cubicBezTo>
                    <a:pt x="519" y="274"/>
                    <a:pt x="519" y="274"/>
                    <a:pt x="519" y="274"/>
                  </a:cubicBezTo>
                  <a:cubicBezTo>
                    <a:pt x="519" y="273"/>
                    <a:pt x="519" y="273"/>
                    <a:pt x="519" y="273"/>
                  </a:cubicBezTo>
                  <a:cubicBezTo>
                    <a:pt x="519" y="273"/>
                    <a:pt x="519" y="273"/>
                    <a:pt x="519" y="273"/>
                  </a:cubicBezTo>
                  <a:cubicBezTo>
                    <a:pt x="519" y="272"/>
                    <a:pt x="519" y="272"/>
                    <a:pt x="519" y="272"/>
                  </a:cubicBezTo>
                  <a:cubicBezTo>
                    <a:pt x="520" y="272"/>
                    <a:pt x="520" y="272"/>
                    <a:pt x="520" y="272"/>
                  </a:cubicBezTo>
                  <a:cubicBezTo>
                    <a:pt x="520" y="271"/>
                    <a:pt x="520" y="271"/>
                    <a:pt x="520" y="271"/>
                  </a:cubicBezTo>
                  <a:cubicBezTo>
                    <a:pt x="520" y="271"/>
                    <a:pt x="520" y="271"/>
                    <a:pt x="520" y="271"/>
                  </a:cubicBezTo>
                  <a:cubicBezTo>
                    <a:pt x="521" y="271"/>
                    <a:pt x="521" y="271"/>
                    <a:pt x="521" y="271"/>
                  </a:cubicBezTo>
                  <a:cubicBezTo>
                    <a:pt x="521" y="270"/>
                    <a:pt x="521" y="270"/>
                    <a:pt x="521" y="270"/>
                  </a:cubicBezTo>
                  <a:cubicBezTo>
                    <a:pt x="522" y="269"/>
                    <a:pt x="522" y="269"/>
                    <a:pt x="522" y="269"/>
                  </a:cubicBezTo>
                  <a:cubicBezTo>
                    <a:pt x="523" y="268"/>
                    <a:pt x="523" y="268"/>
                    <a:pt x="523" y="268"/>
                  </a:cubicBezTo>
                  <a:cubicBezTo>
                    <a:pt x="524" y="268"/>
                    <a:pt x="524" y="268"/>
                    <a:pt x="524" y="268"/>
                  </a:cubicBezTo>
                  <a:cubicBezTo>
                    <a:pt x="524" y="268"/>
                    <a:pt x="524" y="268"/>
                    <a:pt x="524" y="268"/>
                  </a:cubicBezTo>
                  <a:cubicBezTo>
                    <a:pt x="524" y="267"/>
                    <a:pt x="524" y="267"/>
                    <a:pt x="524" y="267"/>
                  </a:cubicBezTo>
                  <a:cubicBezTo>
                    <a:pt x="524" y="266"/>
                    <a:pt x="524" y="266"/>
                    <a:pt x="524" y="266"/>
                  </a:cubicBezTo>
                  <a:cubicBezTo>
                    <a:pt x="523" y="266"/>
                    <a:pt x="523" y="266"/>
                    <a:pt x="523" y="266"/>
                  </a:cubicBezTo>
                  <a:cubicBezTo>
                    <a:pt x="523" y="267"/>
                    <a:pt x="523" y="267"/>
                    <a:pt x="523" y="267"/>
                  </a:cubicBezTo>
                  <a:cubicBezTo>
                    <a:pt x="522" y="268"/>
                    <a:pt x="522" y="268"/>
                    <a:pt x="522" y="268"/>
                  </a:cubicBezTo>
                  <a:cubicBezTo>
                    <a:pt x="522" y="268"/>
                    <a:pt x="522" y="268"/>
                    <a:pt x="522" y="268"/>
                  </a:cubicBezTo>
                  <a:cubicBezTo>
                    <a:pt x="521" y="268"/>
                    <a:pt x="521" y="268"/>
                    <a:pt x="521" y="268"/>
                  </a:cubicBezTo>
                  <a:cubicBezTo>
                    <a:pt x="521" y="268"/>
                    <a:pt x="521" y="268"/>
                    <a:pt x="521" y="268"/>
                  </a:cubicBezTo>
                  <a:cubicBezTo>
                    <a:pt x="520" y="268"/>
                    <a:pt x="520" y="268"/>
                    <a:pt x="520" y="268"/>
                  </a:cubicBezTo>
                  <a:cubicBezTo>
                    <a:pt x="520" y="268"/>
                    <a:pt x="520" y="268"/>
                    <a:pt x="520" y="268"/>
                  </a:cubicBezTo>
                  <a:cubicBezTo>
                    <a:pt x="520" y="268"/>
                    <a:pt x="520" y="268"/>
                    <a:pt x="520" y="268"/>
                  </a:cubicBezTo>
                  <a:cubicBezTo>
                    <a:pt x="520" y="269"/>
                    <a:pt x="520" y="269"/>
                    <a:pt x="520" y="269"/>
                  </a:cubicBezTo>
                  <a:cubicBezTo>
                    <a:pt x="520" y="269"/>
                    <a:pt x="520" y="269"/>
                    <a:pt x="520" y="269"/>
                  </a:cubicBezTo>
                  <a:cubicBezTo>
                    <a:pt x="519" y="270"/>
                    <a:pt x="519" y="270"/>
                    <a:pt x="519" y="270"/>
                  </a:cubicBezTo>
                  <a:cubicBezTo>
                    <a:pt x="519" y="270"/>
                    <a:pt x="519" y="270"/>
                    <a:pt x="519" y="270"/>
                  </a:cubicBezTo>
                  <a:cubicBezTo>
                    <a:pt x="519" y="271"/>
                    <a:pt x="519" y="271"/>
                    <a:pt x="519" y="271"/>
                  </a:cubicBezTo>
                  <a:cubicBezTo>
                    <a:pt x="519" y="271"/>
                    <a:pt x="519" y="271"/>
                    <a:pt x="519" y="271"/>
                  </a:cubicBezTo>
                  <a:cubicBezTo>
                    <a:pt x="518" y="272"/>
                    <a:pt x="518" y="272"/>
                    <a:pt x="518" y="272"/>
                  </a:cubicBezTo>
                  <a:cubicBezTo>
                    <a:pt x="518" y="272"/>
                    <a:pt x="518" y="272"/>
                    <a:pt x="518" y="272"/>
                  </a:cubicBezTo>
                  <a:cubicBezTo>
                    <a:pt x="518" y="273"/>
                    <a:pt x="518" y="273"/>
                    <a:pt x="518" y="273"/>
                  </a:cubicBezTo>
                  <a:cubicBezTo>
                    <a:pt x="518" y="273"/>
                    <a:pt x="518" y="273"/>
                    <a:pt x="518" y="273"/>
                  </a:cubicBezTo>
                  <a:cubicBezTo>
                    <a:pt x="518" y="274"/>
                    <a:pt x="518" y="274"/>
                    <a:pt x="518" y="274"/>
                  </a:cubicBezTo>
                  <a:cubicBezTo>
                    <a:pt x="518" y="274"/>
                    <a:pt x="518" y="274"/>
                    <a:pt x="518" y="274"/>
                  </a:cubicBezTo>
                  <a:close/>
                  <a:moveTo>
                    <a:pt x="514" y="280"/>
                  </a:moveTo>
                  <a:cubicBezTo>
                    <a:pt x="514" y="280"/>
                    <a:pt x="514" y="279"/>
                    <a:pt x="514" y="279"/>
                  </a:cubicBezTo>
                  <a:cubicBezTo>
                    <a:pt x="515" y="277"/>
                    <a:pt x="515" y="277"/>
                    <a:pt x="515" y="277"/>
                  </a:cubicBezTo>
                  <a:cubicBezTo>
                    <a:pt x="515" y="277"/>
                    <a:pt x="515" y="277"/>
                    <a:pt x="515" y="277"/>
                  </a:cubicBezTo>
                  <a:cubicBezTo>
                    <a:pt x="516" y="276"/>
                    <a:pt x="516" y="276"/>
                    <a:pt x="516" y="276"/>
                  </a:cubicBezTo>
                  <a:cubicBezTo>
                    <a:pt x="516" y="275"/>
                    <a:pt x="516" y="275"/>
                    <a:pt x="516" y="275"/>
                  </a:cubicBezTo>
                  <a:cubicBezTo>
                    <a:pt x="516" y="275"/>
                    <a:pt x="516" y="275"/>
                    <a:pt x="516" y="275"/>
                  </a:cubicBezTo>
                  <a:cubicBezTo>
                    <a:pt x="516" y="275"/>
                    <a:pt x="516" y="275"/>
                    <a:pt x="516" y="275"/>
                  </a:cubicBezTo>
                  <a:cubicBezTo>
                    <a:pt x="515" y="275"/>
                    <a:pt x="515" y="275"/>
                    <a:pt x="515" y="275"/>
                  </a:cubicBezTo>
                  <a:cubicBezTo>
                    <a:pt x="515" y="274"/>
                    <a:pt x="515" y="274"/>
                    <a:pt x="515" y="274"/>
                  </a:cubicBezTo>
                  <a:cubicBezTo>
                    <a:pt x="514" y="275"/>
                    <a:pt x="514" y="275"/>
                    <a:pt x="514" y="275"/>
                  </a:cubicBezTo>
                  <a:cubicBezTo>
                    <a:pt x="514" y="276"/>
                    <a:pt x="514" y="276"/>
                    <a:pt x="514" y="276"/>
                  </a:cubicBezTo>
                  <a:cubicBezTo>
                    <a:pt x="514" y="276"/>
                    <a:pt x="514" y="276"/>
                    <a:pt x="514" y="276"/>
                  </a:cubicBezTo>
                  <a:cubicBezTo>
                    <a:pt x="514" y="278"/>
                    <a:pt x="514" y="278"/>
                    <a:pt x="514" y="278"/>
                  </a:cubicBezTo>
                  <a:cubicBezTo>
                    <a:pt x="513" y="278"/>
                    <a:pt x="513" y="278"/>
                    <a:pt x="513" y="278"/>
                  </a:cubicBezTo>
                  <a:cubicBezTo>
                    <a:pt x="514" y="279"/>
                    <a:pt x="514" y="279"/>
                    <a:pt x="514" y="279"/>
                  </a:cubicBezTo>
                  <a:cubicBezTo>
                    <a:pt x="514" y="280"/>
                    <a:pt x="514" y="280"/>
                    <a:pt x="514" y="280"/>
                  </a:cubicBezTo>
                  <a:close/>
                  <a:moveTo>
                    <a:pt x="9" y="215"/>
                  </a:moveTo>
                  <a:cubicBezTo>
                    <a:pt x="9" y="215"/>
                    <a:pt x="8" y="216"/>
                    <a:pt x="8" y="216"/>
                  </a:cubicBezTo>
                  <a:cubicBezTo>
                    <a:pt x="9" y="217"/>
                    <a:pt x="9" y="217"/>
                    <a:pt x="9" y="217"/>
                  </a:cubicBezTo>
                  <a:cubicBezTo>
                    <a:pt x="10" y="216"/>
                    <a:pt x="10" y="216"/>
                    <a:pt x="10" y="216"/>
                  </a:cubicBezTo>
                  <a:lnTo>
                    <a:pt x="9" y="21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4" name="Freeform 11"/>
            <p:cNvSpPr>
              <a:spLocks noEditPoints="1"/>
            </p:cNvSpPr>
            <p:nvPr/>
          </p:nvSpPr>
          <p:spPr bwMode="auto">
            <a:xfrm>
              <a:off x="4426829" y="1014430"/>
              <a:ext cx="299785" cy="329377"/>
            </a:xfrm>
            <a:custGeom>
              <a:avLst/>
              <a:gdLst>
                <a:gd name="T0" fmla="*/ 60 w 63"/>
                <a:gd name="T1" fmla="*/ 6 h 69"/>
                <a:gd name="T2" fmla="*/ 26 w 63"/>
                <a:gd name="T3" fmla="*/ 0 h 69"/>
                <a:gd name="T4" fmla="*/ 21 w 63"/>
                <a:gd name="T5" fmla="*/ 7 h 69"/>
                <a:gd name="T6" fmla="*/ 28 w 63"/>
                <a:gd name="T7" fmla="*/ 13 h 69"/>
                <a:gd name="T8" fmla="*/ 28 w 63"/>
                <a:gd name="T9" fmla="*/ 13 h 69"/>
                <a:gd name="T10" fmla="*/ 25 w 63"/>
                <a:gd name="T11" fmla="*/ 14 h 69"/>
                <a:gd name="T12" fmla="*/ 33 w 63"/>
                <a:gd name="T13" fmla="*/ 17 h 69"/>
                <a:gd name="T14" fmla="*/ 39 w 63"/>
                <a:gd name="T15" fmla="*/ 17 h 69"/>
                <a:gd name="T16" fmla="*/ 45 w 63"/>
                <a:gd name="T17" fmla="*/ 12 h 69"/>
                <a:gd name="T18" fmla="*/ 44 w 63"/>
                <a:gd name="T19" fmla="*/ 7 h 69"/>
                <a:gd name="T20" fmla="*/ 38 w 63"/>
                <a:gd name="T21" fmla="*/ 5 h 69"/>
                <a:gd name="T22" fmla="*/ 35 w 63"/>
                <a:gd name="T23" fmla="*/ 7 h 69"/>
                <a:gd name="T24" fmla="*/ 33 w 63"/>
                <a:gd name="T25" fmla="*/ 3 h 69"/>
                <a:gd name="T26" fmla="*/ 33 w 63"/>
                <a:gd name="T27" fmla="*/ 10 h 69"/>
                <a:gd name="T28" fmla="*/ 28 w 63"/>
                <a:gd name="T29" fmla="*/ 7 h 69"/>
                <a:gd name="T30" fmla="*/ 25 w 63"/>
                <a:gd name="T31" fmla="*/ 3 h 69"/>
                <a:gd name="T32" fmla="*/ 24 w 63"/>
                <a:gd name="T33" fmla="*/ 8 h 69"/>
                <a:gd name="T34" fmla="*/ 21 w 63"/>
                <a:gd name="T35" fmla="*/ 10 h 69"/>
                <a:gd name="T36" fmla="*/ 51 w 63"/>
                <a:gd name="T37" fmla="*/ 22 h 69"/>
                <a:gd name="T38" fmla="*/ 52 w 63"/>
                <a:gd name="T39" fmla="*/ 22 h 69"/>
                <a:gd name="T40" fmla="*/ 49 w 63"/>
                <a:gd name="T41" fmla="*/ 24 h 69"/>
                <a:gd name="T42" fmla="*/ 39 w 63"/>
                <a:gd name="T43" fmla="*/ 30 h 69"/>
                <a:gd name="T44" fmla="*/ 44 w 63"/>
                <a:gd name="T45" fmla="*/ 34 h 69"/>
                <a:gd name="T46" fmla="*/ 38 w 63"/>
                <a:gd name="T47" fmla="*/ 39 h 69"/>
                <a:gd name="T48" fmla="*/ 33 w 63"/>
                <a:gd name="T49" fmla="*/ 39 h 69"/>
                <a:gd name="T50" fmla="*/ 33 w 63"/>
                <a:gd name="T51" fmla="*/ 32 h 69"/>
                <a:gd name="T52" fmla="*/ 29 w 63"/>
                <a:gd name="T53" fmla="*/ 27 h 69"/>
                <a:gd name="T54" fmla="*/ 35 w 63"/>
                <a:gd name="T55" fmla="*/ 29 h 69"/>
                <a:gd name="T56" fmla="*/ 33 w 63"/>
                <a:gd name="T57" fmla="*/ 25 h 69"/>
                <a:gd name="T58" fmla="*/ 3 w 63"/>
                <a:gd name="T59" fmla="*/ 28 h 69"/>
                <a:gd name="T60" fmla="*/ 3 w 63"/>
                <a:gd name="T61" fmla="*/ 27 h 69"/>
                <a:gd name="T62" fmla="*/ 21 w 63"/>
                <a:gd name="T63" fmla="*/ 48 h 69"/>
                <a:gd name="T64" fmla="*/ 19 w 63"/>
                <a:gd name="T65" fmla="*/ 44 h 69"/>
                <a:gd name="T66" fmla="*/ 14 w 63"/>
                <a:gd name="T67" fmla="*/ 42 h 69"/>
                <a:gd name="T68" fmla="*/ 12 w 63"/>
                <a:gd name="T69" fmla="*/ 39 h 69"/>
                <a:gd name="T70" fmla="*/ 16 w 63"/>
                <a:gd name="T71" fmla="*/ 38 h 69"/>
                <a:gd name="T72" fmla="*/ 19 w 63"/>
                <a:gd name="T73" fmla="*/ 35 h 69"/>
                <a:gd name="T74" fmla="*/ 17 w 63"/>
                <a:gd name="T75" fmla="*/ 34 h 69"/>
                <a:gd name="T76" fmla="*/ 11 w 63"/>
                <a:gd name="T77" fmla="*/ 35 h 69"/>
                <a:gd name="T78" fmla="*/ 14 w 63"/>
                <a:gd name="T79" fmla="*/ 31 h 69"/>
                <a:gd name="T80" fmla="*/ 19 w 63"/>
                <a:gd name="T81" fmla="*/ 28 h 69"/>
                <a:gd name="T82" fmla="*/ 15 w 63"/>
                <a:gd name="T83" fmla="*/ 28 h 69"/>
                <a:gd name="T84" fmla="*/ 14 w 63"/>
                <a:gd name="T85" fmla="*/ 26 h 69"/>
                <a:gd name="T86" fmla="*/ 13 w 63"/>
                <a:gd name="T87" fmla="*/ 29 h 69"/>
                <a:gd name="T88" fmla="*/ 7 w 63"/>
                <a:gd name="T89" fmla="*/ 29 h 69"/>
                <a:gd name="T90" fmla="*/ 4 w 63"/>
                <a:gd name="T91" fmla="*/ 25 h 69"/>
                <a:gd name="T92" fmla="*/ 5 w 63"/>
                <a:gd name="T93" fmla="*/ 24 h 69"/>
                <a:gd name="T94" fmla="*/ 4 w 63"/>
                <a:gd name="T95" fmla="*/ 19 h 69"/>
                <a:gd name="T96" fmla="*/ 0 w 63"/>
                <a:gd name="T97" fmla="*/ 17 h 69"/>
                <a:gd name="T98" fmla="*/ 5 w 63"/>
                <a:gd name="T99" fmla="*/ 15 h 69"/>
                <a:gd name="T100" fmla="*/ 9 w 63"/>
                <a:gd name="T101" fmla="*/ 14 h 69"/>
                <a:gd name="T102" fmla="*/ 9 w 63"/>
                <a:gd name="T103" fmla="*/ 15 h 69"/>
                <a:gd name="T104" fmla="*/ 10 w 63"/>
                <a:gd name="T105" fmla="*/ 19 h 69"/>
                <a:gd name="T106" fmla="*/ 13 w 63"/>
                <a:gd name="T107" fmla="*/ 17 h 69"/>
                <a:gd name="T108" fmla="*/ 17 w 63"/>
                <a:gd name="T109" fmla="*/ 23 h 69"/>
                <a:gd name="T110" fmla="*/ 15 w 63"/>
                <a:gd name="T111" fmla="*/ 12 h 69"/>
                <a:gd name="T112" fmla="*/ 21 w 63"/>
                <a:gd name="T113" fmla="*/ 13 h 69"/>
                <a:gd name="T114" fmla="*/ 23 w 63"/>
                <a:gd name="T115" fmla="*/ 15 h 69"/>
                <a:gd name="T116" fmla="*/ 32 w 63"/>
                <a:gd name="T117" fmla="*/ 23 h 69"/>
                <a:gd name="T118" fmla="*/ 27 w 63"/>
                <a:gd name="T119" fmla="*/ 27 h 69"/>
                <a:gd name="T120" fmla="*/ 26 w 63"/>
                <a:gd name="T121" fmla="*/ 34 h 69"/>
                <a:gd name="T122" fmla="*/ 23 w 63"/>
                <a:gd name="T123" fmla="*/ 41 h 69"/>
                <a:gd name="T124" fmla="*/ 32 w 63"/>
                <a:gd name="T125"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3" h="69">
                  <a:moveTo>
                    <a:pt x="58" y="6"/>
                  </a:moveTo>
                  <a:cubicBezTo>
                    <a:pt x="59" y="6"/>
                    <a:pt x="59" y="5"/>
                    <a:pt x="59" y="5"/>
                  </a:cubicBezTo>
                  <a:cubicBezTo>
                    <a:pt x="60" y="5"/>
                    <a:pt x="60" y="5"/>
                    <a:pt x="60" y="5"/>
                  </a:cubicBezTo>
                  <a:cubicBezTo>
                    <a:pt x="61" y="5"/>
                    <a:pt x="61" y="5"/>
                    <a:pt x="61" y="5"/>
                  </a:cubicBezTo>
                  <a:cubicBezTo>
                    <a:pt x="61" y="4"/>
                    <a:pt x="61" y="4"/>
                    <a:pt x="61" y="4"/>
                  </a:cubicBezTo>
                  <a:cubicBezTo>
                    <a:pt x="62" y="3"/>
                    <a:pt x="62" y="3"/>
                    <a:pt x="62" y="3"/>
                  </a:cubicBezTo>
                  <a:cubicBezTo>
                    <a:pt x="63" y="3"/>
                    <a:pt x="63" y="3"/>
                    <a:pt x="63" y="3"/>
                  </a:cubicBezTo>
                  <a:cubicBezTo>
                    <a:pt x="63" y="4"/>
                    <a:pt x="63" y="4"/>
                    <a:pt x="63" y="4"/>
                  </a:cubicBezTo>
                  <a:cubicBezTo>
                    <a:pt x="63" y="4"/>
                    <a:pt x="63" y="4"/>
                    <a:pt x="63" y="4"/>
                  </a:cubicBezTo>
                  <a:cubicBezTo>
                    <a:pt x="62" y="5"/>
                    <a:pt x="62" y="5"/>
                    <a:pt x="62" y="5"/>
                  </a:cubicBezTo>
                  <a:cubicBezTo>
                    <a:pt x="61" y="5"/>
                    <a:pt x="61" y="5"/>
                    <a:pt x="61" y="5"/>
                  </a:cubicBezTo>
                  <a:cubicBezTo>
                    <a:pt x="60" y="6"/>
                    <a:pt x="60" y="6"/>
                    <a:pt x="60" y="6"/>
                  </a:cubicBezTo>
                  <a:cubicBezTo>
                    <a:pt x="59" y="6"/>
                    <a:pt x="59" y="6"/>
                    <a:pt x="59" y="6"/>
                  </a:cubicBezTo>
                  <a:cubicBezTo>
                    <a:pt x="59" y="6"/>
                    <a:pt x="59" y="6"/>
                    <a:pt x="59" y="6"/>
                  </a:cubicBezTo>
                  <a:cubicBezTo>
                    <a:pt x="58" y="6"/>
                    <a:pt x="58" y="6"/>
                    <a:pt x="58" y="6"/>
                  </a:cubicBezTo>
                  <a:close/>
                  <a:moveTo>
                    <a:pt x="47" y="7"/>
                  </a:moveTo>
                  <a:cubicBezTo>
                    <a:pt x="48" y="7"/>
                    <a:pt x="48" y="7"/>
                    <a:pt x="48" y="7"/>
                  </a:cubicBezTo>
                  <a:cubicBezTo>
                    <a:pt x="48" y="7"/>
                    <a:pt x="48" y="7"/>
                    <a:pt x="48" y="7"/>
                  </a:cubicBezTo>
                  <a:cubicBezTo>
                    <a:pt x="49" y="7"/>
                    <a:pt x="49" y="7"/>
                    <a:pt x="49" y="7"/>
                  </a:cubicBezTo>
                  <a:cubicBezTo>
                    <a:pt x="48" y="6"/>
                    <a:pt x="48" y="6"/>
                    <a:pt x="48" y="6"/>
                  </a:cubicBezTo>
                  <a:cubicBezTo>
                    <a:pt x="48" y="6"/>
                    <a:pt x="48" y="6"/>
                    <a:pt x="48" y="6"/>
                  </a:cubicBezTo>
                  <a:cubicBezTo>
                    <a:pt x="47" y="6"/>
                    <a:pt x="47" y="6"/>
                    <a:pt x="47" y="6"/>
                  </a:cubicBezTo>
                  <a:cubicBezTo>
                    <a:pt x="47" y="7"/>
                    <a:pt x="47" y="7"/>
                    <a:pt x="47" y="7"/>
                  </a:cubicBezTo>
                  <a:close/>
                  <a:moveTo>
                    <a:pt x="26" y="0"/>
                  </a:moveTo>
                  <a:cubicBezTo>
                    <a:pt x="27" y="1"/>
                    <a:pt x="27" y="1"/>
                    <a:pt x="27" y="1"/>
                  </a:cubicBezTo>
                  <a:cubicBezTo>
                    <a:pt x="28" y="2"/>
                    <a:pt x="28" y="2"/>
                    <a:pt x="28" y="2"/>
                  </a:cubicBezTo>
                  <a:cubicBezTo>
                    <a:pt x="28" y="1"/>
                    <a:pt x="28" y="1"/>
                    <a:pt x="28" y="1"/>
                  </a:cubicBezTo>
                  <a:cubicBezTo>
                    <a:pt x="29" y="1"/>
                    <a:pt x="29" y="1"/>
                    <a:pt x="29" y="1"/>
                  </a:cubicBezTo>
                  <a:cubicBezTo>
                    <a:pt x="28" y="0"/>
                    <a:pt x="28" y="0"/>
                    <a:pt x="28" y="0"/>
                  </a:cubicBezTo>
                  <a:cubicBezTo>
                    <a:pt x="28" y="1"/>
                    <a:pt x="28" y="1"/>
                    <a:pt x="28" y="1"/>
                  </a:cubicBezTo>
                  <a:cubicBezTo>
                    <a:pt x="27" y="0"/>
                    <a:pt x="27" y="0"/>
                    <a:pt x="27" y="0"/>
                  </a:cubicBezTo>
                  <a:cubicBezTo>
                    <a:pt x="26" y="0"/>
                    <a:pt x="26" y="0"/>
                    <a:pt x="26" y="0"/>
                  </a:cubicBezTo>
                  <a:cubicBezTo>
                    <a:pt x="26" y="0"/>
                    <a:pt x="26" y="0"/>
                    <a:pt x="26" y="0"/>
                  </a:cubicBezTo>
                  <a:cubicBezTo>
                    <a:pt x="26" y="0"/>
                    <a:pt x="26" y="0"/>
                    <a:pt x="26" y="0"/>
                  </a:cubicBezTo>
                  <a:close/>
                  <a:moveTo>
                    <a:pt x="22" y="7"/>
                  </a:moveTo>
                  <a:cubicBezTo>
                    <a:pt x="21" y="7"/>
                    <a:pt x="21" y="7"/>
                    <a:pt x="21" y="7"/>
                  </a:cubicBezTo>
                  <a:cubicBezTo>
                    <a:pt x="21" y="6"/>
                    <a:pt x="21" y="6"/>
                    <a:pt x="21" y="6"/>
                  </a:cubicBezTo>
                  <a:cubicBezTo>
                    <a:pt x="21" y="6"/>
                    <a:pt x="21" y="6"/>
                    <a:pt x="21" y="6"/>
                  </a:cubicBezTo>
                  <a:cubicBezTo>
                    <a:pt x="22" y="6"/>
                    <a:pt x="22" y="6"/>
                    <a:pt x="22" y="6"/>
                  </a:cubicBezTo>
                  <a:cubicBezTo>
                    <a:pt x="22" y="6"/>
                    <a:pt x="22" y="6"/>
                    <a:pt x="22" y="6"/>
                  </a:cubicBezTo>
                  <a:cubicBezTo>
                    <a:pt x="23" y="6"/>
                    <a:pt x="23" y="6"/>
                    <a:pt x="23" y="6"/>
                  </a:cubicBezTo>
                  <a:cubicBezTo>
                    <a:pt x="22" y="7"/>
                    <a:pt x="22" y="7"/>
                    <a:pt x="22" y="7"/>
                  </a:cubicBezTo>
                  <a:cubicBezTo>
                    <a:pt x="22" y="7"/>
                    <a:pt x="22" y="7"/>
                    <a:pt x="22" y="7"/>
                  </a:cubicBezTo>
                  <a:cubicBezTo>
                    <a:pt x="22" y="7"/>
                    <a:pt x="22" y="7"/>
                    <a:pt x="22" y="7"/>
                  </a:cubicBezTo>
                  <a:close/>
                  <a:moveTo>
                    <a:pt x="26" y="13"/>
                  </a:moveTo>
                  <a:cubicBezTo>
                    <a:pt x="26" y="13"/>
                    <a:pt x="26" y="13"/>
                    <a:pt x="26" y="13"/>
                  </a:cubicBezTo>
                  <a:cubicBezTo>
                    <a:pt x="27" y="13"/>
                    <a:pt x="27" y="13"/>
                    <a:pt x="27" y="13"/>
                  </a:cubicBezTo>
                  <a:cubicBezTo>
                    <a:pt x="28" y="13"/>
                    <a:pt x="28" y="13"/>
                    <a:pt x="28" y="13"/>
                  </a:cubicBezTo>
                  <a:cubicBezTo>
                    <a:pt x="29" y="12"/>
                    <a:pt x="29" y="12"/>
                    <a:pt x="29" y="12"/>
                  </a:cubicBezTo>
                  <a:cubicBezTo>
                    <a:pt x="31" y="12"/>
                    <a:pt x="31" y="12"/>
                    <a:pt x="31" y="12"/>
                  </a:cubicBezTo>
                  <a:cubicBezTo>
                    <a:pt x="31" y="12"/>
                    <a:pt x="31" y="12"/>
                    <a:pt x="31" y="12"/>
                  </a:cubicBezTo>
                  <a:cubicBezTo>
                    <a:pt x="32" y="12"/>
                    <a:pt x="32" y="12"/>
                    <a:pt x="32" y="12"/>
                  </a:cubicBezTo>
                  <a:cubicBezTo>
                    <a:pt x="32" y="12"/>
                    <a:pt x="32" y="12"/>
                    <a:pt x="32" y="12"/>
                  </a:cubicBezTo>
                  <a:cubicBezTo>
                    <a:pt x="32" y="13"/>
                    <a:pt x="32" y="13"/>
                    <a:pt x="32" y="13"/>
                  </a:cubicBezTo>
                  <a:cubicBezTo>
                    <a:pt x="32" y="13"/>
                    <a:pt x="32" y="13"/>
                    <a:pt x="32" y="13"/>
                  </a:cubicBezTo>
                  <a:cubicBezTo>
                    <a:pt x="32" y="13"/>
                    <a:pt x="32" y="13"/>
                    <a:pt x="32" y="13"/>
                  </a:cubicBezTo>
                  <a:cubicBezTo>
                    <a:pt x="31" y="14"/>
                    <a:pt x="31" y="14"/>
                    <a:pt x="31" y="14"/>
                  </a:cubicBezTo>
                  <a:cubicBezTo>
                    <a:pt x="30" y="13"/>
                    <a:pt x="30" y="13"/>
                    <a:pt x="30" y="13"/>
                  </a:cubicBezTo>
                  <a:cubicBezTo>
                    <a:pt x="29" y="13"/>
                    <a:pt x="29" y="13"/>
                    <a:pt x="29" y="13"/>
                  </a:cubicBezTo>
                  <a:cubicBezTo>
                    <a:pt x="28" y="13"/>
                    <a:pt x="28" y="13"/>
                    <a:pt x="28" y="13"/>
                  </a:cubicBezTo>
                  <a:cubicBezTo>
                    <a:pt x="28" y="14"/>
                    <a:pt x="28" y="14"/>
                    <a:pt x="28" y="14"/>
                  </a:cubicBezTo>
                  <a:cubicBezTo>
                    <a:pt x="28" y="14"/>
                    <a:pt x="28" y="14"/>
                    <a:pt x="28" y="14"/>
                  </a:cubicBezTo>
                  <a:cubicBezTo>
                    <a:pt x="30" y="14"/>
                    <a:pt x="30" y="14"/>
                    <a:pt x="30" y="14"/>
                  </a:cubicBezTo>
                  <a:cubicBezTo>
                    <a:pt x="30" y="14"/>
                    <a:pt x="30" y="14"/>
                    <a:pt x="30" y="14"/>
                  </a:cubicBezTo>
                  <a:cubicBezTo>
                    <a:pt x="30" y="15"/>
                    <a:pt x="30" y="15"/>
                    <a:pt x="30" y="15"/>
                  </a:cubicBezTo>
                  <a:cubicBezTo>
                    <a:pt x="30" y="15"/>
                    <a:pt x="30" y="15"/>
                    <a:pt x="30" y="15"/>
                  </a:cubicBezTo>
                  <a:cubicBezTo>
                    <a:pt x="29" y="14"/>
                    <a:pt x="29" y="14"/>
                    <a:pt x="29" y="14"/>
                  </a:cubicBezTo>
                  <a:cubicBezTo>
                    <a:pt x="29" y="15"/>
                    <a:pt x="29" y="15"/>
                    <a:pt x="29" y="15"/>
                  </a:cubicBezTo>
                  <a:cubicBezTo>
                    <a:pt x="28" y="15"/>
                    <a:pt x="28" y="15"/>
                    <a:pt x="28" y="15"/>
                  </a:cubicBezTo>
                  <a:cubicBezTo>
                    <a:pt x="27" y="14"/>
                    <a:pt x="27" y="14"/>
                    <a:pt x="27" y="14"/>
                  </a:cubicBezTo>
                  <a:cubicBezTo>
                    <a:pt x="26" y="14"/>
                    <a:pt x="26" y="14"/>
                    <a:pt x="26" y="14"/>
                  </a:cubicBezTo>
                  <a:cubicBezTo>
                    <a:pt x="25" y="14"/>
                    <a:pt x="25" y="14"/>
                    <a:pt x="25" y="14"/>
                  </a:cubicBezTo>
                  <a:cubicBezTo>
                    <a:pt x="25" y="15"/>
                    <a:pt x="25" y="15"/>
                    <a:pt x="25" y="15"/>
                  </a:cubicBezTo>
                  <a:cubicBezTo>
                    <a:pt x="26" y="15"/>
                    <a:pt x="26" y="15"/>
                    <a:pt x="26" y="15"/>
                  </a:cubicBezTo>
                  <a:cubicBezTo>
                    <a:pt x="28" y="16"/>
                    <a:pt x="28" y="16"/>
                    <a:pt x="28" y="16"/>
                  </a:cubicBezTo>
                  <a:cubicBezTo>
                    <a:pt x="28" y="16"/>
                    <a:pt x="28" y="16"/>
                    <a:pt x="28" y="16"/>
                  </a:cubicBezTo>
                  <a:cubicBezTo>
                    <a:pt x="29" y="16"/>
                    <a:pt x="29" y="16"/>
                    <a:pt x="29" y="16"/>
                  </a:cubicBezTo>
                  <a:cubicBezTo>
                    <a:pt x="29" y="16"/>
                    <a:pt x="29" y="16"/>
                    <a:pt x="29" y="16"/>
                  </a:cubicBezTo>
                  <a:cubicBezTo>
                    <a:pt x="30" y="17"/>
                    <a:pt x="30" y="17"/>
                    <a:pt x="30" y="17"/>
                  </a:cubicBezTo>
                  <a:cubicBezTo>
                    <a:pt x="30" y="18"/>
                    <a:pt x="30" y="18"/>
                    <a:pt x="30" y="18"/>
                  </a:cubicBezTo>
                  <a:cubicBezTo>
                    <a:pt x="30" y="18"/>
                    <a:pt x="30" y="18"/>
                    <a:pt x="30" y="18"/>
                  </a:cubicBezTo>
                  <a:cubicBezTo>
                    <a:pt x="31" y="18"/>
                    <a:pt x="31" y="18"/>
                    <a:pt x="31" y="18"/>
                  </a:cubicBezTo>
                  <a:cubicBezTo>
                    <a:pt x="32" y="17"/>
                    <a:pt x="32" y="17"/>
                    <a:pt x="32" y="17"/>
                  </a:cubicBezTo>
                  <a:cubicBezTo>
                    <a:pt x="33" y="17"/>
                    <a:pt x="33" y="17"/>
                    <a:pt x="33" y="17"/>
                  </a:cubicBezTo>
                  <a:cubicBezTo>
                    <a:pt x="34" y="17"/>
                    <a:pt x="34" y="17"/>
                    <a:pt x="34" y="17"/>
                  </a:cubicBezTo>
                  <a:cubicBezTo>
                    <a:pt x="35" y="17"/>
                    <a:pt x="35" y="17"/>
                    <a:pt x="35" y="17"/>
                  </a:cubicBezTo>
                  <a:cubicBezTo>
                    <a:pt x="36" y="17"/>
                    <a:pt x="36" y="17"/>
                    <a:pt x="36" y="17"/>
                  </a:cubicBezTo>
                  <a:cubicBezTo>
                    <a:pt x="35" y="18"/>
                    <a:pt x="35" y="18"/>
                    <a:pt x="35" y="18"/>
                  </a:cubicBezTo>
                  <a:cubicBezTo>
                    <a:pt x="36" y="19"/>
                    <a:pt x="36" y="19"/>
                    <a:pt x="36" y="19"/>
                  </a:cubicBezTo>
                  <a:cubicBezTo>
                    <a:pt x="37" y="19"/>
                    <a:pt x="37" y="19"/>
                    <a:pt x="37" y="19"/>
                  </a:cubicBezTo>
                  <a:cubicBezTo>
                    <a:pt x="38" y="19"/>
                    <a:pt x="38" y="19"/>
                    <a:pt x="38" y="19"/>
                  </a:cubicBezTo>
                  <a:cubicBezTo>
                    <a:pt x="39" y="19"/>
                    <a:pt x="39" y="19"/>
                    <a:pt x="39" y="19"/>
                  </a:cubicBezTo>
                  <a:cubicBezTo>
                    <a:pt x="39" y="19"/>
                    <a:pt x="39" y="19"/>
                    <a:pt x="39" y="19"/>
                  </a:cubicBezTo>
                  <a:cubicBezTo>
                    <a:pt x="39" y="18"/>
                    <a:pt x="39" y="18"/>
                    <a:pt x="39" y="18"/>
                  </a:cubicBezTo>
                  <a:cubicBezTo>
                    <a:pt x="39" y="18"/>
                    <a:pt x="39" y="18"/>
                    <a:pt x="39" y="18"/>
                  </a:cubicBezTo>
                  <a:cubicBezTo>
                    <a:pt x="39" y="17"/>
                    <a:pt x="39" y="17"/>
                    <a:pt x="39" y="17"/>
                  </a:cubicBezTo>
                  <a:cubicBezTo>
                    <a:pt x="40" y="17"/>
                    <a:pt x="40" y="17"/>
                    <a:pt x="40" y="17"/>
                  </a:cubicBezTo>
                  <a:cubicBezTo>
                    <a:pt x="41" y="17"/>
                    <a:pt x="41" y="17"/>
                    <a:pt x="41" y="17"/>
                  </a:cubicBezTo>
                  <a:cubicBezTo>
                    <a:pt x="41" y="17"/>
                    <a:pt x="41" y="17"/>
                    <a:pt x="41" y="17"/>
                  </a:cubicBezTo>
                  <a:cubicBezTo>
                    <a:pt x="42" y="17"/>
                    <a:pt x="42" y="17"/>
                    <a:pt x="42" y="17"/>
                  </a:cubicBezTo>
                  <a:cubicBezTo>
                    <a:pt x="43" y="17"/>
                    <a:pt x="43" y="17"/>
                    <a:pt x="43" y="17"/>
                  </a:cubicBezTo>
                  <a:cubicBezTo>
                    <a:pt x="44" y="17"/>
                    <a:pt x="44" y="17"/>
                    <a:pt x="44" y="17"/>
                  </a:cubicBezTo>
                  <a:cubicBezTo>
                    <a:pt x="44" y="16"/>
                    <a:pt x="44" y="16"/>
                    <a:pt x="44" y="16"/>
                  </a:cubicBezTo>
                  <a:cubicBezTo>
                    <a:pt x="44" y="15"/>
                    <a:pt x="44" y="15"/>
                    <a:pt x="44" y="15"/>
                  </a:cubicBezTo>
                  <a:cubicBezTo>
                    <a:pt x="44" y="15"/>
                    <a:pt x="44" y="15"/>
                    <a:pt x="44" y="15"/>
                  </a:cubicBezTo>
                  <a:cubicBezTo>
                    <a:pt x="44" y="14"/>
                    <a:pt x="44" y="14"/>
                    <a:pt x="44" y="14"/>
                  </a:cubicBezTo>
                  <a:cubicBezTo>
                    <a:pt x="45" y="14"/>
                    <a:pt x="45" y="14"/>
                    <a:pt x="45" y="14"/>
                  </a:cubicBezTo>
                  <a:cubicBezTo>
                    <a:pt x="45" y="12"/>
                    <a:pt x="45" y="12"/>
                    <a:pt x="45" y="12"/>
                  </a:cubicBezTo>
                  <a:cubicBezTo>
                    <a:pt x="46" y="12"/>
                    <a:pt x="46" y="12"/>
                    <a:pt x="46" y="12"/>
                  </a:cubicBezTo>
                  <a:cubicBezTo>
                    <a:pt x="47" y="11"/>
                    <a:pt x="47" y="11"/>
                    <a:pt x="47" y="11"/>
                  </a:cubicBezTo>
                  <a:cubicBezTo>
                    <a:pt x="47" y="10"/>
                    <a:pt x="47" y="10"/>
                    <a:pt x="47" y="10"/>
                  </a:cubicBezTo>
                  <a:cubicBezTo>
                    <a:pt x="47" y="10"/>
                    <a:pt x="47" y="10"/>
                    <a:pt x="47" y="10"/>
                  </a:cubicBezTo>
                  <a:cubicBezTo>
                    <a:pt x="47" y="9"/>
                    <a:pt x="47" y="9"/>
                    <a:pt x="47" y="9"/>
                  </a:cubicBezTo>
                  <a:cubicBezTo>
                    <a:pt x="47" y="8"/>
                    <a:pt x="47" y="8"/>
                    <a:pt x="47" y="8"/>
                  </a:cubicBezTo>
                  <a:cubicBezTo>
                    <a:pt x="47" y="8"/>
                    <a:pt x="47" y="8"/>
                    <a:pt x="47" y="8"/>
                  </a:cubicBezTo>
                  <a:cubicBezTo>
                    <a:pt x="47" y="7"/>
                    <a:pt x="47" y="7"/>
                    <a:pt x="47" y="7"/>
                  </a:cubicBezTo>
                  <a:cubicBezTo>
                    <a:pt x="47" y="7"/>
                    <a:pt x="47" y="7"/>
                    <a:pt x="47" y="7"/>
                  </a:cubicBezTo>
                  <a:cubicBezTo>
                    <a:pt x="45" y="7"/>
                    <a:pt x="45" y="7"/>
                    <a:pt x="45" y="7"/>
                  </a:cubicBezTo>
                  <a:cubicBezTo>
                    <a:pt x="45" y="7"/>
                    <a:pt x="45" y="7"/>
                    <a:pt x="45" y="7"/>
                  </a:cubicBezTo>
                  <a:cubicBezTo>
                    <a:pt x="44" y="7"/>
                    <a:pt x="44" y="7"/>
                    <a:pt x="44" y="7"/>
                  </a:cubicBezTo>
                  <a:cubicBezTo>
                    <a:pt x="43" y="7"/>
                    <a:pt x="43" y="7"/>
                    <a:pt x="43" y="7"/>
                  </a:cubicBezTo>
                  <a:cubicBezTo>
                    <a:pt x="42" y="7"/>
                    <a:pt x="42" y="7"/>
                    <a:pt x="42" y="7"/>
                  </a:cubicBezTo>
                  <a:cubicBezTo>
                    <a:pt x="41" y="6"/>
                    <a:pt x="41" y="6"/>
                    <a:pt x="41" y="6"/>
                  </a:cubicBezTo>
                  <a:cubicBezTo>
                    <a:pt x="40" y="6"/>
                    <a:pt x="40" y="6"/>
                    <a:pt x="40" y="6"/>
                  </a:cubicBezTo>
                  <a:cubicBezTo>
                    <a:pt x="40" y="6"/>
                    <a:pt x="40" y="6"/>
                    <a:pt x="40" y="6"/>
                  </a:cubicBezTo>
                  <a:cubicBezTo>
                    <a:pt x="40" y="6"/>
                    <a:pt x="40" y="6"/>
                    <a:pt x="40" y="6"/>
                  </a:cubicBezTo>
                  <a:cubicBezTo>
                    <a:pt x="39" y="5"/>
                    <a:pt x="39" y="5"/>
                    <a:pt x="39" y="5"/>
                  </a:cubicBezTo>
                  <a:cubicBezTo>
                    <a:pt x="39" y="6"/>
                    <a:pt x="39" y="6"/>
                    <a:pt x="39" y="6"/>
                  </a:cubicBezTo>
                  <a:cubicBezTo>
                    <a:pt x="39" y="5"/>
                    <a:pt x="39" y="5"/>
                    <a:pt x="39" y="5"/>
                  </a:cubicBezTo>
                  <a:cubicBezTo>
                    <a:pt x="39" y="5"/>
                    <a:pt x="39" y="5"/>
                    <a:pt x="39" y="5"/>
                  </a:cubicBezTo>
                  <a:cubicBezTo>
                    <a:pt x="39" y="4"/>
                    <a:pt x="39" y="4"/>
                    <a:pt x="39" y="4"/>
                  </a:cubicBezTo>
                  <a:cubicBezTo>
                    <a:pt x="38" y="5"/>
                    <a:pt x="38" y="5"/>
                    <a:pt x="38" y="5"/>
                  </a:cubicBezTo>
                  <a:cubicBezTo>
                    <a:pt x="38" y="5"/>
                    <a:pt x="38" y="5"/>
                    <a:pt x="38" y="5"/>
                  </a:cubicBezTo>
                  <a:cubicBezTo>
                    <a:pt x="38" y="6"/>
                    <a:pt x="38" y="6"/>
                    <a:pt x="38" y="6"/>
                  </a:cubicBezTo>
                  <a:cubicBezTo>
                    <a:pt x="37" y="5"/>
                    <a:pt x="37" y="5"/>
                    <a:pt x="37" y="5"/>
                  </a:cubicBezTo>
                  <a:cubicBezTo>
                    <a:pt x="37" y="5"/>
                    <a:pt x="37" y="5"/>
                    <a:pt x="37" y="5"/>
                  </a:cubicBezTo>
                  <a:cubicBezTo>
                    <a:pt x="37" y="5"/>
                    <a:pt x="37" y="5"/>
                    <a:pt x="37" y="5"/>
                  </a:cubicBezTo>
                  <a:cubicBezTo>
                    <a:pt x="37" y="5"/>
                    <a:pt x="37" y="5"/>
                    <a:pt x="37" y="5"/>
                  </a:cubicBezTo>
                  <a:cubicBezTo>
                    <a:pt x="37" y="6"/>
                    <a:pt x="37" y="6"/>
                    <a:pt x="37" y="6"/>
                  </a:cubicBezTo>
                  <a:cubicBezTo>
                    <a:pt x="36" y="6"/>
                    <a:pt x="36" y="6"/>
                    <a:pt x="36" y="6"/>
                  </a:cubicBezTo>
                  <a:cubicBezTo>
                    <a:pt x="36" y="7"/>
                    <a:pt x="36" y="7"/>
                    <a:pt x="36" y="7"/>
                  </a:cubicBezTo>
                  <a:cubicBezTo>
                    <a:pt x="36" y="7"/>
                    <a:pt x="36" y="7"/>
                    <a:pt x="36" y="7"/>
                  </a:cubicBezTo>
                  <a:cubicBezTo>
                    <a:pt x="36" y="7"/>
                    <a:pt x="36" y="7"/>
                    <a:pt x="36" y="7"/>
                  </a:cubicBezTo>
                  <a:cubicBezTo>
                    <a:pt x="35" y="7"/>
                    <a:pt x="35" y="7"/>
                    <a:pt x="35" y="7"/>
                  </a:cubicBezTo>
                  <a:cubicBezTo>
                    <a:pt x="35" y="7"/>
                    <a:pt x="35" y="7"/>
                    <a:pt x="35" y="7"/>
                  </a:cubicBezTo>
                  <a:cubicBezTo>
                    <a:pt x="35" y="7"/>
                    <a:pt x="35" y="7"/>
                    <a:pt x="35" y="7"/>
                  </a:cubicBezTo>
                  <a:cubicBezTo>
                    <a:pt x="35" y="8"/>
                    <a:pt x="35" y="8"/>
                    <a:pt x="35" y="8"/>
                  </a:cubicBezTo>
                  <a:cubicBezTo>
                    <a:pt x="35" y="7"/>
                    <a:pt x="35" y="7"/>
                    <a:pt x="35" y="7"/>
                  </a:cubicBezTo>
                  <a:cubicBezTo>
                    <a:pt x="34" y="7"/>
                    <a:pt x="34" y="7"/>
                    <a:pt x="34" y="7"/>
                  </a:cubicBezTo>
                  <a:cubicBezTo>
                    <a:pt x="35" y="6"/>
                    <a:pt x="35" y="6"/>
                    <a:pt x="35" y="6"/>
                  </a:cubicBezTo>
                  <a:cubicBezTo>
                    <a:pt x="35" y="4"/>
                    <a:pt x="35" y="4"/>
                    <a:pt x="35" y="4"/>
                  </a:cubicBezTo>
                  <a:cubicBezTo>
                    <a:pt x="35" y="4"/>
                    <a:pt x="35" y="4"/>
                    <a:pt x="35" y="4"/>
                  </a:cubicBezTo>
                  <a:cubicBezTo>
                    <a:pt x="34" y="3"/>
                    <a:pt x="34" y="3"/>
                    <a:pt x="34" y="3"/>
                  </a:cubicBezTo>
                  <a:cubicBezTo>
                    <a:pt x="33" y="3"/>
                    <a:pt x="33" y="3"/>
                    <a:pt x="33" y="3"/>
                  </a:cubicBezTo>
                  <a:cubicBezTo>
                    <a:pt x="33" y="3"/>
                    <a:pt x="33" y="3"/>
                    <a:pt x="33" y="3"/>
                  </a:cubicBezTo>
                  <a:cubicBezTo>
                    <a:pt x="33" y="3"/>
                    <a:pt x="33" y="3"/>
                    <a:pt x="33" y="3"/>
                  </a:cubicBezTo>
                  <a:cubicBezTo>
                    <a:pt x="33" y="4"/>
                    <a:pt x="33" y="4"/>
                    <a:pt x="33" y="4"/>
                  </a:cubicBezTo>
                  <a:cubicBezTo>
                    <a:pt x="33" y="4"/>
                    <a:pt x="33" y="4"/>
                    <a:pt x="33" y="4"/>
                  </a:cubicBezTo>
                  <a:cubicBezTo>
                    <a:pt x="33" y="4"/>
                    <a:pt x="33" y="4"/>
                    <a:pt x="33" y="4"/>
                  </a:cubicBezTo>
                  <a:cubicBezTo>
                    <a:pt x="33" y="4"/>
                    <a:pt x="33" y="4"/>
                    <a:pt x="33" y="4"/>
                  </a:cubicBezTo>
                  <a:cubicBezTo>
                    <a:pt x="32" y="4"/>
                    <a:pt x="32" y="4"/>
                    <a:pt x="32" y="4"/>
                  </a:cubicBezTo>
                  <a:cubicBezTo>
                    <a:pt x="32" y="5"/>
                    <a:pt x="32" y="5"/>
                    <a:pt x="32" y="5"/>
                  </a:cubicBezTo>
                  <a:cubicBezTo>
                    <a:pt x="33" y="6"/>
                    <a:pt x="33" y="6"/>
                    <a:pt x="33" y="6"/>
                  </a:cubicBezTo>
                  <a:cubicBezTo>
                    <a:pt x="33" y="6"/>
                    <a:pt x="33" y="6"/>
                    <a:pt x="33" y="6"/>
                  </a:cubicBezTo>
                  <a:cubicBezTo>
                    <a:pt x="33" y="7"/>
                    <a:pt x="33" y="7"/>
                    <a:pt x="33" y="7"/>
                  </a:cubicBezTo>
                  <a:cubicBezTo>
                    <a:pt x="33" y="8"/>
                    <a:pt x="33" y="8"/>
                    <a:pt x="33" y="8"/>
                  </a:cubicBezTo>
                  <a:cubicBezTo>
                    <a:pt x="33" y="9"/>
                    <a:pt x="33" y="9"/>
                    <a:pt x="33" y="9"/>
                  </a:cubicBezTo>
                  <a:cubicBezTo>
                    <a:pt x="33" y="10"/>
                    <a:pt x="33" y="10"/>
                    <a:pt x="33" y="10"/>
                  </a:cubicBezTo>
                  <a:cubicBezTo>
                    <a:pt x="33" y="10"/>
                    <a:pt x="33" y="10"/>
                    <a:pt x="33" y="10"/>
                  </a:cubicBezTo>
                  <a:cubicBezTo>
                    <a:pt x="32" y="9"/>
                    <a:pt x="32" y="9"/>
                    <a:pt x="32" y="9"/>
                  </a:cubicBezTo>
                  <a:cubicBezTo>
                    <a:pt x="32" y="8"/>
                    <a:pt x="32" y="8"/>
                    <a:pt x="32" y="8"/>
                  </a:cubicBezTo>
                  <a:cubicBezTo>
                    <a:pt x="31" y="8"/>
                    <a:pt x="31" y="8"/>
                    <a:pt x="31" y="8"/>
                  </a:cubicBezTo>
                  <a:cubicBezTo>
                    <a:pt x="31" y="7"/>
                    <a:pt x="31" y="7"/>
                    <a:pt x="31" y="7"/>
                  </a:cubicBezTo>
                  <a:cubicBezTo>
                    <a:pt x="31" y="7"/>
                    <a:pt x="31" y="7"/>
                    <a:pt x="31" y="7"/>
                  </a:cubicBezTo>
                  <a:cubicBezTo>
                    <a:pt x="31" y="6"/>
                    <a:pt x="31" y="6"/>
                    <a:pt x="31" y="6"/>
                  </a:cubicBezTo>
                  <a:cubicBezTo>
                    <a:pt x="30" y="6"/>
                    <a:pt x="30" y="6"/>
                    <a:pt x="30" y="6"/>
                  </a:cubicBezTo>
                  <a:cubicBezTo>
                    <a:pt x="30" y="7"/>
                    <a:pt x="30" y="7"/>
                    <a:pt x="30" y="7"/>
                  </a:cubicBezTo>
                  <a:cubicBezTo>
                    <a:pt x="29" y="7"/>
                    <a:pt x="29" y="7"/>
                    <a:pt x="29" y="7"/>
                  </a:cubicBezTo>
                  <a:cubicBezTo>
                    <a:pt x="29" y="7"/>
                    <a:pt x="29" y="7"/>
                    <a:pt x="29" y="7"/>
                  </a:cubicBezTo>
                  <a:cubicBezTo>
                    <a:pt x="28" y="7"/>
                    <a:pt x="28" y="7"/>
                    <a:pt x="28" y="7"/>
                  </a:cubicBezTo>
                  <a:cubicBezTo>
                    <a:pt x="28" y="7"/>
                    <a:pt x="28" y="7"/>
                    <a:pt x="28" y="7"/>
                  </a:cubicBezTo>
                  <a:cubicBezTo>
                    <a:pt x="28" y="7"/>
                    <a:pt x="28" y="7"/>
                    <a:pt x="28" y="7"/>
                  </a:cubicBezTo>
                  <a:cubicBezTo>
                    <a:pt x="28" y="6"/>
                    <a:pt x="28" y="6"/>
                    <a:pt x="28" y="6"/>
                  </a:cubicBezTo>
                  <a:cubicBezTo>
                    <a:pt x="27" y="6"/>
                    <a:pt x="27" y="6"/>
                    <a:pt x="27" y="6"/>
                  </a:cubicBezTo>
                  <a:cubicBezTo>
                    <a:pt x="27" y="6"/>
                    <a:pt x="27" y="6"/>
                    <a:pt x="27" y="6"/>
                  </a:cubicBezTo>
                  <a:cubicBezTo>
                    <a:pt x="26" y="5"/>
                    <a:pt x="26" y="5"/>
                    <a:pt x="26" y="5"/>
                  </a:cubicBezTo>
                  <a:cubicBezTo>
                    <a:pt x="26" y="5"/>
                    <a:pt x="26" y="5"/>
                    <a:pt x="26" y="5"/>
                  </a:cubicBezTo>
                  <a:cubicBezTo>
                    <a:pt x="26" y="5"/>
                    <a:pt x="26" y="5"/>
                    <a:pt x="26" y="5"/>
                  </a:cubicBezTo>
                  <a:cubicBezTo>
                    <a:pt x="25" y="4"/>
                    <a:pt x="25" y="4"/>
                    <a:pt x="25" y="4"/>
                  </a:cubicBezTo>
                  <a:cubicBezTo>
                    <a:pt x="25" y="4"/>
                    <a:pt x="25" y="4"/>
                    <a:pt x="25" y="4"/>
                  </a:cubicBezTo>
                  <a:cubicBezTo>
                    <a:pt x="25" y="3"/>
                    <a:pt x="25" y="3"/>
                    <a:pt x="25" y="3"/>
                  </a:cubicBezTo>
                  <a:cubicBezTo>
                    <a:pt x="25" y="3"/>
                    <a:pt x="25" y="3"/>
                    <a:pt x="25" y="3"/>
                  </a:cubicBezTo>
                  <a:cubicBezTo>
                    <a:pt x="24" y="3"/>
                    <a:pt x="24" y="3"/>
                    <a:pt x="24" y="3"/>
                  </a:cubicBezTo>
                  <a:cubicBezTo>
                    <a:pt x="24" y="5"/>
                    <a:pt x="24" y="5"/>
                    <a:pt x="24" y="5"/>
                  </a:cubicBezTo>
                  <a:cubicBezTo>
                    <a:pt x="24" y="5"/>
                    <a:pt x="24" y="5"/>
                    <a:pt x="24" y="5"/>
                  </a:cubicBezTo>
                  <a:cubicBezTo>
                    <a:pt x="25" y="6"/>
                    <a:pt x="25" y="6"/>
                    <a:pt x="25" y="6"/>
                  </a:cubicBezTo>
                  <a:cubicBezTo>
                    <a:pt x="25" y="7"/>
                    <a:pt x="25" y="7"/>
                    <a:pt x="25" y="7"/>
                  </a:cubicBezTo>
                  <a:cubicBezTo>
                    <a:pt x="25" y="7"/>
                    <a:pt x="25" y="7"/>
                    <a:pt x="25" y="7"/>
                  </a:cubicBezTo>
                  <a:cubicBezTo>
                    <a:pt x="24" y="7"/>
                    <a:pt x="24" y="7"/>
                    <a:pt x="24" y="7"/>
                  </a:cubicBezTo>
                  <a:cubicBezTo>
                    <a:pt x="24" y="6"/>
                    <a:pt x="24" y="6"/>
                    <a:pt x="24" y="6"/>
                  </a:cubicBezTo>
                  <a:cubicBezTo>
                    <a:pt x="23" y="6"/>
                    <a:pt x="23" y="6"/>
                    <a:pt x="23" y="6"/>
                  </a:cubicBezTo>
                  <a:cubicBezTo>
                    <a:pt x="23" y="7"/>
                    <a:pt x="23" y="7"/>
                    <a:pt x="23" y="7"/>
                  </a:cubicBezTo>
                  <a:cubicBezTo>
                    <a:pt x="24" y="8"/>
                    <a:pt x="24" y="8"/>
                    <a:pt x="24" y="8"/>
                  </a:cubicBezTo>
                  <a:cubicBezTo>
                    <a:pt x="24" y="8"/>
                    <a:pt x="24" y="8"/>
                    <a:pt x="24" y="8"/>
                  </a:cubicBezTo>
                  <a:cubicBezTo>
                    <a:pt x="24" y="9"/>
                    <a:pt x="24" y="9"/>
                    <a:pt x="24" y="9"/>
                  </a:cubicBezTo>
                  <a:cubicBezTo>
                    <a:pt x="24" y="9"/>
                    <a:pt x="24" y="9"/>
                    <a:pt x="24" y="9"/>
                  </a:cubicBezTo>
                  <a:cubicBezTo>
                    <a:pt x="23" y="9"/>
                    <a:pt x="23" y="9"/>
                    <a:pt x="23" y="9"/>
                  </a:cubicBezTo>
                  <a:cubicBezTo>
                    <a:pt x="23" y="8"/>
                    <a:pt x="23" y="8"/>
                    <a:pt x="23" y="8"/>
                  </a:cubicBezTo>
                  <a:cubicBezTo>
                    <a:pt x="23" y="8"/>
                    <a:pt x="23" y="8"/>
                    <a:pt x="23" y="8"/>
                  </a:cubicBezTo>
                  <a:cubicBezTo>
                    <a:pt x="21" y="8"/>
                    <a:pt x="21" y="8"/>
                    <a:pt x="21" y="8"/>
                  </a:cubicBezTo>
                  <a:cubicBezTo>
                    <a:pt x="21" y="8"/>
                    <a:pt x="21" y="8"/>
                    <a:pt x="21" y="8"/>
                  </a:cubicBezTo>
                  <a:cubicBezTo>
                    <a:pt x="20" y="8"/>
                    <a:pt x="20" y="8"/>
                    <a:pt x="20" y="8"/>
                  </a:cubicBezTo>
                  <a:cubicBezTo>
                    <a:pt x="21" y="9"/>
                    <a:pt x="21" y="9"/>
                    <a:pt x="21" y="9"/>
                  </a:cubicBezTo>
                  <a:cubicBezTo>
                    <a:pt x="21" y="9"/>
                    <a:pt x="21" y="9"/>
                    <a:pt x="21" y="9"/>
                  </a:cubicBezTo>
                  <a:cubicBezTo>
                    <a:pt x="22" y="9"/>
                    <a:pt x="22" y="9"/>
                    <a:pt x="22" y="9"/>
                  </a:cubicBezTo>
                  <a:cubicBezTo>
                    <a:pt x="21" y="10"/>
                    <a:pt x="21" y="10"/>
                    <a:pt x="21" y="10"/>
                  </a:cubicBezTo>
                  <a:cubicBezTo>
                    <a:pt x="22" y="10"/>
                    <a:pt x="22" y="10"/>
                    <a:pt x="22" y="10"/>
                  </a:cubicBezTo>
                  <a:cubicBezTo>
                    <a:pt x="22" y="10"/>
                    <a:pt x="22" y="10"/>
                    <a:pt x="22" y="10"/>
                  </a:cubicBezTo>
                  <a:cubicBezTo>
                    <a:pt x="23" y="10"/>
                    <a:pt x="23" y="10"/>
                    <a:pt x="23" y="10"/>
                  </a:cubicBezTo>
                  <a:cubicBezTo>
                    <a:pt x="21" y="11"/>
                    <a:pt x="21" y="11"/>
                    <a:pt x="21" y="11"/>
                  </a:cubicBezTo>
                  <a:cubicBezTo>
                    <a:pt x="21" y="11"/>
                    <a:pt x="21" y="11"/>
                    <a:pt x="21" y="11"/>
                  </a:cubicBezTo>
                  <a:cubicBezTo>
                    <a:pt x="22" y="13"/>
                    <a:pt x="22" y="13"/>
                    <a:pt x="22" y="13"/>
                  </a:cubicBezTo>
                  <a:cubicBezTo>
                    <a:pt x="23" y="13"/>
                    <a:pt x="23" y="13"/>
                    <a:pt x="23" y="13"/>
                  </a:cubicBezTo>
                  <a:cubicBezTo>
                    <a:pt x="24" y="13"/>
                    <a:pt x="24" y="13"/>
                    <a:pt x="24" y="13"/>
                  </a:cubicBezTo>
                  <a:cubicBezTo>
                    <a:pt x="25" y="13"/>
                    <a:pt x="25" y="13"/>
                    <a:pt x="25" y="13"/>
                  </a:cubicBezTo>
                  <a:cubicBezTo>
                    <a:pt x="25" y="13"/>
                    <a:pt x="25" y="13"/>
                    <a:pt x="25" y="13"/>
                  </a:cubicBezTo>
                  <a:cubicBezTo>
                    <a:pt x="26" y="13"/>
                    <a:pt x="26" y="13"/>
                    <a:pt x="26" y="13"/>
                  </a:cubicBezTo>
                  <a:close/>
                  <a:moveTo>
                    <a:pt x="51" y="22"/>
                  </a:moveTo>
                  <a:cubicBezTo>
                    <a:pt x="52" y="21"/>
                    <a:pt x="52" y="21"/>
                    <a:pt x="52" y="21"/>
                  </a:cubicBezTo>
                  <a:cubicBezTo>
                    <a:pt x="52" y="21"/>
                    <a:pt x="52" y="21"/>
                    <a:pt x="52" y="21"/>
                  </a:cubicBezTo>
                  <a:cubicBezTo>
                    <a:pt x="53" y="21"/>
                    <a:pt x="53" y="21"/>
                    <a:pt x="53" y="21"/>
                  </a:cubicBezTo>
                  <a:cubicBezTo>
                    <a:pt x="53" y="20"/>
                    <a:pt x="53" y="20"/>
                    <a:pt x="53" y="20"/>
                  </a:cubicBezTo>
                  <a:cubicBezTo>
                    <a:pt x="54" y="21"/>
                    <a:pt x="54" y="21"/>
                    <a:pt x="54" y="21"/>
                  </a:cubicBezTo>
                  <a:cubicBezTo>
                    <a:pt x="55" y="21"/>
                    <a:pt x="55" y="21"/>
                    <a:pt x="55" y="21"/>
                  </a:cubicBezTo>
                  <a:cubicBezTo>
                    <a:pt x="56" y="21"/>
                    <a:pt x="56" y="21"/>
                    <a:pt x="56" y="21"/>
                  </a:cubicBezTo>
                  <a:cubicBezTo>
                    <a:pt x="55" y="21"/>
                    <a:pt x="55" y="21"/>
                    <a:pt x="55" y="21"/>
                  </a:cubicBezTo>
                  <a:cubicBezTo>
                    <a:pt x="55" y="22"/>
                    <a:pt x="55" y="22"/>
                    <a:pt x="55" y="22"/>
                  </a:cubicBezTo>
                  <a:cubicBezTo>
                    <a:pt x="53" y="21"/>
                    <a:pt x="53" y="21"/>
                    <a:pt x="53" y="21"/>
                  </a:cubicBezTo>
                  <a:cubicBezTo>
                    <a:pt x="53" y="21"/>
                    <a:pt x="53" y="21"/>
                    <a:pt x="53" y="21"/>
                  </a:cubicBezTo>
                  <a:cubicBezTo>
                    <a:pt x="52" y="22"/>
                    <a:pt x="52" y="22"/>
                    <a:pt x="52" y="22"/>
                  </a:cubicBezTo>
                  <a:cubicBezTo>
                    <a:pt x="52" y="22"/>
                    <a:pt x="52" y="22"/>
                    <a:pt x="52" y="22"/>
                  </a:cubicBezTo>
                  <a:cubicBezTo>
                    <a:pt x="51" y="22"/>
                    <a:pt x="51" y="22"/>
                    <a:pt x="51" y="22"/>
                  </a:cubicBezTo>
                  <a:cubicBezTo>
                    <a:pt x="51" y="22"/>
                    <a:pt x="51" y="22"/>
                    <a:pt x="51" y="22"/>
                  </a:cubicBezTo>
                  <a:close/>
                  <a:moveTo>
                    <a:pt x="48" y="25"/>
                  </a:moveTo>
                  <a:cubicBezTo>
                    <a:pt x="48" y="24"/>
                    <a:pt x="48" y="24"/>
                    <a:pt x="48" y="24"/>
                  </a:cubicBezTo>
                  <a:cubicBezTo>
                    <a:pt x="47" y="24"/>
                    <a:pt x="47" y="24"/>
                    <a:pt x="47" y="24"/>
                  </a:cubicBezTo>
                  <a:cubicBezTo>
                    <a:pt x="47" y="23"/>
                    <a:pt x="47" y="23"/>
                    <a:pt x="47" y="23"/>
                  </a:cubicBezTo>
                  <a:cubicBezTo>
                    <a:pt x="47" y="23"/>
                    <a:pt x="47" y="23"/>
                    <a:pt x="47" y="23"/>
                  </a:cubicBezTo>
                  <a:cubicBezTo>
                    <a:pt x="48" y="23"/>
                    <a:pt x="48" y="23"/>
                    <a:pt x="48" y="23"/>
                  </a:cubicBezTo>
                  <a:cubicBezTo>
                    <a:pt x="48" y="23"/>
                    <a:pt x="48" y="23"/>
                    <a:pt x="48" y="23"/>
                  </a:cubicBezTo>
                  <a:cubicBezTo>
                    <a:pt x="48" y="23"/>
                    <a:pt x="48" y="23"/>
                    <a:pt x="48" y="23"/>
                  </a:cubicBezTo>
                  <a:cubicBezTo>
                    <a:pt x="49" y="24"/>
                    <a:pt x="49" y="24"/>
                    <a:pt x="49" y="24"/>
                  </a:cubicBezTo>
                  <a:cubicBezTo>
                    <a:pt x="49" y="24"/>
                    <a:pt x="49" y="24"/>
                    <a:pt x="49" y="24"/>
                  </a:cubicBezTo>
                  <a:cubicBezTo>
                    <a:pt x="48" y="25"/>
                    <a:pt x="48" y="25"/>
                    <a:pt x="48" y="25"/>
                  </a:cubicBezTo>
                  <a:cubicBezTo>
                    <a:pt x="48" y="25"/>
                    <a:pt x="48" y="25"/>
                    <a:pt x="48" y="25"/>
                  </a:cubicBezTo>
                  <a:close/>
                  <a:moveTo>
                    <a:pt x="32" y="32"/>
                  </a:moveTo>
                  <a:cubicBezTo>
                    <a:pt x="32" y="31"/>
                    <a:pt x="32" y="31"/>
                    <a:pt x="32" y="31"/>
                  </a:cubicBezTo>
                  <a:cubicBezTo>
                    <a:pt x="33" y="30"/>
                    <a:pt x="33" y="30"/>
                    <a:pt x="33" y="30"/>
                  </a:cubicBezTo>
                  <a:cubicBezTo>
                    <a:pt x="35" y="30"/>
                    <a:pt x="35" y="30"/>
                    <a:pt x="35" y="30"/>
                  </a:cubicBezTo>
                  <a:cubicBezTo>
                    <a:pt x="36" y="30"/>
                    <a:pt x="36" y="30"/>
                    <a:pt x="36" y="30"/>
                  </a:cubicBezTo>
                  <a:cubicBezTo>
                    <a:pt x="37" y="29"/>
                    <a:pt x="37" y="29"/>
                    <a:pt x="37" y="29"/>
                  </a:cubicBezTo>
                  <a:cubicBezTo>
                    <a:pt x="38" y="28"/>
                    <a:pt x="38" y="28"/>
                    <a:pt x="38" y="28"/>
                  </a:cubicBezTo>
                  <a:cubicBezTo>
                    <a:pt x="38" y="29"/>
                    <a:pt x="38" y="29"/>
                    <a:pt x="38" y="29"/>
                  </a:cubicBezTo>
                  <a:cubicBezTo>
                    <a:pt x="39" y="30"/>
                    <a:pt x="39" y="30"/>
                    <a:pt x="39" y="30"/>
                  </a:cubicBezTo>
                  <a:cubicBezTo>
                    <a:pt x="39" y="30"/>
                    <a:pt x="39" y="30"/>
                    <a:pt x="39" y="30"/>
                  </a:cubicBezTo>
                  <a:cubicBezTo>
                    <a:pt x="38" y="31"/>
                    <a:pt x="38" y="31"/>
                    <a:pt x="38" y="31"/>
                  </a:cubicBezTo>
                  <a:cubicBezTo>
                    <a:pt x="38" y="31"/>
                    <a:pt x="38" y="31"/>
                    <a:pt x="38" y="31"/>
                  </a:cubicBezTo>
                  <a:cubicBezTo>
                    <a:pt x="38" y="32"/>
                    <a:pt x="38" y="32"/>
                    <a:pt x="38" y="32"/>
                  </a:cubicBezTo>
                  <a:cubicBezTo>
                    <a:pt x="39" y="33"/>
                    <a:pt x="39" y="33"/>
                    <a:pt x="39" y="33"/>
                  </a:cubicBezTo>
                  <a:cubicBezTo>
                    <a:pt x="40" y="34"/>
                    <a:pt x="40" y="34"/>
                    <a:pt x="40" y="34"/>
                  </a:cubicBezTo>
                  <a:cubicBezTo>
                    <a:pt x="41" y="33"/>
                    <a:pt x="41" y="33"/>
                    <a:pt x="41" y="33"/>
                  </a:cubicBezTo>
                  <a:cubicBezTo>
                    <a:pt x="42" y="33"/>
                    <a:pt x="42" y="33"/>
                    <a:pt x="42" y="33"/>
                  </a:cubicBezTo>
                  <a:cubicBezTo>
                    <a:pt x="43" y="33"/>
                    <a:pt x="43" y="33"/>
                    <a:pt x="43" y="33"/>
                  </a:cubicBezTo>
                  <a:cubicBezTo>
                    <a:pt x="43" y="33"/>
                    <a:pt x="43" y="33"/>
                    <a:pt x="43" y="33"/>
                  </a:cubicBezTo>
                  <a:cubicBezTo>
                    <a:pt x="44" y="34"/>
                    <a:pt x="44" y="34"/>
                    <a:pt x="44" y="34"/>
                  </a:cubicBezTo>
                  <a:cubicBezTo>
                    <a:pt x="44" y="34"/>
                    <a:pt x="44" y="34"/>
                    <a:pt x="44" y="34"/>
                  </a:cubicBezTo>
                  <a:cubicBezTo>
                    <a:pt x="43" y="34"/>
                    <a:pt x="43" y="34"/>
                    <a:pt x="43" y="34"/>
                  </a:cubicBezTo>
                  <a:cubicBezTo>
                    <a:pt x="42" y="36"/>
                    <a:pt x="42" y="36"/>
                    <a:pt x="42" y="36"/>
                  </a:cubicBezTo>
                  <a:cubicBezTo>
                    <a:pt x="42" y="36"/>
                    <a:pt x="42" y="36"/>
                    <a:pt x="42" y="36"/>
                  </a:cubicBezTo>
                  <a:cubicBezTo>
                    <a:pt x="41" y="38"/>
                    <a:pt x="41" y="38"/>
                    <a:pt x="41" y="38"/>
                  </a:cubicBezTo>
                  <a:cubicBezTo>
                    <a:pt x="40" y="38"/>
                    <a:pt x="40" y="38"/>
                    <a:pt x="40" y="38"/>
                  </a:cubicBezTo>
                  <a:cubicBezTo>
                    <a:pt x="40" y="38"/>
                    <a:pt x="40" y="38"/>
                    <a:pt x="40" y="38"/>
                  </a:cubicBezTo>
                  <a:cubicBezTo>
                    <a:pt x="39" y="39"/>
                    <a:pt x="39" y="39"/>
                    <a:pt x="39" y="39"/>
                  </a:cubicBezTo>
                  <a:cubicBezTo>
                    <a:pt x="39" y="40"/>
                    <a:pt x="39" y="40"/>
                    <a:pt x="39" y="40"/>
                  </a:cubicBezTo>
                  <a:cubicBezTo>
                    <a:pt x="38" y="40"/>
                    <a:pt x="38" y="40"/>
                    <a:pt x="38" y="40"/>
                  </a:cubicBezTo>
                  <a:cubicBezTo>
                    <a:pt x="38" y="40"/>
                    <a:pt x="38" y="40"/>
                    <a:pt x="38" y="40"/>
                  </a:cubicBezTo>
                  <a:cubicBezTo>
                    <a:pt x="38" y="40"/>
                    <a:pt x="38" y="40"/>
                    <a:pt x="38" y="40"/>
                  </a:cubicBezTo>
                  <a:cubicBezTo>
                    <a:pt x="38" y="39"/>
                    <a:pt x="38" y="39"/>
                    <a:pt x="38" y="39"/>
                  </a:cubicBezTo>
                  <a:cubicBezTo>
                    <a:pt x="38" y="38"/>
                    <a:pt x="38" y="38"/>
                    <a:pt x="38" y="38"/>
                  </a:cubicBezTo>
                  <a:cubicBezTo>
                    <a:pt x="38" y="37"/>
                    <a:pt x="38" y="37"/>
                    <a:pt x="38" y="37"/>
                  </a:cubicBezTo>
                  <a:cubicBezTo>
                    <a:pt x="38" y="36"/>
                    <a:pt x="38" y="36"/>
                    <a:pt x="38" y="36"/>
                  </a:cubicBezTo>
                  <a:cubicBezTo>
                    <a:pt x="38" y="36"/>
                    <a:pt x="38" y="36"/>
                    <a:pt x="38" y="36"/>
                  </a:cubicBezTo>
                  <a:cubicBezTo>
                    <a:pt x="37" y="36"/>
                    <a:pt x="37" y="36"/>
                    <a:pt x="37" y="36"/>
                  </a:cubicBezTo>
                  <a:cubicBezTo>
                    <a:pt x="37" y="36"/>
                    <a:pt x="37" y="36"/>
                    <a:pt x="37" y="36"/>
                  </a:cubicBezTo>
                  <a:cubicBezTo>
                    <a:pt x="36" y="37"/>
                    <a:pt x="36" y="37"/>
                    <a:pt x="36" y="37"/>
                  </a:cubicBezTo>
                  <a:cubicBezTo>
                    <a:pt x="36" y="38"/>
                    <a:pt x="36" y="38"/>
                    <a:pt x="36" y="38"/>
                  </a:cubicBezTo>
                  <a:cubicBezTo>
                    <a:pt x="35" y="38"/>
                    <a:pt x="35" y="38"/>
                    <a:pt x="35" y="38"/>
                  </a:cubicBezTo>
                  <a:cubicBezTo>
                    <a:pt x="34" y="39"/>
                    <a:pt x="34" y="39"/>
                    <a:pt x="34" y="39"/>
                  </a:cubicBezTo>
                  <a:cubicBezTo>
                    <a:pt x="33" y="39"/>
                    <a:pt x="33" y="39"/>
                    <a:pt x="33" y="39"/>
                  </a:cubicBezTo>
                  <a:cubicBezTo>
                    <a:pt x="33" y="39"/>
                    <a:pt x="33" y="39"/>
                    <a:pt x="33" y="39"/>
                  </a:cubicBezTo>
                  <a:cubicBezTo>
                    <a:pt x="32" y="39"/>
                    <a:pt x="32" y="39"/>
                    <a:pt x="32" y="39"/>
                  </a:cubicBezTo>
                  <a:cubicBezTo>
                    <a:pt x="32" y="38"/>
                    <a:pt x="32" y="38"/>
                    <a:pt x="32" y="38"/>
                  </a:cubicBezTo>
                  <a:cubicBezTo>
                    <a:pt x="33" y="38"/>
                    <a:pt x="33" y="38"/>
                    <a:pt x="33" y="38"/>
                  </a:cubicBezTo>
                  <a:cubicBezTo>
                    <a:pt x="32" y="37"/>
                    <a:pt x="32" y="37"/>
                    <a:pt x="32" y="37"/>
                  </a:cubicBezTo>
                  <a:cubicBezTo>
                    <a:pt x="33" y="37"/>
                    <a:pt x="33" y="37"/>
                    <a:pt x="33" y="37"/>
                  </a:cubicBezTo>
                  <a:cubicBezTo>
                    <a:pt x="33" y="36"/>
                    <a:pt x="33" y="36"/>
                    <a:pt x="33" y="36"/>
                  </a:cubicBezTo>
                  <a:cubicBezTo>
                    <a:pt x="34" y="35"/>
                    <a:pt x="34" y="35"/>
                    <a:pt x="34" y="35"/>
                  </a:cubicBezTo>
                  <a:cubicBezTo>
                    <a:pt x="34" y="34"/>
                    <a:pt x="34" y="34"/>
                    <a:pt x="34" y="34"/>
                  </a:cubicBezTo>
                  <a:cubicBezTo>
                    <a:pt x="34" y="33"/>
                    <a:pt x="34" y="33"/>
                    <a:pt x="34" y="33"/>
                  </a:cubicBezTo>
                  <a:cubicBezTo>
                    <a:pt x="34" y="33"/>
                    <a:pt x="34" y="33"/>
                    <a:pt x="34" y="33"/>
                  </a:cubicBezTo>
                  <a:cubicBezTo>
                    <a:pt x="33" y="33"/>
                    <a:pt x="33" y="33"/>
                    <a:pt x="33" y="33"/>
                  </a:cubicBezTo>
                  <a:cubicBezTo>
                    <a:pt x="33" y="32"/>
                    <a:pt x="33" y="32"/>
                    <a:pt x="33" y="32"/>
                  </a:cubicBezTo>
                  <a:cubicBezTo>
                    <a:pt x="32" y="32"/>
                    <a:pt x="32" y="32"/>
                    <a:pt x="32" y="32"/>
                  </a:cubicBezTo>
                  <a:close/>
                  <a:moveTo>
                    <a:pt x="28" y="20"/>
                  </a:moveTo>
                  <a:cubicBezTo>
                    <a:pt x="28" y="21"/>
                    <a:pt x="28" y="21"/>
                    <a:pt x="28" y="21"/>
                  </a:cubicBezTo>
                  <a:cubicBezTo>
                    <a:pt x="29" y="21"/>
                    <a:pt x="29" y="21"/>
                    <a:pt x="29" y="21"/>
                  </a:cubicBezTo>
                  <a:cubicBezTo>
                    <a:pt x="29" y="21"/>
                    <a:pt x="29" y="21"/>
                    <a:pt x="29" y="21"/>
                  </a:cubicBezTo>
                  <a:cubicBezTo>
                    <a:pt x="30" y="21"/>
                    <a:pt x="30" y="21"/>
                    <a:pt x="30" y="21"/>
                  </a:cubicBezTo>
                  <a:cubicBezTo>
                    <a:pt x="30" y="21"/>
                    <a:pt x="30" y="21"/>
                    <a:pt x="30" y="21"/>
                  </a:cubicBezTo>
                  <a:cubicBezTo>
                    <a:pt x="30" y="20"/>
                    <a:pt x="30" y="20"/>
                    <a:pt x="30" y="20"/>
                  </a:cubicBezTo>
                  <a:cubicBezTo>
                    <a:pt x="28" y="20"/>
                    <a:pt x="28" y="20"/>
                    <a:pt x="28" y="20"/>
                  </a:cubicBezTo>
                  <a:cubicBezTo>
                    <a:pt x="28" y="20"/>
                    <a:pt x="28" y="20"/>
                    <a:pt x="28" y="20"/>
                  </a:cubicBezTo>
                  <a:cubicBezTo>
                    <a:pt x="28" y="20"/>
                    <a:pt x="28" y="20"/>
                    <a:pt x="28" y="20"/>
                  </a:cubicBezTo>
                  <a:close/>
                  <a:moveTo>
                    <a:pt x="29" y="27"/>
                  </a:moveTo>
                  <a:cubicBezTo>
                    <a:pt x="30" y="28"/>
                    <a:pt x="30" y="28"/>
                    <a:pt x="30" y="28"/>
                  </a:cubicBezTo>
                  <a:cubicBezTo>
                    <a:pt x="31" y="28"/>
                    <a:pt x="31" y="28"/>
                    <a:pt x="31" y="28"/>
                  </a:cubicBezTo>
                  <a:cubicBezTo>
                    <a:pt x="31" y="28"/>
                    <a:pt x="31" y="28"/>
                    <a:pt x="31" y="28"/>
                  </a:cubicBezTo>
                  <a:cubicBezTo>
                    <a:pt x="32" y="29"/>
                    <a:pt x="32" y="29"/>
                    <a:pt x="32" y="29"/>
                  </a:cubicBezTo>
                  <a:cubicBezTo>
                    <a:pt x="32" y="29"/>
                    <a:pt x="32" y="29"/>
                    <a:pt x="32" y="29"/>
                  </a:cubicBezTo>
                  <a:cubicBezTo>
                    <a:pt x="32" y="29"/>
                    <a:pt x="32" y="29"/>
                    <a:pt x="32" y="29"/>
                  </a:cubicBezTo>
                  <a:cubicBezTo>
                    <a:pt x="32" y="30"/>
                    <a:pt x="32" y="30"/>
                    <a:pt x="32" y="30"/>
                  </a:cubicBezTo>
                  <a:cubicBezTo>
                    <a:pt x="32" y="30"/>
                    <a:pt x="32" y="30"/>
                    <a:pt x="32" y="30"/>
                  </a:cubicBezTo>
                  <a:cubicBezTo>
                    <a:pt x="33" y="30"/>
                    <a:pt x="33" y="30"/>
                    <a:pt x="33" y="30"/>
                  </a:cubicBezTo>
                  <a:cubicBezTo>
                    <a:pt x="33" y="30"/>
                    <a:pt x="33" y="30"/>
                    <a:pt x="33" y="30"/>
                  </a:cubicBezTo>
                  <a:cubicBezTo>
                    <a:pt x="34" y="29"/>
                    <a:pt x="34" y="29"/>
                    <a:pt x="34" y="29"/>
                  </a:cubicBezTo>
                  <a:cubicBezTo>
                    <a:pt x="35" y="29"/>
                    <a:pt x="35" y="29"/>
                    <a:pt x="35" y="29"/>
                  </a:cubicBezTo>
                  <a:cubicBezTo>
                    <a:pt x="35" y="29"/>
                    <a:pt x="35" y="29"/>
                    <a:pt x="35" y="29"/>
                  </a:cubicBezTo>
                  <a:cubicBezTo>
                    <a:pt x="35" y="28"/>
                    <a:pt x="35" y="28"/>
                    <a:pt x="35" y="28"/>
                  </a:cubicBezTo>
                  <a:cubicBezTo>
                    <a:pt x="35" y="27"/>
                    <a:pt x="35" y="27"/>
                    <a:pt x="35" y="27"/>
                  </a:cubicBezTo>
                  <a:cubicBezTo>
                    <a:pt x="36" y="27"/>
                    <a:pt x="36" y="27"/>
                    <a:pt x="36" y="27"/>
                  </a:cubicBezTo>
                  <a:cubicBezTo>
                    <a:pt x="36" y="26"/>
                    <a:pt x="36" y="26"/>
                    <a:pt x="36" y="26"/>
                  </a:cubicBezTo>
                  <a:cubicBezTo>
                    <a:pt x="36" y="26"/>
                    <a:pt x="36" y="26"/>
                    <a:pt x="36" y="26"/>
                  </a:cubicBezTo>
                  <a:cubicBezTo>
                    <a:pt x="35" y="26"/>
                    <a:pt x="35" y="26"/>
                    <a:pt x="35" y="26"/>
                  </a:cubicBezTo>
                  <a:cubicBezTo>
                    <a:pt x="35" y="25"/>
                    <a:pt x="35" y="25"/>
                    <a:pt x="35" y="25"/>
                  </a:cubicBezTo>
                  <a:cubicBezTo>
                    <a:pt x="34" y="25"/>
                    <a:pt x="34" y="25"/>
                    <a:pt x="34" y="25"/>
                  </a:cubicBezTo>
                  <a:cubicBezTo>
                    <a:pt x="34" y="25"/>
                    <a:pt x="34" y="25"/>
                    <a:pt x="34" y="25"/>
                  </a:cubicBezTo>
                  <a:cubicBezTo>
                    <a:pt x="33" y="26"/>
                    <a:pt x="33" y="26"/>
                    <a:pt x="33" y="26"/>
                  </a:cubicBezTo>
                  <a:cubicBezTo>
                    <a:pt x="33" y="25"/>
                    <a:pt x="33" y="25"/>
                    <a:pt x="33" y="25"/>
                  </a:cubicBezTo>
                  <a:cubicBezTo>
                    <a:pt x="32" y="25"/>
                    <a:pt x="32" y="25"/>
                    <a:pt x="32" y="25"/>
                  </a:cubicBezTo>
                  <a:cubicBezTo>
                    <a:pt x="32" y="26"/>
                    <a:pt x="32" y="26"/>
                    <a:pt x="32" y="26"/>
                  </a:cubicBezTo>
                  <a:cubicBezTo>
                    <a:pt x="32" y="26"/>
                    <a:pt x="32" y="26"/>
                    <a:pt x="32" y="26"/>
                  </a:cubicBezTo>
                  <a:cubicBezTo>
                    <a:pt x="31" y="26"/>
                    <a:pt x="31" y="26"/>
                    <a:pt x="31" y="26"/>
                  </a:cubicBezTo>
                  <a:cubicBezTo>
                    <a:pt x="30" y="26"/>
                    <a:pt x="30" y="26"/>
                    <a:pt x="30" y="26"/>
                  </a:cubicBezTo>
                  <a:cubicBezTo>
                    <a:pt x="30" y="27"/>
                    <a:pt x="30" y="27"/>
                    <a:pt x="30" y="27"/>
                  </a:cubicBezTo>
                  <a:cubicBezTo>
                    <a:pt x="29" y="27"/>
                    <a:pt x="29" y="27"/>
                    <a:pt x="29" y="27"/>
                  </a:cubicBezTo>
                  <a:close/>
                  <a:moveTo>
                    <a:pt x="5" y="31"/>
                  </a:moveTo>
                  <a:cubicBezTo>
                    <a:pt x="4" y="30"/>
                    <a:pt x="4" y="30"/>
                    <a:pt x="4" y="30"/>
                  </a:cubicBezTo>
                  <a:cubicBezTo>
                    <a:pt x="4" y="30"/>
                    <a:pt x="4" y="30"/>
                    <a:pt x="4" y="30"/>
                  </a:cubicBezTo>
                  <a:cubicBezTo>
                    <a:pt x="4" y="29"/>
                    <a:pt x="4" y="29"/>
                    <a:pt x="4" y="29"/>
                  </a:cubicBezTo>
                  <a:cubicBezTo>
                    <a:pt x="3" y="28"/>
                    <a:pt x="3" y="28"/>
                    <a:pt x="3" y="28"/>
                  </a:cubicBezTo>
                  <a:cubicBezTo>
                    <a:pt x="2" y="28"/>
                    <a:pt x="2" y="28"/>
                    <a:pt x="2" y="28"/>
                  </a:cubicBezTo>
                  <a:cubicBezTo>
                    <a:pt x="2" y="28"/>
                    <a:pt x="2" y="28"/>
                    <a:pt x="2" y="28"/>
                  </a:cubicBezTo>
                  <a:cubicBezTo>
                    <a:pt x="2" y="26"/>
                    <a:pt x="2" y="26"/>
                    <a:pt x="2" y="26"/>
                  </a:cubicBezTo>
                  <a:cubicBezTo>
                    <a:pt x="1" y="26"/>
                    <a:pt x="1" y="26"/>
                    <a:pt x="1" y="26"/>
                  </a:cubicBezTo>
                  <a:cubicBezTo>
                    <a:pt x="1" y="25"/>
                    <a:pt x="1" y="25"/>
                    <a:pt x="1" y="25"/>
                  </a:cubicBezTo>
                  <a:cubicBezTo>
                    <a:pt x="1" y="24"/>
                    <a:pt x="1" y="24"/>
                    <a:pt x="1" y="24"/>
                  </a:cubicBezTo>
                  <a:cubicBezTo>
                    <a:pt x="1" y="24"/>
                    <a:pt x="1" y="24"/>
                    <a:pt x="1" y="24"/>
                  </a:cubicBezTo>
                  <a:cubicBezTo>
                    <a:pt x="2" y="24"/>
                    <a:pt x="2" y="24"/>
                    <a:pt x="2" y="24"/>
                  </a:cubicBezTo>
                  <a:cubicBezTo>
                    <a:pt x="2" y="25"/>
                    <a:pt x="2" y="25"/>
                    <a:pt x="2" y="25"/>
                  </a:cubicBezTo>
                  <a:cubicBezTo>
                    <a:pt x="3" y="25"/>
                    <a:pt x="3" y="25"/>
                    <a:pt x="3" y="25"/>
                  </a:cubicBezTo>
                  <a:cubicBezTo>
                    <a:pt x="2" y="26"/>
                    <a:pt x="2" y="26"/>
                    <a:pt x="2" y="26"/>
                  </a:cubicBezTo>
                  <a:cubicBezTo>
                    <a:pt x="3" y="27"/>
                    <a:pt x="3" y="27"/>
                    <a:pt x="3" y="27"/>
                  </a:cubicBezTo>
                  <a:cubicBezTo>
                    <a:pt x="4" y="28"/>
                    <a:pt x="4" y="28"/>
                    <a:pt x="4" y="28"/>
                  </a:cubicBezTo>
                  <a:cubicBezTo>
                    <a:pt x="4" y="28"/>
                    <a:pt x="4" y="28"/>
                    <a:pt x="4" y="28"/>
                  </a:cubicBezTo>
                  <a:cubicBezTo>
                    <a:pt x="4" y="28"/>
                    <a:pt x="4" y="28"/>
                    <a:pt x="4" y="28"/>
                  </a:cubicBezTo>
                  <a:cubicBezTo>
                    <a:pt x="4" y="28"/>
                    <a:pt x="4" y="28"/>
                    <a:pt x="4" y="28"/>
                  </a:cubicBezTo>
                  <a:cubicBezTo>
                    <a:pt x="5" y="29"/>
                    <a:pt x="5" y="29"/>
                    <a:pt x="5" y="29"/>
                  </a:cubicBezTo>
                  <a:cubicBezTo>
                    <a:pt x="5" y="30"/>
                    <a:pt x="5" y="30"/>
                    <a:pt x="5" y="30"/>
                  </a:cubicBezTo>
                  <a:cubicBezTo>
                    <a:pt x="6" y="30"/>
                    <a:pt x="6" y="30"/>
                    <a:pt x="6" y="30"/>
                  </a:cubicBezTo>
                  <a:cubicBezTo>
                    <a:pt x="5" y="31"/>
                    <a:pt x="5" y="31"/>
                    <a:pt x="5" y="31"/>
                  </a:cubicBezTo>
                  <a:cubicBezTo>
                    <a:pt x="5" y="31"/>
                    <a:pt x="5" y="31"/>
                    <a:pt x="5" y="31"/>
                  </a:cubicBezTo>
                  <a:cubicBezTo>
                    <a:pt x="5" y="31"/>
                    <a:pt x="5" y="31"/>
                    <a:pt x="5" y="31"/>
                  </a:cubicBezTo>
                  <a:close/>
                  <a:moveTo>
                    <a:pt x="21" y="49"/>
                  </a:moveTo>
                  <a:cubicBezTo>
                    <a:pt x="21" y="48"/>
                    <a:pt x="21" y="48"/>
                    <a:pt x="21" y="48"/>
                  </a:cubicBezTo>
                  <a:cubicBezTo>
                    <a:pt x="21" y="49"/>
                    <a:pt x="21" y="49"/>
                    <a:pt x="21" y="49"/>
                  </a:cubicBezTo>
                  <a:cubicBezTo>
                    <a:pt x="20" y="49"/>
                    <a:pt x="20" y="49"/>
                    <a:pt x="20" y="49"/>
                  </a:cubicBezTo>
                  <a:cubicBezTo>
                    <a:pt x="20" y="49"/>
                    <a:pt x="20" y="49"/>
                    <a:pt x="20" y="49"/>
                  </a:cubicBezTo>
                  <a:cubicBezTo>
                    <a:pt x="20" y="48"/>
                    <a:pt x="20" y="48"/>
                    <a:pt x="20" y="48"/>
                  </a:cubicBezTo>
                  <a:cubicBezTo>
                    <a:pt x="20" y="47"/>
                    <a:pt x="20" y="47"/>
                    <a:pt x="20" y="47"/>
                  </a:cubicBezTo>
                  <a:cubicBezTo>
                    <a:pt x="20" y="47"/>
                    <a:pt x="20" y="47"/>
                    <a:pt x="20" y="47"/>
                  </a:cubicBezTo>
                  <a:cubicBezTo>
                    <a:pt x="19" y="47"/>
                    <a:pt x="19" y="47"/>
                    <a:pt x="19" y="47"/>
                  </a:cubicBezTo>
                  <a:cubicBezTo>
                    <a:pt x="18" y="46"/>
                    <a:pt x="18" y="46"/>
                    <a:pt x="18" y="46"/>
                  </a:cubicBezTo>
                  <a:cubicBezTo>
                    <a:pt x="18" y="45"/>
                    <a:pt x="18" y="45"/>
                    <a:pt x="18" y="45"/>
                  </a:cubicBezTo>
                  <a:cubicBezTo>
                    <a:pt x="19" y="45"/>
                    <a:pt x="19" y="45"/>
                    <a:pt x="19" y="45"/>
                  </a:cubicBezTo>
                  <a:cubicBezTo>
                    <a:pt x="19" y="45"/>
                    <a:pt x="19" y="45"/>
                    <a:pt x="19" y="45"/>
                  </a:cubicBezTo>
                  <a:cubicBezTo>
                    <a:pt x="19" y="44"/>
                    <a:pt x="19" y="44"/>
                    <a:pt x="19" y="44"/>
                  </a:cubicBezTo>
                  <a:cubicBezTo>
                    <a:pt x="19" y="44"/>
                    <a:pt x="19" y="44"/>
                    <a:pt x="19" y="44"/>
                  </a:cubicBezTo>
                  <a:cubicBezTo>
                    <a:pt x="19" y="44"/>
                    <a:pt x="19" y="44"/>
                    <a:pt x="19" y="44"/>
                  </a:cubicBezTo>
                  <a:cubicBezTo>
                    <a:pt x="19" y="44"/>
                    <a:pt x="19" y="44"/>
                    <a:pt x="19" y="44"/>
                  </a:cubicBezTo>
                  <a:cubicBezTo>
                    <a:pt x="18" y="43"/>
                    <a:pt x="18" y="43"/>
                    <a:pt x="18" y="43"/>
                  </a:cubicBezTo>
                  <a:cubicBezTo>
                    <a:pt x="18" y="43"/>
                    <a:pt x="18" y="43"/>
                    <a:pt x="18" y="43"/>
                  </a:cubicBezTo>
                  <a:cubicBezTo>
                    <a:pt x="18" y="44"/>
                    <a:pt x="18" y="44"/>
                    <a:pt x="18" y="44"/>
                  </a:cubicBezTo>
                  <a:cubicBezTo>
                    <a:pt x="17" y="44"/>
                    <a:pt x="17" y="44"/>
                    <a:pt x="17" y="44"/>
                  </a:cubicBezTo>
                  <a:cubicBezTo>
                    <a:pt x="16" y="43"/>
                    <a:pt x="16" y="43"/>
                    <a:pt x="16" y="43"/>
                  </a:cubicBezTo>
                  <a:cubicBezTo>
                    <a:pt x="16" y="43"/>
                    <a:pt x="16" y="43"/>
                    <a:pt x="16" y="43"/>
                  </a:cubicBezTo>
                  <a:cubicBezTo>
                    <a:pt x="15" y="43"/>
                    <a:pt x="15" y="43"/>
                    <a:pt x="15" y="43"/>
                  </a:cubicBezTo>
                  <a:cubicBezTo>
                    <a:pt x="15" y="42"/>
                    <a:pt x="15" y="42"/>
                    <a:pt x="15" y="42"/>
                  </a:cubicBezTo>
                  <a:cubicBezTo>
                    <a:pt x="14" y="42"/>
                    <a:pt x="14" y="42"/>
                    <a:pt x="14" y="42"/>
                  </a:cubicBezTo>
                  <a:cubicBezTo>
                    <a:pt x="14" y="42"/>
                    <a:pt x="14" y="42"/>
                    <a:pt x="14" y="42"/>
                  </a:cubicBezTo>
                  <a:cubicBezTo>
                    <a:pt x="14" y="42"/>
                    <a:pt x="14" y="42"/>
                    <a:pt x="14" y="42"/>
                  </a:cubicBezTo>
                  <a:cubicBezTo>
                    <a:pt x="14" y="41"/>
                    <a:pt x="14" y="41"/>
                    <a:pt x="14" y="41"/>
                  </a:cubicBezTo>
                  <a:cubicBezTo>
                    <a:pt x="13" y="41"/>
                    <a:pt x="13" y="41"/>
                    <a:pt x="13" y="41"/>
                  </a:cubicBezTo>
                  <a:cubicBezTo>
                    <a:pt x="13" y="41"/>
                    <a:pt x="13" y="41"/>
                    <a:pt x="13" y="41"/>
                  </a:cubicBezTo>
                  <a:cubicBezTo>
                    <a:pt x="13" y="41"/>
                    <a:pt x="13" y="41"/>
                    <a:pt x="13" y="41"/>
                  </a:cubicBezTo>
                  <a:cubicBezTo>
                    <a:pt x="13" y="40"/>
                    <a:pt x="13" y="40"/>
                    <a:pt x="13" y="40"/>
                  </a:cubicBezTo>
                  <a:cubicBezTo>
                    <a:pt x="12" y="40"/>
                    <a:pt x="12" y="40"/>
                    <a:pt x="12" y="40"/>
                  </a:cubicBezTo>
                  <a:cubicBezTo>
                    <a:pt x="12" y="40"/>
                    <a:pt x="12" y="40"/>
                    <a:pt x="12" y="40"/>
                  </a:cubicBezTo>
                  <a:cubicBezTo>
                    <a:pt x="12" y="39"/>
                    <a:pt x="12" y="39"/>
                    <a:pt x="12" y="39"/>
                  </a:cubicBezTo>
                  <a:cubicBezTo>
                    <a:pt x="12" y="39"/>
                    <a:pt x="12" y="39"/>
                    <a:pt x="12" y="39"/>
                  </a:cubicBezTo>
                  <a:cubicBezTo>
                    <a:pt x="12" y="39"/>
                    <a:pt x="12" y="39"/>
                    <a:pt x="12" y="39"/>
                  </a:cubicBezTo>
                  <a:cubicBezTo>
                    <a:pt x="12" y="38"/>
                    <a:pt x="12" y="38"/>
                    <a:pt x="12" y="38"/>
                  </a:cubicBezTo>
                  <a:cubicBezTo>
                    <a:pt x="12" y="38"/>
                    <a:pt x="12" y="38"/>
                    <a:pt x="12" y="38"/>
                  </a:cubicBezTo>
                  <a:cubicBezTo>
                    <a:pt x="12" y="38"/>
                    <a:pt x="12" y="38"/>
                    <a:pt x="12" y="38"/>
                  </a:cubicBezTo>
                  <a:cubicBezTo>
                    <a:pt x="13" y="37"/>
                    <a:pt x="13" y="37"/>
                    <a:pt x="13" y="37"/>
                  </a:cubicBezTo>
                  <a:cubicBezTo>
                    <a:pt x="13" y="37"/>
                    <a:pt x="13" y="37"/>
                    <a:pt x="13" y="37"/>
                  </a:cubicBezTo>
                  <a:cubicBezTo>
                    <a:pt x="14" y="38"/>
                    <a:pt x="14" y="38"/>
                    <a:pt x="14" y="38"/>
                  </a:cubicBezTo>
                  <a:cubicBezTo>
                    <a:pt x="14" y="38"/>
                    <a:pt x="14" y="38"/>
                    <a:pt x="14" y="38"/>
                  </a:cubicBezTo>
                  <a:cubicBezTo>
                    <a:pt x="14" y="38"/>
                    <a:pt x="14" y="38"/>
                    <a:pt x="14" y="38"/>
                  </a:cubicBezTo>
                  <a:cubicBezTo>
                    <a:pt x="14" y="38"/>
                    <a:pt x="14" y="38"/>
                    <a:pt x="14" y="38"/>
                  </a:cubicBezTo>
                  <a:cubicBezTo>
                    <a:pt x="15" y="38"/>
                    <a:pt x="15" y="38"/>
                    <a:pt x="15" y="38"/>
                  </a:cubicBezTo>
                  <a:cubicBezTo>
                    <a:pt x="16" y="38"/>
                    <a:pt x="16" y="38"/>
                    <a:pt x="16" y="38"/>
                  </a:cubicBezTo>
                  <a:cubicBezTo>
                    <a:pt x="16" y="38"/>
                    <a:pt x="16" y="38"/>
                    <a:pt x="16" y="38"/>
                  </a:cubicBezTo>
                  <a:cubicBezTo>
                    <a:pt x="18" y="38"/>
                    <a:pt x="18" y="38"/>
                    <a:pt x="18" y="38"/>
                  </a:cubicBezTo>
                  <a:cubicBezTo>
                    <a:pt x="18" y="37"/>
                    <a:pt x="18" y="37"/>
                    <a:pt x="18" y="37"/>
                  </a:cubicBezTo>
                  <a:cubicBezTo>
                    <a:pt x="17" y="37"/>
                    <a:pt x="17" y="37"/>
                    <a:pt x="17" y="37"/>
                  </a:cubicBezTo>
                  <a:cubicBezTo>
                    <a:pt x="16" y="37"/>
                    <a:pt x="16" y="37"/>
                    <a:pt x="16" y="37"/>
                  </a:cubicBezTo>
                  <a:cubicBezTo>
                    <a:pt x="15" y="37"/>
                    <a:pt x="15" y="37"/>
                    <a:pt x="15" y="37"/>
                  </a:cubicBezTo>
                  <a:cubicBezTo>
                    <a:pt x="14" y="36"/>
                    <a:pt x="14" y="36"/>
                    <a:pt x="14" y="36"/>
                  </a:cubicBezTo>
                  <a:cubicBezTo>
                    <a:pt x="14" y="36"/>
                    <a:pt x="14" y="36"/>
                    <a:pt x="14" y="36"/>
                  </a:cubicBezTo>
                  <a:cubicBezTo>
                    <a:pt x="15" y="36"/>
                    <a:pt x="15" y="36"/>
                    <a:pt x="15" y="36"/>
                  </a:cubicBezTo>
                  <a:cubicBezTo>
                    <a:pt x="16" y="36"/>
                    <a:pt x="16" y="36"/>
                    <a:pt x="16" y="36"/>
                  </a:cubicBezTo>
                  <a:cubicBezTo>
                    <a:pt x="17" y="35"/>
                    <a:pt x="17" y="35"/>
                    <a:pt x="17" y="35"/>
                  </a:cubicBezTo>
                  <a:cubicBezTo>
                    <a:pt x="18" y="35"/>
                    <a:pt x="18" y="35"/>
                    <a:pt x="18" y="35"/>
                  </a:cubicBezTo>
                  <a:cubicBezTo>
                    <a:pt x="19" y="35"/>
                    <a:pt x="19" y="35"/>
                    <a:pt x="19" y="35"/>
                  </a:cubicBezTo>
                  <a:cubicBezTo>
                    <a:pt x="19" y="35"/>
                    <a:pt x="19" y="35"/>
                    <a:pt x="19" y="35"/>
                  </a:cubicBezTo>
                  <a:cubicBezTo>
                    <a:pt x="20" y="35"/>
                    <a:pt x="20" y="35"/>
                    <a:pt x="20" y="35"/>
                  </a:cubicBezTo>
                  <a:cubicBezTo>
                    <a:pt x="20" y="35"/>
                    <a:pt x="20" y="35"/>
                    <a:pt x="20" y="35"/>
                  </a:cubicBezTo>
                  <a:cubicBezTo>
                    <a:pt x="20" y="34"/>
                    <a:pt x="20" y="34"/>
                    <a:pt x="20" y="34"/>
                  </a:cubicBezTo>
                  <a:cubicBezTo>
                    <a:pt x="21" y="34"/>
                    <a:pt x="21" y="34"/>
                    <a:pt x="21" y="34"/>
                  </a:cubicBezTo>
                  <a:cubicBezTo>
                    <a:pt x="21" y="34"/>
                    <a:pt x="21" y="34"/>
                    <a:pt x="21" y="34"/>
                  </a:cubicBezTo>
                  <a:cubicBezTo>
                    <a:pt x="20" y="33"/>
                    <a:pt x="20" y="33"/>
                    <a:pt x="20" y="33"/>
                  </a:cubicBezTo>
                  <a:cubicBezTo>
                    <a:pt x="20" y="34"/>
                    <a:pt x="20" y="34"/>
                    <a:pt x="20" y="34"/>
                  </a:cubicBezTo>
                  <a:cubicBezTo>
                    <a:pt x="19" y="34"/>
                    <a:pt x="19" y="34"/>
                    <a:pt x="19" y="34"/>
                  </a:cubicBezTo>
                  <a:cubicBezTo>
                    <a:pt x="17" y="34"/>
                    <a:pt x="17" y="34"/>
                    <a:pt x="17" y="34"/>
                  </a:cubicBezTo>
                  <a:cubicBezTo>
                    <a:pt x="17" y="34"/>
                    <a:pt x="17" y="34"/>
                    <a:pt x="17" y="34"/>
                  </a:cubicBezTo>
                  <a:cubicBezTo>
                    <a:pt x="17" y="34"/>
                    <a:pt x="17" y="34"/>
                    <a:pt x="17" y="34"/>
                  </a:cubicBezTo>
                  <a:cubicBezTo>
                    <a:pt x="16" y="34"/>
                    <a:pt x="16" y="34"/>
                    <a:pt x="16" y="34"/>
                  </a:cubicBezTo>
                  <a:cubicBezTo>
                    <a:pt x="16" y="34"/>
                    <a:pt x="16" y="34"/>
                    <a:pt x="16" y="34"/>
                  </a:cubicBezTo>
                  <a:cubicBezTo>
                    <a:pt x="15" y="34"/>
                    <a:pt x="15" y="34"/>
                    <a:pt x="15" y="34"/>
                  </a:cubicBezTo>
                  <a:cubicBezTo>
                    <a:pt x="15" y="35"/>
                    <a:pt x="15" y="35"/>
                    <a:pt x="15" y="35"/>
                  </a:cubicBezTo>
                  <a:cubicBezTo>
                    <a:pt x="14" y="35"/>
                    <a:pt x="14" y="35"/>
                    <a:pt x="14" y="35"/>
                  </a:cubicBezTo>
                  <a:cubicBezTo>
                    <a:pt x="14" y="35"/>
                    <a:pt x="14" y="35"/>
                    <a:pt x="14" y="35"/>
                  </a:cubicBezTo>
                  <a:cubicBezTo>
                    <a:pt x="13" y="35"/>
                    <a:pt x="13" y="35"/>
                    <a:pt x="13" y="35"/>
                  </a:cubicBezTo>
                  <a:cubicBezTo>
                    <a:pt x="12" y="35"/>
                    <a:pt x="12" y="35"/>
                    <a:pt x="12" y="35"/>
                  </a:cubicBezTo>
                  <a:cubicBezTo>
                    <a:pt x="12" y="36"/>
                    <a:pt x="12" y="36"/>
                    <a:pt x="12" y="36"/>
                  </a:cubicBezTo>
                  <a:cubicBezTo>
                    <a:pt x="11" y="36"/>
                    <a:pt x="11" y="36"/>
                    <a:pt x="11" y="36"/>
                  </a:cubicBezTo>
                  <a:cubicBezTo>
                    <a:pt x="11" y="36"/>
                    <a:pt x="11" y="36"/>
                    <a:pt x="11" y="36"/>
                  </a:cubicBezTo>
                  <a:cubicBezTo>
                    <a:pt x="11" y="35"/>
                    <a:pt x="11" y="35"/>
                    <a:pt x="11" y="35"/>
                  </a:cubicBezTo>
                  <a:cubicBezTo>
                    <a:pt x="10" y="33"/>
                    <a:pt x="10" y="33"/>
                    <a:pt x="10" y="33"/>
                  </a:cubicBezTo>
                  <a:cubicBezTo>
                    <a:pt x="11" y="33"/>
                    <a:pt x="11" y="33"/>
                    <a:pt x="11" y="33"/>
                  </a:cubicBezTo>
                  <a:cubicBezTo>
                    <a:pt x="11" y="33"/>
                    <a:pt x="11" y="33"/>
                    <a:pt x="11" y="33"/>
                  </a:cubicBezTo>
                  <a:cubicBezTo>
                    <a:pt x="11" y="32"/>
                    <a:pt x="11" y="32"/>
                    <a:pt x="11" y="32"/>
                  </a:cubicBezTo>
                  <a:cubicBezTo>
                    <a:pt x="12" y="32"/>
                    <a:pt x="12" y="32"/>
                    <a:pt x="12" y="32"/>
                  </a:cubicBezTo>
                  <a:cubicBezTo>
                    <a:pt x="12" y="32"/>
                    <a:pt x="12" y="32"/>
                    <a:pt x="12" y="32"/>
                  </a:cubicBezTo>
                  <a:cubicBezTo>
                    <a:pt x="12" y="33"/>
                    <a:pt x="12" y="33"/>
                    <a:pt x="12" y="33"/>
                  </a:cubicBezTo>
                  <a:cubicBezTo>
                    <a:pt x="12" y="33"/>
                    <a:pt x="12" y="33"/>
                    <a:pt x="12" y="33"/>
                  </a:cubicBezTo>
                  <a:cubicBezTo>
                    <a:pt x="13" y="32"/>
                    <a:pt x="13" y="32"/>
                    <a:pt x="13" y="32"/>
                  </a:cubicBezTo>
                  <a:cubicBezTo>
                    <a:pt x="13" y="32"/>
                    <a:pt x="13" y="32"/>
                    <a:pt x="13" y="32"/>
                  </a:cubicBezTo>
                  <a:cubicBezTo>
                    <a:pt x="14" y="32"/>
                    <a:pt x="14" y="32"/>
                    <a:pt x="14" y="32"/>
                  </a:cubicBezTo>
                  <a:cubicBezTo>
                    <a:pt x="14" y="31"/>
                    <a:pt x="14" y="31"/>
                    <a:pt x="14" y="31"/>
                  </a:cubicBezTo>
                  <a:cubicBezTo>
                    <a:pt x="15" y="31"/>
                    <a:pt x="15" y="31"/>
                    <a:pt x="15" y="31"/>
                  </a:cubicBezTo>
                  <a:cubicBezTo>
                    <a:pt x="16" y="30"/>
                    <a:pt x="16" y="30"/>
                    <a:pt x="16" y="30"/>
                  </a:cubicBezTo>
                  <a:cubicBezTo>
                    <a:pt x="16" y="30"/>
                    <a:pt x="16" y="30"/>
                    <a:pt x="16" y="30"/>
                  </a:cubicBezTo>
                  <a:cubicBezTo>
                    <a:pt x="16" y="29"/>
                    <a:pt x="16" y="29"/>
                    <a:pt x="16" y="29"/>
                  </a:cubicBezTo>
                  <a:cubicBezTo>
                    <a:pt x="17" y="29"/>
                    <a:pt x="17" y="29"/>
                    <a:pt x="17" y="29"/>
                  </a:cubicBezTo>
                  <a:cubicBezTo>
                    <a:pt x="18" y="29"/>
                    <a:pt x="18" y="29"/>
                    <a:pt x="18" y="29"/>
                  </a:cubicBezTo>
                  <a:cubicBezTo>
                    <a:pt x="19" y="28"/>
                    <a:pt x="19" y="28"/>
                    <a:pt x="19" y="28"/>
                  </a:cubicBezTo>
                  <a:cubicBezTo>
                    <a:pt x="20" y="28"/>
                    <a:pt x="20" y="28"/>
                    <a:pt x="20" y="28"/>
                  </a:cubicBezTo>
                  <a:cubicBezTo>
                    <a:pt x="20" y="28"/>
                    <a:pt x="20" y="28"/>
                    <a:pt x="20" y="28"/>
                  </a:cubicBezTo>
                  <a:cubicBezTo>
                    <a:pt x="20" y="27"/>
                    <a:pt x="20" y="27"/>
                    <a:pt x="20" y="27"/>
                  </a:cubicBezTo>
                  <a:cubicBezTo>
                    <a:pt x="20" y="27"/>
                    <a:pt x="20" y="27"/>
                    <a:pt x="20" y="27"/>
                  </a:cubicBezTo>
                  <a:cubicBezTo>
                    <a:pt x="19" y="28"/>
                    <a:pt x="19" y="28"/>
                    <a:pt x="19" y="28"/>
                  </a:cubicBezTo>
                  <a:cubicBezTo>
                    <a:pt x="19" y="28"/>
                    <a:pt x="19" y="28"/>
                    <a:pt x="19" y="28"/>
                  </a:cubicBezTo>
                  <a:cubicBezTo>
                    <a:pt x="18" y="28"/>
                    <a:pt x="18" y="28"/>
                    <a:pt x="18" y="28"/>
                  </a:cubicBezTo>
                  <a:cubicBezTo>
                    <a:pt x="18" y="27"/>
                    <a:pt x="18" y="27"/>
                    <a:pt x="18" y="27"/>
                  </a:cubicBezTo>
                  <a:cubicBezTo>
                    <a:pt x="18" y="26"/>
                    <a:pt x="18" y="26"/>
                    <a:pt x="18" y="26"/>
                  </a:cubicBezTo>
                  <a:cubicBezTo>
                    <a:pt x="18" y="25"/>
                    <a:pt x="18" y="25"/>
                    <a:pt x="18" y="25"/>
                  </a:cubicBezTo>
                  <a:cubicBezTo>
                    <a:pt x="18" y="25"/>
                    <a:pt x="18" y="25"/>
                    <a:pt x="18" y="25"/>
                  </a:cubicBezTo>
                  <a:cubicBezTo>
                    <a:pt x="18" y="25"/>
                    <a:pt x="18" y="25"/>
                    <a:pt x="18" y="25"/>
                  </a:cubicBezTo>
                  <a:cubicBezTo>
                    <a:pt x="17" y="25"/>
                    <a:pt x="17" y="25"/>
                    <a:pt x="17" y="25"/>
                  </a:cubicBezTo>
                  <a:cubicBezTo>
                    <a:pt x="17" y="26"/>
                    <a:pt x="17" y="26"/>
                    <a:pt x="17" y="26"/>
                  </a:cubicBezTo>
                  <a:cubicBezTo>
                    <a:pt x="17" y="27"/>
                    <a:pt x="17" y="27"/>
                    <a:pt x="17" y="27"/>
                  </a:cubicBezTo>
                  <a:cubicBezTo>
                    <a:pt x="16" y="28"/>
                    <a:pt x="16" y="28"/>
                    <a:pt x="16" y="28"/>
                  </a:cubicBezTo>
                  <a:cubicBezTo>
                    <a:pt x="15" y="28"/>
                    <a:pt x="15" y="28"/>
                    <a:pt x="15" y="28"/>
                  </a:cubicBezTo>
                  <a:cubicBezTo>
                    <a:pt x="15" y="28"/>
                    <a:pt x="15" y="28"/>
                    <a:pt x="15" y="28"/>
                  </a:cubicBezTo>
                  <a:cubicBezTo>
                    <a:pt x="15" y="27"/>
                    <a:pt x="15" y="27"/>
                    <a:pt x="15" y="27"/>
                  </a:cubicBezTo>
                  <a:cubicBezTo>
                    <a:pt x="15" y="27"/>
                    <a:pt x="15" y="27"/>
                    <a:pt x="15" y="27"/>
                  </a:cubicBezTo>
                  <a:cubicBezTo>
                    <a:pt x="15" y="26"/>
                    <a:pt x="15" y="26"/>
                    <a:pt x="15" y="26"/>
                  </a:cubicBezTo>
                  <a:cubicBezTo>
                    <a:pt x="15" y="26"/>
                    <a:pt x="15" y="26"/>
                    <a:pt x="15" y="26"/>
                  </a:cubicBezTo>
                  <a:cubicBezTo>
                    <a:pt x="15" y="25"/>
                    <a:pt x="15" y="25"/>
                    <a:pt x="15" y="25"/>
                  </a:cubicBezTo>
                  <a:cubicBezTo>
                    <a:pt x="15" y="24"/>
                    <a:pt x="15" y="24"/>
                    <a:pt x="15" y="24"/>
                  </a:cubicBezTo>
                  <a:cubicBezTo>
                    <a:pt x="15" y="24"/>
                    <a:pt x="15" y="24"/>
                    <a:pt x="15" y="24"/>
                  </a:cubicBezTo>
                  <a:cubicBezTo>
                    <a:pt x="14" y="24"/>
                    <a:pt x="14" y="24"/>
                    <a:pt x="14" y="24"/>
                  </a:cubicBezTo>
                  <a:cubicBezTo>
                    <a:pt x="14" y="24"/>
                    <a:pt x="14" y="24"/>
                    <a:pt x="14" y="24"/>
                  </a:cubicBezTo>
                  <a:cubicBezTo>
                    <a:pt x="14" y="26"/>
                    <a:pt x="14" y="26"/>
                    <a:pt x="14" y="26"/>
                  </a:cubicBezTo>
                  <a:cubicBezTo>
                    <a:pt x="14" y="26"/>
                    <a:pt x="14" y="26"/>
                    <a:pt x="14" y="26"/>
                  </a:cubicBezTo>
                  <a:cubicBezTo>
                    <a:pt x="14" y="27"/>
                    <a:pt x="14" y="27"/>
                    <a:pt x="14" y="27"/>
                  </a:cubicBezTo>
                  <a:cubicBezTo>
                    <a:pt x="13" y="26"/>
                    <a:pt x="13" y="26"/>
                    <a:pt x="13" y="26"/>
                  </a:cubicBezTo>
                  <a:cubicBezTo>
                    <a:pt x="13" y="26"/>
                    <a:pt x="13" y="26"/>
                    <a:pt x="13" y="26"/>
                  </a:cubicBezTo>
                  <a:cubicBezTo>
                    <a:pt x="13" y="25"/>
                    <a:pt x="13" y="25"/>
                    <a:pt x="13" y="25"/>
                  </a:cubicBezTo>
                  <a:cubicBezTo>
                    <a:pt x="13" y="25"/>
                    <a:pt x="13" y="25"/>
                    <a:pt x="13" y="25"/>
                  </a:cubicBezTo>
                  <a:cubicBezTo>
                    <a:pt x="12" y="25"/>
                    <a:pt x="12" y="25"/>
                    <a:pt x="12" y="25"/>
                  </a:cubicBezTo>
                  <a:cubicBezTo>
                    <a:pt x="12" y="26"/>
                    <a:pt x="12" y="26"/>
                    <a:pt x="12" y="26"/>
                  </a:cubicBezTo>
                  <a:cubicBezTo>
                    <a:pt x="12" y="26"/>
                    <a:pt x="12" y="26"/>
                    <a:pt x="12" y="26"/>
                  </a:cubicBezTo>
                  <a:cubicBezTo>
                    <a:pt x="12" y="27"/>
                    <a:pt x="12" y="27"/>
                    <a:pt x="12" y="27"/>
                  </a:cubicBezTo>
                  <a:cubicBezTo>
                    <a:pt x="13" y="28"/>
                    <a:pt x="13" y="28"/>
                    <a:pt x="13" y="28"/>
                  </a:cubicBezTo>
                  <a:cubicBezTo>
                    <a:pt x="13" y="29"/>
                    <a:pt x="13" y="29"/>
                    <a:pt x="13" y="29"/>
                  </a:cubicBezTo>
                  <a:cubicBezTo>
                    <a:pt x="13" y="29"/>
                    <a:pt x="13" y="29"/>
                    <a:pt x="13" y="29"/>
                  </a:cubicBezTo>
                  <a:cubicBezTo>
                    <a:pt x="13" y="29"/>
                    <a:pt x="13" y="29"/>
                    <a:pt x="13" y="29"/>
                  </a:cubicBezTo>
                  <a:cubicBezTo>
                    <a:pt x="12" y="29"/>
                    <a:pt x="12" y="29"/>
                    <a:pt x="12" y="29"/>
                  </a:cubicBezTo>
                  <a:cubicBezTo>
                    <a:pt x="12" y="30"/>
                    <a:pt x="12" y="30"/>
                    <a:pt x="12" y="30"/>
                  </a:cubicBezTo>
                  <a:cubicBezTo>
                    <a:pt x="12" y="31"/>
                    <a:pt x="12" y="31"/>
                    <a:pt x="12" y="31"/>
                  </a:cubicBezTo>
                  <a:cubicBezTo>
                    <a:pt x="11" y="31"/>
                    <a:pt x="11" y="31"/>
                    <a:pt x="11" y="31"/>
                  </a:cubicBezTo>
                  <a:cubicBezTo>
                    <a:pt x="10" y="31"/>
                    <a:pt x="10" y="31"/>
                    <a:pt x="10" y="31"/>
                  </a:cubicBezTo>
                  <a:cubicBezTo>
                    <a:pt x="9" y="31"/>
                    <a:pt x="9" y="31"/>
                    <a:pt x="9" y="31"/>
                  </a:cubicBezTo>
                  <a:cubicBezTo>
                    <a:pt x="9" y="31"/>
                    <a:pt x="9" y="31"/>
                    <a:pt x="9" y="31"/>
                  </a:cubicBezTo>
                  <a:cubicBezTo>
                    <a:pt x="9" y="30"/>
                    <a:pt x="9" y="30"/>
                    <a:pt x="9" y="30"/>
                  </a:cubicBezTo>
                  <a:cubicBezTo>
                    <a:pt x="9" y="30"/>
                    <a:pt x="9" y="30"/>
                    <a:pt x="9" y="30"/>
                  </a:cubicBezTo>
                  <a:cubicBezTo>
                    <a:pt x="8" y="29"/>
                    <a:pt x="8" y="29"/>
                    <a:pt x="8" y="29"/>
                  </a:cubicBezTo>
                  <a:cubicBezTo>
                    <a:pt x="7" y="29"/>
                    <a:pt x="7" y="29"/>
                    <a:pt x="7" y="29"/>
                  </a:cubicBezTo>
                  <a:cubicBezTo>
                    <a:pt x="7" y="29"/>
                    <a:pt x="7" y="29"/>
                    <a:pt x="7" y="29"/>
                  </a:cubicBezTo>
                  <a:cubicBezTo>
                    <a:pt x="6" y="28"/>
                    <a:pt x="6" y="28"/>
                    <a:pt x="6" y="28"/>
                  </a:cubicBezTo>
                  <a:cubicBezTo>
                    <a:pt x="6" y="27"/>
                    <a:pt x="6" y="27"/>
                    <a:pt x="6" y="27"/>
                  </a:cubicBezTo>
                  <a:cubicBezTo>
                    <a:pt x="7" y="27"/>
                    <a:pt x="7" y="27"/>
                    <a:pt x="7" y="27"/>
                  </a:cubicBezTo>
                  <a:cubicBezTo>
                    <a:pt x="8" y="27"/>
                    <a:pt x="8" y="27"/>
                    <a:pt x="8" y="27"/>
                  </a:cubicBezTo>
                  <a:cubicBezTo>
                    <a:pt x="8" y="27"/>
                    <a:pt x="8" y="27"/>
                    <a:pt x="8" y="27"/>
                  </a:cubicBezTo>
                  <a:cubicBezTo>
                    <a:pt x="7" y="27"/>
                    <a:pt x="7" y="27"/>
                    <a:pt x="7" y="27"/>
                  </a:cubicBezTo>
                  <a:cubicBezTo>
                    <a:pt x="6" y="27"/>
                    <a:pt x="6" y="27"/>
                    <a:pt x="6" y="27"/>
                  </a:cubicBezTo>
                  <a:cubicBezTo>
                    <a:pt x="6" y="27"/>
                    <a:pt x="6" y="27"/>
                    <a:pt x="6" y="27"/>
                  </a:cubicBezTo>
                  <a:cubicBezTo>
                    <a:pt x="6" y="26"/>
                    <a:pt x="6" y="26"/>
                    <a:pt x="6" y="26"/>
                  </a:cubicBezTo>
                  <a:cubicBezTo>
                    <a:pt x="5" y="26"/>
                    <a:pt x="5" y="26"/>
                    <a:pt x="5" y="26"/>
                  </a:cubicBezTo>
                  <a:cubicBezTo>
                    <a:pt x="4" y="25"/>
                    <a:pt x="4" y="25"/>
                    <a:pt x="4" y="25"/>
                  </a:cubicBezTo>
                  <a:cubicBezTo>
                    <a:pt x="4" y="25"/>
                    <a:pt x="4" y="25"/>
                    <a:pt x="4" y="25"/>
                  </a:cubicBezTo>
                  <a:cubicBezTo>
                    <a:pt x="4" y="24"/>
                    <a:pt x="4" y="24"/>
                    <a:pt x="4" y="24"/>
                  </a:cubicBezTo>
                  <a:cubicBezTo>
                    <a:pt x="4" y="24"/>
                    <a:pt x="4" y="24"/>
                    <a:pt x="4" y="24"/>
                  </a:cubicBezTo>
                  <a:cubicBezTo>
                    <a:pt x="4" y="24"/>
                    <a:pt x="4" y="24"/>
                    <a:pt x="4" y="24"/>
                  </a:cubicBezTo>
                  <a:cubicBezTo>
                    <a:pt x="3" y="24"/>
                    <a:pt x="3" y="24"/>
                    <a:pt x="3" y="24"/>
                  </a:cubicBezTo>
                  <a:cubicBezTo>
                    <a:pt x="3" y="23"/>
                    <a:pt x="3" y="23"/>
                    <a:pt x="3" y="23"/>
                  </a:cubicBezTo>
                  <a:cubicBezTo>
                    <a:pt x="3" y="22"/>
                    <a:pt x="3" y="22"/>
                    <a:pt x="3" y="22"/>
                  </a:cubicBezTo>
                  <a:cubicBezTo>
                    <a:pt x="3" y="22"/>
                    <a:pt x="3" y="22"/>
                    <a:pt x="3" y="22"/>
                  </a:cubicBezTo>
                  <a:cubicBezTo>
                    <a:pt x="4" y="23"/>
                    <a:pt x="4" y="23"/>
                    <a:pt x="4" y="23"/>
                  </a:cubicBezTo>
                  <a:cubicBezTo>
                    <a:pt x="4" y="23"/>
                    <a:pt x="4" y="23"/>
                    <a:pt x="4" y="23"/>
                  </a:cubicBezTo>
                  <a:cubicBezTo>
                    <a:pt x="4" y="24"/>
                    <a:pt x="4" y="24"/>
                    <a:pt x="4" y="24"/>
                  </a:cubicBezTo>
                  <a:cubicBezTo>
                    <a:pt x="5" y="24"/>
                    <a:pt x="5" y="24"/>
                    <a:pt x="5" y="24"/>
                  </a:cubicBezTo>
                  <a:cubicBezTo>
                    <a:pt x="5" y="23"/>
                    <a:pt x="5" y="23"/>
                    <a:pt x="5" y="23"/>
                  </a:cubicBezTo>
                  <a:cubicBezTo>
                    <a:pt x="5" y="23"/>
                    <a:pt x="5" y="23"/>
                    <a:pt x="5" y="23"/>
                  </a:cubicBezTo>
                  <a:cubicBezTo>
                    <a:pt x="5" y="22"/>
                    <a:pt x="5" y="22"/>
                    <a:pt x="5" y="22"/>
                  </a:cubicBezTo>
                  <a:cubicBezTo>
                    <a:pt x="5" y="22"/>
                    <a:pt x="5" y="22"/>
                    <a:pt x="5" y="22"/>
                  </a:cubicBezTo>
                  <a:cubicBezTo>
                    <a:pt x="4" y="22"/>
                    <a:pt x="4" y="22"/>
                    <a:pt x="4" y="22"/>
                  </a:cubicBezTo>
                  <a:cubicBezTo>
                    <a:pt x="4" y="22"/>
                    <a:pt x="4" y="22"/>
                    <a:pt x="4" y="22"/>
                  </a:cubicBezTo>
                  <a:cubicBezTo>
                    <a:pt x="3" y="21"/>
                    <a:pt x="3" y="21"/>
                    <a:pt x="3" y="21"/>
                  </a:cubicBezTo>
                  <a:cubicBezTo>
                    <a:pt x="3" y="21"/>
                    <a:pt x="3" y="21"/>
                    <a:pt x="3" y="21"/>
                  </a:cubicBezTo>
                  <a:cubicBezTo>
                    <a:pt x="4" y="21"/>
                    <a:pt x="4" y="21"/>
                    <a:pt x="4" y="21"/>
                  </a:cubicBezTo>
                  <a:cubicBezTo>
                    <a:pt x="4" y="20"/>
                    <a:pt x="4" y="20"/>
                    <a:pt x="4" y="20"/>
                  </a:cubicBezTo>
                  <a:cubicBezTo>
                    <a:pt x="4" y="19"/>
                    <a:pt x="4" y="19"/>
                    <a:pt x="4" y="19"/>
                  </a:cubicBezTo>
                  <a:cubicBezTo>
                    <a:pt x="4" y="19"/>
                    <a:pt x="4" y="19"/>
                    <a:pt x="4" y="19"/>
                  </a:cubicBezTo>
                  <a:cubicBezTo>
                    <a:pt x="4" y="19"/>
                    <a:pt x="4" y="19"/>
                    <a:pt x="4" y="19"/>
                  </a:cubicBezTo>
                  <a:cubicBezTo>
                    <a:pt x="3" y="19"/>
                    <a:pt x="3" y="19"/>
                    <a:pt x="3" y="19"/>
                  </a:cubicBezTo>
                  <a:cubicBezTo>
                    <a:pt x="3" y="19"/>
                    <a:pt x="3" y="19"/>
                    <a:pt x="3" y="19"/>
                  </a:cubicBezTo>
                  <a:cubicBezTo>
                    <a:pt x="3" y="20"/>
                    <a:pt x="3" y="20"/>
                    <a:pt x="3" y="20"/>
                  </a:cubicBezTo>
                  <a:cubicBezTo>
                    <a:pt x="3" y="20"/>
                    <a:pt x="3" y="20"/>
                    <a:pt x="3" y="20"/>
                  </a:cubicBezTo>
                  <a:cubicBezTo>
                    <a:pt x="2" y="21"/>
                    <a:pt x="2" y="21"/>
                    <a:pt x="2" y="21"/>
                  </a:cubicBezTo>
                  <a:cubicBezTo>
                    <a:pt x="2" y="21"/>
                    <a:pt x="2" y="21"/>
                    <a:pt x="2" y="21"/>
                  </a:cubicBezTo>
                  <a:cubicBezTo>
                    <a:pt x="2" y="20"/>
                    <a:pt x="2" y="20"/>
                    <a:pt x="2" y="20"/>
                  </a:cubicBezTo>
                  <a:cubicBezTo>
                    <a:pt x="1" y="19"/>
                    <a:pt x="1" y="19"/>
                    <a:pt x="1" y="19"/>
                  </a:cubicBezTo>
                  <a:cubicBezTo>
                    <a:pt x="1" y="18"/>
                    <a:pt x="1" y="18"/>
                    <a:pt x="1" y="18"/>
                  </a:cubicBezTo>
                  <a:cubicBezTo>
                    <a:pt x="0" y="17"/>
                    <a:pt x="0" y="17"/>
                    <a:pt x="0" y="17"/>
                  </a:cubicBezTo>
                  <a:cubicBezTo>
                    <a:pt x="0" y="17"/>
                    <a:pt x="0" y="17"/>
                    <a:pt x="0" y="17"/>
                  </a:cubicBezTo>
                  <a:cubicBezTo>
                    <a:pt x="1" y="17"/>
                    <a:pt x="1" y="17"/>
                    <a:pt x="1" y="17"/>
                  </a:cubicBezTo>
                  <a:cubicBezTo>
                    <a:pt x="2" y="16"/>
                    <a:pt x="2" y="16"/>
                    <a:pt x="2" y="16"/>
                  </a:cubicBezTo>
                  <a:cubicBezTo>
                    <a:pt x="2" y="16"/>
                    <a:pt x="2" y="16"/>
                    <a:pt x="2" y="16"/>
                  </a:cubicBezTo>
                  <a:cubicBezTo>
                    <a:pt x="2" y="15"/>
                    <a:pt x="2" y="15"/>
                    <a:pt x="2" y="15"/>
                  </a:cubicBezTo>
                  <a:cubicBezTo>
                    <a:pt x="2" y="15"/>
                    <a:pt x="2" y="15"/>
                    <a:pt x="2" y="15"/>
                  </a:cubicBezTo>
                  <a:cubicBezTo>
                    <a:pt x="2" y="14"/>
                    <a:pt x="2" y="14"/>
                    <a:pt x="2" y="14"/>
                  </a:cubicBezTo>
                  <a:cubicBezTo>
                    <a:pt x="2" y="13"/>
                    <a:pt x="2" y="13"/>
                    <a:pt x="2" y="13"/>
                  </a:cubicBezTo>
                  <a:cubicBezTo>
                    <a:pt x="3" y="13"/>
                    <a:pt x="3" y="13"/>
                    <a:pt x="3" y="13"/>
                  </a:cubicBezTo>
                  <a:cubicBezTo>
                    <a:pt x="3" y="14"/>
                    <a:pt x="3" y="14"/>
                    <a:pt x="3" y="14"/>
                  </a:cubicBezTo>
                  <a:cubicBezTo>
                    <a:pt x="4" y="15"/>
                    <a:pt x="4" y="15"/>
                    <a:pt x="4" y="15"/>
                  </a:cubicBezTo>
                  <a:cubicBezTo>
                    <a:pt x="4" y="15"/>
                    <a:pt x="4" y="15"/>
                    <a:pt x="4" y="15"/>
                  </a:cubicBezTo>
                  <a:cubicBezTo>
                    <a:pt x="5" y="15"/>
                    <a:pt x="5" y="15"/>
                    <a:pt x="5" y="15"/>
                  </a:cubicBezTo>
                  <a:cubicBezTo>
                    <a:pt x="4" y="14"/>
                    <a:pt x="4" y="14"/>
                    <a:pt x="4" y="14"/>
                  </a:cubicBezTo>
                  <a:cubicBezTo>
                    <a:pt x="4" y="13"/>
                    <a:pt x="4" y="13"/>
                    <a:pt x="4" y="13"/>
                  </a:cubicBezTo>
                  <a:cubicBezTo>
                    <a:pt x="4" y="13"/>
                    <a:pt x="4" y="13"/>
                    <a:pt x="4" y="13"/>
                  </a:cubicBezTo>
                  <a:cubicBezTo>
                    <a:pt x="5" y="13"/>
                    <a:pt x="5" y="13"/>
                    <a:pt x="5" y="13"/>
                  </a:cubicBezTo>
                  <a:cubicBezTo>
                    <a:pt x="5" y="13"/>
                    <a:pt x="5" y="13"/>
                    <a:pt x="5" y="13"/>
                  </a:cubicBezTo>
                  <a:cubicBezTo>
                    <a:pt x="5" y="14"/>
                    <a:pt x="5" y="14"/>
                    <a:pt x="5" y="14"/>
                  </a:cubicBezTo>
                  <a:cubicBezTo>
                    <a:pt x="6" y="13"/>
                    <a:pt x="6" y="13"/>
                    <a:pt x="6" y="13"/>
                  </a:cubicBezTo>
                  <a:cubicBezTo>
                    <a:pt x="8" y="12"/>
                    <a:pt x="8" y="12"/>
                    <a:pt x="8" y="12"/>
                  </a:cubicBezTo>
                  <a:cubicBezTo>
                    <a:pt x="8" y="12"/>
                    <a:pt x="8" y="12"/>
                    <a:pt x="8" y="12"/>
                  </a:cubicBezTo>
                  <a:cubicBezTo>
                    <a:pt x="9" y="12"/>
                    <a:pt x="9" y="12"/>
                    <a:pt x="9" y="12"/>
                  </a:cubicBezTo>
                  <a:cubicBezTo>
                    <a:pt x="9" y="13"/>
                    <a:pt x="9" y="13"/>
                    <a:pt x="9" y="13"/>
                  </a:cubicBezTo>
                  <a:cubicBezTo>
                    <a:pt x="9" y="14"/>
                    <a:pt x="9" y="14"/>
                    <a:pt x="9" y="14"/>
                  </a:cubicBezTo>
                  <a:cubicBezTo>
                    <a:pt x="9" y="14"/>
                    <a:pt x="9" y="14"/>
                    <a:pt x="9" y="14"/>
                  </a:cubicBezTo>
                  <a:cubicBezTo>
                    <a:pt x="8" y="14"/>
                    <a:pt x="8" y="14"/>
                    <a:pt x="8" y="14"/>
                  </a:cubicBezTo>
                  <a:cubicBezTo>
                    <a:pt x="8" y="14"/>
                    <a:pt x="8" y="14"/>
                    <a:pt x="8" y="14"/>
                  </a:cubicBezTo>
                  <a:cubicBezTo>
                    <a:pt x="8" y="14"/>
                    <a:pt x="8" y="14"/>
                    <a:pt x="8" y="14"/>
                  </a:cubicBezTo>
                  <a:cubicBezTo>
                    <a:pt x="7" y="15"/>
                    <a:pt x="7" y="15"/>
                    <a:pt x="7" y="15"/>
                  </a:cubicBezTo>
                  <a:cubicBezTo>
                    <a:pt x="7" y="15"/>
                    <a:pt x="7" y="15"/>
                    <a:pt x="7" y="15"/>
                  </a:cubicBezTo>
                  <a:cubicBezTo>
                    <a:pt x="6" y="15"/>
                    <a:pt x="6" y="15"/>
                    <a:pt x="6" y="15"/>
                  </a:cubicBezTo>
                  <a:cubicBezTo>
                    <a:pt x="6" y="16"/>
                    <a:pt x="6" y="16"/>
                    <a:pt x="6" y="16"/>
                  </a:cubicBezTo>
                  <a:cubicBezTo>
                    <a:pt x="6" y="16"/>
                    <a:pt x="6" y="16"/>
                    <a:pt x="6" y="16"/>
                  </a:cubicBezTo>
                  <a:cubicBezTo>
                    <a:pt x="7" y="16"/>
                    <a:pt x="7" y="16"/>
                    <a:pt x="7" y="16"/>
                  </a:cubicBezTo>
                  <a:cubicBezTo>
                    <a:pt x="8" y="15"/>
                    <a:pt x="8" y="15"/>
                    <a:pt x="8" y="15"/>
                  </a:cubicBezTo>
                  <a:cubicBezTo>
                    <a:pt x="9" y="15"/>
                    <a:pt x="9" y="15"/>
                    <a:pt x="9" y="15"/>
                  </a:cubicBezTo>
                  <a:cubicBezTo>
                    <a:pt x="9" y="16"/>
                    <a:pt x="9" y="16"/>
                    <a:pt x="9" y="16"/>
                  </a:cubicBezTo>
                  <a:cubicBezTo>
                    <a:pt x="8" y="16"/>
                    <a:pt x="8" y="16"/>
                    <a:pt x="8" y="16"/>
                  </a:cubicBezTo>
                  <a:cubicBezTo>
                    <a:pt x="8" y="17"/>
                    <a:pt x="8" y="17"/>
                    <a:pt x="8" y="17"/>
                  </a:cubicBezTo>
                  <a:cubicBezTo>
                    <a:pt x="8" y="17"/>
                    <a:pt x="8" y="17"/>
                    <a:pt x="8" y="17"/>
                  </a:cubicBezTo>
                  <a:cubicBezTo>
                    <a:pt x="8" y="17"/>
                    <a:pt x="8" y="17"/>
                    <a:pt x="8" y="17"/>
                  </a:cubicBezTo>
                  <a:cubicBezTo>
                    <a:pt x="9" y="17"/>
                    <a:pt x="9" y="17"/>
                    <a:pt x="9" y="17"/>
                  </a:cubicBezTo>
                  <a:cubicBezTo>
                    <a:pt x="9" y="17"/>
                    <a:pt x="9" y="17"/>
                    <a:pt x="9" y="17"/>
                  </a:cubicBezTo>
                  <a:cubicBezTo>
                    <a:pt x="9" y="17"/>
                    <a:pt x="9" y="17"/>
                    <a:pt x="9" y="17"/>
                  </a:cubicBezTo>
                  <a:cubicBezTo>
                    <a:pt x="9" y="18"/>
                    <a:pt x="9" y="18"/>
                    <a:pt x="9" y="18"/>
                  </a:cubicBezTo>
                  <a:cubicBezTo>
                    <a:pt x="10" y="19"/>
                    <a:pt x="10" y="19"/>
                    <a:pt x="10" y="19"/>
                  </a:cubicBezTo>
                  <a:cubicBezTo>
                    <a:pt x="10" y="19"/>
                    <a:pt x="10" y="19"/>
                    <a:pt x="10" y="19"/>
                  </a:cubicBezTo>
                  <a:cubicBezTo>
                    <a:pt x="10" y="19"/>
                    <a:pt x="10" y="19"/>
                    <a:pt x="10" y="19"/>
                  </a:cubicBezTo>
                  <a:cubicBezTo>
                    <a:pt x="10" y="18"/>
                    <a:pt x="10" y="18"/>
                    <a:pt x="10" y="18"/>
                  </a:cubicBezTo>
                  <a:cubicBezTo>
                    <a:pt x="10" y="17"/>
                    <a:pt x="10" y="17"/>
                    <a:pt x="10" y="17"/>
                  </a:cubicBezTo>
                  <a:cubicBezTo>
                    <a:pt x="10" y="16"/>
                    <a:pt x="10" y="16"/>
                    <a:pt x="10" y="16"/>
                  </a:cubicBezTo>
                  <a:cubicBezTo>
                    <a:pt x="10" y="16"/>
                    <a:pt x="10" y="16"/>
                    <a:pt x="10" y="16"/>
                  </a:cubicBezTo>
                  <a:cubicBezTo>
                    <a:pt x="11" y="14"/>
                    <a:pt x="11" y="14"/>
                    <a:pt x="11" y="14"/>
                  </a:cubicBezTo>
                  <a:cubicBezTo>
                    <a:pt x="11" y="14"/>
                    <a:pt x="11" y="14"/>
                    <a:pt x="11" y="14"/>
                  </a:cubicBezTo>
                  <a:cubicBezTo>
                    <a:pt x="11" y="13"/>
                    <a:pt x="11" y="13"/>
                    <a:pt x="11" y="13"/>
                  </a:cubicBezTo>
                  <a:cubicBezTo>
                    <a:pt x="12" y="13"/>
                    <a:pt x="12" y="13"/>
                    <a:pt x="12" y="13"/>
                  </a:cubicBezTo>
                  <a:cubicBezTo>
                    <a:pt x="12" y="14"/>
                    <a:pt x="12" y="14"/>
                    <a:pt x="12" y="14"/>
                  </a:cubicBezTo>
                  <a:cubicBezTo>
                    <a:pt x="13" y="15"/>
                    <a:pt x="13" y="15"/>
                    <a:pt x="13" y="15"/>
                  </a:cubicBezTo>
                  <a:cubicBezTo>
                    <a:pt x="13" y="15"/>
                    <a:pt x="13" y="15"/>
                    <a:pt x="13" y="15"/>
                  </a:cubicBezTo>
                  <a:cubicBezTo>
                    <a:pt x="13" y="17"/>
                    <a:pt x="13" y="17"/>
                    <a:pt x="13" y="17"/>
                  </a:cubicBezTo>
                  <a:cubicBezTo>
                    <a:pt x="14" y="18"/>
                    <a:pt x="14" y="18"/>
                    <a:pt x="14" y="18"/>
                  </a:cubicBezTo>
                  <a:cubicBezTo>
                    <a:pt x="14" y="19"/>
                    <a:pt x="14" y="19"/>
                    <a:pt x="14" y="19"/>
                  </a:cubicBezTo>
                  <a:cubicBezTo>
                    <a:pt x="14" y="20"/>
                    <a:pt x="14" y="20"/>
                    <a:pt x="14" y="20"/>
                  </a:cubicBezTo>
                  <a:cubicBezTo>
                    <a:pt x="13" y="20"/>
                    <a:pt x="13" y="20"/>
                    <a:pt x="13" y="20"/>
                  </a:cubicBezTo>
                  <a:cubicBezTo>
                    <a:pt x="13" y="20"/>
                    <a:pt x="13" y="20"/>
                    <a:pt x="13" y="20"/>
                  </a:cubicBezTo>
                  <a:cubicBezTo>
                    <a:pt x="14" y="21"/>
                    <a:pt x="14" y="21"/>
                    <a:pt x="14" y="21"/>
                  </a:cubicBezTo>
                  <a:cubicBezTo>
                    <a:pt x="14" y="20"/>
                    <a:pt x="14" y="20"/>
                    <a:pt x="14" y="20"/>
                  </a:cubicBezTo>
                  <a:cubicBezTo>
                    <a:pt x="15" y="20"/>
                    <a:pt x="15" y="20"/>
                    <a:pt x="15" y="20"/>
                  </a:cubicBezTo>
                  <a:cubicBezTo>
                    <a:pt x="15" y="21"/>
                    <a:pt x="15" y="21"/>
                    <a:pt x="15" y="21"/>
                  </a:cubicBezTo>
                  <a:cubicBezTo>
                    <a:pt x="16" y="22"/>
                    <a:pt x="16" y="22"/>
                    <a:pt x="16" y="22"/>
                  </a:cubicBezTo>
                  <a:cubicBezTo>
                    <a:pt x="16" y="23"/>
                    <a:pt x="16" y="23"/>
                    <a:pt x="16" y="23"/>
                  </a:cubicBezTo>
                  <a:cubicBezTo>
                    <a:pt x="17" y="23"/>
                    <a:pt x="17" y="23"/>
                    <a:pt x="17" y="23"/>
                  </a:cubicBezTo>
                  <a:cubicBezTo>
                    <a:pt x="17" y="22"/>
                    <a:pt x="17" y="22"/>
                    <a:pt x="17" y="22"/>
                  </a:cubicBezTo>
                  <a:cubicBezTo>
                    <a:pt x="16" y="21"/>
                    <a:pt x="16" y="21"/>
                    <a:pt x="16" y="21"/>
                  </a:cubicBezTo>
                  <a:cubicBezTo>
                    <a:pt x="16" y="20"/>
                    <a:pt x="16" y="20"/>
                    <a:pt x="16" y="20"/>
                  </a:cubicBezTo>
                  <a:cubicBezTo>
                    <a:pt x="15" y="19"/>
                    <a:pt x="15" y="19"/>
                    <a:pt x="15" y="19"/>
                  </a:cubicBezTo>
                  <a:cubicBezTo>
                    <a:pt x="15" y="18"/>
                    <a:pt x="15" y="18"/>
                    <a:pt x="15" y="18"/>
                  </a:cubicBezTo>
                  <a:cubicBezTo>
                    <a:pt x="15" y="17"/>
                    <a:pt x="15" y="17"/>
                    <a:pt x="15" y="17"/>
                  </a:cubicBezTo>
                  <a:cubicBezTo>
                    <a:pt x="15" y="15"/>
                    <a:pt x="15" y="15"/>
                    <a:pt x="15" y="15"/>
                  </a:cubicBezTo>
                  <a:cubicBezTo>
                    <a:pt x="15" y="14"/>
                    <a:pt x="15" y="14"/>
                    <a:pt x="15" y="14"/>
                  </a:cubicBezTo>
                  <a:cubicBezTo>
                    <a:pt x="14" y="14"/>
                    <a:pt x="14" y="14"/>
                    <a:pt x="14" y="14"/>
                  </a:cubicBezTo>
                  <a:cubicBezTo>
                    <a:pt x="15" y="13"/>
                    <a:pt x="15" y="13"/>
                    <a:pt x="15" y="13"/>
                  </a:cubicBezTo>
                  <a:cubicBezTo>
                    <a:pt x="15" y="13"/>
                    <a:pt x="15" y="13"/>
                    <a:pt x="15" y="13"/>
                  </a:cubicBezTo>
                  <a:cubicBezTo>
                    <a:pt x="15" y="12"/>
                    <a:pt x="15" y="12"/>
                    <a:pt x="15" y="12"/>
                  </a:cubicBezTo>
                  <a:cubicBezTo>
                    <a:pt x="15" y="11"/>
                    <a:pt x="15" y="11"/>
                    <a:pt x="15" y="11"/>
                  </a:cubicBezTo>
                  <a:cubicBezTo>
                    <a:pt x="15" y="10"/>
                    <a:pt x="15" y="10"/>
                    <a:pt x="15" y="10"/>
                  </a:cubicBezTo>
                  <a:cubicBezTo>
                    <a:pt x="16" y="10"/>
                    <a:pt x="16" y="10"/>
                    <a:pt x="16" y="10"/>
                  </a:cubicBezTo>
                  <a:cubicBezTo>
                    <a:pt x="16" y="10"/>
                    <a:pt x="16" y="10"/>
                    <a:pt x="16" y="10"/>
                  </a:cubicBezTo>
                  <a:cubicBezTo>
                    <a:pt x="17" y="11"/>
                    <a:pt x="17" y="11"/>
                    <a:pt x="17" y="11"/>
                  </a:cubicBezTo>
                  <a:cubicBezTo>
                    <a:pt x="17" y="12"/>
                    <a:pt x="17" y="12"/>
                    <a:pt x="17" y="12"/>
                  </a:cubicBezTo>
                  <a:cubicBezTo>
                    <a:pt x="18" y="12"/>
                    <a:pt x="18" y="12"/>
                    <a:pt x="18" y="12"/>
                  </a:cubicBezTo>
                  <a:cubicBezTo>
                    <a:pt x="18" y="11"/>
                    <a:pt x="18" y="11"/>
                    <a:pt x="18" y="11"/>
                  </a:cubicBezTo>
                  <a:cubicBezTo>
                    <a:pt x="19" y="11"/>
                    <a:pt x="19" y="11"/>
                    <a:pt x="19" y="11"/>
                  </a:cubicBezTo>
                  <a:cubicBezTo>
                    <a:pt x="19" y="11"/>
                    <a:pt x="19" y="11"/>
                    <a:pt x="19" y="11"/>
                  </a:cubicBezTo>
                  <a:cubicBezTo>
                    <a:pt x="20" y="13"/>
                    <a:pt x="20" y="13"/>
                    <a:pt x="20" y="13"/>
                  </a:cubicBezTo>
                  <a:cubicBezTo>
                    <a:pt x="21" y="13"/>
                    <a:pt x="21" y="13"/>
                    <a:pt x="21" y="13"/>
                  </a:cubicBezTo>
                  <a:cubicBezTo>
                    <a:pt x="21" y="14"/>
                    <a:pt x="21" y="14"/>
                    <a:pt x="21" y="14"/>
                  </a:cubicBezTo>
                  <a:cubicBezTo>
                    <a:pt x="20" y="15"/>
                    <a:pt x="20" y="15"/>
                    <a:pt x="20" y="15"/>
                  </a:cubicBezTo>
                  <a:cubicBezTo>
                    <a:pt x="20" y="16"/>
                    <a:pt x="20" y="16"/>
                    <a:pt x="20" y="16"/>
                  </a:cubicBezTo>
                  <a:cubicBezTo>
                    <a:pt x="20" y="17"/>
                    <a:pt x="20" y="17"/>
                    <a:pt x="20" y="17"/>
                  </a:cubicBezTo>
                  <a:cubicBezTo>
                    <a:pt x="20" y="18"/>
                    <a:pt x="20" y="18"/>
                    <a:pt x="20" y="18"/>
                  </a:cubicBezTo>
                  <a:cubicBezTo>
                    <a:pt x="20" y="18"/>
                    <a:pt x="20" y="18"/>
                    <a:pt x="20" y="18"/>
                  </a:cubicBezTo>
                  <a:cubicBezTo>
                    <a:pt x="21" y="18"/>
                    <a:pt x="21" y="18"/>
                    <a:pt x="21" y="18"/>
                  </a:cubicBezTo>
                  <a:cubicBezTo>
                    <a:pt x="21" y="17"/>
                    <a:pt x="21" y="17"/>
                    <a:pt x="21" y="17"/>
                  </a:cubicBezTo>
                  <a:cubicBezTo>
                    <a:pt x="21" y="15"/>
                    <a:pt x="21" y="15"/>
                    <a:pt x="21" y="15"/>
                  </a:cubicBezTo>
                  <a:cubicBezTo>
                    <a:pt x="21" y="14"/>
                    <a:pt x="21" y="14"/>
                    <a:pt x="21" y="14"/>
                  </a:cubicBezTo>
                  <a:cubicBezTo>
                    <a:pt x="22" y="14"/>
                    <a:pt x="22" y="14"/>
                    <a:pt x="22" y="14"/>
                  </a:cubicBezTo>
                  <a:cubicBezTo>
                    <a:pt x="23" y="15"/>
                    <a:pt x="23" y="15"/>
                    <a:pt x="23" y="15"/>
                  </a:cubicBezTo>
                  <a:cubicBezTo>
                    <a:pt x="23" y="16"/>
                    <a:pt x="23" y="16"/>
                    <a:pt x="23" y="16"/>
                  </a:cubicBezTo>
                  <a:cubicBezTo>
                    <a:pt x="24" y="18"/>
                    <a:pt x="24" y="18"/>
                    <a:pt x="24" y="18"/>
                  </a:cubicBezTo>
                  <a:cubicBezTo>
                    <a:pt x="24" y="19"/>
                    <a:pt x="24" y="19"/>
                    <a:pt x="24" y="19"/>
                  </a:cubicBezTo>
                  <a:cubicBezTo>
                    <a:pt x="24" y="19"/>
                    <a:pt x="24" y="19"/>
                    <a:pt x="24" y="19"/>
                  </a:cubicBezTo>
                  <a:cubicBezTo>
                    <a:pt x="25" y="19"/>
                    <a:pt x="25" y="19"/>
                    <a:pt x="25" y="19"/>
                  </a:cubicBezTo>
                  <a:cubicBezTo>
                    <a:pt x="26" y="19"/>
                    <a:pt x="26" y="19"/>
                    <a:pt x="26" y="19"/>
                  </a:cubicBezTo>
                  <a:cubicBezTo>
                    <a:pt x="27" y="21"/>
                    <a:pt x="27" y="21"/>
                    <a:pt x="27" y="21"/>
                  </a:cubicBezTo>
                  <a:cubicBezTo>
                    <a:pt x="27" y="21"/>
                    <a:pt x="27" y="21"/>
                    <a:pt x="27" y="21"/>
                  </a:cubicBezTo>
                  <a:cubicBezTo>
                    <a:pt x="29" y="22"/>
                    <a:pt x="29" y="22"/>
                    <a:pt x="29" y="22"/>
                  </a:cubicBezTo>
                  <a:cubicBezTo>
                    <a:pt x="29" y="23"/>
                    <a:pt x="29" y="23"/>
                    <a:pt x="29" y="23"/>
                  </a:cubicBezTo>
                  <a:cubicBezTo>
                    <a:pt x="31" y="23"/>
                    <a:pt x="31" y="23"/>
                    <a:pt x="31" y="23"/>
                  </a:cubicBezTo>
                  <a:cubicBezTo>
                    <a:pt x="32" y="23"/>
                    <a:pt x="32" y="23"/>
                    <a:pt x="32" y="23"/>
                  </a:cubicBezTo>
                  <a:cubicBezTo>
                    <a:pt x="32" y="24"/>
                    <a:pt x="32" y="24"/>
                    <a:pt x="32" y="24"/>
                  </a:cubicBezTo>
                  <a:cubicBezTo>
                    <a:pt x="32" y="24"/>
                    <a:pt x="32" y="24"/>
                    <a:pt x="32" y="24"/>
                  </a:cubicBezTo>
                  <a:cubicBezTo>
                    <a:pt x="32" y="25"/>
                    <a:pt x="32" y="25"/>
                    <a:pt x="32" y="25"/>
                  </a:cubicBezTo>
                  <a:cubicBezTo>
                    <a:pt x="31" y="25"/>
                    <a:pt x="31" y="25"/>
                    <a:pt x="31" y="25"/>
                  </a:cubicBezTo>
                  <a:cubicBezTo>
                    <a:pt x="31" y="24"/>
                    <a:pt x="31" y="24"/>
                    <a:pt x="31" y="24"/>
                  </a:cubicBezTo>
                  <a:cubicBezTo>
                    <a:pt x="30" y="25"/>
                    <a:pt x="30" y="25"/>
                    <a:pt x="30" y="25"/>
                  </a:cubicBezTo>
                  <a:cubicBezTo>
                    <a:pt x="29" y="25"/>
                    <a:pt x="29" y="25"/>
                    <a:pt x="29" y="25"/>
                  </a:cubicBezTo>
                  <a:cubicBezTo>
                    <a:pt x="28" y="25"/>
                    <a:pt x="28" y="25"/>
                    <a:pt x="28" y="25"/>
                  </a:cubicBezTo>
                  <a:cubicBezTo>
                    <a:pt x="27" y="26"/>
                    <a:pt x="27" y="26"/>
                    <a:pt x="27" y="26"/>
                  </a:cubicBezTo>
                  <a:cubicBezTo>
                    <a:pt x="27" y="26"/>
                    <a:pt x="27" y="26"/>
                    <a:pt x="27" y="26"/>
                  </a:cubicBezTo>
                  <a:cubicBezTo>
                    <a:pt x="27" y="26"/>
                    <a:pt x="27" y="26"/>
                    <a:pt x="27" y="26"/>
                  </a:cubicBezTo>
                  <a:cubicBezTo>
                    <a:pt x="27" y="27"/>
                    <a:pt x="27" y="27"/>
                    <a:pt x="27" y="27"/>
                  </a:cubicBezTo>
                  <a:cubicBezTo>
                    <a:pt x="26" y="27"/>
                    <a:pt x="26" y="27"/>
                    <a:pt x="26" y="27"/>
                  </a:cubicBezTo>
                  <a:cubicBezTo>
                    <a:pt x="26" y="28"/>
                    <a:pt x="26" y="28"/>
                    <a:pt x="26" y="28"/>
                  </a:cubicBezTo>
                  <a:cubicBezTo>
                    <a:pt x="26" y="29"/>
                    <a:pt x="26" y="29"/>
                    <a:pt x="26" y="29"/>
                  </a:cubicBezTo>
                  <a:cubicBezTo>
                    <a:pt x="26" y="30"/>
                    <a:pt x="26" y="30"/>
                    <a:pt x="26" y="30"/>
                  </a:cubicBezTo>
                  <a:cubicBezTo>
                    <a:pt x="26" y="31"/>
                    <a:pt x="26" y="31"/>
                    <a:pt x="26" y="31"/>
                  </a:cubicBezTo>
                  <a:cubicBezTo>
                    <a:pt x="26" y="32"/>
                    <a:pt x="26" y="32"/>
                    <a:pt x="26" y="32"/>
                  </a:cubicBezTo>
                  <a:cubicBezTo>
                    <a:pt x="27" y="32"/>
                    <a:pt x="27" y="32"/>
                    <a:pt x="27" y="32"/>
                  </a:cubicBezTo>
                  <a:cubicBezTo>
                    <a:pt x="26" y="33"/>
                    <a:pt x="26" y="33"/>
                    <a:pt x="26" y="33"/>
                  </a:cubicBezTo>
                  <a:cubicBezTo>
                    <a:pt x="25" y="32"/>
                    <a:pt x="25" y="32"/>
                    <a:pt x="25" y="32"/>
                  </a:cubicBezTo>
                  <a:cubicBezTo>
                    <a:pt x="25" y="33"/>
                    <a:pt x="25" y="33"/>
                    <a:pt x="25" y="33"/>
                  </a:cubicBezTo>
                  <a:cubicBezTo>
                    <a:pt x="25" y="33"/>
                    <a:pt x="25" y="33"/>
                    <a:pt x="25" y="33"/>
                  </a:cubicBezTo>
                  <a:cubicBezTo>
                    <a:pt x="26" y="34"/>
                    <a:pt x="26" y="34"/>
                    <a:pt x="26" y="34"/>
                  </a:cubicBezTo>
                  <a:cubicBezTo>
                    <a:pt x="26" y="35"/>
                    <a:pt x="26" y="35"/>
                    <a:pt x="26" y="35"/>
                  </a:cubicBezTo>
                  <a:cubicBezTo>
                    <a:pt x="25" y="36"/>
                    <a:pt x="25" y="36"/>
                    <a:pt x="25" y="36"/>
                  </a:cubicBezTo>
                  <a:cubicBezTo>
                    <a:pt x="25" y="37"/>
                    <a:pt x="25" y="37"/>
                    <a:pt x="25" y="37"/>
                  </a:cubicBezTo>
                  <a:cubicBezTo>
                    <a:pt x="25" y="38"/>
                    <a:pt x="25" y="38"/>
                    <a:pt x="25" y="38"/>
                  </a:cubicBezTo>
                  <a:cubicBezTo>
                    <a:pt x="25" y="38"/>
                    <a:pt x="25" y="38"/>
                    <a:pt x="25" y="38"/>
                  </a:cubicBezTo>
                  <a:cubicBezTo>
                    <a:pt x="24" y="38"/>
                    <a:pt x="24" y="38"/>
                    <a:pt x="24" y="38"/>
                  </a:cubicBezTo>
                  <a:cubicBezTo>
                    <a:pt x="23" y="39"/>
                    <a:pt x="23" y="39"/>
                    <a:pt x="23" y="39"/>
                  </a:cubicBezTo>
                  <a:cubicBezTo>
                    <a:pt x="24" y="39"/>
                    <a:pt x="24" y="39"/>
                    <a:pt x="24" y="39"/>
                  </a:cubicBezTo>
                  <a:cubicBezTo>
                    <a:pt x="24" y="39"/>
                    <a:pt x="24" y="39"/>
                    <a:pt x="24" y="39"/>
                  </a:cubicBezTo>
                  <a:cubicBezTo>
                    <a:pt x="23" y="40"/>
                    <a:pt x="23" y="40"/>
                    <a:pt x="23" y="40"/>
                  </a:cubicBezTo>
                  <a:cubicBezTo>
                    <a:pt x="23" y="40"/>
                    <a:pt x="23" y="40"/>
                    <a:pt x="23" y="40"/>
                  </a:cubicBezTo>
                  <a:cubicBezTo>
                    <a:pt x="23" y="41"/>
                    <a:pt x="23" y="41"/>
                    <a:pt x="23" y="41"/>
                  </a:cubicBezTo>
                  <a:cubicBezTo>
                    <a:pt x="23" y="43"/>
                    <a:pt x="23" y="43"/>
                    <a:pt x="23" y="43"/>
                  </a:cubicBezTo>
                  <a:cubicBezTo>
                    <a:pt x="23" y="44"/>
                    <a:pt x="23" y="44"/>
                    <a:pt x="23" y="44"/>
                  </a:cubicBezTo>
                  <a:cubicBezTo>
                    <a:pt x="22" y="45"/>
                    <a:pt x="22" y="45"/>
                    <a:pt x="22" y="45"/>
                  </a:cubicBezTo>
                  <a:cubicBezTo>
                    <a:pt x="23" y="46"/>
                    <a:pt x="23" y="46"/>
                    <a:pt x="23" y="46"/>
                  </a:cubicBezTo>
                  <a:cubicBezTo>
                    <a:pt x="23" y="47"/>
                    <a:pt x="23" y="47"/>
                    <a:pt x="23" y="47"/>
                  </a:cubicBezTo>
                  <a:cubicBezTo>
                    <a:pt x="23" y="47"/>
                    <a:pt x="23" y="47"/>
                    <a:pt x="23" y="47"/>
                  </a:cubicBezTo>
                  <a:cubicBezTo>
                    <a:pt x="23" y="47"/>
                    <a:pt x="23" y="47"/>
                    <a:pt x="23" y="47"/>
                  </a:cubicBezTo>
                  <a:cubicBezTo>
                    <a:pt x="23" y="48"/>
                    <a:pt x="23" y="48"/>
                    <a:pt x="23" y="48"/>
                  </a:cubicBezTo>
                  <a:cubicBezTo>
                    <a:pt x="22" y="49"/>
                    <a:pt x="22" y="49"/>
                    <a:pt x="22" y="49"/>
                  </a:cubicBezTo>
                  <a:cubicBezTo>
                    <a:pt x="21" y="49"/>
                    <a:pt x="21" y="49"/>
                    <a:pt x="21" y="49"/>
                  </a:cubicBezTo>
                  <a:close/>
                  <a:moveTo>
                    <a:pt x="31" y="69"/>
                  </a:moveTo>
                  <a:cubicBezTo>
                    <a:pt x="32" y="69"/>
                    <a:pt x="32" y="69"/>
                    <a:pt x="32" y="69"/>
                  </a:cubicBezTo>
                  <a:cubicBezTo>
                    <a:pt x="32" y="68"/>
                    <a:pt x="32" y="68"/>
                    <a:pt x="32" y="68"/>
                  </a:cubicBezTo>
                  <a:cubicBezTo>
                    <a:pt x="31" y="67"/>
                    <a:pt x="31" y="67"/>
                    <a:pt x="31" y="67"/>
                  </a:cubicBezTo>
                  <a:cubicBezTo>
                    <a:pt x="30" y="67"/>
                    <a:pt x="30" y="67"/>
                    <a:pt x="30" y="67"/>
                  </a:cubicBezTo>
                  <a:cubicBezTo>
                    <a:pt x="30" y="68"/>
                    <a:pt x="30" y="68"/>
                    <a:pt x="30" y="68"/>
                  </a:cubicBezTo>
                  <a:cubicBezTo>
                    <a:pt x="30" y="68"/>
                    <a:pt x="30" y="68"/>
                    <a:pt x="30" y="68"/>
                  </a:cubicBezTo>
                  <a:cubicBezTo>
                    <a:pt x="31" y="69"/>
                    <a:pt x="31" y="69"/>
                    <a:pt x="31" y="69"/>
                  </a:cubicBezTo>
                  <a:cubicBezTo>
                    <a:pt x="31" y="69"/>
                    <a:pt x="31" y="69"/>
                    <a:pt x="31" y="69"/>
                  </a:cubicBez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5" name="Freeform 12"/>
            <p:cNvSpPr>
              <a:spLocks noEditPoints="1"/>
            </p:cNvSpPr>
            <p:nvPr/>
          </p:nvSpPr>
          <p:spPr bwMode="auto">
            <a:xfrm>
              <a:off x="6884296" y="2097772"/>
              <a:ext cx="333238" cy="582844"/>
            </a:xfrm>
            <a:custGeom>
              <a:avLst/>
              <a:gdLst>
                <a:gd name="T0" fmla="*/ 108 w 259"/>
                <a:gd name="T1" fmla="*/ 219 h 453"/>
                <a:gd name="T2" fmla="*/ 11 w 259"/>
                <a:gd name="T3" fmla="*/ 449 h 453"/>
                <a:gd name="T4" fmla="*/ 60 w 259"/>
                <a:gd name="T5" fmla="*/ 412 h 453"/>
                <a:gd name="T6" fmla="*/ 60 w 259"/>
                <a:gd name="T7" fmla="*/ 412 h 453"/>
                <a:gd name="T8" fmla="*/ 74 w 259"/>
                <a:gd name="T9" fmla="*/ 375 h 453"/>
                <a:gd name="T10" fmla="*/ 78 w 259"/>
                <a:gd name="T11" fmla="*/ 378 h 453"/>
                <a:gd name="T12" fmla="*/ 182 w 259"/>
                <a:gd name="T13" fmla="*/ 93 h 453"/>
                <a:gd name="T14" fmla="*/ 174 w 259"/>
                <a:gd name="T15" fmla="*/ 63 h 453"/>
                <a:gd name="T16" fmla="*/ 185 w 259"/>
                <a:gd name="T17" fmla="*/ 56 h 453"/>
                <a:gd name="T18" fmla="*/ 185 w 259"/>
                <a:gd name="T19" fmla="*/ 33 h 453"/>
                <a:gd name="T20" fmla="*/ 185 w 259"/>
                <a:gd name="T21" fmla="*/ 0 h 453"/>
                <a:gd name="T22" fmla="*/ 230 w 259"/>
                <a:gd name="T23" fmla="*/ 33 h 453"/>
                <a:gd name="T24" fmla="*/ 245 w 259"/>
                <a:gd name="T25" fmla="*/ 33 h 453"/>
                <a:gd name="T26" fmla="*/ 256 w 259"/>
                <a:gd name="T27" fmla="*/ 48 h 453"/>
                <a:gd name="T28" fmla="*/ 230 w 259"/>
                <a:gd name="T29" fmla="*/ 67 h 453"/>
                <a:gd name="T30" fmla="*/ 200 w 259"/>
                <a:gd name="T31" fmla="*/ 67 h 453"/>
                <a:gd name="T32" fmla="*/ 189 w 259"/>
                <a:gd name="T33" fmla="*/ 78 h 453"/>
                <a:gd name="T34" fmla="*/ 185 w 259"/>
                <a:gd name="T35" fmla="*/ 96 h 453"/>
                <a:gd name="T36" fmla="*/ 182 w 259"/>
                <a:gd name="T37" fmla="*/ 171 h 453"/>
                <a:gd name="T38" fmla="*/ 60 w 259"/>
                <a:gd name="T39" fmla="*/ 278 h 453"/>
                <a:gd name="T40" fmla="*/ 52 w 259"/>
                <a:gd name="T41" fmla="*/ 286 h 453"/>
                <a:gd name="T42" fmla="*/ 52 w 259"/>
                <a:gd name="T43" fmla="*/ 293 h 453"/>
                <a:gd name="T44" fmla="*/ 74 w 259"/>
                <a:gd name="T45" fmla="*/ 300 h 453"/>
                <a:gd name="T46" fmla="*/ 71 w 259"/>
                <a:gd name="T47" fmla="*/ 289 h 453"/>
                <a:gd name="T48" fmla="*/ 130 w 259"/>
                <a:gd name="T49" fmla="*/ 252 h 453"/>
                <a:gd name="T50" fmla="*/ 122 w 259"/>
                <a:gd name="T51" fmla="*/ 282 h 453"/>
                <a:gd name="T52" fmla="*/ 145 w 259"/>
                <a:gd name="T53" fmla="*/ 260 h 453"/>
                <a:gd name="T54" fmla="*/ 115 w 259"/>
                <a:gd name="T55" fmla="*/ 263 h 453"/>
                <a:gd name="T56" fmla="*/ 115 w 259"/>
                <a:gd name="T57" fmla="*/ 282 h 453"/>
                <a:gd name="T58" fmla="*/ 97 w 259"/>
                <a:gd name="T59" fmla="*/ 330 h 453"/>
                <a:gd name="T60" fmla="*/ 93 w 259"/>
                <a:gd name="T61" fmla="*/ 312 h 453"/>
                <a:gd name="T62" fmla="*/ 100 w 259"/>
                <a:gd name="T63" fmla="*/ 282 h 453"/>
                <a:gd name="T64" fmla="*/ 89 w 259"/>
                <a:gd name="T65" fmla="*/ 271 h 453"/>
                <a:gd name="T66" fmla="*/ 104 w 259"/>
                <a:gd name="T67" fmla="*/ 252 h 453"/>
                <a:gd name="T68" fmla="*/ 134 w 259"/>
                <a:gd name="T69" fmla="*/ 249 h 453"/>
                <a:gd name="T70" fmla="*/ 148 w 259"/>
                <a:gd name="T71" fmla="*/ 260 h 453"/>
                <a:gd name="T72" fmla="*/ 171 w 259"/>
                <a:gd name="T73" fmla="*/ 252 h 453"/>
                <a:gd name="T74" fmla="*/ 171 w 259"/>
                <a:gd name="T75" fmla="*/ 241 h 453"/>
                <a:gd name="T76" fmla="*/ 185 w 259"/>
                <a:gd name="T77" fmla="*/ 241 h 453"/>
                <a:gd name="T78" fmla="*/ 208 w 259"/>
                <a:gd name="T79" fmla="*/ 237 h 453"/>
                <a:gd name="T80" fmla="*/ 219 w 259"/>
                <a:gd name="T81" fmla="*/ 226 h 453"/>
                <a:gd name="T82" fmla="*/ 226 w 259"/>
                <a:gd name="T83" fmla="*/ 211 h 453"/>
                <a:gd name="T84" fmla="*/ 230 w 259"/>
                <a:gd name="T85" fmla="*/ 163 h 453"/>
                <a:gd name="T86" fmla="*/ 226 w 259"/>
                <a:gd name="T87" fmla="*/ 137 h 453"/>
                <a:gd name="T88" fmla="*/ 204 w 259"/>
                <a:gd name="T89" fmla="*/ 93 h 453"/>
                <a:gd name="T90" fmla="*/ 204 w 259"/>
                <a:gd name="T91" fmla="*/ 100 h 453"/>
                <a:gd name="T92" fmla="*/ 189 w 259"/>
                <a:gd name="T93" fmla="*/ 100 h 453"/>
                <a:gd name="T94" fmla="*/ 185 w 259"/>
                <a:gd name="T95" fmla="*/ 126 h 453"/>
                <a:gd name="T96" fmla="*/ 185 w 259"/>
                <a:gd name="T97" fmla="*/ 178 h 453"/>
                <a:gd name="T98" fmla="*/ 163 w 259"/>
                <a:gd name="T99" fmla="*/ 189 h 453"/>
                <a:gd name="T100" fmla="*/ 152 w 259"/>
                <a:gd name="T101" fmla="*/ 211 h 453"/>
                <a:gd name="T102" fmla="*/ 145 w 259"/>
                <a:gd name="T103" fmla="*/ 226 h 453"/>
                <a:gd name="T104" fmla="*/ 111 w 259"/>
                <a:gd name="T105" fmla="*/ 230 h 453"/>
                <a:gd name="T106" fmla="*/ 78 w 259"/>
                <a:gd name="T107" fmla="*/ 256 h 453"/>
                <a:gd name="T108" fmla="*/ 63 w 259"/>
                <a:gd name="T109" fmla="*/ 278 h 453"/>
                <a:gd name="T110" fmla="*/ 67 w 259"/>
                <a:gd name="T111" fmla="*/ 289 h 453"/>
                <a:gd name="T112" fmla="*/ 71 w 259"/>
                <a:gd name="T113" fmla="*/ 282 h 453"/>
                <a:gd name="T114" fmla="*/ 78 w 259"/>
                <a:gd name="T115" fmla="*/ 308 h 453"/>
                <a:gd name="T116" fmla="*/ 89 w 259"/>
                <a:gd name="T117" fmla="*/ 30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9" h="453">
                  <a:moveTo>
                    <a:pt x="104" y="219"/>
                  </a:moveTo>
                  <a:lnTo>
                    <a:pt x="108" y="219"/>
                  </a:lnTo>
                  <a:lnTo>
                    <a:pt x="104" y="219"/>
                  </a:lnTo>
                  <a:lnTo>
                    <a:pt x="104" y="219"/>
                  </a:lnTo>
                  <a:lnTo>
                    <a:pt x="104" y="219"/>
                  </a:lnTo>
                  <a:lnTo>
                    <a:pt x="104" y="219"/>
                  </a:lnTo>
                  <a:close/>
                  <a:moveTo>
                    <a:pt x="108" y="219"/>
                  </a:moveTo>
                  <a:lnTo>
                    <a:pt x="108" y="215"/>
                  </a:lnTo>
                  <a:lnTo>
                    <a:pt x="108" y="215"/>
                  </a:lnTo>
                  <a:lnTo>
                    <a:pt x="111" y="215"/>
                  </a:lnTo>
                  <a:lnTo>
                    <a:pt x="111" y="215"/>
                  </a:lnTo>
                  <a:lnTo>
                    <a:pt x="108" y="219"/>
                  </a:lnTo>
                  <a:lnTo>
                    <a:pt x="108" y="219"/>
                  </a:lnTo>
                  <a:lnTo>
                    <a:pt x="108" y="219"/>
                  </a:lnTo>
                  <a:close/>
                  <a:moveTo>
                    <a:pt x="4" y="453"/>
                  </a:moveTo>
                  <a:lnTo>
                    <a:pt x="4" y="449"/>
                  </a:lnTo>
                  <a:lnTo>
                    <a:pt x="0" y="449"/>
                  </a:lnTo>
                  <a:lnTo>
                    <a:pt x="0" y="453"/>
                  </a:lnTo>
                  <a:lnTo>
                    <a:pt x="4" y="453"/>
                  </a:lnTo>
                  <a:lnTo>
                    <a:pt x="4" y="453"/>
                  </a:lnTo>
                  <a:lnTo>
                    <a:pt x="4" y="453"/>
                  </a:lnTo>
                  <a:close/>
                  <a:moveTo>
                    <a:pt x="8" y="449"/>
                  </a:moveTo>
                  <a:lnTo>
                    <a:pt x="8" y="445"/>
                  </a:lnTo>
                  <a:lnTo>
                    <a:pt x="11" y="449"/>
                  </a:lnTo>
                  <a:lnTo>
                    <a:pt x="8" y="453"/>
                  </a:lnTo>
                  <a:lnTo>
                    <a:pt x="8" y="449"/>
                  </a:lnTo>
                  <a:lnTo>
                    <a:pt x="8" y="449"/>
                  </a:lnTo>
                  <a:lnTo>
                    <a:pt x="8" y="449"/>
                  </a:lnTo>
                  <a:close/>
                  <a:moveTo>
                    <a:pt x="22" y="438"/>
                  </a:moveTo>
                  <a:lnTo>
                    <a:pt x="22" y="441"/>
                  </a:lnTo>
                  <a:lnTo>
                    <a:pt x="22" y="441"/>
                  </a:lnTo>
                  <a:lnTo>
                    <a:pt x="26" y="441"/>
                  </a:lnTo>
                  <a:lnTo>
                    <a:pt x="26" y="441"/>
                  </a:lnTo>
                  <a:lnTo>
                    <a:pt x="22" y="438"/>
                  </a:lnTo>
                  <a:lnTo>
                    <a:pt x="22" y="438"/>
                  </a:lnTo>
                  <a:close/>
                  <a:moveTo>
                    <a:pt x="60" y="412"/>
                  </a:moveTo>
                  <a:lnTo>
                    <a:pt x="56" y="408"/>
                  </a:lnTo>
                  <a:lnTo>
                    <a:pt x="60" y="408"/>
                  </a:lnTo>
                  <a:lnTo>
                    <a:pt x="60" y="404"/>
                  </a:lnTo>
                  <a:lnTo>
                    <a:pt x="60" y="404"/>
                  </a:lnTo>
                  <a:lnTo>
                    <a:pt x="63" y="401"/>
                  </a:lnTo>
                  <a:lnTo>
                    <a:pt x="63" y="401"/>
                  </a:lnTo>
                  <a:lnTo>
                    <a:pt x="67" y="401"/>
                  </a:lnTo>
                  <a:lnTo>
                    <a:pt x="63" y="404"/>
                  </a:lnTo>
                  <a:lnTo>
                    <a:pt x="63" y="408"/>
                  </a:lnTo>
                  <a:lnTo>
                    <a:pt x="60" y="408"/>
                  </a:lnTo>
                  <a:lnTo>
                    <a:pt x="60" y="412"/>
                  </a:lnTo>
                  <a:lnTo>
                    <a:pt x="60" y="412"/>
                  </a:lnTo>
                  <a:lnTo>
                    <a:pt x="60" y="412"/>
                  </a:lnTo>
                  <a:close/>
                  <a:moveTo>
                    <a:pt x="74" y="382"/>
                  </a:moveTo>
                  <a:lnTo>
                    <a:pt x="74" y="382"/>
                  </a:lnTo>
                  <a:lnTo>
                    <a:pt x="74" y="386"/>
                  </a:lnTo>
                  <a:lnTo>
                    <a:pt x="74" y="386"/>
                  </a:lnTo>
                  <a:lnTo>
                    <a:pt x="71" y="386"/>
                  </a:lnTo>
                  <a:lnTo>
                    <a:pt x="71" y="382"/>
                  </a:lnTo>
                  <a:lnTo>
                    <a:pt x="74" y="382"/>
                  </a:lnTo>
                  <a:lnTo>
                    <a:pt x="74" y="382"/>
                  </a:lnTo>
                  <a:close/>
                  <a:moveTo>
                    <a:pt x="78" y="378"/>
                  </a:moveTo>
                  <a:lnTo>
                    <a:pt x="78" y="375"/>
                  </a:lnTo>
                  <a:lnTo>
                    <a:pt x="74" y="375"/>
                  </a:lnTo>
                  <a:lnTo>
                    <a:pt x="74" y="375"/>
                  </a:lnTo>
                  <a:lnTo>
                    <a:pt x="74" y="375"/>
                  </a:lnTo>
                  <a:lnTo>
                    <a:pt x="78" y="371"/>
                  </a:lnTo>
                  <a:lnTo>
                    <a:pt x="78" y="371"/>
                  </a:lnTo>
                  <a:lnTo>
                    <a:pt x="82" y="371"/>
                  </a:lnTo>
                  <a:lnTo>
                    <a:pt x="82" y="371"/>
                  </a:lnTo>
                  <a:lnTo>
                    <a:pt x="82" y="371"/>
                  </a:lnTo>
                  <a:lnTo>
                    <a:pt x="85" y="371"/>
                  </a:lnTo>
                  <a:lnTo>
                    <a:pt x="82" y="371"/>
                  </a:lnTo>
                  <a:lnTo>
                    <a:pt x="82" y="375"/>
                  </a:lnTo>
                  <a:lnTo>
                    <a:pt x="82" y="375"/>
                  </a:lnTo>
                  <a:lnTo>
                    <a:pt x="78" y="378"/>
                  </a:lnTo>
                  <a:lnTo>
                    <a:pt x="78" y="378"/>
                  </a:lnTo>
                  <a:close/>
                  <a:moveTo>
                    <a:pt x="163" y="82"/>
                  </a:moveTo>
                  <a:lnTo>
                    <a:pt x="163" y="82"/>
                  </a:lnTo>
                  <a:lnTo>
                    <a:pt x="163" y="78"/>
                  </a:lnTo>
                  <a:lnTo>
                    <a:pt x="167" y="74"/>
                  </a:lnTo>
                  <a:lnTo>
                    <a:pt x="167" y="74"/>
                  </a:lnTo>
                  <a:lnTo>
                    <a:pt x="167" y="78"/>
                  </a:lnTo>
                  <a:lnTo>
                    <a:pt x="167" y="82"/>
                  </a:lnTo>
                  <a:lnTo>
                    <a:pt x="163" y="82"/>
                  </a:lnTo>
                  <a:lnTo>
                    <a:pt x="163" y="82"/>
                  </a:lnTo>
                  <a:close/>
                  <a:moveTo>
                    <a:pt x="185" y="96"/>
                  </a:moveTo>
                  <a:lnTo>
                    <a:pt x="182" y="93"/>
                  </a:lnTo>
                  <a:lnTo>
                    <a:pt x="182" y="93"/>
                  </a:lnTo>
                  <a:lnTo>
                    <a:pt x="182" y="93"/>
                  </a:lnTo>
                  <a:lnTo>
                    <a:pt x="182" y="85"/>
                  </a:lnTo>
                  <a:lnTo>
                    <a:pt x="178" y="82"/>
                  </a:lnTo>
                  <a:lnTo>
                    <a:pt x="174" y="78"/>
                  </a:lnTo>
                  <a:lnTo>
                    <a:pt x="174" y="78"/>
                  </a:lnTo>
                  <a:lnTo>
                    <a:pt x="171" y="78"/>
                  </a:lnTo>
                  <a:lnTo>
                    <a:pt x="171" y="74"/>
                  </a:lnTo>
                  <a:lnTo>
                    <a:pt x="171" y="71"/>
                  </a:lnTo>
                  <a:lnTo>
                    <a:pt x="171" y="67"/>
                  </a:lnTo>
                  <a:lnTo>
                    <a:pt x="171" y="67"/>
                  </a:lnTo>
                  <a:lnTo>
                    <a:pt x="174" y="63"/>
                  </a:lnTo>
                  <a:lnTo>
                    <a:pt x="174" y="63"/>
                  </a:lnTo>
                  <a:lnTo>
                    <a:pt x="174" y="63"/>
                  </a:lnTo>
                  <a:lnTo>
                    <a:pt x="178" y="59"/>
                  </a:lnTo>
                  <a:lnTo>
                    <a:pt x="178" y="59"/>
                  </a:lnTo>
                  <a:lnTo>
                    <a:pt x="178" y="56"/>
                  </a:lnTo>
                  <a:lnTo>
                    <a:pt x="174" y="56"/>
                  </a:lnTo>
                  <a:lnTo>
                    <a:pt x="174" y="56"/>
                  </a:lnTo>
                  <a:lnTo>
                    <a:pt x="174" y="56"/>
                  </a:lnTo>
                  <a:lnTo>
                    <a:pt x="174" y="52"/>
                  </a:lnTo>
                  <a:lnTo>
                    <a:pt x="178" y="52"/>
                  </a:lnTo>
                  <a:lnTo>
                    <a:pt x="182" y="52"/>
                  </a:lnTo>
                  <a:lnTo>
                    <a:pt x="185" y="56"/>
                  </a:lnTo>
                  <a:lnTo>
                    <a:pt x="189" y="52"/>
                  </a:lnTo>
                  <a:lnTo>
                    <a:pt x="189" y="52"/>
                  </a:lnTo>
                  <a:lnTo>
                    <a:pt x="189" y="48"/>
                  </a:lnTo>
                  <a:lnTo>
                    <a:pt x="189" y="48"/>
                  </a:lnTo>
                  <a:lnTo>
                    <a:pt x="189" y="48"/>
                  </a:lnTo>
                  <a:lnTo>
                    <a:pt x="185" y="45"/>
                  </a:lnTo>
                  <a:lnTo>
                    <a:pt x="185" y="45"/>
                  </a:lnTo>
                  <a:lnTo>
                    <a:pt x="185" y="41"/>
                  </a:lnTo>
                  <a:lnTo>
                    <a:pt x="185" y="37"/>
                  </a:lnTo>
                  <a:lnTo>
                    <a:pt x="189" y="37"/>
                  </a:lnTo>
                  <a:lnTo>
                    <a:pt x="189" y="37"/>
                  </a:lnTo>
                  <a:lnTo>
                    <a:pt x="185" y="33"/>
                  </a:lnTo>
                  <a:lnTo>
                    <a:pt x="185" y="30"/>
                  </a:lnTo>
                  <a:lnTo>
                    <a:pt x="185" y="26"/>
                  </a:lnTo>
                  <a:lnTo>
                    <a:pt x="185" y="22"/>
                  </a:lnTo>
                  <a:lnTo>
                    <a:pt x="185" y="19"/>
                  </a:lnTo>
                  <a:lnTo>
                    <a:pt x="178" y="11"/>
                  </a:lnTo>
                  <a:lnTo>
                    <a:pt x="178" y="7"/>
                  </a:lnTo>
                  <a:lnTo>
                    <a:pt x="178" y="4"/>
                  </a:lnTo>
                  <a:lnTo>
                    <a:pt x="178" y="4"/>
                  </a:lnTo>
                  <a:lnTo>
                    <a:pt x="178" y="4"/>
                  </a:lnTo>
                  <a:lnTo>
                    <a:pt x="182" y="0"/>
                  </a:lnTo>
                  <a:lnTo>
                    <a:pt x="182" y="0"/>
                  </a:lnTo>
                  <a:lnTo>
                    <a:pt x="185" y="0"/>
                  </a:lnTo>
                  <a:lnTo>
                    <a:pt x="185" y="4"/>
                  </a:lnTo>
                  <a:lnTo>
                    <a:pt x="189" y="7"/>
                  </a:lnTo>
                  <a:lnTo>
                    <a:pt x="197" y="7"/>
                  </a:lnTo>
                  <a:lnTo>
                    <a:pt x="197" y="11"/>
                  </a:lnTo>
                  <a:lnTo>
                    <a:pt x="204" y="19"/>
                  </a:lnTo>
                  <a:lnTo>
                    <a:pt x="208" y="22"/>
                  </a:lnTo>
                  <a:lnTo>
                    <a:pt x="211" y="22"/>
                  </a:lnTo>
                  <a:lnTo>
                    <a:pt x="211" y="22"/>
                  </a:lnTo>
                  <a:lnTo>
                    <a:pt x="215" y="26"/>
                  </a:lnTo>
                  <a:lnTo>
                    <a:pt x="222" y="30"/>
                  </a:lnTo>
                  <a:lnTo>
                    <a:pt x="226" y="30"/>
                  </a:lnTo>
                  <a:lnTo>
                    <a:pt x="230" y="33"/>
                  </a:lnTo>
                  <a:lnTo>
                    <a:pt x="230" y="30"/>
                  </a:lnTo>
                  <a:lnTo>
                    <a:pt x="234" y="33"/>
                  </a:lnTo>
                  <a:lnTo>
                    <a:pt x="237" y="30"/>
                  </a:lnTo>
                  <a:lnTo>
                    <a:pt x="241" y="30"/>
                  </a:lnTo>
                  <a:lnTo>
                    <a:pt x="245" y="26"/>
                  </a:lnTo>
                  <a:lnTo>
                    <a:pt x="245" y="22"/>
                  </a:lnTo>
                  <a:lnTo>
                    <a:pt x="245" y="22"/>
                  </a:lnTo>
                  <a:lnTo>
                    <a:pt x="245" y="22"/>
                  </a:lnTo>
                  <a:lnTo>
                    <a:pt x="245" y="26"/>
                  </a:lnTo>
                  <a:lnTo>
                    <a:pt x="245" y="30"/>
                  </a:lnTo>
                  <a:lnTo>
                    <a:pt x="245" y="33"/>
                  </a:lnTo>
                  <a:lnTo>
                    <a:pt x="245" y="33"/>
                  </a:lnTo>
                  <a:lnTo>
                    <a:pt x="248" y="37"/>
                  </a:lnTo>
                  <a:lnTo>
                    <a:pt x="252" y="41"/>
                  </a:lnTo>
                  <a:lnTo>
                    <a:pt x="252" y="41"/>
                  </a:lnTo>
                  <a:lnTo>
                    <a:pt x="252" y="45"/>
                  </a:lnTo>
                  <a:lnTo>
                    <a:pt x="256" y="45"/>
                  </a:lnTo>
                  <a:lnTo>
                    <a:pt x="256" y="41"/>
                  </a:lnTo>
                  <a:lnTo>
                    <a:pt x="259" y="41"/>
                  </a:lnTo>
                  <a:lnTo>
                    <a:pt x="259" y="41"/>
                  </a:lnTo>
                  <a:lnTo>
                    <a:pt x="259" y="41"/>
                  </a:lnTo>
                  <a:lnTo>
                    <a:pt x="259" y="41"/>
                  </a:lnTo>
                  <a:lnTo>
                    <a:pt x="259" y="45"/>
                  </a:lnTo>
                  <a:lnTo>
                    <a:pt x="256" y="48"/>
                  </a:lnTo>
                  <a:lnTo>
                    <a:pt x="252" y="48"/>
                  </a:lnTo>
                  <a:lnTo>
                    <a:pt x="252" y="52"/>
                  </a:lnTo>
                  <a:lnTo>
                    <a:pt x="252" y="52"/>
                  </a:lnTo>
                  <a:lnTo>
                    <a:pt x="248" y="52"/>
                  </a:lnTo>
                  <a:lnTo>
                    <a:pt x="248" y="52"/>
                  </a:lnTo>
                  <a:lnTo>
                    <a:pt x="245" y="52"/>
                  </a:lnTo>
                  <a:lnTo>
                    <a:pt x="245" y="56"/>
                  </a:lnTo>
                  <a:lnTo>
                    <a:pt x="241" y="56"/>
                  </a:lnTo>
                  <a:lnTo>
                    <a:pt x="237" y="52"/>
                  </a:lnTo>
                  <a:lnTo>
                    <a:pt x="237" y="56"/>
                  </a:lnTo>
                  <a:lnTo>
                    <a:pt x="230" y="59"/>
                  </a:lnTo>
                  <a:lnTo>
                    <a:pt x="230" y="67"/>
                  </a:lnTo>
                  <a:lnTo>
                    <a:pt x="230" y="71"/>
                  </a:lnTo>
                  <a:lnTo>
                    <a:pt x="230" y="74"/>
                  </a:lnTo>
                  <a:lnTo>
                    <a:pt x="230" y="78"/>
                  </a:lnTo>
                  <a:lnTo>
                    <a:pt x="230" y="78"/>
                  </a:lnTo>
                  <a:lnTo>
                    <a:pt x="226" y="78"/>
                  </a:lnTo>
                  <a:lnTo>
                    <a:pt x="226" y="74"/>
                  </a:lnTo>
                  <a:lnTo>
                    <a:pt x="219" y="74"/>
                  </a:lnTo>
                  <a:lnTo>
                    <a:pt x="215" y="71"/>
                  </a:lnTo>
                  <a:lnTo>
                    <a:pt x="211" y="67"/>
                  </a:lnTo>
                  <a:lnTo>
                    <a:pt x="208" y="67"/>
                  </a:lnTo>
                  <a:lnTo>
                    <a:pt x="204" y="67"/>
                  </a:lnTo>
                  <a:lnTo>
                    <a:pt x="200" y="67"/>
                  </a:lnTo>
                  <a:lnTo>
                    <a:pt x="200" y="63"/>
                  </a:lnTo>
                  <a:lnTo>
                    <a:pt x="197" y="63"/>
                  </a:lnTo>
                  <a:lnTo>
                    <a:pt x="193" y="67"/>
                  </a:lnTo>
                  <a:lnTo>
                    <a:pt x="189" y="71"/>
                  </a:lnTo>
                  <a:lnTo>
                    <a:pt x="189" y="71"/>
                  </a:lnTo>
                  <a:lnTo>
                    <a:pt x="185" y="67"/>
                  </a:lnTo>
                  <a:lnTo>
                    <a:pt x="182" y="67"/>
                  </a:lnTo>
                  <a:lnTo>
                    <a:pt x="182" y="71"/>
                  </a:lnTo>
                  <a:lnTo>
                    <a:pt x="182" y="74"/>
                  </a:lnTo>
                  <a:lnTo>
                    <a:pt x="182" y="74"/>
                  </a:lnTo>
                  <a:lnTo>
                    <a:pt x="185" y="78"/>
                  </a:lnTo>
                  <a:lnTo>
                    <a:pt x="189" y="78"/>
                  </a:lnTo>
                  <a:lnTo>
                    <a:pt x="193" y="82"/>
                  </a:lnTo>
                  <a:lnTo>
                    <a:pt x="197" y="82"/>
                  </a:lnTo>
                  <a:lnTo>
                    <a:pt x="200" y="82"/>
                  </a:lnTo>
                  <a:lnTo>
                    <a:pt x="200" y="82"/>
                  </a:lnTo>
                  <a:lnTo>
                    <a:pt x="197" y="85"/>
                  </a:lnTo>
                  <a:lnTo>
                    <a:pt x="197" y="89"/>
                  </a:lnTo>
                  <a:lnTo>
                    <a:pt x="197" y="85"/>
                  </a:lnTo>
                  <a:lnTo>
                    <a:pt x="189" y="85"/>
                  </a:lnTo>
                  <a:lnTo>
                    <a:pt x="189" y="89"/>
                  </a:lnTo>
                  <a:lnTo>
                    <a:pt x="189" y="89"/>
                  </a:lnTo>
                  <a:lnTo>
                    <a:pt x="189" y="93"/>
                  </a:lnTo>
                  <a:lnTo>
                    <a:pt x="185" y="96"/>
                  </a:lnTo>
                  <a:lnTo>
                    <a:pt x="185" y="96"/>
                  </a:lnTo>
                  <a:close/>
                  <a:moveTo>
                    <a:pt x="178" y="178"/>
                  </a:moveTo>
                  <a:lnTo>
                    <a:pt x="178" y="174"/>
                  </a:lnTo>
                  <a:lnTo>
                    <a:pt x="182" y="174"/>
                  </a:lnTo>
                  <a:lnTo>
                    <a:pt x="178" y="174"/>
                  </a:lnTo>
                  <a:lnTo>
                    <a:pt x="178" y="174"/>
                  </a:lnTo>
                  <a:lnTo>
                    <a:pt x="178" y="174"/>
                  </a:lnTo>
                  <a:lnTo>
                    <a:pt x="178" y="167"/>
                  </a:lnTo>
                  <a:lnTo>
                    <a:pt x="178" y="167"/>
                  </a:lnTo>
                  <a:lnTo>
                    <a:pt x="182" y="167"/>
                  </a:lnTo>
                  <a:lnTo>
                    <a:pt x="182" y="171"/>
                  </a:lnTo>
                  <a:lnTo>
                    <a:pt x="182" y="171"/>
                  </a:lnTo>
                  <a:lnTo>
                    <a:pt x="182" y="174"/>
                  </a:lnTo>
                  <a:lnTo>
                    <a:pt x="182" y="178"/>
                  </a:lnTo>
                  <a:lnTo>
                    <a:pt x="182" y="178"/>
                  </a:lnTo>
                  <a:lnTo>
                    <a:pt x="178" y="178"/>
                  </a:lnTo>
                  <a:lnTo>
                    <a:pt x="178" y="178"/>
                  </a:lnTo>
                  <a:close/>
                  <a:moveTo>
                    <a:pt x="60" y="278"/>
                  </a:moveTo>
                  <a:lnTo>
                    <a:pt x="60" y="282"/>
                  </a:lnTo>
                  <a:lnTo>
                    <a:pt x="60" y="278"/>
                  </a:lnTo>
                  <a:lnTo>
                    <a:pt x="60" y="278"/>
                  </a:lnTo>
                  <a:lnTo>
                    <a:pt x="60" y="278"/>
                  </a:lnTo>
                  <a:lnTo>
                    <a:pt x="60" y="278"/>
                  </a:lnTo>
                  <a:lnTo>
                    <a:pt x="60" y="278"/>
                  </a:lnTo>
                  <a:close/>
                  <a:moveTo>
                    <a:pt x="56" y="282"/>
                  </a:moveTo>
                  <a:lnTo>
                    <a:pt x="60" y="282"/>
                  </a:lnTo>
                  <a:lnTo>
                    <a:pt x="60" y="282"/>
                  </a:lnTo>
                  <a:lnTo>
                    <a:pt x="56" y="282"/>
                  </a:lnTo>
                  <a:lnTo>
                    <a:pt x="56" y="282"/>
                  </a:lnTo>
                  <a:close/>
                  <a:moveTo>
                    <a:pt x="56" y="282"/>
                  </a:moveTo>
                  <a:lnTo>
                    <a:pt x="56" y="282"/>
                  </a:lnTo>
                  <a:lnTo>
                    <a:pt x="56" y="282"/>
                  </a:lnTo>
                  <a:lnTo>
                    <a:pt x="56" y="282"/>
                  </a:lnTo>
                  <a:lnTo>
                    <a:pt x="56" y="282"/>
                  </a:lnTo>
                  <a:close/>
                  <a:moveTo>
                    <a:pt x="52" y="286"/>
                  </a:moveTo>
                  <a:lnTo>
                    <a:pt x="52" y="286"/>
                  </a:lnTo>
                  <a:lnTo>
                    <a:pt x="56" y="286"/>
                  </a:lnTo>
                  <a:lnTo>
                    <a:pt x="52" y="286"/>
                  </a:lnTo>
                  <a:lnTo>
                    <a:pt x="52" y="286"/>
                  </a:lnTo>
                  <a:close/>
                  <a:moveTo>
                    <a:pt x="52" y="293"/>
                  </a:moveTo>
                  <a:lnTo>
                    <a:pt x="48" y="289"/>
                  </a:lnTo>
                  <a:lnTo>
                    <a:pt x="48" y="286"/>
                  </a:lnTo>
                  <a:lnTo>
                    <a:pt x="52" y="286"/>
                  </a:lnTo>
                  <a:lnTo>
                    <a:pt x="52" y="289"/>
                  </a:lnTo>
                  <a:lnTo>
                    <a:pt x="52" y="289"/>
                  </a:lnTo>
                  <a:lnTo>
                    <a:pt x="56" y="289"/>
                  </a:lnTo>
                  <a:lnTo>
                    <a:pt x="52" y="293"/>
                  </a:lnTo>
                  <a:lnTo>
                    <a:pt x="52" y="293"/>
                  </a:lnTo>
                  <a:lnTo>
                    <a:pt x="52" y="293"/>
                  </a:lnTo>
                  <a:close/>
                  <a:moveTo>
                    <a:pt x="74" y="293"/>
                  </a:moveTo>
                  <a:lnTo>
                    <a:pt x="74" y="293"/>
                  </a:lnTo>
                  <a:lnTo>
                    <a:pt x="78" y="289"/>
                  </a:lnTo>
                  <a:lnTo>
                    <a:pt x="78" y="293"/>
                  </a:lnTo>
                  <a:lnTo>
                    <a:pt x="78" y="293"/>
                  </a:lnTo>
                  <a:lnTo>
                    <a:pt x="74" y="293"/>
                  </a:lnTo>
                  <a:lnTo>
                    <a:pt x="74" y="293"/>
                  </a:lnTo>
                  <a:close/>
                  <a:moveTo>
                    <a:pt x="74" y="297"/>
                  </a:moveTo>
                  <a:lnTo>
                    <a:pt x="74" y="297"/>
                  </a:lnTo>
                  <a:lnTo>
                    <a:pt x="74" y="297"/>
                  </a:lnTo>
                  <a:lnTo>
                    <a:pt x="74" y="300"/>
                  </a:lnTo>
                  <a:lnTo>
                    <a:pt x="74" y="297"/>
                  </a:lnTo>
                  <a:lnTo>
                    <a:pt x="74" y="297"/>
                  </a:lnTo>
                  <a:close/>
                  <a:moveTo>
                    <a:pt x="71" y="289"/>
                  </a:moveTo>
                  <a:lnTo>
                    <a:pt x="71" y="293"/>
                  </a:lnTo>
                  <a:lnTo>
                    <a:pt x="71" y="293"/>
                  </a:lnTo>
                  <a:lnTo>
                    <a:pt x="71" y="297"/>
                  </a:lnTo>
                  <a:lnTo>
                    <a:pt x="74" y="297"/>
                  </a:lnTo>
                  <a:lnTo>
                    <a:pt x="74" y="293"/>
                  </a:lnTo>
                  <a:lnTo>
                    <a:pt x="74" y="293"/>
                  </a:lnTo>
                  <a:lnTo>
                    <a:pt x="74" y="289"/>
                  </a:lnTo>
                  <a:lnTo>
                    <a:pt x="71" y="289"/>
                  </a:lnTo>
                  <a:lnTo>
                    <a:pt x="71" y="289"/>
                  </a:lnTo>
                  <a:close/>
                  <a:moveTo>
                    <a:pt x="141" y="256"/>
                  </a:moveTo>
                  <a:lnTo>
                    <a:pt x="141" y="252"/>
                  </a:lnTo>
                  <a:lnTo>
                    <a:pt x="141" y="249"/>
                  </a:lnTo>
                  <a:lnTo>
                    <a:pt x="141" y="249"/>
                  </a:lnTo>
                  <a:lnTo>
                    <a:pt x="145" y="249"/>
                  </a:lnTo>
                  <a:lnTo>
                    <a:pt x="145" y="249"/>
                  </a:lnTo>
                  <a:lnTo>
                    <a:pt x="145" y="252"/>
                  </a:lnTo>
                  <a:lnTo>
                    <a:pt x="145" y="252"/>
                  </a:lnTo>
                  <a:lnTo>
                    <a:pt x="145" y="256"/>
                  </a:lnTo>
                  <a:lnTo>
                    <a:pt x="141" y="256"/>
                  </a:lnTo>
                  <a:lnTo>
                    <a:pt x="141" y="256"/>
                  </a:lnTo>
                  <a:close/>
                  <a:moveTo>
                    <a:pt x="130" y="252"/>
                  </a:moveTo>
                  <a:lnTo>
                    <a:pt x="134" y="249"/>
                  </a:lnTo>
                  <a:lnTo>
                    <a:pt x="137" y="249"/>
                  </a:lnTo>
                  <a:lnTo>
                    <a:pt x="134" y="252"/>
                  </a:lnTo>
                  <a:lnTo>
                    <a:pt x="134" y="252"/>
                  </a:lnTo>
                  <a:lnTo>
                    <a:pt x="130" y="252"/>
                  </a:lnTo>
                  <a:lnTo>
                    <a:pt x="130" y="252"/>
                  </a:lnTo>
                  <a:close/>
                  <a:moveTo>
                    <a:pt x="115" y="282"/>
                  </a:moveTo>
                  <a:lnTo>
                    <a:pt x="119" y="282"/>
                  </a:lnTo>
                  <a:lnTo>
                    <a:pt x="119" y="282"/>
                  </a:lnTo>
                  <a:lnTo>
                    <a:pt x="119" y="282"/>
                  </a:lnTo>
                  <a:lnTo>
                    <a:pt x="122" y="282"/>
                  </a:lnTo>
                  <a:lnTo>
                    <a:pt x="122" y="282"/>
                  </a:lnTo>
                  <a:lnTo>
                    <a:pt x="119" y="278"/>
                  </a:lnTo>
                  <a:lnTo>
                    <a:pt x="119" y="275"/>
                  </a:lnTo>
                  <a:lnTo>
                    <a:pt x="122" y="271"/>
                  </a:lnTo>
                  <a:lnTo>
                    <a:pt x="126" y="271"/>
                  </a:lnTo>
                  <a:lnTo>
                    <a:pt x="126" y="267"/>
                  </a:lnTo>
                  <a:lnTo>
                    <a:pt x="130" y="267"/>
                  </a:lnTo>
                  <a:lnTo>
                    <a:pt x="134" y="271"/>
                  </a:lnTo>
                  <a:lnTo>
                    <a:pt x="137" y="271"/>
                  </a:lnTo>
                  <a:lnTo>
                    <a:pt x="137" y="271"/>
                  </a:lnTo>
                  <a:lnTo>
                    <a:pt x="141" y="267"/>
                  </a:lnTo>
                  <a:lnTo>
                    <a:pt x="145" y="263"/>
                  </a:lnTo>
                  <a:lnTo>
                    <a:pt x="145" y="260"/>
                  </a:lnTo>
                  <a:lnTo>
                    <a:pt x="141" y="260"/>
                  </a:lnTo>
                  <a:lnTo>
                    <a:pt x="141" y="260"/>
                  </a:lnTo>
                  <a:lnTo>
                    <a:pt x="137" y="256"/>
                  </a:lnTo>
                  <a:lnTo>
                    <a:pt x="137" y="256"/>
                  </a:lnTo>
                  <a:lnTo>
                    <a:pt x="134" y="256"/>
                  </a:lnTo>
                  <a:lnTo>
                    <a:pt x="130" y="252"/>
                  </a:lnTo>
                  <a:lnTo>
                    <a:pt x="126" y="256"/>
                  </a:lnTo>
                  <a:lnTo>
                    <a:pt x="126" y="260"/>
                  </a:lnTo>
                  <a:lnTo>
                    <a:pt x="122" y="260"/>
                  </a:lnTo>
                  <a:lnTo>
                    <a:pt x="119" y="263"/>
                  </a:lnTo>
                  <a:lnTo>
                    <a:pt x="119" y="263"/>
                  </a:lnTo>
                  <a:lnTo>
                    <a:pt x="115" y="263"/>
                  </a:lnTo>
                  <a:lnTo>
                    <a:pt x="115" y="260"/>
                  </a:lnTo>
                  <a:lnTo>
                    <a:pt x="111" y="260"/>
                  </a:lnTo>
                  <a:lnTo>
                    <a:pt x="108" y="263"/>
                  </a:lnTo>
                  <a:lnTo>
                    <a:pt x="108" y="267"/>
                  </a:lnTo>
                  <a:lnTo>
                    <a:pt x="104" y="267"/>
                  </a:lnTo>
                  <a:lnTo>
                    <a:pt x="104" y="271"/>
                  </a:lnTo>
                  <a:lnTo>
                    <a:pt x="111" y="271"/>
                  </a:lnTo>
                  <a:lnTo>
                    <a:pt x="111" y="275"/>
                  </a:lnTo>
                  <a:lnTo>
                    <a:pt x="111" y="275"/>
                  </a:lnTo>
                  <a:lnTo>
                    <a:pt x="111" y="278"/>
                  </a:lnTo>
                  <a:lnTo>
                    <a:pt x="111" y="282"/>
                  </a:lnTo>
                  <a:lnTo>
                    <a:pt x="115" y="282"/>
                  </a:lnTo>
                  <a:lnTo>
                    <a:pt x="115" y="282"/>
                  </a:lnTo>
                  <a:lnTo>
                    <a:pt x="115" y="282"/>
                  </a:lnTo>
                  <a:close/>
                  <a:moveTo>
                    <a:pt x="93" y="334"/>
                  </a:moveTo>
                  <a:lnTo>
                    <a:pt x="93" y="330"/>
                  </a:lnTo>
                  <a:lnTo>
                    <a:pt x="89" y="330"/>
                  </a:lnTo>
                  <a:lnTo>
                    <a:pt x="89" y="334"/>
                  </a:lnTo>
                  <a:lnTo>
                    <a:pt x="93" y="338"/>
                  </a:lnTo>
                  <a:lnTo>
                    <a:pt x="93" y="338"/>
                  </a:lnTo>
                  <a:lnTo>
                    <a:pt x="97" y="334"/>
                  </a:lnTo>
                  <a:lnTo>
                    <a:pt x="93" y="334"/>
                  </a:lnTo>
                  <a:lnTo>
                    <a:pt x="93" y="334"/>
                  </a:lnTo>
                  <a:close/>
                  <a:moveTo>
                    <a:pt x="97" y="330"/>
                  </a:moveTo>
                  <a:lnTo>
                    <a:pt x="97" y="326"/>
                  </a:lnTo>
                  <a:lnTo>
                    <a:pt x="97" y="323"/>
                  </a:lnTo>
                  <a:lnTo>
                    <a:pt x="100" y="326"/>
                  </a:lnTo>
                  <a:lnTo>
                    <a:pt x="100" y="326"/>
                  </a:lnTo>
                  <a:lnTo>
                    <a:pt x="97" y="330"/>
                  </a:lnTo>
                  <a:lnTo>
                    <a:pt x="97" y="330"/>
                  </a:lnTo>
                  <a:lnTo>
                    <a:pt x="97" y="330"/>
                  </a:lnTo>
                  <a:close/>
                  <a:moveTo>
                    <a:pt x="93" y="323"/>
                  </a:moveTo>
                  <a:lnTo>
                    <a:pt x="93" y="319"/>
                  </a:lnTo>
                  <a:lnTo>
                    <a:pt x="97" y="315"/>
                  </a:lnTo>
                  <a:lnTo>
                    <a:pt x="97" y="312"/>
                  </a:lnTo>
                  <a:lnTo>
                    <a:pt x="93" y="312"/>
                  </a:lnTo>
                  <a:lnTo>
                    <a:pt x="97" y="312"/>
                  </a:lnTo>
                  <a:lnTo>
                    <a:pt x="100" y="312"/>
                  </a:lnTo>
                  <a:lnTo>
                    <a:pt x="100" y="312"/>
                  </a:lnTo>
                  <a:lnTo>
                    <a:pt x="100" y="312"/>
                  </a:lnTo>
                  <a:lnTo>
                    <a:pt x="100" y="304"/>
                  </a:lnTo>
                  <a:lnTo>
                    <a:pt x="100" y="304"/>
                  </a:lnTo>
                  <a:lnTo>
                    <a:pt x="100" y="293"/>
                  </a:lnTo>
                  <a:lnTo>
                    <a:pt x="100" y="289"/>
                  </a:lnTo>
                  <a:lnTo>
                    <a:pt x="100" y="286"/>
                  </a:lnTo>
                  <a:lnTo>
                    <a:pt x="104" y="286"/>
                  </a:lnTo>
                  <a:lnTo>
                    <a:pt x="104" y="282"/>
                  </a:lnTo>
                  <a:lnTo>
                    <a:pt x="100" y="282"/>
                  </a:lnTo>
                  <a:lnTo>
                    <a:pt x="100" y="278"/>
                  </a:lnTo>
                  <a:lnTo>
                    <a:pt x="100" y="278"/>
                  </a:lnTo>
                  <a:lnTo>
                    <a:pt x="100" y="278"/>
                  </a:lnTo>
                  <a:lnTo>
                    <a:pt x="97" y="278"/>
                  </a:lnTo>
                  <a:lnTo>
                    <a:pt x="93" y="275"/>
                  </a:lnTo>
                  <a:lnTo>
                    <a:pt x="97" y="275"/>
                  </a:lnTo>
                  <a:lnTo>
                    <a:pt x="97" y="271"/>
                  </a:lnTo>
                  <a:lnTo>
                    <a:pt x="97" y="267"/>
                  </a:lnTo>
                  <a:lnTo>
                    <a:pt x="97" y="267"/>
                  </a:lnTo>
                  <a:lnTo>
                    <a:pt x="93" y="267"/>
                  </a:lnTo>
                  <a:lnTo>
                    <a:pt x="93" y="267"/>
                  </a:lnTo>
                  <a:lnTo>
                    <a:pt x="89" y="271"/>
                  </a:lnTo>
                  <a:lnTo>
                    <a:pt x="89" y="271"/>
                  </a:lnTo>
                  <a:lnTo>
                    <a:pt x="85" y="267"/>
                  </a:lnTo>
                  <a:lnTo>
                    <a:pt x="85" y="263"/>
                  </a:lnTo>
                  <a:lnTo>
                    <a:pt x="89" y="263"/>
                  </a:lnTo>
                  <a:lnTo>
                    <a:pt x="93" y="260"/>
                  </a:lnTo>
                  <a:lnTo>
                    <a:pt x="100" y="263"/>
                  </a:lnTo>
                  <a:lnTo>
                    <a:pt x="100" y="263"/>
                  </a:lnTo>
                  <a:lnTo>
                    <a:pt x="104" y="263"/>
                  </a:lnTo>
                  <a:lnTo>
                    <a:pt x="104" y="260"/>
                  </a:lnTo>
                  <a:lnTo>
                    <a:pt x="104" y="256"/>
                  </a:lnTo>
                  <a:lnTo>
                    <a:pt x="100" y="256"/>
                  </a:lnTo>
                  <a:lnTo>
                    <a:pt x="104" y="252"/>
                  </a:lnTo>
                  <a:lnTo>
                    <a:pt x="104" y="252"/>
                  </a:lnTo>
                  <a:lnTo>
                    <a:pt x="108" y="256"/>
                  </a:lnTo>
                  <a:lnTo>
                    <a:pt x="108" y="256"/>
                  </a:lnTo>
                  <a:lnTo>
                    <a:pt x="111" y="252"/>
                  </a:lnTo>
                  <a:lnTo>
                    <a:pt x="115" y="252"/>
                  </a:lnTo>
                  <a:lnTo>
                    <a:pt x="122" y="252"/>
                  </a:lnTo>
                  <a:lnTo>
                    <a:pt x="126" y="252"/>
                  </a:lnTo>
                  <a:lnTo>
                    <a:pt x="126" y="252"/>
                  </a:lnTo>
                  <a:lnTo>
                    <a:pt x="130" y="252"/>
                  </a:lnTo>
                  <a:lnTo>
                    <a:pt x="130" y="249"/>
                  </a:lnTo>
                  <a:lnTo>
                    <a:pt x="134" y="249"/>
                  </a:lnTo>
                  <a:lnTo>
                    <a:pt x="134" y="249"/>
                  </a:lnTo>
                  <a:lnTo>
                    <a:pt x="137" y="245"/>
                  </a:lnTo>
                  <a:lnTo>
                    <a:pt x="141" y="241"/>
                  </a:lnTo>
                  <a:lnTo>
                    <a:pt x="145" y="245"/>
                  </a:lnTo>
                  <a:lnTo>
                    <a:pt x="148" y="245"/>
                  </a:lnTo>
                  <a:lnTo>
                    <a:pt x="148" y="245"/>
                  </a:lnTo>
                  <a:lnTo>
                    <a:pt x="148" y="245"/>
                  </a:lnTo>
                  <a:lnTo>
                    <a:pt x="148" y="249"/>
                  </a:lnTo>
                  <a:lnTo>
                    <a:pt x="145" y="252"/>
                  </a:lnTo>
                  <a:lnTo>
                    <a:pt x="148" y="252"/>
                  </a:lnTo>
                  <a:lnTo>
                    <a:pt x="148" y="256"/>
                  </a:lnTo>
                  <a:lnTo>
                    <a:pt x="148" y="260"/>
                  </a:lnTo>
                  <a:lnTo>
                    <a:pt x="148" y="260"/>
                  </a:lnTo>
                  <a:lnTo>
                    <a:pt x="148" y="263"/>
                  </a:lnTo>
                  <a:lnTo>
                    <a:pt x="152" y="263"/>
                  </a:lnTo>
                  <a:lnTo>
                    <a:pt x="156" y="267"/>
                  </a:lnTo>
                  <a:lnTo>
                    <a:pt x="159" y="267"/>
                  </a:lnTo>
                  <a:lnTo>
                    <a:pt x="163" y="267"/>
                  </a:lnTo>
                  <a:lnTo>
                    <a:pt x="163" y="263"/>
                  </a:lnTo>
                  <a:lnTo>
                    <a:pt x="167" y="260"/>
                  </a:lnTo>
                  <a:lnTo>
                    <a:pt x="167" y="260"/>
                  </a:lnTo>
                  <a:lnTo>
                    <a:pt x="167" y="260"/>
                  </a:lnTo>
                  <a:lnTo>
                    <a:pt x="167" y="256"/>
                  </a:lnTo>
                  <a:lnTo>
                    <a:pt x="171" y="252"/>
                  </a:lnTo>
                  <a:lnTo>
                    <a:pt x="171" y="252"/>
                  </a:lnTo>
                  <a:lnTo>
                    <a:pt x="174" y="252"/>
                  </a:lnTo>
                  <a:lnTo>
                    <a:pt x="174" y="252"/>
                  </a:lnTo>
                  <a:lnTo>
                    <a:pt x="174" y="249"/>
                  </a:lnTo>
                  <a:lnTo>
                    <a:pt x="174" y="245"/>
                  </a:lnTo>
                  <a:lnTo>
                    <a:pt x="167" y="245"/>
                  </a:lnTo>
                  <a:lnTo>
                    <a:pt x="167" y="241"/>
                  </a:lnTo>
                  <a:lnTo>
                    <a:pt x="167" y="237"/>
                  </a:lnTo>
                  <a:lnTo>
                    <a:pt x="171" y="237"/>
                  </a:lnTo>
                  <a:lnTo>
                    <a:pt x="171" y="237"/>
                  </a:lnTo>
                  <a:lnTo>
                    <a:pt x="171" y="237"/>
                  </a:lnTo>
                  <a:lnTo>
                    <a:pt x="171" y="241"/>
                  </a:lnTo>
                  <a:lnTo>
                    <a:pt x="171" y="241"/>
                  </a:lnTo>
                  <a:lnTo>
                    <a:pt x="174" y="241"/>
                  </a:lnTo>
                  <a:lnTo>
                    <a:pt x="174" y="241"/>
                  </a:lnTo>
                  <a:lnTo>
                    <a:pt x="178" y="241"/>
                  </a:lnTo>
                  <a:lnTo>
                    <a:pt x="178" y="241"/>
                  </a:lnTo>
                  <a:lnTo>
                    <a:pt x="182" y="241"/>
                  </a:lnTo>
                  <a:lnTo>
                    <a:pt x="182" y="241"/>
                  </a:lnTo>
                  <a:lnTo>
                    <a:pt x="182" y="241"/>
                  </a:lnTo>
                  <a:lnTo>
                    <a:pt x="178" y="245"/>
                  </a:lnTo>
                  <a:lnTo>
                    <a:pt x="178" y="245"/>
                  </a:lnTo>
                  <a:lnTo>
                    <a:pt x="178" y="245"/>
                  </a:lnTo>
                  <a:lnTo>
                    <a:pt x="182" y="245"/>
                  </a:lnTo>
                  <a:lnTo>
                    <a:pt x="185" y="241"/>
                  </a:lnTo>
                  <a:lnTo>
                    <a:pt x="193" y="241"/>
                  </a:lnTo>
                  <a:lnTo>
                    <a:pt x="197" y="241"/>
                  </a:lnTo>
                  <a:lnTo>
                    <a:pt x="197" y="241"/>
                  </a:lnTo>
                  <a:lnTo>
                    <a:pt x="197" y="237"/>
                  </a:lnTo>
                  <a:lnTo>
                    <a:pt x="197" y="234"/>
                  </a:lnTo>
                  <a:lnTo>
                    <a:pt x="200" y="234"/>
                  </a:lnTo>
                  <a:lnTo>
                    <a:pt x="204" y="234"/>
                  </a:lnTo>
                  <a:lnTo>
                    <a:pt x="204" y="237"/>
                  </a:lnTo>
                  <a:lnTo>
                    <a:pt x="204" y="241"/>
                  </a:lnTo>
                  <a:lnTo>
                    <a:pt x="204" y="241"/>
                  </a:lnTo>
                  <a:lnTo>
                    <a:pt x="208" y="241"/>
                  </a:lnTo>
                  <a:lnTo>
                    <a:pt x="208" y="237"/>
                  </a:lnTo>
                  <a:lnTo>
                    <a:pt x="208" y="234"/>
                  </a:lnTo>
                  <a:lnTo>
                    <a:pt x="208" y="230"/>
                  </a:lnTo>
                  <a:lnTo>
                    <a:pt x="211" y="226"/>
                  </a:lnTo>
                  <a:lnTo>
                    <a:pt x="215" y="226"/>
                  </a:lnTo>
                  <a:lnTo>
                    <a:pt x="215" y="226"/>
                  </a:lnTo>
                  <a:lnTo>
                    <a:pt x="211" y="223"/>
                  </a:lnTo>
                  <a:lnTo>
                    <a:pt x="215" y="219"/>
                  </a:lnTo>
                  <a:lnTo>
                    <a:pt x="215" y="219"/>
                  </a:lnTo>
                  <a:lnTo>
                    <a:pt x="219" y="219"/>
                  </a:lnTo>
                  <a:lnTo>
                    <a:pt x="219" y="223"/>
                  </a:lnTo>
                  <a:lnTo>
                    <a:pt x="219" y="223"/>
                  </a:lnTo>
                  <a:lnTo>
                    <a:pt x="219" y="226"/>
                  </a:lnTo>
                  <a:lnTo>
                    <a:pt x="219" y="237"/>
                  </a:lnTo>
                  <a:lnTo>
                    <a:pt x="219" y="237"/>
                  </a:lnTo>
                  <a:lnTo>
                    <a:pt x="222" y="234"/>
                  </a:lnTo>
                  <a:lnTo>
                    <a:pt x="222" y="234"/>
                  </a:lnTo>
                  <a:lnTo>
                    <a:pt x="226" y="234"/>
                  </a:lnTo>
                  <a:lnTo>
                    <a:pt x="230" y="230"/>
                  </a:lnTo>
                  <a:lnTo>
                    <a:pt x="230" y="226"/>
                  </a:lnTo>
                  <a:lnTo>
                    <a:pt x="230" y="223"/>
                  </a:lnTo>
                  <a:lnTo>
                    <a:pt x="234" y="219"/>
                  </a:lnTo>
                  <a:lnTo>
                    <a:pt x="234" y="219"/>
                  </a:lnTo>
                  <a:lnTo>
                    <a:pt x="230" y="215"/>
                  </a:lnTo>
                  <a:lnTo>
                    <a:pt x="226" y="211"/>
                  </a:lnTo>
                  <a:lnTo>
                    <a:pt x="226" y="208"/>
                  </a:lnTo>
                  <a:lnTo>
                    <a:pt x="226" y="200"/>
                  </a:lnTo>
                  <a:lnTo>
                    <a:pt x="226" y="193"/>
                  </a:lnTo>
                  <a:lnTo>
                    <a:pt x="226" y="186"/>
                  </a:lnTo>
                  <a:lnTo>
                    <a:pt x="222" y="178"/>
                  </a:lnTo>
                  <a:lnTo>
                    <a:pt x="219" y="171"/>
                  </a:lnTo>
                  <a:lnTo>
                    <a:pt x="219" y="167"/>
                  </a:lnTo>
                  <a:lnTo>
                    <a:pt x="219" y="163"/>
                  </a:lnTo>
                  <a:lnTo>
                    <a:pt x="226" y="160"/>
                  </a:lnTo>
                  <a:lnTo>
                    <a:pt x="226" y="160"/>
                  </a:lnTo>
                  <a:lnTo>
                    <a:pt x="230" y="163"/>
                  </a:lnTo>
                  <a:lnTo>
                    <a:pt x="230" y="163"/>
                  </a:lnTo>
                  <a:lnTo>
                    <a:pt x="230" y="160"/>
                  </a:lnTo>
                  <a:lnTo>
                    <a:pt x="230" y="156"/>
                  </a:lnTo>
                  <a:lnTo>
                    <a:pt x="226" y="156"/>
                  </a:lnTo>
                  <a:lnTo>
                    <a:pt x="226" y="152"/>
                  </a:lnTo>
                  <a:lnTo>
                    <a:pt x="226" y="152"/>
                  </a:lnTo>
                  <a:lnTo>
                    <a:pt x="226" y="148"/>
                  </a:lnTo>
                  <a:lnTo>
                    <a:pt x="226" y="148"/>
                  </a:lnTo>
                  <a:lnTo>
                    <a:pt x="226" y="145"/>
                  </a:lnTo>
                  <a:lnTo>
                    <a:pt x="226" y="145"/>
                  </a:lnTo>
                  <a:lnTo>
                    <a:pt x="226" y="141"/>
                  </a:lnTo>
                  <a:lnTo>
                    <a:pt x="226" y="137"/>
                  </a:lnTo>
                  <a:lnTo>
                    <a:pt x="226" y="137"/>
                  </a:lnTo>
                  <a:lnTo>
                    <a:pt x="226" y="134"/>
                  </a:lnTo>
                  <a:lnTo>
                    <a:pt x="226" y="130"/>
                  </a:lnTo>
                  <a:lnTo>
                    <a:pt x="222" y="122"/>
                  </a:lnTo>
                  <a:lnTo>
                    <a:pt x="222" y="122"/>
                  </a:lnTo>
                  <a:lnTo>
                    <a:pt x="219" y="122"/>
                  </a:lnTo>
                  <a:lnTo>
                    <a:pt x="219" y="115"/>
                  </a:lnTo>
                  <a:lnTo>
                    <a:pt x="215" y="115"/>
                  </a:lnTo>
                  <a:lnTo>
                    <a:pt x="208" y="108"/>
                  </a:lnTo>
                  <a:lnTo>
                    <a:pt x="208" y="104"/>
                  </a:lnTo>
                  <a:lnTo>
                    <a:pt x="204" y="100"/>
                  </a:lnTo>
                  <a:lnTo>
                    <a:pt x="204" y="96"/>
                  </a:lnTo>
                  <a:lnTo>
                    <a:pt x="204" y="93"/>
                  </a:lnTo>
                  <a:lnTo>
                    <a:pt x="204" y="96"/>
                  </a:lnTo>
                  <a:lnTo>
                    <a:pt x="204" y="96"/>
                  </a:lnTo>
                  <a:lnTo>
                    <a:pt x="200" y="93"/>
                  </a:lnTo>
                  <a:lnTo>
                    <a:pt x="200" y="93"/>
                  </a:lnTo>
                  <a:lnTo>
                    <a:pt x="197" y="93"/>
                  </a:lnTo>
                  <a:lnTo>
                    <a:pt x="197" y="93"/>
                  </a:lnTo>
                  <a:lnTo>
                    <a:pt x="197" y="96"/>
                  </a:lnTo>
                  <a:lnTo>
                    <a:pt x="197" y="100"/>
                  </a:lnTo>
                  <a:lnTo>
                    <a:pt x="197" y="100"/>
                  </a:lnTo>
                  <a:lnTo>
                    <a:pt x="200" y="100"/>
                  </a:lnTo>
                  <a:lnTo>
                    <a:pt x="204" y="96"/>
                  </a:lnTo>
                  <a:lnTo>
                    <a:pt x="204" y="100"/>
                  </a:lnTo>
                  <a:lnTo>
                    <a:pt x="204" y="104"/>
                  </a:lnTo>
                  <a:lnTo>
                    <a:pt x="200" y="104"/>
                  </a:lnTo>
                  <a:lnTo>
                    <a:pt x="200" y="104"/>
                  </a:lnTo>
                  <a:lnTo>
                    <a:pt x="197" y="104"/>
                  </a:lnTo>
                  <a:lnTo>
                    <a:pt x="200" y="108"/>
                  </a:lnTo>
                  <a:lnTo>
                    <a:pt x="197" y="108"/>
                  </a:lnTo>
                  <a:lnTo>
                    <a:pt x="197" y="108"/>
                  </a:lnTo>
                  <a:lnTo>
                    <a:pt x="193" y="104"/>
                  </a:lnTo>
                  <a:lnTo>
                    <a:pt x="193" y="104"/>
                  </a:lnTo>
                  <a:lnTo>
                    <a:pt x="193" y="100"/>
                  </a:lnTo>
                  <a:lnTo>
                    <a:pt x="189" y="100"/>
                  </a:lnTo>
                  <a:lnTo>
                    <a:pt x="189" y="100"/>
                  </a:lnTo>
                  <a:lnTo>
                    <a:pt x="189" y="104"/>
                  </a:lnTo>
                  <a:lnTo>
                    <a:pt x="189" y="108"/>
                  </a:lnTo>
                  <a:lnTo>
                    <a:pt x="189" y="111"/>
                  </a:lnTo>
                  <a:lnTo>
                    <a:pt x="189" y="111"/>
                  </a:lnTo>
                  <a:lnTo>
                    <a:pt x="185" y="115"/>
                  </a:lnTo>
                  <a:lnTo>
                    <a:pt x="185" y="115"/>
                  </a:lnTo>
                  <a:lnTo>
                    <a:pt x="189" y="119"/>
                  </a:lnTo>
                  <a:lnTo>
                    <a:pt x="193" y="122"/>
                  </a:lnTo>
                  <a:lnTo>
                    <a:pt x="189" y="126"/>
                  </a:lnTo>
                  <a:lnTo>
                    <a:pt x="189" y="126"/>
                  </a:lnTo>
                  <a:lnTo>
                    <a:pt x="185" y="126"/>
                  </a:lnTo>
                  <a:lnTo>
                    <a:pt x="185" y="126"/>
                  </a:lnTo>
                  <a:lnTo>
                    <a:pt x="185" y="130"/>
                  </a:lnTo>
                  <a:lnTo>
                    <a:pt x="189" y="130"/>
                  </a:lnTo>
                  <a:lnTo>
                    <a:pt x="193" y="126"/>
                  </a:lnTo>
                  <a:lnTo>
                    <a:pt x="197" y="134"/>
                  </a:lnTo>
                  <a:lnTo>
                    <a:pt x="197" y="141"/>
                  </a:lnTo>
                  <a:lnTo>
                    <a:pt x="197" y="145"/>
                  </a:lnTo>
                  <a:lnTo>
                    <a:pt x="197" y="152"/>
                  </a:lnTo>
                  <a:lnTo>
                    <a:pt x="193" y="163"/>
                  </a:lnTo>
                  <a:lnTo>
                    <a:pt x="193" y="167"/>
                  </a:lnTo>
                  <a:lnTo>
                    <a:pt x="193" y="171"/>
                  </a:lnTo>
                  <a:lnTo>
                    <a:pt x="189" y="174"/>
                  </a:lnTo>
                  <a:lnTo>
                    <a:pt x="185" y="178"/>
                  </a:lnTo>
                  <a:lnTo>
                    <a:pt x="185" y="182"/>
                  </a:lnTo>
                  <a:lnTo>
                    <a:pt x="185" y="186"/>
                  </a:lnTo>
                  <a:lnTo>
                    <a:pt x="185" y="189"/>
                  </a:lnTo>
                  <a:lnTo>
                    <a:pt x="182" y="193"/>
                  </a:lnTo>
                  <a:lnTo>
                    <a:pt x="171" y="197"/>
                  </a:lnTo>
                  <a:lnTo>
                    <a:pt x="171" y="197"/>
                  </a:lnTo>
                  <a:lnTo>
                    <a:pt x="167" y="200"/>
                  </a:lnTo>
                  <a:lnTo>
                    <a:pt x="163" y="197"/>
                  </a:lnTo>
                  <a:lnTo>
                    <a:pt x="159" y="193"/>
                  </a:lnTo>
                  <a:lnTo>
                    <a:pt x="159" y="193"/>
                  </a:lnTo>
                  <a:lnTo>
                    <a:pt x="163" y="189"/>
                  </a:lnTo>
                  <a:lnTo>
                    <a:pt x="163" y="189"/>
                  </a:lnTo>
                  <a:lnTo>
                    <a:pt x="163" y="186"/>
                  </a:lnTo>
                  <a:lnTo>
                    <a:pt x="167" y="186"/>
                  </a:lnTo>
                  <a:lnTo>
                    <a:pt x="167" y="182"/>
                  </a:lnTo>
                  <a:lnTo>
                    <a:pt x="159" y="186"/>
                  </a:lnTo>
                  <a:lnTo>
                    <a:pt x="159" y="186"/>
                  </a:lnTo>
                  <a:lnTo>
                    <a:pt x="156" y="189"/>
                  </a:lnTo>
                  <a:lnTo>
                    <a:pt x="156" y="193"/>
                  </a:lnTo>
                  <a:lnTo>
                    <a:pt x="156" y="193"/>
                  </a:lnTo>
                  <a:lnTo>
                    <a:pt x="156" y="200"/>
                  </a:lnTo>
                  <a:lnTo>
                    <a:pt x="156" y="204"/>
                  </a:lnTo>
                  <a:lnTo>
                    <a:pt x="152" y="208"/>
                  </a:lnTo>
                  <a:lnTo>
                    <a:pt x="152" y="211"/>
                  </a:lnTo>
                  <a:lnTo>
                    <a:pt x="152" y="211"/>
                  </a:lnTo>
                  <a:lnTo>
                    <a:pt x="152" y="219"/>
                  </a:lnTo>
                  <a:lnTo>
                    <a:pt x="152" y="219"/>
                  </a:lnTo>
                  <a:lnTo>
                    <a:pt x="152" y="219"/>
                  </a:lnTo>
                  <a:lnTo>
                    <a:pt x="152" y="223"/>
                  </a:lnTo>
                  <a:lnTo>
                    <a:pt x="152" y="223"/>
                  </a:lnTo>
                  <a:lnTo>
                    <a:pt x="152" y="223"/>
                  </a:lnTo>
                  <a:lnTo>
                    <a:pt x="148" y="223"/>
                  </a:lnTo>
                  <a:lnTo>
                    <a:pt x="152" y="226"/>
                  </a:lnTo>
                  <a:lnTo>
                    <a:pt x="148" y="226"/>
                  </a:lnTo>
                  <a:lnTo>
                    <a:pt x="148" y="226"/>
                  </a:lnTo>
                  <a:lnTo>
                    <a:pt x="145" y="226"/>
                  </a:lnTo>
                  <a:lnTo>
                    <a:pt x="145" y="226"/>
                  </a:lnTo>
                  <a:lnTo>
                    <a:pt x="141" y="223"/>
                  </a:lnTo>
                  <a:lnTo>
                    <a:pt x="141" y="223"/>
                  </a:lnTo>
                  <a:lnTo>
                    <a:pt x="141" y="223"/>
                  </a:lnTo>
                  <a:lnTo>
                    <a:pt x="137" y="223"/>
                  </a:lnTo>
                  <a:lnTo>
                    <a:pt x="137" y="223"/>
                  </a:lnTo>
                  <a:lnTo>
                    <a:pt x="130" y="226"/>
                  </a:lnTo>
                  <a:lnTo>
                    <a:pt x="126" y="226"/>
                  </a:lnTo>
                  <a:lnTo>
                    <a:pt x="122" y="230"/>
                  </a:lnTo>
                  <a:lnTo>
                    <a:pt x="119" y="230"/>
                  </a:lnTo>
                  <a:lnTo>
                    <a:pt x="115" y="230"/>
                  </a:lnTo>
                  <a:lnTo>
                    <a:pt x="111" y="230"/>
                  </a:lnTo>
                  <a:lnTo>
                    <a:pt x="108" y="230"/>
                  </a:lnTo>
                  <a:lnTo>
                    <a:pt x="104" y="234"/>
                  </a:lnTo>
                  <a:lnTo>
                    <a:pt x="100" y="237"/>
                  </a:lnTo>
                  <a:lnTo>
                    <a:pt x="100" y="237"/>
                  </a:lnTo>
                  <a:lnTo>
                    <a:pt x="100" y="241"/>
                  </a:lnTo>
                  <a:lnTo>
                    <a:pt x="93" y="245"/>
                  </a:lnTo>
                  <a:lnTo>
                    <a:pt x="93" y="245"/>
                  </a:lnTo>
                  <a:lnTo>
                    <a:pt x="89" y="249"/>
                  </a:lnTo>
                  <a:lnTo>
                    <a:pt x="89" y="252"/>
                  </a:lnTo>
                  <a:lnTo>
                    <a:pt x="85" y="252"/>
                  </a:lnTo>
                  <a:lnTo>
                    <a:pt x="82" y="252"/>
                  </a:lnTo>
                  <a:lnTo>
                    <a:pt x="78" y="256"/>
                  </a:lnTo>
                  <a:lnTo>
                    <a:pt x="82" y="260"/>
                  </a:lnTo>
                  <a:lnTo>
                    <a:pt x="82" y="260"/>
                  </a:lnTo>
                  <a:lnTo>
                    <a:pt x="82" y="263"/>
                  </a:lnTo>
                  <a:lnTo>
                    <a:pt x="82" y="263"/>
                  </a:lnTo>
                  <a:lnTo>
                    <a:pt x="78" y="263"/>
                  </a:lnTo>
                  <a:lnTo>
                    <a:pt x="74" y="267"/>
                  </a:lnTo>
                  <a:lnTo>
                    <a:pt x="74" y="271"/>
                  </a:lnTo>
                  <a:lnTo>
                    <a:pt x="74" y="271"/>
                  </a:lnTo>
                  <a:lnTo>
                    <a:pt x="71" y="275"/>
                  </a:lnTo>
                  <a:lnTo>
                    <a:pt x="67" y="275"/>
                  </a:lnTo>
                  <a:lnTo>
                    <a:pt x="67" y="275"/>
                  </a:lnTo>
                  <a:lnTo>
                    <a:pt x="63" y="278"/>
                  </a:lnTo>
                  <a:lnTo>
                    <a:pt x="63" y="278"/>
                  </a:lnTo>
                  <a:lnTo>
                    <a:pt x="67" y="278"/>
                  </a:lnTo>
                  <a:lnTo>
                    <a:pt x="67" y="282"/>
                  </a:lnTo>
                  <a:lnTo>
                    <a:pt x="67" y="282"/>
                  </a:lnTo>
                  <a:lnTo>
                    <a:pt x="67" y="286"/>
                  </a:lnTo>
                  <a:lnTo>
                    <a:pt x="67" y="282"/>
                  </a:lnTo>
                  <a:lnTo>
                    <a:pt x="67" y="282"/>
                  </a:lnTo>
                  <a:lnTo>
                    <a:pt x="63" y="282"/>
                  </a:lnTo>
                  <a:lnTo>
                    <a:pt x="67" y="286"/>
                  </a:lnTo>
                  <a:lnTo>
                    <a:pt x="67" y="286"/>
                  </a:lnTo>
                  <a:lnTo>
                    <a:pt x="67" y="289"/>
                  </a:lnTo>
                  <a:lnTo>
                    <a:pt x="67" y="289"/>
                  </a:lnTo>
                  <a:lnTo>
                    <a:pt x="67" y="289"/>
                  </a:lnTo>
                  <a:lnTo>
                    <a:pt x="71" y="286"/>
                  </a:lnTo>
                  <a:lnTo>
                    <a:pt x="71" y="286"/>
                  </a:lnTo>
                  <a:lnTo>
                    <a:pt x="74" y="286"/>
                  </a:lnTo>
                  <a:lnTo>
                    <a:pt x="74" y="289"/>
                  </a:lnTo>
                  <a:lnTo>
                    <a:pt x="74" y="289"/>
                  </a:lnTo>
                  <a:lnTo>
                    <a:pt x="78" y="289"/>
                  </a:lnTo>
                  <a:lnTo>
                    <a:pt x="74" y="286"/>
                  </a:lnTo>
                  <a:lnTo>
                    <a:pt x="74" y="286"/>
                  </a:lnTo>
                  <a:lnTo>
                    <a:pt x="71" y="286"/>
                  </a:lnTo>
                  <a:lnTo>
                    <a:pt x="71" y="282"/>
                  </a:lnTo>
                  <a:lnTo>
                    <a:pt x="71" y="282"/>
                  </a:lnTo>
                  <a:lnTo>
                    <a:pt x="71" y="278"/>
                  </a:lnTo>
                  <a:lnTo>
                    <a:pt x="74" y="278"/>
                  </a:lnTo>
                  <a:lnTo>
                    <a:pt x="74" y="278"/>
                  </a:lnTo>
                  <a:lnTo>
                    <a:pt x="78" y="282"/>
                  </a:lnTo>
                  <a:lnTo>
                    <a:pt x="78" y="286"/>
                  </a:lnTo>
                  <a:lnTo>
                    <a:pt x="82" y="289"/>
                  </a:lnTo>
                  <a:lnTo>
                    <a:pt x="82" y="293"/>
                  </a:lnTo>
                  <a:lnTo>
                    <a:pt x="78" y="297"/>
                  </a:lnTo>
                  <a:lnTo>
                    <a:pt x="74" y="297"/>
                  </a:lnTo>
                  <a:lnTo>
                    <a:pt x="74" y="300"/>
                  </a:lnTo>
                  <a:lnTo>
                    <a:pt x="78" y="304"/>
                  </a:lnTo>
                  <a:lnTo>
                    <a:pt x="78" y="308"/>
                  </a:lnTo>
                  <a:lnTo>
                    <a:pt x="82" y="312"/>
                  </a:lnTo>
                  <a:lnTo>
                    <a:pt x="82" y="315"/>
                  </a:lnTo>
                  <a:lnTo>
                    <a:pt x="82" y="315"/>
                  </a:lnTo>
                  <a:lnTo>
                    <a:pt x="82" y="319"/>
                  </a:lnTo>
                  <a:lnTo>
                    <a:pt x="85" y="319"/>
                  </a:lnTo>
                  <a:lnTo>
                    <a:pt x="89" y="319"/>
                  </a:lnTo>
                  <a:lnTo>
                    <a:pt x="89" y="319"/>
                  </a:lnTo>
                  <a:lnTo>
                    <a:pt x="89" y="315"/>
                  </a:lnTo>
                  <a:lnTo>
                    <a:pt x="85" y="312"/>
                  </a:lnTo>
                  <a:lnTo>
                    <a:pt x="85" y="308"/>
                  </a:lnTo>
                  <a:lnTo>
                    <a:pt x="89" y="308"/>
                  </a:lnTo>
                  <a:lnTo>
                    <a:pt x="89" y="308"/>
                  </a:lnTo>
                  <a:lnTo>
                    <a:pt x="89" y="308"/>
                  </a:lnTo>
                  <a:lnTo>
                    <a:pt x="89" y="312"/>
                  </a:lnTo>
                  <a:lnTo>
                    <a:pt x="89" y="312"/>
                  </a:lnTo>
                  <a:lnTo>
                    <a:pt x="93" y="319"/>
                  </a:lnTo>
                  <a:lnTo>
                    <a:pt x="93" y="319"/>
                  </a:lnTo>
                  <a:lnTo>
                    <a:pt x="93" y="32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6" name="Freeform 13"/>
            <p:cNvSpPr>
              <a:spLocks noEditPoints="1"/>
            </p:cNvSpPr>
            <p:nvPr/>
          </p:nvSpPr>
          <p:spPr bwMode="auto">
            <a:xfrm>
              <a:off x="6861137" y="2317785"/>
              <a:ext cx="95211" cy="137670"/>
            </a:xfrm>
            <a:custGeom>
              <a:avLst/>
              <a:gdLst>
                <a:gd name="T0" fmla="*/ 48 w 74"/>
                <a:gd name="T1" fmla="*/ 78 h 107"/>
                <a:gd name="T2" fmla="*/ 44 w 74"/>
                <a:gd name="T3" fmla="*/ 78 h 107"/>
                <a:gd name="T4" fmla="*/ 44 w 74"/>
                <a:gd name="T5" fmla="*/ 78 h 107"/>
                <a:gd name="T6" fmla="*/ 18 w 74"/>
                <a:gd name="T7" fmla="*/ 85 h 107"/>
                <a:gd name="T8" fmla="*/ 22 w 74"/>
                <a:gd name="T9" fmla="*/ 85 h 107"/>
                <a:gd name="T10" fmla="*/ 22 w 74"/>
                <a:gd name="T11" fmla="*/ 85 h 107"/>
                <a:gd name="T12" fmla="*/ 22 w 74"/>
                <a:gd name="T13" fmla="*/ 89 h 107"/>
                <a:gd name="T14" fmla="*/ 22 w 74"/>
                <a:gd name="T15" fmla="*/ 89 h 107"/>
                <a:gd name="T16" fmla="*/ 55 w 74"/>
                <a:gd name="T17" fmla="*/ 74 h 107"/>
                <a:gd name="T18" fmla="*/ 59 w 74"/>
                <a:gd name="T19" fmla="*/ 78 h 107"/>
                <a:gd name="T20" fmla="*/ 59 w 74"/>
                <a:gd name="T21" fmla="*/ 78 h 107"/>
                <a:gd name="T22" fmla="*/ 59 w 74"/>
                <a:gd name="T23" fmla="*/ 74 h 107"/>
                <a:gd name="T24" fmla="*/ 70 w 74"/>
                <a:gd name="T25" fmla="*/ 92 h 107"/>
                <a:gd name="T26" fmla="*/ 70 w 74"/>
                <a:gd name="T27" fmla="*/ 89 h 107"/>
                <a:gd name="T28" fmla="*/ 74 w 74"/>
                <a:gd name="T29" fmla="*/ 92 h 107"/>
                <a:gd name="T30" fmla="*/ 70 w 74"/>
                <a:gd name="T31" fmla="*/ 92 h 107"/>
                <a:gd name="T32" fmla="*/ 74 w 74"/>
                <a:gd name="T33" fmla="*/ 85 h 107"/>
                <a:gd name="T34" fmla="*/ 70 w 74"/>
                <a:gd name="T35" fmla="*/ 85 h 107"/>
                <a:gd name="T36" fmla="*/ 70 w 74"/>
                <a:gd name="T37" fmla="*/ 81 h 107"/>
                <a:gd name="T38" fmla="*/ 74 w 74"/>
                <a:gd name="T39" fmla="*/ 81 h 107"/>
                <a:gd name="T40" fmla="*/ 74 w 74"/>
                <a:gd name="T41" fmla="*/ 85 h 107"/>
                <a:gd name="T42" fmla="*/ 26 w 74"/>
                <a:gd name="T43" fmla="*/ 107 h 107"/>
                <a:gd name="T44" fmla="*/ 26 w 74"/>
                <a:gd name="T45" fmla="*/ 104 h 107"/>
                <a:gd name="T46" fmla="*/ 37 w 74"/>
                <a:gd name="T47" fmla="*/ 104 h 107"/>
                <a:gd name="T48" fmla="*/ 33 w 74"/>
                <a:gd name="T49" fmla="*/ 107 h 107"/>
                <a:gd name="T50" fmla="*/ 26 w 74"/>
                <a:gd name="T51" fmla="*/ 107 h 107"/>
                <a:gd name="T52" fmla="*/ 0 w 74"/>
                <a:gd name="T53" fmla="*/ 18 h 107"/>
                <a:gd name="T54" fmla="*/ 3 w 74"/>
                <a:gd name="T55" fmla="*/ 18 h 107"/>
                <a:gd name="T56" fmla="*/ 3 w 74"/>
                <a:gd name="T57" fmla="*/ 18 h 107"/>
                <a:gd name="T58" fmla="*/ 15 w 74"/>
                <a:gd name="T59" fmla="*/ 29 h 107"/>
                <a:gd name="T60" fmla="*/ 18 w 74"/>
                <a:gd name="T61" fmla="*/ 33 h 107"/>
                <a:gd name="T62" fmla="*/ 22 w 74"/>
                <a:gd name="T63" fmla="*/ 37 h 107"/>
                <a:gd name="T64" fmla="*/ 15 w 74"/>
                <a:gd name="T65" fmla="*/ 33 h 107"/>
                <a:gd name="T66" fmla="*/ 11 w 74"/>
                <a:gd name="T67" fmla="*/ 37 h 107"/>
                <a:gd name="T68" fmla="*/ 15 w 74"/>
                <a:gd name="T69" fmla="*/ 44 h 107"/>
                <a:gd name="T70" fmla="*/ 18 w 74"/>
                <a:gd name="T71" fmla="*/ 44 h 107"/>
                <a:gd name="T72" fmla="*/ 18 w 74"/>
                <a:gd name="T73" fmla="*/ 52 h 107"/>
                <a:gd name="T74" fmla="*/ 22 w 74"/>
                <a:gd name="T75" fmla="*/ 59 h 107"/>
                <a:gd name="T76" fmla="*/ 18 w 74"/>
                <a:gd name="T77" fmla="*/ 63 h 107"/>
                <a:gd name="T78" fmla="*/ 22 w 74"/>
                <a:gd name="T79" fmla="*/ 66 h 107"/>
                <a:gd name="T80" fmla="*/ 18 w 74"/>
                <a:gd name="T81" fmla="*/ 70 h 107"/>
                <a:gd name="T82" fmla="*/ 18 w 74"/>
                <a:gd name="T83" fmla="*/ 74 h 107"/>
                <a:gd name="T84" fmla="*/ 26 w 74"/>
                <a:gd name="T85" fmla="*/ 81 h 107"/>
                <a:gd name="T86" fmla="*/ 26 w 74"/>
                <a:gd name="T87" fmla="*/ 85 h 107"/>
                <a:gd name="T88" fmla="*/ 29 w 74"/>
                <a:gd name="T89" fmla="*/ 85 h 107"/>
                <a:gd name="T90" fmla="*/ 29 w 74"/>
                <a:gd name="T91" fmla="*/ 85 h 107"/>
                <a:gd name="T92" fmla="*/ 40 w 74"/>
                <a:gd name="T93" fmla="*/ 74 h 107"/>
                <a:gd name="T94" fmla="*/ 44 w 74"/>
                <a:gd name="T95" fmla="*/ 78 h 107"/>
                <a:gd name="T96" fmla="*/ 48 w 74"/>
                <a:gd name="T97" fmla="*/ 74 h 107"/>
                <a:gd name="T98" fmla="*/ 52 w 74"/>
                <a:gd name="T99" fmla="*/ 74 h 107"/>
                <a:gd name="T100" fmla="*/ 55 w 74"/>
                <a:gd name="T101" fmla="*/ 74 h 107"/>
                <a:gd name="T102" fmla="*/ 59 w 74"/>
                <a:gd name="T103" fmla="*/ 70 h 107"/>
                <a:gd name="T104" fmla="*/ 66 w 74"/>
                <a:gd name="T105" fmla="*/ 66 h 107"/>
                <a:gd name="T106" fmla="*/ 66 w 74"/>
                <a:gd name="T107" fmla="*/ 63 h 107"/>
                <a:gd name="T108" fmla="*/ 66 w 74"/>
                <a:gd name="T109" fmla="*/ 52 h 107"/>
                <a:gd name="T110" fmla="*/ 63 w 74"/>
                <a:gd name="T111" fmla="*/ 48 h 107"/>
                <a:gd name="T112" fmla="*/ 59 w 74"/>
                <a:gd name="T113" fmla="*/ 37 h 107"/>
                <a:gd name="T114" fmla="*/ 48 w 74"/>
                <a:gd name="T115" fmla="*/ 18 h 107"/>
                <a:gd name="T116" fmla="*/ 33 w 74"/>
                <a:gd name="T117" fmla="*/ 0 h 107"/>
                <a:gd name="T118" fmla="*/ 18 w 74"/>
                <a:gd name="T119" fmla="*/ 3 h 107"/>
                <a:gd name="T120" fmla="*/ 3 w 74"/>
                <a:gd name="T121" fmla="*/ 11 h 107"/>
                <a:gd name="T122" fmla="*/ 0 w 74"/>
                <a:gd name="T123" fmla="*/ 18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4" h="107">
                  <a:moveTo>
                    <a:pt x="44" y="78"/>
                  </a:moveTo>
                  <a:lnTo>
                    <a:pt x="48" y="78"/>
                  </a:lnTo>
                  <a:lnTo>
                    <a:pt x="48" y="78"/>
                  </a:lnTo>
                  <a:lnTo>
                    <a:pt x="44" y="78"/>
                  </a:lnTo>
                  <a:lnTo>
                    <a:pt x="44" y="78"/>
                  </a:lnTo>
                  <a:lnTo>
                    <a:pt x="44" y="78"/>
                  </a:lnTo>
                  <a:close/>
                  <a:moveTo>
                    <a:pt x="22" y="89"/>
                  </a:moveTo>
                  <a:lnTo>
                    <a:pt x="18" y="85"/>
                  </a:lnTo>
                  <a:lnTo>
                    <a:pt x="22" y="85"/>
                  </a:lnTo>
                  <a:lnTo>
                    <a:pt x="22" y="85"/>
                  </a:lnTo>
                  <a:lnTo>
                    <a:pt x="22" y="85"/>
                  </a:lnTo>
                  <a:lnTo>
                    <a:pt x="22" y="85"/>
                  </a:lnTo>
                  <a:lnTo>
                    <a:pt x="22" y="89"/>
                  </a:lnTo>
                  <a:lnTo>
                    <a:pt x="22" y="89"/>
                  </a:lnTo>
                  <a:lnTo>
                    <a:pt x="22" y="89"/>
                  </a:lnTo>
                  <a:lnTo>
                    <a:pt x="22" y="89"/>
                  </a:lnTo>
                  <a:close/>
                  <a:moveTo>
                    <a:pt x="59" y="74"/>
                  </a:moveTo>
                  <a:lnTo>
                    <a:pt x="55" y="74"/>
                  </a:lnTo>
                  <a:lnTo>
                    <a:pt x="55" y="78"/>
                  </a:lnTo>
                  <a:lnTo>
                    <a:pt x="59" y="78"/>
                  </a:lnTo>
                  <a:lnTo>
                    <a:pt x="59" y="78"/>
                  </a:lnTo>
                  <a:lnTo>
                    <a:pt x="59" y="78"/>
                  </a:lnTo>
                  <a:lnTo>
                    <a:pt x="59" y="74"/>
                  </a:lnTo>
                  <a:lnTo>
                    <a:pt x="59" y="74"/>
                  </a:lnTo>
                  <a:lnTo>
                    <a:pt x="59" y="74"/>
                  </a:lnTo>
                  <a:close/>
                  <a:moveTo>
                    <a:pt x="70" y="92"/>
                  </a:moveTo>
                  <a:lnTo>
                    <a:pt x="70" y="89"/>
                  </a:lnTo>
                  <a:lnTo>
                    <a:pt x="70" y="89"/>
                  </a:lnTo>
                  <a:lnTo>
                    <a:pt x="74" y="89"/>
                  </a:lnTo>
                  <a:lnTo>
                    <a:pt x="74" y="92"/>
                  </a:lnTo>
                  <a:lnTo>
                    <a:pt x="70" y="92"/>
                  </a:lnTo>
                  <a:lnTo>
                    <a:pt x="70" y="92"/>
                  </a:lnTo>
                  <a:lnTo>
                    <a:pt x="70" y="92"/>
                  </a:lnTo>
                  <a:close/>
                  <a:moveTo>
                    <a:pt x="74" y="85"/>
                  </a:moveTo>
                  <a:lnTo>
                    <a:pt x="70" y="89"/>
                  </a:lnTo>
                  <a:lnTo>
                    <a:pt x="70" y="85"/>
                  </a:lnTo>
                  <a:lnTo>
                    <a:pt x="70" y="81"/>
                  </a:lnTo>
                  <a:lnTo>
                    <a:pt x="70" y="81"/>
                  </a:lnTo>
                  <a:lnTo>
                    <a:pt x="74" y="81"/>
                  </a:lnTo>
                  <a:lnTo>
                    <a:pt x="74" y="81"/>
                  </a:lnTo>
                  <a:lnTo>
                    <a:pt x="74" y="81"/>
                  </a:lnTo>
                  <a:lnTo>
                    <a:pt x="74" y="85"/>
                  </a:lnTo>
                  <a:lnTo>
                    <a:pt x="74" y="85"/>
                  </a:lnTo>
                  <a:close/>
                  <a:moveTo>
                    <a:pt x="26" y="107"/>
                  </a:moveTo>
                  <a:lnTo>
                    <a:pt x="26" y="107"/>
                  </a:lnTo>
                  <a:lnTo>
                    <a:pt x="26" y="104"/>
                  </a:lnTo>
                  <a:lnTo>
                    <a:pt x="33" y="100"/>
                  </a:lnTo>
                  <a:lnTo>
                    <a:pt x="37" y="104"/>
                  </a:lnTo>
                  <a:lnTo>
                    <a:pt x="37" y="104"/>
                  </a:lnTo>
                  <a:lnTo>
                    <a:pt x="33" y="107"/>
                  </a:lnTo>
                  <a:lnTo>
                    <a:pt x="29" y="107"/>
                  </a:lnTo>
                  <a:lnTo>
                    <a:pt x="26" y="107"/>
                  </a:lnTo>
                  <a:lnTo>
                    <a:pt x="26" y="107"/>
                  </a:lnTo>
                  <a:close/>
                  <a:moveTo>
                    <a:pt x="0" y="18"/>
                  </a:moveTo>
                  <a:lnTo>
                    <a:pt x="0" y="18"/>
                  </a:lnTo>
                  <a:lnTo>
                    <a:pt x="3" y="18"/>
                  </a:lnTo>
                  <a:lnTo>
                    <a:pt x="7" y="18"/>
                  </a:lnTo>
                  <a:lnTo>
                    <a:pt x="3" y="18"/>
                  </a:lnTo>
                  <a:lnTo>
                    <a:pt x="11" y="26"/>
                  </a:lnTo>
                  <a:lnTo>
                    <a:pt x="15" y="29"/>
                  </a:lnTo>
                  <a:lnTo>
                    <a:pt x="18" y="29"/>
                  </a:lnTo>
                  <a:lnTo>
                    <a:pt x="18" y="33"/>
                  </a:lnTo>
                  <a:lnTo>
                    <a:pt x="18" y="33"/>
                  </a:lnTo>
                  <a:lnTo>
                    <a:pt x="22" y="37"/>
                  </a:lnTo>
                  <a:lnTo>
                    <a:pt x="15" y="37"/>
                  </a:lnTo>
                  <a:lnTo>
                    <a:pt x="15" y="33"/>
                  </a:lnTo>
                  <a:lnTo>
                    <a:pt x="11" y="37"/>
                  </a:lnTo>
                  <a:lnTo>
                    <a:pt x="11" y="37"/>
                  </a:lnTo>
                  <a:lnTo>
                    <a:pt x="7" y="40"/>
                  </a:lnTo>
                  <a:lnTo>
                    <a:pt x="15" y="44"/>
                  </a:lnTo>
                  <a:lnTo>
                    <a:pt x="15" y="44"/>
                  </a:lnTo>
                  <a:lnTo>
                    <a:pt x="18" y="44"/>
                  </a:lnTo>
                  <a:lnTo>
                    <a:pt x="18" y="52"/>
                  </a:lnTo>
                  <a:lnTo>
                    <a:pt x="18" y="52"/>
                  </a:lnTo>
                  <a:lnTo>
                    <a:pt x="22" y="52"/>
                  </a:lnTo>
                  <a:lnTo>
                    <a:pt x="22" y="59"/>
                  </a:lnTo>
                  <a:lnTo>
                    <a:pt x="18" y="59"/>
                  </a:lnTo>
                  <a:lnTo>
                    <a:pt x="18" y="63"/>
                  </a:lnTo>
                  <a:lnTo>
                    <a:pt x="22" y="63"/>
                  </a:lnTo>
                  <a:lnTo>
                    <a:pt x="22" y="66"/>
                  </a:lnTo>
                  <a:lnTo>
                    <a:pt x="18" y="66"/>
                  </a:lnTo>
                  <a:lnTo>
                    <a:pt x="18" y="70"/>
                  </a:lnTo>
                  <a:lnTo>
                    <a:pt x="22" y="74"/>
                  </a:lnTo>
                  <a:lnTo>
                    <a:pt x="18" y="74"/>
                  </a:lnTo>
                  <a:lnTo>
                    <a:pt x="22" y="81"/>
                  </a:lnTo>
                  <a:lnTo>
                    <a:pt x="26" y="81"/>
                  </a:lnTo>
                  <a:lnTo>
                    <a:pt x="26" y="85"/>
                  </a:lnTo>
                  <a:lnTo>
                    <a:pt x="26" y="85"/>
                  </a:lnTo>
                  <a:lnTo>
                    <a:pt x="26" y="89"/>
                  </a:lnTo>
                  <a:lnTo>
                    <a:pt x="29" y="85"/>
                  </a:lnTo>
                  <a:lnTo>
                    <a:pt x="29" y="81"/>
                  </a:lnTo>
                  <a:lnTo>
                    <a:pt x="29" y="85"/>
                  </a:lnTo>
                  <a:lnTo>
                    <a:pt x="33" y="81"/>
                  </a:lnTo>
                  <a:lnTo>
                    <a:pt x="40" y="74"/>
                  </a:lnTo>
                  <a:lnTo>
                    <a:pt x="44" y="74"/>
                  </a:lnTo>
                  <a:lnTo>
                    <a:pt x="44" y="78"/>
                  </a:lnTo>
                  <a:lnTo>
                    <a:pt x="44" y="74"/>
                  </a:lnTo>
                  <a:lnTo>
                    <a:pt x="48" y="74"/>
                  </a:lnTo>
                  <a:lnTo>
                    <a:pt x="48" y="78"/>
                  </a:lnTo>
                  <a:lnTo>
                    <a:pt x="52" y="74"/>
                  </a:lnTo>
                  <a:lnTo>
                    <a:pt x="55" y="78"/>
                  </a:lnTo>
                  <a:lnTo>
                    <a:pt x="55" y="74"/>
                  </a:lnTo>
                  <a:lnTo>
                    <a:pt x="55" y="74"/>
                  </a:lnTo>
                  <a:lnTo>
                    <a:pt x="59" y="70"/>
                  </a:lnTo>
                  <a:lnTo>
                    <a:pt x="63" y="70"/>
                  </a:lnTo>
                  <a:lnTo>
                    <a:pt x="66" y="66"/>
                  </a:lnTo>
                  <a:lnTo>
                    <a:pt x="66" y="63"/>
                  </a:lnTo>
                  <a:lnTo>
                    <a:pt x="66" y="63"/>
                  </a:lnTo>
                  <a:lnTo>
                    <a:pt x="66" y="52"/>
                  </a:lnTo>
                  <a:lnTo>
                    <a:pt x="66" y="52"/>
                  </a:lnTo>
                  <a:lnTo>
                    <a:pt x="63" y="52"/>
                  </a:lnTo>
                  <a:lnTo>
                    <a:pt x="63" y="48"/>
                  </a:lnTo>
                  <a:lnTo>
                    <a:pt x="63" y="40"/>
                  </a:lnTo>
                  <a:lnTo>
                    <a:pt x="59" y="37"/>
                  </a:lnTo>
                  <a:lnTo>
                    <a:pt x="59" y="29"/>
                  </a:lnTo>
                  <a:lnTo>
                    <a:pt x="48" y="18"/>
                  </a:lnTo>
                  <a:lnTo>
                    <a:pt x="40" y="11"/>
                  </a:lnTo>
                  <a:lnTo>
                    <a:pt x="33" y="0"/>
                  </a:lnTo>
                  <a:lnTo>
                    <a:pt x="29" y="3"/>
                  </a:lnTo>
                  <a:lnTo>
                    <a:pt x="18" y="3"/>
                  </a:lnTo>
                  <a:lnTo>
                    <a:pt x="11" y="11"/>
                  </a:lnTo>
                  <a:lnTo>
                    <a:pt x="3" y="11"/>
                  </a:lnTo>
                  <a:lnTo>
                    <a:pt x="0" y="15"/>
                  </a:lnTo>
                  <a:lnTo>
                    <a:pt x="0" y="1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7" name="Freeform 14"/>
            <p:cNvSpPr/>
            <p:nvPr/>
          </p:nvSpPr>
          <p:spPr bwMode="auto">
            <a:xfrm>
              <a:off x="6817391" y="2189123"/>
              <a:ext cx="100357" cy="156969"/>
            </a:xfrm>
            <a:custGeom>
              <a:avLst/>
              <a:gdLst>
                <a:gd name="T0" fmla="*/ 0 w 78"/>
                <a:gd name="T1" fmla="*/ 70 h 122"/>
                <a:gd name="T2" fmla="*/ 4 w 78"/>
                <a:gd name="T3" fmla="*/ 63 h 122"/>
                <a:gd name="T4" fmla="*/ 12 w 78"/>
                <a:gd name="T5" fmla="*/ 55 h 122"/>
                <a:gd name="T6" fmla="*/ 15 w 78"/>
                <a:gd name="T7" fmla="*/ 51 h 122"/>
                <a:gd name="T8" fmla="*/ 19 w 78"/>
                <a:gd name="T9" fmla="*/ 40 h 122"/>
                <a:gd name="T10" fmla="*/ 19 w 78"/>
                <a:gd name="T11" fmla="*/ 33 h 122"/>
                <a:gd name="T12" fmla="*/ 26 w 78"/>
                <a:gd name="T13" fmla="*/ 37 h 122"/>
                <a:gd name="T14" fmla="*/ 30 w 78"/>
                <a:gd name="T15" fmla="*/ 37 h 122"/>
                <a:gd name="T16" fmla="*/ 37 w 78"/>
                <a:gd name="T17" fmla="*/ 40 h 122"/>
                <a:gd name="T18" fmla="*/ 49 w 78"/>
                <a:gd name="T19" fmla="*/ 40 h 122"/>
                <a:gd name="T20" fmla="*/ 49 w 78"/>
                <a:gd name="T21" fmla="*/ 33 h 122"/>
                <a:gd name="T22" fmla="*/ 45 w 78"/>
                <a:gd name="T23" fmla="*/ 25 h 122"/>
                <a:gd name="T24" fmla="*/ 49 w 78"/>
                <a:gd name="T25" fmla="*/ 25 h 122"/>
                <a:gd name="T26" fmla="*/ 56 w 78"/>
                <a:gd name="T27" fmla="*/ 18 h 122"/>
                <a:gd name="T28" fmla="*/ 63 w 78"/>
                <a:gd name="T29" fmla="*/ 14 h 122"/>
                <a:gd name="T30" fmla="*/ 63 w 78"/>
                <a:gd name="T31" fmla="*/ 7 h 122"/>
                <a:gd name="T32" fmla="*/ 63 w 78"/>
                <a:gd name="T33" fmla="*/ 3 h 122"/>
                <a:gd name="T34" fmla="*/ 67 w 78"/>
                <a:gd name="T35" fmla="*/ 3 h 122"/>
                <a:gd name="T36" fmla="*/ 67 w 78"/>
                <a:gd name="T37" fmla="*/ 7 h 122"/>
                <a:gd name="T38" fmla="*/ 78 w 78"/>
                <a:gd name="T39" fmla="*/ 14 h 122"/>
                <a:gd name="T40" fmla="*/ 71 w 78"/>
                <a:gd name="T41" fmla="*/ 18 h 122"/>
                <a:gd name="T42" fmla="*/ 71 w 78"/>
                <a:gd name="T43" fmla="*/ 22 h 122"/>
                <a:gd name="T44" fmla="*/ 67 w 78"/>
                <a:gd name="T45" fmla="*/ 33 h 122"/>
                <a:gd name="T46" fmla="*/ 71 w 78"/>
                <a:gd name="T47" fmla="*/ 44 h 122"/>
                <a:gd name="T48" fmla="*/ 71 w 78"/>
                <a:gd name="T49" fmla="*/ 48 h 122"/>
                <a:gd name="T50" fmla="*/ 71 w 78"/>
                <a:gd name="T51" fmla="*/ 55 h 122"/>
                <a:gd name="T52" fmla="*/ 63 w 78"/>
                <a:gd name="T53" fmla="*/ 63 h 122"/>
                <a:gd name="T54" fmla="*/ 60 w 78"/>
                <a:gd name="T55" fmla="*/ 66 h 122"/>
                <a:gd name="T56" fmla="*/ 52 w 78"/>
                <a:gd name="T57" fmla="*/ 70 h 122"/>
                <a:gd name="T58" fmla="*/ 45 w 78"/>
                <a:gd name="T59" fmla="*/ 74 h 122"/>
                <a:gd name="T60" fmla="*/ 49 w 78"/>
                <a:gd name="T61" fmla="*/ 81 h 122"/>
                <a:gd name="T62" fmla="*/ 49 w 78"/>
                <a:gd name="T63" fmla="*/ 89 h 122"/>
                <a:gd name="T64" fmla="*/ 56 w 78"/>
                <a:gd name="T65" fmla="*/ 92 h 122"/>
                <a:gd name="T66" fmla="*/ 67 w 78"/>
                <a:gd name="T67" fmla="*/ 100 h 122"/>
                <a:gd name="T68" fmla="*/ 52 w 78"/>
                <a:gd name="T69" fmla="*/ 103 h 122"/>
                <a:gd name="T70" fmla="*/ 37 w 78"/>
                <a:gd name="T71" fmla="*/ 111 h 122"/>
                <a:gd name="T72" fmla="*/ 34 w 78"/>
                <a:gd name="T73" fmla="*/ 118 h 122"/>
                <a:gd name="T74" fmla="*/ 26 w 78"/>
                <a:gd name="T75" fmla="*/ 118 h 122"/>
                <a:gd name="T76" fmla="*/ 26 w 78"/>
                <a:gd name="T77" fmla="*/ 122 h 122"/>
                <a:gd name="T78" fmla="*/ 19 w 78"/>
                <a:gd name="T79" fmla="*/ 122 h 122"/>
                <a:gd name="T80" fmla="*/ 23 w 78"/>
                <a:gd name="T81" fmla="*/ 118 h 122"/>
                <a:gd name="T82" fmla="*/ 15 w 78"/>
                <a:gd name="T83" fmla="*/ 118 h 122"/>
                <a:gd name="T84" fmla="*/ 15 w 78"/>
                <a:gd name="T85" fmla="*/ 115 h 122"/>
                <a:gd name="T86" fmla="*/ 19 w 78"/>
                <a:gd name="T87" fmla="*/ 103 h 122"/>
                <a:gd name="T88" fmla="*/ 26 w 78"/>
                <a:gd name="T89" fmla="*/ 100 h 122"/>
                <a:gd name="T90" fmla="*/ 15 w 78"/>
                <a:gd name="T91" fmla="*/ 103 h 122"/>
                <a:gd name="T92" fmla="*/ 15 w 78"/>
                <a:gd name="T93" fmla="*/ 92 h 122"/>
                <a:gd name="T94" fmla="*/ 15 w 78"/>
                <a:gd name="T95" fmla="*/ 85 h 122"/>
                <a:gd name="T96" fmla="*/ 19 w 78"/>
                <a:gd name="T97" fmla="*/ 81 h 122"/>
                <a:gd name="T98" fmla="*/ 15 w 78"/>
                <a:gd name="T99" fmla="*/ 81 h 122"/>
                <a:gd name="T100" fmla="*/ 8 w 78"/>
                <a:gd name="T101" fmla="*/ 81 h 122"/>
                <a:gd name="T102" fmla="*/ 4 w 78"/>
                <a:gd name="T103" fmla="*/ 81 h 122"/>
                <a:gd name="T104" fmla="*/ 0 w 78"/>
                <a:gd name="T105" fmla="*/ 77 h 122"/>
                <a:gd name="T106" fmla="*/ 0 w 78"/>
                <a:gd name="T107" fmla="*/ 77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122">
                  <a:moveTo>
                    <a:pt x="0" y="77"/>
                  </a:moveTo>
                  <a:lnTo>
                    <a:pt x="0" y="70"/>
                  </a:lnTo>
                  <a:lnTo>
                    <a:pt x="4" y="66"/>
                  </a:lnTo>
                  <a:lnTo>
                    <a:pt x="4" y="63"/>
                  </a:lnTo>
                  <a:lnTo>
                    <a:pt x="4" y="59"/>
                  </a:lnTo>
                  <a:lnTo>
                    <a:pt x="12" y="55"/>
                  </a:lnTo>
                  <a:lnTo>
                    <a:pt x="12" y="51"/>
                  </a:lnTo>
                  <a:lnTo>
                    <a:pt x="15" y="51"/>
                  </a:lnTo>
                  <a:lnTo>
                    <a:pt x="19" y="44"/>
                  </a:lnTo>
                  <a:lnTo>
                    <a:pt x="19" y="40"/>
                  </a:lnTo>
                  <a:lnTo>
                    <a:pt x="19" y="40"/>
                  </a:lnTo>
                  <a:lnTo>
                    <a:pt x="19" y="33"/>
                  </a:lnTo>
                  <a:lnTo>
                    <a:pt x="23" y="29"/>
                  </a:lnTo>
                  <a:lnTo>
                    <a:pt x="26" y="37"/>
                  </a:lnTo>
                  <a:lnTo>
                    <a:pt x="30" y="37"/>
                  </a:lnTo>
                  <a:lnTo>
                    <a:pt x="30" y="37"/>
                  </a:lnTo>
                  <a:lnTo>
                    <a:pt x="34" y="37"/>
                  </a:lnTo>
                  <a:lnTo>
                    <a:pt x="37" y="40"/>
                  </a:lnTo>
                  <a:lnTo>
                    <a:pt x="45" y="37"/>
                  </a:lnTo>
                  <a:lnTo>
                    <a:pt x="49" y="40"/>
                  </a:lnTo>
                  <a:lnTo>
                    <a:pt x="52" y="33"/>
                  </a:lnTo>
                  <a:lnTo>
                    <a:pt x="49" y="33"/>
                  </a:lnTo>
                  <a:lnTo>
                    <a:pt x="49" y="29"/>
                  </a:lnTo>
                  <a:lnTo>
                    <a:pt x="45" y="25"/>
                  </a:lnTo>
                  <a:lnTo>
                    <a:pt x="45" y="25"/>
                  </a:lnTo>
                  <a:lnTo>
                    <a:pt x="49" y="25"/>
                  </a:lnTo>
                  <a:lnTo>
                    <a:pt x="56" y="22"/>
                  </a:lnTo>
                  <a:lnTo>
                    <a:pt x="56" y="18"/>
                  </a:lnTo>
                  <a:lnTo>
                    <a:pt x="60" y="14"/>
                  </a:lnTo>
                  <a:lnTo>
                    <a:pt x="63" y="14"/>
                  </a:lnTo>
                  <a:lnTo>
                    <a:pt x="63" y="11"/>
                  </a:lnTo>
                  <a:lnTo>
                    <a:pt x="63" y="7"/>
                  </a:lnTo>
                  <a:lnTo>
                    <a:pt x="63" y="7"/>
                  </a:lnTo>
                  <a:lnTo>
                    <a:pt x="63" y="3"/>
                  </a:lnTo>
                  <a:lnTo>
                    <a:pt x="63" y="0"/>
                  </a:lnTo>
                  <a:lnTo>
                    <a:pt x="67" y="3"/>
                  </a:lnTo>
                  <a:lnTo>
                    <a:pt x="67" y="7"/>
                  </a:lnTo>
                  <a:lnTo>
                    <a:pt x="67" y="7"/>
                  </a:lnTo>
                  <a:lnTo>
                    <a:pt x="74" y="11"/>
                  </a:lnTo>
                  <a:lnTo>
                    <a:pt x="78" y="14"/>
                  </a:lnTo>
                  <a:lnTo>
                    <a:pt x="78" y="14"/>
                  </a:lnTo>
                  <a:lnTo>
                    <a:pt x="71" y="18"/>
                  </a:lnTo>
                  <a:lnTo>
                    <a:pt x="71" y="18"/>
                  </a:lnTo>
                  <a:lnTo>
                    <a:pt x="71" y="22"/>
                  </a:lnTo>
                  <a:lnTo>
                    <a:pt x="67" y="29"/>
                  </a:lnTo>
                  <a:lnTo>
                    <a:pt x="67" y="33"/>
                  </a:lnTo>
                  <a:lnTo>
                    <a:pt x="71" y="37"/>
                  </a:lnTo>
                  <a:lnTo>
                    <a:pt x="71" y="44"/>
                  </a:lnTo>
                  <a:lnTo>
                    <a:pt x="74" y="48"/>
                  </a:lnTo>
                  <a:lnTo>
                    <a:pt x="71" y="48"/>
                  </a:lnTo>
                  <a:lnTo>
                    <a:pt x="67" y="51"/>
                  </a:lnTo>
                  <a:lnTo>
                    <a:pt x="71" y="55"/>
                  </a:lnTo>
                  <a:lnTo>
                    <a:pt x="60" y="63"/>
                  </a:lnTo>
                  <a:lnTo>
                    <a:pt x="63" y="63"/>
                  </a:lnTo>
                  <a:lnTo>
                    <a:pt x="60" y="66"/>
                  </a:lnTo>
                  <a:lnTo>
                    <a:pt x="60" y="66"/>
                  </a:lnTo>
                  <a:lnTo>
                    <a:pt x="56" y="66"/>
                  </a:lnTo>
                  <a:lnTo>
                    <a:pt x="52" y="70"/>
                  </a:lnTo>
                  <a:lnTo>
                    <a:pt x="52" y="74"/>
                  </a:lnTo>
                  <a:lnTo>
                    <a:pt x="45" y="74"/>
                  </a:lnTo>
                  <a:lnTo>
                    <a:pt x="45" y="77"/>
                  </a:lnTo>
                  <a:lnTo>
                    <a:pt x="49" y="81"/>
                  </a:lnTo>
                  <a:lnTo>
                    <a:pt x="45" y="85"/>
                  </a:lnTo>
                  <a:lnTo>
                    <a:pt x="49" y="89"/>
                  </a:lnTo>
                  <a:lnTo>
                    <a:pt x="52" y="89"/>
                  </a:lnTo>
                  <a:lnTo>
                    <a:pt x="56" y="92"/>
                  </a:lnTo>
                  <a:lnTo>
                    <a:pt x="67" y="96"/>
                  </a:lnTo>
                  <a:lnTo>
                    <a:pt x="67" y="100"/>
                  </a:lnTo>
                  <a:lnTo>
                    <a:pt x="63" y="103"/>
                  </a:lnTo>
                  <a:lnTo>
                    <a:pt x="52" y="103"/>
                  </a:lnTo>
                  <a:lnTo>
                    <a:pt x="45" y="111"/>
                  </a:lnTo>
                  <a:lnTo>
                    <a:pt x="37" y="111"/>
                  </a:lnTo>
                  <a:lnTo>
                    <a:pt x="34" y="115"/>
                  </a:lnTo>
                  <a:lnTo>
                    <a:pt x="34" y="118"/>
                  </a:lnTo>
                  <a:lnTo>
                    <a:pt x="30" y="115"/>
                  </a:lnTo>
                  <a:lnTo>
                    <a:pt x="26" y="118"/>
                  </a:lnTo>
                  <a:lnTo>
                    <a:pt x="30" y="118"/>
                  </a:lnTo>
                  <a:lnTo>
                    <a:pt x="26" y="122"/>
                  </a:lnTo>
                  <a:lnTo>
                    <a:pt x="23" y="122"/>
                  </a:lnTo>
                  <a:lnTo>
                    <a:pt x="19" y="122"/>
                  </a:lnTo>
                  <a:lnTo>
                    <a:pt x="19" y="122"/>
                  </a:lnTo>
                  <a:lnTo>
                    <a:pt x="23" y="118"/>
                  </a:lnTo>
                  <a:lnTo>
                    <a:pt x="19" y="115"/>
                  </a:lnTo>
                  <a:lnTo>
                    <a:pt x="15" y="118"/>
                  </a:lnTo>
                  <a:lnTo>
                    <a:pt x="15" y="118"/>
                  </a:lnTo>
                  <a:lnTo>
                    <a:pt x="15" y="115"/>
                  </a:lnTo>
                  <a:lnTo>
                    <a:pt x="15" y="107"/>
                  </a:lnTo>
                  <a:lnTo>
                    <a:pt x="19" y="103"/>
                  </a:lnTo>
                  <a:lnTo>
                    <a:pt x="23" y="103"/>
                  </a:lnTo>
                  <a:lnTo>
                    <a:pt x="26" y="100"/>
                  </a:lnTo>
                  <a:lnTo>
                    <a:pt x="23" y="103"/>
                  </a:lnTo>
                  <a:lnTo>
                    <a:pt x="15" y="103"/>
                  </a:lnTo>
                  <a:lnTo>
                    <a:pt x="15" y="100"/>
                  </a:lnTo>
                  <a:lnTo>
                    <a:pt x="15" y="92"/>
                  </a:lnTo>
                  <a:lnTo>
                    <a:pt x="19" y="89"/>
                  </a:lnTo>
                  <a:lnTo>
                    <a:pt x="15" y="85"/>
                  </a:lnTo>
                  <a:lnTo>
                    <a:pt x="19" y="85"/>
                  </a:lnTo>
                  <a:lnTo>
                    <a:pt x="19" y="81"/>
                  </a:lnTo>
                  <a:lnTo>
                    <a:pt x="19" y="81"/>
                  </a:lnTo>
                  <a:lnTo>
                    <a:pt x="15" y="81"/>
                  </a:lnTo>
                  <a:lnTo>
                    <a:pt x="12" y="85"/>
                  </a:lnTo>
                  <a:lnTo>
                    <a:pt x="8" y="81"/>
                  </a:lnTo>
                  <a:lnTo>
                    <a:pt x="4" y="81"/>
                  </a:lnTo>
                  <a:lnTo>
                    <a:pt x="4" y="81"/>
                  </a:lnTo>
                  <a:lnTo>
                    <a:pt x="4" y="85"/>
                  </a:lnTo>
                  <a:lnTo>
                    <a:pt x="0" y="77"/>
                  </a:lnTo>
                  <a:lnTo>
                    <a:pt x="0" y="77"/>
                  </a:lnTo>
                  <a:lnTo>
                    <a:pt x="0" y="7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8" name="Freeform 15"/>
            <p:cNvSpPr/>
            <p:nvPr/>
          </p:nvSpPr>
          <p:spPr bwMode="auto">
            <a:xfrm>
              <a:off x="6002952" y="1988409"/>
              <a:ext cx="653609" cy="276626"/>
            </a:xfrm>
            <a:custGeom>
              <a:avLst/>
              <a:gdLst>
                <a:gd name="T0" fmla="*/ 19 w 508"/>
                <a:gd name="T1" fmla="*/ 66 h 215"/>
                <a:gd name="T2" fmla="*/ 30 w 508"/>
                <a:gd name="T3" fmla="*/ 52 h 215"/>
                <a:gd name="T4" fmla="*/ 37 w 508"/>
                <a:gd name="T5" fmla="*/ 44 h 215"/>
                <a:gd name="T6" fmla="*/ 60 w 508"/>
                <a:gd name="T7" fmla="*/ 37 h 215"/>
                <a:gd name="T8" fmla="*/ 71 w 508"/>
                <a:gd name="T9" fmla="*/ 41 h 215"/>
                <a:gd name="T10" fmla="*/ 89 w 508"/>
                <a:gd name="T11" fmla="*/ 41 h 215"/>
                <a:gd name="T12" fmla="*/ 108 w 508"/>
                <a:gd name="T13" fmla="*/ 55 h 215"/>
                <a:gd name="T14" fmla="*/ 126 w 508"/>
                <a:gd name="T15" fmla="*/ 52 h 215"/>
                <a:gd name="T16" fmla="*/ 145 w 508"/>
                <a:gd name="T17" fmla="*/ 52 h 215"/>
                <a:gd name="T18" fmla="*/ 148 w 508"/>
                <a:gd name="T19" fmla="*/ 33 h 215"/>
                <a:gd name="T20" fmla="*/ 137 w 508"/>
                <a:gd name="T21" fmla="*/ 18 h 215"/>
                <a:gd name="T22" fmla="*/ 148 w 508"/>
                <a:gd name="T23" fmla="*/ 7 h 215"/>
                <a:gd name="T24" fmla="*/ 159 w 508"/>
                <a:gd name="T25" fmla="*/ 3 h 215"/>
                <a:gd name="T26" fmla="*/ 182 w 508"/>
                <a:gd name="T27" fmla="*/ 7 h 215"/>
                <a:gd name="T28" fmla="*/ 200 w 508"/>
                <a:gd name="T29" fmla="*/ 11 h 215"/>
                <a:gd name="T30" fmla="*/ 208 w 508"/>
                <a:gd name="T31" fmla="*/ 26 h 215"/>
                <a:gd name="T32" fmla="*/ 219 w 508"/>
                <a:gd name="T33" fmla="*/ 33 h 215"/>
                <a:gd name="T34" fmla="*/ 237 w 508"/>
                <a:gd name="T35" fmla="*/ 37 h 215"/>
                <a:gd name="T36" fmla="*/ 259 w 508"/>
                <a:gd name="T37" fmla="*/ 29 h 215"/>
                <a:gd name="T38" fmla="*/ 285 w 508"/>
                <a:gd name="T39" fmla="*/ 33 h 215"/>
                <a:gd name="T40" fmla="*/ 308 w 508"/>
                <a:gd name="T41" fmla="*/ 44 h 215"/>
                <a:gd name="T42" fmla="*/ 330 w 508"/>
                <a:gd name="T43" fmla="*/ 48 h 215"/>
                <a:gd name="T44" fmla="*/ 356 w 508"/>
                <a:gd name="T45" fmla="*/ 48 h 215"/>
                <a:gd name="T46" fmla="*/ 378 w 508"/>
                <a:gd name="T47" fmla="*/ 37 h 215"/>
                <a:gd name="T48" fmla="*/ 393 w 508"/>
                <a:gd name="T49" fmla="*/ 26 h 215"/>
                <a:gd name="T50" fmla="*/ 408 w 508"/>
                <a:gd name="T51" fmla="*/ 18 h 215"/>
                <a:gd name="T52" fmla="*/ 422 w 508"/>
                <a:gd name="T53" fmla="*/ 26 h 215"/>
                <a:gd name="T54" fmla="*/ 437 w 508"/>
                <a:gd name="T55" fmla="*/ 48 h 215"/>
                <a:gd name="T56" fmla="*/ 445 w 508"/>
                <a:gd name="T57" fmla="*/ 74 h 215"/>
                <a:gd name="T58" fmla="*/ 471 w 508"/>
                <a:gd name="T59" fmla="*/ 66 h 215"/>
                <a:gd name="T60" fmla="*/ 496 w 508"/>
                <a:gd name="T61" fmla="*/ 70 h 215"/>
                <a:gd name="T62" fmla="*/ 504 w 508"/>
                <a:gd name="T63" fmla="*/ 89 h 215"/>
                <a:gd name="T64" fmla="*/ 496 w 508"/>
                <a:gd name="T65" fmla="*/ 92 h 215"/>
                <a:gd name="T66" fmla="*/ 474 w 508"/>
                <a:gd name="T67" fmla="*/ 100 h 215"/>
                <a:gd name="T68" fmla="*/ 467 w 508"/>
                <a:gd name="T69" fmla="*/ 104 h 215"/>
                <a:gd name="T70" fmla="*/ 452 w 508"/>
                <a:gd name="T71" fmla="*/ 126 h 215"/>
                <a:gd name="T72" fmla="*/ 430 w 508"/>
                <a:gd name="T73" fmla="*/ 133 h 215"/>
                <a:gd name="T74" fmla="*/ 415 w 508"/>
                <a:gd name="T75" fmla="*/ 137 h 215"/>
                <a:gd name="T76" fmla="*/ 393 w 508"/>
                <a:gd name="T77" fmla="*/ 148 h 215"/>
                <a:gd name="T78" fmla="*/ 404 w 508"/>
                <a:gd name="T79" fmla="*/ 163 h 215"/>
                <a:gd name="T80" fmla="*/ 382 w 508"/>
                <a:gd name="T81" fmla="*/ 189 h 215"/>
                <a:gd name="T82" fmla="*/ 352 w 508"/>
                <a:gd name="T83" fmla="*/ 196 h 215"/>
                <a:gd name="T84" fmla="*/ 311 w 508"/>
                <a:gd name="T85" fmla="*/ 215 h 215"/>
                <a:gd name="T86" fmla="*/ 289 w 508"/>
                <a:gd name="T87" fmla="*/ 215 h 215"/>
                <a:gd name="T88" fmla="*/ 248 w 508"/>
                <a:gd name="T89" fmla="*/ 196 h 215"/>
                <a:gd name="T90" fmla="*/ 215 w 508"/>
                <a:gd name="T91" fmla="*/ 200 h 215"/>
                <a:gd name="T92" fmla="*/ 167 w 508"/>
                <a:gd name="T93" fmla="*/ 200 h 215"/>
                <a:gd name="T94" fmla="*/ 152 w 508"/>
                <a:gd name="T95" fmla="*/ 178 h 215"/>
                <a:gd name="T96" fmla="*/ 145 w 508"/>
                <a:gd name="T97" fmla="*/ 170 h 215"/>
                <a:gd name="T98" fmla="*/ 122 w 508"/>
                <a:gd name="T99" fmla="*/ 163 h 215"/>
                <a:gd name="T100" fmla="*/ 100 w 508"/>
                <a:gd name="T101" fmla="*/ 156 h 215"/>
                <a:gd name="T102" fmla="*/ 63 w 508"/>
                <a:gd name="T103" fmla="*/ 148 h 215"/>
                <a:gd name="T104" fmla="*/ 67 w 508"/>
                <a:gd name="T105" fmla="*/ 133 h 215"/>
                <a:gd name="T106" fmla="*/ 60 w 508"/>
                <a:gd name="T107" fmla="*/ 118 h 215"/>
                <a:gd name="T108" fmla="*/ 52 w 508"/>
                <a:gd name="T109" fmla="*/ 107 h 215"/>
                <a:gd name="T110" fmla="*/ 37 w 508"/>
                <a:gd name="T111" fmla="*/ 104 h 215"/>
                <a:gd name="T112" fmla="*/ 26 w 508"/>
                <a:gd name="T113" fmla="*/ 100 h 215"/>
                <a:gd name="T114" fmla="*/ 19 w 508"/>
                <a:gd name="T115" fmla="*/ 96 h 215"/>
                <a:gd name="T116" fmla="*/ 4 w 508"/>
                <a:gd name="T117" fmla="*/ 85 h 215"/>
                <a:gd name="T118" fmla="*/ 0 w 508"/>
                <a:gd name="T119" fmla="*/ 81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08" h="215">
                  <a:moveTo>
                    <a:pt x="0" y="78"/>
                  </a:moveTo>
                  <a:lnTo>
                    <a:pt x="4" y="70"/>
                  </a:lnTo>
                  <a:lnTo>
                    <a:pt x="8" y="70"/>
                  </a:lnTo>
                  <a:lnTo>
                    <a:pt x="15" y="70"/>
                  </a:lnTo>
                  <a:lnTo>
                    <a:pt x="15" y="70"/>
                  </a:lnTo>
                  <a:lnTo>
                    <a:pt x="19" y="66"/>
                  </a:lnTo>
                  <a:lnTo>
                    <a:pt x="22" y="63"/>
                  </a:lnTo>
                  <a:lnTo>
                    <a:pt x="22" y="63"/>
                  </a:lnTo>
                  <a:lnTo>
                    <a:pt x="22" y="59"/>
                  </a:lnTo>
                  <a:lnTo>
                    <a:pt x="30" y="55"/>
                  </a:lnTo>
                  <a:lnTo>
                    <a:pt x="30" y="55"/>
                  </a:lnTo>
                  <a:lnTo>
                    <a:pt x="30" y="52"/>
                  </a:lnTo>
                  <a:lnTo>
                    <a:pt x="34" y="52"/>
                  </a:lnTo>
                  <a:lnTo>
                    <a:pt x="37" y="48"/>
                  </a:lnTo>
                  <a:lnTo>
                    <a:pt x="37" y="48"/>
                  </a:lnTo>
                  <a:lnTo>
                    <a:pt x="37" y="44"/>
                  </a:lnTo>
                  <a:lnTo>
                    <a:pt x="37" y="44"/>
                  </a:lnTo>
                  <a:lnTo>
                    <a:pt x="37" y="44"/>
                  </a:lnTo>
                  <a:lnTo>
                    <a:pt x="41" y="44"/>
                  </a:lnTo>
                  <a:lnTo>
                    <a:pt x="45" y="44"/>
                  </a:lnTo>
                  <a:lnTo>
                    <a:pt x="45" y="41"/>
                  </a:lnTo>
                  <a:lnTo>
                    <a:pt x="48" y="37"/>
                  </a:lnTo>
                  <a:lnTo>
                    <a:pt x="56" y="37"/>
                  </a:lnTo>
                  <a:lnTo>
                    <a:pt x="60" y="37"/>
                  </a:lnTo>
                  <a:lnTo>
                    <a:pt x="60" y="37"/>
                  </a:lnTo>
                  <a:lnTo>
                    <a:pt x="63" y="37"/>
                  </a:lnTo>
                  <a:lnTo>
                    <a:pt x="67" y="37"/>
                  </a:lnTo>
                  <a:lnTo>
                    <a:pt x="67" y="37"/>
                  </a:lnTo>
                  <a:lnTo>
                    <a:pt x="71" y="37"/>
                  </a:lnTo>
                  <a:lnTo>
                    <a:pt x="71" y="41"/>
                  </a:lnTo>
                  <a:lnTo>
                    <a:pt x="71" y="41"/>
                  </a:lnTo>
                  <a:lnTo>
                    <a:pt x="74" y="41"/>
                  </a:lnTo>
                  <a:lnTo>
                    <a:pt x="78" y="41"/>
                  </a:lnTo>
                  <a:lnTo>
                    <a:pt x="82" y="41"/>
                  </a:lnTo>
                  <a:lnTo>
                    <a:pt x="82" y="41"/>
                  </a:lnTo>
                  <a:lnTo>
                    <a:pt x="89" y="41"/>
                  </a:lnTo>
                  <a:lnTo>
                    <a:pt x="89" y="41"/>
                  </a:lnTo>
                  <a:lnTo>
                    <a:pt x="89" y="44"/>
                  </a:lnTo>
                  <a:lnTo>
                    <a:pt x="89" y="44"/>
                  </a:lnTo>
                  <a:lnTo>
                    <a:pt x="97" y="52"/>
                  </a:lnTo>
                  <a:lnTo>
                    <a:pt x="100" y="52"/>
                  </a:lnTo>
                  <a:lnTo>
                    <a:pt x="108" y="55"/>
                  </a:lnTo>
                  <a:lnTo>
                    <a:pt x="108" y="55"/>
                  </a:lnTo>
                  <a:lnTo>
                    <a:pt x="111" y="52"/>
                  </a:lnTo>
                  <a:lnTo>
                    <a:pt x="115" y="52"/>
                  </a:lnTo>
                  <a:lnTo>
                    <a:pt x="119" y="52"/>
                  </a:lnTo>
                  <a:lnTo>
                    <a:pt x="122" y="52"/>
                  </a:lnTo>
                  <a:lnTo>
                    <a:pt x="126" y="52"/>
                  </a:lnTo>
                  <a:lnTo>
                    <a:pt x="126" y="52"/>
                  </a:lnTo>
                  <a:lnTo>
                    <a:pt x="134" y="52"/>
                  </a:lnTo>
                  <a:lnTo>
                    <a:pt x="137" y="52"/>
                  </a:lnTo>
                  <a:lnTo>
                    <a:pt x="141" y="52"/>
                  </a:lnTo>
                  <a:lnTo>
                    <a:pt x="141" y="52"/>
                  </a:lnTo>
                  <a:lnTo>
                    <a:pt x="145" y="52"/>
                  </a:lnTo>
                  <a:lnTo>
                    <a:pt x="148" y="52"/>
                  </a:lnTo>
                  <a:lnTo>
                    <a:pt x="152" y="48"/>
                  </a:lnTo>
                  <a:lnTo>
                    <a:pt x="152" y="44"/>
                  </a:lnTo>
                  <a:lnTo>
                    <a:pt x="148" y="44"/>
                  </a:lnTo>
                  <a:lnTo>
                    <a:pt x="148" y="41"/>
                  </a:lnTo>
                  <a:lnTo>
                    <a:pt x="148" y="33"/>
                  </a:lnTo>
                  <a:lnTo>
                    <a:pt x="148" y="33"/>
                  </a:lnTo>
                  <a:lnTo>
                    <a:pt x="145" y="29"/>
                  </a:lnTo>
                  <a:lnTo>
                    <a:pt x="145" y="29"/>
                  </a:lnTo>
                  <a:lnTo>
                    <a:pt x="137" y="29"/>
                  </a:lnTo>
                  <a:lnTo>
                    <a:pt x="137" y="26"/>
                  </a:lnTo>
                  <a:lnTo>
                    <a:pt x="137" y="18"/>
                  </a:lnTo>
                  <a:lnTo>
                    <a:pt x="141" y="15"/>
                  </a:lnTo>
                  <a:lnTo>
                    <a:pt x="141" y="11"/>
                  </a:lnTo>
                  <a:lnTo>
                    <a:pt x="141" y="7"/>
                  </a:lnTo>
                  <a:lnTo>
                    <a:pt x="145" y="7"/>
                  </a:lnTo>
                  <a:lnTo>
                    <a:pt x="148" y="7"/>
                  </a:lnTo>
                  <a:lnTo>
                    <a:pt x="148" y="7"/>
                  </a:lnTo>
                  <a:lnTo>
                    <a:pt x="148" y="3"/>
                  </a:lnTo>
                  <a:lnTo>
                    <a:pt x="148" y="0"/>
                  </a:lnTo>
                  <a:lnTo>
                    <a:pt x="148" y="0"/>
                  </a:lnTo>
                  <a:lnTo>
                    <a:pt x="152" y="0"/>
                  </a:lnTo>
                  <a:lnTo>
                    <a:pt x="156" y="0"/>
                  </a:lnTo>
                  <a:lnTo>
                    <a:pt x="159" y="3"/>
                  </a:lnTo>
                  <a:lnTo>
                    <a:pt x="163" y="3"/>
                  </a:lnTo>
                  <a:lnTo>
                    <a:pt x="163" y="3"/>
                  </a:lnTo>
                  <a:lnTo>
                    <a:pt x="167" y="7"/>
                  </a:lnTo>
                  <a:lnTo>
                    <a:pt x="171" y="7"/>
                  </a:lnTo>
                  <a:lnTo>
                    <a:pt x="178" y="7"/>
                  </a:lnTo>
                  <a:lnTo>
                    <a:pt x="182" y="7"/>
                  </a:lnTo>
                  <a:lnTo>
                    <a:pt x="182" y="11"/>
                  </a:lnTo>
                  <a:lnTo>
                    <a:pt x="185" y="11"/>
                  </a:lnTo>
                  <a:lnTo>
                    <a:pt x="189" y="11"/>
                  </a:lnTo>
                  <a:lnTo>
                    <a:pt x="193" y="11"/>
                  </a:lnTo>
                  <a:lnTo>
                    <a:pt x="197" y="11"/>
                  </a:lnTo>
                  <a:lnTo>
                    <a:pt x="200" y="11"/>
                  </a:lnTo>
                  <a:lnTo>
                    <a:pt x="200" y="15"/>
                  </a:lnTo>
                  <a:lnTo>
                    <a:pt x="200" y="15"/>
                  </a:lnTo>
                  <a:lnTo>
                    <a:pt x="204" y="18"/>
                  </a:lnTo>
                  <a:lnTo>
                    <a:pt x="204" y="22"/>
                  </a:lnTo>
                  <a:lnTo>
                    <a:pt x="204" y="22"/>
                  </a:lnTo>
                  <a:lnTo>
                    <a:pt x="208" y="26"/>
                  </a:lnTo>
                  <a:lnTo>
                    <a:pt x="208" y="29"/>
                  </a:lnTo>
                  <a:lnTo>
                    <a:pt x="208" y="29"/>
                  </a:lnTo>
                  <a:lnTo>
                    <a:pt x="211" y="29"/>
                  </a:lnTo>
                  <a:lnTo>
                    <a:pt x="215" y="33"/>
                  </a:lnTo>
                  <a:lnTo>
                    <a:pt x="215" y="33"/>
                  </a:lnTo>
                  <a:lnTo>
                    <a:pt x="219" y="33"/>
                  </a:lnTo>
                  <a:lnTo>
                    <a:pt x="226" y="37"/>
                  </a:lnTo>
                  <a:lnTo>
                    <a:pt x="226" y="37"/>
                  </a:lnTo>
                  <a:lnTo>
                    <a:pt x="230" y="37"/>
                  </a:lnTo>
                  <a:lnTo>
                    <a:pt x="234" y="37"/>
                  </a:lnTo>
                  <a:lnTo>
                    <a:pt x="234" y="37"/>
                  </a:lnTo>
                  <a:lnTo>
                    <a:pt x="237" y="37"/>
                  </a:lnTo>
                  <a:lnTo>
                    <a:pt x="241" y="37"/>
                  </a:lnTo>
                  <a:lnTo>
                    <a:pt x="241" y="37"/>
                  </a:lnTo>
                  <a:lnTo>
                    <a:pt x="245" y="33"/>
                  </a:lnTo>
                  <a:lnTo>
                    <a:pt x="248" y="29"/>
                  </a:lnTo>
                  <a:lnTo>
                    <a:pt x="256" y="29"/>
                  </a:lnTo>
                  <a:lnTo>
                    <a:pt x="259" y="29"/>
                  </a:lnTo>
                  <a:lnTo>
                    <a:pt x="263" y="29"/>
                  </a:lnTo>
                  <a:lnTo>
                    <a:pt x="267" y="29"/>
                  </a:lnTo>
                  <a:lnTo>
                    <a:pt x="271" y="29"/>
                  </a:lnTo>
                  <a:lnTo>
                    <a:pt x="278" y="29"/>
                  </a:lnTo>
                  <a:lnTo>
                    <a:pt x="282" y="29"/>
                  </a:lnTo>
                  <a:lnTo>
                    <a:pt x="285" y="33"/>
                  </a:lnTo>
                  <a:lnTo>
                    <a:pt x="293" y="37"/>
                  </a:lnTo>
                  <a:lnTo>
                    <a:pt x="296" y="37"/>
                  </a:lnTo>
                  <a:lnTo>
                    <a:pt x="300" y="37"/>
                  </a:lnTo>
                  <a:lnTo>
                    <a:pt x="300" y="37"/>
                  </a:lnTo>
                  <a:lnTo>
                    <a:pt x="304" y="41"/>
                  </a:lnTo>
                  <a:lnTo>
                    <a:pt x="308" y="44"/>
                  </a:lnTo>
                  <a:lnTo>
                    <a:pt x="308" y="44"/>
                  </a:lnTo>
                  <a:lnTo>
                    <a:pt x="311" y="44"/>
                  </a:lnTo>
                  <a:lnTo>
                    <a:pt x="315" y="48"/>
                  </a:lnTo>
                  <a:lnTo>
                    <a:pt x="315" y="48"/>
                  </a:lnTo>
                  <a:lnTo>
                    <a:pt x="322" y="48"/>
                  </a:lnTo>
                  <a:lnTo>
                    <a:pt x="330" y="48"/>
                  </a:lnTo>
                  <a:lnTo>
                    <a:pt x="341" y="48"/>
                  </a:lnTo>
                  <a:lnTo>
                    <a:pt x="345" y="48"/>
                  </a:lnTo>
                  <a:lnTo>
                    <a:pt x="345" y="48"/>
                  </a:lnTo>
                  <a:lnTo>
                    <a:pt x="348" y="48"/>
                  </a:lnTo>
                  <a:lnTo>
                    <a:pt x="352" y="48"/>
                  </a:lnTo>
                  <a:lnTo>
                    <a:pt x="356" y="48"/>
                  </a:lnTo>
                  <a:lnTo>
                    <a:pt x="356" y="44"/>
                  </a:lnTo>
                  <a:lnTo>
                    <a:pt x="363" y="41"/>
                  </a:lnTo>
                  <a:lnTo>
                    <a:pt x="367" y="41"/>
                  </a:lnTo>
                  <a:lnTo>
                    <a:pt x="371" y="41"/>
                  </a:lnTo>
                  <a:lnTo>
                    <a:pt x="371" y="37"/>
                  </a:lnTo>
                  <a:lnTo>
                    <a:pt x="378" y="37"/>
                  </a:lnTo>
                  <a:lnTo>
                    <a:pt x="382" y="37"/>
                  </a:lnTo>
                  <a:lnTo>
                    <a:pt x="385" y="33"/>
                  </a:lnTo>
                  <a:lnTo>
                    <a:pt x="385" y="33"/>
                  </a:lnTo>
                  <a:lnTo>
                    <a:pt x="385" y="29"/>
                  </a:lnTo>
                  <a:lnTo>
                    <a:pt x="389" y="26"/>
                  </a:lnTo>
                  <a:lnTo>
                    <a:pt x="393" y="26"/>
                  </a:lnTo>
                  <a:lnTo>
                    <a:pt x="393" y="22"/>
                  </a:lnTo>
                  <a:lnTo>
                    <a:pt x="396" y="18"/>
                  </a:lnTo>
                  <a:lnTo>
                    <a:pt x="400" y="18"/>
                  </a:lnTo>
                  <a:lnTo>
                    <a:pt x="400" y="22"/>
                  </a:lnTo>
                  <a:lnTo>
                    <a:pt x="404" y="18"/>
                  </a:lnTo>
                  <a:lnTo>
                    <a:pt x="408" y="18"/>
                  </a:lnTo>
                  <a:lnTo>
                    <a:pt x="411" y="22"/>
                  </a:lnTo>
                  <a:lnTo>
                    <a:pt x="415" y="26"/>
                  </a:lnTo>
                  <a:lnTo>
                    <a:pt x="415" y="26"/>
                  </a:lnTo>
                  <a:lnTo>
                    <a:pt x="419" y="26"/>
                  </a:lnTo>
                  <a:lnTo>
                    <a:pt x="419" y="26"/>
                  </a:lnTo>
                  <a:lnTo>
                    <a:pt x="422" y="26"/>
                  </a:lnTo>
                  <a:lnTo>
                    <a:pt x="426" y="22"/>
                  </a:lnTo>
                  <a:lnTo>
                    <a:pt x="426" y="22"/>
                  </a:lnTo>
                  <a:lnTo>
                    <a:pt x="433" y="22"/>
                  </a:lnTo>
                  <a:lnTo>
                    <a:pt x="437" y="22"/>
                  </a:lnTo>
                  <a:lnTo>
                    <a:pt x="441" y="26"/>
                  </a:lnTo>
                  <a:lnTo>
                    <a:pt x="437" y="48"/>
                  </a:lnTo>
                  <a:lnTo>
                    <a:pt x="437" y="52"/>
                  </a:lnTo>
                  <a:lnTo>
                    <a:pt x="437" y="55"/>
                  </a:lnTo>
                  <a:lnTo>
                    <a:pt x="437" y="59"/>
                  </a:lnTo>
                  <a:lnTo>
                    <a:pt x="433" y="66"/>
                  </a:lnTo>
                  <a:lnTo>
                    <a:pt x="437" y="70"/>
                  </a:lnTo>
                  <a:lnTo>
                    <a:pt x="445" y="74"/>
                  </a:lnTo>
                  <a:lnTo>
                    <a:pt x="452" y="70"/>
                  </a:lnTo>
                  <a:lnTo>
                    <a:pt x="456" y="70"/>
                  </a:lnTo>
                  <a:lnTo>
                    <a:pt x="463" y="70"/>
                  </a:lnTo>
                  <a:lnTo>
                    <a:pt x="467" y="74"/>
                  </a:lnTo>
                  <a:lnTo>
                    <a:pt x="471" y="70"/>
                  </a:lnTo>
                  <a:lnTo>
                    <a:pt x="471" y="66"/>
                  </a:lnTo>
                  <a:lnTo>
                    <a:pt x="471" y="63"/>
                  </a:lnTo>
                  <a:lnTo>
                    <a:pt x="474" y="63"/>
                  </a:lnTo>
                  <a:lnTo>
                    <a:pt x="478" y="59"/>
                  </a:lnTo>
                  <a:lnTo>
                    <a:pt x="485" y="63"/>
                  </a:lnTo>
                  <a:lnTo>
                    <a:pt x="489" y="66"/>
                  </a:lnTo>
                  <a:lnTo>
                    <a:pt x="496" y="70"/>
                  </a:lnTo>
                  <a:lnTo>
                    <a:pt x="500" y="78"/>
                  </a:lnTo>
                  <a:lnTo>
                    <a:pt x="504" y="81"/>
                  </a:lnTo>
                  <a:lnTo>
                    <a:pt x="508" y="85"/>
                  </a:lnTo>
                  <a:lnTo>
                    <a:pt x="508" y="85"/>
                  </a:lnTo>
                  <a:lnTo>
                    <a:pt x="508" y="89"/>
                  </a:lnTo>
                  <a:lnTo>
                    <a:pt x="504" y="89"/>
                  </a:lnTo>
                  <a:lnTo>
                    <a:pt x="504" y="92"/>
                  </a:lnTo>
                  <a:lnTo>
                    <a:pt x="504" y="92"/>
                  </a:lnTo>
                  <a:lnTo>
                    <a:pt x="500" y="92"/>
                  </a:lnTo>
                  <a:lnTo>
                    <a:pt x="500" y="92"/>
                  </a:lnTo>
                  <a:lnTo>
                    <a:pt x="496" y="92"/>
                  </a:lnTo>
                  <a:lnTo>
                    <a:pt x="496" y="92"/>
                  </a:lnTo>
                  <a:lnTo>
                    <a:pt x="489" y="92"/>
                  </a:lnTo>
                  <a:lnTo>
                    <a:pt x="489" y="92"/>
                  </a:lnTo>
                  <a:lnTo>
                    <a:pt x="485" y="96"/>
                  </a:lnTo>
                  <a:lnTo>
                    <a:pt x="482" y="100"/>
                  </a:lnTo>
                  <a:lnTo>
                    <a:pt x="478" y="100"/>
                  </a:lnTo>
                  <a:lnTo>
                    <a:pt x="474" y="100"/>
                  </a:lnTo>
                  <a:lnTo>
                    <a:pt x="474" y="100"/>
                  </a:lnTo>
                  <a:lnTo>
                    <a:pt x="474" y="104"/>
                  </a:lnTo>
                  <a:lnTo>
                    <a:pt x="471" y="104"/>
                  </a:lnTo>
                  <a:lnTo>
                    <a:pt x="471" y="104"/>
                  </a:lnTo>
                  <a:lnTo>
                    <a:pt x="467" y="104"/>
                  </a:lnTo>
                  <a:lnTo>
                    <a:pt x="467" y="104"/>
                  </a:lnTo>
                  <a:lnTo>
                    <a:pt x="463" y="111"/>
                  </a:lnTo>
                  <a:lnTo>
                    <a:pt x="463" y="115"/>
                  </a:lnTo>
                  <a:lnTo>
                    <a:pt x="463" y="118"/>
                  </a:lnTo>
                  <a:lnTo>
                    <a:pt x="463" y="118"/>
                  </a:lnTo>
                  <a:lnTo>
                    <a:pt x="459" y="118"/>
                  </a:lnTo>
                  <a:lnTo>
                    <a:pt x="452" y="126"/>
                  </a:lnTo>
                  <a:lnTo>
                    <a:pt x="448" y="126"/>
                  </a:lnTo>
                  <a:lnTo>
                    <a:pt x="441" y="122"/>
                  </a:lnTo>
                  <a:lnTo>
                    <a:pt x="441" y="126"/>
                  </a:lnTo>
                  <a:lnTo>
                    <a:pt x="437" y="130"/>
                  </a:lnTo>
                  <a:lnTo>
                    <a:pt x="433" y="133"/>
                  </a:lnTo>
                  <a:lnTo>
                    <a:pt x="430" y="133"/>
                  </a:lnTo>
                  <a:lnTo>
                    <a:pt x="430" y="137"/>
                  </a:lnTo>
                  <a:lnTo>
                    <a:pt x="426" y="141"/>
                  </a:lnTo>
                  <a:lnTo>
                    <a:pt x="426" y="141"/>
                  </a:lnTo>
                  <a:lnTo>
                    <a:pt x="422" y="137"/>
                  </a:lnTo>
                  <a:lnTo>
                    <a:pt x="419" y="137"/>
                  </a:lnTo>
                  <a:lnTo>
                    <a:pt x="415" y="137"/>
                  </a:lnTo>
                  <a:lnTo>
                    <a:pt x="411" y="133"/>
                  </a:lnTo>
                  <a:lnTo>
                    <a:pt x="404" y="133"/>
                  </a:lnTo>
                  <a:lnTo>
                    <a:pt x="400" y="133"/>
                  </a:lnTo>
                  <a:lnTo>
                    <a:pt x="396" y="137"/>
                  </a:lnTo>
                  <a:lnTo>
                    <a:pt x="393" y="141"/>
                  </a:lnTo>
                  <a:lnTo>
                    <a:pt x="393" y="148"/>
                  </a:lnTo>
                  <a:lnTo>
                    <a:pt x="393" y="152"/>
                  </a:lnTo>
                  <a:lnTo>
                    <a:pt x="393" y="152"/>
                  </a:lnTo>
                  <a:lnTo>
                    <a:pt x="400" y="156"/>
                  </a:lnTo>
                  <a:lnTo>
                    <a:pt x="408" y="159"/>
                  </a:lnTo>
                  <a:lnTo>
                    <a:pt x="408" y="163"/>
                  </a:lnTo>
                  <a:lnTo>
                    <a:pt x="404" y="163"/>
                  </a:lnTo>
                  <a:lnTo>
                    <a:pt x="404" y="167"/>
                  </a:lnTo>
                  <a:lnTo>
                    <a:pt x="396" y="174"/>
                  </a:lnTo>
                  <a:lnTo>
                    <a:pt x="393" y="181"/>
                  </a:lnTo>
                  <a:lnTo>
                    <a:pt x="389" y="185"/>
                  </a:lnTo>
                  <a:lnTo>
                    <a:pt x="385" y="185"/>
                  </a:lnTo>
                  <a:lnTo>
                    <a:pt x="382" y="189"/>
                  </a:lnTo>
                  <a:lnTo>
                    <a:pt x="378" y="189"/>
                  </a:lnTo>
                  <a:lnTo>
                    <a:pt x="374" y="189"/>
                  </a:lnTo>
                  <a:lnTo>
                    <a:pt x="371" y="193"/>
                  </a:lnTo>
                  <a:lnTo>
                    <a:pt x="363" y="193"/>
                  </a:lnTo>
                  <a:lnTo>
                    <a:pt x="356" y="193"/>
                  </a:lnTo>
                  <a:lnTo>
                    <a:pt x="352" y="196"/>
                  </a:lnTo>
                  <a:lnTo>
                    <a:pt x="348" y="196"/>
                  </a:lnTo>
                  <a:lnTo>
                    <a:pt x="337" y="200"/>
                  </a:lnTo>
                  <a:lnTo>
                    <a:pt x="326" y="204"/>
                  </a:lnTo>
                  <a:lnTo>
                    <a:pt x="322" y="207"/>
                  </a:lnTo>
                  <a:lnTo>
                    <a:pt x="315" y="215"/>
                  </a:lnTo>
                  <a:lnTo>
                    <a:pt x="311" y="215"/>
                  </a:lnTo>
                  <a:lnTo>
                    <a:pt x="308" y="215"/>
                  </a:lnTo>
                  <a:lnTo>
                    <a:pt x="304" y="215"/>
                  </a:lnTo>
                  <a:lnTo>
                    <a:pt x="304" y="215"/>
                  </a:lnTo>
                  <a:lnTo>
                    <a:pt x="304" y="211"/>
                  </a:lnTo>
                  <a:lnTo>
                    <a:pt x="296" y="211"/>
                  </a:lnTo>
                  <a:lnTo>
                    <a:pt x="289" y="215"/>
                  </a:lnTo>
                  <a:lnTo>
                    <a:pt x="285" y="211"/>
                  </a:lnTo>
                  <a:lnTo>
                    <a:pt x="278" y="211"/>
                  </a:lnTo>
                  <a:lnTo>
                    <a:pt x="271" y="207"/>
                  </a:lnTo>
                  <a:lnTo>
                    <a:pt x="259" y="204"/>
                  </a:lnTo>
                  <a:lnTo>
                    <a:pt x="252" y="196"/>
                  </a:lnTo>
                  <a:lnTo>
                    <a:pt x="248" y="196"/>
                  </a:lnTo>
                  <a:lnTo>
                    <a:pt x="237" y="196"/>
                  </a:lnTo>
                  <a:lnTo>
                    <a:pt x="226" y="196"/>
                  </a:lnTo>
                  <a:lnTo>
                    <a:pt x="226" y="196"/>
                  </a:lnTo>
                  <a:lnTo>
                    <a:pt x="222" y="196"/>
                  </a:lnTo>
                  <a:lnTo>
                    <a:pt x="222" y="200"/>
                  </a:lnTo>
                  <a:lnTo>
                    <a:pt x="215" y="200"/>
                  </a:lnTo>
                  <a:lnTo>
                    <a:pt x="208" y="200"/>
                  </a:lnTo>
                  <a:lnTo>
                    <a:pt x="197" y="200"/>
                  </a:lnTo>
                  <a:lnTo>
                    <a:pt x="185" y="200"/>
                  </a:lnTo>
                  <a:lnTo>
                    <a:pt x="178" y="200"/>
                  </a:lnTo>
                  <a:lnTo>
                    <a:pt x="171" y="200"/>
                  </a:lnTo>
                  <a:lnTo>
                    <a:pt x="167" y="200"/>
                  </a:lnTo>
                  <a:lnTo>
                    <a:pt x="163" y="200"/>
                  </a:lnTo>
                  <a:lnTo>
                    <a:pt x="159" y="193"/>
                  </a:lnTo>
                  <a:lnTo>
                    <a:pt x="159" y="189"/>
                  </a:lnTo>
                  <a:lnTo>
                    <a:pt x="156" y="185"/>
                  </a:lnTo>
                  <a:lnTo>
                    <a:pt x="152" y="181"/>
                  </a:lnTo>
                  <a:lnTo>
                    <a:pt x="152" y="178"/>
                  </a:lnTo>
                  <a:lnTo>
                    <a:pt x="152" y="178"/>
                  </a:lnTo>
                  <a:lnTo>
                    <a:pt x="148" y="174"/>
                  </a:lnTo>
                  <a:lnTo>
                    <a:pt x="145" y="174"/>
                  </a:lnTo>
                  <a:lnTo>
                    <a:pt x="145" y="174"/>
                  </a:lnTo>
                  <a:lnTo>
                    <a:pt x="145" y="170"/>
                  </a:lnTo>
                  <a:lnTo>
                    <a:pt x="145" y="170"/>
                  </a:lnTo>
                  <a:lnTo>
                    <a:pt x="141" y="170"/>
                  </a:lnTo>
                  <a:lnTo>
                    <a:pt x="141" y="170"/>
                  </a:lnTo>
                  <a:lnTo>
                    <a:pt x="137" y="170"/>
                  </a:lnTo>
                  <a:lnTo>
                    <a:pt x="134" y="167"/>
                  </a:lnTo>
                  <a:lnTo>
                    <a:pt x="126" y="163"/>
                  </a:lnTo>
                  <a:lnTo>
                    <a:pt x="122" y="163"/>
                  </a:lnTo>
                  <a:lnTo>
                    <a:pt x="122" y="163"/>
                  </a:lnTo>
                  <a:lnTo>
                    <a:pt x="119" y="163"/>
                  </a:lnTo>
                  <a:lnTo>
                    <a:pt x="119" y="159"/>
                  </a:lnTo>
                  <a:lnTo>
                    <a:pt x="115" y="159"/>
                  </a:lnTo>
                  <a:lnTo>
                    <a:pt x="104" y="156"/>
                  </a:lnTo>
                  <a:lnTo>
                    <a:pt x="100" y="156"/>
                  </a:lnTo>
                  <a:lnTo>
                    <a:pt x="100" y="156"/>
                  </a:lnTo>
                  <a:lnTo>
                    <a:pt x="97" y="156"/>
                  </a:lnTo>
                  <a:lnTo>
                    <a:pt x="89" y="156"/>
                  </a:lnTo>
                  <a:lnTo>
                    <a:pt x="71" y="156"/>
                  </a:lnTo>
                  <a:lnTo>
                    <a:pt x="67" y="152"/>
                  </a:lnTo>
                  <a:lnTo>
                    <a:pt x="63" y="148"/>
                  </a:lnTo>
                  <a:lnTo>
                    <a:pt x="63" y="144"/>
                  </a:lnTo>
                  <a:lnTo>
                    <a:pt x="63" y="141"/>
                  </a:lnTo>
                  <a:lnTo>
                    <a:pt x="67" y="141"/>
                  </a:lnTo>
                  <a:lnTo>
                    <a:pt x="67" y="141"/>
                  </a:lnTo>
                  <a:lnTo>
                    <a:pt x="67" y="137"/>
                  </a:lnTo>
                  <a:lnTo>
                    <a:pt x="67" y="133"/>
                  </a:lnTo>
                  <a:lnTo>
                    <a:pt x="67" y="130"/>
                  </a:lnTo>
                  <a:lnTo>
                    <a:pt x="67" y="130"/>
                  </a:lnTo>
                  <a:lnTo>
                    <a:pt x="67" y="126"/>
                  </a:lnTo>
                  <a:lnTo>
                    <a:pt x="67" y="126"/>
                  </a:lnTo>
                  <a:lnTo>
                    <a:pt x="63" y="122"/>
                  </a:lnTo>
                  <a:lnTo>
                    <a:pt x="60" y="118"/>
                  </a:lnTo>
                  <a:lnTo>
                    <a:pt x="60" y="118"/>
                  </a:lnTo>
                  <a:lnTo>
                    <a:pt x="56" y="115"/>
                  </a:lnTo>
                  <a:lnTo>
                    <a:pt x="56" y="115"/>
                  </a:lnTo>
                  <a:lnTo>
                    <a:pt x="56" y="111"/>
                  </a:lnTo>
                  <a:lnTo>
                    <a:pt x="52" y="107"/>
                  </a:lnTo>
                  <a:lnTo>
                    <a:pt x="52" y="107"/>
                  </a:lnTo>
                  <a:lnTo>
                    <a:pt x="48" y="104"/>
                  </a:lnTo>
                  <a:lnTo>
                    <a:pt x="48" y="104"/>
                  </a:lnTo>
                  <a:lnTo>
                    <a:pt x="45" y="100"/>
                  </a:lnTo>
                  <a:lnTo>
                    <a:pt x="45" y="100"/>
                  </a:lnTo>
                  <a:lnTo>
                    <a:pt x="41" y="100"/>
                  </a:lnTo>
                  <a:lnTo>
                    <a:pt x="37" y="104"/>
                  </a:lnTo>
                  <a:lnTo>
                    <a:pt x="37" y="104"/>
                  </a:lnTo>
                  <a:lnTo>
                    <a:pt x="37" y="104"/>
                  </a:lnTo>
                  <a:lnTo>
                    <a:pt x="34" y="100"/>
                  </a:lnTo>
                  <a:lnTo>
                    <a:pt x="34" y="100"/>
                  </a:lnTo>
                  <a:lnTo>
                    <a:pt x="30" y="100"/>
                  </a:lnTo>
                  <a:lnTo>
                    <a:pt x="26" y="100"/>
                  </a:lnTo>
                  <a:lnTo>
                    <a:pt x="26" y="100"/>
                  </a:lnTo>
                  <a:lnTo>
                    <a:pt x="22" y="104"/>
                  </a:lnTo>
                  <a:lnTo>
                    <a:pt x="22" y="104"/>
                  </a:lnTo>
                  <a:lnTo>
                    <a:pt x="19" y="100"/>
                  </a:lnTo>
                  <a:lnTo>
                    <a:pt x="19" y="100"/>
                  </a:lnTo>
                  <a:lnTo>
                    <a:pt x="19" y="96"/>
                  </a:lnTo>
                  <a:lnTo>
                    <a:pt x="15" y="96"/>
                  </a:lnTo>
                  <a:lnTo>
                    <a:pt x="11" y="92"/>
                  </a:lnTo>
                  <a:lnTo>
                    <a:pt x="11" y="92"/>
                  </a:lnTo>
                  <a:lnTo>
                    <a:pt x="8" y="89"/>
                  </a:lnTo>
                  <a:lnTo>
                    <a:pt x="8" y="89"/>
                  </a:lnTo>
                  <a:lnTo>
                    <a:pt x="4" y="85"/>
                  </a:lnTo>
                  <a:lnTo>
                    <a:pt x="4" y="85"/>
                  </a:lnTo>
                  <a:lnTo>
                    <a:pt x="4" y="81"/>
                  </a:lnTo>
                  <a:lnTo>
                    <a:pt x="4" y="85"/>
                  </a:lnTo>
                  <a:lnTo>
                    <a:pt x="4" y="85"/>
                  </a:lnTo>
                  <a:lnTo>
                    <a:pt x="4" y="85"/>
                  </a:lnTo>
                  <a:lnTo>
                    <a:pt x="0" y="81"/>
                  </a:lnTo>
                  <a:lnTo>
                    <a:pt x="0" y="81"/>
                  </a:lnTo>
                  <a:lnTo>
                    <a:pt x="0" y="78"/>
                  </a:lnTo>
                  <a:lnTo>
                    <a:pt x="0" y="7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9" name="Freeform 16"/>
            <p:cNvSpPr/>
            <p:nvPr/>
          </p:nvSpPr>
          <p:spPr bwMode="auto">
            <a:xfrm>
              <a:off x="5193663" y="1935656"/>
              <a:ext cx="800284" cy="382130"/>
            </a:xfrm>
            <a:custGeom>
              <a:avLst/>
              <a:gdLst>
                <a:gd name="T0" fmla="*/ 15 w 622"/>
                <a:gd name="T1" fmla="*/ 174 h 297"/>
                <a:gd name="T2" fmla="*/ 0 w 622"/>
                <a:gd name="T3" fmla="*/ 141 h 297"/>
                <a:gd name="T4" fmla="*/ 29 w 622"/>
                <a:gd name="T5" fmla="*/ 133 h 297"/>
                <a:gd name="T6" fmla="*/ 44 w 622"/>
                <a:gd name="T7" fmla="*/ 107 h 297"/>
                <a:gd name="T8" fmla="*/ 59 w 622"/>
                <a:gd name="T9" fmla="*/ 100 h 297"/>
                <a:gd name="T10" fmla="*/ 70 w 622"/>
                <a:gd name="T11" fmla="*/ 100 h 297"/>
                <a:gd name="T12" fmla="*/ 100 w 622"/>
                <a:gd name="T13" fmla="*/ 107 h 297"/>
                <a:gd name="T14" fmla="*/ 118 w 622"/>
                <a:gd name="T15" fmla="*/ 115 h 297"/>
                <a:gd name="T16" fmla="*/ 141 w 622"/>
                <a:gd name="T17" fmla="*/ 107 h 297"/>
                <a:gd name="T18" fmla="*/ 163 w 622"/>
                <a:gd name="T19" fmla="*/ 107 h 297"/>
                <a:gd name="T20" fmla="*/ 178 w 622"/>
                <a:gd name="T21" fmla="*/ 115 h 297"/>
                <a:gd name="T22" fmla="*/ 207 w 622"/>
                <a:gd name="T23" fmla="*/ 115 h 297"/>
                <a:gd name="T24" fmla="*/ 200 w 622"/>
                <a:gd name="T25" fmla="*/ 89 h 297"/>
                <a:gd name="T26" fmla="*/ 196 w 622"/>
                <a:gd name="T27" fmla="*/ 74 h 297"/>
                <a:gd name="T28" fmla="*/ 211 w 622"/>
                <a:gd name="T29" fmla="*/ 56 h 297"/>
                <a:gd name="T30" fmla="*/ 200 w 622"/>
                <a:gd name="T31" fmla="*/ 52 h 297"/>
                <a:gd name="T32" fmla="*/ 207 w 622"/>
                <a:gd name="T33" fmla="*/ 44 h 297"/>
                <a:gd name="T34" fmla="*/ 229 w 622"/>
                <a:gd name="T35" fmla="*/ 37 h 297"/>
                <a:gd name="T36" fmla="*/ 255 w 622"/>
                <a:gd name="T37" fmla="*/ 30 h 297"/>
                <a:gd name="T38" fmla="*/ 274 w 622"/>
                <a:gd name="T39" fmla="*/ 22 h 297"/>
                <a:gd name="T40" fmla="*/ 300 w 622"/>
                <a:gd name="T41" fmla="*/ 11 h 297"/>
                <a:gd name="T42" fmla="*/ 322 w 622"/>
                <a:gd name="T43" fmla="*/ 4 h 297"/>
                <a:gd name="T44" fmla="*/ 344 w 622"/>
                <a:gd name="T45" fmla="*/ 15 h 297"/>
                <a:gd name="T46" fmla="*/ 352 w 622"/>
                <a:gd name="T47" fmla="*/ 26 h 297"/>
                <a:gd name="T48" fmla="*/ 366 w 622"/>
                <a:gd name="T49" fmla="*/ 26 h 297"/>
                <a:gd name="T50" fmla="*/ 381 w 622"/>
                <a:gd name="T51" fmla="*/ 30 h 297"/>
                <a:gd name="T52" fmla="*/ 392 w 622"/>
                <a:gd name="T53" fmla="*/ 37 h 297"/>
                <a:gd name="T54" fmla="*/ 415 w 622"/>
                <a:gd name="T55" fmla="*/ 26 h 297"/>
                <a:gd name="T56" fmla="*/ 433 w 622"/>
                <a:gd name="T57" fmla="*/ 22 h 297"/>
                <a:gd name="T58" fmla="*/ 507 w 622"/>
                <a:gd name="T59" fmla="*/ 82 h 297"/>
                <a:gd name="T60" fmla="*/ 529 w 622"/>
                <a:gd name="T61" fmla="*/ 89 h 297"/>
                <a:gd name="T62" fmla="*/ 552 w 622"/>
                <a:gd name="T63" fmla="*/ 85 h 297"/>
                <a:gd name="T64" fmla="*/ 581 w 622"/>
                <a:gd name="T65" fmla="*/ 100 h 297"/>
                <a:gd name="T66" fmla="*/ 589 w 622"/>
                <a:gd name="T67" fmla="*/ 111 h 297"/>
                <a:gd name="T68" fmla="*/ 611 w 622"/>
                <a:gd name="T69" fmla="*/ 111 h 297"/>
                <a:gd name="T70" fmla="*/ 614 w 622"/>
                <a:gd name="T71" fmla="*/ 130 h 297"/>
                <a:gd name="T72" fmla="*/ 607 w 622"/>
                <a:gd name="T73" fmla="*/ 163 h 297"/>
                <a:gd name="T74" fmla="*/ 574 w 622"/>
                <a:gd name="T75" fmla="*/ 163 h 297"/>
                <a:gd name="T76" fmla="*/ 566 w 622"/>
                <a:gd name="T77" fmla="*/ 197 h 297"/>
                <a:gd name="T78" fmla="*/ 552 w 622"/>
                <a:gd name="T79" fmla="*/ 204 h 297"/>
                <a:gd name="T80" fmla="*/ 537 w 622"/>
                <a:gd name="T81" fmla="*/ 215 h 297"/>
                <a:gd name="T82" fmla="*/ 548 w 622"/>
                <a:gd name="T83" fmla="*/ 237 h 297"/>
                <a:gd name="T84" fmla="*/ 548 w 622"/>
                <a:gd name="T85" fmla="*/ 260 h 297"/>
                <a:gd name="T86" fmla="*/ 489 w 622"/>
                <a:gd name="T87" fmla="*/ 252 h 297"/>
                <a:gd name="T88" fmla="*/ 448 w 622"/>
                <a:gd name="T89" fmla="*/ 252 h 297"/>
                <a:gd name="T90" fmla="*/ 415 w 622"/>
                <a:gd name="T91" fmla="*/ 263 h 297"/>
                <a:gd name="T92" fmla="*/ 392 w 622"/>
                <a:gd name="T93" fmla="*/ 274 h 297"/>
                <a:gd name="T94" fmla="*/ 352 w 622"/>
                <a:gd name="T95" fmla="*/ 293 h 297"/>
                <a:gd name="T96" fmla="*/ 278 w 622"/>
                <a:gd name="T97" fmla="*/ 245 h 297"/>
                <a:gd name="T98" fmla="*/ 152 w 622"/>
                <a:gd name="T99" fmla="*/ 286 h 297"/>
                <a:gd name="T100" fmla="*/ 115 w 622"/>
                <a:gd name="T101" fmla="*/ 274 h 297"/>
                <a:gd name="T102" fmla="*/ 96 w 622"/>
                <a:gd name="T103" fmla="*/ 267 h 297"/>
                <a:gd name="T104" fmla="*/ 81 w 622"/>
                <a:gd name="T105" fmla="*/ 252 h 297"/>
                <a:gd name="T106" fmla="*/ 70 w 622"/>
                <a:gd name="T107" fmla="*/ 237 h 297"/>
                <a:gd name="T108" fmla="*/ 89 w 622"/>
                <a:gd name="T109" fmla="*/ 237 h 297"/>
                <a:gd name="T110" fmla="*/ 81 w 622"/>
                <a:gd name="T111" fmla="*/ 226 h 297"/>
                <a:gd name="T112" fmla="*/ 103 w 622"/>
                <a:gd name="T113" fmla="*/ 222 h 297"/>
                <a:gd name="T114" fmla="*/ 107 w 622"/>
                <a:gd name="T115" fmla="*/ 211 h 297"/>
                <a:gd name="T116" fmla="*/ 107 w 622"/>
                <a:gd name="T117" fmla="*/ 197 h 297"/>
                <a:gd name="T118" fmla="*/ 92 w 622"/>
                <a:gd name="T119" fmla="*/ 193 h 297"/>
                <a:gd name="T120" fmla="*/ 81 w 622"/>
                <a:gd name="T121" fmla="*/ 189 h 297"/>
                <a:gd name="T122" fmla="*/ 66 w 622"/>
                <a:gd name="T123" fmla="*/ 193 h 297"/>
                <a:gd name="T124" fmla="*/ 52 w 622"/>
                <a:gd name="T125" fmla="*/ 20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22" h="297">
                  <a:moveTo>
                    <a:pt x="48" y="200"/>
                  </a:moveTo>
                  <a:lnTo>
                    <a:pt x="44" y="197"/>
                  </a:lnTo>
                  <a:lnTo>
                    <a:pt x="37" y="200"/>
                  </a:lnTo>
                  <a:lnTo>
                    <a:pt x="33" y="197"/>
                  </a:lnTo>
                  <a:lnTo>
                    <a:pt x="33" y="193"/>
                  </a:lnTo>
                  <a:lnTo>
                    <a:pt x="41" y="193"/>
                  </a:lnTo>
                  <a:lnTo>
                    <a:pt x="33" y="182"/>
                  </a:lnTo>
                  <a:lnTo>
                    <a:pt x="26" y="178"/>
                  </a:lnTo>
                  <a:lnTo>
                    <a:pt x="15" y="174"/>
                  </a:lnTo>
                  <a:lnTo>
                    <a:pt x="15" y="178"/>
                  </a:lnTo>
                  <a:lnTo>
                    <a:pt x="7" y="171"/>
                  </a:lnTo>
                  <a:lnTo>
                    <a:pt x="7" y="171"/>
                  </a:lnTo>
                  <a:lnTo>
                    <a:pt x="7" y="167"/>
                  </a:lnTo>
                  <a:lnTo>
                    <a:pt x="0" y="163"/>
                  </a:lnTo>
                  <a:lnTo>
                    <a:pt x="0" y="159"/>
                  </a:lnTo>
                  <a:lnTo>
                    <a:pt x="4" y="148"/>
                  </a:lnTo>
                  <a:lnTo>
                    <a:pt x="0" y="148"/>
                  </a:lnTo>
                  <a:lnTo>
                    <a:pt x="0" y="141"/>
                  </a:lnTo>
                  <a:lnTo>
                    <a:pt x="4" y="137"/>
                  </a:lnTo>
                  <a:lnTo>
                    <a:pt x="7" y="133"/>
                  </a:lnTo>
                  <a:lnTo>
                    <a:pt x="7" y="130"/>
                  </a:lnTo>
                  <a:lnTo>
                    <a:pt x="11" y="126"/>
                  </a:lnTo>
                  <a:lnTo>
                    <a:pt x="18" y="133"/>
                  </a:lnTo>
                  <a:lnTo>
                    <a:pt x="18" y="137"/>
                  </a:lnTo>
                  <a:lnTo>
                    <a:pt x="26" y="141"/>
                  </a:lnTo>
                  <a:lnTo>
                    <a:pt x="29" y="137"/>
                  </a:lnTo>
                  <a:lnTo>
                    <a:pt x="29" y="133"/>
                  </a:lnTo>
                  <a:lnTo>
                    <a:pt x="29" y="133"/>
                  </a:lnTo>
                  <a:lnTo>
                    <a:pt x="26" y="122"/>
                  </a:lnTo>
                  <a:lnTo>
                    <a:pt x="33" y="119"/>
                  </a:lnTo>
                  <a:lnTo>
                    <a:pt x="37" y="119"/>
                  </a:lnTo>
                  <a:lnTo>
                    <a:pt x="37" y="119"/>
                  </a:lnTo>
                  <a:lnTo>
                    <a:pt x="37" y="115"/>
                  </a:lnTo>
                  <a:lnTo>
                    <a:pt x="37" y="111"/>
                  </a:lnTo>
                  <a:lnTo>
                    <a:pt x="41" y="107"/>
                  </a:lnTo>
                  <a:lnTo>
                    <a:pt x="44" y="107"/>
                  </a:lnTo>
                  <a:lnTo>
                    <a:pt x="44" y="104"/>
                  </a:lnTo>
                  <a:lnTo>
                    <a:pt x="48" y="104"/>
                  </a:lnTo>
                  <a:lnTo>
                    <a:pt x="52" y="104"/>
                  </a:lnTo>
                  <a:lnTo>
                    <a:pt x="52" y="100"/>
                  </a:lnTo>
                  <a:lnTo>
                    <a:pt x="52" y="96"/>
                  </a:lnTo>
                  <a:lnTo>
                    <a:pt x="52" y="96"/>
                  </a:lnTo>
                  <a:lnTo>
                    <a:pt x="55" y="100"/>
                  </a:lnTo>
                  <a:lnTo>
                    <a:pt x="59" y="100"/>
                  </a:lnTo>
                  <a:lnTo>
                    <a:pt x="59" y="100"/>
                  </a:lnTo>
                  <a:lnTo>
                    <a:pt x="59" y="104"/>
                  </a:lnTo>
                  <a:lnTo>
                    <a:pt x="59" y="107"/>
                  </a:lnTo>
                  <a:lnTo>
                    <a:pt x="63" y="104"/>
                  </a:lnTo>
                  <a:lnTo>
                    <a:pt x="63" y="100"/>
                  </a:lnTo>
                  <a:lnTo>
                    <a:pt x="66" y="100"/>
                  </a:lnTo>
                  <a:lnTo>
                    <a:pt x="66" y="104"/>
                  </a:lnTo>
                  <a:lnTo>
                    <a:pt x="66" y="100"/>
                  </a:lnTo>
                  <a:lnTo>
                    <a:pt x="66" y="100"/>
                  </a:lnTo>
                  <a:lnTo>
                    <a:pt x="70" y="100"/>
                  </a:lnTo>
                  <a:lnTo>
                    <a:pt x="74" y="96"/>
                  </a:lnTo>
                  <a:lnTo>
                    <a:pt x="78" y="96"/>
                  </a:lnTo>
                  <a:lnTo>
                    <a:pt x="78" y="100"/>
                  </a:lnTo>
                  <a:lnTo>
                    <a:pt x="81" y="104"/>
                  </a:lnTo>
                  <a:lnTo>
                    <a:pt x="89" y="100"/>
                  </a:lnTo>
                  <a:lnTo>
                    <a:pt x="92" y="100"/>
                  </a:lnTo>
                  <a:lnTo>
                    <a:pt x="92" y="104"/>
                  </a:lnTo>
                  <a:lnTo>
                    <a:pt x="96" y="104"/>
                  </a:lnTo>
                  <a:lnTo>
                    <a:pt x="100" y="107"/>
                  </a:lnTo>
                  <a:lnTo>
                    <a:pt x="103" y="107"/>
                  </a:lnTo>
                  <a:lnTo>
                    <a:pt x="103" y="111"/>
                  </a:lnTo>
                  <a:lnTo>
                    <a:pt x="111" y="115"/>
                  </a:lnTo>
                  <a:lnTo>
                    <a:pt x="111" y="115"/>
                  </a:lnTo>
                  <a:lnTo>
                    <a:pt x="115" y="115"/>
                  </a:lnTo>
                  <a:lnTo>
                    <a:pt x="115" y="119"/>
                  </a:lnTo>
                  <a:lnTo>
                    <a:pt x="115" y="119"/>
                  </a:lnTo>
                  <a:lnTo>
                    <a:pt x="118" y="119"/>
                  </a:lnTo>
                  <a:lnTo>
                    <a:pt x="118" y="115"/>
                  </a:lnTo>
                  <a:lnTo>
                    <a:pt x="122" y="111"/>
                  </a:lnTo>
                  <a:lnTo>
                    <a:pt x="122" y="115"/>
                  </a:lnTo>
                  <a:lnTo>
                    <a:pt x="129" y="115"/>
                  </a:lnTo>
                  <a:lnTo>
                    <a:pt x="129" y="119"/>
                  </a:lnTo>
                  <a:lnTo>
                    <a:pt x="133" y="119"/>
                  </a:lnTo>
                  <a:lnTo>
                    <a:pt x="137" y="115"/>
                  </a:lnTo>
                  <a:lnTo>
                    <a:pt x="137" y="111"/>
                  </a:lnTo>
                  <a:lnTo>
                    <a:pt x="141" y="111"/>
                  </a:lnTo>
                  <a:lnTo>
                    <a:pt x="141" y="107"/>
                  </a:lnTo>
                  <a:lnTo>
                    <a:pt x="144" y="107"/>
                  </a:lnTo>
                  <a:lnTo>
                    <a:pt x="144" y="107"/>
                  </a:lnTo>
                  <a:lnTo>
                    <a:pt x="148" y="107"/>
                  </a:lnTo>
                  <a:lnTo>
                    <a:pt x="152" y="107"/>
                  </a:lnTo>
                  <a:lnTo>
                    <a:pt x="155" y="111"/>
                  </a:lnTo>
                  <a:lnTo>
                    <a:pt x="155" y="111"/>
                  </a:lnTo>
                  <a:lnTo>
                    <a:pt x="163" y="111"/>
                  </a:lnTo>
                  <a:lnTo>
                    <a:pt x="159" y="107"/>
                  </a:lnTo>
                  <a:lnTo>
                    <a:pt x="163" y="107"/>
                  </a:lnTo>
                  <a:lnTo>
                    <a:pt x="166" y="107"/>
                  </a:lnTo>
                  <a:lnTo>
                    <a:pt x="170" y="104"/>
                  </a:lnTo>
                  <a:lnTo>
                    <a:pt x="174" y="107"/>
                  </a:lnTo>
                  <a:lnTo>
                    <a:pt x="174" y="107"/>
                  </a:lnTo>
                  <a:lnTo>
                    <a:pt x="174" y="111"/>
                  </a:lnTo>
                  <a:lnTo>
                    <a:pt x="170" y="111"/>
                  </a:lnTo>
                  <a:lnTo>
                    <a:pt x="174" y="115"/>
                  </a:lnTo>
                  <a:lnTo>
                    <a:pt x="178" y="115"/>
                  </a:lnTo>
                  <a:lnTo>
                    <a:pt x="178" y="115"/>
                  </a:lnTo>
                  <a:lnTo>
                    <a:pt x="181" y="115"/>
                  </a:lnTo>
                  <a:lnTo>
                    <a:pt x="185" y="115"/>
                  </a:lnTo>
                  <a:lnTo>
                    <a:pt x="192" y="119"/>
                  </a:lnTo>
                  <a:lnTo>
                    <a:pt x="196" y="119"/>
                  </a:lnTo>
                  <a:lnTo>
                    <a:pt x="196" y="115"/>
                  </a:lnTo>
                  <a:lnTo>
                    <a:pt x="196" y="111"/>
                  </a:lnTo>
                  <a:lnTo>
                    <a:pt x="200" y="111"/>
                  </a:lnTo>
                  <a:lnTo>
                    <a:pt x="203" y="115"/>
                  </a:lnTo>
                  <a:lnTo>
                    <a:pt x="207" y="115"/>
                  </a:lnTo>
                  <a:lnTo>
                    <a:pt x="215" y="111"/>
                  </a:lnTo>
                  <a:lnTo>
                    <a:pt x="215" y="111"/>
                  </a:lnTo>
                  <a:lnTo>
                    <a:pt x="215" y="96"/>
                  </a:lnTo>
                  <a:lnTo>
                    <a:pt x="215" y="96"/>
                  </a:lnTo>
                  <a:lnTo>
                    <a:pt x="207" y="96"/>
                  </a:lnTo>
                  <a:lnTo>
                    <a:pt x="207" y="96"/>
                  </a:lnTo>
                  <a:lnTo>
                    <a:pt x="203" y="93"/>
                  </a:lnTo>
                  <a:lnTo>
                    <a:pt x="200" y="93"/>
                  </a:lnTo>
                  <a:lnTo>
                    <a:pt x="200" y="89"/>
                  </a:lnTo>
                  <a:lnTo>
                    <a:pt x="196" y="89"/>
                  </a:lnTo>
                  <a:lnTo>
                    <a:pt x="196" y="89"/>
                  </a:lnTo>
                  <a:lnTo>
                    <a:pt x="192" y="85"/>
                  </a:lnTo>
                  <a:lnTo>
                    <a:pt x="196" y="85"/>
                  </a:lnTo>
                  <a:lnTo>
                    <a:pt x="196" y="85"/>
                  </a:lnTo>
                  <a:lnTo>
                    <a:pt x="200" y="82"/>
                  </a:lnTo>
                  <a:lnTo>
                    <a:pt x="200" y="78"/>
                  </a:lnTo>
                  <a:lnTo>
                    <a:pt x="200" y="74"/>
                  </a:lnTo>
                  <a:lnTo>
                    <a:pt x="196" y="74"/>
                  </a:lnTo>
                  <a:lnTo>
                    <a:pt x="196" y="70"/>
                  </a:lnTo>
                  <a:lnTo>
                    <a:pt x="200" y="67"/>
                  </a:lnTo>
                  <a:lnTo>
                    <a:pt x="203" y="63"/>
                  </a:lnTo>
                  <a:lnTo>
                    <a:pt x="211" y="63"/>
                  </a:lnTo>
                  <a:lnTo>
                    <a:pt x="215" y="63"/>
                  </a:lnTo>
                  <a:lnTo>
                    <a:pt x="215" y="63"/>
                  </a:lnTo>
                  <a:lnTo>
                    <a:pt x="215" y="59"/>
                  </a:lnTo>
                  <a:lnTo>
                    <a:pt x="215" y="59"/>
                  </a:lnTo>
                  <a:lnTo>
                    <a:pt x="211" y="56"/>
                  </a:lnTo>
                  <a:lnTo>
                    <a:pt x="207" y="56"/>
                  </a:lnTo>
                  <a:lnTo>
                    <a:pt x="207" y="59"/>
                  </a:lnTo>
                  <a:lnTo>
                    <a:pt x="203" y="56"/>
                  </a:lnTo>
                  <a:lnTo>
                    <a:pt x="200" y="56"/>
                  </a:lnTo>
                  <a:lnTo>
                    <a:pt x="196" y="56"/>
                  </a:lnTo>
                  <a:lnTo>
                    <a:pt x="200" y="56"/>
                  </a:lnTo>
                  <a:lnTo>
                    <a:pt x="203" y="56"/>
                  </a:lnTo>
                  <a:lnTo>
                    <a:pt x="203" y="52"/>
                  </a:lnTo>
                  <a:lnTo>
                    <a:pt x="200" y="52"/>
                  </a:lnTo>
                  <a:lnTo>
                    <a:pt x="196" y="52"/>
                  </a:lnTo>
                  <a:lnTo>
                    <a:pt x="196" y="48"/>
                  </a:lnTo>
                  <a:lnTo>
                    <a:pt x="196" y="44"/>
                  </a:lnTo>
                  <a:lnTo>
                    <a:pt x="196" y="44"/>
                  </a:lnTo>
                  <a:lnTo>
                    <a:pt x="200" y="44"/>
                  </a:lnTo>
                  <a:lnTo>
                    <a:pt x="200" y="41"/>
                  </a:lnTo>
                  <a:lnTo>
                    <a:pt x="203" y="41"/>
                  </a:lnTo>
                  <a:lnTo>
                    <a:pt x="203" y="44"/>
                  </a:lnTo>
                  <a:lnTo>
                    <a:pt x="207" y="44"/>
                  </a:lnTo>
                  <a:lnTo>
                    <a:pt x="211" y="44"/>
                  </a:lnTo>
                  <a:lnTo>
                    <a:pt x="215" y="44"/>
                  </a:lnTo>
                  <a:lnTo>
                    <a:pt x="215" y="41"/>
                  </a:lnTo>
                  <a:lnTo>
                    <a:pt x="215" y="41"/>
                  </a:lnTo>
                  <a:lnTo>
                    <a:pt x="218" y="41"/>
                  </a:lnTo>
                  <a:lnTo>
                    <a:pt x="222" y="44"/>
                  </a:lnTo>
                  <a:lnTo>
                    <a:pt x="222" y="41"/>
                  </a:lnTo>
                  <a:lnTo>
                    <a:pt x="222" y="41"/>
                  </a:lnTo>
                  <a:lnTo>
                    <a:pt x="229" y="37"/>
                  </a:lnTo>
                  <a:lnTo>
                    <a:pt x="233" y="37"/>
                  </a:lnTo>
                  <a:lnTo>
                    <a:pt x="237" y="37"/>
                  </a:lnTo>
                  <a:lnTo>
                    <a:pt x="240" y="37"/>
                  </a:lnTo>
                  <a:lnTo>
                    <a:pt x="240" y="33"/>
                  </a:lnTo>
                  <a:lnTo>
                    <a:pt x="244" y="33"/>
                  </a:lnTo>
                  <a:lnTo>
                    <a:pt x="248" y="30"/>
                  </a:lnTo>
                  <a:lnTo>
                    <a:pt x="252" y="30"/>
                  </a:lnTo>
                  <a:lnTo>
                    <a:pt x="255" y="30"/>
                  </a:lnTo>
                  <a:lnTo>
                    <a:pt x="255" y="30"/>
                  </a:lnTo>
                  <a:lnTo>
                    <a:pt x="259" y="30"/>
                  </a:lnTo>
                  <a:lnTo>
                    <a:pt x="259" y="26"/>
                  </a:lnTo>
                  <a:lnTo>
                    <a:pt x="259" y="26"/>
                  </a:lnTo>
                  <a:lnTo>
                    <a:pt x="263" y="26"/>
                  </a:lnTo>
                  <a:lnTo>
                    <a:pt x="263" y="22"/>
                  </a:lnTo>
                  <a:lnTo>
                    <a:pt x="266" y="22"/>
                  </a:lnTo>
                  <a:lnTo>
                    <a:pt x="266" y="22"/>
                  </a:lnTo>
                  <a:lnTo>
                    <a:pt x="270" y="22"/>
                  </a:lnTo>
                  <a:lnTo>
                    <a:pt x="274" y="22"/>
                  </a:lnTo>
                  <a:lnTo>
                    <a:pt x="278" y="22"/>
                  </a:lnTo>
                  <a:lnTo>
                    <a:pt x="285" y="15"/>
                  </a:lnTo>
                  <a:lnTo>
                    <a:pt x="285" y="15"/>
                  </a:lnTo>
                  <a:lnTo>
                    <a:pt x="289" y="15"/>
                  </a:lnTo>
                  <a:lnTo>
                    <a:pt x="292" y="15"/>
                  </a:lnTo>
                  <a:lnTo>
                    <a:pt x="292" y="11"/>
                  </a:lnTo>
                  <a:lnTo>
                    <a:pt x="296" y="11"/>
                  </a:lnTo>
                  <a:lnTo>
                    <a:pt x="300" y="11"/>
                  </a:lnTo>
                  <a:lnTo>
                    <a:pt x="300" y="11"/>
                  </a:lnTo>
                  <a:lnTo>
                    <a:pt x="300" y="7"/>
                  </a:lnTo>
                  <a:lnTo>
                    <a:pt x="300" y="7"/>
                  </a:lnTo>
                  <a:lnTo>
                    <a:pt x="303" y="7"/>
                  </a:lnTo>
                  <a:lnTo>
                    <a:pt x="303" y="4"/>
                  </a:lnTo>
                  <a:lnTo>
                    <a:pt x="307" y="0"/>
                  </a:lnTo>
                  <a:lnTo>
                    <a:pt x="311" y="4"/>
                  </a:lnTo>
                  <a:lnTo>
                    <a:pt x="311" y="0"/>
                  </a:lnTo>
                  <a:lnTo>
                    <a:pt x="318" y="4"/>
                  </a:lnTo>
                  <a:lnTo>
                    <a:pt x="322" y="4"/>
                  </a:lnTo>
                  <a:lnTo>
                    <a:pt x="326" y="4"/>
                  </a:lnTo>
                  <a:lnTo>
                    <a:pt x="329" y="4"/>
                  </a:lnTo>
                  <a:lnTo>
                    <a:pt x="333" y="4"/>
                  </a:lnTo>
                  <a:lnTo>
                    <a:pt x="337" y="4"/>
                  </a:lnTo>
                  <a:lnTo>
                    <a:pt x="337" y="7"/>
                  </a:lnTo>
                  <a:lnTo>
                    <a:pt x="337" y="7"/>
                  </a:lnTo>
                  <a:lnTo>
                    <a:pt x="340" y="11"/>
                  </a:lnTo>
                  <a:lnTo>
                    <a:pt x="340" y="15"/>
                  </a:lnTo>
                  <a:lnTo>
                    <a:pt x="344" y="15"/>
                  </a:lnTo>
                  <a:lnTo>
                    <a:pt x="344" y="15"/>
                  </a:lnTo>
                  <a:lnTo>
                    <a:pt x="344" y="18"/>
                  </a:lnTo>
                  <a:lnTo>
                    <a:pt x="344" y="22"/>
                  </a:lnTo>
                  <a:lnTo>
                    <a:pt x="344" y="22"/>
                  </a:lnTo>
                  <a:lnTo>
                    <a:pt x="340" y="22"/>
                  </a:lnTo>
                  <a:lnTo>
                    <a:pt x="344" y="26"/>
                  </a:lnTo>
                  <a:lnTo>
                    <a:pt x="344" y="26"/>
                  </a:lnTo>
                  <a:lnTo>
                    <a:pt x="348" y="26"/>
                  </a:lnTo>
                  <a:lnTo>
                    <a:pt x="352" y="26"/>
                  </a:lnTo>
                  <a:lnTo>
                    <a:pt x="352" y="26"/>
                  </a:lnTo>
                  <a:lnTo>
                    <a:pt x="355" y="26"/>
                  </a:lnTo>
                  <a:lnTo>
                    <a:pt x="355" y="22"/>
                  </a:lnTo>
                  <a:lnTo>
                    <a:pt x="355" y="26"/>
                  </a:lnTo>
                  <a:lnTo>
                    <a:pt x="359" y="26"/>
                  </a:lnTo>
                  <a:lnTo>
                    <a:pt x="359" y="26"/>
                  </a:lnTo>
                  <a:lnTo>
                    <a:pt x="359" y="22"/>
                  </a:lnTo>
                  <a:lnTo>
                    <a:pt x="359" y="22"/>
                  </a:lnTo>
                  <a:lnTo>
                    <a:pt x="366" y="26"/>
                  </a:lnTo>
                  <a:lnTo>
                    <a:pt x="366" y="30"/>
                  </a:lnTo>
                  <a:lnTo>
                    <a:pt x="366" y="33"/>
                  </a:lnTo>
                  <a:lnTo>
                    <a:pt x="370" y="33"/>
                  </a:lnTo>
                  <a:lnTo>
                    <a:pt x="370" y="30"/>
                  </a:lnTo>
                  <a:lnTo>
                    <a:pt x="370" y="30"/>
                  </a:lnTo>
                  <a:lnTo>
                    <a:pt x="370" y="26"/>
                  </a:lnTo>
                  <a:lnTo>
                    <a:pt x="374" y="26"/>
                  </a:lnTo>
                  <a:lnTo>
                    <a:pt x="377" y="30"/>
                  </a:lnTo>
                  <a:lnTo>
                    <a:pt x="381" y="30"/>
                  </a:lnTo>
                  <a:lnTo>
                    <a:pt x="385" y="30"/>
                  </a:lnTo>
                  <a:lnTo>
                    <a:pt x="385" y="30"/>
                  </a:lnTo>
                  <a:lnTo>
                    <a:pt x="385" y="33"/>
                  </a:lnTo>
                  <a:lnTo>
                    <a:pt x="381" y="33"/>
                  </a:lnTo>
                  <a:lnTo>
                    <a:pt x="381" y="37"/>
                  </a:lnTo>
                  <a:lnTo>
                    <a:pt x="385" y="41"/>
                  </a:lnTo>
                  <a:lnTo>
                    <a:pt x="385" y="41"/>
                  </a:lnTo>
                  <a:lnTo>
                    <a:pt x="389" y="37"/>
                  </a:lnTo>
                  <a:lnTo>
                    <a:pt x="392" y="37"/>
                  </a:lnTo>
                  <a:lnTo>
                    <a:pt x="400" y="37"/>
                  </a:lnTo>
                  <a:lnTo>
                    <a:pt x="400" y="41"/>
                  </a:lnTo>
                  <a:lnTo>
                    <a:pt x="403" y="37"/>
                  </a:lnTo>
                  <a:lnTo>
                    <a:pt x="400" y="33"/>
                  </a:lnTo>
                  <a:lnTo>
                    <a:pt x="403" y="33"/>
                  </a:lnTo>
                  <a:lnTo>
                    <a:pt x="411" y="33"/>
                  </a:lnTo>
                  <a:lnTo>
                    <a:pt x="411" y="30"/>
                  </a:lnTo>
                  <a:lnTo>
                    <a:pt x="415" y="30"/>
                  </a:lnTo>
                  <a:lnTo>
                    <a:pt x="415" y="26"/>
                  </a:lnTo>
                  <a:lnTo>
                    <a:pt x="418" y="26"/>
                  </a:lnTo>
                  <a:lnTo>
                    <a:pt x="422" y="22"/>
                  </a:lnTo>
                  <a:lnTo>
                    <a:pt x="422" y="18"/>
                  </a:lnTo>
                  <a:lnTo>
                    <a:pt x="426" y="18"/>
                  </a:lnTo>
                  <a:lnTo>
                    <a:pt x="429" y="18"/>
                  </a:lnTo>
                  <a:lnTo>
                    <a:pt x="433" y="15"/>
                  </a:lnTo>
                  <a:lnTo>
                    <a:pt x="433" y="18"/>
                  </a:lnTo>
                  <a:lnTo>
                    <a:pt x="433" y="18"/>
                  </a:lnTo>
                  <a:lnTo>
                    <a:pt x="433" y="22"/>
                  </a:lnTo>
                  <a:lnTo>
                    <a:pt x="429" y="22"/>
                  </a:lnTo>
                  <a:lnTo>
                    <a:pt x="429" y="26"/>
                  </a:lnTo>
                  <a:lnTo>
                    <a:pt x="459" y="44"/>
                  </a:lnTo>
                  <a:lnTo>
                    <a:pt x="500" y="89"/>
                  </a:lnTo>
                  <a:lnTo>
                    <a:pt x="503" y="89"/>
                  </a:lnTo>
                  <a:lnTo>
                    <a:pt x="507" y="89"/>
                  </a:lnTo>
                  <a:lnTo>
                    <a:pt x="507" y="85"/>
                  </a:lnTo>
                  <a:lnTo>
                    <a:pt x="507" y="85"/>
                  </a:lnTo>
                  <a:lnTo>
                    <a:pt x="507" y="82"/>
                  </a:lnTo>
                  <a:lnTo>
                    <a:pt x="511" y="82"/>
                  </a:lnTo>
                  <a:lnTo>
                    <a:pt x="514" y="85"/>
                  </a:lnTo>
                  <a:lnTo>
                    <a:pt x="514" y="85"/>
                  </a:lnTo>
                  <a:lnTo>
                    <a:pt x="514" y="89"/>
                  </a:lnTo>
                  <a:lnTo>
                    <a:pt x="518" y="89"/>
                  </a:lnTo>
                  <a:lnTo>
                    <a:pt x="522" y="93"/>
                  </a:lnTo>
                  <a:lnTo>
                    <a:pt x="522" y="93"/>
                  </a:lnTo>
                  <a:lnTo>
                    <a:pt x="526" y="89"/>
                  </a:lnTo>
                  <a:lnTo>
                    <a:pt x="529" y="89"/>
                  </a:lnTo>
                  <a:lnTo>
                    <a:pt x="533" y="93"/>
                  </a:lnTo>
                  <a:lnTo>
                    <a:pt x="537" y="89"/>
                  </a:lnTo>
                  <a:lnTo>
                    <a:pt x="537" y="89"/>
                  </a:lnTo>
                  <a:lnTo>
                    <a:pt x="540" y="89"/>
                  </a:lnTo>
                  <a:lnTo>
                    <a:pt x="544" y="89"/>
                  </a:lnTo>
                  <a:lnTo>
                    <a:pt x="540" y="85"/>
                  </a:lnTo>
                  <a:lnTo>
                    <a:pt x="540" y="85"/>
                  </a:lnTo>
                  <a:lnTo>
                    <a:pt x="548" y="85"/>
                  </a:lnTo>
                  <a:lnTo>
                    <a:pt x="552" y="85"/>
                  </a:lnTo>
                  <a:lnTo>
                    <a:pt x="559" y="85"/>
                  </a:lnTo>
                  <a:lnTo>
                    <a:pt x="563" y="89"/>
                  </a:lnTo>
                  <a:lnTo>
                    <a:pt x="566" y="93"/>
                  </a:lnTo>
                  <a:lnTo>
                    <a:pt x="566" y="96"/>
                  </a:lnTo>
                  <a:lnTo>
                    <a:pt x="570" y="96"/>
                  </a:lnTo>
                  <a:lnTo>
                    <a:pt x="574" y="96"/>
                  </a:lnTo>
                  <a:lnTo>
                    <a:pt x="577" y="100"/>
                  </a:lnTo>
                  <a:lnTo>
                    <a:pt x="577" y="100"/>
                  </a:lnTo>
                  <a:lnTo>
                    <a:pt x="581" y="100"/>
                  </a:lnTo>
                  <a:lnTo>
                    <a:pt x="581" y="104"/>
                  </a:lnTo>
                  <a:lnTo>
                    <a:pt x="581" y="104"/>
                  </a:lnTo>
                  <a:lnTo>
                    <a:pt x="581" y="107"/>
                  </a:lnTo>
                  <a:lnTo>
                    <a:pt x="581" y="107"/>
                  </a:lnTo>
                  <a:lnTo>
                    <a:pt x="581" y="111"/>
                  </a:lnTo>
                  <a:lnTo>
                    <a:pt x="581" y="111"/>
                  </a:lnTo>
                  <a:lnTo>
                    <a:pt x="585" y="111"/>
                  </a:lnTo>
                  <a:lnTo>
                    <a:pt x="589" y="111"/>
                  </a:lnTo>
                  <a:lnTo>
                    <a:pt x="589" y="111"/>
                  </a:lnTo>
                  <a:lnTo>
                    <a:pt x="592" y="111"/>
                  </a:lnTo>
                  <a:lnTo>
                    <a:pt x="592" y="111"/>
                  </a:lnTo>
                  <a:lnTo>
                    <a:pt x="600" y="107"/>
                  </a:lnTo>
                  <a:lnTo>
                    <a:pt x="603" y="107"/>
                  </a:lnTo>
                  <a:lnTo>
                    <a:pt x="607" y="107"/>
                  </a:lnTo>
                  <a:lnTo>
                    <a:pt x="611" y="104"/>
                  </a:lnTo>
                  <a:lnTo>
                    <a:pt x="611" y="104"/>
                  </a:lnTo>
                  <a:lnTo>
                    <a:pt x="611" y="107"/>
                  </a:lnTo>
                  <a:lnTo>
                    <a:pt x="611" y="111"/>
                  </a:lnTo>
                  <a:lnTo>
                    <a:pt x="614" y="111"/>
                  </a:lnTo>
                  <a:lnTo>
                    <a:pt x="618" y="115"/>
                  </a:lnTo>
                  <a:lnTo>
                    <a:pt x="622" y="115"/>
                  </a:lnTo>
                  <a:lnTo>
                    <a:pt x="622" y="119"/>
                  </a:lnTo>
                  <a:lnTo>
                    <a:pt x="622" y="119"/>
                  </a:lnTo>
                  <a:lnTo>
                    <a:pt x="618" y="122"/>
                  </a:lnTo>
                  <a:lnTo>
                    <a:pt x="614" y="126"/>
                  </a:lnTo>
                  <a:lnTo>
                    <a:pt x="614" y="130"/>
                  </a:lnTo>
                  <a:lnTo>
                    <a:pt x="614" y="130"/>
                  </a:lnTo>
                  <a:lnTo>
                    <a:pt x="611" y="133"/>
                  </a:lnTo>
                  <a:lnTo>
                    <a:pt x="607" y="133"/>
                  </a:lnTo>
                  <a:lnTo>
                    <a:pt x="603" y="137"/>
                  </a:lnTo>
                  <a:lnTo>
                    <a:pt x="603" y="141"/>
                  </a:lnTo>
                  <a:lnTo>
                    <a:pt x="603" y="145"/>
                  </a:lnTo>
                  <a:lnTo>
                    <a:pt x="607" y="152"/>
                  </a:lnTo>
                  <a:lnTo>
                    <a:pt x="611" y="156"/>
                  </a:lnTo>
                  <a:lnTo>
                    <a:pt x="611" y="159"/>
                  </a:lnTo>
                  <a:lnTo>
                    <a:pt x="607" y="163"/>
                  </a:lnTo>
                  <a:lnTo>
                    <a:pt x="603" y="163"/>
                  </a:lnTo>
                  <a:lnTo>
                    <a:pt x="600" y="167"/>
                  </a:lnTo>
                  <a:lnTo>
                    <a:pt x="596" y="167"/>
                  </a:lnTo>
                  <a:lnTo>
                    <a:pt x="596" y="167"/>
                  </a:lnTo>
                  <a:lnTo>
                    <a:pt x="596" y="163"/>
                  </a:lnTo>
                  <a:lnTo>
                    <a:pt x="592" y="163"/>
                  </a:lnTo>
                  <a:lnTo>
                    <a:pt x="585" y="167"/>
                  </a:lnTo>
                  <a:lnTo>
                    <a:pt x="581" y="167"/>
                  </a:lnTo>
                  <a:lnTo>
                    <a:pt x="574" y="163"/>
                  </a:lnTo>
                  <a:lnTo>
                    <a:pt x="570" y="163"/>
                  </a:lnTo>
                  <a:lnTo>
                    <a:pt x="570" y="163"/>
                  </a:lnTo>
                  <a:lnTo>
                    <a:pt x="566" y="171"/>
                  </a:lnTo>
                  <a:lnTo>
                    <a:pt x="566" y="174"/>
                  </a:lnTo>
                  <a:lnTo>
                    <a:pt x="566" y="178"/>
                  </a:lnTo>
                  <a:lnTo>
                    <a:pt x="563" y="185"/>
                  </a:lnTo>
                  <a:lnTo>
                    <a:pt x="563" y="193"/>
                  </a:lnTo>
                  <a:lnTo>
                    <a:pt x="563" y="197"/>
                  </a:lnTo>
                  <a:lnTo>
                    <a:pt x="566" y="197"/>
                  </a:lnTo>
                  <a:lnTo>
                    <a:pt x="570" y="197"/>
                  </a:lnTo>
                  <a:lnTo>
                    <a:pt x="566" y="200"/>
                  </a:lnTo>
                  <a:lnTo>
                    <a:pt x="566" y="204"/>
                  </a:lnTo>
                  <a:lnTo>
                    <a:pt x="566" y="204"/>
                  </a:lnTo>
                  <a:lnTo>
                    <a:pt x="563" y="204"/>
                  </a:lnTo>
                  <a:lnTo>
                    <a:pt x="559" y="204"/>
                  </a:lnTo>
                  <a:lnTo>
                    <a:pt x="559" y="204"/>
                  </a:lnTo>
                  <a:lnTo>
                    <a:pt x="555" y="204"/>
                  </a:lnTo>
                  <a:lnTo>
                    <a:pt x="552" y="204"/>
                  </a:lnTo>
                  <a:lnTo>
                    <a:pt x="544" y="208"/>
                  </a:lnTo>
                  <a:lnTo>
                    <a:pt x="540" y="208"/>
                  </a:lnTo>
                  <a:lnTo>
                    <a:pt x="537" y="208"/>
                  </a:lnTo>
                  <a:lnTo>
                    <a:pt x="537" y="208"/>
                  </a:lnTo>
                  <a:lnTo>
                    <a:pt x="533" y="208"/>
                  </a:lnTo>
                  <a:lnTo>
                    <a:pt x="529" y="211"/>
                  </a:lnTo>
                  <a:lnTo>
                    <a:pt x="529" y="211"/>
                  </a:lnTo>
                  <a:lnTo>
                    <a:pt x="533" y="215"/>
                  </a:lnTo>
                  <a:lnTo>
                    <a:pt x="537" y="215"/>
                  </a:lnTo>
                  <a:lnTo>
                    <a:pt x="540" y="215"/>
                  </a:lnTo>
                  <a:lnTo>
                    <a:pt x="540" y="215"/>
                  </a:lnTo>
                  <a:lnTo>
                    <a:pt x="540" y="219"/>
                  </a:lnTo>
                  <a:lnTo>
                    <a:pt x="540" y="222"/>
                  </a:lnTo>
                  <a:lnTo>
                    <a:pt x="540" y="226"/>
                  </a:lnTo>
                  <a:lnTo>
                    <a:pt x="544" y="226"/>
                  </a:lnTo>
                  <a:lnTo>
                    <a:pt x="544" y="230"/>
                  </a:lnTo>
                  <a:lnTo>
                    <a:pt x="548" y="234"/>
                  </a:lnTo>
                  <a:lnTo>
                    <a:pt x="548" y="237"/>
                  </a:lnTo>
                  <a:lnTo>
                    <a:pt x="552" y="237"/>
                  </a:lnTo>
                  <a:lnTo>
                    <a:pt x="552" y="245"/>
                  </a:lnTo>
                  <a:lnTo>
                    <a:pt x="548" y="248"/>
                  </a:lnTo>
                  <a:lnTo>
                    <a:pt x="548" y="248"/>
                  </a:lnTo>
                  <a:lnTo>
                    <a:pt x="552" y="252"/>
                  </a:lnTo>
                  <a:lnTo>
                    <a:pt x="548" y="252"/>
                  </a:lnTo>
                  <a:lnTo>
                    <a:pt x="548" y="256"/>
                  </a:lnTo>
                  <a:lnTo>
                    <a:pt x="548" y="256"/>
                  </a:lnTo>
                  <a:lnTo>
                    <a:pt x="548" y="260"/>
                  </a:lnTo>
                  <a:lnTo>
                    <a:pt x="544" y="263"/>
                  </a:lnTo>
                  <a:lnTo>
                    <a:pt x="537" y="260"/>
                  </a:lnTo>
                  <a:lnTo>
                    <a:pt x="529" y="252"/>
                  </a:lnTo>
                  <a:lnTo>
                    <a:pt x="526" y="252"/>
                  </a:lnTo>
                  <a:lnTo>
                    <a:pt x="518" y="252"/>
                  </a:lnTo>
                  <a:lnTo>
                    <a:pt x="511" y="252"/>
                  </a:lnTo>
                  <a:lnTo>
                    <a:pt x="503" y="252"/>
                  </a:lnTo>
                  <a:lnTo>
                    <a:pt x="496" y="252"/>
                  </a:lnTo>
                  <a:lnTo>
                    <a:pt x="489" y="252"/>
                  </a:lnTo>
                  <a:lnTo>
                    <a:pt x="485" y="252"/>
                  </a:lnTo>
                  <a:lnTo>
                    <a:pt x="481" y="252"/>
                  </a:lnTo>
                  <a:lnTo>
                    <a:pt x="477" y="252"/>
                  </a:lnTo>
                  <a:lnTo>
                    <a:pt x="474" y="256"/>
                  </a:lnTo>
                  <a:lnTo>
                    <a:pt x="466" y="252"/>
                  </a:lnTo>
                  <a:lnTo>
                    <a:pt x="459" y="252"/>
                  </a:lnTo>
                  <a:lnTo>
                    <a:pt x="455" y="252"/>
                  </a:lnTo>
                  <a:lnTo>
                    <a:pt x="452" y="252"/>
                  </a:lnTo>
                  <a:lnTo>
                    <a:pt x="448" y="252"/>
                  </a:lnTo>
                  <a:lnTo>
                    <a:pt x="444" y="252"/>
                  </a:lnTo>
                  <a:lnTo>
                    <a:pt x="440" y="252"/>
                  </a:lnTo>
                  <a:lnTo>
                    <a:pt x="440" y="252"/>
                  </a:lnTo>
                  <a:lnTo>
                    <a:pt x="440" y="256"/>
                  </a:lnTo>
                  <a:lnTo>
                    <a:pt x="440" y="260"/>
                  </a:lnTo>
                  <a:lnTo>
                    <a:pt x="440" y="263"/>
                  </a:lnTo>
                  <a:lnTo>
                    <a:pt x="437" y="263"/>
                  </a:lnTo>
                  <a:lnTo>
                    <a:pt x="426" y="263"/>
                  </a:lnTo>
                  <a:lnTo>
                    <a:pt x="415" y="263"/>
                  </a:lnTo>
                  <a:lnTo>
                    <a:pt x="411" y="260"/>
                  </a:lnTo>
                  <a:lnTo>
                    <a:pt x="403" y="260"/>
                  </a:lnTo>
                  <a:lnTo>
                    <a:pt x="403" y="263"/>
                  </a:lnTo>
                  <a:lnTo>
                    <a:pt x="403" y="263"/>
                  </a:lnTo>
                  <a:lnTo>
                    <a:pt x="400" y="267"/>
                  </a:lnTo>
                  <a:lnTo>
                    <a:pt x="400" y="267"/>
                  </a:lnTo>
                  <a:lnTo>
                    <a:pt x="396" y="267"/>
                  </a:lnTo>
                  <a:lnTo>
                    <a:pt x="396" y="271"/>
                  </a:lnTo>
                  <a:lnTo>
                    <a:pt x="392" y="274"/>
                  </a:lnTo>
                  <a:lnTo>
                    <a:pt x="385" y="278"/>
                  </a:lnTo>
                  <a:lnTo>
                    <a:pt x="381" y="286"/>
                  </a:lnTo>
                  <a:lnTo>
                    <a:pt x="381" y="286"/>
                  </a:lnTo>
                  <a:lnTo>
                    <a:pt x="377" y="293"/>
                  </a:lnTo>
                  <a:lnTo>
                    <a:pt x="370" y="297"/>
                  </a:lnTo>
                  <a:lnTo>
                    <a:pt x="370" y="297"/>
                  </a:lnTo>
                  <a:lnTo>
                    <a:pt x="363" y="293"/>
                  </a:lnTo>
                  <a:lnTo>
                    <a:pt x="355" y="293"/>
                  </a:lnTo>
                  <a:lnTo>
                    <a:pt x="352" y="293"/>
                  </a:lnTo>
                  <a:lnTo>
                    <a:pt x="344" y="297"/>
                  </a:lnTo>
                  <a:lnTo>
                    <a:pt x="340" y="297"/>
                  </a:lnTo>
                  <a:lnTo>
                    <a:pt x="333" y="278"/>
                  </a:lnTo>
                  <a:lnTo>
                    <a:pt x="322" y="278"/>
                  </a:lnTo>
                  <a:lnTo>
                    <a:pt x="322" y="256"/>
                  </a:lnTo>
                  <a:lnTo>
                    <a:pt x="315" y="260"/>
                  </a:lnTo>
                  <a:lnTo>
                    <a:pt x="311" y="248"/>
                  </a:lnTo>
                  <a:lnTo>
                    <a:pt x="303" y="245"/>
                  </a:lnTo>
                  <a:lnTo>
                    <a:pt x="278" y="245"/>
                  </a:lnTo>
                  <a:lnTo>
                    <a:pt x="252" y="245"/>
                  </a:lnTo>
                  <a:lnTo>
                    <a:pt x="237" y="237"/>
                  </a:lnTo>
                  <a:lnTo>
                    <a:pt x="229" y="234"/>
                  </a:lnTo>
                  <a:lnTo>
                    <a:pt x="203" y="219"/>
                  </a:lnTo>
                  <a:lnTo>
                    <a:pt x="159" y="226"/>
                  </a:lnTo>
                  <a:lnTo>
                    <a:pt x="174" y="297"/>
                  </a:lnTo>
                  <a:lnTo>
                    <a:pt x="170" y="297"/>
                  </a:lnTo>
                  <a:lnTo>
                    <a:pt x="163" y="297"/>
                  </a:lnTo>
                  <a:lnTo>
                    <a:pt x="152" y="286"/>
                  </a:lnTo>
                  <a:lnTo>
                    <a:pt x="141" y="282"/>
                  </a:lnTo>
                  <a:lnTo>
                    <a:pt x="129" y="278"/>
                  </a:lnTo>
                  <a:lnTo>
                    <a:pt x="122" y="282"/>
                  </a:lnTo>
                  <a:lnTo>
                    <a:pt x="111" y="289"/>
                  </a:lnTo>
                  <a:lnTo>
                    <a:pt x="111" y="286"/>
                  </a:lnTo>
                  <a:lnTo>
                    <a:pt x="111" y="282"/>
                  </a:lnTo>
                  <a:lnTo>
                    <a:pt x="111" y="278"/>
                  </a:lnTo>
                  <a:lnTo>
                    <a:pt x="115" y="274"/>
                  </a:lnTo>
                  <a:lnTo>
                    <a:pt x="115" y="274"/>
                  </a:lnTo>
                  <a:lnTo>
                    <a:pt x="115" y="271"/>
                  </a:lnTo>
                  <a:lnTo>
                    <a:pt x="111" y="271"/>
                  </a:lnTo>
                  <a:lnTo>
                    <a:pt x="107" y="271"/>
                  </a:lnTo>
                  <a:lnTo>
                    <a:pt x="107" y="271"/>
                  </a:lnTo>
                  <a:lnTo>
                    <a:pt x="103" y="271"/>
                  </a:lnTo>
                  <a:lnTo>
                    <a:pt x="100" y="271"/>
                  </a:lnTo>
                  <a:lnTo>
                    <a:pt x="100" y="271"/>
                  </a:lnTo>
                  <a:lnTo>
                    <a:pt x="100" y="267"/>
                  </a:lnTo>
                  <a:lnTo>
                    <a:pt x="96" y="267"/>
                  </a:lnTo>
                  <a:lnTo>
                    <a:pt x="96" y="263"/>
                  </a:lnTo>
                  <a:lnTo>
                    <a:pt x="92" y="263"/>
                  </a:lnTo>
                  <a:lnTo>
                    <a:pt x="92" y="263"/>
                  </a:lnTo>
                  <a:lnTo>
                    <a:pt x="89" y="263"/>
                  </a:lnTo>
                  <a:lnTo>
                    <a:pt x="89" y="263"/>
                  </a:lnTo>
                  <a:lnTo>
                    <a:pt x="89" y="260"/>
                  </a:lnTo>
                  <a:lnTo>
                    <a:pt x="89" y="260"/>
                  </a:lnTo>
                  <a:lnTo>
                    <a:pt x="85" y="252"/>
                  </a:lnTo>
                  <a:lnTo>
                    <a:pt x="81" y="252"/>
                  </a:lnTo>
                  <a:lnTo>
                    <a:pt x="81" y="252"/>
                  </a:lnTo>
                  <a:lnTo>
                    <a:pt x="81" y="248"/>
                  </a:lnTo>
                  <a:lnTo>
                    <a:pt x="78" y="248"/>
                  </a:lnTo>
                  <a:lnTo>
                    <a:pt x="78" y="245"/>
                  </a:lnTo>
                  <a:lnTo>
                    <a:pt x="74" y="245"/>
                  </a:lnTo>
                  <a:lnTo>
                    <a:pt x="70" y="245"/>
                  </a:lnTo>
                  <a:lnTo>
                    <a:pt x="70" y="241"/>
                  </a:lnTo>
                  <a:lnTo>
                    <a:pt x="70" y="241"/>
                  </a:lnTo>
                  <a:lnTo>
                    <a:pt x="70" y="237"/>
                  </a:lnTo>
                  <a:lnTo>
                    <a:pt x="74" y="237"/>
                  </a:lnTo>
                  <a:lnTo>
                    <a:pt x="78" y="237"/>
                  </a:lnTo>
                  <a:lnTo>
                    <a:pt x="78" y="237"/>
                  </a:lnTo>
                  <a:lnTo>
                    <a:pt x="81" y="237"/>
                  </a:lnTo>
                  <a:lnTo>
                    <a:pt x="81" y="241"/>
                  </a:lnTo>
                  <a:lnTo>
                    <a:pt x="85" y="237"/>
                  </a:lnTo>
                  <a:lnTo>
                    <a:pt x="85" y="237"/>
                  </a:lnTo>
                  <a:lnTo>
                    <a:pt x="89" y="237"/>
                  </a:lnTo>
                  <a:lnTo>
                    <a:pt x="89" y="237"/>
                  </a:lnTo>
                  <a:lnTo>
                    <a:pt x="89" y="237"/>
                  </a:lnTo>
                  <a:lnTo>
                    <a:pt x="85" y="237"/>
                  </a:lnTo>
                  <a:lnTo>
                    <a:pt x="85" y="237"/>
                  </a:lnTo>
                  <a:lnTo>
                    <a:pt x="85" y="234"/>
                  </a:lnTo>
                  <a:lnTo>
                    <a:pt x="81" y="230"/>
                  </a:lnTo>
                  <a:lnTo>
                    <a:pt x="81" y="230"/>
                  </a:lnTo>
                  <a:lnTo>
                    <a:pt x="81" y="230"/>
                  </a:lnTo>
                  <a:lnTo>
                    <a:pt x="81" y="226"/>
                  </a:lnTo>
                  <a:lnTo>
                    <a:pt x="81" y="226"/>
                  </a:lnTo>
                  <a:lnTo>
                    <a:pt x="85" y="222"/>
                  </a:lnTo>
                  <a:lnTo>
                    <a:pt x="89" y="222"/>
                  </a:lnTo>
                  <a:lnTo>
                    <a:pt x="92" y="222"/>
                  </a:lnTo>
                  <a:lnTo>
                    <a:pt x="92" y="222"/>
                  </a:lnTo>
                  <a:lnTo>
                    <a:pt x="96" y="222"/>
                  </a:lnTo>
                  <a:lnTo>
                    <a:pt x="100" y="219"/>
                  </a:lnTo>
                  <a:lnTo>
                    <a:pt x="100" y="222"/>
                  </a:lnTo>
                  <a:lnTo>
                    <a:pt x="103" y="222"/>
                  </a:lnTo>
                  <a:lnTo>
                    <a:pt x="103" y="222"/>
                  </a:lnTo>
                  <a:lnTo>
                    <a:pt x="107" y="222"/>
                  </a:lnTo>
                  <a:lnTo>
                    <a:pt x="111" y="222"/>
                  </a:lnTo>
                  <a:lnTo>
                    <a:pt x="115" y="222"/>
                  </a:lnTo>
                  <a:lnTo>
                    <a:pt x="115" y="222"/>
                  </a:lnTo>
                  <a:lnTo>
                    <a:pt x="111" y="219"/>
                  </a:lnTo>
                  <a:lnTo>
                    <a:pt x="107" y="219"/>
                  </a:lnTo>
                  <a:lnTo>
                    <a:pt x="107" y="215"/>
                  </a:lnTo>
                  <a:lnTo>
                    <a:pt x="107" y="211"/>
                  </a:lnTo>
                  <a:lnTo>
                    <a:pt x="107" y="211"/>
                  </a:lnTo>
                  <a:lnTo>
                    <a:pt x="111" y="211"/>
                  </a:lnTo>
                  <a:lnTo>
                    <a:pt x="107" y="208"/>
                  </a:lnTo>
                  <a:lnTo>
                    <a:pt x="107" y="208"/>
                  </a:lnTo>
                  <a:lnTo>
                    <a:pt x="107" y="208"/>
                  </a:lnTo>
                  <a:lnTo>
                    <a:pt x="107" y="204"/>
                  </a:lnTo>
                  <a:lnTo>
                    <a:pt x="111" y="200"/>
                  </a:lnTo>
                  <a:lnTo>
                    <a:pt x="107" y="200"/>
                  </a:lnTo>
                  <a:lnTo>
                    <a:pt x="107" y="197"/>
                  </a:lnTo>
                  <a:lnTo>
                    <a:pt x="107" y="197"/>
                  </a:lnTo>
                  <a:lnTo>
                    <a:pt x="107" y="193"/>
                  </a:lnTo>
                  <a:lnTo>
                    <a:pt x="103" y="193"/>
                  </a:lnTo>
                  <a:lnTo>
                    <a:pt x="103" y="193"/>
                  </a:lnTo>
                  <a:lnTo>
                    <a:pt x="103" y="189"/>
                  </a:lnTo>
                  <a:lnTo>
                    <a:pt x="96" y="189"/>
                  </a:lnTo>
                  <a:lnTo>
                    <a:pt x="96" y="189"/>
                  </a:lnTo>
                  <a:lnTo>
                    <a:pt x="92" y="189"/>
                  </a:lnTo>
                  <a:lnTo>
                    <a:pt x="92" y="193"/>
                  </a:lnTo>
                  <a:lnTo>
                    <a:pt x="92" y="193"/>
                  </a:lnTo>
                  <a:lnTo>
                    <a:pt x="92" y="193"/>
                  </a:lnTo>
                  <a:lnTo>
                    <a:pt x="89" y="193"/>
                  </a:lnTo>
                  <a:lnTo>
                    <a:pt x="89" y="193"/>
                  </a:lnTo>
                  <a:lnTo>
                    <a:pt x="89" y="193"/>
                  </a:lnTo>
                  <a:lnTo>
                    <a:pt x="85" y="193"/>
                  </a:lnTo>
                  <a:lnTo>
                    <a:pt x="85" y="193"/>
                  </a:lnTo>
                  <a:lnTo>
                    <a:pt x="81" y="193"/>
                  </a:lnTo>
                  <a:lnTo>
                    <a:pt x="81" y="189"/>
                  </a:lnTo>
                  <a:lnTo>
                    <a:pt x="81" y="189"/>
                  </a:lnTo>
                  <a:lnTo>
                    <a:pt x="81" y="189"/>
                  </a:lnTo>
                  <a:lnTo>
                    <a:pt x="78" y="189"/>
                  </a:lnTo>
                  <a:lnTo>
                    <a:pt x="78" y="189"/>
                  </a:lnTo>
                  <a:lnTo>
                    <a:pt x="74" y="189"/>
                  </a:lnTo>
                  <a:lnTo>
                    <a:pt x="70" y="193"/>
                  </a:lnTo>
                  <a:lnTo>
                    <a:pt x="70" y="193"/>
                  </a:lnTo>
                  <a:lnTo>
                    <a:pt x="70" y="193"/>
                  </a:lnTo>
                  <a:lnTo>
                    <a:pt x="66" y="193"/>
                  </a:lnTo>
                  <a:lnTo>
                    <a:pt x="66" y="193"/>
                  </a:lnTo>
                  <a:lnTo>
                    <a:pt x="63" y="197"/>
                  </a:lnTo>
                  <a:lnTo>
                    <a:pt x="63" y="197"/>
                  </a:lnTo>
                  <a:lnTo>
                    <a:pt x="59" y="197"/>
                  </a:lnTo>
                  <a:lnTo>
                    <a:pt x="59" y="200"/>
                  </a:lnTo>
                  <a:lnTo>
                    <a:pt x="55" y="200"/>
                  </a:lnTo>
                  <a:lnTo>
                    <a:pt x="55" y="200"/>
                  </a:lnTo>
                  <a:lnTo>
                    <a:pt x="55" y="200"/>
                  </a:lnTo>
                  <a:lnTo>
                    <a:pt x="55" y="200"/>
                  </a:lnTo>
                  <a:lnTo>
                    <a:pt x="52" y="200"/>
                  </a:lnTo>
                  <a:lnTo>
                    <a:pt x="52" y="200"/>
                  </a:lnTo>
                  <a:lnTo>
                    <a:pt x="48" y="200"/>
                  </a:lnTo>
                  <a:lnTo>
                    <a:pt x="48" y="200"/>
                  </a:lnTo>
                  <a:lnTo>
                    <a:pt x="48" y="20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0" name="Freeform 17"/>
            <p:cNvSpPr/>
            <p:nvPr/>
          </p:nvSpPr>
          <p:spPr bwMode="auto">
            <a:xfrm>
              <a:off x="5398237" y="2217429"/>
              <a:ext cx="338384" cy="190421"/>
            </a:xfrm>
            <a:custGeom>
              <a:avLst/>
              <a:gdLst>
                <a:gd name="T0" fmla="*/ 211 w 263"/>
                <a:gd name="T1" fmla="*/ 137 h 148"/>
                <a:gd name="T2" fmla="*/ 215 w 263"/>
                <a:gd name="T3" fmla="*/ 130 h 148"/>
                <a:gd name="T4" fmla="*/ 211 w 263"/>
                <a:gd name="T5" fmla="*/ 126 h 148"/>
                <a:gd name="T6" fmla="*/ 211 w 263"/>
                <a:gd name="T7" fmla="*/ 118 h 148"/>
                <a:gd name="T8" fmla="*/ 207 w 263"/>
                <a:gd name="T9" fmla="*/ 115 h 148"/>
                <a:gd name="T10" fmla="*/ 200 w 263"/>
                <a:gd name="T11" fmla="*/ 111 h 148"/>
                <a:gd name="T12" fmla="*/ 204 w 263"/>
                <a:gd name="T13" fmla="*/ 104 h 148"/>
                <a:gd name="T14" fmla="*/ 211 w 263"/>
                <a:gd name="T15" fmla="*/ 104 h 148"/>
                <a:gd name="T16" fmla="*/ 218 w 263"/>
                <a:gd name="T17" fmla="*/ 96 h 148"/>
                <a:gd name="T18" fmla="*/ 215 w 263"/>
                <a:gd name="T19" fmla="*/ 93 h 148"/>
                <a:gd name="T20" fmla="*/ 230 w 263"/>
                <a:gd name="T21" fmla="*/ 89 h 148"/>
                <a:gd name="T22" fmla="*/ 226 w 263"/>
                <a:gd name="T23" fmla="*/ 85 h 148"/>
                <a:gd name="T24" fmla="*/ 230 w 263"/>
                <a:gd name="T25" fmla="*/ 81 h 148"/>
                <a:gd name="T26" fmla="*/ 237 w 263"/>
                <a:gd name="T27" fmla="*/ 78 h 148"/>
                <a:gd name="T28" fmla="*/ 244 w 263"/>
                <a:gd name="T29" fmla="*/ 78 h 148"/>
                <a:gd name="T30" fmla="*/ 256 w 263"/>
                <a:gd name="T31" fmla="*/ 78 h 148"/>
                <a:gd name="T32" fmla="*/ 263 w 263"/>
                <a:gd name="T33" fmla="*/ 74 h 148"/>
                <a:gd name="T34" fmla="*/ 256 w 263"/>
                <a:gd name="T35" fmla="*/ 63 h 148"/>
                <a:gd name="T36" fmla="*/ 252 w 263"/>
                <a:gd name="T37" fmla="*/ 67 h 148"/>
                <a:gd name="T38" fmla="*/ 248 w 263"/>
                <a:gd name="T39" fmla="*/ 70 h 148"/>
                <a:gd name="T40" fmla="*/ 237 w 263"/>
                <a:gd name="T41" fmla="*/ 67 h 148"/>
                <a:gd name="T42" fmla="*/ 237 w 263"/>
                <a:gd name="T43" fmla="*/ 59 h 148"/>
                <a:gd name="T44" fmla="*/ 241 w 263"/>
                <a:gd name="T45" fmla="*/ 48 h 148"/>
                <a:gd name="T46" fmla="*/ 237 w 263"/>
                <a:gd name="T47" fmla="*/ 52 h 148"/>
                <a:gd name="T48" fmla="*/ 226 w 263"/>
                <a:gd name="T49" fmla="*/ 59 h 148"/>
                <a:gd name="T50" fmla="*/ 222 w 263"/>
                <a:gd name="T51" fmla="*/ 67 h 148"/>
                <a:gd name="T52" fmla="*/ 211 w 263"/>
                <a:gd name="T53" fmla="*/ 78 h 148"/>
                <a:gd name="T54" fmla="*/ 204 w 263"/>
                <a:gd name="T55" fmla="*/ 74 h 148"/>
                <a:gd name="T56" fmla="*/ 193 w 263"/>
                <a:gd name="T57" fmla="*/ 74 h 148"/>
                <a:gd name="T58" fmla="*/ 181 w 263"/>
                <a:gd name="T59" fmla="*/ 78 h 148"/>
                <a:gd name="T60" fmla="*/ 163 w 263"/>
                <a:gd name="T61" fmla="*/ 59 h 148"/>
                <a:gd name="T62" fmla="*/ 156 w 263"/>
                <a:gd name="T63" fmla="*/ 41 h 148"/>
                <a:gd name="T64" fmla="*/ 144 w 263"/>
                <a:gd name="T65" fmla="*/ 26 h 148"/>
                <a:gd name="T66" fmla="*/ 93 w 263"/>
                <a:gd name="T67" fmla="*/ 26 h 148"/>
                <a:gd name="T68" fmla="*/ 70 w 263"/>
                <a:gd name="T69" fmla="*/ 15 h 148"/>
                <a:gd name="T70" fmla="*/ 0 w 263"/>
                <a:gd name="T71" fmla="*/ 7 h 148"/>
                <a:gd name="T72" fmla="*/ 22 w 263"/>
                <a:gd name="T73" fmla="*/ 78 h 148"/>
                <a:gd name="T74" fmla="*/ 30 w 263"/>
                <a:gd name="T75" fmla="*/ 74 h 148"/>
                <a:gd name="T76" fmla="*/ 26 w 263"/>
                <a:gd name="T77" fmla="*/ 67 h 148"/>
                <a:gd name="T78" fmla="*/ 33 w 263"/>
                <a:gd name="T79" fmla="*/ 59 h 148"/>
                <a:gd name="T80" fmla="*/ 41 w 263"/>
                <a:gd name="T81" fmla="*/ 55 h 148"/>
                <a:gd name="T82" fmla="*/ 44 w 263"/>
                <a:gd name="T83" fmla="*/ 55 h 148"/>
                <a:gd name="T84" fmla="*/ 52 w 263"/>
                <a:gd name="T85" fmla="*/ 52 h 148"/>
                <a:gd name="T86" fmla="*/ 70 w 263"/>
                <a:gd name="T87" fmla="*/ 63 h 148"/>
                <a:gd name="T88" fmla="*/ 85 w 263"/>
                <a:gd name="T89" fmla="*/ 70 h 148"/>
                <a:gd name="T90" fmla="*/ 96 w 263"/>
                <a:gd name="T91" fmla="*/ 74 h 148"/>
                <a:gd name="T92" fmla="*/ 107 w 263"/>
                <a:gd name="T93" fmla="*/ 78 h 148"/>
                <a:gd name="T94" fmla="*/ 115 w 263"/>
                <a:gd name="T95" fmla="*/ 89 h 148"/>
                <a:gd name="T96" fmla="*/ 119 w 263"/>
                <a:gd name="T97" fmla="*/ 100 h 148"/>
                <a:gd name="T98" fmla="*/ 133 w 263"/>
                <a:gd name="T99" fmla="*/ 107 h 148"/>
                <a:gd name="T100" fmla="*/ 159 w 263"/>
                <a:gd name="T101" fmla="*/ 122 h 148"/>
                <a:gd name="T102" fmla="*/ 178 w 263"/>
                <a:gd name="T103" fmla="*/ 130 h 148"/>
                <a:gd name="T104" fmla="*/ 181 w 263"/>
                <a:gd name="T105" fmla="*/ 130 h 148"/>
                <a:gd name="T106" fmla="*/ 189 w 263"/>
                <a:gd name="T107" fmla="*/ 137 h 148"/>
                <a:gd name="T108" fmla="*/ 193 w 263"/>
                <a:gd name="T109" fmla="*/ 144 h 148"/>
                <a:gd name="T110" fmla="*/ 200 w 263"/>
                <a:gd name="T111" fmla="*/ 148 h 148"/>
                <a:gd name="T112" fmla="*/ 204 w 263"/>
                <a:gd name="T113" fmla="*/ 144 h 148"/>
                <a:gd name="T114" fmla="*/ 207 w 263"/>
                <a:gd name="T115" fmla="*/ 14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3" h="148">
                  <a:moveTo>
                    <a:pt x="207" y="148"/>
                  </a:moveTo>
                  <a:lnTo>
                    <a:pt x="211" y="137"/>
                  </a:lnTo>
                  <a:lnTo>
                    <a:pt x="215" y="133"/>
                  </a:lnTo>
                  <a:lnTo>
                    <a:pt x="215" y="130"/>
                  </a:lnTo>
                  <a:lnTo>
                    <a:pt x="215" y="126"/>
                  </a:lnTo>
                  <a:lnTo>
                    <a:pt x="211" y="126"/>
                  </a:lnTo>
                  <a:lnTo>
                    <a:pt x="211" y="118"/>
                  </a:lnTo>
                  <a:lnTo>
                    <a:pt x="211" y="118"/>
                  </a:lnTo>
                  <a:lnTo>
                    <a:pt x="211" y="115"/>
                  </a:lnTo>
                  <a:lnTo>
                    <a:pt x="207" y="115"/>
                  </a:lnTo>
                  <a:lnTo>
                    <a:pt x="204" y="115"/>
                  </a:lnTo>
                  <a:lnTo>
                    <a:pt x="200" y="111"/>
                  </a:lnTo>
                  <a:lnTo>
                    <a:pt x="200" y="104"/>
                  </a:lnTo>
                  <a:lnTo>
                    <a:pt x="204" y="104"/>
                  </a:lnTo>
                  <a:lnTo>
                    <a:pt x="207" y="104"/>
                  </a:lnTo>
                  <a:lnTo>
                    <a:pt x="211" y="104"/>
                  </a:lnTo>
                  <a:lnTo>
                    <a:pt x="211" y="100"/>
                  </a:lnTo>
                  <a:lnTo>
                    <a:pt x="218" y="96"/>
                  </a:lnTo>
                  <a:lnTo>
                    <a:pt x="218" y="96"/>
                  </a:lnTo>
                  <a:lnTo>
                    <a:pt x="215" y="93"/>
                  </a:lnTo>
                  <a:lnTo>
                    <a:pt x="222" y="93"/>
                  </a:lnTo>
                  <a:lnTo>
                    <a:pt x="230" y="89"/>
                  </a:lnTo>
                  <a:lnTo>
                    <a:pt x="230" y="89"/>
                  </a:lnTo>
                  <a:lnTo>
                    <a:pt x="226" y="85"/>
                  </a:lnTo>
                  <a:lnTo>
                    <a:pt x="226" y="81"/>
                  </a:lnTo>
                  <a:lnTo>
                    <a:pt x="230" y="81"/>
                  </a:lnTo>
                  <a:lnTo>
                    <a:pt x="233" y="78"/>
                  </a:lnTo>
                  <a:lnTo>
                    <a:pt x="237" y="78"/>
                  </a:lnTo>
                  <a:lnTo>
                    <a:pt x="241" y="74"/>
                  </a:lnTo>
                  <a:lnTo>
                    <a:pt x="244" y="78"/>
                  </a:lnTo>
                  <a:lnTo>
                    <a:pt x="248" y="78"/>
                  </a:lnTo>
                  <a:lnTo>
                    <a:pt x="256" y="78"/>
                  </a:lnTo>
                  <a:lnTo>
                    <a:pt x="259" y="78"/>
                  </a:lnTo>
                  <a:lnTo>
                    <a:pt x="263" y="74"/>
                  </a:lnTo>
                  <a:lnTo>
                    <a:pt x="263" y="70"/>
                  </a:lnTo>
                  <a:lnTo>
                    <a:pt x="256" y="63"/>
                  </a:lnTo>
                  <a:lnTo>
                    <a:pt x="252" y="63"/>
                  </a:lnTo>
                  <a:lnTo>
                    <a:pt x="252" y="67"/>
                  </a:lnTo>
                  <a:lnTo>
                    <a:pt x="252" y="70"/>
                  </a:lnTo>
                  <a:lnTo>
                    <a:pt x="248" y="70"/>
                  </a:lnTo>
                  <a:lnTo>
                    <a:pt x="244" y="67"/>
                  </a:lnTo>
                  <a:lnTo>
                    <a:pt x="237" y="67"/>
                  </a:lnTo>
                  <a:lnTo>
                    <a:pt x="233" y="63"/>
                  </a:lnTo>
                  <a:lnTo>
                    <a:pt x="237" y="59"/>
                  </a:lnTo>
                  <a:lnTo>
                    <a:pt x="241" y="52"/>
                  </a:lnTo>
                  <a:lnTo>
                    <a:pt x="241" y="48"/>
                  </a:lnTo>
                  <a:lnTo>
                    <a:pt x="237" y="48"/>
                  </a:lnTo>
                  <a:lnTo>
                    <a:pt x="237" y="52"/>
                  </a:lnTo>
                  <a:lnTo>
                    <a:pt x="233" y="55"/>
                  </a:lnTo>
                  <a:lnTo>
                    <a:pt x="226" y="59"/>
                  </a:lnTo>
                  <a:lnTo>
                    <a:pt x="222" y="67"/>
                  </a:lnTo>
                  <a:lnTo>
                    <a:pt x="222" y="67"/>
                  </a:lnTo>
                  <a:lnTo>
                    <a:pt x="218" y="74"/>
                  </a:lnTo>
                  <a:lnTo>
                    <a:pt x="211" y="78"/>
                  </a:lnTo>
                  <a:lnTo>
                    <a:pt x="211" y="78"/>
                  </a:lnTo>
                  <a:lnTo>
                    <a:pt x="204" y="74"/>
                  </a:lnTo>
                  <a:lnTo>
                    <a:pt x="196" y="74"/>
                  </a:lnTo>
                  <a:lnTo>
                    <a:pt x="193" y="74"/>
                  </a:lnTo>
                  <a:lnTo>
                    <a:pt x="185" y="78"/>
                  </a:lnTo>
                  <a:lnTo>
                    <a:pt x="181" y="78"/>
                  </a:lnTo>
                  <a:lnTo>
                    <a:pt x="174" y="59"/>
                  </a:lnTo>
                  <a:lnTo>
                    <a:pt x="163" y="59"/>
                  </a:lnTo>
                  <a:lnTo>
                    <a:pt x="163" y="37"/>
                  </a:lnTo>
                  <a:lnTo>
                    <a:pt x="156" y="41"/>
                  </a:lnTo>
                  <a:lnTo>
                    <a:pt x="152" y="29"/>
                  </a:lnTo>
                  <a:lnTo>
                    <a:pt x="144" y="26"/>
                  </a:lnTo>
                  <a:lnTo>
                    <a:pt x="119" y="26"/>
                  </a:lnTo>
                  <a:lnTo>
                    <a:pt x="93" y="26"/>
                  </a:lnTo>
                  <a:lnTo>
                    <a:pt x="78" y="18"/>
                  </a:lnTo>
                  <a:lnTo>
                    <a:pt x="70" y="15"/>
                  </a:lnTo>
                  <a:lnTo>
                    <a:pt x="44" y="0"/>
                  </a:lnTo>
                  <a:lnTo>
                    <a:pt x="0" y="7"/>
                  </a:lnTo>
                  <a:lnTo>
                    <a:pt x="15" y="78"/>
                  </a:lnTo>
                  <a:lnTo>
                    <a:pt x="22" y="78"/>
                  </a:lnTo>
                  <a:lnTo>
                    <a:pt x="26" y="78"/>
                  </a:lnTo>
                  <a:lnTo>
                    <a:pt x="30" y="74"/>
                  </a:lnTo>
                  <a:lnTo>
                    <a:pt x="26" y="70"/>
                  </a:lnTo>
                  <a:lnTo>
                    <a:pt x="26" y="67"/>
                  </a:lnTo>
                  <a:lnTo>
                    <a:pt x="30" y="59"/>
                  </a:lnTo>
                  <a:lnTo>
                    <a:pt x="33" y="59"/>
                  </a:lnTo>
                  <a:lnTo>
                    <a:pt x="37" y="55"/>
                  </a:lnTo>
                  <a:lnTo>
                    <a:pt x="41" y="55"/>
                  </a:lnTo>
                  <a:lnTo>
                    <a:pt x="44" y="55"/>
                  </a:lnTo>
                  <a:lnTo>
                    <a:pt x="44" y="55"/>
                  </a:lnTo>
                  <a:lnTo>
                    <a:pt x="44" y="52"/>
                  </a:lnTo>
                  <a:lnTo>
                    <a:pt x="52" y="52"/>
                  </a:lnTo>
                  <a:lnTo>
                    <a:pt x="63" y="55"/>
                  </a:lnTo>
                  <a:lnTo>
                    <a:pt x="70" y="63"/>
                  </a:lnTo>
                  <a:lnTo>
                    <a:pt x="74" y="67"/>
                  </a:lnTo>
                  <a:lnTo>
                    <a:pt x="85" y="70"/>
                  </a:lnTo>
                  <a:lnTo>
                    <a:pt x="96" y="78"/>
                  </a:lnTo>
                  <a:lnTo>
                    <a:pt x="96" y="74"/>
                  </a:lnTo>
                  <a:lnTo>
                    <a:pt x="100" y="74"/>
                  </a:lnTo>
                  <a:lnTo>
                    <a:pt x="107" y="78"/>
                  </a:lnTo>
                  <a:lnTo>
                    <a:pt x="111" y="89"/>
                  </a:lnTo>
                  <a:lnTo>
                    <a:pt x="115" y="89"/>
                  </a:lnTo>
                  <a:lnTo>
                    <a:pt x="115" y="93"/>
                  </a:lnTo>
                  <a:lnTo>
                    <a:pt x="119" y="100"/>
                  </a:lnTo>
                  <a:lnTo>
                    <a:pt x="126" y="104"/>
                  </a:lnTo>
                  <a:lnTo>
                    <a:pt x="133" y="107"/>
                  </a:lnTo>
                  <a:lnTo>
                    <a:pt x="144" y="115"/>
                  </a:lnTo>
                  <a:lnTo>
                    <a:pt x="159" y="122"/>
                  </a:lnTo>
                  <a:lnTo>
                    <a:pt x="170" y="130"/>
                  </a:lnTo>
                  <a:lnTo>
                    <a:pt x="178" y="130"/>
                  </a:lnTo>
                  <a:lnTo>
                    <a:pt x="181" y="130"/>
                  </a:lnTo>
                  <a:lnTo>
                    <a:pt x="181" y="130"/>
                  </a:lnTo>
                  <a:lnTo>
                    <a:pt x="189" y="133"/>
                  </a:lnTo>
                  <a:lnTo>
                    <a:pt x="189" y="137"/>
                  </a:lnTo>
                  <a:lnTo>
                    <a:pt x="189" y="144"/>
                  </a:lnTo>
                  <a:lnTo>
                    <a:pt x="193" y="144"/>
                  </a:lnTo>
                  <a:lnTo>
                    <a:pt x="196" y="144"/>
                  </a:lnTo>
                  <a:lnTo>
                    <a:pt x="200" y="148"/>
                  </a:lnTo>
                  <a:lnTo>
                    <a:pt x="204" y="148"/>
                  </a:lnTo>
                  <a:lnTo>
                    <a:pt x="204" y="144"/>
                  </a:lnTo>
                  <a:lnTo>
                    <a:pt x="207" y="148"/>
                  </a:lnTo>
                  <a:lnTo>
                    <a:pt x="207" y="14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1" name="Freeform 18"/>
            <p:cNvSpPr/>
            <p:nvPr/>
          </p:nvSpPr>
          <p:spPr bwMode="auto">
            <a:xfrm>
              <a:off x="5336477" y="2284334"/>
              <a:ext cx="304932" cy="171122"/>
            </a:xfrm>
            <a:custGeom>
              <a:avLst/>
              <a:gdLst>
                <a:gd name="T0" fmla="*/ 237 w 237"/>
                <a:gd name="T1" fmla="*/ 81 h 133"/>
                <a:gd name="T2" fmla="*/ 226 w 237"/>
                <a:gd name="T3" fmla="*/ 78 h 133"/>
                <a:gd name="T4" fmla="*/ 192 w 237"/>
                <a:gd name="T5" fmla="*/ 63 h 133"/>
                <a:gd name="T6" fmla="*/ 167 w 237"/>
                <a:gd name="T7" fmla="*/ 48 h 133"/>
                <a:gd name="T8" fmla="*/ 159 w 237"/>
                <a:gd name="T9" fmla="*/ 37 h 133"/>
                <a:gd name="T10" fmla="*/ 144 w 237"/>
                <a:gd name="T11" fmla="*/ 22 h 133"/>
                <a:gd name="T12" fmla="*/ 122 w 237"/>
                <a:gd name="T13" fmla="*/ 15 h 133"/>
                <a:gd name="T14" fmla="*/ 100 w 237"/>
                <a:gd name="T15" fmla="*/ 0 h 133"/>
                <a:gd name="T16" fmla="*/ 92 w 237"/>
                <a:gd name="T17" fmla="*/ 3 h 133"/>
                <a:gd name="T18" fmla="*/ 81 w 237"/>
                <a:gd name="T19" fmla="*/ 7 h 133"/>
                <a:gd name="T20" fmla="*/ 74 w 237"/>
                <a:gd name="T21" fmla="*/ 18 h 133"/>
                <a:gd name="T22" fmla="*/ 70 w 237"/>
                <a:gd name="T23" fmla="*/ 26 h 133"/>
                <a:gd name="T24" fmla="*/ 41 w 237"/>
                <a:gd name="T25" fmla="*/ 15 h 133"/>
                <a:gd name="T26" fmla="*/ 11 w 237"/>
                <a:gd name="T27" fmla="*/ 11 h 133"/>
                <a:gd name="T28" fmla="*/ 4 w 237"/>
                <a:gd name="T29" fmla="*/ 22 h 133"/>
                <a:gd name="T30" fmla="*/ 7 w 237"/>
                <a:gd name="T31" fmla="*/ 29 h 133"/>
                <a:gd name="T32" fmla="*/ 11 w 237"/>
                <a:gd name="T33" fmla="*/ 41 h 133"/>
                <a:gd name="T34" fmla="*/ 11 w 237"/>
                <a:gd name="T35" fmla="*/ 55 h 133"/>
                <a:gd name="T36" fmla="*/ 15 w 237"/>
                <a:gd name="T37" fmla="*/ 55 h 133"/>
                <a:gd name="T38" fmla="*/ 26 w 237"/>
                <a:gd name="T39" fmla="*/ 52 h 133"/>
                <a:gd name="T40" fmla="*/ 26 w 237"/>
                <a:gd name="T41" fmla="*/ 59 h 133"/>
                <a:gd name="T42" fmla="*/ 30 w 237"/>
                <a:gd name="T43" fmla="*/ 63 h 133"/>
                <a:gd name="T44" fmla="*/ 22 w 237"/>
                <a:gd name="T45" fmla="*/ 63 h 133"/>
                <a:gd name="T46" fmla="*/ 22 w 237"/>
                <a:gd name="T47" fmla="*/ 70 h 133"/>
                <a:gd name="T48" fmla="*/ 26 w 237"/>
                <a:gd name="T49" fmla="*/ 66 h 133"/>
                <a:gd name="T50" fmla="*/ 33 w 237"/>
                <a:gd name="T51" fmla="*/ 70 h 133"/>
                <a:gd name="T52" fmla="*/ 33 w 237"/>
                <a:gd name="T53" fmla="*/ 81 h 133"/>
                <a:gd name="T54" fmla="*/ 41 w 237"/>
                <a:gd name="T55" fmla="*/ 100 h 133"/>
                <a:gd name="T56" fmla="*/ 52 w 237"/>
                <a:gd name="T57" fmla="*/ 96 h 133"/>
                <a:gd name="T58" fmla="*/ 63 w 237"/>
                <a:gd name="T59" fmla="*/ 89 h 133"/>
                <a:gd name="T60" fmla="*/ 78 w 237"/>
                <a:gd name="T61" fmla="*/ 85 h 133"/>
                <a:gd name="T62" fmla="*/ 89 w 237"/>
                <a:gd name="T63" fmla="*/ 85 h 133"/>
                <a:gd name="T64" fmla="*/ 107 w 237"/>
                <a:gd name="T65" fmla="*/ 96 h 133"/>
                <a:gd name="T66" fmla="*/ 122 w 237"/>
                <a:gd name="T67" fmla="*/ 96 h 133"/>
                <a:gd name="T68" fmla="*/ 126 w 237"/>
                <a:gd name="T69" fmla="*/ 104 h 133"/>
                <a:gd name="T70" fmla="*/ 144 w 237"/>
                <a:gd name="T71" fmla="*/ 111 h 133"/>
                <a:gd name="T72" fmla="*/ 155 w 237"/>
                <a:gd name="T73" fmla="*/ 118 h 133"/>
                <a:gd name="T74" fmla="*/ 155 w 237"/>
                <a:gd name="T75" fmla="*/ 126 h 133"/>
                <a:gd name="T76" fmla="*/ 163 w 237"/>
                <a:gd name="T77" fmla="*/ 130 h 133"/>
                <a:gd name="T78" fmla="*/ 170 w 237"/>
                <a:gd name="T79" fmla="*/ 130 h 133"/>
                <a:gd name="T80" fmla="*/ 178 w 237"/>
                <a:gd name="T81" fmla="*/ 133 h 133"/>
                <a:gd name="T82" fmla="*/ 185 w 237"/>
                <a:gd name="T83" fmla="*/ 133 h 133"/>
                <a:gd name="T84" fmla="*/ 192 w 237"/>
                <a:gd name="T85" fmla="*/ 126 h 133"/>
                <a:gd name="T86" fmla="*/ 204 w 237"/>
                <a:gd name="T87" fmla="*/ 118 h 133"/>
                <a:gd name="T88" fmla="*/ 207 w 237"/>
                <a:gd name="T89" fmla="*/ 115 h 133"/>
                <a:gd name="T90" fmla="*/ 211 w 237"/>
                <a:gd name="T91" fmla="*/ 104 h 133"/>
                <a:gd name="T92" fmla="*/ 211 w 237"/>
                <a:gd name="T93" fmla="*/ 100 h 133"/>
                <a:gd name="T94" fmla="*/ 218 w 237"/>
                <a:gd name="T95" fmla="*/ 96 h 133"/>
                <a:gd name="T96" fmla="*/ 229 w 237"/>
                <a:gd name="T97" fmla="*/ 92 h 133"/>
                <a:gd name="T98" fmla="*/ 237 w 237"/>
                <a:gd name="T99" fmla="*/ 9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7" h="133">
                  <a:moveTo>
                    <a:pt x="237" y="92"/>
                  </a:moveTo>
                  <a:lnTo>
                    <a:pt x="237" y="85"/>
                  </a:lnTo>
                  <a:lnTo>
                    <a:pt x="237" y="81"/>
                  </a:lnTo>
                  <a:lnTo>
                    <a:pt x="229" y="78"/>
                  </a:lnTo>
                  <a:lnTo>
                    <a:pt x="229" y="78"/>
                  </a:lnTo>
                  <a:lnTo>
                    <a:pt x="226" y="78"/>
                  </a:lnTo>
                  <a:lnTo>
                    <a:pt x="218" y="78"/>
                  </a:lnTo>
                  <a:lnTo>
                    <a:pt x="207" y="70"/>
                  </a:lnTo>
                  <a:lnTo>
                    <a:pt x="192" y="63"/>
                  </a:lnTo>
                  <a:lnTo>
                    <a:pt x="181" y="55"/>
                  </a:lnTo>
                  <a:lnTo>
                    <a:pt x="174" y="52"/>
                  </a:lnTo>
                  <a:lnTo>
                    <a:pt x="167" y="48"/>
                  </a:lnTo>
                  <a:lnTo>
                    <a:pt x="163" y="41"/>
                  </a:lnTo>
                  <a:lnTo>
                    <a:pt x="163" y="37"/>
                  </a:lnTo>
                  <a:lnTo>
                    <a:pt x="159" y="37"/>
                  </a:lnTo>
                  <a:lnTo>
                    <a:pt x="155" y="26"/>
                  </a:lnTo>
                  <a:lnTo>
                    <a:pt x="148" y="22"/>
                  </a:lnTo>
                  <a:lnTo>
                    <a:pt x="144" y="22"/>
                  </a:lnTo>
                  <a:lnTo>
                    <a:pt x="144" y="26"/>
                  </a:lnTo>
                  <a:lnTo>
                    <a:pt x="133" y="18"/>
                  </a:lnTo>
                  <a:lnTo>
                    <a:pt x="122" y="15"/>
                  </a:lnTo>
                  <a:lnTo>
                    <a:pt x="118" y="11"/>
                  </a:lnTo>
                  <a:lnTo>
                    <a:pt x="111" y="3"/>
                  </a:lnTo>
                  <a:lnTo>
                    <a:pt x="100" y="0"/>
                  </a:lnTo>
                  <a:lnTo>
                    <a:pt x="92" y="0"/>
                  </a:lnTo>
                  <a:lnTo>
                    <a:pt x="92" y="3"/>
                  </a:lnTo>
                  <a:lnTo>
                    <a:pt x="92" y="3"/>
                  </a:lnTo>
                  <a:lnTo>
                    <a:pt x="89" y="3"/>
                  </a:lnTo>
                  <a:lnTo>
                    <a:pt x="85" y="3"/>
                  </a:lnTo>
                  <a:lnTo>
                    <a:pt x="81" y="7"/>
                  </a:lnTo>
                  <a:lnTo>
                    <a:pt x="78" y="7"/>
                  </a:lnTo>
                  <a:lnTo>
                    <a:pt x="74" y="15"/>
                  </a:lnTo>
                  <a:lnTo>
                    <a:pt x="74" y="18"/>
                  </a:lnTo>
                  <a:lnTo>
                    <a:pt x="78" y="22"/>
                  </a:lnTo>
                  <a:lnTo>
                    <a:pt x="74" y="26"/>
                  </a:lnTo>
                  <a:lnTo>
                    <a:pt x="70" y="26"/>
                  </a:lnTo>
                  <a:lnTo>
                    <a:pt x="59" y="26"/>
                  </a:lnTo>
                  <a:lnTo>
                    <a:pt x="52" y="26"/>
                  </a:lnTo>
                  <a:lnTo>
                    <a:pt x="41" y="15"/>
                  </a:lnTo>
                  <a:lnTo>
                    <a:pt x="30" y="11"/>
                  </a:lnTo>
                  <a:lnTo>
                    <a:pt x="18" y="7"/>
                  </a:lnTo>
                  <a:lnTo>
                    <a:pt x="11" y="11"/>
                  </a:lnTo>
                  <a:lnTo>
                    <a:pt x="0" y="18"/>
                  </a:lnTo>
                  <a:lnTo>
                    <a:pt x="0" y="22"/>
                  </a:lnTo>
                  <a:lnTo>
                    <a:pt x="4" y="22"/>
                  </a:lnTo>
                  <a:lnTo>
                    <a:pt x="4" y="26"/>
                  </a:lnTo>
                  <a:lnTo>
                    <a:pt x="7" y="26"/>
                  </a:lnTo>
                  <a:lnTo>
                    <a:pt x="7" y="29"/>
                  </a:lnTo>
                  <a:lnTo>
                    <a:pt x="11" y="33"/>
                  </a:lnTo>
                  <a:lnTo>
                    <a:pt x="11" y="41"/>
                  </a:lnTo>
                  <a:lnTo>
                    <a:pt x="11" y="41"/>
                  </a:lnTo>
                  <a:lnTo>
                    <a:pt x="11" y="48"/>
                  </a:lnTo>
                  <a:lnTo>
                    <a:pt x="11" y="52"/>
                  </a:lnTo>
                  <a:lnTo>
                    <a:pt x="11" y="55"/>
                  </a:lnTo>
                  <a:lnTo>
                    <a:pt x="18" y="59"/>
                  </a:lnTo>
                  <a:lnTo>
                    <a:pt x="18" y="55"/>
                  </a:lnTo>
                  <a:lnTo>
                    <a:pt x="15" y="55"/>
                  </a:lnTo>
                  <a:lnTo>
                    <a:pt x="18" y="55"/>
                  </a:lnTo>
                  <a:lnTo>
                    <a:pt x="22" y="55"/>
                  </a:lnTo>
                  <a:lnTo>
                    <a:pt x="26" y="52"/>
                  </a:lnTo>
                  <a:lnTo>
                    <a:pt x="26" y="55"/>
                  </a:lnTo>
                  <a:lnTo>
                    <a:pt x="26" y="59"/>
                  </a:lnTo>
                  <a:lnTo>
                    <a:pt x="26" y="59"/>
                  </a:lnTo>
                  <a:lnTo>
                    <a:pt x="30" y="59"/>
                  </a:lnTo>
                  <a:lnTo>
                    <a:pt x="30" y="63"/>
                  </a:lnTo>
                  <a:lnTo>
                    <a:pt x="30" y="63"/>
                  </a:lnTo>
                  <a:lnTo>
                    <a:pt x="26" y="63"/>
                  </a:lnTo>
                  <a:lnTo>
                    <a:pt x="26" y="63"/>
                  </a:lnTo>
                  <a:lnTo>
                    <a:pt x="22" y="63"/>
                  </a:lnTo>
                  <a:lnTo>
                    <a:pt x="18" y="63"/>
                  </a:lnTo>
                  <a:lnTo>
                    <a:pt x="18" y="66"/>
                  </a:lnTo>
                  <a:lnTo>
                    <a:pt x="22" y="70"/>
                  </a:lnTo>
                  <a:lnTo>
                    <a:pt x="22" y="66"/>
                  </a:lnTo>
                  <a:lnTo>
                    <a:pt x="22" y="66"/>
                  </a:lnTo>
                  <a:lnTo>
                    <a:pt x="26" y="66"/>
                  </a:lnTo>
                  <a:lnTo>
                    <a:pt x="26" y="66"/>
                  </a:lnTo>
                  <a:lnTo>
                    <a:pt x="30" y="70"/>
                  </a:lnTo>
                  <a:lnTo>
                    <a:pt x="33" y="70"/>
                  </a:lnTo>
                  <a:lnTo>
                    <a:pt x="33" y="74"/>
                  </a:lnTo>
                  <a:lnTo>
                    <a:pt x="33" y="78"/>
                  </a:lnTo>
                  <a:lnTo>
                    <a:pt x="33" y="81"/>
                  </a:lnTo>
                  <a:lnTo>
                    <a:pt x="33" y="89"/>
                  </a:lnTo>
                  <a:lnTo>
                    <a:pt x="37" y="92"/>
                  </a:lnTo>
                  <a:lnTo>
                    <a:pt x="41" y="100"/>
                  </a:lnTo>
                  <a:lnTo>
                    <a:pt x="44" y="100"/>
                  </a:lnTo>
                  <a:lnTo>
                    <a:pt x="52" y="100"/>
                  </a:lnTo>
                  <a:lnTo>
                    <a:pt x="52" y="96"/>
                  </a:lnTo>
                  <a:lnTo>
                    <a:pt x="55" y="92"/>
                  </a:lnTo>
                  <a:lnTo>
                    <a:pt x="55" y="92"/>
                  </a:lnTo>
                  <a:lnTo>
                    <a:pt x="63" y="89"/>
                  </a:lnTo>
                  <a:lnTo>
                    <a:pt x="70" y="85"/>
                  </a:lnTo>
                  <a:lnTo>
                    <a:pt x="78" y="89"/>
                  </a:lnTo>
                  <a:lnTo>
                    <a:pt x="78" y="85"/>
                  </a:lnTo>
                  <a:lnTo>
                    <a:pt x="81" y="81"/>
                  </a:lnTo>
                  <a:lnTo>
                    <a:pt x="85" y="85"/>
                  </a:lnTo>
                  <a:lnTo>
                    <a:pt x="89" y="85"/>
                  </a:lnTo>
                  <a:lnTo>
                    <a:pt x="92" y="89"/>
                  </a:lnTo>
                  <a:lnTo>
                    <a:pt x="100" y="89"/>
                  </a:lnTo>
                  <a:lnTo>
                    <a:pt x="107" y="96"/>
                  </a:lnTo>
                  <a:lnTo>
                    <a:pt x="111" y="96"/>
                  </a:lnTo>
                  <a:lnTo>
                    <a:pt x="115" y="92"/>
                  </a:lnTo>
                  <a:lnTo>
                    <a:pt x="122" y="96"/>
                  </a:lnTo>
                  <a:lnTo>
                    <a:pt x="126" y="96"/>
                  </a:lnTo>
                  <a:lnTo>
                    <a:pt x="126" y="100"/>
                  </a:lnTo>
                  <a:lnTo>
                    <a:pt x="126" y="104"/>
                  </a:lnTo>
                  <a:lnTo>
                    <a:pt x="129" y="100"/>
                  </a:lnTo>
                  <a:lnTo>
                    <a:pt x="137" y="104"/>
                  </a:lnTo>
                  <a:lnTo>
                    <a:pt x="144" y="111"/>
                  </a:lnTo>
                  <a:lnTo>
                    <a:pt x="152" y="111"/>
                  </a:lnTo>
                  <a:lnTo>
                    <a:pt x="155" y="115"/>
                  </a:lnTo>
                  <a:lnTo>
                    <a:pt x="155" y="118"/>
                  </a:lnTo>
                  <a:lnTo>
                    <a:pt x="155" y="118"/>
                  </a:lnTo>
                  <a:lnTo>
                    <a:pt x="155" y="122"/>
                  </a:lnTo>
                  <a:lnTo>
                    <a:pt x="155" y="126"/>
                  </a:lnTo>
                  <a:lnTo>
                    <a:pt x="159" y="126"/>
                  </a:lnTo>
                  <a:lnTo>
                    <a:pt x="159" y="126"/>
                  </a:lnTo>
                  <a:lnTo>
                    <a:pt x="163" y="130"/>
                  </a:lnTo>
                  <a:lnTo>
                    <a:pt x="167" y="130"/>
                  </a:lnTo>
                  <a:lnTo>
                    <a:pt x="170" y="130"/>
                  </a:lnTo>
                  <a:lnTo>
                    <a:pt x="170" y="130"/>
                  </a:lnTo>
                  <a:lnTo>
                    <a:pt x="174" y="130"/>
                  </a:lnTo>
                  <a:lnTo>
                    <a:pt x="178" y="130"/>
                  </a:lnTo>
                  <a:lnTo>
                    <a:pt x="178" y="133"/>
                  </a:lnTo>
                  <a:lnTo>
                    <a:pt x="181" y="133"/>
                  </a:lnTo>
                  <a:lnTo>
                    <a:pt x="181" y="133"/>
                  </a:lnTo>
                  <a:lnTo>
                    <a:pt x="185" y="133"/>
                  </a:lnTo>
                  <a:lnTo>
                    <a:pt x="189" y="130"/>
                  </a:lnTo>
                  <a:lnTo>
                    <a:pt x="189" y="126"/>
                  </a:lnTo>
                  <a:lnTo>
                    <a:pt x="192" y="126"/>
                  </a:lnTo>
                  <a:lnTo>
                    <a:pt x="189" y="122"/>
                  </a:lnTo>
                  <a:lnTo>
                    <a:pt x="196" y="122"/>
                  </a:lnTo>
                  <a:lnTo>
                    <a:pt x="204" y="118"/>
                  </a:lnTo>
                  <a:lnTo>
                    <a:pt x="204" y="118"/>
                  </a:lnTo>
                  <a:lnTo>
                    <a:pt x="204" y="115"/>
                  </a:lnTo>
                  <a:lnTo>
                    <a:pt x="207" y="115"/>
                  </a:lnTo>
                  <a:lnTo>
                    <a:pt x="207" y="111"/>
                  </a:lnTo>
                  <a:lnTo>
                    <a:pt x="207" y="107"/>
                  </a:lnTo>
                  <a:lnTo>
                    <a:pt x="211" y="104"/>
                  </a:lnTo>
                  <a:lnTo>
                    <a:pt x="211" y="100"/>
                  </a:lnTo>
                  <a:lnTo>
                    <a:pt x="211" y="100"/>
                  </a:lnTo>
                  <a:lnTo>
                    <a:pt x="211" y="100"/>
                  </a:lnTo>
                  <a:lnTo>
                    <a:pt x="211" y="96"/>
                  </a:lnTo>
                  <a:lnTo>
                    <a:pt x="215" y="96"/>
                  </a:lnTo>
                  <a:lnTo>
                    <a:pt x="218" y="96"/>
                  </a:lnTo>
                  <a:lnTo>
                    <a:pt x="218" y="96"/>
                  </a:lnTo>
                  <a:lnTo>
                    <a:pt x="226" y="92"/>
                  </a:lnTo>
                  <a:lnTo>
                    <a:pt x="229" y="92"/>
                  </a:lnTo>
                  <a:lnTo>
                    <a:pt x="233" y="92"/>
                  </a:lnTo>
                  <a:lnTo>
                    <a:pt x="237" y="92"/>
                  </a:lnTo>
                  <a:lnTo>
                    <a:pt x="237" y="92"/>
                  </a:lnTo>
                  <a:lnTo>
                    <a:pt x="237" y="92"/>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2" name="Freeform 19"/>
            <p:cNvSpPr>
              <a:spLocks noEditPoints="1"/>
            </p:cNvSpPr>
            <p:nvPr/>
          </p:nvSpPr>
          <p:spPr bwMode="auto">
            <a:xfrm>
              <a:off x="6769785" y="2784834"/>
              <a:ext cx="209721" cy="286919"/>
            </a:xfrm>
            <a:custGeom>
              <a:avLst/>
              <a:gdLst>
                <a:gd name="T0" fmla="*/ 17 w 44"/>
                <a:gd name="T1" fmla="*/ 0 h 60"/>
                <a:gd name="T2" fmla="*/ 23 w 44"/>
                <a:gd name="T3" fmla="*/ 23 h 60"/>
                <a:gd name="T4" fmla="*/ 28 w 44"/>
                <a:gd name="T5" fmla="*/ 24 h 60"/>
                <a:gd name="T6" fmla="*/ 31 w 44"/>
                <a:gd name="T7" fmla="*/ 28 h 60"/>
                <a:gd name="T8" fmla="*/ 30 w 44"/>
                <a:gd name="T9" fmla="*/ 29 h 60"/>
                <a:gd name="T10" fmla="*/ 24 w 44"/>
                <a:gd name="T11" fmla="*/ 24 h 60"/>
                <a:gd name="T12" fmla="*/ 19 w 44"/>
                <a:gd name="T13" fmla="*/ 26 h 60"/>
                <a:gd name="T14" fmla="*/ 16 w 44"/>
                <a:gd name="T15" fmla="*/ 22 h 60"/>
                <a:gd name="T16" fmla="*/ 13 w 44"/>
                <a:gd name="T17" fmla="*/ 20 h 60"/>
                <a:gd name="T18" fmla="*/ 12 w 44"/>
                <a:gd name="T19" fmla="*/ 14 h 60"/>
                <a:gd name="T20" fmla="*/ 17 w 44"/>
                <a:gd name="T21" fmla="*/ 4 h 60"/>
                <a:gd name="T22" fmla="*/ 20 w 44"/>
                <a:gd name="T23" fmla="*/ 7 h 60"/>
                <a:gd name="T24" fmla="*/ 21 w 44"/>
                <a:gd name="T25" fmla="*/ 14 h 60"/>
                <a:gd name="T26" fmla="*/ 21 w 44"/>
                <a:gd name="T27" fmla="*/ 22 h 60"/>
                <a:gd name="T28" fmla="*/ 22 w 44"/>
                <a:gd name="T29" fmla="*/ 19 h 60"/>
                <a:gd name="T30" fmla="*/ 15 w 44"/>
                <a:gd name="T31" fmla="*/ 26 h 60"/>
                <a:gd name="T32" fmla="*/ 20 w 44"/>
                <a:gd name="T33" fmla="*/ 30 h 60"/>
                <a:gd name="T34" fmla="*/ 31 w 44"/>
                <a:gd name="T35" fmla="*/ 24 h 60"/>
                <a:gd name="T36" fmla="*/ 22 w 44"/>
                <a:gd name="T37" fmla="*/ 27 h 60"/>
                <a:gd name="T38" fmla="*/ 23 w 44"/>
                <a:gd name="T39" fmla="*/ 31 h 60"/>
                <a:gd name="T40" fmla="*/ 27 w 44"/>
                <a:gd name="T41" fmla="*/ 27 h 60"/>
                <a:gd name="T42" fmla="*/ 29 w 44"/>
                <a:gd name="T43" fmla="*/ 30 h 60"/>
                <a:gd name="T44" fmla="*/ 29 w 44"/>
                <a:gd name="T45" fmla="*/ 30 h 60"/>
                <a:gd name="T46" fmla="*/ 23 w 44"/>
                <a:gd name="T47" fmla="*/ 39 h 60"/>
                <a:gd name="T48" fmla="*/ 24 w 44"/>
                <a:gd name="T49" fmla="*/ 34 h 60"/>
                <a:gd name="T50" fmla="*/ 27 w 44"/>
                <a:gd name="T51" fmla="*/ 36 h 60"/>
                <a:gd name="T52" fmla="*/ 26 w 44"/>
                <a:gd name="T53" fmla="*/ 39 h 60"/>
                <a:gd name="T54" fmla="*/ 32 w 44"/>
                <a:gd name="T55" fmla="*/ 39 h 60"/>
                <a:gd name="T56" fmla="*/ 29 w 44"/>
                <a:gd name="T57" fmla="*/ 43 h 60"/>
                <a:gd name="T58" fmla="*/ 27 w 44"/>
                <a:gd name="T59" fmla="*/ 39 h 60"/>
                <a:gd name="T60" fmla="*/ 29 w 44"/>
                <a:gd name="T61" fmla="*/ 44 h 60"/>
                <a:gd name="T62" fmla="*/ 34 w 44"/>
                <a:gd name="T63" fmla="*/ 40 h 60"/>
                <a:gd name="T64" fmla="*/ 38 w 44"/>
                <a:gd name="T65" fmla="*/ 41 h 60"/>
                <a:gd name="T66" fmla="*/ 34 w 44"/>
                <a:gd name="T67" fmla="*/ 35 h 60"/>
                <a:gd name="T68" fmla="*/ 39 w 44"/>
                <a:gd name="T69" fmla="*/ 36 h 60"/>
                <a:gd name="T70" fmla="*/ 36 w 44"/>
                <a:gd name="T71" fmla="*/ 30 h 60"/>
                <a:gd name="T72" fmla="*/ 36 w 44"/>
                <a:gd name="T73" fmla="*/ 34 h 60"/>
                <a:gd name="T74" fmla="*/ 33 w 44"/>
                <a:gd name="T75" fmla="*/ 36 h 60"/>
                <a:gd name="T76" fmla="*/ 38 w 44"/>
                <a:gd name="T77" fmla="*/ 40 h 60"/>
                <a:gd name="T78" fmla="*/ 40 w 44"/>
                <a:gd name="T79" fmla="*/ 37 h 60"/>
                <a:gd name="T80" fmla="*/ 39 w 44"/>
                <a:gd name="T81" fmla="*/ 39 h 60"/>
                <a:gd name="T82" fmla="*/ 41 w 44"/>
                <a:gd name="T83" fmla="*/ 42 h 60"/>
                <a:gd name="T84" fmla="*/ 24 w 44"/>
                <a:gd name="T85" fmla="*/ 51 h 60"/>
                <a:gd name="T86" fmla="*/ 30 w 44"/>
                <a:gd name="T87" fmla="*/ 46 h 60"/>
                <a:gd name="T88" fmla="*/ 36 w 44"/>
                <a:gd name="T89" fmla="*/ 47 h 60"/>
                <a:gd name="T90" fmla="*/ 38 w 44"/>
                <a:gd name="T91" fmla="*/ 42 h 60"/>
                <a:gd name="T92" fmla="*/ 42 w 44"/>
                <a:gd name="T93" fmla="*/ 47 h 60"/>
                <a:gd name="T94" fmla="*/ 44 w 44"/>
                <a:gd name="T95" fmla="*/ 54 h 60"/>
                <a:gd name="T96" fmla="*/ 42 w 44"/>
                <a:gd name="T97" fmla="*/ 55 h 60"/>
                <a:gd name="T98" fmla="*/ 39 w 44"/>
                <a:gd name="T99" fmla="*/ 59 h 60"/>
                <a:gd name="T100" fmla="*/ 34 w 44"/>
                <a:gd name="T101" fmla="*/ 58 h 60"/>
                <a:gd name="T102" fmla="*/ 33 w 44"/>
                <a:gd name="T103" fmla="*/ 53 h 60"/>
                <a:gd name="T104" fmla="*/ 29 w 44"/>
                <a:gd name="T105" fmla="*/ 52 h 60"/>
                <a:gd name="T106" fmla="*/ 26 w 44"/>
                <a:gd name="T107" fmla="*/ 51 h 60"/>
                <a:gd name="T108" fmla="*/ 24 w 44"/>
                <a:gd name="T109" fmla="*/ 55 h 60"/>
                <a:gd name="T110" fmla="*/ 14 w 44"/>
                <a:gd name="T111" fmla="*/ 32 h 60"/>
                <a:gd name="T112" fmla="*/ 12 w 44"/>
                <a:gd name="T113" fmla="*/ 33 h 60"/>
                <a:gd name="T114" fmla="*/ 3 w 44"/>
                <a:gd name="T115" fmla="*/ 47 h 60"/>
                <a:gd name="T116" fmla="*/ 10 w 44"/>
                <a:gd name="T117" fmla="*/ 41 h 60"/>
                <a:gd name="T118" fmla="*/ 10 w 44"/>
                <a:gd name="T119" fmla="*/ 38 h 60"/>
                <a:gd name="T120" fmla="*/ 4 w 44"/>
                <a:gd name="T121" fmla="*/ 44 h 60"/>
                <a:gd name="T122" fmla="*/ 2 w 44"/>
                <a:gd name="T123" fmla="*/ 4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 h="60">
                  <a:moveTo>
                    <a:pt x="16" y="2"/>
                  </a:moveTo>
                  <a:cubicBezTo>
                    <a:pt x="17" y="2"/>
                    <a:pt x="17" y="2"/>
                    <a:pt x="17" y="2"/>
                  </a:cubicBezTo>
                  <a:cubicBezTo>
                    <a:pt x="17" y="3"/>
                    <a:pt x="17" y="3"/>
                    <a:pt x="17" y="3"/>
                  </a:cubicBezTo>
                  <a:cubicBezTo>
                    <a:pt x="16" y="2"/>
                    <a:pt x="16" y="2"/>
                    <a:pt x="16" y="2"/>
                  </a:cubicBezTo>
                  <a:close/>
                  <a:moveTo>
                    <a:pt x="16" y="1"/>
                  </a:moveTo>
                  <a:cubicBezTo>
                    <a:pt x="16" y="1"/>
                    <a:pt x="16" y="1"/>
                    <a:pt x="16" y="1"/>
                  </a:cubicBezTo>
                  <a:cubicBezTo>
                    <a:pt x="15" y="1"/>
                    <a:pt x="15" y="1"/>
                    <a:pt x="15" y="1"/>
                  </a:cubicBezTo>
                  <a:cubicBezTo>
                    <a:pt x="16" y="1"/>
                    <a:pt x="16" y="1"/>
                    <a:pt x="16" y="1"/>
                  </a:cubicBezTo>
                  <a:close/>
                  <a:moveTo>
                    <a:pt x="17" y="0"/>
                  </a:moveTo>
                  <a:cubicBezTo>
                    <a:pt x="17" y="0"/>
                    <a:pt x="17" y="0"/>
                    <a:pt x="17" y="0"/>
                  </a:cubicBezTo>
                  <a:cubicBezTo>
                    <a:pt x="17" y="0"/>
                    <a:pt x="17" y="0"/>
                    <a:pt x="17" y="0"/>
                  </a:cubicBezTo>
                  <a:cubicBezTo>
                    <a:pt x="17" y="0"/>
                    <a:pt x="17" y="0"/>
                    <a:pt x="17" y="0"/>
                  </a:cubicBezTo>
                  <a:close/>
                  <a:moveTo>
                    <a:pt x="19" y="2"/>
                  </a:moveTo>
                  <a:cubicBezTo>
                    <a:pt x="19" y="2"/>
                    <a:pt x="19" y="2"/>
                    <a:pt x="19" y="2"/>
                  </a:cubicBezTo>
                  <a:cubicBezTo>
                    <a:pt x="19" y="3"/>
                    <a:pt x="19" y="3"/>
                    <a:pt x="19" y="3"/>
                  </a:cubicBezTo>
                  <a:cubicBezTo>
                    <a:pt x="20" y="2"/>
                    <a:pt x="20" y="2"/>
                    <a:pt x="20" y="2"/>
                  </a:cubicBezTo>
                  <a:cubicBezTo>
                    <a:pt x="20" y="2"/>
                    <a:pt x="19" y="2"/>
                    <a:pt x="19" y="2"/>
                  </a:cubicBezTo>
                  <a:close/>
                  <a:moveTo>
                    <a:pt x="20" y="22"/>
                  </a:moveTo>
                  <a:cubicBezTo>
                    <a:pt x="20" y="22"/>
                    <a:pt x="20" y="22"/>
                    <a:pt x="20" y="22"/>
                  </a:cubicBezTo>
                  <a:cubicBezTo>
                    <a:pt x="21" y="23"/>
                    <a:pt x="21" y="23"/>
                    <a:pt x="21" y="23"/>
                  </a:cubicBezTo>
                  <a:cubicBezTo>
                    <a:pt x="22" y="24"/>
                    <a:pt x="22" y="24"/>
                    <a:pt x="22" y="24"/>
                  </a:cubicBezTo>
                  <a:cubicBezTo>
                    <a:pt x="23" y="23"/>
                    <a:pt x="23" y="23"/>
                    <a:pt x="23" y="23"/>
                  </a:cubicBezTo>
                  <a:cubicBezTo>
                    <a:pt x="23" y="23"/>
                    <a:pt x="23" y="23"/>
                    <a:pt x="23" y="23"/>
                  </a:cubicBezTo>
                  <a:cubicBezTo>
                    <a:pt x="24" y="22"/>
                    <a:pt x="24" y="22"/>
                    <a:pt x="24" y="22"/>
                  </a:cubicBezTo>
                  <a:cubicBezTo>
                    <a:pt x="25" y="22"/>
                    <a:pt x="25" y="22"/>
                    <a:pt x="25" y="22"/>
                  </a:cubicBezTo>
                  <a:cubicBezTo>
                    <a:pt x="26" y="23"/>
                    <a:pt x="26" y="23"/>
                    <a:pt x="26" y="23"/>
                  </a:cubicBezTo>
                  <a:cubicBezTo>
                    <a:pt x="27" y="24"/>
                    <a:pt x="27" y="24"/>
                    <a:pt x="27" y="24"/>
                  </a:cubicBezTo>
                  <a:cubicBezTo>
                    <a:pt x="26" y="24"/>
                    <a:pt x="26" y="24"/>
                    <a:pt x="26" y="24"/>
                  </a:cubicBezTo>
                  <a:cubicBezTo>
                    <a:pt x="27" y="25"/>
                    <a:pt x="27" y="25"/>
                    <a:pt x="27" y="25"/>
                  </a:cubicBezTo>
                  <a:cubicBezTo>
                    <a:pt x="28" y="24"/>
                    <a:pt x="28" y="24"/>
                    <a:pt x="28" y="24"/>
                  </a:cubicBezTo>
                  <a:cubicBezTo>
                    <a:pt x="27" y="24"/>
                    <a:pt x="27" y="24"/>
                    <a:pt x="27" y="24"/>
                  </a:cubicBezTo>
                  <a:cubicBezTo>
                    <a:pt x="28" y="23"/>
                    <a:pt x="28" y="23"/>
                    <a:pt x="28" y="23"/>
                  </a:cubicBezTo>
                  <a:cubicBezTo>
                    <a:pt x="28" y="24"/>
                    <a:pt x="28" y="24"/>
                    <a:pt x="28" y="24"/>
                  </a:cubicBezTo>
                  <a:cubicBezTo>
                    <a:pt x="29" y="24"/>
                    <a:pt x="29" y="24"/>
                    <a:pt x="29" y="24"/>
                  </a:cubicBezTo>
                  <a:cubicBezTo>
                    <a:pt x="30" y="25"/>
                    <a:pt x="30" y="25"/>
                    <a:pt x="30" y="25"/>
                  </a:cubicBezTo>
                  <a:cubicBezTo>
                    <a:pt x="30" y="25"/>
                    <a:pt x="30" y="25"/>
                    <a:pt x="30" y="25"/>
                  </a:cubicBezTo>
                  <a:cubicBezTo>
                    <a:pt x="30" y="25"/>
                    <a:pt x="30" y="25"/>
                    <a:pt x="30" y="25"/>
                  </a:cubicBezTo>
                  <a:cubicBezTo>
                    <a:pt x="29" y="25"/>
                    <a:pt x="29" y="25"/>
                    <a:pt x="29" y="25"/>
                  </a:cubicBezTo>
                  <a:cubicBezTo>
                    <a:pt x="29" y="25"/>
                    <a:pt x="29" y="25"/>
                    <a:pt x="29" y="25"/>
                  </a:cubicBezTo>
                  <a:cubicBezTo>
                    <a:pt x="29" y="26"/>
                    <a:pt x="29" y="26"/>
                    <a:pt x="29" y="26"/>
                  </a:cubicBezTo>
                  <a:cubicBezTo>
                    <a:pt x="30" y="27"/>
                    <a:pt x="30" y="27"/>
                    <a:pt x="30" y="27"/>
                  </a:cubicBezTo>
                  <a:cubicBezTo>
                    <a:pt x="30" y="28"/>
                    <a:pt x="30" y="28"/>
                    <a:pt x="30" y="28"/>
                  </a:cubicBezTo>
                  <a:cubicBezTo>
                    <a:pt x="31" y="28"/>
                    <a:pt x="31" y="28"/>
                    <a:pt x="31" y="28"/>
                  </a:cubicBezTo>
                  <a:cubicBezTo>
                    <a:pt x="31" y="28"/>
                    <a:pt x="31" y="28"/>
                    <a:pt x="31" y="28"/>
                  </a:cubicBezTo>
                  <a:cubicBezTo>
                    <a:pt x="32" y="28"/>
                    <a:pt x="32" y="28"/>
                    <a:pt x="32" y="28"/>
                  </a:cubicBezTo>
                  <a:cubicBezTo>
                    <a:pt x="32" y="28"/>
                    <a:pt x="32" y="28"/>
                    <a:pt x="32" y="28"/>
                  </a:cubicBezTo>
                  <a:cubicBezTo>
                    <a:pt x="32" y="29"/>
                    <a:pt x="32" y="29"/>
                    <a:pt x="32" y="29"/>
                  </a:cubicBezTo>
                  <a:cubicBezTo>
                    <a:pt x="32" y="29"/>
                    <a:pt x="32" y="29"/>
                    <a:pt x="32" y="29"/>
                  </a:cubicBezTo>
                  <a:cubicBezTo>
                    <a:pt x="32" y="30"/>
                    <a:pt x="32" y="30"/>
                    <a:pt x="32" y="30"/>
                  </a:cubicBezTo>
                  <a:cubicBezTo>
                    <a:pt x="31" y="30"/>
                    <a:pt x="31" y="30"/>
                    <a:pt x="31" y="30"/>
                  </a:cubicBezTo>
                  <a:cubicBezTo>
                    <a:pt x="30" y="29"/>
                    <a:pt x="30" y="29"/>
                    <a:pt x="30" y="29"/>
                  </a:cubicBezTo>
                  <a:cubicBezTo>
                    <a:pt x="31" y="29"/>
                    <a:pt x="31" y="29"/>
                    <a:pt x="31" y="29"/>
                  </a:cubicBezTo>
                  <a:cubicBezTo>
                    <a:pt x="31" y="29"/>
                    <a:pt x="31" y="29"/>
                    <a:pt x="31" y="29"/>
                  </a:cubicBezTo>
                  <a:cubicBezTo>
                    <a:pt x="30" y="28"/>
                    <a:pt x="30" y="28"/>
                    <a:pt x="30" y="28"/>
                  </a:cubicBezTo>
                  <a:cubicBezTo>
                    <a:pt x="30" y="29"/>
                    <a:pt x="30" y="29"/>
                    <a:pt x="30" y="29"/>
                  </a:cubicBezTo>
                  <a:cubicBezTo>
                    <a:pt x="29" y="29"/>
                    <a:pt x="29" y="29"/>
                    <a:pt x="29" y="29"/>
                  </a:cubicBezTo>
                  <a:cubicBezTo>
                    <a:pt x="28" y="28"/>
                    <a:pt x="28" y="28"/>
                    <a:pt x="28" y="28"/>
                  </a:cubicBezTo>
                  <a:cubicBezTo>
                    <a:pt x="28" y="28"/>
                    <a:pt x="28" y="28"/>
                    <a:pt x="28" y="28"/>
                  </a:cubicBezTo>
                  <a:cubicBezTo>
                    <a:pt x="28" y="27"/>
                    <a:pt x="28" y="27"/>
                    <a:pt x="28" y="27"/>
                  </a:cubicBezTo>
                  <a:cubicBezTo>
                    <a:pt x="27" y="26"/>
                    <a:pt x="27" y="26"/>
                    <a:pt x="27" y="26"/>
                  </a:cubicBezTo>
                  <a:cubicBezTo>
                    <a:pt x="26" y="26"/>
                    <a:pt x="26" y="26"/>
                    <a:pt x="26" y="26"/>
                  </a:cubicBezTo>
                  <a:cubicBezTo>
                    <a:pt x="26" y="25"/>
                    <a:pt x="26" y="25"/>
                    <a:pt x="26" y="25"/>
                  </a:cubicBezTo>
                  <a:cubicBezTo>
                    <a:pt x="25" y="24"/>
                    <a:pt x="25" y="24"/>
                    <a:pt x="25" y="24"/>
                  </a:cubicBezTo>
                  <a:cubicBezTo>
                    <a:pt x="25" y="24"/>
                    <a:pt x="25" y="24"/>
                    <a:pt x="25" y="24"/>
                  </a:cubicBezTo>
                  <a:cubicBezTo>
                    <a:pt x="24" y="24"/>
                    <a:pt x="24" y="24"/>
                    <a:pt x="24" y="24"/>
                  </a:cubicBezTo>
                  <a:cubicBezTo>
                    <a:pt x="24" y="24"/>
                    <a:pt x="24" y="24"/>
                    <a:pt x="24" y="24"/>
                  </a:cubicBezTo>
                  <a:cubicBezTo>
                    <a:pt x="25" y="26"/>
                    <a:pt x="25" y="26"/>
                    <a:pt x="25" y="26"/>
                  </a:cubicBezTo>
                  <a:cubicBezTo>
                    <a:pt x="25" y="27"/>
                    <a:pt x="25" y="27"/>
                    <a:pt x="25" y="27"/>
                  </a:cubicBezTo>
                  <a:cubicBezTo>
                    <a:pt x="25" y="27"/>
                    <a:pt x="25" y="27"/>
                    <a:pt x="25" y="27"/>
                  </a:cubicBezTo>
                  <a:cubicBezTo>
                    <a:pt x="24" y="26"/>
                    <a:pt x="24" y="26"/>
                    <a:pt x="24" y="26"/>
                  </a:cubicBezTo>
                  <a:cubicBezTo>
                    <a:pt x="23" y="25"/>
                    <a:pt x="23" y="25"/>
                    <a:pt x="23" y="25"/>
                  </a:cubicBezTo>
                  <a:cubicBezTo>
                    <a:pt x="23" y="25"/>
                    <a:pt x="23" y="25"/>
                    <a:pt x="23" y="25"/>
                  </a:cubicBezTo>
                  <a:cubicBezTo>
                    <a:pt x="21" y="24"/>
                    <a:pt x="21" y="24"/>
                    <a:pt x="21" y="24"/>
                  </a:cubicBezTo>
                  <a:cubicBezTo>
                    <a:pt x="20" y="24"/>
                    <a:pt x="20" y="24"/>
                    <a:pt x="20" y="24"/>
                  </a:cubicBezTo>
                  <a:cubicBezTo>
                    <a:pt x="19" y="25"/>
                    <a:pt x="19" y="25"/>
                    <a:pt x="19" y="25"/>
                  </a:cubicBezTo>
                  <a:cubicBezTo>
                    <a:pt x="20" y="25"/>
                    <a:pt x="20" y="25"/>
                    <a:pt x="20" y="25"/>
                  </a:cubicBezTo>
                  <a:cubicBezTo>
                    <a:pt x="19" y="26"/>
                    <a:pt x="19" y="26"/>
                    <a:pt x="19" y="26"/>
                  </a:cubicBezTo>
                  <a:cubicBezTo>
                    <a:pt x="18" y="25"/>
                    <a:pt x="18" y="25"/>
                    <a:pt x="18" y="25"/>
                  </a:cubicBezTo>
                  <a:cubicBezTo>
                    <a:pt x="17" y="25"/>
                    <a:pt x="17" y="25"/>
                    <a:pt x="17" y="25"/>
                  </a:cubicBezTo>
                  <a:cubicBezTo>
                    <a:pt x="16" y="25"/>
                    <a:pt x="16" y="25"/>
                    <a:pt x="16" y="25"/>
                  </a:cubicBezTo>
                  <a:cubicBezTo>
                    <a:pt x="17" y="25"/>
                    <a:pt x="17" y="25"/>
                    <a:pt x="17" y="25"/>
                  </a:cubicBezTo>
                  <a:cubicBezTo>
                    <a:pt x="16" y="24"/>
                    <a:pt x="16" y="24"/>
                    <a:pt x="16" y="24"/>
                  </a:cubicBezTo>
                  <a:cubicBezTo>
                    <a:pt x="16" y="24"/>
                    <a:pt x="16" y="24"/>
                    <a:pt x="16" y="24"/>
                  </a:cubicBezTo>
                  <a:cubicBezTo>
                    <a:pt x="16" y="25"/>
                    <a:pt x="16" y="25"/>
                    <a:pt x="16" y="25"/>
                  </a:cubicBezTo>
                  <a:cubicBezTo>
                    <a:pt x="15" y="24"/>
                    <a:pt x="15" y="24"/>
                    <a:pt x="15" y="24"/>
                  </a:cubicBezTo>
                  <a:cubicBezTo>
                    <a:pt x="15" y="23"/>
                    <a:pt x="15" y="23"/>
                    <a:pt x="15" y="23"/>
                  </a:cubicBezTo>
                  <a:cubicBezTo>
                    <a:pt x="15" y="23"/>
                    <a:pt x="15" y="23"/>
                    <a:pt x="15" y="23"/>
                  </a:cubicBezTo>
                  <a:cubicBezTo>
                    <a:pt x="16" y="22"/>
                    <a:pt x="16" y="22"/>
                    <a:pt x="16" y="22"/>
                  </a:cubicBezTo>
                  <a:cubicBezTo>
                    <a:pt x="17" y="21"/>
                    <a:pt x="17" y="21"/>
                    <a:pt x="17" y="21"/>
                  </a:cubicBezTo>
                  <a:cubicBezTo>
                    <a:pt x="16" y="20"/>
                    <a:pt x="16" y="20"/>
                    <a:pt x="16" y="20"/>
                  </a:cubicBezTo>
                  <a:cubicBezTo>
                    <a:pt x="15" y="20"/>
                    <a:pt x="15" y="20"/>
                    <a:pt x="15" y="20"/>
                  </a:cubicBezTo>
                  <a:cubicBezTo>
                    <a:pt x="15" y="21"/>
                    <a:pt x="15" y="21"/>
                    <a:pt x="15" y="21"/>
                  </a:cubicBezTo>
                  <a:cubicBezTo>
                    <a:pt x="15" y="21"/>
                    <a:pt x="15" y="21"/>
                    <a:pt x="15" y="21"/>
                  </a:cubicBezTo>
                  <a:cubicBezTo>
                    <a:pt x="15" y="22"/>
                    <a:pt x="15" y="22"/>
                    <a:pt x="15" y="22"/>
                  </a:cubicBezTo>
                  <a:cubicBezTo>
                    <a:pt x="14" y="22"/>
                    <a:pt x="14" y="22"/>
                    <a:pt x="14" y="22"/>
                  </a:cubicBezTo>
                  <a:cubicBezTo>
                    <a:pt x="13" y="21"/>
                    <a:pt x="13" y="21"/>
                    <a:pt x="13" y="21"/>
                  </a:cubicBezTo>
                  <a:cubicBezTo>
                    <a:pt x="13" y="20"/>
                    <a:pt x="13" y="20"/>
                    <a:pt x="13" y="20"/>
                  </a:cubicBezTo>
                  <a:cubicBezTo>
                    <a:pt x="13" y="20"/>
                    <a:pt x="13" y="20"/>
                    <a:pt x="13" y="20"/>
                  </a:cubicBezTo>
                  <a:cubicBezTo>
                    <a:pt x="13" y="20"/>
                    <a:pt x="13" y="20"/>
                    <a:pt x="13" y="20"/>
                  </a:cubicBezTo>
                  <a:cubicBezTo>
                    <a:pt x="12" y="20"/>
                    <a:pt x="12" y="20"/>
                    <a:pt x="12" y="20"/>
                  </a:cubicBezTo>
                  <a:cubicBezTo>
                    <a:pt x="12" y="18"/>
                    <a:pt x="12" y="18"/>
                    <a:pt x="12" y="18"/>
                  </a:cubicBezTo>
                  <a:cubicBezTo>
                    <a:pt x="12" y="17"/>
                    <a:pt x="12" y="17"/>
                    <a:pt x="12" y="17"/>
                  </a:cubicBezTo>
                  <a:cubicBezTo>
                    <a:pt x="11" y="16"/>
                    <a:pt x="11" y="16"/>
                    <a:pt x="11" y="16"/>
                  </a:cubicBezTo>
                  <a:cubicBezTo>
                    <a:pt x="12" y="16"/>
                    <a:pt x="12" y="16"/>
                    <a:pt x="12" y="16"/>
                  </a:cubicBezTo>
                  <a:cubicBezTo>
                    <a:pt x="11" y="15"/>
                    <a:pt x="11" y="15"/>
                    <a:pt x="11" y="15"/>
                  </a:cubicBezTo>
                  <a:cubicBezTo>
                    <a:pt x="11" y="15"/>
                    <a:pt x="11" y="15"/>
                    <a:pt x="11" y="15"/>
                  </a:cubicBezTo>
                  <a:cubicBezTo>
                    <a:pt x="11" y="14"/>
                    <a:pt x="11" y="14"/>
                    <a:pt x="11" y="14"/>
                  </a:cubicBezTo>
                  <a:cubicBezTo>
                    <a:pt x="11" y="13"/>
                    <a:pt x="11" y="13"/>
                    <a:pt x="11" y="13"/>
                  </a:cubicBezTo>
                  <a:cubicBezTo>
                    <a:pt x="11" y="14"/>
                    <a:pt x="11" y="14"/>
                    <a:pt x="11" y="14"/>
                  </a:cubicBezTo>
                  <a:cubicBezTo>
                    <a:pt x="12" y="14"/>
                    <a:pt x="12" y="14"/>
                    <a:pt x="12" y="14"/>
                  </a:cubicBezTo>
                  <a:cubicBezTo>
                    <a:pt x="13" y="14"/>
                    <a:pt x="13" y="14"/>
                    <a:pt x="13" y="14"/>
                  </a:cubicBezTo>
                  <a:cubicBezTo>
                    <a:pt x="13" y="13"/>
                    <a:pt x="13" y="13"/>
                    <a:pt x="13" y="13"/>
                  </a:cubicBezTo>
                  <a:cubicBezTo>
                    <a:pt x="12" y="12"/>
                    <a:pt x="12" y="12"/>
                    <a:pt x="12" y="12"/>
                  </a:cubicBezTo>
                  <a:cubicBezTo>
                    <a:pt x="12" y="11"/>
                    <a:pt x="12" y="11"/>
                    <a:pt x="12" y="11"/>
                  </a:cubicBezTo>
                  <a:cubicBezTo>
                    <a:pt x="13" y="9"/>
                    <a:pt x="13" y="9"/>
                    <a:pt x="13" y="9"/>
                  </a:cubicBezTo>
                  <a:cubicBezTo>
                    <a:pt x="13" y="7"/>
                    <a:pt x="13" y="7"/>
                    <a:pt x="13" y="7"/>
                  </a:cubicBezTo>
                  <a:cubicBezTo>
                    <a:pt x="13" y="6"/>
                    <a:pt x="13" y="6"/>
                    <a:pt x="13" y="6"/>
                  </a:cubicBezTo>
                  <a:cubicBezTo>
                    <a:pt x="14" y="5"/>
                    <a:pt x="14" y="5"/>
                    <a:pt x="14" y="5"/>
                  </a:cubicBezTo>
                  <a:cubicBezTo>
                    <a:pt x="14" y="4"/>
                    <a:pt x="14" y="4"/>
                    <a:pt x="14" y="4"/>
                  </a:cubicBezTo>
                  <a:cubicBezTo>
                    <a:pt x="15" y="4"/>
                    <a:pt x="15" y="4"/>
                    <a:pt x="15" y="4"/>
                  </a:cubicBezTo>
                  <a:cubicBezTo>
                    <a:pt x="17" y="4"/>
                    <a:pt x="17" y="4"/>
                    <a:pt x="17" y="4"/>
                  </a:cubicBezTo>
                  <a:cubicBezTo>
                    <a:pt x="17" y="5"/>
                    <a:pt x="17" y="5"/>
                    <a:pt x="17" y="5"/>
                  </a:cubicBezTo>
                  <a:cubicBezTo>
                    <a:pt x="18" y="5"/>
                    <a:pt x="18" y="5"/>
                    <a:pt x="18" y="5"/>
                  </a:cubicBezTo>
                  <a:cubicBezTo>
                    <a:pt x="18" y="5"/>
                    <a:pt x="18" y="5"/>
                    <a:pt x="18" y="5"/>
                  </a:cubicBezTo>
                  <a:cubicBezTo>
                    <a:pt x="20" y="5"/>
                    <a:pt x="20" y="5"/>
                    <a:pt x="20" y="5"/>
                  </a:cubicBezTo>
                  <a:cubicBezTo>
                    <a:pt x="20" y="4"/>
                    <a:pt x="20" y="4"/>
                    <a:pt x="20" y="4"/>
                  </a:cubicBezTo>
                  <a:cubicBezTo>
                    <a:pt x="20" y="4"/>
                    <a:pt x="20" y="4"/>
                    <a:pt x="20" y="4"/>
                  </a:cubicBezTo>
                  <a:cubicBezTo>
                    <a:pt x="21" y="4"/>
                    <a:pt x="21" y="4"/>
                    <a:pt x="21" y="4"/>
                  </a:cubicBezTo>
                  <a:cubicBezTo>
                    <a:pt x="21" y="4"/>
                    <a:pt x="21" y="4"/>
                    <a:pt x="21" y="4"/>
                  </a:cubicBezTo>
                  <a:cubicBezTo>
                    <a:pt x="21" y="5"/>
                    <a:pt x="21" y="5"/>
                    <a:pt x="21" y="5"/>
                  </a:cubicBezTo>
                  <a:cubicBezTo>
                    <a:pt x="21" y="5"/>
                    <a:pt x="21" y="5"/>
                    <a:pt x="21" y="5"/>
                  </a:cubicBezTo>
                  <a:cubicBezTo>
                    <a:pt x="20" y="7"/>
                    <a:pt x="20" y="7"/>
                    <a:pt x="20" y="7"/>
                  </a:cubicBezTo>
                  <a:cubicBezTo>
                    <a:pt x="21" y="8"/>
                    <a:pt x="21" y="8"/>
                    <a:pt x="21" y="8"/>
                  </a:cubicBezTo>
                  <a:cubicBezTo>
                    <a:pt x="22" y="8"/>
                    <a:pt x="22" y="8"/>
                    <a:pt x="22" y="8"/>
                  </a:cubicBezTo>
                  <a:cubicBezTo>
                    <a:pt x="22" y="9"/>
                    <a:pt x="22" y="9"/>
                    <a:pt x="22" y="9"/>
                  </a:cubicBezTo>
                  <a:cubicBezTo>
                    <a:pt x="23" y="10"/>
                    <a:pt x="23" y="10"/>
                    <a:pt x="23" y="10"/>
                  </a:cubicBezTo>
                  <a:cubicBezTo>
                    <a:pt x="22" y="12"/>
                    <a:pt x="22" y="12"/>
                    <a:pt x="22" y="12"/>
                  </a:cubicBezTo>
                  <a:cubicBezTo>
                    <a:pt x="22" y="13"/>
                    <a:pt x="22" y="13"/>
                    <a:pt x="22" y="13"/>
                  </a:cubicBezTo>
                  <a:cubicBezTo>
                    <a:pt x="22" y="14"/>
                    <a:pt x="22" y="14"/>
                    <a:pt x="22" y="14"/>
                  </a:cubicBezTo>
                  <a:cubicBezTo>
                    <a:pt x="21" y="15"/>
                    <a:pt x="21" y="15"/>
                    <a:pt x="21" y="15"/>
                  </a:cubicBezTo>
                  <a:cubicBezTo>
                    <a:pt x="21" y="15"/>
                    <a:pt x="21" y="15"/>
                    <a:pt x="21" y="15"/>
                  </a:cubicBezTo>
                  <a:cubicBezTo>
                    <a:pt x="21" y="14"/>
                    <a:pt x="21" y="14"/>
                    <a:pt x="21" y="14"/>
                  </a:cubicBezTo>
                  <a:cubicBezTo>
                    <a:pt x="21" y="14"/>
                    <a:pt x="21" y="14"/>
                    <a:pt x="21" y="14"/>
                  </a:cubicBezTo>
                  <a:cubicBezTo>
                    <a:pt x="19" y="15"/>
                    <a:pt x="19" y="15"/>
                    <a:pt x="19" y="15"/>
                  </a:cubicBezTo>
                  <a:cubicBezTo>
                    <a:pt x="19" y="16"/>
                    <a:pt x="19" y="16"/>
                    <a:pt x="19" y="16"/>
                  </a:cubicBezTo>
                  <a:cubicBezTo>
                    <a:pt x="19" y="17"/>
                    <a:pt x="19" y="17"/>
                    <a:pt x="19" y="17"/>
                  </a:cubicBezTo>
                  <a:cubicBezTo>
                    <a:pt x="19" y="18"/>
                    <a:pt x="19" y="18"/>
                    <a:pt x="19" y="18"/>
                  </a:cubicBezTo>
                  <a:cubicBezTo>
                    <a:pt x="19" y="19"/>
                    <a:pt x="19" y="19"/>
                    <a:pt x="19" y="19"/>
                  </a:cubicBezTo>
                  <a:cubicBezTo>
                    <a:pt x="19" y="19"/>
                    <a:pt x="19" y="19"/>
                    <a:pt x="19" y="19"/>
                  </a:cubicBezTo>
                  <a:cubicBezTo>
                    <a:pt x="19" y="20"/>
                    <a:pt x="19" y="20"/>
                    <a:pt x="19" y="20"/>
                  </a:cubicBezTo>
                  <a:cubicBezTo>
                    <a:pt x="20" y="21"/>
                    <a:pt x="20" y="21"/>
                    <a:pt x="20" y="21"/>
                  </a:cubicBezTo>
                  <a:cubicBezTo>
                    <a:pt x="20" y="21"/>
                    <a:pt x="20" y="21"/>
                    <a:pt x="20" y="21"/>
                  </a:cubicBezTo>
                  <a:cubicBezTo>
                    <a:pt x="20" y="22"/>
                    <a:pt x="20" y="22"/>
                    <a:pt x="20" y="22"/>
                  </a:cubicBezTo>
                  <a:close/>
                  <a:moveTo>
                    <a:pt x="21" y="22"/>
                  </a:moveTo>
                  <a:cubicBezTo>
                    <a:pt x="21" y="23"/>
                    <a:pt x="21" y="23"/>
                    <a:pt x="21" y="23"/>
                  </a:cubicBezTo>
                  <a:cubicBezTo>
                    <a:pt x="22" y="23"/>
                    <a:pt x="22" y="23"/>
                    <a:pt x="22" y="23"/>
                  </a:cubicBezTo>
                  <a:cubicBezTo>
                    <a:pt x="22" y="23"/>
                    <a:pt x="22" y="23"/>
                    <a:pt x="22" y="23"/>
                  </a:cubicBezTo>
                  <a:cubicBezTo>
                    <a:pt x="21" y="22"/>
                    <a:pt x="21" y="22"/>
                    <a:pt x="21" y="22"/>
                  </a:cubicBezTo>
                  <a:close/>
                  <a:moveTo>
                    <a:pt x="21" y="19"/>
                  </a:moveTo>
                  <a:cubicBezTo>
                    <a:pt x="21" y="20"/>
                    <a:pt x="21" y="20"/>
                    <a:pt x="21" y="20"/>
                  </a:cubicBezTo>
                  <a:cubicBezTo>
                    <a:pt x="21" y="21"/>
                    <a:pt x="21" y="21"/>
                    <a:pt x="21" y="21"/>
                  </a:cubicBezTo>
                  <a:cubicBezTo>
                    <a:pt x="21" y="21"/>
                    <a:pt x="21" y="21"/>
                    <a:pt x="21" y="21"/>
                  </a:cubicBezTo>
                  <a:cubicBezTo>
                    <a:pt x="22" y="21"/>
                    <a:pt x="22" y="21"/>
                    <a:pt x="22" y="21"/>
                  </a:cubicBezTo>
                  <a:cubicBezTo>
                    <a:pt x="22" y="19"/>
                    <a:pt x="22" y="19"/>
                    <a:pt x="22" y="19"/>
                  </a:cubicBezTo>
                  <a:cubicBezTo>
                    <a:pt x="22" y="19"/>
                    <a:pt x="22" y="19"/>
                    <a:pt x="22" y="19"/>
                  </a:cubicBezTo>
                  <a:cubicBezTo>
                    <a:pt x="22" y="19"/>
                    <a:pt x="22" y="19"/>
                    <a:pt x="22" y="19"/>
                  </a:cubicBezTo>
                  <a:cubicBezTo>
                    <a:pt x="21" y="19"/>
                    <a:pt x="21" y="19"/>
                    <a:pt x="21" y="19"/>
                  </a:cubicBezTo>
                  <a:close/>
                  <a:moveTo>
                    <a:pt x="13" y="24"/>
                  </a:moveTo>
                  <a:cubicBezTo>
                    <a:pt x="13" y="25"/>
                    <a:pt x="13" y="25"/>
                    <a:pt x="13" y="25"/>
                  </a:cubicBezTo>
                  <a:cubicBezTo>
                    <a:pt x="14" y="25"/>
                    <a:pt x="14" y="25"/>
                    <a:pt x="14" y="25"/>
                  </a:cubicBezTo>
                  <a:cubicBezTo>
                    <a:pt x="14" y="25"/>
                    <a:pt x="14" y="25"/>
                    <a:pt x="14" y="25"/>
                  </a:cubicBezTo>
                  <a:cubicBezTo>
                    <a:pt x="13" y="24"/>
                    <a:pt x="13" y="24"/>
                    <a:pt x="13" y="24"/>
                  </a:cubicBezTo>
                  <a:cubicBezTo>
                    <a:pt x="13" y="24"/>
                    <a:pt x="13" y="24"/>
                    <a:pt x="13" y="24"/>
                  </a:cubicBezTo>
                  <a:close/>
                  <a:moveTo>
                    <a:pt x="14" y="26"/>
                  </a:moveTo>
                  <a:cubicBezTo>
                    <a:pt x="14" y="26"/>
                    <a:pt x="14" y="26"/>
                    <a:pt x="14" y="26"/>
                  </a:cubicBezTo>
                  <a:cubicBezTo>
                    <a:pt x="15" y="26"/>
                    <a:pt x="15" y="26"/>
                    <a:pt x="15" y="26"/>
                  </a:cubicBezTo>
                  <a:cubicBezTo>
                    <a:pt x="15" y="27"/>
                    <a:pt x="15" y="27"/>
                    <a:pt x="15" y="27"/>
                  </a:cubicBezTo>
                  <a:cubicBezTo>
                    <a:pt x="16" y="28"/>
                    <a:pt x="16" y="28"/>
                    <a:pt x="16" y="28"/>
                  </a:cubicBezTo>
                  <a:cubicBezTo>
                    <a:pt x="16" y="28"/>
                    <a:pt x="16" y="28"/>
                    <a:pt x="16" y="28"/>
                  </a:cubicBezTo>
                  <a:cubicBezTo>
                    <a:pt x="16" y="29"/>
                    <a:pt x="16" y="29"/>
                    <a:pt x="16" y="29"/>
                  </a:cubicBezTo>
                  <a:cubicBezTo>
                    <a:pt x="17" y="30"/>
                    <a:pt x="17" y="30"/>
                    <a:pt x="17" y="30"/>
                  </a:cubicBezTo>
                  <a:cubicBezTo>
                    <a:pt x="17" y="31"/>
                    <a:pt x="17" y="31"/>
                    <a:pt x="17" y="31"/>
                  </a:cubicBezTo>
                  <a:cubicBezTo>
                    <a:pt x="18" y="31"/>
                    <a:pt x="18" y="31"/>
                    <a:pt x="18" y="31"/>
                  </a:cubicBezTo>
                  <a:cubicBezTo>
                    <a:pt x="19" y="32"/>
                    <a:pt x="19" y="32"/>
                    <a:pt x="19" y="32"/>
                  </a:cubicBezTo>
                  <a:cubicBezTo>
                    <a:pt x="20" y="31"/>
                    <a:pt x="20" y="31"/>
                    <a:pt x="20" y="31"/>
                  </a:cubicBezTo>
                  <a:cubicBezTo>
                    <a:pt x="20" y="30"/>
                    <a:pt x="20" y="30"/>
                    <a:pt x="20" y="30"/>
                  </a:cubicBezTo>
                  <a:cubicBezTo>
                    <a:pt x="20" y="30"/>
                    <a:pt x="20" y="30"/>
                    <a:pt x="20" y="30"/>
                  </a:cubicBezTo>
                  <a:cubicBezTo>
                    <a:pt x="20" y="29"/>
                    <a:pt x="20" y="29"/>
                    <a:pt x="20" y="29"/>
                  </a:cubicBezTo>
                  <a:cubicBezTo>
                    <a:pt x="20" y="29"/>
                    <a:pt x="20" y="29"/>
                    <a:pt x="20" y="29"/>
                  </a:cubicBezTo>
                  <a:cubicBezTo>
                    <a:pt x="20" y="28"/>
                    <a:pt x="20" y="28"/>
                    <a:pt x="20" y="28"/>
                  </a:cubicBezTo>
                  <a:cubicBezTo>
                    <a:pt x="20" y="28"/>
                    <a:pt x="20" y="28"/>
                    <a:pt x="20" y="28"/>
                  </a:cubicBezTo>
                  <a:cubicBezTo>
                    <a:pt x="19" y="27"/>
                    <a:pt x="19" y="27"/>
                    <a:pt x="19" y="27"/>
                  </a:cubicBezTo>
                  <a:cubicBezTo>
                    <a:pt x="17" y="26"/>
                    <a:pt x="17" y="26"/>
                    <a:pt x="17" y="26"/>
                  </a:cubicBezTo>
                  <a:cubicBezTo>
                    <a:pt x="16" y="26"/>
                    <a:pt x="16" y="26"/>
                    <a:pt x="16" y="26"/>
                  </a:cubicBezTo>
                  <a:cubicBezTo>
                    <a:pt x="15" y="26"/>
                    <a:pt x="15" y="26"/>
                    <a:pt x="15" y="26"/>
                  </a:cubicBezTo>
                  <a:cubicBezTo>
                    <a:pt x="14" y="26"/>
                    <a:pt x="14" y="26"/>
                    <a:pt x="14" y="26"/>
                  </a:cubicBezTo>
                  <a:close/>
                  <a:moveTo>
                    <a:pt x="32" y="23"/>
                  </a:moveTo>
                  <a:cubicBezTo>
                    <a:pt x="31" y="24"/>
                    <a:pt x="31" y="24"/>
                    <a:pt x="31" y="24"/>
                  </a:cubicBezTo>
                  <a:cubicBezTo>
                    <a:pt x="32" y="24"/>
                    <a:pt x="32" y="24"/>
                    <a:pt x="32" y="24"/>
                  </a:cubicBezTo>
                  <a:cubicBezTo>
                    <a:pt x="31" y="25"/>
                    <a:pt x="31" y="25"/>
                    <a:pt x="31" y="25"/>
                  </a:cubicBezTo>
                  <a:cubicBezTo>
                    <a:pt x="31" y="25"/>
                    <a:pt x="31" y="25"/>
                    <a:pt x="31" y="25"/>
                  </a:cubicBezTo>
                  <a:cubicBezTo>
                    <a:pt x="31" y="26"/>
                    <a:pt x="31" y="26"/>
                    <a:pt x="31" y="26"/>
                  </a:cubicBezTo>
                  <a:cubicBezTo>
                    <a:pt x="33" y="25"/>
                    <a:pt x="33" y="25"/>
                    <a:pt x="33" y="25"/>
                  </a:cubicBezTo>
                  <a:cubicBezTo>
                    <a:pt x="33" y="25"/>
                    <a:pt x="33" y="25"/>
                    <a:pt x="33" y="25"/>
                  </a:cubicBezTo>
                  <a:cubicBezTo>
                    <a:pt x="32" y="24"/>
                    <a:pt x="32" y="24"/>
                    <a:pt x="32" y="24"/>
                  </a:cubicBezTo>
                  <a:cubicBezTo>
                    <a:pt x="32" y="23"/>
                    <a:pt x="32" y="23"/>
                    <a:pt x="32" y="23"/>
                  </a:cubicBezTo>
                  <a:close/>
                  <a:moveTo>
                    <a:pt x="21" y="26"/>
                  </a:moveTo>
                  <a:cubicBezTo>
                    <a:pt x="22" y="27"/>
                    <a:pt x="22" y="27"/>
                    <a:pt x="22" y="27"/>
                  </a:cubicBezTo>
                  <a:cubicBezTo>
                    <a:pt x="22" y="27"/>
                    <a:pt x="22" y="27"/>
                    <a:pt x="22" y="27"/>
                  </a:cubicBezTo>
                  <a:cubicBezTo>
                    <a:pt x="23" y="26"/>
                    <a:pt x="23" y="26"/>
                    <a:pt x="23" y="26"/>
                  </a:cubicBezTo>
                  <a:cubicBezTo>
                    <a:pt x="22" y="26"/>
                    <a:pt x="22" y="26"/>
                    <a:pt x="22" y="26"/>
                  </a:cubicBezTo>
                  <a:cubicBezTo>
                    <a:pt x="21" y="25"/>
                    <a:pt x="21" y="25"/>
                    <a:pt x="21" y="25"/>
                  </a:cubicBezTo>
                  <a:cubicBezTo>
                    <a:pt x="21" y="26"/>
                    <a:pt x="21" y="26"/>
                    <a:pt x="21" y="26"/>
                  </a:cubicBezTo>
                  <a:cubicBezTo>
                    <a:pt x="21" y="26"/>
                    <a:pt x="21" y="26"/>
                    <a:pt x="21" y="26"/>
                  </a:cubicBezTo>
                  <a:close/>
                  <a:moveTo>
                    <a:pt x="23" y="30"/>
                  </a:moveTo>
                  <a:cubicBezTo>
                    <a:pt x="22" y="30"/>
                    <a:pt x="22" y="30"/>
                    <a:pt x="22" y="30"/>
                  </a:cubicBezTo>
                  <a:cubicBezTo>
                    <a:pt x="22" y="31"/>
                    <a:pt x="22" y="31"/>
                    <a:pt x="22" y="31"/>
                  </a:cubicBezTo>
                  <a:cubicBezTo>
                    <a:pt x="22" y="32"/>
                    <a:pt x="22" y="32"/>
                    <a:pt x="22" y="32"/>
                  </a:cubicBezTo>
                  <a:cubicBezTo>
                    <a:pt x="23" y="32"/>
                    <a:pt x="23" y="32"/>
                    <a:pt x="23" y="32"/>
                  </a:cubicBezTo>
                  <a:cubicBezTo>
                    <a:pt x="23" y="31"/>
                    <a:pt x="23" y="31"/>
                    <a:pt x="23" y="31"/>
                  </a:cubicBezTo>
                  <a:cubicBezTo>
                    <a:pt x="23" y="30"/>
                    <a:pt x="23" y="30"/>
                    <a:pt x="23" y="30"/>
                  </a:cubicBezTo>
                  <a:cubicBezTo>
                    <a:pt x="23" y="29"/>
                    <a:pt x="23" y="29"/>
                    <a:pt x="23" y="29"/>
                  </a:cubicBezTo>
                  <a:cubicBezTo>
                    <a:pt x="23" y="30"/>
                    <a:pt x="23" y="30"/>
                    <a:pt x="23" y="30"/>
                  </a:cubicBezTo>
                  <a:close/>
                  <a:moveTo>
                    <a:pt x="25" y="30"/>
                  </a:moveTo>
                  <a:cubicBezTo>
                    <a:pt x="24" y="30"/>
                    <a:pt x="24" y="30"/>
                    <a:pt x="24" y="30"/>
                  </a:cubicBezTo>
                  <a:cubicBezTo>
                    <a:pt x="25" y="31"/>
                    <a:pt x="25" y="31"/>
                    <a:pt x="25" y="31"/>
                  </a:cubicBezTo>
                  <a:cubicBezTo>
                    <a:pt x="25" y="31"/>
                    <a:pt x="25" y="31"/>
                    <a:pt x="25" y="31"/>
                  </a:cubicBezTo>
                  <a:cubicBezTo>
                    <a:pt x="26" y="30"/>
                    <a:pt x="26" y="30"/>
                    <a:pt x="26" y="30"/>
                  </a:cubicBezTo>
                  <a:cubicBezTo>
                    <a:pt x="25" y="30"/>
                    <a:pt x="25" y="30"/>
                    <a:pt x="25" y="30"/>
                  </a:cubicBezTo>
                  <a:close/>
                  <a:moveTo>
                    <a:pt x="28" y="28"/>
                  </a:moveTo>
                  <a:cubicBezTo>
                    <a:pt x="27" y="27"/>
                    <a:pt x="27" y="27"/>
                    <a:pt x="27" y="27"/>
                  </a:cubicBezTo>
                  <a:cubicBezTo>
                    <a:pt x="26" y="27"/>
                    <a:pt x="26" y="27"/>
                    <a:pt x="26" y="27"/>
                  </a:cubicBezTo>
                  <a:cubicBezTo>
                    <a:pt x="26" y="28"/>
                    <a:pt x="26" y="28"/>
                    <a:pt x="26" y="28"/>
                  </a:cubicBezTo>
                  <a:cubicBezTo>
                    <a:pt x="28" y="29"/>
                    <a:pt x="28" y="29"/>
                    <a:pt x="28" y="29"/>
                  </a:cubicBezTo>
                  <a:cubicBezTo>
                    <a:pt x="28" y="29"/>
                    <a:pt x="28" y="29"/>
                    <a:pt x="28" y="29"/>
                  </a:cubicBezTo>
                  <a:cubicBezTo>
                    <a:pt x="28" y="28"/>
                    <a:pt x="28" y="28"/>
                    <a:pt x="28" y="28"/>
                  </a:cubicBezTo>
                  <a:close/>
                  <a:moveTo>
                    <a:pt x="29" y="30"/>
                  </a:moveTo>
                  <a:cubicBezTo>
                    <a:pt x="30" y="30"/>
                    <a:pt x="30" y="30"/>
                    <a:pt x="30" y="30"/>
                  </a:cubicBezTo>
                  <a:cubicBezTo>
                    <a:pt x="30" y="31"/>
                    <a:pt x="30" y="31"/>
                    <a:pt x="30" y="31"/>
                  </a:cubicBezTo>
                  <a:cubicBezTo>
                    <a:pt x="31" y="31"/>
                    <a:pt x="31" y="31"/>
                    <a:pt x="31" y="31"/>
                  </a:cubicBezTo>
                  <a:cubicBezTo>
                    <a:pt x="30" y="30"/>
                    <a:pt x="30" y="30"/>
                    <a:pt x="30" y="30"/>
                  </a:cubicBezTo>
                  <a:cubicBezTo>
                    <a:pt x="29" y="30"/>
                    <a:pt x="29" y="30"/>
                    <a:pt x="29" y="30"/>
                  </a:cubicBezTo>
                  <a:close/>
                  <a:moveTo>
                    <a:pt x="28" y="33"/>
                  </a:moveTo>
                  <a:cubicBezTo>
                    <a:pt x="29" y="32"/>
                    <a:pt x="29" y="32"/>
                    <a:pt x="29" y="32"/>
                  </a:cubicBezTo>
                  <a:cubicBezTo>
                    <a:pt x="29" y="31"/>
                    <a:pt x="29" y="31"/>
                    <a:pt x="29" y="31"/>
                  </a:cubicBezTo>
                  <a:cubicBezTo>
                    <a:pt x="30" y="33"/>
                    <a:pt x="30" y="33"/>
                    <a:pt x="30" y="33"/>
                  </a:cubicBezTo>
                  <a:cubicBezTo>
                    <a:pt x="31" y="33"/>
                    <a:pt x="31" y="33"/>
                    <a:pt x="31" y="33"/>
                  </a:cubicBezTo>
                  <a:cubicBezTo>
                    <a:pt x="32" y="33"/>
                    <a:pt x="32" y="33"/>
                    <a:pt x="32" y="33"/>
                  </a:cubicBezTo>
                  <a:cubicBezTo>
                    <a:pt x="32" y="32"/>
                    <a:pt x="32" y="32"/>
                    <a:pt x="32" y="32"/>
                  </a:cubicBezTo>
                  <a:cubicBezTo>
                    <a:pt x="31" y="32"/>
                    <a:pt x="31" y="32"/>
                    <a:pt x="31" y="32"/>
                  </a:cubicBezTo>
                  <a:cubicBezTo>
                    <a:pt x="30" y="31"/>
                    <a:pt x="30" y="31"/>
                    <a:pt x="30" y="31"/>
                  </a:cubicBezTo>
                  <a:cubicBezTo>
                    <a:pt x="29" y="31"/>
                    <a:pt x="29" y="31"/>
                    <a:pt x="29" y="31"/>
                  </a:cubicBezTo>
                  <a:cubicBezTo>
                    <a:pt x="29" y="30"/>
                    <a:pt x="29" y="30"/>
                    <a:pt x="29" y="30"/>
                  </a:cubicBezTo>
                  <a:cubicBezTo>
                    <a:pt x="28" y="30"/>
                    <a:pt x="28" y="30"/>
                    <a:pt x="28" y="30"/>
                  </a:cubicBezTo>
                  <a:cubicBezTo>
                    <a:pt x="28" y="30"/>
                    <a:pt x="28" y="30"/>
                    <a:pt x="28" y="30"/>
                  </a:cubicBezTo>
                  <a:cubicBezTo>
                    <a:pt x="28" y="30"/>
                    <a:pt x="28" y="30"/>
                    <a:pt x="28" y="30"/>
                  </a:cubicBezTo>
                  <a:cubicBezTo>
                    <a:pt x="28" y="31"/>
                    <a:pt x="28" y="31"/>
                    <a:pt x="28" y="31"/>
                  </a:cubicBezTo>
                  <a:cubicBezTo>
                    <a:pt x="28" y="31"/>
                    <a:pt x="28" y="31"/>
                    <a:pt x="28" y="31"/>
                  </a:cubicBezTo>
                  <a:cubicBezTo>
                    <a:pt x="28" y="32"/>
                    <a:pt x="28" y="32"/>
                    <a:pt x="28" y="32"/>
                  </a:cubicBezTo>
                  <a:cubicBezTo>
                    <a:pt x="28" y="32"/>
                    <a:pt x="28" y="32"/>
                    <a:pt x="28" y="32"/>
                  </a:cubicBezTo>
                  <a:cubicBezTo>
                    <a:pt x="28" y="33"/>
                    <a:pt x="28" y="33"/>
                    <a:pt x="28" y="33"/>
                  </a:cubicBezTo>
                  <a:close/>
                  <a:moveTo>
                    <a:pt x="24" y="38"/>
                  </a:moveTo>
                  <a:cubicBezTo>
                    <a:pt x="23" y="39"/>
                    <a:pt x="23" y="39"/>
                    <a:pt x="23" y="39"/>
                  </a:cubicBezTo>
                  <a:cubicBezTo>
                    <a:pt x="23" y="39"/>
                    <a:pt x="23" y="39"/>
                    <a:pt x="23" y="39"/>
                  </a:cubicBezTo>
                  <a:cubicBezTo>
                    <a:pt x="22" y="38"/>
                    <a:pt x="22" y="38"/>
                    <a:pt x="22" y="38"/>
                  </a:cubicBezTo>
                  <a:cubicBezTo>
                    <a:pt x="23" y="37"/>
                    <a:pt x="23" y="37"/>
                    <a:pt x="23" y="37"/>
                  </a:cubicBezTo>
                  <a:cubicBezTo>
                    <a:pt x="23" y="35"/>
                    <a:pt x="23" y="35"/>
                    <a:pt x="23" y="35"/>
                  </a:cubicBezTo>
                  <a:cubicBezTo>
                    <a:pt x="23" y="34"/>
                    <a:pt x="23" y="34"/>
                    <a:pt x="23" y="34"/>
                  </a:cubicBezTo>
                  <a:cubicBezTo>
                    <a:pt x="23" y="34"/>
                    <a:pt x="23" y="34"/>
                    <a:pt x="23" y="34"/>
                  </a:cubicBezTo>
                  <a:cubicBezTo>
                    <a:pt x="23" y="34"/>
                    <a:pt x="23" y="34"/>
                    <a:pt x="23" y="34"/>
                  </a:cubicBezTo>
                  <a:cubicBezTo>
                    <a:pt x="22" y="33"/>
                    <a:pt x="22" y="33"/>
                    <a:pt x="22" y="33"/>
                  </a:cubicBezTo>
                  <a:cubicBezTo>
                    <a:pt x="22" y="33"/>
                    <a:pt x="22" y="33"/>
                    <a:pt x="22" y="33"/>
                  </a:cubicBezTo>
                  <a:cubicBezTo>
                    <a:pt x="23" y="33"/>
                    <a:pt x="23" y="33"/>
                    <a:pt x="23" y="33"/>
                  </a:cubicBezTo>
                  <a:cubicBezTo>
                    <a:pt x="24" y="33"/>
                    <a:pt x="24" y="33"/>
                    <a:pt x="24" y="33"/>
                  </a:cubicBezTo>
                  <a:cubicBezTo>
                    <a:pt x="24" y="34"/>
                    <a:pt x="24" y="34"/>
                    <a:pt x="24" y="34"/>
                  </a:cubicBezTo>
                  <a:cubicBezTo>
                    <a:pt x="24" y="34"/>
                    <a:pt x="24" y="34"/>
                    <a:pt x="24" y="34"/>
                  </a:cubicBezTo>
                  <a:cubicBezTo>
                    <a:pt x="25" y="34"/>
                    <a:pt x="25" y="34"/>
                    <a:pt x="25" y="34"/>
                  </a:cubicBezTo>
                  <a:cubicBezTo>
                    <a:pt x="25" y="34"/>
                    <a:pt x="25" y="34"/>
                    <a:pt x="25" y="34"/>
                  </a:cubicBezTo>
                  <a:cubicBezTo>
                    <a:pt x="26" y="34"/>
                    <a:pt x="26" y="34"/>
                    <a:pt x="26" y="34"/>
                  </a:cubicBezTo>
                  <a:cubicBezTo>
                    <a:pt x="27" y="35"/>
                    <a:pt x="27" y="35"/>
                    <a:pt x="27" y="35"/>
                  </a:cubicBezTo>
                  <a:cubicBezTo>
                    <a:pt x="27" y="34"/>
                    <a:pt x="27" y="34"/>
                    <a:pt x="27" y="34"/>
                  </a:cubicBezTo>
                  <a:cubicBezTo>
                    <a:pt x="28" y="34"/>
                    <a:pt x="28" y="34"/>
                    <a:pt x="28" y="34"/>
                  </a:cubicBezTo>
                  <a:cubicBezTo>
                    <a:pt x="28" y="34"/>
                    <a:pt x="28" y="34"/>
                    <a:pt x="28" y="34"/>
                  </a:cubicBezTo>
                  <a:cubicBezTo>
                    <a:pt x="28" y="35"/>
                    <a:pt x="28" y="35"/>
                    <a:pt x="28" y="35"/>
                  </a:cubicBezTo>
                  <a:cubicBezTo>
                    <a:pt x="28" y="35"/>
                    <a:pt x="28" y="35"/>
                    <a:pt x="28" y="35"/>
                  </a:cubicBezTo>
                  <a:cubicBezTo>
                    <a:pt x="27" y="36"/>
                    <a:pt x="27" y="36"/>
                    <a:pt x="27" y="36"/>
                  </a:cubicBezTo>
                  <a:cubicBezTo>
                    <a:pt x="26" y="37"/>
                    <a:pt x="26" y="37"/>
                    <a:pt x="26" y="37"/>
                  </a:cubicBezTo>
                  <a:cubicBezTo>
                    <a:pt x="26" y="38"/>
                    <a:pt x="26" y="38"/>
                    <a:pt x="26" y="38"/>
                  </a:cubicBezTo>
                  <a:cubicBezTo>
                    <a:pt x="25" y="38"/>
                    <a:pt x="25" y="38"/>
                    <a:pt x="25" y="38"/>
                  </a:cubicBezTo>
                  <a:cubicBezTo>
                    <a:pt x="25" y="38"/>
                    <a:pt x="25" y="38"/>
                    <a:pt x="25" y="38"/>
                  </a:cubicBezTo>
                  <a:cubicBezTo>
                    <a:pt x="25" y="38"/>
                    <a:pt x="25" y="38"/>
                    <a:pt x="25" y="38"/>
                  </a:cubicBezTo>
                  <a:cubicBezTo>
                    <a:pt x="24" y="38"/>
                    <a:pt x="24" y="38"/>
                    <a:pt x="24" y="38"/>
                  </a:cubicBezTo>
                  <a:close/>
                  <a:moveTo>
                    <a:pt x="26" y="38"/>
                  </a:moveTo>
                  <a:cubicBezTo>
                    <a:pt x="25" y="38"/>
                    <a:pt x="25" y="38"/>
                    <a:pt x="25" y="38"/>
                  </a:cubicBezTo>
                  <a:cubicBezTo>
                    <a:pt x="25" y="39"/>
                    <a:pt x="25" y="39"/>
                    <a:pt x="25" y="39"/>
                  </a:cubicBezTo>
                  <a:cubicBezTo>
                    <a:pt x="25" y="39"/>
                    <a:pt x="25" y="39"/>
                    <a:pt x="25" y="39"/>
                  </a:cubicBezTo>
                  <a:cubicBezTo>
                    <a:pt x="26" y="39"/>
                    <a:pt x="26" y="39"/>
                    <a:pt x="26" y="39"/>
                  </a:cubicBezTo>
                  <a:cubicBezTo>
                    <a:pt x="26" y="38"/>
                    <a:pt x="26" y="38"/>
                    <a:pt x="26" y="38"/>
                  </a:cubicBezTo>
                  <a:cubicBezTo>
                    <a:pt x="26" y="38"/>
                    <a:pt x="26" y="38"/>
                    <a:pt x="26" y="38"/>
                  </a:cubicBezTo>
                  <a:close/>
                  <a:moveTo>
                    <a:pt x="33" y="38"/>
                  </a:moveTo>
                  <a:cubicBezTo>
                    <a:pt x="33" y="38"/>
                    <a:pt x="33" y="38"/>
                    <a:pt x="33" y="38"/>
                  </a:cubicBezTo>
                  <a:cubicBezTo>
                    <a:pt x="33" y="38"/>
                    <a:pt x="33" y="38"/>
                    <a:pt x="33" y="38"/>
                  </a:cubicBezTo>
                  <a:cubicBezTo>
                    <a:pt x="33" y="38"/>
                    <a:pt x="33" y="38"/>
                    <a:pt x="33" y="38"/>
                  </a:cubicBezTo>
                  <a:close/>
                  <a:moveTo>
                    <a:pt x="29" y="43"/>
                  </a:moveTo>
                  <a:cubicBezTo>
                    <a:pt x="30" y="42"/>
                    <a:pt x="30" y="42"/>
                    <a:pt x="30" y="42"/>
                  </a:cubicBezTo>
                  <a:cubicBezTo>
                    <a:pt x="30" y="41"/>
                    <a:pt x="30" y="41"/>
                    <a:pt x="30" y="41"/>
                  </a:cubicBezTo>
                  <a:cubicBezTo>
                    <a:pt x="32" y="39"/>
                    <a:pt x="32" y="39"/>
                    <a:pt x="32" y="39"/>
                  </a:cubicBezTo>
                  <a:cubicBezTo>
                    <a:pt x="32" y="39"/>
                    <a:pt x="32" y="39"/>
                    <a:pt x="32" y="39"/>
                  </a:cubicBezTo>
                  <a:cubicBezTo>
                    <a:pt x="32" y="38"/>
                    <a:pt x="32" y="38"/>
                    <a:pt x="32" y="38"/>
                  </a:cubicBezTo>
                  <a:cubicBezTo>
                    <a:pt x="32" y="37"/>
                    <a:pt x="32" y="37"/>
                    <a:pt x="32" y="37"/>
                  </a:cubicBezTo>
                  <a:cubicBezTo>
                    <a:pt x="32" y="36"/>
                    <a:pt x="32" y="36"/>
                    <a:pt x="32" y="36"/>
                  </a:cubicBezTo>
                  <a:cubicBezTo>
                    <a:pt x="31" y="36"/>
                    <a:pt x="31" y="36"/>
                    <a:pt x="31" y="36"/>
                  </a:cubicBezTo>
                  <a:cubicBezTo>
                    <a:pt x="31" y="38"/>
                    <a:pt x="31" y="38"/>
                    <a:pt x="31" y="38"/>
                  </a:cubicBezTo>
                  <a:cubicBezTo>
                    <a:pt x="30" y="39"/>
                    <a:pt x="30" y="39"/>
                    <a:pt x="30" y="39"/>
                  </a:cubicBezTo>
                  <a:cubicBezTo>
                    <a:pt x="30" y="40"/>
                    <a:pt x="30" y="40"/>
                    <a:pt x="30" y="40"/>
                  </a:cubicBezTo>
                  <a:cubicBezTo>
                    <a:pt x="30" y="41"/>
                    <a:pt x="30" y="41"/>
                    <a:pt x="30" y="41"/>
                  </a:cubicBezTo>
                  <a:cubicBezTo>
                    <a:pt x="29" y="42"/>
                    <a:pt x="29" y="42"/>
                    <a:pt x="29" y="42"/>
                  </a:cubicBezTo>
                  <a:cubicBezTo>
                    <a:pt x="29" y="42"/>
                    <a:pt x="29" y="42"/>
                    <a:pt x="29" y="42"/>
                  </a:cubicBezTo>
                  <a:cubicBezTo>
                    <a:pt x="29" y="43"/>
                    <a:pt x="29" y="43"/>
                    <a:pt x="29" y="43"/>
                  </a:cubicBezTo>
                  <a:close/>
                  <a:moveTo>
                    <a:pt x="28" y="43"/>
                  </a:moveTo>
                  <a:cubicBezTo>
                    <a:pt x="28" y="41"/>
                    <a:pt x="28" y="41"/>
                    <a:pt x="28" y="41"/>
                  </a:cubicBezTo>
                  <a:cubicBezTo>
                    <a:pt x="29" y="39"/>
                    <a:pt x="29" y="39"/>
                    <a:pt x="29" y="39"/>
                  </a:cubicBezTo>
                  <a:cubicBezTo>
                    <a:pt x="30" y="38"/>
                    <a:pt x="30" y="38"/>
                    <a:pt x="30" y="38"/>
                  </a:cubicBezTo>
                  <a:cubicBezTo>
                    <a:pt x="30" y="37"/>
                    <a:pt x="30" y="37"/>
                    <a:pt x="30" y="37"/>
                  </a:cubicBezTo>
                  <a:cubicBezTo>
                    <a:pt x="29" y="37"/>
                    <a:pt x="29" y="37"/>
                    <a:pt x="29" y="37"/>
                  </a:cubicBezTo>
                  <a:cubicBezTo>
                    <a:pt x="29" y="37"/>
                    <a:pt x="29" y="37"/>
                    <a:pt x="29" y="37"/>
                  </a:cubicBezTo>
                  <a:cubicBezTo>
                    <a:pt x="28" y="37"/>
                    <a:pt x="28" y="37"/>
                    <a:pt x="28" y="37"/>
                  </a:cubicBezTo>
                  <a:cubicBezTo>
                    <a:pt x="27" y="37"/>
                    <a:pt x="27" y="37"/>
                    <a:pt x="27" y="37"/>
                  </a:cubicBezTo>
                  <a:cubicBezTo>
                    <a:pt x="27" y="38"/>
                    <a:pt x="27" y="38"/>
                    <a:pt x="27" y="38"/>
                  </a:cubicBezTo>
                  <a:cubicBezTo>
                    <a:pt x="27" y="39"/>
                    <a:pt x="27" y="39"/>
                    <a:pt x="27" y="39"/>
                  </a:cubicBezTo>
                  <a:cubicBezTo>
                    <a:pt x="27" y="40"/>
                    <a:pt x="27" y="40"/>
                    <a:pt x="27" y="40"/>
                  </a:cubicBezTo>
                  <a:cubicBezTo>
                    <a:pt x="26" y="41"/>
                    <a:pt x="26" y="41"/>
                    <a:pt x="26" y="41"/>
                  </a:cubicBezTo>
                  <a:cubicBezTo>
                    <a:pt x="25" y="41"/>
                    <a:pt x="25" y="41"/>
                    <a:pt x="25" y="41"/>
                  </a:cubicBezTo>
                  <a:cubicBezTo>
                    <a:pt x="25" y="42"/>
                    <a:pt x="25" y="42"/>
                    <a:pt x="25" y="42"/>
                  </a:cubicBezTo>
                  <a:cubicBezTo>
                    <a:pt x="25" y="43"/>
                    <a:pt x="25" y="43"/>
                    <a:pt x="25" y="43"/>
                  </a:cubicBezTo>
                  <a:cubicBezTo>
                    <a:pt x="26" y="43"/>
                    <a:pt x="26" y="43"/>
                    <a:pt x="26" y="43"/>
                  </a:cubicBezTo>
                  <a:cubicBezTo>
                    <a:pt x="27" y="44"/>
                    <a:pt x="27" y="44"/>
                    <a:pt x="27" y="44"/>
                  </a:cubicBezTo>
                  <a:cubicBezTo>
                    <a:pt x="27" y="44"/>
                    <a:pt x="27" y="44"/>
                    <a:pt x="27" y="44"/>
                  </a:cubicBezTo>
                  <a:cubicBezTo>
                    <a:pt x="27" y="45"/>
                    <a:pt x="27" y="45"/>
                    <a:pt x="27" y="45"/>
                  </a:cubicBezTo>
                  <a:cubicBezTo>
                    <a:pt x="28" y="45"/>
                    <a:pt x="28" y="45"/>
                    <a:pt x="28" y="45"/>
                  </a:cubicBezTo>
                  <a:cubicBezTo>
                    <a:pt x="29" y="44"/>
                    <a:pt x="29" y="44"/>
                    <a:pt x="29" y="44"/>
                  </a:cubicBezTo>
                  <a:cubicBezTo>
                    <a:pt x="29" y="44"/>
                    <a:pt x="29" y="44"/>
                    <a:pt x="29" y="44"/>
                  </a:cubicBezTo>
                  <a:cubicBezTo>
                    <a:pt x="28" y="43"/>
                    <a:pt x="28" y="43"/>
                    <a:pt x="28" y="43"/>
                  </a:cubicBezTo>
                  <a:close/>
                  <a:moveTo>
                    <a:pt x="31" y="44"/>
                  </a:moveTo>
                  <a:cubicBezTo>
                    <a:pt x="31" y="44"/>
                    <a:pt x="31" y="44"/>
                    <a:pt x="31" y="44"/>
                  </a:cubicBezTo>
                  <a:cubicBezTo>
                    <a:pt x="31" y="45"/>
                    <a:pt x="31" y="45"/>
                    <a:pt x="31" y="45"/>
                  </a:cubicBezTo>
                  <a:cubicBezTo>
                    <a:pt x="30" y="45"/>
                    <a:pt x="30" y="45"/>
                    <a:pt x="30" y="45"/>
                  </a:cubicBezTo>
                  <a:cubicBezTo>
                    <a:pt x="30" y="45"/>
                    <a:pt x="30" y="45"/>
                    <a:pt x="30" y="45"/>
                  </a:cubicBezTo>
                  <a:cubicBezTo>
                    <a:pt x="30" y="44"/>
                    <a:pt x="30" y="44"/>
                    <a:pt x="30" y="44"/>
                  </a:cubicBezTo>
                  <a:cubicBezTo>
                    <a:pt x="31" y="44"/>
                    <a:pt x="31" y="44"/>
                    <a:pt x="31" y="44"/>
                  </a:cubicBezTo>
                  <a:close/>
                  <a:moveTo>
                    <a:pt x="33" y="40"/>
                  </a:moveTo>
                  <a:cubicBezTo>
                    <a:pt x="34" y="40"/>
                    <a:pt x="34" y="40"/>
                    <a:pt x="34" y="40"/>
                  </a:cubicBezTo>
                  <a:cubicBezTo>
                    <a:pt x="34" y="41"/>
                    <a:pt x="34" y="41"/>
                    <a:pt x="34" y="41"/>
                  </a:cubicBezTo>
                  <a:cubicBezTo>
                    <a:pt x="34" y="42"/>
                    <a:pt x="34" y="42"/>
                    <a:pt x="34" y="42"/>
                  </a:cubicBezTo>
                  <a:cubicBezTo>
                    <a:pt x="34" y="42"/>
                    <a:pt x="34" y="42"/>
                    <a:pt x="34" y="42"/>
                  </a:cubicBezTo>
                  <a:cubicBezTo>
                    <a:pt x="33" y="43"/>
                    <a:pt x="33" y="43"/>
                    <a:pt x="33" y="43"/>
                  </a:cubicBezTo>
                  <a:cubicBezTo>
                    <a:pt x="32" y="43"/>
                    <a:pt x="32" y="43"/>
                    <a:pt x="32" y="43"/>
                  </a:cubicBezTo>
                  <a:cubicBezTo>
                    <a:pt x="32" y="42"/>
                    <a:pt x="32" y="42"/>
                    <a:pt x="32" y="42"/>
                  </a:cubicBezTo>
                  <a:cubicBezTo>
                    <a:pt x="31" y="42"/>
                    <a:pt x="31" y="42"/>
                    <a:pt x="31" y="42"/>
                  </a:cubicBezTo>
                  <a:cubicBezTo>
                    <a:pt x="32" y="41"/>
                    <a:pt x="32" y="41"/>
                    <a:pt x="32" y="41"/>
                  </a:cubicBezTo>
                  <a:cubicBezTo>
                    <a:pt x="33" y="40"/>
                    <a:pt x="33" y="40"/>
                    <a:pt x="33" y="40"/>
                  </a:cubicBezTo>
                  <a:close/>
                  <a:moveTo>
                    <a:pt x="37" y="40"/>
                  </a:moveTo>
                  <a:cubicBezTo>
                    <a:pt x="38" y="41"/>
                    <a:pt x="38" y="41"/>
                    <a:pt x="38" y="41"/>
                  </a:cubicBezTo>
                  <a:cubicBezTo>
                    <a:pt x="38" y="42"/>
                    <a:pt x="38" y="42"/>
                    <a:pt x="38" y="42"/>
                  </a:cubicBezTo>
                  <a:cubicBezTo>
                    <a:pt x="37" y="41"/>
                    <a:pt x="37" y="41"/>
                    <a:pt x="37" y="41"/>
                  </a:cubicBezTo>
                  <a:cubicBezTo>
                    <a:pt x="37" y="40"/>
                    <a:pt x="37" y="40"/>
                    <a:pt x="37" y="40"/>
                  </a:cubicBezTo>
                  <a:close/>
                  <a:moveTo>
                    <a:pt x="35" y="44"/>
                  </a:moveTo>
                  <a:cubicBezTo>
                    <a:pt x="36" y="44"/>
                    <a:pt x="36" y="44"/>
                    <a:pt x="36" y="44"/>
                  </a:cubicBezTo>
                  <a:cubicBezTo>
                    <a:pt x="36" y="45"/>
                    <a:pt x="36" y="45"/>
                    <a:pt x="36" y="45"/>
                  </a:cubicBezTo>
                  <a:cubicBezTo>
                    <a:pt x="35" y="44"/>
                    <a:pt x="35" y="44"/>
                    <a:pt x="35" y="44"/>
                  </a:cubicBezTo>
                  <a:cubicBezTo>
                    <a:pt x="35" y="44"/>
                    <a:pt x="35" y="44"/>
                    <a:pt x="35" y="44"/>
                  </a:cubicBezTo>
                  <a:cubicBezTo>
                    <a:pt x="35" y="44"/>
                    <a:pt x="35" y="44"/>
                    <a:pt x="35" y="44"/>
                  </a:cubicBezTo>
                  <a:close/>
                  <a:moveTo>
                    <a:pt x="34" y="34"/>
                  </a:moveTo>
                  <a:cubicBezTo>
                    <a:pt x="34" y="35"/>
                    <a:pt x="34" y="35"/>
                    <a:pt x="34" y="35"/>
                  </a:cubicBezTo>
                  <a:cubicBezTo>
                    <a:pt x="33" y="35"/>
                    <a:pt x="33" y="35"/>
                    <a:pt x="33" y="35"/>
                  </a:cubicBezTo>
                  <a:cubicBezTo>
                    <a:pt x="33" y="34"/>
                    <a:pt x="33" y="34"/>
                    <a:pt x="33" y="34"/>
                  </a:cubicBezTo>
                  <a:cubicBezTo>
                    <a:pt x="33" y="34"/>
                    <a:pt x="33" y="34"/>
                    <a:pt x="33" y="34"/>
                  </a:cubicBezTo>
                  <a:cubicBezTo>
                    <a:pt x="34" y="34"/>
                    <a:pt x="34" y="34"/>
                    <a:pt x="34" y="34"/>
                  </a:cubicBezTo>
                  <a:close/>
                  <a:moveTo>
                    <a:pt x="36" y="35"/>
                  </a:moveTo>
                  <a:cubicBezTo>
                    <a:pt x="37" y="36"/>
                    <a:pt x="37" y="36"/>
                    <a:pt x="37" y="36"/>
                  </a:cubicBezTo>
                  <a:cubicBezTo>
                    <a:pt x="37" y="36"/>
                    <a:pt x="37" y="36"/>
                    <a:pt x="37" y="36"/>
                  </a:cubicBezTo>
                  <a:cubicBezTo>
                    <a:pt x="38" y="36"/>
                    <a:pt x="38" y="36"/>
                    <a:pt x="38" y="36"/>
                  </a:cubicBezTo>
                  <a:cubicBezTo>
                    <a:pt x="39" y="36"/>
                    <a:pt x="39" y="36"/>
                    <a:pt x="39" y="36"/>
                  </a:cubicBezTo>
                  <a:cubicBezTo>
                    <a:pt x="39" y="36"/>
                    <a:pt x="39" y="36"/>
                    <a:pt x="39" y="36"/>
                  </a:cubicBezTo>
                  <a:cubicBezTo>
                    <a:pt x="39" y="36"/>
                    <a:pt x="39" y="36"/>
                    <a:pt x="39" y="36"/>
                  </a:cubicBezTo>
                  <a:cubicBezTo>
                    <a:pt x="39" y="36"/>
                    <a:pt x="39" y="36"/>
                    <a:pt x="39" y="36"/>
                  </a:cubicBezTo>
                  <a:cubicBezTo>
                    <a:pt x="39" y="35"/>
                    <a:pt x="39" y="35"/>
                    <a:pt x="39" y="35"/>
                  </a:cubicBezTo>
                  <a:cubicBezTo>
                    <a:pt x="38" y="35"/>
                    <a:pt x="38" y="35"/>
                    <a:pt x="38" y="35"/>
                  </a:cubicBezTo>
                  <a:cubicBezTo>
                    <a:pt x="38" y="34"/>
                    <a:pt x="38" y="34"/>
                    <a:pt x="38" y="34"/>
                  </a:cubicBezTo>
                  <a:cubicBezTo>
                    <a:pt x="38" y="32"/>
                    <a:pt x="38" y="32"/>
                    <a:pt x="38" y="32"/>
                  </a:cubicBezTo>
                  <a:cubicBezTo>
                    <a:pt x="38" y="32"/>
                    <a:pt x="38" y="32"/>
                    <a:pt x="38" y="32"/>
                  </a:cubicBezTo>
                  <a:cubicBezTo>
                    <a:pt x="38" y="31"/>
                    <a:pt x="38" y="31"/>
                    <a:pt x="38" y="31"/>
                  </a:cubicBezTo>
                  <a:cubicBezTo>
                    <a:pt x="37" y="30"/>
                    <a:pt x="37" y="30"/>
                    <a:pt x="37" y="30"/>
                  </a:cubicBezTo>
                  <a:cubicBezTo>
                    <a:pt x="37" y="30"/>
                    <a:pt x="37" y="30"/>
                    <a:pt x="37" y="30"/>
                  </a:cubicBezTo>
                  <a:cubicBezTo>
                    <a:pt x="36" y="30"/>
                    <a:pt x="36" y="30"/>
                    <a:pt x="36" y="30"/>
                  </a:cubicBezTo>
                  <a:cubicBezTo>
                    <a:pt x="36" y="30"/>
                    <a:pt x="36" y="30"/>
                    <a:pt x="36" y="30"/>
                  </a:cubicBezTo>
                  <a:cubicBezTo>
                    <a:pt x="35" y="30"/>
                    <a:pt x="35" y="30"/>
                    <a:pt x="35" y="30"/>
                  </a:cubicBezTo>
                  <a:cubicBezTo>
                    <a:pt x="35" y="30"/>
                    <a:pt x="35" y="30"/>
                    <a:pt x="35" y="30"/>
                  </a:cubicBezTo>
                  <a:cubicBezTo>
                    <a:pt x="35" y="30"/>
                    <a:pt x="35" y="30"/>
                    <a:pt x="35" y="30"/>
                  </a:cubicBezTo>
                  <a:cubicBezTo>
                    <a:pt x="34" y="30"/>
                    <a:pt x="34" y="30"/>
                    <a:pt x="34" y="30"/>
                  </a:cubicBezTo>
                  <a:cubicBezTo>
                    <a:pt x="33" y="30"/>
                    <a:pt x="33" y="30"/>
                    <a:pt x="33" y="30"/>
                  </a:cubicBezTo>
                  <a:cubicBezTo>
                    <a:pt x="33" y="30"/>
                    <a:pt x="33" y="30"/>
                    <a:pt x="33" y="30"/>
                  </a:cubicBezTo>
                  <a:cubicBezTo>
                    <a:pt x="33" y="30"/>
                    <a:pt x="33" y="30"/>
                    <a:pt x="33" y="30"/>
                  </a:cubicBezTo>
                  <a:cubicBezTo>
                    <a:pt x="33" y="32"/>
                    <a:pt x="33" y="32"/>
                    <a:pt x="33" y="32"/>
                  </a:cubicBezTo>
                  <a:cubicBezTo>
                    <a:pt x="35" y="32"/>
                    <a:pt x="35" y="32"/>
                    <a:pt x="35" y="32"/>
                  </a:cubicBezTo>
                  <a:cubicBezTo>
                    <a:pt x="36" y="34"/>
                    <a:pt x="36" y="34"/>
                    <a:pt x="36" y="34"/>
                  </a:cubicBezTo>
                  <a:cubicBezTo>
                    <a:pt x="36" y="34"/>
                    <a:pt x="36" y="34"/>
                    <a:pt x="36" y="34"/>
                  </a:cubicBezTo>
                  <a:cubicBezTo>
                    <a:pt x="36" y="34"/>
                    <a:pt x="36" y="34"/>
                    <a:pt x="36" y="34"/>
                  </a:cubicBezTo>
                  <a:cubicBezTo>
                    <a:pt x="35" y="35"/>
                    <a:pt x="35" y="35"/>
                    <a:pt x="35" y="35"/>
                  </a:cubicBezTo>
                  <a:cubicBezTo>
                    <a:pt x="35" y="35"/>
                    <a:pt x="35" y="35"/>
                    <a:pt x="35" y="35"/>
                  </a:cubicBezTo>
                  <a:cubicBezTo>
                    <a:pt x="36" y="35"/>
                    <a:pt x="36" y="35"/>
                    <a:pt x="36" y="35"/>
                  </a:cubicBezTo>
                  <a:cubicBezTo>
                    <a:pt x="36" y="35"/>
                    <a:pt x="36" y="35"/>
                    <a:pt x="36" y="35"/>
                  </a:cubicBezTo>
                  <a:cubicBezTo>
                    <a:pt x="36" y="35"/>
                    <a:pt x="36" y="35"/>
                    <a:pt x="36" y="35"/>
                  </a:cubicBezTo>
                  <a:close/>
                  <a:moveTo>
                    <a:pt x="35" y="35"/>
                  </a:moveTo>
                  <a:cubicBezTo>
                    <a:pt x="35" y="36"/>
                    <a:pt x="35" y="36"/>
                    <a:pt x="35" y="36"/>
                  </a:cubicBezTo>
                  <a:cubicBezTo>
                    <a:pt x="34" y="35"/>
                    <a:pt x="34" y="35"/>
                    <a:pt x="34" y="35"/>
                  </a:cubicBezTo>
                  <a:cubicBezTo>
                    <a:pt x="33" y="35"/>
                    <a:pt x="33" y="35"/>
                    <a:pt x="33" y="35"/>
                  </a:cubicBezTo>
                  <a:cubicBezTo>
                    <a:pt x="33" y="36"/>
                    <a:pt x="33" y="36"/>
                    <a:pt x="33" y="36"/>
                  </a:cubicBezTo>
                  <a:cubicBezTo>
                    <a:pt x="33" y="37"/>
                    <a:pt x="33" y="37"/>
                    <a:pt x="33" y="37"/>
                  </a:cubicBezTo>
                  <a:cubicBezTo>
                    <a:pt x="34" y="37"/>
                    <a:pt x="34" y="37"/>
                    <a:pt x="34" y="37"/>
                  </a:cubicBezTo>
                  <a:cubicBezTo>
                    <a:pt x="34" y="37"/>
                    <a:pt x="34" y="37"/>
                    <a:pt x="34" y="37"/>
                  </a:cubicBezTo>
                  <a:cubicBezTo>
                    <a:pt x="35" y="37"/>
                    <a:pt x="35" y="37"/>
                    <a:pt x="35" y="37"/>
                  </a:cubicBezTo>
                  <a:cubicBezTo>
                    <a:pt x="35" y="38"/>
                    <a:pt x="35" y="38"/>
                    <a:pt x="35" y="38"/>
                  </a:cubicBezTo>
                  <a:cubicBezTo>
                    <a:pt x="35" y="39"/>
                    <a:pt x="35" y="39"/>
                    <a:pt x="35" y="39"/>
                  </a:cubicBezTo>
                  <a:cubicBezTo>
                    <a:pt x="35" y="40"/>
                    <a:pt x="35" y="40"/>
                    <a:pt x="35" y="40"/>
                  </a:cubicBezTo>
                  <a:cubicBezTo>
                    <a:pt x="36" y="41"/>
                    <a:pt x="36" y="41"/>
                    <a:pt x="36" y="41"/>
                  </a:cubicBezTo>
                  <a:cubicBezTo>
                    <a:pt x="36" y="40"/>
                    <a:pt x="36" y="40"/>
                    <a:pt x="36" y="40"/>
                  </a:cubicBezTo>
                  <a:cubicBezTo>
                    <a:pt x="37" y="40"/>
                    <a:pt x="37" y="40"/>
                    <a:pt x="37" y="40"/>
                  </a:cubicBezTo>
                  <a:cubicBezTo>
                    <a:pt x="38" y="40"/>
                    <a:pt x="38" y="40"/>
                    <a:pt x="38" y="40"/>
                  </a:cubicBezTo>
                  <a:cubicBezTo>
                    <a:pt x="38" y="39"/>
                    <a:pt x="38" y="39"/>
                    <a:pt x="38" y="39"/>
                  </a:cubicBezTo>
                  <a:cubicBezTo>
                    <a:pt x="37" y="38"/>
                    <a:pt x="37" y="38"/>
                    <a:pt x="37" y="38"/>
                  </a:cubicBezTo>
                  <a:cubicBezTo>
                    <a:pt x="36" y="38"/>
                    <a:pt x="36" y="38"/>
                    <a:pt x="36" y="38"/>
                  </a:cubicBezTo>
                  <a:cubicBezTo>
                    <a:pt x="36" y="37"/>
                    <a:pt x="36" y="37"/>
                    <a:pt x="36" y="37"/>
                  </a:cubicBezTo>
                  <a:cubicBezTo>
                    <a:pt x="36" y="36"/>
                    <a:pt x="36" y="36"/>
                    <a:pt x="36" y="36"/>
                  </a:cubicBezTo>
                  <a:cubicBezTo>
                    <a:pt x="35" y="35"/>
                    <a:pt x="35" y="35"/>
                    <a:pt x="35" y="35"/>
                  </a:cubicBezTo>
                  <a:close/>
                  <a:moveTo>
                    <a:pt x="40" y="37"/>
                  </a:moveTo>
                  <a:cubicBezTo>
                    <a:pt x="40" y="37"/>
                    <a:pt x="40" y="37"/>
                    <a:pt x="40" y="37"/>
                  </a:cubicBezTo>
                  <a:cubicBezTo>
                    <a:pt x="40" y="37"/>
                    <a:pt x="40" y="37"/>
                    <a:pt x="40" y="37"/>
                  </a:cubicBezTo>
                  <a:cubicBezTo>
                    <a:pt x="40" y="37"/>
                    <a:pt x="40" y="37"/>
                    <a:pt x="40" y="37"/>
                  </a:cubicBezTo>
                  <a:cubicBezTo>
                    <a:pt x="40" y="37"/>
                    <a:pt x="40" y="37"/>
                    <a:pt x="40" y="37"/>
                  </a:cubicBezTo>
                  <a:close/>
                  <a:moveTo>
                    <a:pt x="40" y="38"/>
                  </a:moveTo>
                  <a:cubicBezTo>
                    <a:pt x="39" y="38"/>
                    <a:pt x="39" y="38"/>
                    <a:pt x="39" y="38"/>
                  </a:cubicBezTo>
                  <a:cubicBezTo>
                    <a:pt x="39" y="38"/>
                    <a:pt x="39" y="38"/>
                    <a:pt x="39" y="38"/>
                  </a:cubicBezTo>
                  <a:cubicBezTo>
                    <a:pt x="40" y="38"/>
                    <a:pt x="40" y="38"/>
                    <a:pt x="40" y="38"/>
                  </a:cubicBezTo>
                  <a:cubicBezTo>
                    <a:pt x="40" y="38"/>
                    <a:pt x="40" y="38"/>
                    <a:pt x="40" y="38"/>
                  </a:cubicBezTo>
                  <a:close/>
                  <a:moveTo>
                    <a:pt x="40" y="42"/>
                  </a:moveTo>
                  <a:cubicBezTo>
                    <a:pt x="40" y="41"/>
                    <a:pt x="40" y="41"/>
                    <a:pt x="40" y="41"/>
                  </a:cubicBezTo>
                  <a:cubicBezTo>
                    <a:pt x="39" y="40"/>
                    <a:pt x="39" y="40"/>
                    <a:pt x="39" y="40"/>
                  </a:cubicBezTo>
                  <a:cubicBezTo>
                    <a:pt x="39" y="40"/>
                    <a:pt x="39" y="40"/>
                    <a:pt x="39" y="40"/>
                  </a:cubicBezTo>
                  <a:cubicBezTo>
                    <a:pt x="40" y="39"/>
                    <a:pt x="40" y="39"/>
                    <a:pt x="40" y="39"/>
                  </a:cubicBezTo>
                  <a:cubicBezTo>
                    <a:pt x="39" y="39"/>
                    <a:pt x="39" y="39"/>
                    <a:pt x="39" y="39"/>
                  </a:cubicBezTo>
                  <a:cubicBezTo>
                    <a:pt x="39" y="39"/>
                    <a:pt x="39" y="39"/>
                    <a:pt x="39" y="39"/>
                  </a:cubicBezTo>
                  <a:cubicBezTo>
                    <a:pt x="39" y="40"/>
                    <a:pt x="39" y="40"/>
                    <a:pt x="39" y="40"/>
                  </a:cubicBezTo>
                  <a:cubicBezTo>
                    <a:pt x="39" y="41"/>
                    <a:pt x="39" y="41"/>
                    <a:pt x="39" y="41"/>
                  </a:cubicBezTo>
                  <a:cubicBezTo>
                    <a:pt x="39" y="41"/>
                    <a:pt x="39" y="41"/>
                    <a:pt x="39" y="41"/>
                  </a:cubicBezTo>
                  <a:cubicBezTo>
                    <a:pt x="39" y="42"/>
                    <a:pt x="39" y="42"/>
                    <a:pt x="39" y="42"/>
                  </a:cubicBezTo>
                  <a:cubicBezTo>
                    <a:pt x="40" y="42"/>
                    <a:pt x="40" y="42"/>
                    <a:pt x="40" y="42"/>
                  </a:cubicBezTo>
                  <a:close/>
                  <a:moveTo>
                    <a:pt x="41" y="42"/>
                  </a:moveTo>
                  <a:cubicBezTo>
                    <a:pt x="41" y="43"/>
                    <a:pt x="41" y="43"/>
                    <a:pt x="41" y="43"/>
                  </a:cubicBezTo>
                  <a:cubicBezTo>
                    <a:pt x="41" y="43"/>
                    <a:pt x="41" y="43"/>
                    <a:pt x="41" y="43"/>
                  </a:cubicBezTo>
                  <a:cubicBezTo>
                    <a:pt x="41" y="42"/>
                    <a:pt x="41" y="42"/>
                    <a:pt x="41" y="42"/>
                  </a:cubicBezTo>
                  <a:cubicBezTo>
                    <a:pt x="41" y="42"/>
                    <a:pt x="41" y="42"/>
                    <a:pt x="41" y="42"/>
                  </a:cubicBezTo>
                  <a:close/>
                  <a:moveTo>
                    <a:pt x="41" y="40"/>
                  </a:moveTo>
                  <a:cubicBezTo>
                    <a:pt x="41" y="41"/>
                    <a:pt x="41" y="41"/>
                    <a:pt x="41" y="41"/>
                  </a:cubicBezTo>
                  <a:cubicBezTo>
                    <a:pt x="41" y="42"/>
                    <a:pt x="41" y="42"/>
                    <a:pt x="41" y="42"/>
                  </a:cubicBezTo>
                  <a:cubicBezTo>
                    <a:pt x="41" y="42"/>
                    <a:pt x="41" y="42"/>
                    <a:pt x="41" y="42"/>
                  </a:cubicBezTo>
                  <a:cubicBezTo>
                    <a:pt x="42" y="42"/>
                    <a:pt x="42" y="42"/>
                    <a:pt x="42" y="42"/>
                  </a:cubicBezTo>
                  <a:cubicBezTo>
                    <a:pt x="42" y="41"/>
                    <a:pt x="42" y="41"/>
                    <a:pt x="42" y="41"/>
                  </a:cubicBezTo>
                  <a:cubicBezTo>
                    <a:pt x="41" y="40"/>
                    <a:pt x="41" y="40"/>
                    <a:pt x="41" y="40"/>
                  </a:cubicBezTo>
                  <a:close/>
                  <a:moveTo>
                    <a:pt x="24" y="54"/>
                  </a:moveTo>
                  <a:cubicBezTo>
                    <a:pt x="23" y="53"/>
                    <a:pt x="23" y="53"/>
                    <a:pt x="23" y="53"/>
                  </a:cubicBezTo>
                  <a:cubicBezTo>
                    <a:pt x="24" y="52"/>
                    <a:pt x="24" y="52"/>
                    <a:pt x="24" y="52"/>
                  </a:cubicBezTo>
                  <a:cubicBezTo>
                    <a:pt x="24" y="51"/>
                    <a:pt x="24" y="51"/>
                    <a:pt x="24" y="51"/>
                  </a:cubicBezTo>
                  <a:cubicBezTo>
                    <a:pt x="24" y="51"/>
                    <a:pt x="24" y="51"/>
                    <a:pt x="24" y="51"/>
                  </a:cubicBezTo>
                  <a:cubicBezTo>
                    <a:pt x="25" y="50"/>
                    <a:pt x="25" y="50"/>
                    <a:pt x="25" y="50"/>
                  </a:cubicBezTo>
                  <a:cubicBezTo>
                    <a:pt x="25" y="50"/>
                    <a:pt x="25" y="50"/>
                    <a:pt x="25" y="50"/>
                  </a:cubicBezTo>
                  <a:cubicBezTo>
                    <a:pt x="26" y="49"/>
                    <a:pt x="26" y="49"/>
                    <a:pt x="26" y="49"/>
                  </a:cubicBezTo>
                  <a:cubicBezTo>
                    <a:pt x="27" y="49"/>
                    <a:pt x="27" y="49"/>
                    <a:pt x="27" y="49"/>
                  </a:cubicBezTo>
                  <a:cubicBezTo>
                    <a:pt x="28" y="49"/>
                    <a:pt x="28" y="49"/>
                    <a:pt x="28" y="49"/>
                  </a:cubicBezTo>
                  <a:cubicBezTo>
                    <a:pt x="28" y="48"/>
                    <a:pt x="28" y="48"/>
                    <a:pt x="28" y="48"/>
                  </a:cubicBezTo>
                  <a:cubicBezTo>
                    <a:pt x="28" y="48"/>
                    <a:pt x="28" y="48"/>
                    <a:pt x="28" y="48"/>
                  </a:cubicBezTo>
                  <a:cubicBezTo>
                    <a:pt x="29" y="47"/>
                    <a:pt x="29" y="47"/>
                    <a:pt x="29" y="47"/>
                  </a:cubicBezTo>
                  <a:cubicBezTo>
                    <a:pt x="30" y="46"/>
                    <a:pt x="30" y="46"/>
                    <a:pt x="30" y="46"/>
                  </a:cubicBezTo>
                  <a:cubicBezTo>
                    <a:pt x="30" y="46"/>
                    <a:pt x="30" y="46"/>
                    <a:pt x="30" y="46"/>
                  </a:cubicBezTo>
                  <a:cubicBezTo>
                    <a:pt x="32" y="47"/>
                    <a:pt x="32" y="47"/>
                    <a:pt x="32" y="47"/>
                  </a:cubicBezTo>
                  <a:cubicBezTo>
                    <a:pt x="32" y="49"/>
                    <a:pt x="32" y="49"/>
                    <a:pt x="32" y="49"/>
                  </a:cubicBezTo>
                  <a:cubicBezTo>
                    <a:pt x="31" y="50"/>
                    <a:pt x="31" y="50"/>
                    <a:pt x="31" y="50"/>
                  </a:cubicBezTo>
                  <a:cubicBezTo>
                    <a:pt x="31" y="49"/>
                    <a:pt x="31" y="49"/>
                    <a:pt x="31" y="49"/>
                  </a:cubicBezTo>
                  <a:cubicBezTo>
                    <a:pt x="32" y="49"/>
                    <a:pt x="32" y="49"/>
                    <a:pt x="32" y="49"/>
                  </a:cubicBezTo>
                  <a:cubicBezTo>
                    <a:pt x="33" y="49"/>
                    <a:pt x="33" y="49"/>
                    <a:pt x="33" y="49"/>
                  </a:cubicBezTo>
                  <a:cubicBezTo>
                    <a:pt x="34" y="47"/>
                    <a:pt x="34" y="47"/>
                    <a:pt x="34" y="47"/>
                  </a:cubicBezTo>
                  <a:cubicBezTo>
                    <a:pt x="35" y="47"/>
                    <a:pt x="35" y="47"/>
                    <a:pt x="35" y="47"/>
                  </a:cubicBezTo>
                  <a:cubicBezTo>
                    <a:pt x="35" y="48"/>
                    <a:pt x="35" y="48"/>
                    <a:pt x="35" y="48"/>
                  </a:cubicBezTo>
                  <a:cubicBezTo>
                    <a:pt x="36" y="47"/>
                    <a:pt x="36" y="47"/>
                    <a:pt x="36" y="47"/>
                  </a:cubicBezTo>
                  <a:cubicBezTo>
                    <a:pt x="36" y="47"/>
                    <a:pt x="36" y="47"/>
                    <a:pt x="36" y="47"/>
                  </a:cubicBezTo>
                  <a:cubicBezTo>
                    <a:pt x="35" y="47"/>
                    <a:pt x="35" y="47"/>
                    <a:pt x="35" y="47"/>
                  </a:cubicBezTo>
                  <a:cubicBezTo>
                    <a:pt x="36" y="45"/>
                    <a:pt x="36" y="45"/>
                    <a:pt x="36" y="45"/>
                  </a:cubicBezTo>
                  <a:cubicBezTo>
                    <a:pt x="37" y="45"/>
                    <a:pt x="37" y="45"/>
                    <a:pt x="37" y="45"/>
                  </a:cubicBezTo>
                  <a:cubicBezTo>
                    <a:pt x="37" y="46"/>
                    <a:pt x="37" y="46"/>
                    <a:pt x="37" y="46"/>
                  </a:cubicBezTo>
                  <a:cubicBezTo>
                    <a:pt x="38" y="45"/>
                    <a:pt x="38" y="45"/>
                    <a:pt x="38" y="45"/>
                  </a:cubicBezTo>
                  <a:cubicBezTo>
                    <a:pt x="38" y="44"/>
                    <a:pt x="38" y="44"/>
                    <a:pt x="38" y="44"/>
                  </a:cubicBezTo>
                  <a:cubicBezTo>
                    <a:pt x="38" y="44"/>
                    <a:pt x="38" y="44"/>
                    <a:pt x="38" y="44"/>
                  </a:cubicBezTo>
                  <a:cubicBezTo>
                    <a:pt x="39" y="45"/>
                    <a:pt x="39" y="45"/>
                    <a:pt x="39" y="45"/>
                  </a:cubicBezTo>
                  <a:cubicBezTo>
                    <a:pt x="39" y="44"/>
                    <a:pt x="39" y="44"/>
                    <a:pt x="39" y="44"/>
                  </a:cubicBezTo>
                  <a:cubicBezTo>
                    <a:pt x="38" y="43"/>
                    <a:pt x="38" y="43"/>
                    <a:pt x="38" y="43"/>
                  </a:cubicBezTo>
                  <a:cubicBezTo>
                    <a:pt x="38" y="42"/>
                    <a:pt x="38" y="42"/>
                    <a:pt x="38" y="42"/>
                  </a:cubicBezTo>
                  <a:cubicBezTo>
                    <a:pt x="39" y="42"/>
                    <a:pt x="39" y="42"/>
                    <a:pt x="39" y="42"/>
                  </a:cubicBezTo>
                  <a:cubicBezTo>
                    <a:pt x="39" y="42"/>
                    <a:pt x="39" y="42"/>
                    <a:pt x="39" y="42"/>
                  </a:cubicBezTo>
                  <a:cubicBezTo>
                    <a:pt x="40" y="43"/>
                    <a:pt x="40" y="43"/>
                    <a:pt x="40" y="43"/>
                  </a:cubicBezTo>
                  <a:cubicBezTo>
                    <a:pt x="41" y="44"/>
                    <a:pt x="41" y="44"/>
                    <a:pt x="41" y="44"/>
                  </a:cubicBezTo>
                  <a:cubicBezTo>
                    <a:pt x="42" y="44"/>
                    <a:pt x="42" y="44"/>
                    <a:pt x="42" y="44"/>
                  </a:cubicBezTo>
                  <a:cubicBezTo>
                    <a:pt x="42" y="44"/>
                    <a:pt x="42" y="44"/>
                    <a:pt x="42" y="44"/>
                  </a:cubicBezTo>
                  <a:cubicBezTo>
                    <a:pt x="42" y="44"/>
                    <a:pt x="42" y="44"/>
                    <a:pt x="42" y="44"/>
                  </a:cubicBezTo>
                  <a:cubicBezTo>
                    <a:pt x="43" y="45"/>
                    <a:pt x="43" y="45"/>
                    <a:pt x="43" y="45"/>
                  </a:cubicBezTo>
                  <a:cubicBezTo>
                    <a:pt x="43" y="46"/>
                    <a:pt x="43" y="46"/>
                    <a:pt x="43" y="46"/>
                  </a:cubicBezTo>
                  <a:cubicBezTo>
                    <a:pt x="42" y="46"/>
                    <a:pt x="42" y="46"/>
                    <a:pt x="42" y="46"/>
                  </a:cubicBezTo>
                  <a:cubicBezTo>
                    <a:pt x="42" y="47"/>
                    <a:pt x="42" y="47"/>
                    <a:pt x="42" y="47"/>
                  </a:cubicBezTo>
                  <a:cubicBezTo>
                    <a:pt x="43" y="47"/>
                    <a:pt x="43" y="47"/>
                    <a:pt x="43" y="47"/>
                  </a:cubicBezTo>
                  <a:cubicBezTo>
                    <a:pt x="43" y="47"/>
                    <a:pt x="43" y="47"/>
                    <a:pt x="43" y="47"/>
                  </a:cubicBezTo>
                  <a:cubicBezTo>
                    <a:pt x="43" y="48"/>
                    <a:pt x="43" y="48"/>
                    <a:pt x="43" y="48"/>
                  </a:cubicBezTo>
                  <a:cubicBezTo>
                    <a:pt x="43" y="49"/>
                    <a:pt x="43" y="49"/>
                    <a:pt x="43" y="49"/>
                  </a:cubicBezTo>
                  <a:cubicBezTo>
                    <a:pt x="43" y="48"/>
                    <a:pt x="43" y="48"/>
                    <a:pt x="43" y="48"/>
                  </a:cubicBezTo>
                  <a:cubicBezTo>
                    <a:pt x="43" y="49"/>
                    <a:pt x="43" y="49"/>
                    <a:pt x="43" y="49"/>
                  </a:cubicBezTo>
                  <a:cubicBezTo>
                    <a:pt x="43" y="50"/>
                    <a:pt x="43" y="50"/>
                    <a:pt x="43" y="50"/>
                  </a:cubicBezTo>
                  <a:cubicBezTo>
                    <a:pt x="44" y="51"/>
                    <a:pt x="44" y="51"/>
                    <a:pt x="44" y="51"/>
                  </a:cubicBezTo>
                  <a:cubicBezTo>
                    <a:pt x="44" y="52"/>
                    <a:pt x="44" y="52"/>
                    <a:pt x="44" y="52"/>
                  </a:cubicBezTo>
                  <a:cubicBezTo>
                    <a:pt x="44" y="53"/>
                    <a:pt x="44" y="53"/>
                    <a:pt x="44" y="53"/>
                  </a:cubicBezTo>
                  <a:cubicBezTo>
                    <a:pt x="44" y="54"/>
                    <a:pt x="44" y="54"/>
                    <a:pt x="44" y="54"/>
                  </a:cubicBezTo>
                  <a:cubicBezTo>
                    <a:pt x="44" y="54"/>
                    <a:pt x="44" y="54"/>
                    <a:pt x="44" y="54"/>
                  </a:cubicBezTo>
                  <a:cubicBezTo>
                    <a:pt x="44" y="54"/>
                    <a:pt x="44" y="54"/>
                    <a:pt x="44" y="54"/>
                  </a:cubicBezTo>
                  <a:cubicBezTo>
                    <a:pt x="43" y="54"/>
                    <a:pt x="43" y="54"/>
                    <a:pt x="43" y="54"/>
                  </a:cubicBezTo>
                  <a:cubicBezTo>
                    <a:pt x="43" y="54"/>
                    <a:pt x="43" y="54"/>
                    <a:pt x="43" y="54"/>
                  </a:cubicBezTo>
                  <a:cubicBezTo>
                    <a:pt x="43" y="54"/>
                    <a:pt x="43" y="54"/>
                    <a:pt x="43" y="54"/>
                  </a:cubicBezTo>
                  <a:cubicBezTo>
                    <a:pt x="43" y="56"/>
                    <a:pt x="43" y="56"/>
                    <a:pt x="43" y="56"/>
                  </a:cubicBezTo>
                  <a:cubicBezTo>
                    <a:pt x="43" y="56"/>
                    <a:pt x="43" y="56"/>
                    <a:pt x="43" y="56"/>
                  </a:cubicBezTo>
                  <a:cubicBezTo>
                    <a:pt x="43" y="57"/>
                    <a:pt x="43" y="57"/>
                    <a:pt x="43" y="57"/>
                  </a:cubicBezTo>
                  <a:cubicBezTo>
                    <a:pt x="43" y="56"/>
                    <a:pt x="43" y="56"/>
                    <a:pt x="43" y="56"/>
                  </a:cubicBezTo>
                  <a:cubicBezTo>
                    <a:pt x="42" y="55"/>
                    <a:pt x="42" y="55"/>
                    <a:pt x="42" y="55"/>
                  </a:cubicBezTo>
                  <a:cubicBezTo>
                    <a:pt x="42" y="55"/>
                    <a:pt x="42" y="55"/>
                    <a:pt x="42" y="55"/>
                  </a:cubicBezTo>
                  <a:cubicBezTo>
                    <a:pt x="42" y="54"/>
                    <a:pt x="42" y="54"/>
                    <a:pt x="42" y="54"/>
                  </a:cubicBezTo>
                  <a:cubicBezTo>
                    <a:pt x="42" y="53"/>
                    <a:pt x="42" y="53"/>
                    <a:pt x="42" y="53"/>
                  </a:cubicBezTo>
                  <a:cubicBezTo>
                    <a:pt x="41" y="52"/>
                    <a:pt x="41" y="52"/>
                    <a:pt x="41" y="52"/>
                  </a:cubicBezTo>
                  <a:cubicBezTo>
                    <a:pt x="40" y="53"/>
                    <a:pt x="40" y="53"/>
                    <a:pt x="40" y="53"/>
                  </a:cubicBezTo>
                  <a:cubicBezTo>
                    <a:pt x="39" y="54"/>
                    <a:pt x="39" y="54"/>
                    <a:pt x="39" y="54"/>
                  </a:cubicBezTo>
                  <a:cubicBezTo>
                    <a:pt x="39" y="55"/>
                    <a:pt x="39" y="55"/>
                    <a:pt x="39" y="55"/>
                  </a:cubicBezTo>
                  <a:cubicBezTo>
                    <a:pt x="40" y="56"/>
                    <a:pt x="40" y="56"/>
                    <a:pt x="40" y="56"/>
                  </a:cubicBezTo>
                  <a:cubicBezTo>
                    <a:pt x="40" y="57"/>
                    <a:pt x="40" y="57"/>
                    <a:pt x="40" y="57"/>
                  </a:cubicBezTo>
                  <a:cubicBezTo>
                    <a:pt x="41" y="57"/>
                    <a:pt x="41" y="57"/>
                    <a:pt x="41" y="57"/>
                  </a:cubicBezTo>
                  <a:cubicBezTo>
                    <a:pt x="41" y="58"/>
                    <a:pt x="41" y="58"/>
                    <a:pt x="41" y="58"/>
                  </a:cubicBezTo>
                  <a:cubicBezTo>
                    <a:pt x="39" y="59"/>
                    <a:pt x="39" y="59"/>
                    <a:pt x="39" y="59"/>
                  </a:cubicBezTo>
                  <a:cubicBezTo>
                    <a:pt x="39" y="60"/>
                    <a:pt x="39" y="60"/>
                    <a:pt x="39" y="60"/>
                  </a:cubicBezTo>
                  <a:cubicBezTo>
                    <a:pt x="39" y="59"/>
                    <a:pt x="39" y="59"/>
                    <a:pt x="39" y="59"/>
                  </a:cubicBezTo>
                  <a:cubicBezTo>
                    <a:pt x="38" y="59"/>
                    <a:pt x="38" y="59"/>
                    <a:pt x="38" y="59"/>
                  </a:cubicBezTo>
                  <a:cubicBezTo>
                    <a:pt x="39" y="58"/>
                    <a:pt x="39" y="58"/>
                    <a:pt x="39" y="58"/>
                  </a:cubicBezTo>
                  <a:cubicBezTo>
                    <a:pt x="38" y="58"/>
                    <a:pt x="38" y="58"/>
                    <a:pt x="38" y="58"/>
                  </a:cubicBezTo>
                  <a:cubicBezTo>
                    <a:pt x="38" y="58"/>
                    <a:pt x="38" y="58"/>
                    <a:pt x="38" y="58"/>
                  </a:cubicBezTo>
                  <a:cubicBezTo>
                    <a:pt x="38" y="59"/>
                    <a:pt x="38" y="59"/>
                    <a:pt x="38" y="59"/>
                  </a:cubicBezTo>
                  <a:cubicBezTo>
                    <a:pt x="37" y="59"/>
                    <a:pt x="37" y="59"/>
                    <a:pt x="37" y="59"/>
                  </a:cubicBezTo>
                  <a:cubicBezTo>
                    <a:pt x="36" y="59"/>
                    <a:pt x="36" y="59"/>
                    <a:pt x="36" y="59"/>
                  </a:cubicBezTo>
                  <a:cubicBezTo>
                    <a:pt x="35" y="58"/>
                    <a:pt x="35" y="58"/>
                    <a:pt x="35" y="58"/>
                  </a:cubicBezTo>
                  <a:cubicBezTo>
                    <a:pt x="34" y="58"/>
                    <a:pt x="34" y="58"/>
                    <a:pt x="34" y="58"/>
                  </a:cubicBezTo>
                  <a:cubicBezTo>
                    <a:pt x="34" y="57"/>
                    <a:pt x="34" y="57"/>
                    <a:pt x="34" y="57"/>
                  </a:cubicBezTo>
                  <a:cubicBezTo>
                    <a:pt x="33" y="56"/>
                    <a:pt x="33" y="56"/>
                    <a:pt x="33" y="56"/>
                  </a:cubicBezTo>
                  <a:cubicBezTo>
                    <a:pt x="33" y="56"/>
                    <a:pt x="33" y="56"/>
                    <a:pt x="33" y="56"/>
                  </a:cubicBezTo>
                  <a:cubicBezTo>
                    <a:pt x="33" y="55"/>
                    <a:pt x="33" y="55"/>
                    <a:pt x="33" y="55"/>
                  </a:cubicBezTo>
                  <a:cubicBezTo>
                    <a:pt x="33" y="55"/>
                    <a:pt x="33" y="55"/>
                    <a:pt x="33" y="55"/>
                  </a:cubicBezTo>
                  <a:cubicBezTo>
                    <a:pt x="32" y="54"/>
                    <a:pt x="32" y="54"/>
                    <a:pt x="32" y="54"/>
                  </a:cubicBezTo>
                  <a:cubicBezTo>
                    <a:pt x="33" y="54"/>
                    <a:pt x="33" y="54"/>
                    <a:pt x="33" y="54"/>
                  </a:cubicBezTo>
                  <a:cubicBezTo>
                    <a:pt x="33" y="53"/>
                    <a:pt x="33" y="53"/>
                    <a:pt x="33" y="53"/>
                  </a:cubicBezTo>
                  <a:cubicBezTo>
                    <a:pt x="33" y="53"/>
                    <a:pt x="33" y="53"/>
                    <a:pt x="33" y="53"/>
                  </a:cubicBezTo>
                  <a:cubicBezTo>
                    <a:pt x="34" y="53"/>
                    <a:pt x="34" y="53"/>
                    <a:pt x="34" y="53"/>
                  </a:cubicBezTo>
                  <a:cubicBezTo>
                    <a:pt x="33" y="53"/>
                    <a:pt x="33" y="53"/>
                    <a:pt x="33" y="53"/>
                  </a:cubicBezTo>
                  <a:cubicBezTo>
                    <a:pt x="33" y="52"/>
                    <a:pt x="33" y="52"/>
                    <a:pt x="33" y="52"/>
                  </a:cubicBezTo>
                  <a:cubicBezTo>
                    <a:pt x="32" y="51"/>
                    <a:pt x="32" y="51"/>
                    <a:pt x="32" y="51"/>
                  </a:cubicBezTo>
                  <a:cubicBezTo>
                    <a:pt x="31" y="51"/>
                    <a:pt x="31" y="51"/>
                    <a:pt x="31" y="51"/>
                  </a:cubicBezTo>
                  <a:cubicBezTo>
                    <a:pt x="31" y="51"/>
                    <a:pt x="31" y="51"/>
                    <a:pt x="31" y="51"/>
                  </a:cubicBezTo>
                  <a:cubicBezTo>
                    <a:pt x="30" y="51"/>
                    <a:pt x="30" y="51"/>
                    <a:pt x="30" y="51"/>
                  </a:cubicBezTo>
                  <a:cubicBezTo>
                    <a:pt x="30" y="51"/>
                    <a:pt x="30" y="51"/>
                    <a:pt x="30" y="51"/>
                  </a:cubicBezTo>
                  <a:cubicBezTo>
                    <a:pt x="30" y="51"/>
                    <a:pt x="30" y="51"/>
                    <a:pt x="30" y="51"/>
                  </a:cubicBezTo>
                  <a:cubicBezTo>
                    <a:pt x="30" y="52"/>
                    <a:pt x="30" y="52"/>
                    <a:pt x="30" y="52"/>
                  </a:cubicBezTo>
                  <a:cubicBezTo>
                    <a:pt x="30" y="52"/>
                    <a:pt x="30" y="52"/>
                    <a:pt x="30" y="52"/>
                  </a:cubicBezTo>
                  <a:cubicBezTo>
                    <a:pt x="30" y="52"/>
                    <a:pt x="30" y="52"/>
                    <a:pt x="30" y="52"/>
                  </a:cubicBezTo>
                  <a:cubicBezTo>
                    <a:pt x="29" y="52"/>
                    <a:pt x="29" y="52"/>
                    <a:pt x="29" y="52"/>
                  </a:cubicBezTo>
                  <a:cubicBezTo>
                    <a:pt x="29" y="52"/>
                    <a:pt x="29" y="52"/>
                    <a:pt x="29" y="52"/>
                  </a:cubicBezTo>
                  <a:cubicBezTo>
                    <a:pt x="29" y="51"/>
                    <a:pt x="29" y="51"/>
                    <a:pt x="29" y="51"/>
                  </a:cubicBezTo>
                  <a:cubicBezTo>
                    <a:pt x="28" y="51"/>
                    <a:pt x="28" y="51"/>
                    <a:pt x="28" y="51"/>
                  </a:cubicBezTo>
                  <a:cubicBezTo>
                    <a:pt x="28" y="51"/>
                    <a:pt x="28" y="51"/>
                    <a:pt x="28" y="51"/>
                  </a:cubicBezTo>
                  <a:cubicBezTo>
                    <a:pt x="28" y="52"/>
                    <a:pt x="28" y="52"/>
                    <a:pt x="28" y="52"/>
                  </a:cubicBezTo>
                  <a:cubicBezTo>
                    <a:pt x="28" y="52"/>
                    <a:pt x="28" y="52"/>
                    <a:pt x="28" y="52"/>
                  </a:cubicBezTo>
                  <a:cubicBezTo>
                    <a:pt x="27" y="52"/>
                    <a:pt x="27" y="52"/>
                    <a:pt x="27" y="52"/>
                  </a:cubicBezTo>
                  <a:cubicBezTo>
                    <a:pt x="27" y="52"/>
                    <a:pt x="27" y="52"/>
                    <a:pt x="27" y="52"/>
                  </a:cubicBezTo>
                  <a:cubicBezTo>
                    <a:pt x="27" y="51"/>
                    <a:pt x="27" y="51"/>
                    <a:pt x="27" y="51"/>
                  </a:cubicBezTo>
                  <a:cubicBezTo>
                    <a:pt x="27" y="51"/>
                    <a:pt x="27" y="51"/>
                    <a:pt x="27" y="51"/>
                  </a:cubicBezTo>
                  <a:cubicBezTo>
                    <a:pt x="26" y="51"/>
                    <a:pt x="26" y="51"/>
                    <a:pt x="26" y="51"/>
                  </a:cubicBezTo>
                  <a:cubicBezTo>
                    <a:pt x="26" y="52"/>
                    <a:pt x="26" y="52"/>
                    <a:pt x="26" y="52"/>
                  </a:cubicBezTo>
                  <a:cubicBezTo>
                    <a:pt x="25" y="52"/>
                    <a:pt x="25" y="52"/>
                    <a:pt x="25" y="52"/>
                  </a:cubicBezTo>
                  <a:cubicBezTo>
                    <a:pt x="24" y="54"/>
                    <a:pt x="24" y="54"/>
                    <a:pt x="24" y="54"/>
                  </a:cubicBezTo>
                  <a:cubicBezTo>
                    <a:pt x="24" y="54"/>
                    <a:pt x="24" y="54"/>
                    <a:pt x="24" y="54"/>
                  </a:cubicBezTo>
                  <a:close/>
                  <a:moveTo>
                    <a:pt x="23" y="55"/>
                  </a:moveTo>
                  <a:cubicBezTo>
                    <a:pt x="23" y="56"/>
                    <a:pt x="23" y="56"/>
                    <a:pt x="23" y="56"/>
                  </a:cubicBezTo>
                  <a:cubicBezTo>
                    <a:pt x="23" y="56"/>
                    <a:pt x="23" y="56"/>
                    <a:pt x="23" y="56"/>
                  </a:cubicBezTo>
                  <a:cubicBezTo>
                    <a:pt x="24" y="57"/>
                    <a:pt x="24" y="57"/>
                    <a:pt x="24" y="57"/>
                  </a:cubicBezTo>
                  <a:cubicBezTo>
                    <a:pt x="25" y="56"/>
                    <a:pt x="25" y="56"/>
                    <a:pt x="25" y="56"/>
                  </a:cubicBezTo>
                  <a:cubicBezTo>
                    <a:pt x="25" y="55"/>
                    <a:pt x="25" y="55"/>
                    <a:pt x="25" y="55"/>
                  </a:cubicBezTo>
                  <a:cubicBezTo>
                    <a:pt x="24" y="55"/>
                    <a:pt x="24" y="55"/>
                    <a:pt x="24" y="55"/>
                  </a:cubicBezTo>
                  <a:cubicBezTo>
                    <a:pt x="24" y="55"/>
                    <a:pt x="24" y="55"/>
                    <a:pt x="24" y="55"/>
                  </a:cubicBezTo>
                  <a:cubicBezTo>
                    <a:pt x="23" y="55"/>
                    <a:pt x="23" y="55"/>
                    <a:pt x="23" y="55"/>
                  </a:cubicBezTo>
                  <a:cubicBezTo>
                    <a:pt x="23" y="55"/>
                    <a:pt x="23" y="55"/>
                    <a:pt x="23" y="55"/>
                  </a:cubicBezTo>
                  <a:close/>
                  <a:moveTo>
                    <a:pt x="13" y="32"/>
                  </a:moveTo>
                  <a:cubicBezTo>
                    <a:pt x="12" y="32"/>
                    <a:pt x="12" y="32"/>
                    <a:pt x="12" y="32"/>
                  </a:cubicBezTo>
                  <a:cubicBezTo>
                    <a:pt x="12" y="31"/>
                    <a:pt x="12" y="31"/>
                    <a:pt x="12" y="31"/>
                  </a:cubicBezTo>
                  <a:cubicBezTo>
                    <a:pt x="12" y="31"/>
                    <a:pt x="12" y="31"/>
                    <a:pt x="12" y="31"/>
                  </a:cubicBezTo>
                  <a:cubicBezTo>
                    <a:pt x="13" y="31"/>
                    <a:pt x="13" y="31"/>
                    <a:pt x="13" y="31"/>
                  </a:cubicBezTo>
                  <a:cubicBezTo>
                    <a:pt x="13" y="32"/>
                    <a:pt x="13" y="32"/>
                    <a:pt x="13" y="32"/>
                  </a:cubicBezTo>
                  <a:cubicBezTo>
                    <a:pt x="14" y="32"/>
                    <a:pt x="14" y="32"/>
                    <a:pt x="14" y="32"/>
                  </a:cubicBezTo>
                  <a:cubicBezTo>
                    <a:pt x="14" y="32"/>
                    <a:pt x="14" y="32"/>
                    <a:pt x="14" y="32"/>
                  </a:cubicBezTo>
                  <a:cubicBezTo>
                    <a:pt x="14" y="33"/>
                    <a:pt x="14" y="33"/>
                    <a:pt x="14" y="33"/>
                  </a:cubicBezTo>
                  <a:cubicBezTo>
                    <a:pt x="14" y="32"/>
                    <a:pt x="14" y="32"/>
                    <a:pt x="14" y="32"/>
                  </a:cubicBezTo>
                  <a:cubicBezTo>
                    <a:pt x="13" y="32"/>
                    <a:pt x="13" y="32"/>
                    <a:pt x="13" y="32"/>
                  </a:cubicBezTo>
                  <a:close/>
                  <a:moveTo>
                    <a:pt x="12" y="33"/>
                  </a:moveTo>
                  <a:cubicBezTo>
                    <a:pt x="13" y="33"/>
                    <a:pt x="13" y="33"/>
                    <a:pt x="13" y="33"/>
                  </a:cubicBezTo>
                  <a:cubicBezTo>
                    <a:pt x="13" y="33"/>
                    <a:pt x="13" y="33"/>
                    <a:pt x="13" y="33"/>
                  </a:cubicBezTo>
                  <a:cubicBezTo>
                    <a:pt x="13" y="34"/>
                    <a:pt x="13" y="34"/>
                    <a:pt x="13" y="34"/>
                  </a:cubicBezTo>
                  <a:cubicBezTo>
                    <a:pt x="13" y="34"/>
                    <a:pt x="13" y="34"/>
                    <a:pt x="13" y="34"/>
                  </a:cubicBezTo>
                  <a:cubicBezTo>
                    <a:pt x="12" y="34"/>
                    <a:pt x="12" y="34"/>
                    <a:pt x="12" y="34"/>
                  </a:cubicBezTo>
                  <a:cubicBezTo>
                    <a:pt x="12" y="33"/>
                    <a:pt x="12" y="33"/>
                    <a:pt x="12" y="33"/>
                  </a:cubicBezTo>
                  <a:cubicBezTo>
                    <a:pt x="12" y="33"/>
                    <a:pt x="12" y="33"/>
                    <a:pt x="12" y="33"/>
                  </a:cubicBezTo>
                  <a:close/>
                  <a:moveTo>
                    <a:pt x="13" y="39"/>
                  </a:moveTo>
                  <a:cubicBezTo>
                    <a:pt x="13" y="38"/>
                    <a:pt x="13" y="38"/>
                    <a:pt x="13" y="38"/>
                  </a:cubicBezTo>
                  <a:cubicBezTo>
                    <a:pt x="13" y="38"/>
                    <a:pt x="13" y="38"/>
                    <a:pt x="13" y="38"/>
                  </a:cubicBezTo>
                  <a:cubicBezTo>
                    <a:pt x="13" y="38"/>
                    <a:pt x="13" y="38"/>
                    <a:pt x="13" y="38"/>
                  </a:cubicBezTo>
                  <a:cubicBezTo>
                    <a:pt x="14" y="39"/>
                    <a:pt x="14" y="39"/>
                    <a:pt x="14" y="39"/>
                  </a:cubicBezTo>
                  <a:cubicBezTo>
                    <a:pt x="14" y="39"/>
                    <a:pt x="14" y="39"/>
                    <a:pt x="14" y="39"/>
                  </a:cubicBezTo>
                  <a:cubicBezTo>
                    <a:pt x="13" y="39"/>
                    <a:pt x="13" y="39"/>
                    <a:pt x="13" y="39"/>
                  </a:cubicBezTo>
                  <a:cubicBezTo>
                    <a:pt x="12" y="39"/>
                    <a:pt x="12" y="39"/>
                    <a:pt x="12" y="39"/>
                  </a:cubicBezTo>
                  <a:cubicBezTo>
                    <a:pt x="13" y="39"/>
                    <a:pt x="13" y="39"/>
                    <a:pt x="13" y="39"/>
                  </a:cubicBezTo>
                  <a:close/>
                  <a:moveTo>
                    <a:pt x="2" y="48"/>
                  </a:moveTo>
                  <a:cubicBezTo>
                    <a:pt x="3" y="47"/>
                    <a:pt x="3" y="47"/>
                    <a:pt x="3" y="47"/>
                  </a:cubicBezTo>
                  <a:cubicBezTo>
                    <a:pt x="3" y="47"/>
                    <a:pt x="3" y="47"/>
                    <a:pt x="3" y="47"/>
                  </a:cubicBezTo>
                  <a:cubicBezTo>
                    <a:pt x="4" y="46"/>
                    <a:pt x="4" y="46"/>
                    <a:pt x="4" y="46"/>
                  </a:cubicBezTo>
                  <a:cubicBezTo>
                    <a:pt x="5" y="46"/>
                    <a:pt x="5" y="46"/>
                    <a:pt x="5" y="46"/>
                  </a:cubicBezTo>
                  <a:cubicBezTo>
                    <a:pt x="6" y="45"/>
                    <a:pt x="6" y="45"/>
                    <a:pt x="6" y="45"/>
                  </a:cubicBezTo>
                  <a:cubicBezTo>
                    <a:pt x="7" y="44"/>
                    <a:pt x="7" y="44"/>
                    <a:pt x="7" y="44"/>
                  </a:cubicBezTo>
                  <a:cubicBezTo>
                    <a:pt x="7" y="44"/>
                    <a:pt x="7" y="44"/>
                    <a:pt x="7" y="44"/>
                  </a:cubicBezTo>
                  <a:cubicBezTo>
                    <a:pt x="8" y="43"/>
                    <a:pt x="8" y="43"/>
                    <a:pt x="8" y="43"/>
                  </a:cubicBezTo>
                  <a:cubicBezTo>
                    <a:pt x="8" y="43"/>
                    <a:pt x="8" y="43"/>
                    <a:pt x="8" y="43"/>
                  </a:cubicBezTo>
                  <a:cubicBezTo>
                    <a:pt x="8" y="42"/>
                    <a:pt x="8" y="42"/>
                    <a:pt x="8" y="42"/>
                  </a:cubicBezTo>
                  <a:cubicBezTo>
                    <a:pt x="9" y="41"/>
                    <a:pt x="9" y="41"/>
                    <a:pt x="9" y="41"/>
                  </a:cubicBezTo>
                  <a:cubicBezTo>
                    <a:pt x="10" y="41"/>
                    <a:pt x="10" y="41"/>
                    <a:pt x="10" y="41"/>
                  </a:cubicBezTo>
                  <a:cubicBezTo>
                    <a:pt x="10" y="40"/>
                    <a:pt x="10" y="40"/>
                    <a:pt x="10" y="40"/>
                  </a:cubicBezTo>
                  <a:cubicBezTo>
                    <a:pt x="11" y="39"/>
                    <a:pt x="11" y="39"/>
                    <a:pt x="11" y="39"/>
                  </a:cubicBezTo>
                  <a:cubicBezTo>
                    <a:pt x="12" y="39"/>
                    <a:pt x="12" y="39"/>
                    <a:pt x="12" y="39"/>
                  </a:cubicBezTo>
                  <a:cubicBezTo>
                    <a:pt x="12" y="39"/>
                    <a:pt x="12" y="39"/>
                    <a:pt x="12" y="39"/>
                  </a:cubicBezTo>
                  <a:cubicBezTo>
                    <a:pt x="12" y="38"/>
                    <a:pt x="12" y="38"/>
                    <a:pt x="12" y="38"/>
                  </a:cubicBezTo>
                  <a:cubicBezTo>
                    <a:pt x="11" y="37"/>
                    <a:pt x="11" y="37"/>
                    <a:pt x="11" y="37"/>
                  </a:cubicBezTo>
                  <a:cubicBezTo>
                    <a:pt x="11" y="36"/>
                    <a:pt x="11" y="36"/>
                    <a:pt x="11" y="36"/>
                  </a:cubicBezTo>
                  <a:cubicBezTo>
                    <a:pt x="11" y="35"/>
                    <a:pt x="11" y="35"/>
                    <a:pt x="11" y="35"/>
                  </a:cubicBezTo>
                  <a:cubicBezTo>
                    <a:pt x="11" y="35"/>
                    <a:pt x="11" y="35"/>
                    <a:pt x="11" y="35"/>
                  </a:cubicBezTo>
                  <a:cubicBezTo>
                    <a:pt x="10" y="36"/>
                    <a:pt x="10" y="36"/>
                    <a:pt x="10" y="36"/>
                  </a:cubicBezTo>
                  <a:cubicBezTo>
                    <a:pt x="10" y="38"/>
                    <a:pt x="10" y="38"/>
                    <a:pt x="10" y="38"/>
                  </a:cubicBezTo>
                  <a:cubicBezTo>
                    <a:pt x="10" y="37"/>
                    <a:pt x="10" y="37"/>
                    <a:pt x="10" y="37"/>
                  </a:cubicBezTo>
                  <a:cubicBezTo>
                    <a:pt x="10" y="38"/>
                    <a:pt x="10" y="38"/>
                    <a:pt x="10" y="38"/>
                  </a:cubicBezTo>
                  <a:cubicBezTo>
                    <a:pt x="10" y="39"/>
                    <a:pt x="10" y="39"/>
                    <a:pt x="10" y="39"/>
                  </a:cubicBezTo>
                  <a:cubicBezTo>
                    <a:pt x="10" y="39"/>
                    <a:pt x="10" y="39"/>
                    <a:pt x="10" y="39"/>
                  </a:cubicBezTo>
                  <a:cubicBezTo>
                    <a:pt x="9" y="39"/>
                    <a:pt x="9" y="39"/>
                    <a:pt x="9" y="39"/>
                  </a:cubicBezTo>
                  <a:cubicBezTo>
                    <a:pt x="8" y="40"/>
                    <a:pt x="8" y="40"/>
                    <a:pt x="8" y="40"/>
                  </a:cubicBezTo>
                  <a:cubicBezTo>
                    <a:pt x="8" y="41"/>
                    <a:pt x="8" y="41"/>
                    <a:pt x="8" y="41"/>
                  </a:cubicBezTo>
                  <a:cubicBezTo>
                    <a:pt x="7" y="41"/>
                    <a:pt x="7" y="41"/>
                    <a:pt x="7" y="41"/>
                  </a:cubicBezTo>
                  <a:cubicBezTo>
                    <a:pt x="6" y="43"/>
                    <a:pt x="6" y="43"/>
                    <a:pt x="6" y="43"/>
                  </a:cubicBezTo>
                  <a:cubicBezTo>
                    <a:pt x="5" y="44"/>
                    <a:pt x="5" y="44"/>
                    <a:pt x="5" y="44"/>
                  </a:cubicBezTo>
                  <a:cubicBezTo>
                    <a:pt x="4" y="44"/>
                    <a:pt x="4" y="44"/>
                    <a:pt x="4" y="44"/>
                  </a:cubicBezTo>
                  <a:cubicBezTo>
                    <a:pt x="4" y="45"/>
                    <a:pt x="4" y="45"/>
                    <a:pt x="4" y="45"/>
                  </a:cubicBezTo>
                  <a:cubicBezTo>
                    <a:pt x="3" y="45"/>
                    <a:pt x="3" y="45"/>
                    <a:pt x="3" y="45"/>
                  </a:cubicBezTo>
                  <a:cubicBezTo>
                    <a:pt x="2" y="47"/>
                    <a:pt x="2" y="47"/>
                    <a:pt x="2" y="47"/>
                  </a:cubicBezTo>
                  <a:cubicBezTo>
                    <a:pt x="2" y="47"/>
                    <a:pt x="2" y="47"/>
                    <a:pt x="2" y="47"/>
                  </a:cubicBezTo>
                  <a:cubicBezTo>
                    <a:pt x="2" y="48"/>
                    <a:pt x="2" y="48"/>
                    <a:pt x="2" y="48"/>
                  </a:cubicBezTo>
                  <a:close/>
                  <a:moveTo>
                    <a:pt x="2" y="48"/>
                  </a:moveTo>
                  <a:cubicBezTo>
                    <a:pt x="1" y="48"/>
                    <a:pt x="1" y="48"/>
                    <a:pt x="1" y="48"/>
                  </a:cubicBezTo>
                  <a:cubicBezTo>
                    <a:pt x="2" y="48"/>
                    <a:pt x="2" y="48"/>
                    <a:pt x="2" y="48"/>
                  </a:cubicBezTo>
                  <a:cubicBezTo>
                    <a:pt x="2" y="48"/>
                    <a:pt x="2" y="48"/>
                    <a:pt x="2" y="48"/>
                  </a:cubicBezTo>
                  <a:close/>
                  <a:moveTo>
                    <a:pt x="2" y="48"/>
                  </a:moveTo>
                  <a:cubicBezTo>
                    <a:pt x="2" y="48"/>
                    <a:pt x="2" y="48"/>
                    <a:pt x="2" y="48"/>
                  </a:cubicBezTo>
                  <a:cubicBezTo>
                    <a:pt x="3" y="49"/>
                    <a:pt x="3" y="49"/>
                    <a:pt x="3" y="49"/>
                  </a:cubicBezTo>
                  <a:cubicBezTo>
                    <a:pt x="2" y="48"/>
                    <a:pt x="2" y="48"/>
                    <a:pt x="2" y="48"/>
                  </a:cubicBezTo>
                  <a:close/>
                  <a:moveTo>
                    <a:pt x="1" y="49"/>
                  </a:moveTo>
                  <a:cubicBezTo>
                    <a:pt x="0" y="49"/>
                    <a:pt x="0" y="49"/>
                    <a:pt x="0" y="49"/>
                  </a:cubicBezTo>
                  <a:cubicBezTo>
                    <a:pt x="0" y="50"/>
                    <a:pt x="0" y="50"/>
                    <a:pt x="0" y="50"/>
                  </a:cubicBezTo>
                  <a:cubicBezTo>
                    <a:pt x="1" y="51"/>
                    <a:pt x="1" y="51"/>
                    <a:pt x="1" y="51"/>
                  </a:cubicBezTo>
                  <a:cubicBezTo>
                    <a:pt x="1" y="51"/>
                    <a:pt x="1" y="51"/>
                    <a:pt x="1" y="51"/>
                  </a:cubicBezTo>
                  <a:cubicBezTo>
                    <a:pt x="1" y="50"/>
                    <a:pt x="1" y="50"/>
                    <a:pt x="1" y="50"/>
                  </a:cubicBezTo>
                  <a:cubicBezTo>
                    <a:pt x="1" y="49"/>
                    <a:pt x="1" y="49"/>
                    <a:pt x="1" y="49"/>
                  </a:cubicBez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3" name="Freeform 20"/>
            <p:cNvSpPr>
              <a:spLocks noEditPoints="1"/>
            </p:cNvSpPr>
            <p:nvPr/>
          </p:nvSpPr>
          <p:spPr bwMode="auto">
            <a:xfrm>
              <a:off x="6318178" y="3052453"/>
              <a:ext cx="971407" cy="348677"/>
            </a:xfrm>
            <a:custGeom>
              <a:avLst/>
              <a:gdLst>
                <a:gd name="T0" fmla="*/ 194 w 204"/>
                <a:gd name="T1" fmla="*/ 57 h 73"/>
                <a:gd name="T2" fmla="*/ 184 w 204"/>
                <a:gd name="T3" fmla="*/ 47 h 73"/>
                <a:gd name="T4" fmla="*/ 169 w 204"/>
                <a:gd name="T5" fmla="*/ 44 h 73"/>
                <a:gd name="T6" fmla="*/ 168 w 204"/>
                <a:gd name="T7" fmla="*/ 37 h 73"/>
                <a:gd name="T8" fmla="*/ 174 w 204"/>
                <a:gd name="T9" fmla="*/ 33 h 73"/>
                <a:gd name="T10" fmla="*/ 187 w 204"/>
                <a:gd name="T11" fmla="*/ 36 h 73"/>
                <a:gd name="T12" fmla="*/ 158 w 204"/>
                <a:gd name="T13" fmla="*/ 28 h 73"/>
                <a:gd name="T14" fmla="*/ 134 w 204"/>
                <a:gd name="T15" fmla="*/ 13 h 73"/>
                <a:gd name="T16" fmla="*/ 146 w 204"/>
                <a:gd name="T17" fmla="*/ 30 h 73"/>
                <a:gd name="T18" fmla="*/ 149 w 204"/>
                <a:gd name="T19" fmla="*/ 21 h 73"/>
                <a:gd name="T20" fmla="*/ 144 w 204"/>
                <a:gd name="T21" fmla="*/ 31 h 73"/>
                <a:gd name="T22" fmla="*/ 148 w 204"/>
                <a:gd name="T23" fmla="*/ 42 h 73"/>
                <a:gd name="T24" fmla="*/ 156 w 204"/>
                <a:gd name="T25" fmla="*/ 42 h 73"/>
                <a:gd name="T26" fmla="*/ 137 w 204"/>
                <a:gd name="T27" fmla="*/ 43 h 73"/>
                <a:gd name="T28" fmla="*/ 135 w 204"/>
                <a:gd name="T29" fmla="*/ 36 h 73"/>
                <a:gd name="T30" fmla="*/ 123 w 204"/>
                <a:gd name="T31" fmla="*/ 49 h 73"/>
                <a:gd name="T32" fmla="*/ 123 w 204"/>
                <a:gd name="T33" fmla="*/ 36 h 73"/>
                <a:gd name="T34" fmla="*/ 118 w 204"/>
                <a:gd name="T35" fmla="*/ 30 h 73"/>
                <a:gd name="T36" fmla="*/ 130 w 204"/>
                <a:gd name="T37" fmla="*/ 22 h 73"/>
                <a:gd name="T38" fmla="*/ 109 w 204"/>
                <a:gd name="T39" fmla="*/ 31 h 73"/>
                <a:gd name="T40" fmla="*/ 108 w 204"/>
                <a:gd name="T41" fmla="*/ 51 h 73"/>
                <a:gd name="T42" fmla="*/ 116 w 204"/>
                <a:gd name="T43" fmla="*/ 45 h 73"/>
                <a:gd name="T44" fmla="*/ 120 w 204"/>
                <a:gd name="T45" fmla="*/ 41 h 73"/>
                <a:gd name="T46" fmla="*/ 120 w 204"/>
                <a:gd name="T47" fmla="*/ 31 h 73"/>
                <a:gd name="T48" fmla="*/ 107 w 204"/>
                <a:gd name="T49" fmla="*/ 7 h 73"/>
                <a:gd name="T50" fmla="*/ 93 w 204"/>
                <a:gd name="T51" fmla="*/ 43 h 73"/>
                <a:gd name="T52" fmla="*/ 64 w 204"/>
                <a:gd name="T53" fmla="*/ 33 h 73"/>
                <a:gd name="T54" fmla="*/ 91 w 204"/>
                <a:gd name="T55" fmla="*/ 10 h 73"/>
                <a:gd name="T56" fmla="*/ 103 w 204"/>
                <a:gd name="T57" fmla="*/ 22 h 73"/>
                <a:gd name="T58" fmla="*/ 93 w 204"/>
                <a:gd name="T59" fmla="*/ 36 h 73"/>
                <a:gd name="T60" fmla="*/ 82 w 204"/>
                <a:gd name="T61" fmla="*/ 42 h 73"/>
                <a:gd name="T62" fmla="*/ 67 w 204"/>
                <a:gd name="T63" fmla="*/ 39 h 73"/>
                <a:gd name="T64" fmla="*/ 176 w 204"/>
                <a:gd name="T65" fmla="*/ 31 h 73"/>
                <a:gd name="T66" fmla="*/ 181 w 204"/>
                <a:gd name="T67" fmla="*/ 30 h 73"/>
                <a:gd name="T68" fmla="*/ 174 w 204"/>
                <a:gd name="T69" fmla="*/ 55 h 73"/>
                <a:gd name="T70" fmla="*/ 173 w 204"/>
                <a:gd name="T71" fmla="*/ 51 h 73"/>
                <a:gd name="T72" fmla="*/ 158 w 204"/>
                <a:gd name="T73" fmla="*/ 58 h 73"/>
                <a:gd name="T74" fmla="*/ 155 w 204"/>
                <a:gd name="T75" fmla="*/ 53 h 73"/>
                <a:gd name="T76" fmla="*/ 142 w 204"/>
                <a:gd name="T77" fmla="*/ 59 h 73"/>
                <a:gd name="T78" fmla="*/ 129 w 204"/>
                <a:gd name="T79" fmla="*/ 66 h 73"/>
                <a:gd name="T80" fmla="*/ 117 w 204"/>
                <a:gd name="T81" fmla="*/ 71 h 73"/>
                <a:gd name="T82" fmla="*/ 89 w 204"/>
                <a:gd name="T83" fmla="*/ 56 h 73"/>
                <a:gd name="T84" fmla="*/ 131 w 204"/>
                <a:gd name="T85" fmla="*/ 61 h 73"/>
                <a:gd name="T86" fmla="*/ 108 w 204"/>
                <a:gd name="T87" fmla="*/ 63 h 73"/>
                <a:gd name="T88" fmla="*/ 111 w 204"/>
                <a:gd name="T89" fmla="*/ 64 h 73"/>
                <a:gd name="T90" fmla="*/ 104 w 204"/>
                <a:gd name="T91" fmla="*/ 64 h 73"/>
                <a:gd name="T92" fmla="*/ 93 w 204"/>
                <a:gd name="T93" fmla="*/ 64 h 73"/>
                <a:gd name="T94" fmla="*/ 193 w 204"/>
                <a:gd name="T95" fmla="*/ 61 h 73"/>
                <a:gd name="T96" fmla="*/ 81 w 204"/>
                <a:gd name="T97" fmla="*/ 56 h 73"/>
                <a:gd name="T98" fmla="*/ 68 w 204"/>
                <a:gd name="T99" fmla="*/ 56 h 73"/>
                <a:gd name="T100" fmla="*/ 81 w 204"/>
                <a:gd name="T101" fmla="*/ 63 h 73"/>
                <a:gd name="T102" fmla="*/ 49 w 204"/>
                <a:gd name="T103" fmla="*/ 57 h 73"/>
                <a:gd name="T104" fmla="*/ 47 w 204"/>
                <a:gd name="T105" fmla="*/ 14 h 73"/>
                <a:gd name="T106" fmla="*/ 56 w 204"/>
                <a:gd name="T107" fmla="*/ 41 h 73"/>
                <a:gd name="T108" fmla="*/ 48 w 204"/>
                <a:gd name="T109" fmla="*/ 35 h 73"/>
                <a:gd name="T110" fmla="*/ 31 w 204"/>
                <a:gd name="T111" fmla="*/ 21 h 73"/>
                <a:gd name="T112" fmla="*/ 15 w 204"/>
                <a:gd name="T113" fmla="*/ 32 h 73"/>
                <a:gd name="T114" fmla="*/ 8 w 204"/>
                <a:gd name="T115" fmla="*/ 22 h 73"/>
                <a:gd name="T116" fmla="*/ 16 w 204"/>
                <a:gd name="T117" fmla="*/ 20 h 73"/>
                <a:gd name="T118" fmla="*/ 42 w 204"/>
                <a:gd name="T119" fmla="*/ 52 h 73"/>
                <a:gd name="T120" fmla="*/ 42 w 204"/>
                <a:gd name="T121" fmla="*/ 35 h 73"/>
                <a:gd name="T122" fmla="*/ 29 w 204"/>
                <a:gd name="T123" fmla="*/ 21 h 73"/>
                <a:gd name="T124" fmla="*/ 4 w 204"/>
                <a:gd name="T125" fmla="*/ 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 h="73">
                  <a:moveTo>
                    <a:pt x="204" y="38"/>
                  </a:moveTo>
                  <a:cubicBezTo>
                    <a:pt x="203" y="53"/>
                    <a:pt x="203" y="53"/>
                    <a:pt x="203" y="53"/>
                  </a:cubicBezTo>
                  <a:cubicBezTo>
                    <a:pt x="203" y="54"/>
                    <a:pt x="203" y="54"/>
                    <a:pt x="203" y="54"/>
                  </a:cubicBezTo>
                  <a:cubicBezTo>
                    <a:pt x="203" y="55"/>
                    <a:pt x="203" y="55"/>
                    <a:pt x="203" y="55"/>
                  </a:cubicBezTo>
                  <a:cubicBezTo>
                    <a:pt x="203" y="55"/>
                    <a:pt x="203" y="55"/>
                    <a:pt x="203" y="55"/>
                  </a:cubicBezTo>
                  <a:cubicBezTo>
                    <a:pt x="203" y="65"/>
                    <a:pt x="203" y="65"/>
                    <a:pt x="203" y="65"/>
                  </a:cubicBezTo>
                  <a:cubicBezTo>
                    <a:pt x="203" y="65"/>
                    <a:pt x="203" y="65"/>
                    <a:pt x="203" y="65"/>
                  </a:cubicBezTo>
                  <a:cubicBezTo>
                    <a:pt x="202" y="65"/>
                    <a:pt x="202" y="65"/>
                    <a:pt x="202" y="65"/>
                  </a:cubicBezTo>
                  <a:cubicBezTo>
                    <a:pt x="200" y="64"/>
                    <a:pt x="200" y="64"/>
                    <a:pt x="200" y="64"/>
                  </a:cubicBezTo>
                  <a:cubicBezTo>
                    <a:pt x="200" y="63"/>
                    <a:pt x="200" y="63"/>
                    <a:pt x="200" y="63"/>
                  </a:cubicBezTo>
                  <a:cubicBezTo>
                    <a:pt x="200" y="63"/>
                    <a:pt x="200" y="63"/>
                    <a:pt x="200" y="63"/>
                  </a:cubicBezTo>
                  <a:cubicBezTo>
                    <a:pt x="199" y="62"/>
                    <a:pt x="199" y="62"/>
                    <a:pt x="199" y="62"/>
                  </a:cubicBezTo>
                  <a:cubicBezTo>
                    <a:pt x="199" y="62"/>
                    <a:pt x="199" y="62"/>
                    <a:pt x="199" y="62"/>
                  </a:cubicBezTo>
                  <a:cubicBezTo>
                    <a:pt x="199" y="61"/>
                    <a:pt x="199" y="61"/>
                    <a:pt x="199" y="61"/>
                  </a:cubicBezTo>
                  <a:cubicBezTo>
                    <a:pt x="199" y="61"/>
                    <a:pt x="199" y="61"/>
                    <a:pt x="199" y="61"/>
                  </a:cubicBezTo>
                  <a:cubicBezTo>
                    <a:pt x="199" y="60"/>
                    <a:pt x="199" y="60"/>
                    <a:pt x="199" y="60"/>
                  </a:cubicBezTo>
                  <a:cubicBezTo>
                    <a:pt x="199" y="61"/>
                    <a:pt x="199" y="61"/>
                    <a:pt x="199" y="61"/>
                  </a:cubicBezTo>
                  <a:cubicBezTo>
                    <a:pt x="198" y="61"/>
                    <a:pt x="198" y="61"/>
                    <a:pt x="198" y="61"/>
                  </a:cubicBezTo>
                  <a:cubicBezTo>
                    <a:pt x="197" y="61"/>
                    <a:pt x="197" y="61"/>
                    <a:pt x="197" y="61"/>
                  </a:cubicBezTo>
                  <a:cubicBezTo>
                    <a:pt x="196" y="61"/>
                    <a:pt x="196" y="61"/>
                    <a:pt x="196" y="61"/>
                  </a:cubicBezTo>
                  <a:cubicBezTo>
                    <a:pt x="195" y="61"/>
                    <a:pt x="195" y="61"/>
                    <a:pt x="195" y="61"/>
                  </a:cubicBezTo>
                  <a:cubicBezTo>
                    <a:pt x="195" y="61"/>
                    <a:pt x="195" y="61"/>
                    <a:pt x="195" y="61"/>
                  </a:cubicBezTo>
                  <a:cubicBezTo>
                    <a:pt x="194" y="61"/>
                    <a:pt x="194" y="61"/>
                    <a:pt x="194" y="61"/>
                  </a:cubicBezTo>
                  <a:cubicBezTo>
                    <a:pt x="193" y="61"/>
                    <a:pt x="193" y="61"/>
                    <a:pt x="193" y="61"/>
                  </a:cubicBezTo>
                  <a:cubicBezTo>
                    <a:pt x="194" y="61"/>
                    <a:pt x="194" y="61"/>
                    <a:pt x="194" y="61"/>
                  </a:cubicBezTo>
                  <a:cubicBezTo>
                    <a:pt x="194" y="60"/>
                    <a:pt x="194" y="60"/>
                    <a:pt x="194" y="60"/>
                  </a:cubicBezTo>
                  <a:cubicBezTo>
                    <a:pt x="194" y="59"/>
                    <a:pt x="194" y="59"/>
                    <a:pt x="194" y="59"/>
                  </a:cubicBezTo>
                  <a:cubicBezTo>
                    <a:pt x="194" y="59"/>
                    <a:pt x="194" y="59"/>
                    <a:pt x="194" y="59"/>
                  </a:cubicBezTo>
                  <a:cubicBezTo>
                    <a:pt x="195" y="58"/>
                    <a:pt x="195" y="58"/>
                    <a:pt x="195" y="58"/>
                  </a:cubicBezTo>
                  <a:cubicBezTo>
                    <a:pt x="194" y="58"/>
                    <a:pt x="194" y="58"/>
                    <a:pt x="194" y="58"/>
                  </a:cubicBezTo>
                  <a:cubicBezTo>
                    <a:pt x="193" y="57"/>
                    <a:pt x="193" y="57"/>
                    <a:pt x="193" y="57"/>
                  </a:cubicBezTo>
                  <a:cubicBezTo>
                    <a:pt x="194" y="57"/>
                    <a:pt x="194" y="57"/>
                    <a:pt x="194" y="57"/>
                  </a:cubicBezTo>
                  <a:cubicBezTo>
                    <a:pt x="194" y="57"/>
                    <a:pt x="194" y="57"/>
                    <a:pt x="194" y="57"/>
                  </a:cubicBezTo>
                  <a:cubicBezTo>
                    <a:pt x="195" y="57"/>
                    <a:pt x="195" y="57"/>
                    <a:pt x="195" y="57"/>
                  </a:cubicBezTo>
                  <a:cubicBezTo>
                    <a:pt x="196" y="57"/>
                    <a:pt x="196" y="57"/>
                    <a:pt x="196" y="57"/>
                  </a:cubicBezTo>
                  <a:cubicBezTo>
                    <a:pt x="195" y="57"/>
                    <a:pt x="195" y="57"/>
                    <a:pt x="195" y="57"/>
                  </a:cubicBezTo>
                  <a:cubicBezTo>
                    <a:pt x="194" y="57"/>
                    <a:pt x="194" y="57"/>
                    <a:pt x="194" y="57"/>
                  </a:cubicBezTo>
                  <a:cubicBezTo>
                    <a:pt x="193" y="57"/>
                    <a:pt x="193" y="57"/>
                    <a:pt x="193" y="57"/>
                  </a:cubicBezTo>
                  <a:cubicBezTo>
                    <a:pt x="193" y="56"/>
                    <a:pt x="193" y="56"/>
                    <a:pt x="193" y="56"/>
                  </a:cubicBezTo>
                  <a:cubicBezTo>
                    <a:pt x="193" y="56"/>
                    <a:pt x="193" y="56"/>
                    <a:pt x="193" y="56"/>
                  </a:cubicBezTo>
                  <a:cubicBezTo>
                    <a:pt x="193" y="56"/>
                    <a:pt x="193" y="56"/>
                    <a:pt x="193" y="56"/>
                  </a:cubicBezTo>
                  <a:cubicBezTo>
                    <a:pt x="194" y="56"/>
                    <a:pt x="194" y="56"/>
                    <a:pt x="194" y="56"/>
                  </a:cubicBezTo>
                  <a:cubicBezTo>
                    <a:pt x="194" y="55"/>
                    <a:pt x="194" y="55"/>
                    <a:pt x="194" y="55"/>
                  </a:cubicBezTo>
                  <a:cubicBezTo>
                    <a:pt x="192" y="54"/>
                    <a:pt x="192" y="54"/>
                    <a:pt x="192" y="54"/>
                  </a:cubicBezTo>
                  <a:cubicBezTo>
                    <a:pt x="192" y="54"/>
                    <a:pt x="192" y="54"/>
                    <a:pt x="192" y="54"/>
                  </a:cubicBezTo>
                  <a:cubicBezTo>
                    <a:pt x="191" y="53"/>
                    <a:pt x="191" y="53"/>
                    <a:pt x="191" y="53"/>
                  </a:cubicBezTo>
                  <a:cubicBezTo>
                    <a:pt x="192" y="53"/>
                    <a:pt x="192" y="53"/>
                    <a:pt x="192" y="53"/>
                  </a:cubicBezTo>
                  <a:cubicBezTo>
                    <a:pt x="191" y="52"/>
                    <a:pt x="191" y="52"/>
                    <a:pt x="191" y="52"/>
                  </a:cubicBezTo>
                  <a:cubicBezTo>
                    <a:pt x="191" y="51"/>
                    <a:pt x="191" y="51"/>
                    <a:pt x="191" y="51"/>
                  </a:cubicBezTo>
                  <a:cubicBezTo>
                    <a:pt x="192" y="51"/>
                    <a:pt x="192" y="51"/>
                    <a:pt x="192" y="51"/>
                  </a:cubicBezTo>
                  <a:cubicBezTo>
                    <a:pt x="191" y="51"/>
                    <a:pt x="191" y="51"/>
                    <a:pt x="191" y="51"/>
                  </a:cubicBezTo>
                  <a:cubicBezTo>
                    <a:pt x="190" y="50"/>
                    <a:pt x="190" y="50"/>
                    <a:pt x="190" y="50"/>
                  </a:cubicBezTo>
                  <a:cubicBezTo>
                    <a:pt x="190" y="50"/>
                    <a:pt x="190" y="50"/>
                    <a:pt x="190" y="50"/>
                  </a:cubicBezTo>
                  <a:cubicBezTo>
                    <a:pt x="190" y="50"/>
                    <a:pt x="190" y="50"/>
                    <a:pt x="190" y="50"/>
                  </a:cubicBezTo>
                  <a:cubicBezTo>
                    <a:pt x="191" y="49"/>
                    <a:pt x="191" y="49"/>
                    <a:pt x="191" y="49"/>
                  </a:cubicBezTo>
                  <a:cubicBezTo>
                    <a:pt x="190" y="50"/>
                    <a:pt x="190" y="50"/>
                    <a:pt x="190" y="50"/>
                  </a:cubicBezTo>
                  <a:cubicBezTo>
                    <a:pt x="189" y="49"/>
                    <a:pt x="189" y="49"/>
                    <a:pt x="189" y="49"/>
                  </a:cubicBezTo>
                  <a:cubicBezTo>
                    <a:pt x="189" y="49"/>
                    <a:pt x="189" y="49"/>
                    <a:pt x="189" y="49"/>
                  </a:cubicBezTo>
                  <a:cubicBezTo>
                    <a:pt x="189" y="49"/>
                    <a:pt x="189" y="49"/>
                    <a:pt x="189" y="49"/>
                  </a:cubicBezTo>
                  <a:cubicBezTo>
                    <a:pt x="189" y="48"/>
                    <a:pt x="189" y="48"/>
                    <a:pt x="189" y="48"/>
                  </a:cubicBezTo>
                  <a:cubicBezTo>
                    <a:pt x="189" y="49"/>
                    <a:pt x="189" y="49"/>
                    <a:pt x="189" y="49"/>
                  </a:cubicBezTo>
                  <a:cubicBezTo>
                    <a:pt x="188" y="49"/>
                    <a:pt x="188" y="49"/>
                    <a:pt x="188" y="49"/>
                  </a:cubicBezTo>
                  <a:cubicBezTo>
                    <a:pt x="187" y="48"/>
                    <a:pt x="187" y="48"/>
                    <a:pt x="187" y="48"/>
                  </a:cubicBezTo>
                  <a:cubicBezTo>
                    <a:pt x="186" y="48"/>
                    <a:pt x="186" y="48"/>
                    <a:pt x="186" y="48"/>
                  </a:cubicBezTo>
                  <a:cubicBezTo>
                    <a:pt x="185" y="47"/>
                    <a:pt x="185" y="47"/>
                    <a:pt x="185" y="47"/>
                  </a:cubicBezTo>
                  <a:cubicBezTo>
                    <a:pt x="184" y="47"/>
                    <a:pt x="184" y="47"/>
                    <a:pt x="184" y="47"/>
                  </a:cubicBezTo>
                  <a:cubicBezTo>
                    <a:pt x="182" y="47"/>
                    <a:pt x="182" y="47"/>
                    <a:pt x="182" y="47"/>
                  </a:cubicBezTo>
                  <a:cubicBezTo>
                    <a:pt x="179" y="46"/>
                    <a:pt x="179" y="46"/>
                    <a:pt x="179" y="46"/>
                  </a:cubicBezTo>
                  <a:cubicBezTo>
                    <a:pt x="178" y="46"/>
                    <a:pt x="178" y="46"/>
                    <a:pt x="178" y="46"/>
                  </a:cubicBezTo>
                  <a:cubicBezTo>
                    <a:pt x="177" y="45"/>
                    <a:pt x="177" y="45"/>
                    <a:pt x="177" y="45"/>
                  </a:cubicBezTo>
                  <a:cubicBezTo>
                    <a:pt x="176" y="45"/>
                    <a:pt x="176" y="45"/>
                    <a:pt x="176" y="45"/>
                  </a:cubicBezTo>
                  <a:cubicBezTo>
                    <a:pt x="176" y="45"/>
                    <a:pt x="176" y="45"/>
                    <a:pt x="176" y="45"/>
                  </a:cubicBezTo>
                  <a:cubicBezTo>
                    <a:pt x="175" y="44"/>
                    <a:pt x="175" y="44"/>
                    <a:pt x="175" y="44"/>
                  </a:cubicBezTo>
                  <a:cubicBezTo>
                    <a:pt x="175" y="44"/>
                    <a:pt x="175" y="44"/>
                    <a:pt x="175" y="44"/>
                  </a:cubicBezTo>
                  <a:cubicBezTo>
                    <a:pt x="176" y="44"/>
                    <a:pt x="176" y="44"/>
                    <a:pt x="176" y="44"/>
                  </a:cubicBezTo>
                  <a:cubicBezTo>
                    <a:pt x="176" y="44"/>
                    <a:pt x="176" y="44"/>
                    <a:pt x="176" y="44"/>
                  </a:cubicBezTo>
                  <a:cubicBezTo>
                    <a:pt x="176" y="44"/>
                    <a:pt x="176" y="44"/>
                    <a:pt x="176" y="44"/>
                  </a:cubicBezTo>
                  <a:cubicBezTo>
                    <a:pt x="176" y="44"/>
                    <a:pt x="176" y="44"/>
                    <a:pt x="176" y="44"/>
                  </a:cubicBezTo>
                  <a:cubicBezTo>
                    <a:pt x="175" y="44"/>
                    <a:pt x="175" y="44"/>
                    <a:pt x="175" y="44"/>
                  </a:cubicBezTo>
                  <a:cubicBezTo>
                    <a:pt x="174" y="44"/>
                    <a:pt x="174" y="44"/>
                    <a:pt x="174" y="44"/>
                  </a:cubicBezTo>
                  <a:cubicBezTo>
                    <a:pt x="174" y="43"/>
                    <a:pt x="174" y="43"/>
                    <a:pt x="174" y="43"/>
                  </a:cubicBezTo>
                  <a:cubicBezTo>
                    <a:pt x="174" y="43"/>
                    <a:pt x="174" y="43"/>
                    <a:pt x="174" y="43"/>
                  </a:cubicBezTo>
                  <a:cubicBezTo>
                    <a:pt x="173" y="44"/>
                    <a:pt x="173" y="44"/>
                    <a:pt x="173" y="44"/>
                  </a:cubicBezTo>
                  <a:cubicBezTo>
                    <a:pt x="173" y="43"/>
                    <a:pt x="173" y="43"/>
                    <a:pt x="173" y="43"/>
                  </a:cubicBezTo>
                  <a:cubicBezTo>
                    <a:pt x="173" y="43"/>
                    <a:pt x="173" y="43"/>
                    <a:pt x="173" y="43"/>
                  </a:cubicBezTo>
                  <a:cubicBezTo>
                    <a:pt x="173" y="43"/>
                    <a:pt x="173" y="43"/>
                    <a:pt x="173" y="43"/>
                  </a:cubicBezTo>
                  <a:cubicBezTo>
                    <a:pt x="172" y="43"/>
                    <a:pt x="172" y="43"/>
                    <a:pt x="172" y="43"/>
                  </a:cubicBezTo>
                  <a:cubicBezTo>
                    <a:pt x="172" y="43"/>
                    <a:pt x="172" y="43"/>
                    <a:pt x="172" y="43"/>
                  </a:cubicBezTo>
                  <a:cubicBezTo>
                    <a:pt x="172" y="42"/>
                    <a:pt x="172" y="42"/>
                    <a:pt x="172" y="42"/>
                  </a:cubicBezTo>
                  <a:cubicBezTo>
                    <a:pt x="171" y="41"/>
                    <a:pt x="171" y="41"/>
                    <a:pt x="171" y="41"/>
                  </a:cubicBezTo>
                  <a:cubicBezTo>
                    <a:pt x="172" y="40"/>
                    <a:pt x="172" y="40"/>
                    <a:pt x="172" y="40"/>
                  </a:cubicBezTo>
                  <a:cubicBezTo>
                    <a:pt x="172" y="39"/>
                    <a:pt x="172" y="39"/>
                    <a:pt x="172" y="39"/>
                  </a:cubicBezTo>
                  <a:cubicBezTo>
                    <a:pt x="171" y="40"/>
                    <a:pt x="171" y="40"/>
                    <a:pt x="171" y="40"/>
                  </a:cubicBezTo>
                  <a:cubicBezTo>
                    <a:pt x="171" y="41"/>
                    <a:pt x="171" y="41"/>
                    <a:pt x="171" y="41"/>
                  </a:cubicBezTo>
                  <a:cubicBezTo>
                    <a:pt x="171" y="41"/>
                    <a:pt x="171" y="41"/>
                    <a:pt x="171" y="41"/>
                  </a:cubicBezTo>
                  <a:cubicBezTo>
                    <a:pt x="170" y="42"/>
                    <a:pt x="170" y="42"/>
                    <a:pt x="170" y="42"/>
                  </a:cubicBezTo>
                  <a:cubicBezTo>
                    <a:pt x="170" y="43"/>
                    <a:pt x="170" y="43"/>
                    <a:pt x="170" y="43"/>
                  </a:cubicBezTo>
                  <a:cubicBezTo>
                    <a:pt x="170" y="43"/>
                    <a:pt x="170" y="43"/>
                    <a:pt x="170" y="43"/>
                  </a:cubicBezTo>
                  <a:cubicBezTo>
                    <a:pt x="169" y="44"/>
                    <a:pt x="169" y="44"/>
                    <a:pt x="169" y="44"/>
                  </a:cubicBezTo>
                  <a:cubicBezTo>
                    <a:pt x="168" y="45"/>
                    <a:pt x="168" y="45"/>
                    <a:pt x="168" y="45"/>
                  </a:cubicBezTo>
                  <a:cubicBezTo>
                    <a:pt x="167" y="44"/>
                    <a:pt x="167" y="44"/>
                    <a:pt x="167" y="44"/>
                  </a:cubicBezTo>
                  <a:cubicBezTo>
                    <a:pt x="167" y="43"/>
                    <a:pt x="167" y="43"/>
                    <a:pt x="167" y="43"/>
                  </a:cubicBezTo>
                  <a:cubicBezTo>
                    <a:pt x="167" y="42"/>
                    <a:pt x="167" y="42"/>
                    <a:pt x="167" y="42"/>
                  </a:cubicBezTo>
                  <a:cubicBezTo>
                    <a:pt x="167" y="42"/>
                    <a:pt x="167" y="42"/>
                    <a:pt x="167" y="42"/>
                  </a:cubicBezTo>
                  <a:cubicBezTo>
                    <a:pt x="167" y="42"/>
                    <a:pt x="167" y="42"/>
                    <a:pt x="167" y="42"/>
                  </a:cubicBezTo>
                  <a:cubicBezTo>
                    <a:pt x="167" y="41"/>
                    <a:pt x="167" y="41"/>
                    <a:pt x="167" y="41"/>
                  </a:cubicBezTo>
                  <a:cubicBezTo>
                    <a:pt x="166" y="41"/>
                    <a:pt x="166" y="41"/>
                    <a:pt x="166" y="41"/>
                  </a:cubicBezTo>
                  <a:cubicBezTo>
                    <a:pt x="166" y="41"/>
                    <a:pt x="166" y="41"/>
                    <a:pt x="166" y="41"/>
                  </a:cubicBezTo>
                  <a:cubicBezTo>
                    <a:pt x="166" y="40"/>
                    <a:pt x="166" y="40"/>
                    <a:pt x="166" y="40"/>
                  </a:cubicBezTo>
                  <a:cubicBezTo>
                    <a:pt x="165" y="40"/>
                    <a:pt x="165" y="40"/>
                    <a:pt x="165" y="40"/>
                  </a:cubicBezTo>
                  <a:cubicBezTo>
                    <a:pt x="164" y="40"/>
                    <a:pt x="164" y="40"/>
                    <a:pt x="164" y="40"/>
                  </a:cubicBezTo>
                  <a:cubicBezTo>
                    <a:pt x="164" y="39"/>
                    <a:pt x="164" y="39"/>
                    <a:pt x="164" y="39"/>
                  </a:cubicBezTo>
                  <a:cubicBezTo>
                    <a:pt x="164" y="39"/>
                    <a:pt x="164" y="39"/>
                    <a:pt x="164" y="39"/>
                  </a:cubicBezTo>
                  <a:cubicBezTo>
                    <a:pt x="165" y="39"/>
                    <a:pt x="165" y="39"/>
                    <a:pt x="165" y="39"/>
                  </a:cubicBezTo>
                  <a:cubicBezTo>
                    <a:pt x="166" y="39"/>
                    <a:pt x="166" y="39"/>
                    <a:pt x="166" y="39"/>
                  </a:cubicBezTo>
                  <a:cubicBezTo>
                    <a:pt x="166" y="39"/>
                    <a:pt x="166" y="39"/>
                    <a:pt x="166" y="39"/>
                  </a:cubicBezTo>
                  <a:cubicBezTo>
                    <a:pt x="167" y="39"/>
                    <a:pt x="167" y="39"/>
                    <a:pt x="167" y="39"/>
                  </a:cubicBezTo>
                  <a:cubicBezTo>
                    <a:pt x="168" y="39"/>
                    <a:pt x="168" y="39"/>
                    <a:pt x="168" y="39"/>
                  </a:cubicBezTo>
                  <a:cubicBezTo>
                    <a:pt x="168" y="38"/>
                    <a:pt x="168" y="38"/>
                    <a:pt x="168" y="38"/>
                  </a:cubicBezTo>
                  <a:cubicBezTo>
                    <a:pt x="169" y="38"/>
                    <a:pt x="169" y="38"/>
                    <a:pt x="169" y="38"/>
                  </a:cubicBezTo>
                  <a:cubicBezTo>
                    <a:pt x="170" y="38"/>
                    <a:pt x="170" y="38"/>
                    <a:pt x="170" y="38"/>
                  </a:cubicBezTo>
                  <a:cubicBezTo>
                    <a:pt x="171" y="39"/>
                    <a:pt x="171" y="39"/>
                    <a:pt x="171" y="39"/>
                  </a:cubicBezTo>
                  <a:cubicBezTo>
                    <a:pt x="171" y="38"/>
                    <a:pt x="171" y="38"/>
                    <a:pt x="171" y="38"/>
                  </a:cubicBezTo>
                  <a:cubicBezTo>
                    <a:pt x="172" y="38"/>
                    <a:pt x="172" y="38"/>
                    <a:pt x="172" y="38"/>
                  </a:cubicBezTo>
                  <a:cubicBezTo>
                    <a:pt x="172" y="38"/>
                    <a:pt x="172" y="38"/>
                    <a:pt x="172" y="38"/>
                  </a:cubicBezTo>
                  <a:cubicBezTo>
                    <a:pt x="172" y="37"/>
                    <a:pt x="172" y="37"/>
                    <a:pt x="172" y="37"/>
                  </a:cubicBezTo>
                  <a:cubicBezTo>
                    <a:pt x="172" y="36"/>
                    <a:pt x="172" y="36"/>
                    <a:pt x="172" y="36"/>
                  </a:cubicBezTo>
                  <a:cubicBezTo>
                    <a:pt x="170" y="36"/>
                    <a:pt x="170" y="36"/>
                    <a:pt x="170" y="36"/>
                  </a:cubicBezTo>
                  <a:cubicBezTo>
                    <a:pt x="170" y="36"/>
                    <a:pt x="170" y="36"/>
                    <a:pt x="170" y="36"/>
                  </a:cubicBezTo>
                  <a:cubicBezTo>
                    <a:pt x="170" y="37"/>
                    <a:pt x="170" y="37"/>
                    <a:pt x="170" y="37"/>
                  </a:cubicBezTo>
                  <a:cubicBezTo>
                    <a:pt x="169" y="36"/>
                    <a:pt x="169" y="36"/>
                    <a:pt x="169" y="36"/>
                  </a:cubicBezTo>
                  <a:cubicBezTo>
                    <a:pt x="168" y="37"/>
                    <a:pt x="168" y="37"/>
                    <a:pt x="168" y="37"/>
                  </a:cubicBezTo>
                  <a:cubicBezTo>
                    <a:pt x="167" y="37"/>
                    <a:pt x="167" y="37"/>
                    <a:pt x="167" y="37"/>
                  </a:cubicBezTo>
                  <a:cubicBezTo>
                    <a:pt x="167" y="37"/>
                    <a:pt x="167" y="37"/>
                    <a:pt x="167" y="37"/>
                  </a:cubicBezTo>
                  <a:cubicBezTo>
                    <a:pt x="166" y="37"/>
                    <a:pt x="166" y="37"/>
                    <a:pt x="166" y="37"/>
                  </a:cubicBezTo>
                  <a:cubicBezTo>
                    <a:pt x="165" y="37"/>
                    <a:pt x="165" y="37"/>
                    <a:pt x="165" y="37"/>
                  </a:cubicBezTo>
                  <a:cubicBezTo>
                    <a:pt x="165" y="37"/>
                    <a:pt x="165" y="37"/>
                    <a:pt x="165" y="37"/>
                  </a:cubicBezTo>
                  <a:cubicBezTo>
                    <a:pt x="164" y="36"/>
                    <a:pt x="164" y="36"/>
                    <a:pt x="164" y="36"/>
                  </a:cubicBezTo>
                  <a:cubicBezTo>
                    <a:pt x="163" y="35"/>
                    <a:pt x="163" y="35"/>
                    <a:pt x="163" y="35"/>
                  </a:cubicBezTo>
                  <a:cubicBezTo>
                    <a:pt x="164" y="35"/>
                    <a:pt x="164" y="35"/>
                    <a:pt x="164" y="35"/>
                  </a:cubicBezTo>
                  <a:cubicBezTo>
                    <a:pt x="163" y="34"/>
                    <a:pt x="163" y="34"/>
                    <a:pt x="163" y="34"/>
                  </a:cubicBezTo>
                  <a:cubicBezTo>
                    <a:pt x="162" y="33"/>
                    <a:pt x="162" y="33"/>
                    <a:pt x="162" y="33"/>
                  </a:cubicBezTo>
                  <a:cubicBezTo>
                    <a:pt x="161" y="33"/>
                    <a:pt x="161" y="33"/>
                    <a:pt x="161" y="33"/>
                  </a:cubicBezTo>
                  <a:cubicBezTo>
                    <a:pt x="161" y="33"/>
                    <a:pt x="161" y="33"/>
                    <a:pt x="161" y="33"/>
                  </a:cubicBezTo>
                  <a:cubicBezTo>
                    <a:pt x="160" y="34"/>
                    <a:pt x="160" y="34"/>
                    <a:pt x="160" y="34"/>
                  </a:cubicBezTo>
                  <a:cubicBezTo>
                    <a:pt x="159" y="33"/>
                    <a:pt x="159" y="33"/>
                    <a:pt x="159" y="33"/>
                  </a:cubicBezTo>
                  <a:cubicBezTo>
                    <a:pt x="160" y="33"/>
                    <a:pt x="160" y="33"/>
                    <a:pt x="160" y="33"/>
                  </a:cubicBezTo>
                  <a:cubicBezTo>
                    <a:pt x="161" y="32"/>
                    <a:pt x="161" y="32"/>
                    <a:pt x="161" y="32"/>
                  </a:cubicBezTo>
                  <a:cubicBezTo>
                    <a:pt x="161" y="32"/>
                    <a:pt x="161" y="32"/>
                    <a:pt x="161" y="32"/>
                  </a:cubicBezTo>
                  <a:cubicBezTo>
                    <a:pt x="160" y="31"/>
                    <a:pt x="160" y="31"/>
                    <a:pt x="160" y="31"/>
                  </a:cubicBezTo>
                  <a:cubicBezTo>
                    <a:pt x="161" y="31"/>
                    <a:pt x="161" y="31"/>
                    <a:pt x="161" y="31"/>
                  </a:cubicBezTo>
                  <a:cubicBezTo>
                    <a:pt x="162" y="31"/>
                    <a:pt x="162" y="31"/>
                    <a:pt x="162" y="31"/>
                  </a:cubicBezTo>
                  <a:cubicBezTo>
                    <a:pt x="163" y="30"/>
                    <a:pt x="163" y="30"/>
                    <a:pt x="163" y="30"/>
                  </a:cubicBezTo>
                  <a:cubicBezTo>
                    <a:pt x="164" y="30"/>
                    <a:pt x="164" y="30"/>
                    <a:pt x="164" y="30"/>
                  </a:cubicBezTo>
                  <a:cubicBezTo>
                    <a:pt x="165" y="29"/>
                    <a:pt x="165" y="29"/>
                    <a:pt x="165" y="29"/>
                  </a:cubicBezTo>
                  <a:cubicBezTo>
                    <a:pt x="165" y="29"/>
                    <a:pt x="165" y="29"/>
                    <a:pt x="165" y="29"/>
                  </a:cubicBezTo>
                  <a:cubicBezTo>
                    <a:pt x="166" y="29"/>
                    <a:pt x="166" y="29"/>
                    <a:pt x="166" y="29"/>
                  </a:cubicBezTo>
                  <a:cubicBezTo>
                    <a:pt x="169" y="29"/>
                    <a:pt x="169" y="29"/>
                    <a:pt x="169" y="29"/>
                  </a:cubicBezTo>
                  <a:cubicBezTo>
                    <a:pt x="170" y="30"/>
                    <a:pt x="170" y="30"/>
                    <a:pt x="170" y="30"/>
                  </a:cubicBezTo>
                  <a:cubicBezTo>
                    <a:pt x="172" y="30"/>
                    <a:pt x="172" y="30"/>
                    <a:pt x="172" y="30"/>
                  </a:cubicBezTo>
                  <a:cubicBezTo>
                    <a:pt x="173" y="30"/>
                    <a:pt x="173" y="30"/>
                    <a:pt x="173" y="30"/>
                  </a:cubicBezTo>
                  <a:cubicBezTo>
                    <a:pt x="173" y="31"/>
                    <a:pt x="173" y="31"/>
                    <a:pt x="173" y="31"/>
                  </a:cubicBezTo>
                  <a:cubicBezTo>
                    <a:pt x="173" y="31"/>
                    <a:pt x="173" y="31"/>
                    <a:pt x="173" y="31"/>
                  </a:cubicBezTo>
                  <a:cubicBezTo>
                    <a:pt x="173" y="32"/>
                    <a:pt x="173" y="32"/>
                    <a:pt x="173" y="32"/>
                  </a:cubicBezTo>
                  <a:cubicBezTo>
                    <a:pt x="174" y="33"/>
                    <a:pt x="174" y="33"/>
                    <a:pt x="174" y="33"/>
                  </a:cubicBezTo>
                  <a:cubicBezTo>
                    <a:pt x="174" y="33"/>
                    <a:pt x="174" y="33"/>
                    <a:pt x="174" y="33"/>
                  </a:cubicBezTo>
                  <a:cubicBezTo>
                    <a:pt x="174" y="34"/>
                    <a:pt x="174" y="34"/>
                    <a:pt x="174" y="34"/>
                  </a:cubicBezTo>
                  <a:cubicBezTo>
                    <a:pt x="173" y="35"/>
                    <a:pt x="173" y="35"/>
                    <a:pt x="173" y="35"/>
                  </a:cubicBezTo>
                  <a:cubicBezTo>
                    <a:pt x="173" y="36"/>
                    <a:pt x="173" y="36"/>
                    <a:pt x="173" y="36"/>
                  </a:cubicBezTo>
                  <a:cubicBezTo>
                    <a:pt x="174" y="38"/>
                    <a:pt x="174" y="38"/>
                    <a:pt x="174" y="38"/>
                  </a:cubicBezTo>
                  <a:cubicBezTo>
                    <a:pt x="174" y="39"/>
                    <a:pt x="174" y="39"/>
                    <a:pt x="174" y="39"/>
                  </a:cubicBezTo>
                  <a:cubicBezTo>
                    <a:pt x="175" y="39"/>
                    <a:pt x="175" y="39"/>
                    <a:pt x="175" y="39"/>
                  </a:cubicBezTo>
                  <a:cubicBezTo>
                    <a:pt x="175" y="39"/>
                    <a:pt x="175" y="39"/>
                    <a:pt x="175" y="39"/>
                  </a:cubicBezTo>
                  <a:cubicBezTo>
                    <a:pt x="175" y="38"/>
                    <a:pt x="175" y="38"/>
                    <a:pt x="175" y="38"/>
                  </a:cubicBezTo>
                  <a:cubicBezTo>
                    <a:pt x="175" y="38"/>
                    <a:pt x="175" y="38"/>
                    <a:pt x="175" y="38"/>
                  </a:cubicBezTo>
                  <a:cubicBezTo>
                    <a:pt x="176" y="38"/>
                    <a:pt x="176" y="38"/>
                    <a:pt x="176" y="38"/>
                  </a:cubicBezTo>
                  <a:cubicBezTo>
                    <a:pt x="176" y="39"/>
                    <a:pt x="176" y="39"/>
                    <a:pt x="176" y="39"/>
                  </a:cubicBezTo>
                  <a:cubicBezTo>
                    <a:pt x="176" y="40"/>
                    <a:pt x="176" y="40"/>
                    <a:pt x="176" y="40"/>
                  </a:cubicBezTo>
                  <a:cubicBezTo>
                    <a:pt x="176" y="40"/>
                    <a:pt x="176" y="40"/>
                    <a:pt x="176" y="40"/>
                  </a:cubicBezTo>
                  <a:cubicBezTo>
                    <a:pt x="177" y="40"/>
                    <a:pt x="177" y="40"/>
                    <a:pt x="177" y="40"/>
                  </a:cubicBezTo>
                  <a:cubicBezTo>
                    <a:pt x="178" y="41"/>
                    <a:pt x="178" y="41"/>
                    <a:pt x="178" y="41"/>
                  </a:cubicBezTo>
                  <a:cubicBezTo>
                    <a:pt x="178" y="41"/>
                    <a:pt x="178" y="41"/>
                    <a:pt x="178" y="41"/>
                  </a:cubicBezTo>
                  <a:cubicBezTo>
                    <a:pt x="179" y="41"/>
                    <a:pt x="179" y="41"/>
                    <a:pt x="179" y="41"/>
                  </a:cubicBezTo>
                  <a:cubicBezTo>
                    <a:pt x="180" y="41"/>
                    <a:pt x="180" y="41"/>
                    <a:pt x="180" y="41"/>
                  </a:cubicBezTo>
                  <a:cubicBezTo>
                    <a:pt x="180" y="40"/>
                    <a:pt x="180" y="40"/>
                    <a:pt x="180" y="40"/>
                  </a:cubicBezTo>
                  <a:cubicBezTo>
                    <a:pt x="180" y="40"/>
                    <a:pt x="180" y="40"/>
                    <a:pt x="180" y="40"/>
                  </a:cubicBezTo>
                  <a:cubicBezTo>
                    <a:pt x="181" y="40"/>
                    <a:pt x="181" y="40"/>
                    <a:pt x="181" y="40"/>
                  </a:cubicBezTo>
                  <a:cubicBezTo>
                    <a:pt x="181" y="39"/>
                    <a:pt x="181" y="39"/>
                    <a:pt x="181" y="39"/>
                  </a:cubicBezTo>
                  <a:cubicBezTo>
                    <a:pt x="181" y="38"/>
                    <a:pt x="181" y="38"/>
                    <a:pt x="181" y="38"/>
                  </a:cubicBezTo>
                  <a:cubicBezTo>
                    <a:pt x="182" y="38"/>
                    <a:pt x="182" y="38"/>
                    <a:pt x="182" y="38"/>
                  </a:cubicBezTo>
                  <a:cubicBezTo>
                    <a:pt x="183" y="38"/>
                    <a:pt x="183" y="38"/>
                    <a:pt x="183" y="38"/>
                  </a:cubicBezTo>
                  <a:cubicBezTo>
                    <a:pt x="183" y="37"/>
                    <a:pt x="183" y="37"/>
                    <a:pt x="183" y="37"/>
                  </a:cubicBezTo>
                  <a:cubicBezTo>
                    <a:pt x="184" y="36"/>
                    <a:pt x="184" y="36"/>
                    <a:pt x="184" y="36"/>
                  </a:cubicBezTo>
                  <a:cubicBezTo>
                    <a:pt x="184" y="37"/>
                    <a:pt x="184" y="37"/>
                    <a:pt x="184" y="37"/>
                  </a:cubicBezTo>
                  <a:cubicBezTo>
                    <a:pt x="185" y="37"/>
                    <a:pt x="185" y="37"/>
                    <a:pt x="185" y="37"/>
                  </a:cubicBezTo>
                  <a:cubicBezTo>
                    <a:pt x="185" y="36"/>
                    <a:pt x="185" y="36"/>
                    <a:pt x="185" y="36"/>
                  </a:cubicBezTo>
                  <a:cubicBezTo>
                    <a:pt x="187" y="36"/>
                    <a:pt x="187" y="36"/>
                    <a:pt x="187" y="36"/>
                  </a:cubicBezTo>
                  <a:cubicBezTo>
                    <a:pt x="187" y="36"/>
                    <a:pt x="187" y="36"/>
                    <a:pt x="187" y="36"/>
                  </a:cubicBezTo>
                  <a:cubicBezTo>
                    <a:pt x="186" y="35"/>
                    <a:pt x="186" y="35"/>
                    <a:pt x="186" y="35"/>
                  </a:cubicBezTo>
                  <a:cubicBezTo>
                    <a:pt x="187" y="34"/>
                    <a:pt x="187" y="34"/>
                    <a:pt x="187" y="34"/>
                  </a:cubicBezTo>
                  <a:cubicBezTo>
                    <a:pt x="189" y="33"/>
                    <a:pt x="189" y="33"/>
                    <a:pt x="189" y="33"/>
                  </a:cubicBezTo>
                  <a:cubicBezTo>
                    <a:pt x="190" y="33"/>
                    <a:pt x="190" y="33"/>
                    <a:pt x="190" y="33"/>
                  </a:cubicBezTo>
                  <a:cubicBezTo>
                    <a:pt x="191" y="34"/>
                    <a:pt x="191" y="34"/>
                    <a:pt x="191" y="34"/>
                  </a:cubicBezTo>
                  <a:cubicBezTo>
                    <a:pt x="192" y="34"/>
                    <a:pt x="192" y="34"/>
                    <a:pt x="192" y="34"/>
                  </a:cubicBezTo>
                  <a:cubicBezTo>
                    <a:pt x="193" y="35"/>
                    <a:pt x="193" y="35"/>
                    <a:pt x="193" y="35"/>
                  </a:cubicBezTo>
                  <a:cubicBezTo>
                    <a:pt x="194" y="35"/>
                    <a:pt x="194" y="35"/>
                    <a:pt x="194" y="35"/>
                  </a:cubicBezTo>
                  <a:cubicBezTo>
                    <a:pt x="195" y="36"/>
                    <a:pt x="195" y="36"/>
                    <a:pt x="195" y="36"/>
                  </a:cubicBezTo>
                  <a:cubicBezTo>
                    <a:pt x="196" y="36"/>
                    <a:pt x="196" y="36"/>
                    <a:pt x="196" y="36"/>
                  </a:cubicBezTo>
                  <a:cubicBezTo>
                    <a:pt x="199" y="37"/>
                    <a:pt x="199" y="37"/>
                    <a:pt x="199" y="37"/>
                  </a:cubicBezTo>
                  <a:cubicBezTo>
                    <a:pt x="200" y="37"/>
                    <a:pt x="200" y="37"/>
                    <a:pt x="200" y="37"/>
                  </a:cubicBezTo>
                  <a:cubicBezTo>
                    <a:pt x="200" y="37"/>
                    <a:pt x="200" y="37"/>
                    <a:pt x="200" y="37"/>
                  </a:cubicBezTo>
                  <a:cubicBezTo>
                    <a:pt x="201" y="37"/>
                    <a:pt x="201" y="37"/>
                    <a:pt x="201" y="37"/>
                  </a:cubicBezTo>
                  <a:cubicBezTo>
                    <a:pt x="202" y="37"/>
                    <a:pt x="202" y="37"/>
                    <a:pt x="202" y="37"/>
                  </a:cubicBezTo>
                  <a:cubicBezTo>
                    <a:pt x="203" y="37"/>
                    <a:pt x="203" y="37"/>
                    <a:pt x="203" y="37"/>
                  </a:cubicBezTo>
                  <a:cubicBezTo>
                    <a:pt x="203" y="38"/>
                    <a:pt x="203" y="38"/>
                    <a:pt x="203" y="38"/>
                  </a:cubicBezTo>
                  <a:cubicBezTo>
                    <a:pt x="203" y="38"/>
                    <a:pt x="203" y="38"/>
                    <a:pt x="203" y="38"/>
                  </a:cubicBezTo>
                  <a:cubicBezTo>
                    <a:pt x="203" y="38"/>
                    <a:pt x="203" y="38"/>
                    <a:pt x="203" y="38"/>
                  </a:cubicBezTo>
                  <a:cubicBezTo>
                    <a:pt x="204" y="38"/>
                    <a:pt x="204" y="38"/>
                    <a:pt x="204" y="38"/>
                  </a:cubicBezTo>
                  <a:cubicBezTo>
                    <a:pt x="204" y="38"/>
                    <a:pt x="204" y="38"/>
                    <a:pt x="204" y="38"/>
                  </a:cubicBezTo>
                  <a:close/>
                  <a:moveTo>
                    <a:pt x="151" y="27"/>
                  </a:moveTo>
                  <a:cubicBezTo>
                    <a:pt x="153" y="28"/>
                    <a:pt x="153" y="28"/>
                    <a:pt x="153" y="28"/>
                  </a:cubicBezTo>
                  <a:cubicBezTo>
                    <a:pt x="153" y="28"/>
                    <a:pt x="153" y="28"/>
                    <a:pt x="153" y="28"/>
                  </a:cubicBezTo>
                  <a:cubicBezTo>
                    <a:pt x="152" y="28"/>
                    <a:pt x="152" y="28"/>
                    <a:pt x="152" y="28"/>
                  </a:cubicBezTo>
                  <a:cubicBezTo>
                    <a:pt x="151" y="27"/>
                    <a:pt x="151" y="27"/>
                    <a:pt x="151" y="27"/>
                  </a:cubicBezTo>
                  <a:close/>
                  <a:moveTo>
                    <a:pt x="160" y="29"/>
                  </a:moveTo>
                  <a:cubicBezTo>
                    <a:pt x="161" y="29"/>
                    <a:pt x="161" y="29"/>
                    <a:pt x="161" y="29"/>
                  </a:cubicBezTo>
                  <a:cubicBezTo>
                    <a:pt x="161" y="29"/>
                    <a:pt x="161" y="29"/>
                    <a:pt x="161" y="29"/>
                  </a:cubicBezTo>
                  <a:cubicBezTo>
                    <a:pt x="161" y="28"/>
                    <a:pt x="161" y="28"/>
                    <a:pt x="161" y="28"/>
                  </a:cubicBezTo>
                  <a:cubicBezTo>
                    <a:pt x="160" y="28"/>
                    <a:pt x="160" y="28"/>
                    <a:pt x="160" y="28"/>
                  </a:cubicBezTo>
                  <a:cubicBezTo>
                    <a:pt x="159" y="28"/>
                    <a:pt x="159" y="28"/>
                    <a:pt x="159" y="28"/>
                  </a:cubicBezTo>
                  <a:cubicBezTo>
                    <a:pt x="158" y="28"/>
                    <a:pt x="158" y="28"/>
                    <a:pt x="158" y="28"/>
                  </a:cubicBezTo>
                  <a:cubicBezTo>
                    <a:pt x="157" y="28"/>
                    <a:pt x="157" y="28"/>
                    <a:pt x="157" y="28"/>
                  </a:cubicBezTo>
                  <a:cubicBezTo>
                    <a:pt x="157" y="28"/>
                    <a:pt x="157" y="28"/>
                    <a:pt x="157" y="28"/>
                  </a:cubicBezTo>
                  <a:cubicBezTo>
                    <a:pt x="157" y="28"/>
                    <a:pt x="157" y="28"/>
                    <a:pt x="157" y="28"/>
                  </a:cubicBezTo>
                  <a:cubicBezTo>
                    <a:pt x="156" y="29"/>
                    <a:pt x="156" y="29"/>
                    <a:pt x="156" y="29"/>
                  </a:cubicBezTo>
                  <a:cubicBezTo>
                    <a:pt x="158" y="29"/>
                    <a:pt x="158" y="29"/>
                    <a:pt x="158" y="29"/>
                  </a:cubicBezTo>
                  <a:cubicBezTo>
                    <a:pt x="158" y="29"/>
                    <a:pt x="158" y="29"/>
                    <a:pt x="158" y="29"/>
                  </a:cubicBezTo>
                  <a:cubicBezTo>
                    <a:pt x="159" y="29"/>
                    <a:pt x="159" y="29"/>
                    <a:pt x="159" y="29"/>
                  </a:cubicBezTo>
                  <a:cubicBezTo>
                    <a:pt x="159" y="29"/>
                    <a:pt x="159" y="29"/>
                    <a:pt x="159" y="29"/>
                  </a:cubicBezTo>
                  <a:cubicBezTo>
                    <a:pt x="158" y="28"/>
                    <a:pt x="158" y="28"/>
                    <a:pt x="158" y="28"/>
                  </a:cubicBezTo>
                  <a:cubicBezTo>
                    <a:pt x="158" y="28"/>
                    <a:pt x="158" y="28"/>
                    <a:pt x="158" y="28"/>
                  </a:cubicBezTo>
                  <a:cubicBezTo>
                    <a:pt x="159" y="28"/>
                    <a:pt x="159" y="28"/>
                    <a:pt x="159" y="28"/>
                  </a:cubicBezTo>
                  <a:cubicBezTo>
                    <a:pt x="160" y="29"/>
                    <a:pt x="160" y="29"/>
                    <a:pt x="160" y="29"/>
                  </a:cubicBezTo>
                  <a:close/>
                  <a:moveTo>
                    <a:pt x="159" y="31"/>
                  </a:moveTo>
                  <a:cubicBezTo>
                    <a:pt x="158" y="31"/>
                    <a:pt x="158" y="31"/>
                    <a:pt x="158" y="31"/>
                  </a:cubicBezTo>
                  <a:cubicBezTo>
                    <a:pt x="157" y="31"/>
                    <a:pt x="157" y="31"/>
                    <a:pt x="157" y="31"/>
                  </a:cubicBezTo>
                  <a:cubicBezTo>
                    <a:pt x="157" y="31"/>
                    <a:pt x="157" y="31"/>
                    <a:pt x="157" y="31"/>
                  </a:cubicBezTo>
                  <a:cubicBezTo>
                    <a:pt x="159" y="31"/>
                    <a:pt x="159" y="31"/>
                    <a:pt x="159" y="31"/>
                  </a:cubicBezTo>
                  <a:close/>
                  <a:moveTo>
                    <a:pt x="159" y="31"/>
                  </a:moveTo>
                  <a:cubicBezTo>
                    <a:pt x="159" y="31"/>
                    <a:pt x="159" y="31"/>
                    <a:pt x="159" y="31"/>
                  </a:cubicBezTo>
                  <a:cubicBezTo>
                    <a:pt x="158" y="31"/>
                    <a:pt x="158" y="31"/>
                    <a:pt x="158" y="31"/>
                  </a:cubicBezTo>
                  <a:cubicBezTo>
                    <a:pt x="159" y="31"/>
                    <a:pt x="159" y="31"/>
                    <a:pt x="159" y="31"/>
                  </a:cubicBezTo>
                  <a:close/>
                  <a:moveTo>
                    <a:pt x="159" y="31"/>
                  </a:moveTo>
                  <a:cubicBezTo>
                    <a:pt x="158" y="32"/>
                    <a:pt x="158" y="32"/>
                    <a:pt x="158" y="32"/>
                  </a:cubicBezTo>
                  <a:cubicBezTo>
                    <a:pt x="158" y="33"/>
                    <a:pt x="158" y="33"/>
                    <a:pt x="158" y="33"/>
                  </a:cubicBezTo>
                  <a:cubicBezTo>
                    <a:pt x="159" y="33"/>
                    <a:pt x="159" y="33"/>
                    <a:pt x="159" y="33"/>
                  </a:cubicBezTo>
                  <a:cubicBezTo>
                    <a:pt x="159" y="33"/>
                    <a:pt x="159" y="33"/>
                    <a:pt x="159" y="33"/>
                  </a:cubicBezTo>
                  <a:cubicBezTo>
                    <a:pt x="160" y="31"/>
                    <a:pt x="160" y="31"/>
                    <a:pt x="160" y="31"/>
                  </a:cubicBezTo>
                  <a:cubicBezTo>
                    <a:pt x="159" y="31"/>
                    <a:pt x="159" y="31"/>
                    <a:pt x="159" y="31"/>
                  </a:cubicBezTo>
                  <a:close/>
                  <a:moveTo>
                    <a:pt x="134" y="12"/>
                  </a:moveTo>
                  <a:cubicBezTo>
                    <a:pt x="135" y="12"/>
                    <a:pt x="135" y="12"/>
                    <a:pt x="135" y="12"/>
                  </a:cubicBezTo>
                  <a:cubicBezTo>
                    <a:pt x="135" y="13"/>
                    <a:pt x="135" y="13"/>
                    <a:pt x="135" y="13"/>
                  </a:cubicBezTo>
                  <a:cubicBezTo>
                    <a:pt x="135" y="14"/>
                    <a:pt x="135" y="14"/>
                    <a:pt x="135" y="14"/>
                  </a:cubicBezTo>
                  <a:cubicBezTo>
                    <a:pt x="134" y="13"/>
                    <a:pt x="134" y="13"/>
                    <a:pt x="134" y="13"/>
                  </a:cubicBezTo>
                  <a:cubicBezTo>
                    <a:pt x="134" y="12"/>
                    <a:pt x="134" y="12"/>
                    <a:pt x="134" y="12"/>
                  </a:cubicBezTo>
                  <a:cubicBezTo>
                    <a:pt x="134" y="12"/>
                    <a:pt x="134" y="12"/>
                    <a:pt x="134" y="12"/>
                  </a:cubicBezTo>
                  <a:close/>
                  <a:moveTo>
                    <a:pt x="140" y="9"/>
                  </a:moveTo>
                  <a:cubicBezTo>
                    <a:pt x="140" y="10"/>
                    <a:pt x="140" y="10"/>
                    <a:pt x="140" y="10"/>
                  </a:cubicBezTo>
                  <a:cubicBezTo>
                    <a:pt x="140" y="10"/>
                    <a:pt x="140" y="10"/>
                    <a:pt x="140" y="10"/>
                  </a:cubicBezTo>
                  <a:cubicBezTo>
                    <a:pt x="141" y="10"/>
                    <a:pt x="141" y="10"/>
                    <a:pt x="141" y="10"/>
                  </a:cubicBezTo>
                  <a:cubicBezTo>
                    <a:pt x="141" y="10"/>
                    <a:pt x="141" y="10"/>
                    <a:pt x="141" y="10"/>
                  </a:cubicBezTo>
                  <a:cubicBezTo>
                    <a:pt x="141" y="9"/>
                    <a:pt x="141" y="9"/>
                    <a:pt x="141" y="9"/>
                  </a:cubicBezTo>
                  <a:cubicBezTo>
                    <a:pt x="140" y="8"/>
                    <a:pt x="140" y="8"/>
                    <a:pt x="140" y="8"/>
                  </a:cubicBezTo>
                  <a:cubicBezTo>
                    <a:pt x="140" y="9"/>
                    <a:pt x="140" y="9"/>
                    <a:pt x="140" y="9"/>
                  </a:cubicBezTo>
                  <a:close/>
                  <a:moveTo>
                    <a:pt x="140" y="11"/>
                  </a:moveTo>
                  <a:cubicBezTo>
                    <a:pt x="140" y="11"/>
                    <a:pt x="140" y="11"/>
                    <a:pt x="140" y="11"/>
                  </a:cubicBezTo>
                  <a:cubicBezTo>
                    <a:pt x="140" y="11"/>
                    <a:pt x="140" y="11"/>
                    <a:pt x="140" y="11"/>
                  </a:cubicBezTo>
                  <a:cubicBezTo>
                    <a:pt x="140" y="11"/>
                    <a:pt x="140" y="11"/>
                    <a:pt x="140" y="11"/>
                  </a:cubicBezTo>
                  <a:cubicBezTo>
                    <a:pt x="140" y="11"/>
                    <a:pt x="140" y="11"/>
                    <a:pt x="140" y="11"/>
                  </a:cubicBezTo>
                  <a:close/>
                  <a:moveTo>
                    <a:pt x="147" y="18"/>
                  </a:moveTo>
                  <a:cubicBezTo>
                    <a:pt x="147" y="19"/>
                    <a:pt x="147" y="19"/>
                    <a:pt x="147" y="19"/>
                  </a:cubicBezTo>
                  <a:cubicBezTo>
                    <a:pt x="148" y="19"/>
                    <a:pt x="148" y="19"/>
                    <a:pt x="148" y="19"/>
                  </a:cubicBezTo>
                  <a:cubicBezTo>
                    <a:pt x="148" y="19"/>
                    <a:pt x="148" y="19"/>
                    <a:pt x="148" y="19"/>
                  </a:cubicBezTo>
                  <a:cubicBezTo>
                    <a:pt x="149" y="18"/>
                    <a:pt x="149" y="18"/>
                    <a:pt x="149" y="18"/>
                  </a:cubicBezTo>
                  <a:cubicBezTo>
                    <a:pt x="149" y="18"/>
                    <a:pt x="149" y="18"/>
                    <a:pt x="149" y="18"/>
                  </a:cubicBezTo>
                  <a:cubicBezTo>
                    <a:pt x="148" y="17"/>
                    <a:pt x="148" y="17"/>
                    <a:pt x="148" y="17"/>
                  </a:cubicBezTo>
                  <a:cubicBezTo>
                    <a:pt x="147" y="18"/>
                    <a:pt x="147" y="18"/>
                    <a:pt x="147" y="18"/>
                  </a:cubicBezTo>
                  <a:cubicBezTo>
                    <a:pt x="147" y="18"/>
                    <a:pt x="147" y="18"/>
                    <a:pt x="147" y="18"/>
                  </a:cubicBezTo>
                  <a:close/>
                  <a:moveTo>
                    <a:pt x="146" y="29"/>
                  </a:moveTo>
                  <a:cubicBezTo>
                    <a:pt x="146" y="30"/>
                    <a:pt x="146" y="30"/>
                    <a:pt x="146" y="30"/>
                  </a:cubicBezTo>
                  <a:cubicBezTo>
                    <a:pt x="147" y="31"/>
                    <a:pt x="147" y="31"/>
                    <a:pt x="147" y="31"/>
                  </a:cubicBezTo>
                  <a:cubicBezTo>
                    <a:pt x="148" y="31"/>
                    <a:pt x="148" y="31"/>
                    <a:pt x="148" y="31"/>
                  </a:cubicBezTo>
                  <a:cubicBezTo>
                    <a:pt x="147" y="31"/>
                    <a:pt x="147" y="31"/>
                    <a:pt x="147" y="31"/>
                  </a:cubicBezTo>
                  <a:cubicBezTo>
                    <a:pt x="147" y="32"/>
                    <a:pt x="147" y="32"/>
                    <a:pt x="147" y="32"/>
                  </a:cubicBezTo>
                  <a:cubicBezTo>
                    <a:pt x="147" y="31"/>
                    <a:pt x="147" y="31"/>
                    <a:pt x="147" y="31"/>
                  </a:cubicBezTo>
                  <a:cubicBezTo>
                    <a:pt x="146" y="31"/>
                    <a:pt x="146" y="31"/>
                    <a:pt x="146" y="31"/>
                  </a:cubicBezTo>
                  <a:cubicBezTo>
                    <a:pt x="146" y="30"/>
                    <a:pt x="146" y="30"/>
                    <a:pt x="146" y="30"/>
                  </a:cubicBezTo>
                  <a:cubicBezTo>
                    <a:pt x="145" y="29"/>
                    <a:pt x="145" y="29"/>
                    <a:pt x="145" y="29"/>
                  </a:cubicBezTo>
                  <a:cubicBezTo>
                    <a:pt x="144" y="28"/>
                    <a:pt x="144" y="28"/>
                    <a:pt x="144" y="28"/>
                  </a:cubicBezTo>
                  <a:cubicBezTo>
                    <a:pt x="145" y="27"/>
                    <a:pt x="145" y="27"/>
                    <a:pt x="145" y="27"/>
                  </a:cubicBezTo>
                  <a:cubicBezTo>
                    <a:pt x="144" y="27"/>
                    <a:pt x="144" y="27"/>
                    <a:pt x="144" y="27"/>
                  </a:cubicBezTo>
                  <a:cubicBezTo>
                    <a:pt x="144" y="26"/>
                    <a:pt x="144" y="26"/>
                    <a:pt x="144" y="26"/>
                  </a:cubicBezTo>
                  <a:cubicBezTo>
                    <a:pt x="144" y="26"/>
                    <a:pt x="144" y="26"/>
                    <a:pt x="144" y="26"/>
                  </a:cubicBezTo>
                  <a:cubicBezTo>
                    <a:pt x="144" y="25"/>
                    <a:pt x="144" y="25"/>
                    <a:pt x="144" y="25"/>
                  </a:cubicBezTo>
                  <a:cubicBezTo>
                    <a:pt x="144" y="24"/>
                    <a:pt x="144" y="24"/>
                    <a:pt x="144" y="24"/>
                  </a:cubicBezTo>
                  <a:cubicBezTo>
                    <a:pt x="144" y="24"/>
                    <a:pt x="144" y="24"/>
                    <a:pt x="144" y="24"/>
                  </a:cubicBezTo>
                  <a:cubicBezTo>
                    <a:pt x="143" y="23"/>
                    <a:pt x="143" y="23"/>
                    <a:pt x="143" y="23"/>
                  </a:cubicBezTo>
                  <a:cubicBezTo>
                    <a:pt x="143" y="22"/>
                    <a:pt x="143" y="22"/>
                    <a:pt x="143" y="22"/>
                  </a:cubicBezTo>
                  <a:cubicBezTo>
                    <a:pt x="144" y="22"/>
                    <a:pt x="144" y="22"/>
                    <a:pt x="144" y="22"/>
                  </a:cubicBezTo>
                  <a:cubicBezTo>
                    <a:pt x="144" y="21"/>
                    <a:pt x="144" y="21"/>
                    <a:pt x="144" y="21"/>
                  </a:cubicBezTo>
                  <a:cubicBezTo>
                    <a:pt x="144" y="20"/>
                    <a:pt x="144" y="20"/>
                    <a:pt x="144" y="20"/>
                  </a:cubicBezTo>
                  <a:cubicBezTo>
                    <a:pt x="146" y="18"/>
                    <a:pt x="146" y="18"/>
                    <a:pt x="146" y="18"/>
                  </a:cubicBezTo>
                  <a:cubicBezTo>
                    <a:pt x="146" y="18"/>
                    <a:pt x="146" y="18"/>
                    <a:pt x="146" y="18"/>
                  </a:cubicBezTo>
                  <a:cubicBezTo>
                    <a:pt x="146" y="19"/>
                    <a:pt x="146" y="19"/>
                    <a:pt x="146" y="19"/>
                  </a:cubicBezTo>
                  <a:cubicBezTo>
                    <a:pt x="145" y="20"/>
                    <a:pt x="145" y="20"/>
                    <a:pt x="145" y="20"/>
                  </a:cubicBezTo>
                  <a:cubicBezTo>
                    <a:pt x="145" y="20"/>
                    <a:pt x="145" y="20"/>
                    <a:pt x="145" y="20"/>
                  </a:cubicBezTo>
                  <a:cubicBezTo>
                    <a:pt x="146" y="20"/>
                    <a:pt x="146" y="20"/>
                    <a:pt x="146" y="20"/>
                  </a:cubicBezTo>
                  <a:cubicBezTo>
                    <a:pt x="146" y="21"/>
                    <a:pt x="146" y="21"/>
                    <a:pt x="146" y="21"/>
                  </a:cubicBezTo>
                  <a:cubicBezTo>
                    <a:pt x="146" y="22"/>
                    <a:pt x="146" y="22"/>
                    <a:pt x="146" y="22"/>
                  </a:cubicBezTo>
                  <a:cubicBezTo>
                    <a:pt x="145" y="23"/>
                    <a:pt x="145" y="23"/>
                    <a:pt x="145" y="23"/>
                  </a:cubicBezTo>
                  <a:cubicBezTo>
                    <a:pt x="144" y="23"/>
                    <a:pt x="144" y="23"/>
                    <a:pt x="144" y="23"/>
                  </a:cubicBezTo>
                  <a:cubicBezTo>
                    <a:pt x="145" y="24"/>
                    <a:pt x="145" y="24"/>
                    <a:pt x="145" y="24"/>
                  </a:cubicBezTo>
                  <a:cubicBezTo>
                    <a:pt x="145" y="24"/>
                    <a:pt x="145" y="24"/>
                    <a:pt x="145" y="24"/>
                  </a:cubicBezTo>
                  <a:cubicBezTo>
                    <a:pt x="146" y="23"/>
                    <a:pt x="146" y="23"/>
                    <a:pt x="146" y="23"/>
                  </a:cubicBezTo>
                  <a:cubicBezTo>
                    <a:pt x="146" y="23"/>
                    <a:pt x="146" y="23"/>
                    <a:pt x="146" y="23"/>
                  </a:cubicBezTo>
                  <a:cubicBezTo>
                    <a:pt x="147" y="22"/>
                    <a:pt x="147" y="22"/>
                    <a:pt x="147" y="22"/>
                  </a:cubicBezTo>
                  <a:cubicBezTo>
                    <a:pt x="146" y="22"/>
                    <a:pt x="146" y="22"/>
                    <a:pt x="146" y="22"/>
                  </a:cubicBezTo>
                  <a:cubicBezTo>
                    <a:pt x="146" y="22"/>
                    <a:pt x="146" y="22"/>
                    <a:pt x="146" y="22"/>
                  </a:cubicBezTo>
                  <a:cubicBezTo>
                    <a:pt x="148" y="21"/>
                    <a:pt x="148" y="21"/>
                    <a:pt x="148" y="21"/>
                  </a:cubicBezTo>
                  <a:cubicBezTo>
                    <a:pt x="149" y="21"/>
                    <a:pt x="149" y="21"/>
                    <a:pt x="149" y="21"/>
                  </a:cubicBezTo>
                  <a:cubicBezTo>
                    <a:pt x="150" y="21"/>
                    <a:pt x="150" y="21"/>
                    <a:pt x="150" y="21"/>
                  </a:cubicBezTo>
                  <a:cubicBezTo>
                    <a:pt x="150" y="22"/>
                    <a:pt x="150" y="22"/>
                    <a:pt x="150" y="22"/>
                  </a:cubicBezTo>
                  <a:cubicBezTo>
                    <a:pt x="149" y="23"/>
                    <a:pt x="149" y="23"/>
                    <a:pt x="149" y="23"/>
                  </a:cubicBezTo>
                  <a:cubicBezTo>
                    <a:pt x="147" y="24"/>
                    <a:pt x="147" y="24"/>
                    <a:pt x="147" y="24"/>
                  </a:cubicBezTo>
                  <a:cubicBezTo>
                    <a:pt x="147" y="24"/>
                    <a:pt x="147" y="24"/>
                    <a:pt x="147" y="24"/>
                  </a:cubicBezTo>
                  <a:cubicBezTo>
                    <a:pt x="147" y="25"/>
                    <a:pt x="147" y="25"/>
                    <a:pt x="147" y="25"/>
                  </a:cubicBezTo>
                  <a:cubicBezTo>
                    <a:pt x="148" y="25"/>
                    <a:pt x="148" y="25"/>
                    <a:pt x="148" y="25"/>
                  </a:cubicBezTo>
                  <a:cubicBezTo>
                    <a:pt x="149" y="26"/>
                    <a:pt x="149" y="26"/>
                    <a:pt x="149" y="26"/>
                  </a:cubicBezTo>
                  <a:cubicBezTo>
                    <a:pt x="149" y="26"/>
                    <a:pt x="149" y="26"/>
                    <a:pt x="149" y="26"/>
                  </a:cubicBezTo>
                  <a:cubicBezTo>
                    <a:pt x="150" y="26"/>
                    <a:pt x="150" y="26"/>
                    <a:pt x="150" y="26"/>
                  </a:cubicBezTo>
                  <a:cubicBezTo>
                    <a:pt x="149" y="27"/>
                    <a:pt x="149" y="27"/>
                    <a:pt x="149" y="27"/>
                  </a:cubicBezTo>
                  <a:cubicBezTo>
                    <a:pt x="148" y="26"/>
                    <a:pt x="148" y="26"/>
                    <a:pt x="148" y="26"/>
                  </a:cubicBezTo>
                  <a:cubicBezTo>
                    <a:pt x="147" y="26"/>
                    <a:pt x="147" y="26"/>
                    <a:pt x="147" y="26"/>
                  </a:cubicBezTo>
                  <a:cubicBezTo>
                    <a:pt x="146" y="26"/>
                    <a:pt x="146" y="26"/>
                    <a:pt x="146" y="26"/>
                  </a:cubicBezTo>
                  <a:cubicBezTo>
                    <a:pt x="145" y="26"/>
                    <a:pt x="145" y="26"/>
                    <a:pt x="145" y="26"/>
                  </a:cubicBezTo>
                  <a:cubicBezTo>
                    <a:pt x="145" y="27"/>
                    <a:pt x="145" y="27"/>
                    <a:pt x="145" y="27"/>
                  </a:cubicBezTo>
                  <a:cubicBezTo>
                    <a:pt x="146" y="29"/>
                    <a:pt x="146" y="29"/>
                    <a:pt x="146" y="29"/>
                  </a:cubicBezTo>
                  <a:close/>
                  <a:moveTo>
                    <a:pt x="142" y="31"/>
                  </a:moveTo>
                  <a:cubicBezTo>
                    <a:pt x="143" y="31"/>
                    <a:pt x="143" y="31"/>
                    <a:pt x="143" y="31"/>
                  </a:cubicBezTo>
                  <a:cubicBezTo>
                    <a:pt x="142" y="31"/>
                    <a:pt x="142" y="31"/>
                    <a:pt x="142" y="31"/>
                  </a:cubicBezTo>
                  <a:cubicBezTo>
                    <a:pt x="142" y="30"/>
                    <a:pt x="142" y="30"/>
                    <a:pt x="142" y="30"/>
                  </a:cubicBezTo>
                  <a:cubicBezTo>
                    <a:pt x="142" y="31"/>
                    <a:pt x="142" y="31"/>
                    <a:pt x="142" y="31"/>
                  </a:cubicBezTo>
                  <a:close/>
                  <a:moveTo>
                    <a:pt x="142" y="29"/>
                  </a:moveTo>
                  <a:cubicBezTo>
                    <a:pt x="142" y="29"/>
                    <a:pt x="142" y="29"/>
                    <a:pt x="142" y="29"/>
                  </a:cubicBezTo>
                  <a:cubicBezTo>
                    <a:pt x="142" y="30"/>
                    <a:pt x="142" y="30"/>
                    <a:pt x="142" y="30"/>
                  </a:cubicBezTo>
                  <a:cubicBezTo>
                    <a:pt x="142" y="30"/>
                    <a:pt x="142" y="30"/>
                    <a:pt x="142" y="30"/>
                  </a:cubicBezTo>
                  <a:cubicBezTo>
                    <a:pt x="142" y="29"/>
                    <a:pt x="142" y="29"/>
                    <a:pt x="142" y="29"/>
                  </a:cubicBezTo>
                  <a:cubicBezTo>
                    <a:pt x="142" y="29"/>
                    <a:pt x="142" y="29"/>
                    <a:pt x="142" y="29"/>
                  </a:cubicBezTo>
                  <a:close/>
                  <a:moveTo>
                    <a:pt x="143" y="29"/>
                  </a:moveTo>
                  <a:cubicBezTo>
                    <a:pt x="143" y="30"/>
                    <a:pt x="143" y="30"/>
                    <a:pt x="143" y="30"/>
                  </a:cubicBezTo>
                  <a:cubicBezTo>
                    <a:pt x="143" y="30"/>
                    <a:pt x="143" y="30"/>
                    <a:pt x="143" y="30"/>
                  </a:cubicBezTo>
                  <a:cubicBezTo>
                    <a:pt x="143" y="31"/>
                    <a:pt x="143" y="31"/>
                    <a:pt x="143" y="31"/>
                  </a:cubicBezTo>
                  <a:cubicBezTo>
                    <a:pt x="144" y="31"/>
                    <a:pt x="144" y="31"/>
                    <a:pt x="144" y="31"/>
                  </a:cubicBezTo>
                  <a:cubicBezTo>
                    <a:pt x="145" y="31"/>
                    <a:pt x="145" y="31"/>
                    <a:pt x="145" y="31"/>
                  </a:cubicBezTo>
                  <a:cubicBezTo>
                    <a:pt x="145" y="31"/>
                    <a:pt x="145" y="31"/>
                    <a:pt x="145" y="31"/>
                  </a:cubicBezTo>
                  <a:cubicBezTo>
                    <a:pt x="145" y="30"/>
                    <a:pt x="145" y="30"/>
                    <a:pt x="145" y="30"/>
                  </a:cubicBezTo>
                  <a:cubicBezTo>
                    <a:pt x="144" y="30"/>
                    <a:pt x="144" y="30"/>
                    <a:pt x="144" y="30"/>
                  </a:cubicBezTo>
                  <a:cubicBezTo>
                    <a:pt x="144" y="30"/>
                    <a:pt x="144" y="30"/>
                    <a:pt x="144" y="30"/>
                  </a:cubicBezTo>
                  <a:cubicBezTo>
                    <a:pt x="144" y="29"/>
                    <a:pt x="144" y="29"/>
                    <a:pt x="144" y="29"/>
                  </a:cubicBezTo>
                  <a:cubicBezTo>
                    <a:pt x="143" y="29"/>
                    <a:pt x="143" y="29"/>
                    <a:pt x="143" y="29"/>
                  </a:cubicBezTo>
                  <a:close/>
                  <a:moveTo>
                    <a:pt x="143" y="34"/>
                  </a:moveTo>
                  <a:cubicBezTo>
                    <a:pt x="144" y="33"/>
                    <a:pt x="144" y="33"/>
                    <a:pt x="144" y="33"/>
                  </a:cubicBezTo>
                  <a:cubicBezTo>
                    <a:pt x="145" y="33"/>
                    <a:pt x="145" y="33"/>
                    <a:pt x="145" y="33"/>
                  </a:cubicBezTo>
                  <a:cubicBezTo>
                    <a:pt x="146" y="34"/>
                    <a:pt x="146" y="34"/>
                    <a:pt x="146" y="34"/>
                  </a:cubicBezTo>
                  <a:cubicBezTo>
                    <a:pt x="146" y="35"/>
                    <a:pt x="146" y="35"/>
                    <a:pt x="146" y="35"/>
                  </a:cubicBezTo>
                  <a:cubicBezTo>
                    <a:pt x="146" y="35"/>
                    <a:pt x="146" y="35"/>
                    <a:pt x="146" y="35"/>
                  </a:cubicBezTo>
                  <a:cubicBezTo>
                    <a:pt x="145" y="35"/>
                    <a:pt x="145" y="35"/>
                    <a:pt x="145" y="35"/>
                  </a:cubicBezTo>
                  <a:cubicBezTo>
                    <a:pt x="144" y="35"/>
                    <a:pt x="144" y="35"/>
                    <a:pt x="144" y="35"/>
                  </a:cubicBezTo>
                  <a:cubicBezTo>
                    <a:pt x="143" y="35"/>
                    <a:pt x="143" y="35"/>
                    <a:pt x="143" y="35"/>
                  </a:cubicBezTo>
                  <a:cubicBezTo>
                    <a:pt x="143" y="34"/>
                    <a:pt x="143" y="34"/>
                    <a:pt x="143" y="34"/>
                  </a:cubicBezTo>
                  <a:close/>
                  <a:moveTo>
                    <a:pt x="156" y="34"/>
                  </a:moveTo>
                  <a:cubicBezTo>
                    <a:pt x="154" y="35"/>
                    <a:pt x="154" y="35"/>
                    <a:pt x="154" y="35"/>
                  </a:cubicBezTo>
                  <a:cubicBezTo>
                    <a:pt x="154" y="35"/>
                    <a:pt x="154" y="35"/>
                    <a:pt x="154" y="35"/>
                  </a:cubicBezTo>
                  <a:cubicBezTo>
                    <a:pt x="154" y="35"/>
                    <a:pt x="154" y="35"/>
                    <a:pt x="154" y="35"/>
                  </a:cubicBezTo>
                  <a:cubicBezTo>
                    <a:pt x="155" y="36"/>
                    <a:pt x="155" y="36"/>
                    <a:pt x="155" y="36"/>
                  </a:cubicBezTo>
                  <a:cubicBezTo>
                    <a:pt x="157" y="36"/>
                    <a:pt x="157" y="36"/>
                    <a:pt x="157" y="36"/>
                  </a:cubicBezTo>
                  <a:cubicBezTo>
                    <a:pt x="156" y="35"/>
                    <a:pt x="156" y="35"/>
                    <a:pt x="156" y="35"/>
                  </a:cubicBezTo>
                  <a:cubicBezTo>
                    <a:pt x="156" y="35"/>
                    <a:pt x="156" y="35"/>
                    <a:pt x="156" y="35"/>
                  </a:cubicBezTo>
                  <a:cubicBezTo>
                    <a:pt x="156" y="34"/>
                    <a:pt x="156" y="34"/>
                    <a:pt x="156" y="34"/>
                  </a:cubicBezTo>
                  <a:close/>
                  <a:moveTo>
                    <a:pt x="148" y="42"/>
                  </a:moveTo>
                  <a:cubicBezTo>
                    <a:pt x="149" y="42"/>
                    <a:pt x="149" y="42"/>
                    <a:pt x="149" y="42"/>
                  </a:cubicBezTo>
                  <a:cubicBezTo>
                    <a:pt x="149" y="42"/>
                    <a:pt x="149" y="42"/>
                    <a:pt x="149" y="42"/>
                  </a:cubicBezTo>
                  <a:cubicBezTo>
                    <a:pt x="148" y="43"/>
                    <a:pt x="148" y="43"/>
                    <a:pt x="148" y="43"/>
                  </a:cubicBezTo>
                  <a:cubicBezTo>
                    <a:pt x="148" y="42"/>
                    <a:pt x="148" y="42"/>
                    <a:pt x="148" y="42"/>
                  </a:cubicBezTo>
                  <a:close/>
                  <a:moveTo>
                    <a:pt x="147" y="42"/>
                  </a:moveTo>
                  <a:cubicBezTo>
                    <a:pt x="148" y="42"/>
                    <a:pt x="148" y="42"/>
                    <a:pt x="148" y="42"/>
                  </a:cubicBezTo>
                  <a:cubicBezTo>
                    <a:pt x="148" y="43"/>
                    <a:pt x="148" y="43"/>
                    <a:pt x="148" y="43"/>
                  </a:cubicBezTo>
                  <a:cubicBezTo>
                    <a:pt x="147" y="43"/>
                    <a:pt x="147" y="43"/>
                    <a:pt x="147" y="43"/>
                  </a:cubicBezTo>
                  <a:cubicBezTo>
                    <a:pt x="147" y="42"/>
                    <a:pt x="147" y="42"/>
                    <a:pt x="147" y="42"/>
                  </a:cubicBezTo>
                  <a:close/>
                  <a:moveTo>
                    <a:pt x="145" y="43"/>
                  </a:moveTo>
                  <a:cubicBezTo>
                    <a:pt x="146" y="42"/>
                    <a:pt x="146" y="42"/>
                    <a:pt x="146" y="42"/>
                  </a:cubicBezTo>
                  <a:cubicBezTo>
                    <a:pt x="146" y="42"/>
                    <a:pt x="146" y="42"/>
                    <a:pt x="146" y="42"/>
                  </a:cubicBezTo>
                  <a:cubicBezTo>
                    <a:pt x="147" y="42"/>
                    <a:pt x="147" y="42"/>
                    <a:pt x="147" y="42"/>
                  </a:cubicBezTo>
                  <a:cubicBezTo>
                    <a:pt x="146" y="43"/>
                    <a:pt x="146" y="43"/>
                    <a:pt x="146" y="43"/>
                  </a:cubicBezTo>
                  <a:cubicBezTo>
                    <a:pt x="146" y="43"/>
                    <a:pt x="146" y="43"/>
                    <a:pt x="146" y="43"/>
                  </a:cubicBezTo>
                  <a:cubicBezTo>
                    <a:pt x="146" y="43"/>
                    <a:pt x="146" y="43"/>
                    <a:pt x="146" y="43"/>
                  </a:cubicBezTo>
                  <a:cubicBezTo>
                    <a:pt x="145" y="43"/>
                    <a:pt x="145" y="43"/>
                    <a:pt x="145" y="43"/>
                  </a:cubicBezTo>
                  <a:close/>
                  <a:moveTo>
                    <a:pt x="145" y="40"/>
                  </a:moveTo>
                  <a:cubicBezTo>
                    <a:pt x="144" y="41"/>
                    <a:pt x="144" y="41"/>
                    <a:pt x="144" y="41"/>
                  </a:cubicBezTo>
                  <a:cubicBezTo>
                    <a:pt x="145" y="41"/>
                    <a:pt x="145" y="41"/>
                    <a:pt x="145" y="41"/>
                  </a:cubicBezTo>
                  <a:cubicBezTo>
                    <a:pt x="145" y="40"/>
                    <a:pt x="145" y="40"/>
                    <a:pt x="145" y="40"/>
                  </a:cubicBezTo>
                  <a:close/>
                  <a:moveTo>
                    <a:pt x="146" y="39"/>
                  </a:moveTo>
                  <a:cubicBezTo>
                    <a:pt x="145" y="40"/>
                    <a:pt x="145" y="40"/>
                    <a:pt x="145" y="40"/>
                  </a:cubicBezTo>
                  <a:cubicBezTo>
                    <a:pt x="145" y="40"/>
                    <a:pt x="145" y="40"/>
                    <a:pt x="145" y="40"/>
                  </a:cubicBezTo>
                  <a:cubicBezTo>
                    <a:pt x="146" y="40"/>
                    <a:pt x="146" y="40"/>
                    <a:pt x="146" y="40"/>
                  </a:cubicBezTo>
                  <a:cubicBezTo>
                    <a:pt x="146" y="39"/>
                    <a:pt x="146" y="39"/>
                    <a:pt x="146" y="39"/>
                  </a:cubicBezTo>
                  <a:close/>
                  <a:moveTo>
                    <a:pt x="146" y="42"/>
                  </a:moveTo>
                  <a:cubicBezTo>
                    <a:pt x="147" y="41"/>
                    <a:pt x="147" y="41"/>
                    <a:pt x="147" y="41"/>
                  </a:cubicBezTo>
                  <a:cubicBezTo>
                    <a:pt x="147" y="41"/>
                    <a:pt x="147" y="41"/>
                    <a:pt x="147" y="41"/>
                  </a:cubicBezTo>
                  <a:cubicBezTo>
                    <a:pt x="148" y="42"/>
                    <a:pt x="148" y="42"/>
                    <a:pt x="148" y="42"/>
                  </a:cubicBezTo>
                  <a:cubicBezTo>
                    <a:pt x="149" y="42"/>
                    <a:pt x="149" y="42"/>
                    <a:pt x="149" y="42"/>
                  </a:cubicBezTo>
                  <a:cubicBezTo>
                    <a:pt x="149" y="41"/>
                    <a:pt x="149" y="41"/>
                    <a:pt x="149" y="41"/>
                  </a:cubicBezTo>
                  <a:cubicBezTo>
                    <a:pt x="150" y="41"/>
                    <a:pt x="150" y="41"/>
                    <a:pt x="150" y="41"/>
                  </a:cubicBezTo>
                  <a:cubicBezTo>
                    <a:pt x="150" y="42"/>
                    <a:pt x="150" y="42"/>
                    <a:pt x="150" y="42"/>
                  </a:cubicBezTo>
                  <a:cubicBezTo>
                    <a:pt x="152" y="42"/>
                    <a:pt x="152" y="42"/>
                    <a:pt x="152" y="42"/>
                  </a:cubicBezTo>
                  <a:cubicBezTo>
                    <a:pt x="153" y="41"/>
                    <a:pt x="153" y="41"/>
                    <a:pt x="153" y="41"/>
                  </a:cubicBezTo>
                  <a:cubicBezTo>
                    <a:pt x="154" y="41"/>
                    <a:pt x="154" y="41"/>
                    <a:pt x="154" y="41"/>
                  </a:cubicBezTo>
                  <a:cubicBezTo>
                    <a:pt x="155" y="42"/>
                    <a:pt x="155" y="42"/>
                    <a:pt x="155" y="42"/>
                  </a:cubicBezTo>
                  <a:cubicBezTo>
                    <a:pt x="156" y="42"/>
                    <a:pt x="156" y="42"/>
                    <a:pt x="156" y="42"/>
                  </a:cubicBezTo>
                  <a:cubicBezTo>
                    <a:pt x="157" y="43"/>
                    <a:pt x="157" y="43"/>
                    <a:pt x="157" y="43"/>
                  </a:cubicBezTo>
                  <a:cubicBezTo>
                    <a:pt x="158" y="43"/>
                    <a:pt x="158" y="43"/>
                    <a:pt x="158" y="43"/>
                  </a:cubicBezTo>
                  <a:cubicBezTo>
                    <a:pt x="158" y="43"/>
                    <a:pt x="158" y="43"/>
                    <a:pt x="158" y="43"/>
                  </a:cubicBezTo>
                  <a:cubicBezTo>
                    <a:pt x="158" y="41"/>
                    <a:pt x="158" y="41"/>
                    <a:pt x="158" y="41"/>
                  </a:cubicBezTo>
                  <a:cubicBezTo>
                    <a:pt x="156" y="40"/>
                    <a:pt x="156" y="40"/>
                    <a:pt x="156" y="40"/>
                  </a:cubicBezTo>
                  <a:cubicBezTo>
                    <a:pt x="154" y="40"/>
                    <a:pt x="154" y="40"/>
                    <a:pt x="154" y="40"/>
                  </a:cubicBezTo>
                  <a:cubicBezTo>
                    <a:pt x="153" y="39"/>
                    <a:pt x="153" y="39"/>
                    <a:pt x="153" y="39"/>
                  </a:cubicBezTo>
                  <a:cubicBezTo>
                    <a:pt x="152" y="39"/>
                    <a:pt x="152" y="39"/>
                    <a:pt x="152" y="39"/>
                  </a:cubicBezTo>
                  <a:cubicBezTo>
                    <a:pt x="151" y="40"/>
                    <a:pt x="151" y="40"/>
                    <a:pt x="151" y="40"/>
                  </a:cubicBezTo>
                  <a:cubicBezTo>
                    <a:pt x="150" y="40"/>
                    <a:pt x="150" y="40"/>
                    <a:pt x="150" y="40"/>
                  </a:cubicBezTo>
                  <a:cubicBezTo>
                    <a:pt x="150" y="39"/>
                    <a:pt x="150" y="39"/>
                    <a:pt x="150" y="39"/>
                  </a:cubicBezTo>
                  <a:cubicBezTo>
                    <a:pt x="148" y="39"/>
                    <a:pt x="148" y="39"/>
                    <a:pt x="148" y="39"/>
                  </a:cubicBezTo>
                  <a:cubicBezTo>
                    <a:pt x="147" y="39"/>
                    <a:pt x="147" y="39"/>
                    <a:pt x="147" y="39"/>
                  </a:cubicBezTo>
                  <a:cubicBezTo>
                    <a:pt x="146" y="40"/>
                    <a:pt x="146" y="40"/>
                    <a:pt x="146" y="40"/>
                  </a:cubicBezTo>
                  <a:cubicBezTo>
                    <a:pt x="146" y="40"/>
                    <a:pt x="146" y="40"/>
                    <a:pt x="146" y="40"/>
                  </a:cubicBezTo>
                  <a:cubicBezTo>
                    <a:pt x="145" y="41"/>
                    <a:pt x="145" y="41"/>
                    <a:pt x="145" y="41"/>
                  </a:cubicBezTo>
                  <a:cubicBezTo>
                    <a:pt x="145" y="41"/>
                    <a:pt x="145" y="41"/>
                    <a:pt x="145" y="41"/>
                  </a:cubicBezTo>
                  <a:cubicBezTo>
                    <a:pt x="145" y="42"/>
                    <a:pt x="145" y="42"/>
                    <a:pt x="145" y="42"/>
                  </a:cubicBezTo>
                  <a:cubicBezTo>
                    <a:pt x="146" y="42"/>
                    <a:pt x="146" y="42"/>
                    <a:pt x="146" y="42"/>
                  </a:cubicBezTo>
                  <a:close/>
                  <a:moveTo>
                    <a:pt x="137" y="40"/>
                  </a:moveTo>
                  <a:cubicBezTo>
                    <a:pt x="138" y="41"/>
                    <a:pt x="138" y="41"/>
                    <a:pt x="138" y="41"/>
                  </a:cubicBezTo>
                  <a:cubicBezTo>
                    <a:pt x="139" y="40"/>
                    <a:pt x="139" y="40"/>
                    <a:pt x="139" y="40"/>
                  </a:cubicBezTo>
                  <a:cubicBezTo>
                    <a:pt x="140" y="40"/>
                    <a:pt x="140" y="40"/>
                    <a:pt x="140" y="40"/>
                  </a:cubicBezTo>
                  <a:cubicBezTo>
                    <a:pt x="142" y="41"/>
                    <a:pt x="142" y="41"/>
                    <a:pt x="142" y="41"/>
                  </a:cubicBezTo>
                  <a:cubicBezTo>
                    <a:pt x="142" y="41"/>
                    <a:pt x="142" y="41"/>
                    <a:pt x="142" y="41"/>
                  </a:cubicBezTo>
                  <a:cubicBezTo>
                    <a:pt x="142" y="42"/>
                    <a:pt x="142" y="42"/>
                    <a:pt x="142" y="42"/>
                  </a:cubicBezTo>
                  <a:cubicBezTo>
                    <a:pt x="142" y="43"/>
                    <a:pt x="142" y="43"/>
                    <a:pt x="142" y="43"/>
                  </a:cubicBezTo>
                  <a:cubicBezTo>
                    <a:pt x="142" y="43"/>
                    <a:pt x="142" y="43"/>
                    <a:pt x="142" y="43"/>
                  </a:cubicBezTo>
                  <a:cubicBezTo>
                    <a:pt x="141" y="43"/>
                    <a:pt x="141" y="43"/>
                    <a:pt x="141" y="43"/>
                  </a:cubicBezTo>
                  <a:cubicBezTo>
                    <a:pt x="140" y="43"/>
                    <a:pt x="140" y="43"/>
                    <a:pt x="140" y="43"/>
                  </a:cubicBezTo>
                  <a:cubicBezTo>
                    <a:pt x="139" y="43"/>
                    <a:pt x="139" y="43"/>
                    <a:pt x="139" y="43"/>
                  </a:cubicBezTo>
                  <a:cubicBezTo>
                    <a:pt x="138" y="43"/>
                    <a:pt x="138" y="43"/>
                    <a:pt x="138" y="43"/>
                  </a:cubicBezTo>
                  <a:cubicBezTo>
                    <a:pt x="137" y="43"/>
                    <a:pt x="137" y="43"/>
                    <a:pt x="137" y="43"/>
                  </a:cubicBezTo>
                  <a:cubicBezTo>
                    <a:pt x="136" y="42"/>
                    <a:pt x="136" y="42"/>
                    <a:pt x="136" y="42"/>
                  </a:cubicBezTo>
                  <a:cubicBezTo>
                    <a:pt x="136" y="41"/>
                    <a:pt x="136" y="41"/>
                    <a:pt x="136" y="41"/>
                  </a:cubicBezTo>
                  <a:cubicBezTo>
                    <a:pt x="137" y="40"/>
                    <a:pt x="137" y="40"/>
                    <a:pt x="137" y="40"/>
                  </a:cubicBezTo>
                  <a:close/>
                  <a:moveTo>
                    <a:pt x="113" y="57"/>
                  </a:moveTo>
                  <a:cubicBezTo>
                    <a:pt x="112" y="57"/>
                    <a:pt x="112" y="57"/>
                    <a:pt x="112" y="57"/>
                  </a:cubicBezTo>
                  <a:cubicBezTo>
                    <a:pt x="112" y="57"/>
                    <a:pt x="112" y="57"/>
                    <a:pt x="112" y="57"/>
                  </a:cubicBezTo>
                  <a:cubicBezTo>
                    <a:pt x="112" y="57"/>
                    <a:pt x="112" y="57"/>
                    <a:pt x="112" y="57"/>
                  </a:cubicBezTo>
                  <a:cubicBezTo>
                    <a:pt x="113" y="57"/>
                    <a:pt x="113" y="57"/>
                    <a:pt x="113" y="57"/>
                  </a:cubicBezTo>
                  <a:close/>
                  <a:moveTo>
                    <a:pt x="112" y="51"/>
                  </a:moveTo>
                  <a:cubicBezTo>
                    <a:pt x="112" y="53"/>
                    <a:pt x="112" y="53"/>
                    <a:pt x="112" y="53"/>
                  </a:cubicBezTo>
                  <a:cubicBezTo>
                    <a:pt x="112" y="53"/>
                    <a:pt x="112" y="53"/>
                    <a:pt x="112" y="53"/>
                  </a:cubicBezTo>
                  <a:cubicBezTo>
                    <a:pt x="112" y="54"/>
                    <a:pt x="112" y="54"/>
                    <a:pt x="112" y="54"/>
                  </a:cubicBezTo>
                  <a:cubicBezTo>
                    <a:pt x="112" y="54"/>
                    <a:pt x="112" y="54"/>
                    <a:pt x="112" y="54"/>
                  </a:cubicBezTo>
                  <a:cubicBezTo>
                    <a:pt x="111" y="53"/>
                    <a:pt x="111" y="53"/>
                    <a:pt x="111" y="53"/>
                  </a:cubicBezTo>
                  <a:cubicBezTo>
                    <a:pt x="111" y="52"/>
                    <a:pt x="111" y="52"/>
                    <a:pt x="111" y="52"/>
                  </a:cubicBezTo>
                  <a:cubicBezTo>
                    <a:pt x="112" y="52"/>
                    <a:pt x="112" y="52"/>
                    <a:pt x="112" y="52"/>
                  </a:cubicBezTo>
                  <a:cubicBezTo>
                    <a:pt x="112" y="51"/>
                    <a:pt x="112" y="51"/>
                    <a:pt x="112" y="51"/>
                  </a:cubicBezTo>
                  <a:close/>
                  <a:moveTo>
                    <a:pt x="136" y="36"/>
                  </a:moveTo>
                  <a:cubicBezTo>
                    <a:pt x="136" y="37"/>
                    <a:pt x="136" y="37"/>
                    <a:pt x="136" y="37"/>
                  </a:cubicBezTo>
                  <a:cubicBezTo>
                    <a:pt x="137" y="37"/>
                    <a:pt x="137" y="37"/>
                    <a:pt x="137" y="37"/>
                  </a:cubicBezTo>
                  <a:cubicBezTo>
                    <a:pt x="137" y="38"/>
                    <a:pt x="137" y="38"/>
                    <a:pt x="137" y="38"/>
                  </a:cubicBezTo>
                  <a:cubicBezTo>
                    <a:pt x="137" y="38"/>
                    <a:pt x="137" y="38"/>
                    <a:pt x="137" y="38"/>
                  </a:cubicBezTo>
                  <a:cubicBezTo>
                    <a:pt x="136" y="37"/>
                    <a:pt x="136" y="37"/>
                    <a:pt x="136" y="37"/>
                  </a:cubicBezTo>
                  <a:cubicBezTo>
                    <a:pt x="136" y="36"/>
                    <a:pt x="136" y="36"/>
                    <a:pt x="136" y="36"/>
                  </a:cubicBezTo>
                  <a:cubicBezTo>
                    <a:pt x="136" y="36"/>
                    <a:pt x="136" y="36"/>
                    <a:pt x="136" y="36"/>
                  </a:cubicBezTo>
                  <a:close/>
                  <a:moveTo>
                    <a:pt x="134" y="35"/>
                  </a:moveTo>
                  <a:cubicBezTo>
                    <a:pt x="134" y="35"/>
                    <a:pt x="134" y="35"/>
                    <a:pt x="134" y="35"/>
                  </a:cubicBezTo>
                  <a:cubicBezTo>
                    <a:pt x="135" y="35"/>
                    <a:pt x="135" y="35"/>
                    <a:pt x="135" y="35"/>
                  </a:cubicBezTo>
                  <a:cubicBezTo>
                    <a:pt x="136" y="35"/>
                    <a:pt x="136" y="35"/>
                    <a:pt x="136" y="35"/>
                  </a:cubicBezTo>
                  <a:cubicBezTo>
                    <a:pt x="137" y="35"/>
                    <a:pt x="137" y="35"/>
                    <a:pt x="137" y="35"/>
                  </a:cubicBezTo>
                  <a:cubicBezTo>
                    <a:pt x="138" y="35"/>
                    <a:pt x="138" y="35"/>
                    <a:pt x="138" y="35"/>
                  </a:cubicBezTo>
                  <a:cubicBezTo>
                    <a:pt x="137" y="35"/>
                    <a:pt x="137" y="35"/>
                    <a:pt x="137" y="35"/>
                  </a:cubicBezTo>
                  <a:cubicBezTo>
                    <a:pt x="135" y="36"/>
                    <a:pt x="135" y="36"/>
                    <a:pt x="135" y="36"/>
                  </a:cubicBezTo>
                  <a:cubicBezTo>
                    <a:pt x="134" y="35"/>
                    <a:pt x="134" y="35"/>
                    <a:pt x="134" y="35"/>
                  </a:cubicBezTo>
                  <a:cubicBezTo>
                    <a:pt x="134" y="35"/>
                    <a:pt x="134" y="35"/>
                    <a:pt x="134" y="35"/>
                  </a:cubicBezTo>
                  <a:cubicBezTo>
                    <a:pt x="134" y="35"/>
                    <a:pt x="134" y="35"/>
                    <a:pt x="134" y="35"/>
                  </a:cubicBezTo>
                  <a:close/>
                  <a:moveTo>
                    <a:pt x="129" y="35"/>
                  </a:moveTo>
                  <a:cubicBezTo>
                    <a:pt x="130" y="35"/>
                    <a:pt x="130" y="35"/>
                    <a:pt x="130" y="35"/>
                  </a:cubicBezTo>
                  <a:cubicBezTo>
                    <a:pt x="130" y="35"/>
                    <a:pt x="130" y="35"/>
                    <a:pt x="130" y="35"/>
                  </a:cubicBezTo>
                  <a:cubicBezTo>
                    <a:pt x="131" y="34"/>
                    <a:pt x="131" y="34"/>
                    <a:pt x="131" y="34"/>
                  </a:cubicBezTo>
                  <a:cubicBezTo>
                    <a:pt x="132" y="35"/>
                    <a:pt x="132" y="35"/>
                    <a:pt x="132" y="35"/>
                  </a:cubicBezTo>
                  <a:cubicBezTo>
                    <a:pt x="132" y="35"/>
                    <a:pt x="132" y="35"/>
                    <a:pt x="132" y="35"/>
                  </a:cubicBezTo>
                  <a:cubicBezTo>
                    <a:pt x="133" y="35"/>
                    <a:pt x="133" y="35"/>
                    <a:pt x="133" y="35"/>
                  </a:cubicBezTo>
                  <a:cubicBezTo>
                    <a:pt x="134" y="35"/>
                    <a:pt x="134" y="35"/>
                    <a:pt x="134" y="35"/>
                  </a:cubicBezTo>
                  <a:cubicBezTo>
                    <a:pt x="134" y="35"/>
                    <a:pt x="134" y="35"/>
                    <a:pt x="134" y="35"/>
                  </a:cubicBezTo>
                  <a:cubicBezTo>
                    <a:pt x="133" y="35"/>
                    <a:pt x="133" y="35"/>
                    <a:pt x="133" y="35"/>
                  </a:cubicBezTo>
                  <a:cubicBezTo>
                    <a:pt x="132" y="36"/>
                    <a:pt x="132" y="36"/>
                    <a:pt x="132" y="36"/>
                  </a:cubicBezTo>
                  <a:cubicBezTo>
                    <a:pt x="132" y="35"/>
                    <a:pt x="132" y="35"/>
                    <a:pt x="132" y="35"/>
                  </a:cubicBezTo>
                  <a:cubicBezTo>
                    <a:pt x="131" y="36"/>
                    <a:pt x="131" y="36"/>
                    <a:pt x="131" y="36"/>
                  </a:cubicBezTo>
                  <a:cubicBezTo>
                    <a:pt x="130" y="36"/>
                    <a:pt x="130" y="36"/>
                    <a:pt x="130" y="36"/>
                  </a:cubicBezTo>
                  <a:cubicBezTo>
                    <a:pt x="129" y="35"/>
                    <a:pt x="129" y="35"/>
                    <a:pt x="129" y="35"/>
                  </a:cubicBezTo>
                  <a:cubicBezTo>
                    <a:pt x="129" y="35"/>
                    <a:pt x="129" y="35"/>
                    <a:pt x="129" y="35"/>
                  </a:cubicBezTo>
                  <a:close/>
                  <a:moveTo>
                    <a:pt x="122" y="50"/>
                  </a:moveTo>
                  <a:cubicBezTo>
                    <a:pt x="122" y="49"/>
                    <a:pt x="122" y="49"/>
                    <a:pt x="122" y="49"/>
                  </a:cubicBezTo>
                  <a:cubicBezTo>
                    <a:pt x="123" y="47"/>
                    <a:pt x="123" y="47"/>
                    <a:pt x="123" y="47"/>
                  </a:cubicBezTo>
                  <a:cubicBezTo>
                    <a:pt x="123" y="46"/>
                    <a:pt x="123" y="46"/>
                    <a:pt x="123" y="46"/>
                  </a:cubicBezTo>
                  <a:cubicBezTo>
                    <a:pt x="123" y="46"/>
                    <a:pt x="123" y="46"/>
                    <a:pt x="123" y="46"/>
                  </a:cubicBezTo>
                  <a:cubicBezTo>
                    <a:pt x="124" y="46"/>
                    <a:pt x="124" y="46"/>
                    <a:pt x="124" y="46"/>
                  </a:cubicBezTo>
                  <a:cubicBezTo>
                    <a:pt x="124" y="46"/>
                    <a:pt x="124" y="46"/>
                    <a:pt x="124" y="46"/>
                  </a:cubicBezTo>
                  <a:cubicBezTo>
                    <a:pt x="124" y="47"/>
                    <a:pt x="124" y="47"/>
                    <a:pt x="124" y="47"/>
                  </a:cubicBezTo>
                  <a:cubicBezTo>
                    <a:pt x="124" y="47"/>
                    <a:pt x="124" y="47"/>
                    <a:pt x="124" y="47"/>
                  </a:cubicBezTo>
                  <a:cubicBezTo>
                    <a:pt x="124" y="47"/>
                    <a:pt x="124" y="47"/>
                    <a:pt x="124" y="47"/>
                  </a:cubicBezTo>
                  <a:cubicBezTo>
                    <a:pt x="124" y="47"/>
                    <a:pt x="124" y="47"/>
                    <a:pt x="124" y="47"/>
                  </a:cubicBezTo>
                  <a:cubicBezTo>
                    <a:pt x="123" y="48"/>
                    <a:pt x="123" y="48"/>
                    <a:pt x="123" y="48"/>
                  </a:cubicBezTo>
                  <a:cubicBezTo>
                    <a:pt x="123" y="48"/>
                    <a:pt x="123" y="48"/>
                    <a:pt x="123" y="48"/>
                  </a:cubicBezTo>
                  <a:cubicBezTo>
                    <a:pt x="123" y="49"/>
                    <a:pt x="123" y="49"/>
                    <a:pt x="123" y="49"/>
                  </a:cubicBezTo>
                  <a:cubicBezTo>
                    <a:pt x="124" y="49"/>
                    <a:pt x="124" y="49"/>
                    <a:pt x="124" y="49"/>
                  </a:cubicBezTo>
                  <a:cubicBezTo>
                    <a:pt x="124" y="49"/>
                    <a:pt x="124" y="49"/>
                    <a:pt x="124" y="49"/>
                  </a:cubicBezTo>
                  <a:cubicBezTo>
                    <a:pt x="124" y="50"/>
                    <a:pt x="124" y="50"/>
                    <a:pt x="124" y="50"/>
                  </a:cubicBezTo>
                  <a:cubicBezTo>
                    <a:pt x="123" y="50"/>
                    <a:pt x="123" y="50"/>
                    <a:pt x="123" y="50"/>
                  </a:cubicBezTo>
                  <a:cubicBezTo>
                    <a:pt x="123" y="50"/>
                    <a:pt x="123" y="50"/>
                    <a:pt x="123" y="50"/>
                  </a:cubicBezTo>
                  <a:cubicBezTo>
                    <a:pt x="122" y="51"/>
                    <a:pt x="122" y="51"/>
                    <a:pt x="122" y="51"/>
                  </a:cubicBezTo>
                  <a:cubicBezTo>
                    <a:pt x="122" y="50"/>
                    <a:pt x="122" y="50"/>
                    <a:pt x="122" y="50"/>
                  </a:cubicBezTo>
                  <a:cubicBezTo>
                    <a:pt x="122" y="50"/>
                    <a:pt x="122" y="50"/>
                    <a:pt x="122" y="50"/>
                  </a:cubicBezTo>
                  <a:close/>
                  <a:moveTo>
                    <a:pt x="120" y="49"/>
                  </a:moveTo>
                  <a:cubicBezTo>
                    <a:pt x="120" y="49"/>
                    <a:pt x="120" y="49"/>
                    <a:pt x="120" y="49"/>
                  </a:cubicBezTo>
                  <a:cubicBezTo>
                    <a:pt x="120" y="50"/>
                    <a:pt x="120" y="50"/>
                    <a:pt x="120" y="50"/>
                  </a:cubicBezTo>
                  <a:cubicBezTo>
                    <a:pt x="121" y="50"/>
                    <a:pt x="121" y="50"/>
                    <a:pt x="121" y="50"/>
                  </a:cubicBezTo>
                  <a:cubicBezTo>
                    <a:pt x="121" y="49"/>
                    <a:pt x="121" y="49"/>
                    <a:pt x="121" y="49"/>
                  </a:cubicBezTo>
                  <a:cubicBezTo>
                    <a:pt x="121" y="49"/>
                    <a:pt x="121" y="49"/>
                    <a:pt x="121" y="49"/>
                  </a:cubicBezTo>
                  <a:cubicBezTo>
                    <a:pt x="121" y="48"/>
                    <a:pt x="121" y="48"/>
                    <a:pt x="121" y="48"/>
                  </a:cubicBezTo>
                  <a:cubicBezTo>
                    <a:pt x="122" y="48"/>
                    <a:pt x="122" y="48"/>
                    <a:pt x="122" y="48"/>
                  </a:cubicBezTo>
                  <a:cubicBezTo>
                    <a:pt x="122" y="48"/>
                    <a:pt x="122" y="48"/>
                    <a:pt x="122" y="48"/>
                  </a:cubicBezTo>
                  <a:cubicBezTo>
                    <a:pt x="121" y="47"/>
                    <a:pt x="121" y="47"/>
                    <a:pt x="121" y="47"/>
                  </a:cubicBezTo>
                  <a:cubicBezTo>
                    <a:pt x="121" y="47"/>
                    <a:pt x="121" y="47"/>
                    <a:pt x="121" y="47"/>
                  </a:cubicBezTo>
                  <a:cubicBezTo>
                    <a:pt x="120" y="48"/>
                    <a:pt x="120" y="48"/>
                    <a:pt x="120" y="48"/>
                  </a:cubicBezTo>
                  <a:cubicBezTo>
                    <a:pt x="120" y="48"/>
                    <a:pt x="120" y="48"/>
                    <a:pt x="120" y="48"/>
                  </a:cubicBezTo>
                  <a:cubicBezTo>
                    <a:pt x="120" y="49"/>
                    <a:pt x="120" y="49"/>
                    <a:pt x="120" y="49"/>
                  </a:cubicBezTo>
                  <a:close/>
                  <a:moveTo>
                    <a:pt x="118" y="48"/>
                  </a:moveTo>
                  <a:cubicBezTo>
                    <a:pt x="118" y="49"/>
                    <a:pt x="118" y="49"/>
                    <a:pt x="118" y="49"/>
                  </a:cubicBezTo>
                  <a:cubicBezTo>
                    <a:pt x="117" y="49"/>
                    <a:pt x="117" y="49"/>
                    <a:pt x="117" y="49"/>
                  </a:cubicBezTo>
                  <a:cubicBezTo>
                    <a:pt x="118" y="50"/>
                    <a:pt x="118" y="50"/>
                    <a:pt x="118" y="50"/>
                  </a:cubicBezTo>
                  <a:cubicBezTo>
                    <a:pt x="118" y="50"/>
                    <a:pt x="118" y="50"/>
                    <a:pt x="118" y="50"/>
                  </a:cubicBezTo>
                  <a:cubicBezTo>
                    <a:pt x="119" y="50"/>
                    <a:pt x="119" y="50"/>
                    <a:pt x="119" y="50"/>
                  </a:cubicBezTo>
                  <a:cubicBezTo>
                    <a:pt x="119" y="49"/>
                    <a:pt x="119" y="49"/>
                    <a:pt x="119" y="49"/>
                  </a:cubicBezTo>
                  <a:cubicBezTo>
                    <a:pt x="118" y="48"/>
                    <a:pt x="118" y="48"/>
                    <a:pt x="118" y="48"/>
                  </a:cubicBezTo>
                  <a:cubicBezTo>
                    <a:pt x="118" y="48"/>
                    <a:pt x="118" y="48"/>
                    <a:pt x="118" y="48"/>
                  </a:cubicBezTo>
                  <a:close/>
                  <a:moveTo>
                    <a:pt x="124" y="35"/>
                  </a:moveTo>
                  <a:cubicBezTo>
                    <a:pt x="123" y="36"/>
                    <a:pt x="123" y="36"/>
                    <a:pt x="123" y="36"/>
                  </a:cubicBezTo>
                  <a:cubicBezTo>
                    <a:pt x="124" y="36"/>
                    <a:pt x="124" y="36"/>
                    <a:pt x="124" y="36"/>
                  </a:cubicBezTo>
                  <a:cubicBezTo>
                    <a:pt x="124" y="36"/>
                    <a:pt x="124" y="35"/>
                    <a:pt x="124" y="35"/>
                  </a:cubicBezTo>
                  <a:close/>
                  <a:moveTo>
                    <a:pt x="125" y="35"/>
                  </a:moveTo>
                  <a:cubicBezTo>
                    <a:pt x="125" y="35"/>
                    <a:pt x="125" y="35"/>
                    <a:pt x="125" y="35"/>
                  </a:cubicBezTo>
                  <a:cubicBezTo>
                    <a:pt x="125" y="35"/>
                    <a:pt x="125" y="35"/>
                    <a:pt x="125" y="35"/>
                  </a:cubicBezTo>
                  <a:cubicBezTo>
                    <a:pt x="125" y="35"/>
                    <a:pt x="125" y="35"/>
                    <a:pt x="125" y="35"/>
                  </a:cubicBezTo>
                  <a:close/>
                  <a:moveTo>
                    <a:pt x="126" y="34"/>
                  </a:moveTo>
                  <a:cubicBezTo>
                    <a:pt x="126" y="34"/>
                    <a:pt x="126" y="34"/>
                    <a:pt x="126" y="34"/>
                  </a:cubicBezTo>
                  <a:cubicBezTo>
                    <a:pt x="126" y="35"/>
                    <a:pt x="126" y="35"/>
                    <a:pt x="126" y="35"/>
                  </a:cubicBezTo>
                  <a:cubicBezTo>
                    <a:pt x="126" y="34"/>
                    <a:pt x="126" y="34"/>
                    <a:pt x="126" y="34"/>
                  </a:cubicBezTo>
                  <a:close/>
                  <a:moveTo>
                    <a:pt x="123" y="33"/>
                  </a:moveTo>
                  <a:cubicBezTo>
                    <a:pt x="124" y="33"/>
                    <a:pt x="124" y="33"/>
                    <a:pt x="124" y="33"/>
                  </a:cubicBezTo>
                  <a:cubicBezTo>
                    <a:pt x="125" y="33"/>
                    <a:pt x="125" y="33"/>
                    <a:pt x="125" y="33"/>
                  </a:cubicBezTo>
                  <a:cubicBezTo>
                    <a:pt x="125" y="33"/>
                    <a:pt x="125" y="33"/>
                    <a:pt x="125" y="33"/>
                  </a:cubicBezTo>
                  <a:cubicBezTo>
                    <a:pt x="125" y="33"/>
                    <a:pt x="125" y="33"/>
                    <a:pt x="125" y="33"/>
                  </a:cubicBezTo>
                  <a:cubicBezTo>
                    <a:pt x="125" y="33"/>
                    <a:pt x="125" y="33"/>
                    <a:pt x="125" y="33"/>
                  </a:cubicBezTo>
                  <a:cubicBezTo>
                    <a:pt x="126" y="33"/>
                    <a:pt x="126" y="33"/>
                    <a:pt x="126" y="33"/>
                  </a:cubicBezTo>
                  <a:cubicBezTo>
                    <a:pt x="126" y="33"/>
                    <a:pt x="126" y="33"/>
                    <a:pt x="126" y="33"/>
                  </a:cubicBezTo>
                  <a:cubicBezTo>
                    <a:pt x="126" y="34"/>
                    <a:pt x="126" y="34"/>
                    <a:pt x="126" y="34"/>
                  </a:cubicBezTo>
                  <a:cubicBezTo>
                    <a:pt x="125" y="34"/>
                    <a:pt x="125" y="34"/>
                    <a:pt x="125" y="34"/>
                  </a:cubicBezTo>
                  <a:cubicBezTo>
                    <a:pt x="125" y="34"/>
                    <a:pt x="125" y="34"/>
                    <a:pt x="125" y="34"/>
                  </a:cubicBezTo>
                  <a:cubicBezTo>
                    <a:pt x="125" y="34"/>
                    <a:pt x="125" y="34"/>
                    <a:pt x="125" y="34"/>
                  </a:cubicBezTo>
                  <a:cubicBezTo>
                    <a:pt x="124" y="34"/>
                    <a:pt x="124" y="34"/>
                    <a:pt x="124" y="34"/>
                  </a:cubicBezTo>
                  <a:cubicBezTo>
                    <a:pt x="123" y="34"/>
                    <a:pt x="123" y="34"/>
                    <a:pt x="123" y="34"/>
                  </a:cubicBezTo>
                  <a:cubicBezTo>
                    <a:pt x="123" y="34"/>
                    <a:pt x="123" y="34"/>
                    <a:pt x="123" y="34"/>
                  </a:cubicBezTo>
                  <a:cubicBezTo>
                    <a:pt x="123" y="33"/>
                    <a:pt x="123" y="33"/>
                    <a:pt x="123" y="33"/>
                  </a:cubicBezTo>
                  <a:close/>
                  <a:moveTo>
                    <a:pt x="118" y="29"/>
                  </a:moveTo>
                  <a:cubicBezTo>
                    <a:pt x="119" y="29"/>
                    <a:pt x="119" y="29"/>
                    <a:pt x="119" y="29"/>
                  </a:cubicBezTo>
                  <a:cubicBezTo>
                    <a:pt x="119" y="29"/>
                    <a:pt x="119" y="29"/>
                    <a:pt x="119" y="29"/>
                  </a:cubicBezTo>
                  <a:cubicBezTo>
                    <a:pt x="119" y="29"/>
                    <a:pt x="118" y="29"/>
                    <a:pt x="118" y="29"/>
                  </a:cubicBezTo>
                  <a:close/>
                  <a:moveTo>
                    <a:pt x="117" y="29"/>
                  </a:moveTo>
                  <a:cubicBezTo>
                    <a:pt x="118" y="29"/>
                    <a:pt x="118" y="29"/>
                    <a:pt x="118" y="29"/>
                  </a:cubicBezTo>
                  <a:cubicBezTo>
                    <a:pt x="118" y="30"/>
                    <a:pt x="118" y="30"/>
                    <a:pt x="118" y="30"/>
                  </a:cubicBezTo>
                  <a:cubicBezTo>
                    <a:pt x="118" y="30"/>
                    <a:pt x="118" y="30"/>
                    <a:pt x="118" y="30"/>
                  </a:cubicBezTo>
                  <a:cubicBezTo>
                    <a:pt x="117" y="29"/>
                    <a:pt x="117" y="29"/>
                    <a:pt x="117" y="29"/>
                  </a:cubicBezTo>
                  <a:close/>
                  <a:moveTo>
                    <a:pt x="112" y="26"/>
                  </a:moveTo>
                  <a:cubicBezTo>
                    <a:pt x="113" y="25"/>
                    <a:pt x="113" y="25"/>
                    <a:pt x="113" y="25"/>
                  </a:cubicBezTo>
                  <a:cubicBezTo>
                    <a:pt x="114" y="26"/>
                    <a:pt x="114" y="26"/>
                    <a:pt x="114" y="26"/>
                  </a:cubicBezTo>
                  <a:cubicBezTo>
                    <a:pt x="115" y="26"/>
                    <a:pt x="115" y="26"/>
                    <a:pt x="115" y="26"/>
                  </a:cubicBezTo>
                  <a:cubicBezTo>
                    <a:pt x="117" y="25"/>
                    <a:pt x="117" y="25"/>
                    <a:pt x="117" y="25"/>
                  </a:cubicBezTo>
                  <a:cubicBezTo>
                    <a:pt x="118" y="25"/>
                    <a:pt x="118" y="25"/>
                    <a:pt x="118" y="25"/>
                  </a:cubicBezTo>
                  <a:cubicBezTo>
                    <a:pt x="118" y="26"/>
                    <a:pt x="118" y="26"/>
                    <a:pt x="118" y="26"/>
                  </a:cubicBezTo>
                  <a:cubicBezTo>
                    <a:pt x="119" y="26"/>
                    <a:pt x="119" y="26"/>
                    <a:pt x="119" y="26"/>
                  </a:cubicBezTo>
                  <a:cubicBezTo>
                    <a:pt x="120" y="26"/>
                    <a:pt x="120" y="26"/>
                    <a:pt x="120" y="26"/>
                  </a:cubicBezTo>
                  <a:cubicBezTo>
                    <a:pt x="122" y="26"/>
                    <a:pt x="122" y="26"/>
                    <a:pt x="122" y="26"/>
                  </a:cubicBezTo>
                  <a:cubicBezTo>
                    <a:pt x="123" y="26"/>
                    <a:pt x="123" y="26"/>
                    <a:pt x="123" y="26"/>
                  </a:cubicBezTo>
                  <a:cubicBezTo>
                    <a:pt x="123" y="26"/>
                    <a:pt x="123" y="26"/>
                    <a:pt x="123" y="26"/>
                  </a:cubicBezTo>
                  <a:cubicBezTo>
                    <a:pt x="124" y="26"/>
                    <a:pt x="124" y="26"/>
                    <a:pt x="124" y="26"/>
                  </a:cubicBezTo>
                  <a:cubicBezTo>
                    <a:pt x="125" y="26"/>
                    <a:pt x="125" y="26"/>
                    <a:pt x="125" y="26"/>
                  </a:cubicBezTo>
                  <a:cubicBezTo>
                    <a:pt x="125" y="26"/>
                    <a:pt x="125" y="26"/>
                    <a:pt x="125" y="26"/>
                  </a:cubicBezTo>
                  <a:cubicBezTo>
                    <a:pt x="126" y="27"/>
                    <a:pt x="126" y="27"/>
                    <a:pt x="126" y="27"/>
                  </a:cubicBezTo>
                  <a:cubicBezTo>
                    <a:pt x="129" y="26"/>
                    <a:pt x="129" y="26"/>
                    <a:pt x="129" y="26"/>
                  </a:cubicBezTo>
                  <a:cubicBezTo>
                    <a:pt x="131" y="25"/>
                    <a:pt x="131" y="25"/>
                    <a:pt x="131" y="25"/>
                  </a:cubicBezTo>
                  <a:cubicBezTo>
                    <a:pt x="131" y="24"/>
                    <a:pt x="131" y="24"/>
                    <a:pt x="131" y="24"/>
                  </a:cubicBezTo>
                  <a:cubicBezTo>
                    <a:pt x="132" y="24"/>
                    <a:pt x="132" y="24"/>
                    <a:pt x="132" y="24"/>
                  </a:cubicBezTo>
                  <a:cubicBezTo>
                    <a:pt x="132" y="24"/>
                    <a:pt x="132" y="24"/>
                    <a:pt x="132" y="24"/>
                  </a:cubicBezTo>
                  <a:cubicBezTo>
                    <a:pt x="133" y="23"/>
                    <a:pt x="133" y="23"/>
                    <a:pt x="133" y="23"/>
                  </a:cubicBezTo>
                  <a:cubicBezTo>
                    <a:pt x="133" y="23"/>
                    <a:pt x="133" y="23"/>
                    <a:pt x="133" y="23"/>
                  </a:cubicBezTo>
                  <a:cubicBezTo>
                    <a:pt x="133" y="22"/>
                    <a:pt x="133" y="22"/>
                    <a:pt x="133" y="22"/>
                  </a:cubicBezTo>
                  <a:cubicBezTo>
                    <a:pt x="134" y="22"/>
                    <a:pt x="134" y="22"/>
                    <a:pt x="134" y="22"/>
                  </a:cubicBezTo>
                  <a:cubicBezTo>
                    <a:pt x="133" y="21"/>
                    <a:pt x="133" y="21"/>
                    <a:pt x="133" y="21"/>
                  </a:cubicBezTo>
                  <a:cubicBezTo>
                    <a:pt x="133" y="21"/>
                    <a:pt x="133" y="21"/>
                    <a:pt x="133" y="21"/>
                  </a:cubicBezTo>
                  <a:cubicBezTo>
                    <a:pt x="132" y="21"/>
                    <a:pt x="132" y="21"/>
                    <a:pt x="132" y="21"/>
                  </a:cubicBezTo>
                  <a:cubicBezTo>
                    <a:pt x="131" y="21"/>
                    <a:pt x="131" y="21"/>
                    <a:pt x="131" y="21"/>
                  </a:cubicBezTo>
                  <a:cubicBezTo>
                    <a:pt x="131" y="22"/>
                    <a:pt x="131" y="22"/>
                    <a:pt x="131" y="22"/>
                  </a:cubicBezTo>
                  <a:cubicBezTo>
                    <a:pt x="130" y="22"/>
                    <a:pt x="130" y="22"/>
                    <a:pt x="130" y="22"/>
                  </a:cubicBezTo>
                  <a:cubicBezTo>
                    <a:pt x="130" y="23"/>
                    <a:pt x="130" y="23"/>
                    <a:pt x="130" y="23"/>
                  </a:cubicBezTo>
                  <a:cubicBezTo>
                    <a:pt x="129" y="23"/>
                    <a:pt x="129" y="23"/>
                    <a:pt x="129" y="23"/>
                  </a:cubicBezTo>
                  <a:cubicBezTo>
                    <a:pt x="129" y="23"/>
                    <a:pt x="129" y="23"/>
                    <a:pt x="129" y="23"/>
                  </a:cubicBezTo>
                  <a:cubicBezTo>
                    <a:pt x="128" y="24"/>
                    <a:pt x="128" y="24"/>
                    <a:pt x="128" y="24"/>
                  </a:cubicBezTo>
                  <a:cubicBezTo>
                    <a:pt x="127" y="24"/>
                    <a:pt x="127" y="24"/>
                    <a:pt x="127" y="24"/>
                  </a:cubicBezTo>
                  <a:cubicBezTo>
                    <a:pt x="125" y="24"/>
                    <a:pt x="125" y="24"/>
                    <a:pt x="125" y="24"/>
                  </a:cubicBezTo>
                  <a:cubicBezTo>
                    <a:pt x="123" y="24"/>
                    <a:pt x="123" y="24"/>
                    <a:pt x="123" y="24"/>
                  </a:cubicBezTo>
                  <a:cubicBezTo>
                    <a:pt x="123" y="24"/>
                    <a:pt x="123" y="24"/>
                    <a:pt x="123" y="24"/>
                  </a:cubicBezTo>
                  <a:cubicBezTo>
                    <a:pt x="122" y="24"/>
                    <a:pt x="122" y="24"/>
                    <a:pt x="122" y="24"/>
                  </a:cubicBezTo>
                  <a:cubicBezTo>
                    <a:pt x="122" y="23"/>
                    <a:pt x="122" y="23"/>
                    <a:pt x="122" y="23"/>
                  </a:cubicBezTo>
                  <a:cubicBezTo>
                    <a:pt x="121" y="23"/>
                    <a:pt x="121" y="23"/>
                    <a:pt x="121" y="23"/>
                  </a:cubicBezTo>
                  <a:cubicBezTo>
                    <a:pt x="120" y="23"/>
                    <a:pt x="120" y="23"/>
                    <a:pt x="120" y="23"/>
                  </a:cubicBezTo>
                  <a:cubicBezTo>
                    <a:pt x="119" y="23"/>
                    <a:pt x="119" y="23"/>
                    <a:pt x="119" y="23"/>
                  </a:cubicBezTo>
                  <a:cubicBezTo>
                    <a:pt x="118" y="23"/>
                    <a:pt x="118" y="23"/>
                    <a:pt x="118" y="23"/>
                  </a:cubicBezTo>
                  <a:cubicBezTo>
                    <a:pt x="118" y="23"/>
                    <a:pt x="118" y="23"/>
                    <a:pt x="118" y="23"/>
                  </a:cubicBezTo>
                  <a:cubicBezTo>
                    <a:pt x="117" y="23"/>
                    <a:pt x="117" y="23"/>
                    <a:pt x="117" y="23"/>
                  </a:cubicBezTo>
                  <a:cubicBezTo>
                    <a:pt x="116" y="22"/>
                    <a:pt x="116" y="22"/>
                    <a:pt x="116" y="22"/>
                  </a:cubicBezTo>
                  <a:cubicBezTo>
                    <a:pt x="115" y="22"/>
                    <a:pt x="115" y="22"/>
                    <a:pt x="115" y="22"/>
                  </a:cubicBezTo>
                  <a:cubicBezTo>
                    <a:pt x="114" y="22"/>
                    <a:pt x="114" y="22"/>
                    <a:pt x="114" y="22"/>
                  </a:cubicBezTo>
                  <a:cubicBezTo>
                    <a:pt x="114" y="23"/>
                    <a:pt x="114" y="23"/>
                    <a:pt x="114" y="23"/>
                  </a:cubicBezTo>
                  <a:cubicBezTo>
                    <a:pt x="113" y="23"/>
                    <a:pt x="113" y="23"/>
                    <a:pt x="113" y="23"/>
                  </a:cubicBezTo>
                  <a:cubicBezTo>
                    <a:pt x="113" y="24"/>
                    <a:pt x="113" y="24"/>
                    <a:pt x="113" y="24"/>
                  </a:cubicBezTo>
                  <a:cubicBezTo>
                    <a:pt x="112" y="25"/>
                    <a:pt x="112" y="25"/>
                    <a:pt x="112" y="25"/>
                  </a:cubicBezTo>
                  <a:cubicBezTo>
                    <a:pt x="111" y="24"/>
                    <a:pt x="111" y="24"/>
                    <a:pt x="111" y="24"/>
                  </a:cubicBezTo>
                  <a:cubicBezTo>
                    <a:pt x="110" y="24"/>
                    <a:pt x="110" y="24"/>
                    <a:pt x="110" y="24"/>
                  </a:cubicBezTo>
                  <a:cubicBezTo>
                    <a:pt x="110" y="25"/>
                    <a:pt x="110" y="25"/>
                    <a:pt x="110" y="25"/>
                  </a:cubicBezTo>
                  <a:cubicBezTo>
                    <a:pt x="110" y="25"/>
                    <a:pt x="110" y="25"/>
                    <a:pt x="110" y="25"/>
                  </a:cubicBezTo>
                  <a:cubicBezTo>
                    <a:pt x="109" y="26"/>
                    <a:pt x="109" y="26"/>
                    <a:pt x="109" y="26"/>
                  </a:cubicBezTo>
                  <a:cubicBezTo>
                    <a:pt x="109" y="27"/>
                    <a:pt x="109" y="27"/>
                    <a:pt x="109" y="27"/>
                  </a:cubicBezTo>
                  <a:cubicBezTo>
                    <a:pt x="109" y="28"/>
                    <a:pt x="109" y="28"/>
                    <a:pt x="109" y="28"/>
                  </a:cubicBezTo>
                  <a:cubicBezTo>
                    <a:pt x="109" y="29"/>
                    <a:pt x="109" y="29"/>
                    <a:pt x="109" y="29"/>
                  </a:cubicBezTo>
                  <a:cubicBezTo>
                    <a:pt x="109" y="30"/>
                    <a:pt x="109" y="30"/>
                    <a:pt x="109" y="30"/>
                  </a:cubicBezTo>
                  <a:cubicBezTo>
                    <a:pt x="109" y="31"/>
                    <a:pt x="109" y="31"/>
                    <a:pt x="109" y="31"/>
                  </a:cubicBezTo>
                  <a:cubicBezTo>
                    <a:pt x="109" y="31"/>
                    <a:pt x="109" y="31"/>
                    <a:pt x="109" y="31"/>
                  </a:cubicBezTo>
                  <a:cubicBezTo>
                    <a:pt x="109" y="31"/>
                    <a:pt x="109" y="31"/>
                    <a:pt x="109" y="31"/>
                  </a:cubicBezTo>
                  <a:cubicBezTo>
                    <a:pt x="109" y="30"/>
                    <a:pt x="109" y="30"/>
                    <a:pt x="109" y="30"/>
                  </a:cubicBezTo>
                  <a:cubicBezTo>
                    <a:pt x="108" y="31"/>
                    <a:pt x="108" y="31"/>
                    <a:pt x="108" y="31"/>
                  </a:cubicBezTo>
                  <a:cubicBezTo>
                    <a:pt x="107" y="31"/>
                    <a:pt x="107" y="31"/>
                    <a:pt x="107" y="31"/>
                  </a:cubicBezTo>
                  <a:cubicBezTo>
                    <a:pt x="107" y="32"/>
                    <a:pt x="107" y="32"/>
                    <a:pt x="107" y="32"/>
                  </a:cubicBezTo>
                  <a:cubicBezTo>
                    <a:pt x="106" y="32"/>
                    <a:pt x="106" y="32"/>
                    <a:pt x="106" y="32"/>
                  </a:cubicBezTo>
                  <a:cubicBezTo>
                    <a:pt x="107" y="33"/>
                    <a:pt x="107" y="33"/>
                    <a:pt x="107" y="33"/>
                  </a:cubicBezTo>
                  <a:cubicBezTo>
                    <a:pt x="106" y="34"/>
                    <a:pt x="106" y="34"/>
                    <a:pt x="106" y="34"/>
                  </a:cubicBezTo>
                  <a:cubicBezTo>
                    <a:pt x="107" y="36"/>
                    <a:pt x="107" y="36"/>
                    <a:pt x="107" y="36"/>
                  </a:cubicBezTo>
                  <a:cubicBezTo>
                    <a:pt x="106" y="36"/>
                    <a:pt x="106" y="36"/>
                    <a:pt x="106" y="36"/>
                  </a:cubicBezTo>
                  <a:cubicBezTo>
                    <a:pt x="106" y="37"/>
                    <a:pt x="106" y="37"/>
                    <a:pt x="106" y="37"/>
                  </a:cubicBezTo>
                  <a:cubicBezTo>
                    <a:pt x="106" y="37"/>
                    <a:pt x="106" y="37"/>
                    <a:pt x="106" y="37"/>
                  </a:cubicBezTo>
                  <a:cubicBezTo>
                    <a:pt x="106" y="38"/>
                    <a:pt x="106" y="38"/>
                    <a:pt x="106" y="38"/>
                  </a:cubicBezTo>
                  <a:cubicBezTo>
                    <a:pt x="105" y="39"/>
                    <a:pt x="105" y="39"/>
                    <a:pt x="105" y="39"/>
                  </a:cubicBezTo>
                  <a:cubicBezTo>
                    <a:pt x="104" y="40"/>
                    <a:pt x="104" y="40"/>
                    <a:pt x="104" y="40"/>
                  </a:cubicBezTo>
                  <a:cubicBezTo>
                    <a:pt x="104" y="40"/>
                    <a:pt x="104" y="40"/>
                    <a:pt x="104" y="40"/>
                  </a:cubicBezTo>
                  <a:cubicBezTo>
                    <a:pt x="104" y="40"/>
                    <a:pt x="104" y="40"/>
                    <a:pt x="104" y="40"/>
                  </a:cubicBezTo>
                  <a:cubicBezTo>
                    <a:pt x="105" y="42"/>
                    <a:pt x="105" y="42"/>
                    <a:pt x="105" y="42"/>
                  </a:cubicBezTo>
                  <a:cubicBezTo>
                    <a:pt x="105" y="42"/>
                    <a:pt x="105" y="42"/>
                    <a:pt x="105" y="42"/>
                  </a:cubicBezTo>
                  <a:cubicBezTo>
                    <a:pt x="105" y="42"/>
                    <a:pt x="105" y="42"/>
                    <a:pt x="105" y="42"/>
                  </a:cubicBezTo>
                  <a:cubicBezTo>
                    <a:pt x="106" y="42"/>
                    <a:pt x="106" y="42"/>
                    <a:pt x="106" y="42"/>
                  </a:cubicBezTo>
                  <a:cubicBezTo>
                    <a:pt x="107" y="42"/>
                    <a:pt x="107" y="42"/>
                    <a:pt x="107" y="42"/>
                  </a:cubicBezTo>
                  <a:cubicBezTo>
                    <a:pt x="107" y="42"/>
                    <a:pt x="107" y="42"/>
                    <a:pt x="107" y="42"/>
                  </a:cubicBezTo>
                  <a:cubicBezTo>
                    <a:pt x="107" y="43"/>
                    <a:pt x="107" y="43"/>
                    <a:pt x="107" y="43"/>
                  </a:cubicBezTo>
                  <a:cubicBezTo>
                    <a:pt x="108" y="45"/>
                    <a:pt x="108" y="45"/>
                    <a:pt x="108" y="45"/>
                  </a:cubicBezTo>
                  <a:cubicBezTo>
                    <a:pt x="108" y="45"/>
                    <a:pt x="108" y="45"/>
                    <a:pt x="108" y="45"/>
                  </a:cubicBezTo>
                  <a:cubicBezTo>
                    <a:pt x="107" y="46"/>
                    <a:pt x="107" y="46"/>
                    <a:pt x="107" y="46"/>
                  </a:cubicBezTo>
                  <a:cubicBezTo>
                    <a:pt x="107" y="47"/>
                    <a:pt x="107" y="47"/>
                    <a:pt x="107" y="47"/>
                  </a:cubicBezTo>
                  <a:cubicBezTo>
                    <a:pt x="107" y="49"/>
                    <a:pt x="107" y="49"/>
                    <a:pt x="107" y="49"/>
                  </a:cubicBezTo>
                  <a:cubicBezTo>
                    <a:pt x="107" y="50"/>
                    <a:pt x="107" y="50"/>
                    <a:pt x="107" y="50"/>
                  </a:cubicBezTo>
                  <a:cubicBezTo>
                    <a:pt x="107" y="50"/>
                    <a:pt x="107" y="50"/>
                    <a:pt x="107" y="50"/>
                  </a:cubicBezTo>
                  <a:cubicBezTo>
                    <a:pt x="108" y="51"/>
                    <a:pt x="108" y="51"/>
                    <a:pt x="108" y="51"/>
                  </a:cubicBezTo>
                  <a:cubicBezTo>
                    <a:pt x="109" y="51"/>
                    <a:pt x="109" y="51"/>
                    <a:pt x="109" y="51"/>
                  </a:cubicBezTo>
                  <a:cubicBezTo>
                    <a:pt x="109" y="50"/>
                    <a:pt x="109" y="50"/>
                    <a:pt x="109" y="50"/>
                  </a:cubicBezTo>
                  <a:cubicBezTo>
                    <a:pt x="110" y="50"/>
                    <a:pt x="110" y="50"/>
                    <a:pt x="110" y="50"/>
                  </a:cubicBezTo>
                  <a:cubicBezTo>
                    <a:pt x="111" y="50"/>
                    <a:pt x="111" y="50"/>
                    <a:pt x="111" y="50"/>
                  </a:cubicBezTo>
                  <a:cubicBezTo>
                    <a:pt x="111" y="51"/>
                    <a:pt x="111" y="51"/>
                    <a:pt x="111" y="51"/>
                  </a:cubicBezTo>
                  <a:cubicBezTo>
                    <a:pt x="112" y="50"/>
                    <a:pt x="112" y="50"/>
                    <a:pt x="112" y="50"/>
                  </a:cubicBezTo>
                  <a:cubicBezTo>
                    <a:pt x="111" y="49"/>
                    <a:pt x="111" y="49"/>
                    <a:pt x="111" y="49"/>
                  </a:cubicBezTo>
                  <a:cubicBezTo>
                    <a:pt x="111" y="49"/>
                    <a:pt x="111" y="49"/>
                    <a:pt x="111" y="49"/>
                  </a:cubicBezTo>
                  <a:cubicBezTo>
                    <a:pt x="111" y="48"/>
                    <a:pt x="111" y="48"/>
                    <a:pt x="111" y="48"/>
                  </a:cubicBezTo>
                  <a:cubicBezTo>
                    <a:pt x="111" y="47"/>
                    <a:pt x="111" y="47"/>
                    <a:pt x="111" y="47"/>
                  </a:cubicBezTo>
                  <a:cubicBezTo>
                    <a:pt x="111" y="46"/>
                    <a:pt x="111" y="46"/>
                    <a:pt x="111" y="46"/>
                  </a:cubicBezTo>
                  <a:cubicBezTo>
                    <a:pt x="111" y="45"/>
                    <a:pt x="111" y="45"/>
                    <a:pt x="111" y="45"/>
                  </a:cubicBezTo>
                  <a:cubicBezTo>
                    <a:pt x="111" y="44"/>
                    <a:pt x="111" y="44"/>
                    <a:pt x="111" y="44"/>
                  </a:cubicBezTo>
                  <a:cubicBezTo>
                    <a:pt x="112" y="43"/>
                    <a:pt x="112" y="43"/>
                    <a:pt x="112" y="43"/>
                  </a:cubicBezTo>
                  <a:cubicBezTo>
                    <a:pt x="112" y="42"/>
                    <a:pt x="112" y="42"/>
                    <a:pt x="112" y="42"/>
                  </a:cubicBezTo>
                  <a:cubicBezTo>
                    <a:pt x="112" y="41"/>
                    <a:pt x="112" y="41"/>
                    <a:pt x="112" y="41"/>
                  </a:cubicBezTo>
                  <a:cubicBezTo>
                    <a:pt x="111" y="40"/>
                    <a:pt x="111" y="40"/>
                    <a:pt x="111" y="40"/>
                  </a:cubicBezTo>
                  <a:cubicBezTo>
                    <a:pt x="111" y="40"/>
                    <a:pt x="111" y="40"/>
                    <a:pt x="111" y="40"/>
                  </a:cubicBezTo>
                  <a:cubicBezTo>
                    <a:pt x="112" y="39"/>
                    <a:pt x="112" y="39"/>
                    <a:pt x="112" y="39"/>
                  </a:cubicBezTo>
                  <a:cubicBezTo>
                    <a:pt x="113" y="39"/>
                    <a:pt x="113" y="39"/>
                    <a:pt x="113" y="39"/>
                  </a:cubicBezTo>
                  <a:cubicBezTo>
                    <a:pt x="113" y="39"/>
                    <a:pt x="113" y="39"/>
                    <a:pt x="113" y="39"/>
                  </a:cubicBezTo>
                  <a:cubicBezTo>
                    <a:pt x="114" y="39"/>
                    <a:pt x="114" y="39"/>
                    <a:pt x="114" y="39"/>
                  </a:cubicBezTo>
                  <a:cubicBezTo>
                    <a:pt x="114" y="39"/>
                    <a:pt x="114" y="39"/>
                    <a:pt x="114" y="39"/>
                  </a:cubicBezTo>
                  <a:cubicBezTo>
                    <a:pt x="115" y="40"/>
                    <a:pt x="115" y="40"/>
                    <a:pt x="115" y="40"/>
                  </a:cubicBezTo>
                  <a:cubicBezTo>
                    <a:pt x="115" y="41"/>
                    <a:pt x="115" y="41"/>
                    <a:pt x="115" y="41"/>
                  </a:cubicBezTo>
                  <a:cubicBezTo>
                    <a:pt x="114" y="42"/>
                    <a:pt x="114" y="42"/>
                    <a:pt x="114" y="42"/>
                  </a:cubicBezTo>
                  <a:cubicBezTo>
                    <a:pt x="114" y="42"/>
                    <a:pt x="114" y="42"/>
                    <a:pt x="114" y="42"/>
                  </a:cubicBezTo>
                  <a:cubicBezTo>
                    <a:pt x="114" y="43"/>
                    <a:pt x="114" y="43"/>
                    <a:pt x="114" y="43"/>
                  </a:cubicBezTo>
                  <a:cubicBezTo>
                    <a:pt x="115" y="43"/>
                    <a:pt x="115" y="43"/>
                    <a:pt x="115" y="43"/>
                  </a:cubicBezTo>
                  <a:cubicBezTo>
                    <a:pt x="115" y="44"/>
                    <a:pt x="115" y="44"/>
                    <a:pt x="115" y="44"/>
                  </a:cubicBezTo>
                  <a:cubicBezTo>
                    <a:pt x="116" y="44"/>
                    <a:pt x="116" y="44"/>
                    <a:pt x="116" y="44"/>
                  </a:cubicBezTo>
                  <a:cubicBezTo>
                    <a:pt x="117" y="45"/>
                    <a:pt x="117" y="45"/>
                    <a:pt x="117" y="45"/>
                  </a:cubicBezTo>
                  <a:cubicBezTo>
                    <a:pt x="116" y="45"/>
                    <a:pt x="116" y="45"/>
                    <a:pt x="116" y="45"/>
                  </a:cubicBezTo>
                  <a:cubicBezTo>
                    <a:pt x="116" y="47"/>
                    <a:pt x="116" y="47"/>
                    <a:pt x="116" y="47"/>
                  </a:cubicBezTo>
                  <a:cubicBezTo>
                    <a:pt x="116" y="47"/>
                    <a:pt x="116" y="47"/>
                    <a:pt x="116" y="47"/>
                  </a:cubicBezTo>
                  <a:cubicBezTo>
                    <a:pt x="117" y="48"/>
                    <a:pt x="117" y="48"/>
                    <a:pt x="117" y="48"/>
                  </a:cubicBezTo>
                  <a:cubicBezTo>
                    <a:pt x="117" y="47"/>
                    <a:pt x="117" y="47"/>
                    <a:pt x="117" y="47"/>
                  </a:cubicBezTo>
                  <a:cubicBezTo>
                    <a:pt x="118" y="48"/>
                    <a:pt x="118" y="48"/>
                    <a:pt x="118" y="48"/>
                  </a:cubicBezTo>
                  <a:cubicBezTo>
                    <a:pt x="119" y="48"/>
                    <a:pt x="119" y="48"/>
                    <a:pt x="119" y="48"/>
                  </a:cubicBezTo>
                  <a:cubicBezTo>
                    <a:pt x="119" y="47"/>
                    <a:pt x="119" y="47"/>
                    <a:pt x="119" y="47"/>
                  </a:cubicBezTo>
                  <a:cubicBezTo>
                    <a:pt x="119" y="47"/>
                    <a:pt x="119" y="47"/>
                    <a:pt x="119" y="47"/>
                  </a:cubicBezTo>
                  <a:cubicBezTo>
                    <a:pt x="120" y="46"/>
                    <a:pt x="120" y="46"/>
                    <a:pt x="120" y="46"/>
                  </a:cubicBezTo>
                  <a:cubicBezTo>
                    <a:pt x="120" y="46"/>
                    <a:pt x="120" y="46"/>
                    <a:pt x="120" y="46"/>
                  </a:cubicBezTo>
                  <a:cubicBezTo>
                    <a:pt x="121" y="45"/>
                    <a:pt x="121" y="45"/>
                    <a:pt x="121" y="45"/>
                  </a:cubicBezTo>
                  <a:cubicBezTo>
                    <a:pt x="123" y="45"/>
                    <a:pt x="123" y="45"/>
                    <a:pt x="123" y="45"/>
                  </a:cubicBezTo>
                  <a:cubicBezTo>
                    <a:pt x="123" y="45"/>
                    <a:pt x="123" y="45"/>
                    <a:pt x="123" y="45"/>
                  </a:cubicBezTo>
                  <a:cubicBezTo>
                    <a:pt x="124" y="45"/>
                    <a:pt x="124" y="45"/>
                    <a:pt x="124" y="45"/>
                  </a:cubicBezTo>
                  <a:cubicBezTo>
                    <a:pt x="124" y="45"/>
                    <a:pt x="124" y="45"/>
                    <a:pt x="124" y="45"/>
                  </a:cubicBezTo>
                  <a:cubicBezTo>
                    <a:pt x="125" y="45"/>
                    <a:pt x="125" y="45"/>
                    <a:pt x="125" y="45"/>
                  </a:cubicBezTo>
                  <a:cubicBezTo>
                    <a:pt x="124" y="44"/>
                    <a:pt x="124" y="44"/>
                    <a:pt x="124" y="44"/>
                  </a:cubicBezTo>
                  <a:cubicBezTo>
                    <a:pt x="123" y="44"/>
                    <a:pt x="123" y="44"/>
                    <a:pt x="123" y="44"/>
                  </a:cubicBezTo>
                  <a:cubicBezTo>
                    <a:pt x="123" y="44"/>
                    <a:pt x="123" y="44"/>
                    <a:pt x="123" y="44"/>
                  </a:cubicBezTo>
                  <a:cubicBezTo>
                    <a:pt x="123" y="44"/>
                    <a:pt x="123" y="44"/>
                    <a:pt x="123" y="44"/>
                  </a:cubicBezTo>
                  <a:cubicBezTo>
                    <a:pt x="122" y="44"/>
                    <a:pt x="122" y="44"/>
                    <a:pt x="122" y="44"/>
                  </a:cubicBezTo>
                  <a:cubicBezTo>
                    <a:pt x="122" y="44"/>
                    <a:pt x="122" y="44"/>
                    <a:pt x="122" y="44"/>
                  </a:cubicBezTo>
                  <a:cubicBezTo>
                    <a:pt x="121" y="44"/>
                    <a:pt x="121" y="44"/>
                    <a:pt x="121" y="44"/>
                  </a:cubicBezTo>
                  <a:cubicBezTo>
                    <a:pt x="121" y="43"/>
                    <a:pt x="121" y="43"/>
                    <a:pt x="121" y="43"/>
                  </a:cubicBezTo>
                  <a:cubicBezTo>
                    <a:pt x="121" y="43"/>
                    <a:pt x="121" y="43"/>
                    <a:pt x="121" y="43"/>
                  </a:cubicBezTo>
                  <a:cubicBezTo>
                    <a:pt x="121" y="43"/>
                    <a:pt x="121" y="43"/>
                    <a:pt x="121" y="43"/>
                  </a:cubicBezTo>
                  <a:cubicBezTo>
                    <a:pt x="120" y="43"/>
                    <a:pt x="120" y="43"/>
                    <a:pt x="120" y="43"/>
                  </a:cubicBezTo>
                  <a:cubicBezTo>
                    <a:pt x="120" y="43"/>
                    <a:pt x="120" y="43"/>
                    <a:pt x="120" y="43"/>
                  </a:cubicBezTo>
                  <a:cubicBezTo>
                    <a:pt x="119" y="42"/>
                    <a:pt x="119" y="42"/>
                    <a:pt x="119" y="42"/>
                  </a:cubicBezTo>
                  <a:cubicBezTo>
                    <a:pt x="120" y="42"/>
                    <a:pt x="120" y="42"/>
                    <a:pt x="120" y="42"/>
                  </a:cubicBezTo>
                  <a:cubicBezTo>
                    <a:pt x="120" y="41"/>
                    <a:pt x="120" y="41"/>
                    <a:pt x="120" y="41"/>
                  </a:cubicBezTo>
                  <a:cubicBezTo>
                    <a:pt x="120" y="42"/>
                    <a:pt x="120" y="42"/>
                    <a:pt x="120" y="42"/>
                  </a:cubicBezTo>
                  <a:cubicBezTo>
                    <a:pt x="120" y="41"/>
                    <a:pt x="120" y="41"/>
                    <a:pt x="120" y="41"/>
                  </a:cubicBezTo>
                  <a:cubicBezTo>
                    <a:pt x="121" y="41"/>
                    <a:pt x="121" y="41"/>
                    <a:pt x="121" y="41"/>
                  </a:cubicBezTo>
                  <a:cubicBezTo>
                    <a:pt x="121" y="41"/>
                    <a:pt x="121" y="41"/>
                    <a:pt x="121" y="41"/>
                  </a:cubicBezTo>
                  <a:cubicBezTo>
                    <a:pt x="120" y="40"/>
                    <a:pt x="120" y="40"/>
                    <a:pt x="120" y="40"/>
                  </a:cubicBezTo>
                  <a:cubicBezTo>
                    <a:pt x="120" y="40"/>
                    <a:pt x="120" y="40"/>
                    <a:pt x="120" y="40"/>
                  </a:cubicBezTo>
                  <a:cubicBezTo>
                    <a:pt x="120" y="40"/>
                    <a:pt x="120" y="40"/>
                    <a:pt x="120" y="40"/>
                  </a:cubicBezTo>
                  <a:cubicBezTo>
                    <a:pt x="120" y="39"/>
                    <a:pt x="120" y="39"/>
                    <a:pt x="120" y="39"/>
                  </a:cubicBezTo>
                  <a:cubicBezTo>
                    <a:pt x="119" y="39"/>
                    <a:pt x="119" y="39"/>
                    <a:pt x="119" y="39"/>
                  </a:cubicBezTo>
                  <a:cubicBezTo>
                    <a:pt x="119" y="39"/>
                    <a:pt x="119" y="39"/>
                    <a:pt x="119" y="39"/>
                  </a:cubicBezTo>
                  <a:cubicBezTo>
                    <a:pt x="118" y="38"/>
                    <a:pt x="118" y="38"/>
                    <a:pt x="118" y="38"/>
                  </a:cubicBezTo>
                  <a:cubicBezTo>
                    <a:pt x="117" y="37"/>
                    <a:pt x="117" y="37"/>
                    <a:pt x="117" y="37"/>
                  </a:cubicBezTo>
                  <a:cubicBezTo>
                    <a:pt x="116" y="36"/>
                    <a:pt x="116" y="36"/>
                    <a:pt x="116" y="36"/>
                  </a:cubicBezTo>
                  <a:cubicBezTo>
                    <a:pt x="116" y="36"/>
                    <a:pt x="116" y="36"/>
                    <a:pt x="116" y="36"/>
                  </a:cubicBezTo>
                  <a:cubicBezTo>
                    <a:pt x="116" y="35"/>
                    <a:pt x="116" y="35"/>
                    <a:pt x="116" y="35"/>
                  </a:cubicBezTo>
                  <a:cubicBezTo>
                    <a:pt x="116" y="35"/>
                    <a:pt x="116" y="35"/>
                    <a:pt x="116" y="35"/>
                  </a:cubicBezTo>
                  <a:cubicBezTo>
                    <a:pt x="117" y="36"/>
                    <a:pt x="117" y="36"/>
                    <a:pt x="117" y="36"/>
                  </a:cubicBezTo>
                  <a:cubicBezTo>
                    <a:pt x="117" y="36"/>
                    <a:pt x="117" y="36"/>
                    <a:pt x="117" y="36"/>
                  </a:cubicBezTo>
                  <a:cubicBezTo>
                    <a:pt x="118" y="35"/>
                    <a:pt x="118" y="35"/>
                    <a:pt x="118" y="35"/>
                  </a:cubicBezTo>
                  <a:cubicBezTo>
                    <a:pt x="118" y="35"/>
                    <a:pt x="118" y="35"/>
                    <a:pt x="118" y="35"/>
                  </a:cubicBezTo>
                  <a:cubicBezTo>
                    <a:pt x="120" y="34"/>
                    <a:pt x="120" y="34"/>
                    <a:pt x="120" y="34"/>
                  </a:cubicBezTo>
                  <a:cubicBezTo>
                    <a:pt x="121" y="33"/>
                    <a:pt x="121" y="33"/>
                    <a:pt x="121" y="33"/>
                  </a:cubicBezTo>
                  <a:cubicBezTo>
                    <a:pt x="122" y="32"/>
                    <a:pt x="122" y="32"/>
                    <a:pt x="122" y="32"/>
                  </a:cubicBezTo>
                  <a:cubicBezTo>
                    <a:pt x="123" y="32"/>
                    <a:pt x="123" y="32"/>
                    <a:pt x="123" y="32"/>
                  </a:cubicBezTo>
                  <a:cubicBezTo>
                    <a:pt x="123" y="31"/>
                    <a:pt x="123" y="31"/>
                    <a:pt x="123" y="31"/>
                  </a:cubicBezTo>
                  <a:cubicBezTo>
                    <a:pt x="124" y="31"/>
                    <a:pt x="124" y="31"/>
                    <a:pt x="124" y="31"/>
                  </a:cubicBezTo>
                  <a:cubicBezTo>
                    <a:pt x="125" y="32"/>
                    <a:pt x="125" y="32"/>
                    <a:pt x="125" y="32"/>
                  </a:cubicBezTo>
                  <a:cubicBezTo>
                    <a:pt x="125" y="32"/>
                    <a:pt x="125" y="32"/>
                    <a:pt x="125" y="32"/>
                  </a:cubicBezTo>
                  <a:cubicBezTo>
                    <a:pt x="126" y="31"/>
                    <a:pt x="126" y="31"/>
                    <a:pt x="126" y="31"/>
                  </a:cubicBezTo>
                  <a:cubicBezTo>
                    <a:pt x="126" y="30"/>
                    <a:pt x="126" y="30"/>
                    <a:pt x="126" y="30"/>
                  </a:cubicBezTo>
                  <a:cubicBezTo>
                    <a:pt x="125" y="30"/>
                    <a:pt x="125" y="30"/>
                    <a:pt x="125" y="30"/>
                  </a:cubicBezTo>
                  <a:cubicBezTo>
                    <a:pt x="123" y="30"/>
                    <a:pt x="123" y="30"/>
                    <a:pt x="123" y="30"/>
                  </a:cubicBezTo>
                  <a:cubicBezTo>
                    <a:pt x="122" y="30"/>
                    <a:pt x="122" y="30"/>
                    <a:pt x="122" y="30"/>
                  </a:cubicBezTo>
                  <a:cubicBezTo>
                    <a:pt x="121" y="30"/>
                    <a:pt x="121" y="30"/>
                    <a:pt x="121" y="30"/>
                  </a:cubicBezTo>
                  <a:cubicBezTo>
                    <a:pt x="120" y="31"/>
                    <a:pt x="120" y="31"/>
                    <a:pt x="120" y="31"/>
                  </a:cubicBezTo>
                  <a:cubicBezTo>
                    <a:pt x="120" y="31"/>
                    <a:pt x="120" y="31"/>
                    <a:pt x="120" y="31"/>
                  </a:cubicBezTo>
                  <a:cubicBezTo>
                    <a:pt x="119" y="31"/>
                    <a:pt x="119" y="31"/>
                    <a:pt x="119" y="31"/>
                  </a:cubicBezTo>
                  <a:cubicBezTo>
                    <a:pt x="118" y="31"/>
                    <a:pt x="118" y="31"/>
                    <a:pt x="118" y="31"/>
                  </a:cubicBezTo>
                  <a:cubicBezTo>
                    <a:pt x="117" y="31"/>
                    <a:pt x="117" y="31"/>
                    <a:pt x="117" y="31"/>
                  </a:cubicBezTo>
                  <a:cubicBezTo>
                    <a:pt x="116" y="31"/>
                    <a:pt x="116" y="31"/>
                    <a:pt x="116" y="31"/>
                  </a:cubicBezTo>
                  <a:cubicBezTo>
                    <a:pt x="116" y="32"/>
                    <a:pt x="116" y="32"/>
                    <a:pt x="116" y="32"/>
                  </a:cubicBezTo>
                  <a:cubicBezTo>
                    <a:pt x="115" y="33"/>
                    <a:pt x="115" y="33"/>
                    <a:pt x="115" y="33"/>
                  </a:cubicBezTo>
                  <a:cubicBezTo>
                    <a:pt x="114" y="34"/>
                    <a:pt x="114" y="34"/>
                    <a:pt x="114" y="34"/>
                  </a:cubicBezTo>
                  <a:cubicBezTo>
                    <a:pt x="113" y="33"/>
                    <a:pt x="113" y="33"/>
                    <a:pt x="113" y="33"/>
                  </a:cubicBezTo>
                  <a:cubicBezTo>
                    <a:pt x="113" y="33"/>
                    <a:pt x="113" y="33"/>
                    <a:pt x="113" y="33"/>
                  </a:cubicBezTo>
                  <a:cubicBezTo>
                    <a:pt x="112" y="32"/>
                    <a:pt x="112" y="32"/>
                    <a:pt x="112" y="32"/>
                  </a:cubicBezTo>
                  <a:cubicBezTo>
                    <a:pt x="111" y="31"/>
                    <a:pt x="111" y="31"/>
                    <a:pt x="111" y="31"/>
                  </a:cubicBezTo>
                  <a:cubicBezTo>
                    <a:pt x="110" y="30"/>
                    <a:pt x="110" y="30"/>
                    <a:pt x="110" y="30"/>
                  </a:cubicBezTo>
                  <a:cubicBezTo>
                    <a:pt x="110" y="28"/>
                    <a:pt x="110" y="28"/>
                    <a:pt x="110" y="28"/>
                  </a:cubicBezTo>
                  <a:cubicBezTo>
                    <a:pt x="111" y="27"/>
                    <a:pt x="111" y="27"/>
                    <a:pt x="111" y="27"/>
                  </a:cubicBezTo>
                  <a:cubicBezTo>
                    <a:pt x="112" y="26"/>
                    <a:pt x="112" y="26"/>
                    <a:pt x="112" y="26"/>
                  </a:cubicBezTo>
                  <a:close/>
                  <a:moveTo>
                    <a:pt x="113" y="0"/>
                  </a:moveTo>
                  <a:cubicBezTo>
                    <a:pt x="112" y="0"/>
                    <a:pt x="112" y="0"/>
                    <a:pt x="112" y="0"/>
                  </a:cubicBezTo>
                  <a:cubicBezTo>
                    <a:pt x="112" y="1"/>
                    <a:pt x="112" y="1"/>
                    <a:pt x="112" y="1"/>
                  </a:cubicBezTo>
                  <a:cubicBezTo>
                    <a:pt x="113" y="0"/>
                    <a:pt x="113" y="0"/>
                    <a:pt x="113" y="0"/>
                  </a:cubicBezTo>
                  <a:cubicBezTo>
                    <a:pt x="113" y="0"/>
                    <a:pt x="113" y="0"/>
                    <a:pt x="113" y="0"/>
                  </a:cubicBezTo>
                  <a:close/>
                  <a:moveTo>
                    <a:pt x="114" y="3"/>
                  </a:moveTo>
                  <a:cubicBezTo>
                    <a:pt x="114" y="3"/>
                    <a:pt x="114" y="3"/>
                    <a:pt x="114" y="3"/>
                  </a:cubicBezTo>
                  <a:cubicBezTo>
                    <a:pt x="115" y="2"/>
                    <a:pt x="115" y="2"/>
                    <a:pt x="115" y="2"/>
                  </a:cubicBezTo>
                  <a:cubicBezTo>
                    <a:pt x="115" y="3"/>
                    <a:pt x="115" y="3"/>
                    <a:pt x="115" y="3"/>
                  </a:cubicBezTo>
                  <a:cubicBezTo>
                    <a:pt x="116" y="2"/>
                    <a:pt x="116" y="2"/>
                    <a:pt x="116" y="2"/>
                  </a:cubicBezTo>
                  <a:cubicBezTo>
                    <a:pt x="116" y="2"/>
                    <a:pt x="116" y="2"/>
                    <a:pt x="116" y="2"/>
                  </a:cubicBezTo>
                  <a:cubicBezTo>
                    <a:pt x="115" y="2"/>
                    <a:pt x="115" y="2"/>
                    <a:pt x="115" y="2"/>
                  </a:cubicBezTo>
                  <a:cubicBezTo>
                    <a:pt x="114" y="2"/>
                    <a:pt x="114" y="2"/>
                    <a:pt x="114" y="2"/>
                  </a:cubicBezTo>
                  <a:cubicBezTo>
                    <a:pt x="113" y="2"/>
                    <a:pt x="113" y="2"/>
                    <a:pt x="113" y="2"/>
                  </a:cubicBezTo>
                  <a:cubicBezTo>
                    <a:pt x="114" y="3"/>
                    <a:pt x="114" y="3"/>
                    <a:pt x="114" y="3"/>
                  </a:cubicBezTo>
                  <a:close/>
                  <a:moveTo>
                    <a:pt x="107" y="7"/>
                  </a:moveTo>
                  <a:cubicBezTo>
                    <a:pt x="107" y="7"/>
                    <a:pt x="107" y="7"/>
                    <a:pt x="107" y="7"/>
                  </a:cubicBezTo>
                  <a:cubicBezTo>
                    <a:pt x="107" y="8"/>
                    <a:pt x="107" y="8"/>
                    <a:pt x="107" y="8"/>
                  </a:cubicBezTo>
                  <a:cubicBezTo>
                    <a:pt x="107" y="7"/>
                    <a:pt x="107" y="7"/>
                    <a:pt x="107" y="7"/>
                  </a:cubicBezTo>
                  <a:cubicBezTo>
                    <a:pt x="107" y="7"/>
                    <a:pt x="107" y="7"/>
                    <a:pt x="107" y="7"/>
                  </a:cubicBezTo>
                  <a:close/>
                  <a:moveTo>
                    <a:pt x="108" y="6"/>
                  </a:moveTo>
                  <a:cubicBezTo>
                    <a:pt x="110" y="5"/>
                    <a:pt x="110" y="5"/>
                    <a:pt x="110" y="5"/>
                  </a:cubicBezTo>
                  <a:cubicBezTo>
                    <a:pt x="111" y="5"/>
                    <a:pt x="111" y="5"/>
                    <a:pt x="111" y="5"/>
                  </a:cubicBezTo>
                  <a:cubicBezTo>
                    <a:pt x="111" y="5"/>
                    <a:pt x="111" y="5"/>
                    <a:pt x="111" y="5"/>
                  </a:cubicBezTo>
                  <a:cubicBezTo>
                    <a:pt x="110" y="6"/>
                    <a:pt x="110" y="6"/>
                    <a:pt x="110" y="6"/>
                  </a:cubicBezTo>
                  <a:cubicBezTo>
                    <a:pt x="109" y="6"/>
                    <a:pt x="109" y="6"/>
                    <a:pt x="109" y="6"/>
                  </a:cubicBezTo>
                  <a:cubicBezTo>
                    <a:pt x="108" y="6"/>
                    <a:pt x="108" y="6"/>
                    <a:pt x="108" y="6"/>
                  </a:cubicBezTo>
                  <a:close/>
                  <a:moveTo>
                    <a:pt x="99" y="10"/>
                  </a:moveTo>
                  <a:cubicBezTo>
                    <a:pt x="100" y="11"/>
                    <a:pt x="100" y="11"/>
                    <a:pt x="100" y="11"/>
                  </a:cubicBezTo>
                  <a:cubicBezTo>
                    <a:pt x="99" y="10"/>
                    <a:pt x="99" y="10"/>
                    <a:pt x="99" y="10"/>
                  </a:cubicBezTo>
                  <a:cubicBezTo>
                    <a:pt x="99" y="10"/>
                    <a:pt x="99" y="10"/>
                    <a:pt x="99" y="10"/>
                  </a:cubicBezTo>
                  <a:close/>
                  <a:moveTo>
                    <a:pt x="99" y="10"/>
                  </a:moveTo>
                  <a:cubicBezTo>
                    <a:pt x="99" y="10"/>
                    <a:pt x="99" y="10"/>
                    <a:pt x="99" y="10"/>
                  </a:cubicBezTo>
                  <a:cubicBezTo>
                    <a:pt x="100" y="10"/>
                    <a:pt x="100" y="10"/>
                    <a:pt x="100" y="10"/>
                  </a:cubicBezTo>
                  <a:cubicBezTo>
                    <a:pt x="100" y="10"/>
                    <a:pt x="100" y="10"/>
                    <a:pt x="100" y="10"/>
                  </a:cubicBezTo>
                  <a:cubicBezTo>
                    <a:pt x="100" y="10"/>
                    <a:pt x="100" y="10"/>
                    <a:pt x="100" y="10"/>
                  </a:cubicBezTo>
                  <a:cubicBezTo>
                    <a:pt x="99" y="10"/>
                    <a:pt x="99" y="10"/>
                    <a:pt x="99" y="10"/>
                  </a:cubicBezTo>
                  <a:close/>
                  <a:moveTo>
                    <a:pt x="100" y="12"/>
                  </a:moveTo>
                  <a:cubicBezTo>
                    <a:pt x="99" y="12"/>
                    <a:pt x="99" y="12"/>
                    <a:pt x="99" y="12"/>
                  </a:cubicBezTo>
                  <a:cubicBezTo>
                    <a:pt x="100" y="12"/>
                    <a:pt x="100" y="12"/>
                    <a:pt x="100" y="12"/>
                  </a:cubicBezTo>
                  <a:cubicBezTo>
                    <a:pt x="100" y="12"/>
                    <a:pt x="100" y="12"/>
                    <a:pt x="100" y="12"/>
                  </a:cubicBezTo>
                  <a:close/>
                  <a:moveTo>
                    <a:pt x="99" y="13"/>
                  </a:moveTo>
                  <a:cubicBezTo>
                    <a:pt x="99" y="13"/>
                    <a:pt x="99" y="13"/>
                    <a:pt x="99" y="13"/>
                  </a:cubicBezTo>
                  <a:cubicBezTo>
                    <a:pt x="99" y="14"/>
                    <a:pt x="99" y="14"/>
                    <a:pt x="99" y="14"/>
                  </a:cubicBezTo>
                  <a:cubicBezTo>
                    <a:pt x="99" y="14"/>
                    <a:pt x="99" y="14"/>
                    <a:pt x="99" y="14"/>
                  </a:cubicBezTo>
                  <a:cubicBezTo>
                    <a:pt x="99" y="13"/>
                    <a:pt x="99" y="13"/>
                    <a:pt x="99" y="13"/>
                  </a:cubicBezTo>
                  <a:close/>
                  <a:moveTo>
                    <a:pt x="93" y="42"/>
                  </a:moveTo>
                  <a:cubicBezTo>
                    <a:pt x="94" y="42"/>
                    <a:pt x="94" y="42"/>
                    <a:pt x="94" y="42"/>
                  </a:cubicBezTo>
                  <a:cubicBezTo>
                    <a:pt x="94" y="43"/>
                    <a:pt x="94" y="43"/>
                    <a:pt x="94" y="43"/>
                  </a:cubicBezTo>
                  <a:cubicBezTo>
                    <a:pt x="93" y="43"/>
                    <a:pt x="93" y="43"/>
                    <a:pt x="93" y="43"/>
                  </a:cubicBezTo>
                  <a:cubicBezTo>
                    <a:pt x="93" y="42"/>
                    <a:pt x="93" y="42"/>
                    <a:pt x="93" y="42"/>
                  </a:cubicBezTo>
                  <a:cubicBezTo>
                    <a:pt x="93" y="42"/>
                    <a:pt x="93" y="42"/>
                    <a:pt x="93" y="42"/>
                  </a:cubicBezTo>
                  <a:close/>
                  <a:moveTo>
                    <a:pt x="93" y="42"/>
                  </a:moveTo>
                  <a:cubicBezTo>
                    <a:pt x="93" y="43"/>
                    <a:pt x="93" y="43"/>
                    <a:pt x="93" y="43"/>
                  </a:cubicBezTo>
                  <a:cubicBezTo>
                    <a:pt x="93" y="44"/>
                    <a:pt x="93" y="44"/>
                    <a:pt x="93" y="44"/>
                  </a:cubicBezTo>
                  <a:cubicBezTo>
                    <a:pt x="92" y="44"/>
                    <a:pt x="92" y="44"/>
                    <a:pt x="92" y="44"/>
                  </a:cubicBezTo>
                  <a:cubicBezTo>
                    <a:pt x="92" y="44"/>
                    <a:pt x="92" y="44"/>
                    <a:pt x="92" y="44"/>
                  </a:cubicBezTo>
                  <a:cubicBezTo>
                    <a:pt x="92" y="43"/>
                    <a:pt x="92" y="43"/>
                    <a:pt x="92" y="43"/>
                  </a:cubicBezTo>
                  <a:cubicBezTo>
                    <a:pt x="92" y="42"/>
                    <a:pt x="92" y="42"/>
                    <a:pt x="92" y="42"/>
                  </a:cubicBezTo>
                  <a:cubicBezTo>
                    <a:pt x="93" y="41"/>
                    <a:pt x="93" y="41"/>
                    <a:pt x="93" y="41"/>
                  </a:cubicBezTo>
                  <a:cubicBezTo>
                    <a:pt x="93" y="42"/>
                    <a:pt x="93" y="42"/>
                    <a:pt x="93" y="42"/>
                  </a:cubicBezTo>
                  <a:close/>
                  <a:moveTo>
                    <a:pt x="62" y="29"/>
                  </a:moveTo>
                  <a:cubicBezTo>
                    <a:pt x="63" y="29"/>
                    <a:pt x="63" y="29"/>
                    <a:pt x="63" y="29"/>
                  </a:cubicBezTo>
                  <a:cubicBezTo>
                    <a:pt x="64" y="30"/>
                    <a:pt x="64" y="30"/>
                    <a:pt x="64" y="30"/>
                  </a:cubicBezTo>
                  <a:cubicBezTo>
                    <a:pt x="63" y="30"/>
                    <a:pt x="63" y="30"/>
                    <a:pt x="63" y="30"/>
                  </a:cubicBezTo>
                  <a:cubicBezTo>
                    <a:pt x="62" y="30"/>
                    <a:pt x="62" y="30"/>
                    <a:pt x="62" y="30"/>
                  </a:cubicBezTo>
                  <a:cubicBezTo>
                    <a:pt x="62" y="29"/>
                    <a:pt x="62" y="29"/>
                    <a:pt x="62" y="29"/>
                  </a:cubicBezTo>
                  <a:cubicBezTo>
                    <a:pt x="62" y="29"/>
                    <a:pt x="62" y="29"/>
                    <a:pt x="62" y="29"/>
                  </a:cubicBezTo>
                  <a:close/>
                  <a:moveTo>
                    <a:pt x="63" y="31"/>
                  </a:moveTo>
                  <a:cubicBezTo>
                    <a:pt x="64" y="31"/>
                    <a:pt x="64" y="31"/>
                    <a:pt x="64" y="31"/>
                  </a:cubicBezTo>
                  <a:cubicBezTo>
                    <a:pt x="64" y="31"/>
                    <a:pt x="64" y="31"/>
                    <a:pt x="64" y="31"/>
                  </a:cubicBezTo>
                  <a:cubicBezTo>
                    <a:pt x="65" y="32"/>
                    <a:pt x="65" y="32"/>
                    <a:pt x="65" y="32"/>
                  </a:cubicBezTo>
                  <a:cubicBezTo>
                    <a:pt x="65" y="32"/>
                    <a:pt x="65" y="32"/>
                    <a:pt x="65" y="32"/>
                  </a:cubicBezTo>
                  <a:cubicBezTo>
                    <a:pt x="64" y="32"/>
                    <a:pt x="64" y="32"/>
                    <a:pt x="64" y="32"/>
                  </a:cubicBezTo>
                  <a:cubicBezTo>
                    <a:pt x="63" y="32"/>
                    <a:pt x="63" y="32"/>
                    <a:pt x="63" y="32"/>
                  </a:cubicBezTo>
                  <a:cubicBezTo>
                    <a:pt x="63" y="31"/>
                    <a:pt x="63" y="31"/>
                    <a:pt x="63" y="31"/>
                  </a:cubicBezTo>
                  <a:cubicBezTo>
                    <a:pt x="63" y="31"/>
                    <a:pt x="63" y="31"/>
                    <a:pt x="63" y="31"/>
                  </a:cubicBezTo>
                  <a:close/>
                  <a:moveTo>
                    <a:pt x="64" y="32"/>
                  </a:moveTo>
                  <a:cubicBezTo>
                    <a:pt x="65" y="32"/>
                    <a:pt x="65" y="32"/>
                    <a:pt x="65" y="32"/>
                  </a:cubicBezTo>
                  <a:cubicBezTo>
                    <a:pt x="65" y="33"/>
                    <a:pt x="65" y="33"/>
                    <a:pt x="65" y="33"/>
                  </a:cubicBezTo>
                  <a:cubicBezTo>
                    <a:pt x="65" y="33"/>
                    <a:pt x="65" y="33"/>
                    <a:pt x="65" y="33"/>
                  </a:cubicBezTo>
                  <a:cubicBezTo>
                    <a:pt x="64" y="34"/>
                    <a:pt x="64" y="34"/>
                    <a:pt x="64" y="34"/>
                  </a:cubicBezTo>
                  <a:cubicBezTo>
                    <a:pt x="64" y="33"/>
                    <a:pt x="64" y="33"/>
                    <a:pt x="64" y="33"/>
                  </a:cubicBezTo>
                  <a:cubicBezTo>
                    <a:pt x="64" y="33"/>
                    <a:pt x="64" y="33"/>
                    <a:pt x="64" y="33"/>
                  </a:cubicBezTo>
                  <a:cubicBezTo>
                    <a:pt x="64" y="32"/>
                    <a:pt x="64" y="32"/>
                    <a:pt x="64" y="32"/>
                  </a:cubicBezTo>
                  <a:close/>
                  <a:moveTo>
                    <a:pt x="62" y="23"/>
                  </a:moveTo>
                  <a:cubicBezTo>
                    <a:pt x="62" y="21"/>
                    <a:pt x="62" y="21"/>
                    <a:pt x="62" y="21"/>
                  </a:cubicBezTo>
                  <a:cubicBezTo>
                    <a:pt x="63" y="20"/>
                    <a:pt x="63" y="20"/>
                    <a:pt x="63" y="20"/>
                  </a:cubicBezTo>
                  <a:cubicBezTo>
                    <a:pt x="64" y="20"/>
                    <a:pt x="64" y="20"/>
                    <a:pt x="64" y="20"/>
                  </a:cubicBezTo>
                  <a:cubicBezTo>
                    <a:pt x="64" y="19"/>
                    <a:pt x="64" y="19"/>
                    <a:pt x="64" y="19"/>
                  </a:cubicBezTo>
                  <a:cubicBezTo>
                    <a:pt x="65" y="21"/>
                    <a:pt x="65" y="21"/>
                    <a:pt x="65" y="21"/>
                  </a:cubicBezTo>
                  <a:cubicBezTo>
                    <a:pt x="67" y="22"/>
                    <a:pt x="67" y="22"/>
                    <a:pt x="67" y="22"/>
                  </a:cubicBezTo>
                  <a:cubicBezTo>
                    <a:pt x="67" y="22"/>
                    <a:pt x="67" y="22"/>
                    <a:pt x="67" y="22"/>
                  </a:cubicBezTo>
                  <a:cubicBezTo>
                    <a:pt x="68" y="23"/>
                    <a:pt x="68" y="23"/>
                    <a:pt x="68" y="23"/>
                  </a:cubicBezTo>
                  <a:cubicBezTo>
                    <a:pt x="68" y="24"/>
                    <a:pt x="68" y="24"/>
                    <a:pt x="68" y="24"/>
                  </a:cubicBezTo>
                  <a:cubicBezTo>
                    <a:pt x="69" y="24"/>
                    <a:pt x="69" y="24"/>
                    <a:pt x="69" y="24"/>
                  </a:cubicBezTo>
                  <a:cubicBezTo>
                    <a:pt x="70" y="23"/>
                    <a:pt x="70" y="23"/>
                    <a:pt x="70" y="23"/>
                  </a:cubicBezTo>
                  <a:cubicBezTo>
                    <a:pt x="70" y="23"/>
                    <a:pt x="70" y="23"/>
                    <a:pt x="70" y="23"/>
                  </a:cubicBezTo>
                  <a:cubicBezTo>
                    <a:pt x="71" y="23"/>
                    <a:pt x="71" y="23"/>
                    <a:pt x="71" y="23"/>
                  </a:cubicBezTo>
                  <a:cubicBezTo>
                    <a:pt x="72" y="23"/>
                    <a:pt x="72" y="23"/>
                    <a:pt x="72" y="23"/>
                  </a:cubicBezTo>
                  <a:cubicBezTo>
                    <a:pt x="75" y="23"/>
                    <a:pt x="75" y="23"/>
                    <a:pt x="75" y="23"/>
                  </a:cubicBezTo>
                  <a:cubicBezTo>
                    <a:pt x="77" y="22"/>
                    <a:pt x="77" y="22"/>
                    <a:pt x="77" y="22"/>
                  </a:cubicBezTo>
                  <a:cubicBezTo>
                    <a:pt x="78" y="21"/>
                    <a:pt x="78" y="21"/>
                    <a:pt x="78" y="21"/>
                  </a:cubicBezTo>
                  <a:cubicBezTo>
                    <a:pt x="80" y="21"/>
                    <a:pt x="80" y="21"/>
                    <a:pt x="80" y="21"/>
                  </a:cubicBezTo>
                  <a:cubicBezTo>
                    <a:pt x="81" y="22"/>
                    <a:pt x="81" y="22"/>
                    <a:pt x="81" y="22"/>
                  </a:cubicBezTo>
                  <a:cubicBezTo>
                    <a:pt x="81" y="22"/>
                    <a:pt x="81" y="22"/>
                    <a:pt x="81" y="22"/>
                  </a:cubicBezTo>
                  <a:cubicBezTo>
                    <a:pt x="82" y="22"/>
                    <a:pt x="82" y="22"/>
                    <a:pt x="82" y="22"/>
                  </a:cubicBezTo>
                  <a:cubicBezTo>
                    <a:pt x="84" y="21"/>
                    <a:pt x="84" y="21"/>
                    <a:pt x="84" y="21"/>
                  </a:cubicBezTo>
                  <a:cubicBezTo>
                    <a:pt x="86" y="21"/>
                    <a:pt x="86" y="21"/>
                    <a:pt x="86" y="21"/>
                  </a:cubicBezTo>
                  <a:cubicBezTo>
                    <a:pt x="86" y="20"/>
                    <a:pt x="86" y="20"/>
                    <a:pt x="86" y="20"/>
                  </a:cubicBezTo>
                  <a:cubicBezTo>
                    <a:pt x="88" y="18"/>
                    <a:pt x="88" y="18"/>
                    <a:pt x="88" y="18"/>
                  </a:cubicBezTo>
                  <a:cubicBezTo>
                    <a:pt x="89" y="16"/>
                    <a:pt x="89" y="16"/>
                    <a:pt x="89" y="16"/>
                  </a:cubicBezTo>
                  <a:cubicBezTo>
                    <a:pt x="90" y="15"/>
                    <a:pt x="90" y="15"/>
                    <a:pt x="90" y="15"/>
                  </a:cubicBezTo>
                  <a:cubicBezTo>
                    <a:pt x="91" y="11"/>
                    <a:pt x="91" y="11"/>
                    <a:pt x="91" y="11"/>
                  </a:cubicBezTo>
                  <a:cubicBezTo>
                    <a:pt x="91" y="11"/>
                    <a:pt x="91" y="11"/>
                    <a:pt x="91" y="11"/>
                  </a:cubicBezTo>
                  <a:cubicBezTo>
                    <a:pt x="91" y="10"/>
                    <a:pt x="91" y="10"/>
                    <a:pt x="91" y="10"/>
                  </a:cubicBezTo>
                  <a:cubicBezTo>
                    <a:pt x="91" y="10"/>
                    <a:pt x="91" y="10"/>
                    <a:pt x="91" y="10"/>
                  </a:cubicBezTo>
                  <a:cubicBezTo>
                    <a:pt x="92" y="9"/>
                    <a:pt x="92" y="9"/>
                    <a:pt x="92" y="9"/>
                  </a:cubicBezTo>
                  <a:cubicBezTo>
                    <a:pt x="93" y="9"/>
                    <a:pt x="93" y="9"/>
                    <a:pt x="93" y="9"/>
                  </a:cubicBezTo>
                  <a:cubicBezTo>
                    <a:pt x="94" y="9"/>
                    <a:pt x="94" y="9"/>
                    <a:pt x="94" y="9"/>
                  </a:cubicBezTo>
                  <a:cubicBezTo>
                    <a:pt x="96" y="9"/>
                    <a:pt x="96" y="9"/>
                    <a:pt x="96" y="9"/>
                  </a:cubicBezTo>
                  <a:cubicBezTo>
                    <a:pt x="97" y="9"/>
                    <a:pt x="97" y="9"/>
                    <a:pt x="97" y="9"/>
                  </a:cubicBezTo>
                  <a:cubicBezTo>
                    <a:pt x="98" y="9"/>
                    <a:pt x="98" y="9"/>
                    <a:pt x="98" y="9"/>
                  </a:cubicBezTo>
                  <a:cubicBezTo>
                    <a:pt x="99" y="9"/>
                    <a:pt x="99" y="9"/>
                    <a:pt x="99" y="9"/>
                  </a:cubicBezTo>
                  <a:cubicBezTo>
                    <a:pt x="99" y="10"/>
                    <a:pt x="99" y="10"/>
                    <a:pt x="99" y="10"/>
                  </a:cubicBezTo>
                  <a:cubicBezTo>
                    <a:pt x="98" y="10"/>
                    <a:pt x="98" y="10"/>
                    <a:pt x="98" y="10"/>
                  </a:cubicBezTo>
                  <a:cubicBezTo>
                    <a:pt x="99" y="10"/>
                    <a:pt x="99" y="10"/>
                    <a:pt x="99" y="10"/>
                  </a:cubicBezTo>
                  <a:cubicBezTo>
                    <a:pt x="98" y="10"/>
                    <a:pt x="98" y="10"/>
                    <a:pt x="98" y="10"/>
                  </a:cubicBezTo>
                  <a:cubicBezTo>
                    <a:pt x="99" y="11"/>
                    <a:pt x="99" y="11"/>
                    <a:pt x="99" y="11"/>
                  </a:cubicBezTo>
                  <a:cubicBezTo>
                    <a:pt x="100" y="12"/>
                    <a:pt x="100" y="12"/>
                    <a:pt x="100" y="12"/>
                  </a:cubicBezTo>
                  <a:cubicBezTo>
                    <a:pt x="99" y="12"/>
                    <a:pt x="99" y="12"/>
                    <a:pt x="99" y="12"/>
                  </a:cubicBezTo>
                  <a:cubicBezTo>
                    <a:pt x="98" y="12"/>
                    <a:pt x="98" y="12"/>
                    <a:pt x="98" y="12"/>
                  </a:cubicBezTo>
                  <a:cubicBezTo>
                    <a:pt x="98" y="12"/>
                    <a:pt x="98" y="12"/>
                    <a:pt x="98" y="12"/>
                  </a:cubicBezTo>
                  <a:cubicBezTo>
                    <a:pt x="98" y="13"/>
                    <a:pt x="98" y="13"/>
                    <a:pt x="98" y="13"/>
                  </a:cubicBezTo>
                  <a:cubicBezTo>
                    <a:pt x="99" y="13"/>
                    <a:pt x="99" y="13"/>
                    <a:pt x="99" y="13"/>
                  </a:cubicBezTo>
                  <a:cubicBezTo>
                    <a:pt x="99" y="13"/>
                    <a:pt x="99" y="13"/>
                    <a:pt x="99" y="13"/>
                  </a:cubicBezTo>
                  <a:cubicBezTo>
                    <a:pt x="98" y="14"/>
                    <a:pt x="98" y="14"/>
                    <a:pt x="98" y="14"/>
                  </a:cubicBezTo>
                  <a:cubicBezTo>
                    <a:pt x="98" y="14"/>
                    <a:pt x="98" y="14"/>
                    <a:pt x="98" y="14"/>
                  </a:cubicBezTo>
                  <a:cubicBezTo>
                    <a:pt x="99" y="15"/>
                    <a:pt x="99" y="15"/>
                    <a:pt x="99" y="15"/>
                  </a:cubicBezTo>
                  <a:cubicBezTo>
                    <a:pt x="99" y="16"/>
                    <a:pt x="99" y="16"/>
                    <a:pt x="99" y="16"/>
                  </a:cubicBezTo>
                  <a:cubicBezTo>
                    <a:pt x="101" y="17"/>
                    <a:pt x="101" y="17"/>
                    <a:pt x="101" y="17"/>
                  </a:cubicBezTo>
                  <a:cubicBezTo>
                    <a:pt x="101" y="17"/>
                    <a:pt x="101" y="17"/>
                    <a:pt x="101" y="17"/>
                  </a:cubicBezTo>
                  <a:cubicBezTo>
                    <a:pt x="101" y="18"/>
                    <a:pt x="101" y="18"/>
                    <a:pt x="101" y="18"/>
                  </a:cubicBezTo>
                  <a:cubicBezTo>
                    <a:pt x="100" y="18"/>
                    <a:pt x="100" y="18"/>
                    <a:pt x="100" y="18"/>
                  </a:cubicBezTo>
                  <a:cubicBezTo>
                    <a:pt x="99" y="19"/>
                    <a:pt x="99" y="19"/>
                    <a:pt x="99" y="19"/>
                  </a:cubicBezTo>
                  <a:cubicBezTo>
                    <a:pt x="100" y="19"/>
                    <a:pt x="100" y="19"/>
                    <a:pt x="100" y="19"/>
                  </a:cubicBezTo>
                  <a:cubicBezTo>
                    <a:pt x="100" y="20"/>
                    <a:pt x="100" y="20"/>
                    <a:pt x="100" y="20"/>
                  </a:cubicBezTo>
                  <a:cubicBezTo>
                    <a:pt x="101" y="20"/>
                    <a:pt x="101" y="20"/>
                    <a:pt x="101" y="20"/>
                  </a:cubicBezTo>
                  <a:cubicBezTo>
                    <a:pt x="103" y="22"/>
                    <a:pt x="103" y="22"/>
                    <a:pt x="103" y="22"/>
                  </a:cubicBezTo>
                  <a:cubicBezTo>
                    <a:pt x="103" y="22"/>
                    <a:pt x="103" y="22"/>
                    <a:pt x="103" y="22"/>
                  </a:cubicBezTo>
                  <a:cubicBezTo>
                    <a:pt x="104" y="23"/>
                    <a:pt x="104" y="23"/>
                    <a:pt x="104" y="23"/>
                  </a:cubicBezTo>
                  <a:cubicBezTo>
                    <a:pt x="104" y="23"/>
                    <a:pt x="104" y="23"/>
                    <a:pt x="104" y="23"/>
                  </a:cubicBezTo>
                  <a:cubicBezTo>
                    <a:pt x="105" y="23"/>
                    <a:pt x="105" y="23"/>
                    <a:pt x="105" y="23"/>
                  </a:cubicBezTo>
                  <a:cubicBezTo>
                    <a:pt x="105" y="24"/>
                    <a:pt x="105" y="24"/>
                    <a:pt x="105" y="24"/>
                  </a:cubicBezTo>
                  <a:cubicBezTo>
                    <a:pt x="104" y="24"/>
                    <a:pt x="104" y="24"/>
                    <a:pt x="104" y="24"/>
                  </a:cubicBezTo>
                  <a:cubicBezTo>
                    <a:pt x="104" y="24"/>
                    <a:pt x="104" y="24"/>
                    <a:pt x="104" y="24"/>
                  </a:cubicBezTo>
                  <a:cubicBezTo>
                    <a:pt x="103" y="24"/>
                    <a:pt x="103" y="24"/>
                    <a:pt x="103" y="24"/>
                  </a:cubicBezTo>
                  <a:cubicBezTo>
                    <a:pt x="102" y="24"/>
                    <a:pt x="102" y="24"/>
                    <a:pt x="102" y="24"/>
                  </a:cubicBezTo>
                  <a:cubicBezTo>
                    <a:pt x="100" y="23"/>
                    <a:pt x="100" y="23"/>
                    <a:pt x="100" y="23"/>
                  </a:cubicBezTo>
                  <a:cubicBezTo>
                    <a:pt x="101" y="24"/>
                    <a:pt x="101" y="24"/>
                    <a:pt x="101" y="24"/>
                  </a:cubicBezTo>
                  <a:cubicBezTo>
                    <a:pt x="101" y="24"/>
                    <a:pt x="101" y="24"/>
                    <a:pt x="101" y="24"/>
                  </a:cubicBezTo>
                  <a:cubicBezTo>
                    <a:pt x="100" y="24"/>
                    <a:pt x="100" y="24"/>
                    <a:pt x="100" y="24"/>
                  </a:cubicBezTo>
                  <a:cubicBezTo>
                    <a:pt x="99" y="25"/>
                    <a:pt x="99" y="25"/>
                    <a:pt x="99" y="25"/>
                  </a:cubicBezTo>
                  <a:cubicBezTo>
                    <a:pt x="99" y="25"/>
                    <a:pt x="99" y="25"/>
                    <a:pt x="99" y="25"/>
                  </a:cubicBezTo>
                  <a:cubicBezTo>
                    <a:pt x="99" y="26"/>
                    <a:pt x="99" y="26"/>
                    <a:pt x="99" y="26"/>
                  </a:cubicBezTo>
                  <a:cubicBezTo>
                    <a:pt x="99" y="27"/>
                    <a:pt x="99" y="27"/>
                    <a:pt x="99" y="27"/>
                  </a:cubicBezTo>
                  <a:cubicBezTo>
                    <a:pt x="98" y="28"/>
                    <a:pt x="98" y="28"/>
                    <a:pt x="98" y="28"/>
                  </a:cubicBezTo>
                  <a:cubicBezTo>
                    <a:pt x="98" y="29"/>
                    <a:pt x="98" y="29"/>
                    <a:pt x="98" y="29"/>
                  </a:cubicBezTo>
                  <a:cubicBezTo>
                    <a:pt x="97" y="30"/>
                    <a:pt x="97" y="30"/>
                    <a:pt x="97" y="30"/>
                  </a:cubicBezTo>
                  <a:cubicBezTo>
                    <a:pt x="97" y="31"/>
                    <a:pt x="97" y="31"/>
                    <a:pt x="97" y="31"/>
                  </a:cubicBezTo>
                  <a:cubicBezTo>
                    <a:pt x="97" y="32"/>
                    <a:pt x="97" y="32"/>
                    <a:pt x="97" y="32"/>
                  </a:cubicBezTo>
                  <a:cubicBezTo>
                    <a:pt x="96" y="33"/>
                    <a:pt x="96" y="33"/>
                    <a:pt x="96" y="33"/>
                  </a:cubicBezTo>
                  <a:cubicBezTo>
                    <a:pt x="95" y="32"/>
                    <a:pt x="95" y="32"/>
                    <a:pt x="95" y="32"/>
                  </a:cubicBezTo>
                  <a:cubicBezTo>
                    <a:pt x="95" y="32"/>
                    <a:pt x="95" y="32"/>
                    <a:pt x="95" y="32"/>
                  </a:cubicBezTo>
                  <a:cubicBezTo>
                    <a:pt x="95" y="32"/>
                    <a:pt x="95" y="32"/>
                    <a:pt x="95" y="32"/>
                  </a:cubicBezTo>
                  <a:cubicBezTo>
                    <a:pt x="95" y="33"/>
                    <a:pt x="95" y="33"/>
                    <a:pt x="95" y="33"/>
                  </a:cubicBezTo>
                  <a:cubicBezTo>
                    <a:pt x="94" y="34"/>
                    <a:pt x="94" y="34"/>
                    <a:pt x="94" y="34"/>
                  </a:cubicBezTo>
                  <a:cubicBezTo>
                    <a:pt x="94" y="35"/>
                    <a:pt x="94" y="35"/>
                    <a:pt x="94" y="35"/>
                  </a:cubicBezTo>
                  <a:cubicBezTo>
                    <a:pt x="94" y="35"/>
                    <a:pt x="94" y="35"/>
                    <a:pt x="94" y="35"/>
                  </a:cubicBezTo>
                  <a:cubicBezTo>
                    <a:pt x="93" y="35"/>
                    <a:pt x="93" y="35"/>
                    <a:pt x="93" y="35"/>
                  </a:cubicBezTo>
                  <a:cubicBezTo>
                    <a:pt x="93" y="35"/>
                    <a:pt x="93" y="35"/>
                    <a:pt x="93" y="35"/>
                  </a:cubicBezTo>
                  <a:cubicBezTo>
                    <a:pt x="93" y="36"/>
                    <a:pt x="93" y="36"/>
                    <a:pt x="93" y="36"/>
                  </a:cubicBezTo>
                  <a:cubicBezTo>
                    <a:pt x="94" y="35"/>
                    <a:pt x="94" y="35"/>
                    <a:pt x="94" y="35"/>
                  </a:cubicBezTo>
                  <a:cubicBezTo>
                    <a:pt x="94" y="36"/>
                    <a:pt x="94" y="36"/>
                    <a:pt x="94" y="36"/>
                  </a:cubicBezTo>
                  <a:cubicBezTo>
                    <a:pt x="94" y="36"/>
                    <a:pt x="94" y="36"/>
                    <a:pt x="94" y="36"/>
                  </a:cubicBezTo>
                  <a:cubicBezTo>
                    <a:pt x="93" y="37"/>
                    <a:pt x="93" y="37"/>
                    <a:pt x="93" y="37"/>
                  </a:cubicBezTo>
                  <a:cubicBezTo>
                    <a:pt x="94" y="37"/>
                    <a:pt x="94" y="37"/>
                    <a:pt x="94" y="37"/>
                  </a:cubicBezTo>
                  <a:cubicBezTo>
                    <a:pt x="94" y="37"/>
                    <a:pt x="94" y="37"/>
                    <a:pt x="94" y="37"/>
                  </a:cubicBezTo>
                  <a:cubicBezTo>
                    <a:pt x="94" y="37"/>
                    <a:pt x="94" y="37"/>
                    <a:pt x="94" y="37"/>
                  </a:cubicBezTo>
                  <a:cubicBezTo>
                    <a:pt x="94" y="38"/>
                    <a:pt x="94" y="38"/>
                    <a:pt x="94" y="38"/>
                  </a:cubicBezTo>
                  <a:cubicBezTo>
                    <a:pt x="93" y="38"/>
                    <a:pt x="93" y="38"/>
                    <a:pt x="93" y="38"/>
                  </a:cubicBezTo>
                  <a:cubicBezTo>
                    <a:pt x="93" y="38"/>
                    <a:pt x="93" y="38"/>
                    <a:pt x="93" y="38"/>
                  </a:cubicBezTo>
                  <a:cubicBezTo>
                    <a:pt x="93" y="38"/>
                    <a:pt x="93" y="38"/>
                    <a:pt x="93" y="38"/>
                  </a:cubicBezTo>
                  <a:cubicBezTo>
                    <a:pt x="94" y="38"/>
                    <a:pt x="94" y="38"/>
                    <a:pt x="94" y="38"/>
                  </a:cubicBezTo>
                  <a:cubicBezTo>
                    <a:pt x="94" y="39"/>
                    <a:pt x="94" y="39"/>
                    <a:pt x="94" y="39"/>
                  </a:cubicBezTo>
                  <a:cubicBezTo>
                    <a:pt x="93" y="40"/>
                    <a:pt x="93" y="40"/>
                    <a:pt x="93" y="40"/>
                  </a:cubicBezTo>
                  <a:cubicBezTo>
                    <a:pt x="93" y="40"/>
                    <a:pt x="93" y="40"/>
                    <a:pt x="93" y="40"/>
                  </a:cubicBezTo>
                  <a:cubicBezTo>
                    <a:pt x="92" y="40"/>
                    <a:pt x="92" y="40"/>
                    <a:pt x="92" y="40"/>
                  </a:cubicBezTo>
                  <a:cubicBezTo>
                    <a:pt x="92" y="41"/>
                    <a:pt x="92" y="41"/>
                    <a:pt x="92" y="41"/>
                  </a:cubicBezTo>
                  <a:cubicBezTo>
                    <a:pt x="92" y="41"/>
                    <a:pt x="92" y="41"/>
                    <a:pt x="92" y="41"/>
                  </a:cubicBezTo>
                  <a:cubicBezTo>
                    <a:pt x="91" y="43"/>
                    <a:pt x="91" y="43"/>
                    <a:pt x="91" y="43"/>
                  </a:cubicBezTo>
                  <a:cubicBezTo>
                    <a:pt x="90" y="44"/>
                    <a:pt x="90" y="44"/>
                    <a:pt x="90" y="44"/>
                  </a:cubicBezTo>
                  <a:cubicBezTo>
                    <a:pt x="88" y="44"/>
                    <a:pt x="88" y="44"/>
                    <a:pt x="88" y="44"/>
                  </a:cubicBezTo>
                  <a:cubicBezTo>
                    <a:pt x="87" y="45"/>
                    <a:pt x="87" y="45"/>
                    <a:pt x="87" y="45"/>
                  </a:cubicBezTo>
                  <a:cubicBezTo>
                    <a:pt x="86" y="45"/>
                    <a:pt x="86" y="45"/>
                    <a:pt x="86" y="45"/>
                  </a:cubicBezTo>
                  <a:cubicBezTo>
                    <a:pt x="86" y="44"/>
                    <a:pt x="86" y="44"/>
                    <a:pt x="86" y="44"/>
                  </a:cubicBezTo>
                  <a:cubicBezTo>
                    <a:pt x="86" y="43"/>
                    <a:pt x="86" y="43"/>
                    <a:pt x="86" y="43"/>
                  </a:cubicBezTo>
                  <a:cubicBezTo>
                    <a:pt x="85" y="42"/>
                    <a:pt x="85" y="42"/>
                    <a:pt x="85" y="42"/>
                  </a:cubicBezTo>
                  <a:cubicBezTo>
                    <a:pt x="85" y="42"/>
                    <a:pt x="85" y="42"/>
                    <a:pt x="85" y="42"/>
                  </a:cubicBezTo>
                  <a:cubicBezTo>
                    <a:pt x="85" y="42"/>
                    <a:pt x="85" y="42"/>
                    <a:pt x="85" y="42"/>
                  </a:cubicBezTo>
                  <a:cubicBezTo>
                    <a:pt x="84" y="42"/>
                    <a:pt x="84" y="42"/>
                    <a:pt x="84" y="42"/>
                  </a:cubicBezTo>
                  <a:cubicBezTo>
                    <a:pt x="84" y="42"/>
                    <a:pt x="84" y="42"/>
                    <a:pt x="84" y="42"/>
                  </a:cubicBezTo>
                  <a:cubicBezTo>
                    <a:pt x="83" y="42"/>
                    <a:pt x="83" y="42"/>
                    <a:pt x="83" y="42"/>
                  </a:cubicBezTo>
                  <a:cubicBezTo>
                    <a:pt x="83" y="41"/>
                    <a:pt x="83" y="41"/>
                    <a:pt x="83" y="41"/>
                  </a:cubicBezTo>
                  <a:cubicBezTo>
                    <a:pt x="82" y="42"/>
                    <a:pt x="82" y="42"/>
                    <a:pt x="82" y="42"/>
                  </a:cubicBezTo>
                  <a:cubicBezTo>
                    <a:pt x="83" y="42"/>
                    <a:pt x="83" y="42"/>
                    <a:pt x="83" y="42"/>
                  </a:cubicBezTo>
                  <a:cubicBezTo>
                    <a:pt x="82" y="42"/>
                    <a:pt x="82" y="42"/>
                    <a:pt x="82" y="42"/>
                  </a:cubicBezTo>
                  <a:cubicBezTo>
                    <a:pt x="82" y="42"/>
                    <a:pt x="82" y="42"/>
                    <a:pt x="82" y="42"/>
                  </a:cubicBezTo>
                  <a:cubicBezTo>
                    <a:pt x="82" y="41"/>
                    <a:pt x="82" y="41"/>
                    <a:pt x="82" y="41"/>
                  </a:cubicBezTo>
                  <a:cubicBezTo>
                    <a:pt x="81" y="41"/>
                    <a:pt x="81" y="41"/>
                    <a:pt x="81" y="41"/>
                  </a:cubicBezTo>
                  <a:cubicBezTo>
                    <a:pt x="81" y="41"/>
                    <a:pt x="81" y="41"/>
                    <a:pt x="81" y="41"/>
                  </a:cubicBezTo>
                  <a:cubicBezTo>
                    <a:pt x="80" y="40"/>
                    <a:pt x="80" y="40"/>
                    <a:pt x="80" y="40"/>
                  </a:cubicBezTo>
                  <a:cubicBezTo>
                    <a:pt x="79" y="40"/>
                    <a:pt x="79" y="40"/>
                    <a:pt x="79" y="40"/>
                  </a:cubicBezTo>
                  <a:cubicBezTo>
                    <a:pt x="79" y="41"/>
                    <a:pt x="79" y="41"/>
                    <a:pt x="79" y="41"/>
                  </a:cubicBezTo>
                  <a:cubicBezTo>
                    <a:pt x="77" y="41"/>
                    <a:pt x="77" y="41"/>
                    <a:pt x="77" y="41"/>
                  </a:cubicBezTo>
                  <a:cubicBezTo>
                    <a:pt x="77" y="42"/>
                    <a:pt x="77" y="42"/>
                    <a:pt x="77" y="42"/>
                  </a:cubicBezTo>
                  <a:cubicBezTo>
                    <a:pt x="77" y="42"/>
                    <a:pt x="77" y="42"/>
                    <a:pt x="77" y="42"/>
                  </a:cubicBezTo>
                  <a:cubicBezTo>
                    <a:pt x="76" y="41"/>
                    <a:pt x="76" y="41"/>
                    <a:pt x="76" y="41"/>
                  </a:cubicBezTo>
                  <a:cubicBezTo>
                    <a:pt x="76" y="42"/>
                    <a:pt x="76" y="42"/>
                    <a:pt x="76" y="42"/>
                  </a:cubicBezTo>
                  <a:cubicBezTo>
                    <a:pt x="75" y="43"/>
                    <a:pt x="75" y="43"/>
                    <a:pt x="75" y="43"/>
                  </a:cubicBezTo>
                  <a:cubicBezTo>
                    <a:pt x="74" y="43"/>
                    <a:pt x="74" y="43"/>
                    <a:pt x="74" y="43"/>
                  </a:cubicBezTo>
                  <a:cubicBezTo>
                    <a:pt x="74" y="42"/>
                    <a:pt x="74" y="42"/>
                    <a:pt x="74" y="42"/>
                  </a:cubicBezTo>
                  <a:cubicBezTo>
                    <a:pt x="74" y="41"/>
                    <a:pt x="74" y="41"/>
                    <a:pt x="74" y="41"/>
                  </a:cubicBezTo>
                  <a:cubicBezTo>
                    <a:pt x="74" y="40"/>
                    <a:pt x="74" y="40"/>
                    <a:pt x="74" y="40"/>
                  </a:cubicBezTo>
                  <a:cubicBezTo>
                    <a:pt x="74" y="39"/>
                    <a:pt x="74" y="39"/>
                    <a:pt x="74" y="39"/>
                  </a:cubicBezTo>
                  <a:cubicBezTo>
                    <a:pt x="74" y="38"/>
                    <a:pt x="74" y="38"/>
                    <a:pt x="74" y="38"/>
                  </a:cubicBezTo>
                  <a:cubicBezTo>
                    <a:pt x="74" y="39"/>
                    <a:pt x="74" y="39"/>
                    <a:pt x="74" y="39"/>
                  </a:cubicBezTo>
                  <a:cubicBezTo>
                    <a:pt x="73" y="40"/>
                    <a:pt x="73" y="40"/>
                    <a:pt x="73" y="40"/>
                  </a:cubicBezTo>
                  <a:cubicBezTo>
                    <a:pt x="73" y="40"/>
                    <a:pt x="73" y="40"/>
                    <a:pt x="73" y="40"/>
                  </a:cubicBezTo>
                  <a:cubicBezTo>
                    <a:pt x="72" y="40"/>
                    <a:pt x="72" y="40"/>
                    <a:pt x="72" y="40"/>
                  </a:cubicBezTo>
                  <a:cubicBezTo>
                    <a:pt x="71" y="40"/>
                    <a:pt x="71" y="40"/>
                    <a:pt x="71" y="40"/>
                  </a:cubicBezTo>
                  <a:cubicBezTo>
                    <a:pt x="70" y="40"/>
                    <a:pt x="70" y="40"/>
                    <a:pt x="70" y="40"/>
                  </a:cubicBezTo>
                  <a:cubicBezTo>
                    <a:pt x="70" y="40"/>
                    <a:pt x="70" y="40"/>
                    <a:pt x="70" y="40"/>
                  </a:cubicBezTo>
                  <a:cubicBezTo>
                    <a:pt x="69" y="40"/>
                    <a:pt x="69" y="40"/>
                    <a:pt x="69" y="40"/>
                  </a:cubicBezTo>
                  <a:cubicBezTo>
                    <a:pt x="68" y="39"/>
                    <a:pt x="68" y="39"/>
                    <a:pt x="68" y="39"/>
                  </a:cubicBezTo>
                  <a:cubicBezTo>
                    <a:pt x="68" y="40"/>
                    <a:pt x="68" y="40"/>
                    <a:pt x="68" y="40"/>
                  </a:cubicBezTo>
                  <a:cubicBezTo>
                    <a:pt x="67" y="40"/>
                    <a:pt x="67" y="40"/>
                    <a:pt x="67" y="40"/>
                  </a:cubicBezTo>
                  <a:cubicBezTo>
                    <a:pt x="67" y="39"/>
                    <a:pt x="67" y="39"/>
                    <a:pt x="67" y="39"/>
                  </a:cubicBezTo>
                  <a:cubicBezTo>
                    <a:pt x="67" y="38"/>
                    <a:pt x="67" y="38"/>
                    <a:pt x="67" y="38"/>
                  </a:cubicBezTo>
                  <a:cubicBezTo>
                    <a:pt x="66" y="36"/>
                    <a:pt x="66" y="36"/>
                    <a:pt x="66" y="36"/>
                  </a:cubicBezTo>
                  <a:cubicBezTo>
                    <a:pt x="66" y="36"/>
                    <a:pt x="66" y="36"/>
                    <a:pt x="66" y="36"/>
                  </a:cubicBezTo>
                  <a:cubicBezTo>
                    <a:pt x="65" y="35"/>
                    <a:pt x="65" y="35"/>
                    <a:pt x="65" y="35"/>
                  </a:cubicBezTo>
                  <a:cubicBezTo>
                    <a:pt x="66" y="35"/>
                    <a:pt x="66" y="35"/>
                    <a:pt x="66" y="35"/>
                  </a:cubicBezTo>
                  <a:cubicBezTo>
                    <a:pt x="66" y="34"/>
                    <a:pt x="66" y="34"/>
                    <a:pt x="66" y="34"/>
                  </a:cubicBezTo>
                  <a:cubicBezTo>
                    <a:pt x="66" y="33"/>
                    <a:pt x="66" y="33"/>
                    <a:pt x="66" y="33"/>
                  </a:cubicBezTo>
                  <a:cubicBezTo>
                    <a:pt x="66" y="32"/>
                    <a:pt x="66" y="32"/>
                    <a:pt x="66" y="32"/>
                  </a:cubicBezTo>
                  <a:cubicBezTo>
                    <a:pt x="65" y="31"/>
                    <a:pt x="65" y="31"/>
                    <a:pt x="65" y="31"/>
                  </a:cubicBezTo>
                  <a:cubicBezTo>
                    <a:pt x="64" y="31"/>
                    <a:pt x="64" y="31"/>
                    <a:pt x="64" y="31"/>
                  </a:cubicBezTo>
                  <a:cubicBezTo>
                    <a:pt x="63" y="30"/>
                    <a:pt x="63" y="30"/>
                    <a:pt x="63" y="30"/>
                  </a:cubicBezTo>
                  <a:cubicBezTo>
                    <a:pt x="63" y="30"/>
                    <a:pt x="63" y="30"/>
                    <a:pt x="63" y="30"/>
                  </a:cubicBezTo>
                  <a:cubicBezTo>
                    <a:pt x="63" y="30"/>
                    <a:pt x="63" y="30"/>
                    <a:pt x="63" y="30"/>
                  </a:cubicBezTo>
                  <a:cubicBezTo>
                    <a:pt x="64" y="30"/>
                    <a:pt x="64" y="30"/>
                    <a:pt x="64" y="30"/>
                  </a:cubicBezTo>
                  <a:cubicBezTo>
                    <a:pt x="66" y="29"/>
                    <a:pt x="66" y="29"/>
                    <a:pt x="66" y="29"/>
                  </a:cubicBezTo>
                  <a:cubicBezTo>
                    <a:pt x="67" y="28"/>
                    <a:pt x="67" y="28"/>
                    <a:pt x="67" y="28"/>
                  </a:cubicBezTo>
                  <a:cubicBezTo>
                    <a:pt x="67" y="28"/>
                    <a:pt x="67" y="28"/>
                    <a:pt x="67" y="28"/>
                  </a:cubicBezTo>
                  <a:cubicBezTo>
                    <a:pt x="67" y="28"/>
                    <a:pt x="67" y="28"/>
                    <a:pt x="67" y="28"/>
                  </a:cubicBezTo>
                  <a:cubicBezTo>
                    <a:pt x="65" y="29"/>
                    <a:pt x="65" y="29"/>
                    <a:pt x="65" y="29"/>
                  </a:cubicBezTo>
                  <a:cubicBezTo>
                    <a:pt x="64" y="29"/>
                    <a:pt x="64" y="29"/>
                    <a:pt x="64" y="29"/>
                  </a:cubicBezTo>
                  <a:cubicBezTo>
                    <a:pt x="64" y="29"/>
                    <a:pt x="64" y="29"/>
                    <a:pt x="64" y="29"/>
                  </a:cubicBezTo>
                  <a:cubicBezTo>
                    <a:pt x="63" y="29"/>
                    <a:pt x="63" y="29"/>
                    <a:pt x="63" y="29"/>
                  </a:cubicBezTo>
                  <a:cubicBezTo>
                    <a:pt x="62" y="28"/>
                    <a:pt x="62" y="28"/>
                    <a:pt x="62" y="28"/>
                  </a:cubicBezTo>
                  <a:cubicBezTo>
                    <a:pt x="62" y="28"/>
                    <a:pt x="62" y="28"/>
                    <a:pt x="62" y="28"/>
                  </a:cubicBezTo>
                  <a:cubicBezTo>
                    <a:pt x="63" y="28"/>
                    <a:pt x="63" y="28"/>
                    <a:pt x="63" y="28"/>
                  </a:cubicBezTo>
                  <a:cubicBezTo>
                    <a:pt x="62" y="27"/>
                    <a:pt x="62" y="27"/>
                    <a:pt x="62" y="27"/>
                  </a:cubicBezTo>
                  <a:cubicBezTo>
                    <a:pt x="61" y="26"/>
                    <a:pt x="61" y="26"/>
                    <a:pt x="61" y="26"/>
                  </a:cubicBezTo>
                  <a:cubicBezTo>
                    <a:pt x="61" y="24"/>
                    <a:pt x="61" y="24"/>
                    <a:pt x="61" y="24"/>
                  </a:cubicBezTo>
                  <a:cubicBezTo>
                    <a:pt x="62" y="24"/>
                    <a:pt x="62" y="24"/>
                    <a:pt x="62" y="24"/>
                  </a:cubicBezTo>
                  <a:cubicBezTo>
                    <a:pt x="62" y="24"/>
                    <a:pt x="62" y="24"/>
                    <a:pt x="62" y="24"/>
                  </a:cubicBezTo>
                  <a:cubicBezTo>
                    <a:pt x="61" y="23"/>
                    <a:pt x="61" y="23"/>
                    <a:pt x="61" y="23"/>
                  </a:cubicBezTo>
                  <a:cubicBezTo>
                    <a:pt x="62" y="23"/>
                    <a:pt x="62" y="23"/>
                    <a:pt x="62" y="23"/>
                  </a:cubicBezTo>
                  <a:close/>
                  <a:moveTo>
                    <a:pt x="176" y="31"/>
                  </a:moveTo>
                  <a:cubicBezTo>
                    <a:pt x="176" y="31"/>
                    <a:pt x="176" y="31"/>
                    <a:pt x="176" y="31"/>
                  </a:cubicBezTo>
                  <a:cubicBezTo>
                    <a:pt x="176" y="32"/>
                    <a:pt x="176" y="32"/>
                    <a:pt x="176" y="32"/>
                  </a:cubicBezTo>
                  <a:cubicBezTo>
                    <a:pt x="177" y="32"/>
                    <a:pt x="177" y="32"/>
                    <a:pt x="177" y="32"/>
                  </a:cubicBezTo>
                  <a:cubicBezTo>
                    <a:pt x="176" y="31"/>
                    <a:pt x="176" y="31"/>
                    <a:pt x="176" y="31"/>
                  </a:cubicBezTo>
                  <a:close/>
                  <a:moveTo>
                    <a:pt x="178" y="34"/>
                  </a:moveTo>
                  <a:cubicBezTo>
                    <a:pt x="177" y="34"/>
                    <a:pt x="177" y="34"/>
                    <a:pt x="177" y="34"/>
                  </a:cubicBezTo>
                  <a:cubicBezTo>
                    <a:pt x="178" y="34"/>
                    <a:pt x="178" y="34"/>
                    <a:pt x="178" y="34"/>
                  </a:cubicBezTo>
                  <a:cubicBezTo>
                    <a:pt x="178" y="34"/>
                    <a:pt x="178" y="34"/>
                    <a:pt x="178" y="34"/>
                  </a:cubicBezTo>
                  <a:close/>
                  <a:moveTo>
                    <a:pt x="179" y="34"/>
                  </a:moveTo>
                  <a:cubicBezTo>
                    <a:pt x="179" y="34"/>
                    <a:pt x="179" y="34"/>
                    <a:pt x="179" y="34"/>
                  </a:cubicBezTo>
                  <a:cubicBezTo>
                    <a:pt x="181" y="35"/>
                    <a:pt x="181" y="35"/>
                    <a:pt x="181" y="35"/>
                  </a:cubicBezTo>
                  <a:cubicBezTo>
                    <a:pt x="183" y="35"/>
                    <a:pt x="183" y="35"/>
                    <a:pt x="183" y="35"/>
                  </a:cubicBezTo>
                  <a:cubicBezTo>
                    <a:pt x="185" y="35"/>
                    <a:pt x="185" y="35"/>
                    <a:pt x="185" y="35"/>
                  </a:cubicBezTo>
                  <a:cubicBezTo>
                    <a:pt x="185" y="35"/>
                    <a:pt x="185" y="35"/>
                    <a:pt x="185" y="35"/>
                  </a:cubicBezTo>
                  <a:cubicBezTo>
                    <a:pt x="184" y="34"/>
                    <a:pt x="184" y="34"/>
                    <a:pt x="184" y="34"/>
                  </a:cubicBezTo>
                  <a:cubicBezTo>
                    <a:pt x="183" y="34"/>
                    <a:pt x="183" y="34"/>
                    <a:pt x="183" y="34"/>
                  </a:cubicBezTo>
                  <a:cubicBezTo>
                    <a:pt x="181" y="34"/>
                    <a:pt x="181" y="34"/>
                    <a:pt x="181" y="34"/>
                  </a:cubicBezTo>
                  <a:cubicBezTo>
                    <a:pt x="181" y="34"/>
                    <a:pt x="181" y="34"/>
                    <a:pt x="181" y="34"/>
                  </a:cubicBezTo>
                  <a:cubicBezTo>
                    <a:pt x="179" y="34"/>
                    <a:pt x="179" y="34"/>
                    <a:pt x="179" y="34"/>
                  </a:cubicBezTo>
                  <a:close/>
                  <a:moveTo>
                    <a:pt x="179" y="30"/>
                  </a:moveTo>
                  <a:cubicBezTo>
                    <a:pt x="180" y="31"/>
                    <a:pt x="180" y="31"/>
                    <a:pt x="180" y="31"/>
                  </a:cubicBezTo>
                  <a:cubicBezTo>
                    <a:pt x="180" y="30"/>
                    <a:pt x="180" y="30"/>
                    <a:pt x="180" y="30"/>
                  </a:cubicBezTo>
                  <a:cubicBezTo>
                    <a:pt x="180" y="30"/>
                    <a:pt x="180" y="30"/>
                    <a:pt x="180" y="30"/>
                  </a:cubicBezTo>
                  <a:cubicBezTo>
                    <a:pt x="181" y="31"/>
                    <a:pt x="181" y="31"/>
                    <a:pt x="181" y="31"/>
                  </a:cubicBezTo>
                  <a:cubicBezTo>
                    <a:pt x="181" y="32"/>
                    <a:pt x="181" y="32"/>
                    <a:pt x="181" y="32"/>
                  </a:cubicBezTo>
                  <a:cubicBezTo>
                    <a:pt x="181" y="32"/>
                    <a:pt x="181" y="32"/>
                    <a:pt x="181" y="32"/>
                  </a:cubicBezTo>
                  <a:cubicBezTo>
                    <a:pt x="182" y="32"/>
                    <a:pt x="182" y="32"/>
                    <a:pt x="182" y="32"/>
                  </a:cubicBezTo>
                  <a:cubicBezTo>
                    <a:pt x="182" y="32"/>
                    <a:pt x="182" y="32"/>
                    <a:pt x="182" y="32"/>
                  </a:cubicBezTo>
                  <a:cubicBezTo>
                    <a:pt x="183" y="32"/>
                    <a:pt x="183" y="32"/>
                    <a:pt x="183" y="32"/>
                  </a:cubicBezTo>
                  <a:cubicBezTo>
                    <a:pt x="183" y="32"/>
                    <a:pt x="183" y="32"/>
                    <a:pt x="183" y="32"/>
                  </a:cubicBezTo>
                  <a:cubicBezTo>
                    <a:pt x="182" y="31"/>
                    <a:pt x="182" y="31"/>
                    <a:pt x="182" y="31"/>
                  </a:cubicBezTo>
                  <a:cubicBezTo>
                    <a:pt x="181" y="30"/>
                    <a:pt x="181" y="30"/>
                    <a:pt x="181" y="30"/>
                  </a:cubicBezTo>
                  <a:cubicBezTo>
                    <a:pt x="181" y="30"/>
                    <a:pt x="181" y="30"/>
                    <a:pt x="181" y="30"/>
                  </a:cubicBezTo>
                  <a:cubicBezTo>
                    <a:pt x="180" y="30"/>
                    <a:pt x="180" y="30"/>
                    <a:pt x="180" y="30"/>
                  </a:cubicBezTo>
                  <a:cubicBezTo>
                    <a:pt x="179" y="30"/>
                    <a:pt x="179" y="30"/>
                    <a:pt x="179" y="30"/>
                  </a:cubicBezTo>
                  <a:cubicBezTo>
                    <a:pt x="179" y="30"/>
                    <a:pt x="179" y="30"/>
                    <a:pt x="179" y="30"/>
                  </a:cubicBezTo>
                  <a:close/>
                  <a:moveTo>
                    <a:pt x="166" y="50"/>
                  </a:moveTo>
                  <a:cubicBezTo>
                    <a:pt x="166" y="51"/>
                    <a:pt x="166" y="51"/>
                    <a:pt x="166" y="51"/>
                  </a:cubicBezTo>
                  <a:cubicBezTo>
                    <a:pt x="166" y="52"/>
                    <a:pt x="166" y="52"/>
                    <a:pt x="166" y="52"/>
                  </a:cubicBezTo>
                  <a:cubicBezTo>
                    <a:pt x="167" y="52"/>
                    <a:pt x="167" y="52"/>
                    <a:pt x="167" y="52"/>
                  </a:cubicBezTo>
                  <a:cubicBezTo>
                    <a:pt x="167" y="51"/>
                    <a:pt x="167" y="51"/>
                    <a:pt x="167" y="51"/>
                  </a:cubicBezTo>
                  <a:cubicBezTo>
                    <a:pt x="166" y="50"/>
                    <a:pt x="166" y="50"/>
                    <a:pt x="166" y="50"/>
                  </a:cubicBezTo>
                  <a:close/>
                  <a:moveTo>
                    <a:pt x="168" y="49"/>
                  </a:moveTo>
                  <a:cubicBezTo>
                    <a:pt x="168" y="50"/>
                    <a:pt x="168" y="50"/>
                    <a:pt x="168" y="50"/>
                  </a:cubicBezTo>
                  <a:cubicBezTo>
                    <a:pt x="167" y="51"/>
                    <a:pt x="167" y="51"/>
                    <a:pt x="167" y="51"/>
                  </a:cubicBezTo>
                  <a:cubicBezTo>
                    <a:pt x="167" y="52"/>
                    <a:pt x="167" y="52"/>
                    <a:pt x="167" y="52"/>
                  </a:cubicBezTo>
                  <a:cubicBezTo>
                    <a:pt x="167" y="52"/>
                    <a:pt x="167" y="52"/>
                    <a:pt x="167" y="52"/>
                  </a:cubicBezTo>
                  <a:cubicBezTo>
                    <a:pt x="168" y="50"/>
                    <a:pt x="168" y="50"/>
                    <a:pt x="168" y="50"/>
                  </a:cubicBezTo>
                  <a:cubicBezTo>
                    <a:pt x="168" y="49"/>
                    <a:pt x="168" y="49"/>
                    <a:pt x="168" y="49"/>
                  </a:cubicBezTo>
                  <a:close/>
                  <a:moveTo>
                    <a:pt x="175" y="55"/>
                  </a:moveTo>
                  <a:cubicBezTo>
                    <a:pt x="175" y="55"/>
                    <a:pt x="175" y="55"/>
                    <a:pt x="175" y="55"/>
                  </a:cubicBezTo>
                  <a:cubicBezTo>
                    <a:pt x="175" y="55"/>
                    <a:pt x="175" y="55"/>
                    <a:pt x="175" y="55"/>
                  </a:cubicBezTo>
                  <a:cubicBezTo>
                    <a:pt x="176" y="55"/>
                    <a:pt x="176" y="55"/>
                    <a:pt x="176" y="55"/>
                  </a:cubicBezTo>
                  <a:cubicBezTo>
                    <a:pt x="175" y="55"/>
                    <a:pt x="175" y="55"/>
                    <a:pt x="175" y="55"/>
                  </a:cubicBezTo>
                  <a:close/>
                  <a:moveTo>
                    <a:pt x="173" y="53"/>
                  </a:moveTo>
                  <a:cubicBezTo>
                    <a:pt x="173" y="53"/>
                    <a:pt x="173" y="53"/>
                    <a:pt x="173" y="53"/>
                  </a:cubicBezTo>
                  <a:cubicBezTo>
                    <a:pt x="173" y="53"/>
                    <a:pt x="173" y="53"/>
                    <a:pt x="173" y="53"/>
                  </a:cubicBezTo>
                  <a:cubicBezTo>
                    <a:pt x="173" y="54"/>
                    <a:pt x="173" y="54"/>
                    <a:pt x="173" y="54"/>
                  </a:cubicBezTo>
                  <a:cubicBezTo>
                    <a:pt x="173" y="55"/>
                    <a:pt x="173" y="55"/>
                    <a:pt x="173" y="55"/>
                  </a:cubicBezTo>
                  <a:cubicBezTo>
                    <a:pt x="173" y="55"/>
                    <a:pt x="173" y="55"/>
                    <a:pt x="173" y="55"/>
                  </a:cubicBezTo>
                  <a:cubicBezTo>
                    <a:pt x="173" y="55"/>
                    <a:pt x="173" y="55"/>
                    <a:pt x="173" y="55"/>
                  </a:cubicBezTo>
                  <a:cubicBezTo>
                    <a:pt x="173" y="55"/>
                    <a:pt x="173" y="55"/>
                    <a:pt x="173" y="55"/>
                  </a:cubicBezTo>
                  <a:cubicBezTo>
                    <a:pt x="173" y="55"/>
                    <a:pt x="173" y="55"/>
                    <a:pt x="173" y="55"/>
                  </a:cubicBezTo>
                  <a:cubicBezTo>
                    <a:pt x="173" y="56"/>
                    <a:pt x="173" y="56"/>
                    <a:pt x="173" y="56"/>
                  </a:cubicBezTo>
                  <a:cubicBezTo>
                    <a:pt x="173" y="56"/>
                    <a:pt x="173" y="56"/>
                    <a:pt x="173" y="56"/>
                  </a:cubicBezTo>
                  <a:cubicBezTo>
                    <a:pt x="174" y="55"/>
                    <a:pt x="174" y="55"/>
                    <a:pt x="174" y="55"/>
                  </a:cubicBezTo>
                  <a:cubicBezTo>
                    <a:pt x="174" y="55"/>
                    <a:pt x="174" y="55"/>
                    <a:pt x="174" y="55"/>
                  </a:cubicBezTo>
                  <a:cubicBezTo>
                    <a:pt x="174" y="55"/>
                    <a:pt x="174" y="55"/>
                    <a:pt x="174" y="55"/>
                  </a:cubicBezTo>
                  <a:cubicBezTo>
                    <a:pt x="174" y="54"/>
                    <a:pt x="174" y="54"/>
                    <a:pt x="174" y="54"/>
                  </a:cubicBezTo>
                  <a:cubicBezTo>
                    <a:pt x="173" y="53"/>
                    <a:pt x="173" y="53"/>
                    <a:pt x="173" y="53"/>
                  </a:cubicBezTo>
                  <a:close/>
                  <a:moveTo>
                    <a:pt x="174" y="54"/>
                  </a:moveTo>
                  <a:cubicBezTo>
                    <a:pt x="174" y="54"/>
                    <a:pt x="174" y="54"/>
                    <a:pt x="174" y="54"/>
                  </a:cubicBezTo>
                  <a:cubicBezTo>
                    <a:pt x="174" y="54"/>
                    <a:pt x="174" y="54"/>
                    <a:pt x="174" y="54"/>
                  </a:cubicBezTo>
                  <a:cubicBezTo>
                    <a:pt x="175" y="54"/>
                    <a:pt x="175" y="54"/>
                    <a:pt x="175" y="54"/>
                  </a:cubicBezTo>
                  <a:cubicBezTo>
                    <a:pt x="175" y="54"/>
                    <a:pt x="175" y="54"/>
                    <a:pt x="175" y="54"/>
                  </a:cubicBezTo>
                  <a:cubicBezTo>
                    <a:pt x="175" y="54"/>
                    <a:pt x="175" y="54"/>
                    <a:pt x="175" y="54"/>
                  </a:cubicBezTo>
                  <a:cubicBezTo>
                    <a:pt x="174" y="54"/>
                    <a:pt x="174" y="54"/>
                    <a:pt x="174" y="54"/>
                  </a:cubicBezTo>
                  <a:close/>
                  <a:moveTo>
                    <a:pt x="173" y="52"/>
                  </a:moveTo>
                  <a:cubicBezTo>
                    <a:pt x="173" y="52"/>
                    <a:pt x="173" y="52"/>
                    <a:pt x="173" y="52"/>
                  </a:cubicBezTo>
                  <a:cubicBezTo>
                    <a:pt x="173" y="53"/>
                    <a:pt x="173" y="53"/>
                    <a:pt x="173" y="53"/>
                  </a:cubicBezTo>
                  <a:cubicBezTo>
                    <a:pt x="173" y="53"/>
                    <a:pt x="173" y="53"/>
                    <a:pt x="173" y="53"/>
                  </a:cubicBezTo>
                  <a:cubicBezTo>
                    <a:pt x="174" y="54"/>
                    <a:pt x="174" y="54"/>
                    <a:pt x="174" y="54"/>
                  </a:cubicBezTo>
                  <a:cubicBezTo>
                    <a:pt x="174" y="53"/>
                    <a:pt x="174" y="53"/>
                    <a:pt x="174" y="53"/>
                  </a:cubicBezTo>
                  <a:cubicBezTo>
                    <a:pt x="173" y="53"/>
                    <a:pt x="173" y="53"/>
                    <a:pt x="173" y="53"/>
                  </a:cubicBezTo>
                  <a:cubicBezTo>
                    <a:pt x="173" y="52"/>
                    <a:pt x="173" y="52"/>
                    <a:pt x="173" y="52"/>
                  </a:cubicBezTo>
                  <a:close/>
                  <a:moveTo>
                    <a:pt x="175" y="52"/>
                  </a:moveTo>
                  <a:cubicBezTo>
                    <a:pt x="174" y="52"/>
                    <a:pt x="174" y="52"/>
                    <a:pt x="174" y="52"/>
                  </a:cubicBezTo>
                  <a:cubicBezTo>
                    <a:pt x="173" y="53"/>
                    <a:pt x="173" y="53"/>
                    <a:pt x="173" y="53"/>
                  </a:cubicBezTo>
                  <a:cubicBezTo>
                    <a:pt x="174" y="53"/>
                    <a:pt x="174" y="53"/>
                    <a:pt x="174" y="53"/>
                  </a:cubicBezTo>
                  <a:cubicBezTo>
                    <a:pt x="175" y="53"/>
                    <a:pt x="175" y="53"/>
                    <a:pt x="175" y="53"/>
                  </a:cubicBezTo>
                  <a:cubicBezTo>
                    <a:pt x="175" y="53"/>
                    <a:pt x="175" y="53"/>
                    <a:pt x="175" y="53"/>
                  </a:cubicBezTo>
                  <a:cubicBezTo>
                    <a:pt x="175" y="53"/>
                    <a:pt x="175" y="53"/>
                    <a:pt x="175" y="53"/>
                  </a:cubicBezTo>
                  <a:cubicBezTo>
                    <a:pt x="175" y="53"/>
                    <a:pt x="175" y="53"/>
                    <a:pt x="175" y="53"/>
                  </a:cubicBezTo>
                  <a:cubicBezTo>
                    <a:pt x="175" y="52"/>
                    <a:pt x="175" y="52"/>
                    <a:pt x="175" y="52"/>
                  </a:cubicBezTo>
                  <a:cubicBezTo>
                    <a:pt x="175" y="52"/>
                    <a:pt x="175" y="52"/>
                    <a:pt x="175" y="52"/>
                  </a:cubicBezTo>
                  <a:cubicBezTo>
                    <a:pt x="175" y="52"/>
                    <a:pt x="175" y="52"/>
                    <a:pt x="175" y="52"/>
                  </a:cubicBezTo>
                  <a:cubicBezTo>
                    <a:pt x="175" y="52"/>
                    <a:pt x="175" y="52"/>
                    <a:pt x="175" y="52"/>
                  </a:cubicBezTo>
                  <a:close/>
                  <a:moveTo>
                    <a:pt x="173" y="51"/>
                  </a:moveTo>
                  <a:cubicBezTo>
                    <a:pt x="173" y="51"/>
                    <a:pt x="173" y="51"/>
                    <a:pt x="173" y="51"/>
                  </a:cubicBezTo>
                  <a:cubicBezTo>
                    <a:pt x="173" y="51"/>
                    <a:pt x="173" y="51"/>
                    <a:pt x="173" y="51"/>
                  </a:cubicBezTo>
                  <a:cubicBezTo>
                    <a:pt x="173" y="51"/>
                    <a:pt x="173" y="51"/>
                    <a:pt x="173" y="51"/>
                  </a:cubicBezTo>
                  <a:cubicBezTo>
                    <a:pt x="173" y="51"/>
                    <a:pt x="173" y="51"/>
                    <a:pt x="173" y="51"/>
                  </a:cubicBezTo>
                  <a:close/>
                  <a:moveTo>
                    <a:pt x="175" y="50"/>
                  </a:moveTo>
                  <a:cubicBezTo>
                    <a:pt x="175" y="50"/>
                    <a:pt x="175" y="50"/>
                    <a:pt x="175" y="50"/>
                  </a:cubicBezTo>
                  <a:cubicBezTo>
                    <a:pt x="175" y="50"/>
                    <a:pt x="175" y="50"/>
                    <a:pt x="175" y="50"/>
                  </a:cubicBezTo>
                  <a:cubicBezTo>
                    <a:pt x="175" y="50"/>
                    <a:pt x="175" y="50"/>
                    <a:pt x="175" y="50"/>
                  </a:cubicBezTo>
                  <a:cubicBezTo>
                    <a:pt x="175" y="50"/>
                    <a:pt x="175" y="50"/>
                    <a:pt x="175" y="50"/>
                  </a:cubicBezTo>
                  <a:close/>
                  <a:moveTo>
                    <a:pt x="174" y="50"/>
                  </a:moveTo>
                  <a:cubicBezTo>
                    <a:pt x="174" y="50"/>
                    <a:pt x="174" y="50"/>
                    <a:pt x="174" y="50"/>
                  </a:cubicBezTo>
                  <a:cubicBezTo>
                    <a:pt x="174" y="51"/>
                    <a:pt x="174" y="51"/>
                    <a:pt x="174" y="51"/>
                  </a:cubicBezTo>
                  <a:cubicBezTo>
                    <a:pt x="173" y="51"/>
                    <a:pt x="173" y="51"/>
                    <a:pt x="173" y="51"/>
                  </a:cubicBezTo>
                  <a:cubicBezTo>
                    <a:pt x="174" y="51"/>
                    <a:pt x="174" y="51"/>
                    <a:pt x="174" y="51"/>
                  </a:cubicBezTo>
                  <a:cubicBezTo>
                    <a:pt x="174" y="51"/>
                    <a:pt x="174" y="51"/>
                    <a:pt x="174" y="51"/>
                  </a:cubicBezTo>
                  <a:cubicBezTo>
                    <a:pt x="174" y="51"/>
                    <a:pt x="174" y="51"/>
                    <a:pt x="174" y="51"/>
                  </a:cubicBezTo>
                  <a:cubicBezTo>
                    <a:pt x="174" y="51"/>
                    <a:pt x="174" y="51"/>
                    <a:pt x="174" y="51"/>
                  </a:cubicBezTo>
                  <a:cubicBezTo>
                    <a:pt x="174" y="52"/>
                    <a:pt x="174" y="52"/>
                    <a:pt x="174" y="52"/>
                  </a:cubicBezTo>
                  <a:cubicBezTo>
                    <a:pt x="174" y="52"/>
                    <a:pt x="174" y="52"/>
                    <a:pt x="174" y="52"/>
                  </a:cubicBezTo>
                  <a:cubicBezTo>
                    <a:pt x="175" y="52"/>
                    <a:pt x="175" y="52"/>
                    <a:pt x="175" y="52"/>
                  </a:cubicBezTo>
                  <a:cubicBezTo>
                    <a:pt x="175" y="52"/>
                    <a:pt x="175" y="52"/>
                    <a:pt x="175" y="52"/>
                  </a:cubicBezTo>
                  <a:cubicBezTo>
                    <a:pt x="175" y="51"/>
                    <a:pt x="175" y="51"/>
                    <a:pt x="175" y="51"/>
                  </a:cubicBezTo>
                  <a:cubicBezTo>
                    <a:pt x="175" y="50"/>
                    <a:pt x="175" y="50"/>
                    <a:pt x="175" y="50"/>
                  </a:cubicBezTo>
                  <a:cubicBezTo>
                    <a:pt x="175" y="50"/>
                    <a:pt x="175" y="50"/>
                    <a:pt x="175" y="50"/>
                  </a:cubicBezTo>
                  <a:cubicBezTo>
                    <a:pt x="174" y="50"/>
                    <a:pt x="174" y="50"/>
                    <a:pt x="174" y="50"/>
                  </a:cubicBezTo>
                  <a:close/>
                  <a:moveTo>
                    <a:pt x="163" y="56"/>
                  </a:moveTo>
                  <a:cubicBezTo>
                    <a:pt x="163" y="56"/>
                    <a:pt x="163" y="56"/>
                    <a:pt x="163" y="56"/>
                  </a:cubicBezTo>
                  <a:cubicBezTo>
                    <a:pt x="163" y="56"/>
                    <a:pt x="163" y="56"/>
                    <a:pt x="163" y="56"/>
                  </a:cubicBezTo>
                  <a:cubicBezTo>
                    <a:pt x="163" y="56"/>
                    <a:pt x="163" y="56"/>
                    <a:pt x="163" y="56"/>
                  </a:cubicBezTo>
                  <a:close/>
                  <a:moveTo>
                    <a:pt x="162" y="57"/>
                  </a:moveTo>
                  <a:cubicBezTo>
                    <a:pt x="163" y="57"/>
                    <a:pt x="163" y="57"/>
                    <a:pt x="163" y="57"/>
                  </a:cubicBezTo>
                  <a:cubicBezTo>
                    <a:pt x="163" y="57"/>
                    <a:pt x="163" y="57"/>
                    <a:pt x="163" y="57"/>
                  </a:cubicBezTo>
                  <a:cubicBezTo>
                    <a:pt x="162" y="57"/>
                    <a:pt x="162" y="57"/>
                    <a:pt x="162" y="57"/>
                  </a:cubicBezTo>
                  <a:close/>
                  <a:moveTo>
                    <a:pt x="158" y="58"/>
                  </a:moveTo>
                  <a:cubicBezTo>
                    <a:pt x="158" y="59"/>
                    <a:pt x="158" y="59"/>
                    <a:pt x="158" y="59"/>
                  </a:cubicBezTo>
                  <a:cubicBezTo>
                    <a:pt x="158" y="59"/>
                    <a:pt x="158" y="59"/>
                    <a:pt x="158" y="59"/>
                  </a:cubicBezTo>
                  <a:cubicBezTo>
                    <a:pt x="158" y="59"/>
                    <a:pt x="158" y="58"/>
                    <a:pt x="158" y="58"/>
                  </a:cubicBezTo>
                  <a:close/>
                  <a:moveTo>
                    <a:pt x="159" y="58"/>
                  </a:moveTo>
                  <a:cubicBezTo>
                    <a:pt x="158" y="58"/>
                    <a:pt x="158" y="58"/>
                    <a:pt x="158" y="58"/>
                  </a:cubicBezTo>
                  <a:cubicBezTo>
                    <a:pt x="159" y="58"/>
                    <a:pt x="159" y="58"/>
                    <a:pt x="159" y="58"/>
                  </a:cubicBezTo>
                  <a:cubicBezTo>
                    <a:pt x="159" y="58"/>
                    <a:pt x="159" y="58"/>
                    <a:pt x="159" y="58"/>
                  </a:cubicBezTo>
                  <a:cubicBezTo>
                    <a:pt x="159" y="58"/>
                    <a:pt x="159" y="58"/>
                    <a:pt x="159" y="58"/>
                  </a:cubicBezTo>
                  <a:close/>
                  <a:moveTo>
                    <a:pt x="159" y="61"/>
                  </a:moveTo>
                  <a:cubicBezTo>
                    <a:pt x="159" y="61"/>
                    <a:pt x="159" y="61"/>
                    <a:pt x="159" y="61"/>
                  </a:cubicBezTo>
                  <a:cubicBezTo>
                    <a:pt x="158" y="61"/>
                    <a:pt x="158" y="61"/>
                    <a:pt x="158" y="61"/>
                  </a:cubicBezTo>
                  <a:cubicBezTo>
                    <a:pt x="158" y="62"/>
                    <a:pt x="158" y="62"/>
                    <a:pt x="158" y="62"/>
                  </a:cubicBezTo>
                  <a:cubicBezTo>
                    <a:pt x="159" y="62"/>
                    <a:pt x="159" y="62"/>
                    <a:pt x="159" y="62"/>
                  </a:cubicBezTo>
                  <a:cubicBezTo>
                    <a:pt x="159" y="61"/>
                    <a:pt x="159" y="61"/>
                    <a:pt x="159" y="61"/>
                  </a:cubicBezTo>
                  <a:cubicBezTo>
                    <a:pt x="159" y="61"/>
                    <a:pt x="159" y="61"/>
                    <a:pt x="159" y="61"/>
                  </a:cubicBezTo>
                  <a:close/>
                  <a:moveTo>
                    <a:pt x="161" y="58"/>
                  </a:moveTo>
                  <a:cubicBezTo>
                    <a:pt x="160" y="59"/>
                    <a:pt x="160" y="59"/>
                    <a:pt x="160" y="59"/>
                  </a:cubicBezTo>
                  <a:cubicBezTo>
                    <a:pt x="160" y="59"/>
                    <a:pt x="160" y="59"/>
                    <a:pt x="160" y="59"/>
                  </a:cubicBezTo>
                  <a:cubicBezTo>
                    <a:pt x="160" y="59"/>
                    <a:pt x="160" y="59"/>
                    <a:pt x="160" y="59"/>
                  </a:cubicBezTo>
                  <a:cubicBezTo>
                    <a:pt x="159" y="60"/>
                    <a:pt x="159" y="60"/>
                    <a:pt x="159" y="60"/>
                  </a:cubicBezTo>
                  <a:cubicBezTo>
                    <a:pt x="159" y="60"/>
                    <a:pt x="159" y="60"/>
                    <a:pt x="159" y="60"/>
                  </a:cubicBezTo>
                  <a:cubicBezTo>
                    <a:pt x="160" y="61"/>
                    <a:pt x="160" y="61"/>
                    <a:pt x="160" y="61"/>
                  </a:cubicBezTo>
                  <a:cubicBezTo>
                    <a:pt x="160" y="60"/>
                    <a:pt x="160" y="60"/>
                    <a:pt x="160" y="60"/>
                  </a:cubicBezTo>
                  <a:cubicBezTo>
                    <a:pt x="161" y="59"/>
                    <a:pt x="161" y="59"/>
                    <a:pt x="161" y="59"/>
                  </a:cubicBezTo>
                  <a:cubicBezTo>
                    <a:pt x="162" y="58"/>
                    <a:pt x="162" y="58"/>
                    <a:pt x="162" y="58"/>
                  </a:cubicBezTo>
                  <a:cubicBezTo>
                    <a:pt x="162" y="58"/>
                    <a:pt x="162" y="58"/>
                    <a:pt x="162" y="58"/>
                  </a:cubicBezTo>
                  <a:cubicBezTo>
                    <a:pt x="162" y="57"/>
                    <a:pt x="162" y="57"/>
                    <a:pt x="162" y="57"/>
                  </a:cubicBezTo>
                  <a:cubicBezTo>
                    <a:pt x="162" y="57"/>
                    <a:pt x="162" y="57"/>
                    <a:pt x="162" y="57"/>
                  </a:cubicBezTo>
                  <a:cubicBezTo>
                    <a:pt x="161" y="57"/>
                    <a:pt x="161" y="57"/>
                    <a:pt x="161" y="57"/>
                  </a:cubicBezTo>
                  <a:cubicBezTo>
                    <a:pt x="161" y="57"/>
                    <a:pt x="161" y="57"/>
                    <a:pt x="161" y="57"/>
                  </a:cubicBezTo>
                  <a:cubicBezTo>
                    <a:pt x="161" y="58"/>
                    <a:pt x="161" y="58"/>
                    <a:pt x="161" y="58"/>
                  </a:cubicBezTo>
                  <a:close/>
                  <a:moveTo>
                    <a:pt x="154" y="54"/>
                  </a:moveTo>
                  <a:cubicBezTo>
                    <a:pt x="155" y="53"/>
                    <a:pt x="155" y="53"/>
                    <a:pt x="155" y="53"/>
                  </a:cubicBezTo>
                  <a:cubicBezTo>
                    <a:pt x="154" y="53"/>
                    <a:pt x="154" y="53"/>
                    <a:pt x="154" y="53"/>
                  </a:cubicBezTo>
                  <a:cubicBezTo>
                    <a:pt x="154" y="54"/>
                    <a:pt x="154" y="54"/>
                    <a:pt x="154" y="54"/>
                  </a:cubicBezTo>
                  <a:close/>
                  <a:moveTo>
                    <a:pt x="152" y="55"/>
                  </a:moveTo>
                  <a:cubicBezTo>
                    <a:pt x="152" y="55"/>
                    <a:pt x="152" y="55"/>
                    <a:pt x="152" y="55"/>
                  </a:cubicBezTo>
                  <a:cubicBezTo>
                    <a:pt x="152" y="55"/>
                    <a:pt x="152" y="55"/>
                    <a:pt x="152" y="55"/>
                  </a:cubicBezTo>
                  <a:cubicBezTo>
                    <a:pt x="152" y="55"/>
                    <a:pt x="152" y="55"/>
                    <a:pt x="152" y="55"/>
                  </a:cubicBezTo>
                  <a:close/>
                  <a:moveTo>
                    <a:pt x="154" y="61"/>
                  </a:moveTo>
                  <a:cubicBezTo>
                    <a:pt x="153" y="61"/>
                    <a:pt x="153" y="61"/>
                    <a:pt x="153" y="61"/>
                  </a:cubicBezTo>
                  <a:cubicBezTo>
                    <a:pt x="153" y="61"/>
                    <a:pt x="153" y="61"/>
                    <a:pt x="153" y="61"/>
                  </a:cubicBezTo>
                  <a:cubicBezTo>
                    <a:pt x="154" y="61"/>
                    <a:pt x="154" y="61"/>
                    <a:pt x="154" y="61"/>
                  </a:cubicBezTo>
                  <a:close/>
                  <a:moveTo>
                    <a:pt x="152" y="60"/>
                  </a:moveTo>
                  <a:cubicBezTo>
                    <a:pt x="153" y="59"/>
                    <a:pt x="153" y="59"/>
                    <a:pt x="153" y="59"/>
                  </a:cubicBezTo>
                  <a:cubicBezTo>
                    <a:pt x="153" y="60"/>
                    <a:pt x="153" y="60"/>
                    <a:pt x="153" y="60"/>
                  </a:cubicBezTo>
                  <a:cubicBezTo>
                    <a:pt x="153" y="60"/>
                    <a:pt x="153" y="60"/>
                    <a:pt x="153" y="60"/>
                  </a:cubicBezTo>
                  <a:cubicBezTo>
                    <a:pt x="153" y="61"/>
                    <a:pt x="153" y="61"/>
                    <a:pt x="153" y="61"/>
                  </a:cubicBezTo>
                  <a:cubicBezTo>
                    <a:pt x="152" y="60"/>
                    <a:pt x="152" y="60"/>
                    <a:pt x="152" y="60"/>
                  </a:cubicBezTo>
                  <a:cubicBezTo>
                    <a:pt x="152" y="60"/>
                    <a:pt x="152" y="60"/>
                    <a:pt x="152" y="60"/>
                  </a:cubicBezTo>
                  <a:close/>
                  <a:moveTo>
                    <a:pt x="147" y="57"/>
                  </a:moveTo>
                  <a:cubicBezTo>
                    <a:pt x="148" y="57"/>
                    <a:pt x="148" y="57"/>
                    <a:pt x="148" y="57"/>
                  </a:cubicBezTo>
                  <a:cubicBezTo>
                    <a:pt x="148" y="57"/>
                    <a:pt x="148" y="57"/>
                    <a:pt x="148" y="57"/>
                  </a:cubicBezTo>
                  <a:cubicBezTo>
                    <a:pt x="148" y="57"/>
                    <a:pt x="148" y="57"/>
                    <a:pt x="148" y="57"/>
                  </a:cubicBezTo>
                  <a:cubicBezTo>
                    <a:pt x="148" y="57"/>
                    <a:pt x="148" y="57"/>
                    <a:pt x="148" y="57"/>
                  </a:cubicBezTo>
                  <a:cubicBezTo>
                    <a:pt x="147" y="57"/>
                    <a:pt x="147" y="57"/>
                    <a:pt x="147" y="57"/>
                  </a:cubicBezTo>
                  <a:close/>
                  <a:moveTo>
                    <a:pt x="148" y="62"/>
                  </a:moveTo>
                  <a:cubicBezTo>
                    <a:pt x="149" y="62"/>
                    <a:pt x="149" y="62"/>
                    <a:pt x="149" y="62"/>
                  </a:cubicBezTo>
                  <a:cubicBezTo>
                    <a:pt x="150" y="62"/>
                    <a:pt x="150" y="62"/>
                    <a:pt x="150" y="62"/>
                  </a:cubicBezTo>
                  <a:cubicBezTo>
                    <a:pt x="149" y="62"/>
                    <a:pt x="149" y="62"/>
                    <a:pt x="149" y="62"/>
                  </a:cubicBezTo>
                  <a:cubicBezTo>
                    <a:pt x="148" y="62"/>
                    <a:pt x="148" y="62"/>
                    <a:pt x="148" y="62"/>
                  </a:cubicBezTo>
                  <a:close/>
                  <a:moveTo>
                    <a:pt x="142" y="59"/>
                  </a:moveTo>
                  <a:cubicBezTo>
                    <a:pt x="142" y="58"/>
                    <a:pt x="142" y="58"/>
                    <a:pt x="142" y="58"/>
                  </a:cubicBezTo>
                  <a:cubicBezTo>
                    <a:pt x="142" y="58"/>
                    <a:pt x="142" y="58"/>
                    <a:pt x="142" y="58"/>
                  </a:cubicBezTo>
                  <a:cubicBezTo>
                    <a:pt x="142" y="58"/>
                    <a:pt x="142" y="58"/>
                    <a:pt x="142" y="58"/>
                  </a:cubicBezTo>
                  <a:cubicBezTo>
                    <a:pt x="142" y="59"/>
                    <a:pt x="142" y="59"/>
                    <a:pt x="142" y="59"/>
                  </a:cubicBezTo>
                  <a:close/>
                  <a:moveTo>
                    <a:pt x="144" y="61"/>
                  </a:moveTo>
                  <a:cubicBezTo>
                    <a:pt x="145" y="61"/>
                    <a:pt x="145" y="61"/>
                    <a:pt x="145" y="61"/>
                  </a:cubicBezTo>
                  <a:cubicBezTo>
                    <a:pt x="146" y="61"/>
                    <a:pt x="146" y="61"/>
                    <a:pt x="146" y="61"/>
                  </a:cubicBezTo>
                  <a:cubicBezTo>
                    <a:pt x="146" y="62"/>
                    <a:pt x="146" y="62"/>
                    <a:pt x="146" y="62"/>
                  </a:cubicBezTo>
                  <a:cubicBezTo>
                    <a:pt x="145" y="62"/>
                    <a:pt x="145" y="62"/>
                    <a:pt x="145" y="62"/>
                  </a:cubicBezTo>
                  <a:cubicBezTo>
                    <a:pt x="144" y="62"/>
                    <a:pt x="144" y="62"/>
                    <a:pt x="144" y="62"/>
                  </a:cubicBezTo>
                  <a:cubicBezTo>
                    <a:pt x="144" y="61"/>
                    <a:pt x="144" y="61"/>
                    <a:pt x="144" y="61"/>
                  </a:cubicBezTo>
                  <a:close/>
                  <a:moveTo>
                    <a:pt x="143" y="62"/>
                  </a:moveTo>
                  <a:cubicBezTo>
                    <a:pt x="143" y="61"/>
                    <a:pt x="143" y="61"/>
                    <a:pt x="143" y="61"/>
                  </a:cubicBezTo>
                  <a:cubicBezTo>
                    <a:pt x="143" y="62"/>
                    <a:pt x="143" y="62"/>
                    <a:pt x="143" y="62"/>
                  </a:cubicBezTo>
                  <a:cubicBezTo>
                    <a:pt x="143" y="62"/>
                    <a:pt x="143" y="62"/>
                    <a:pt x="143" y="62"/>
                  </a:cubicBezTo>
                  <a:close/>
                  <a:moveTo>
                    <a:pt x="141" y="61"/>
                  </a:moveTo>
                  <a:cubicBezTo>
                    <a:pt x="141" y="61"/>
                    <a:pt x="141" y="61"/>
                    <a:pt x="141" y="61"/>
                  </a:cubicBezTo>
                  <a:cubicBezTo>
                    <a:pt x="142" y="61"/>
                    <a:pt x="142" y="61"/>
                    <a:pt x="142" y="61"/>
                  </a:cubicBezTo>
                  <a:cubicBezTo>
                    <a:pt x="141" y="62"/>
                    <a:pt x="141" y="62"/>
                    <a:pt x="141" y="62"/>
                  </a:cubicBezTo>
                  <a:cubicBezTo>
                    <a:pt x="141" y="61"/>
                    <a:pt x="141" y="61"/>
                    <a:pt x="141" y="61"/>
                  </a:cubicBezTo>
                  <a:close/>
                  <a:moveTo>
                    <a:pt x="124" y="70"/>
                  </a:moveTo>
                  <a:cubicBezTo>
                    <a:pt x="124" y="71"/>
                    <a:pt x="124" y="71"/>
                    <a:pt x="124" y="71"/>
                  </a:cubicBezTo>
                  <a:cubicBezTo>
                    <a:pt x="124" y="71"/>
                    <a:pt x="124" y="71"/>
                    <a:pt x="124" y="71"/>
                  </a:cubicBezTo>
                  <a:cubicBezTo>
                    <a:pt x="126" y="71"/>
                    <a:pt x="126" y="71"/>
                    <a:pt x="126" y="71"/>
                  </a:cubicBezTo>
                  <a:cubicBezTo>
                    <a:pt x="127" y="70"/>
                    <a:pt x="127" y="70"/>
                    <a:pt x="127" y="70"/>
                  </a:cubicBezTo>
                  <a:cubicBezTo>
                    <a:pt x="128" y="70"/>
                    <a:pt x="128" y="70"/>
                    <a:pt x="128" y="70"/>
                  </a:cubicBezTo>
                  <a:cubicBezTo>
                    <a:pt x="129" y="70"/>
                    <a:pt x="129" y="70"/>
                    <a:pt x="129" y="70"/>
                  </a:cubicBezTo>
                  <a:cubicBezTo>
                    <a:pt x="129" y="69"/>
                    <a:pt x="129" y="69"/>
                    <a:pt x="129" y="69"/>
                  </a:cubicBezTo>
                  <a:cubicBezTo>
                    <a:pt x="130" y="69"/>
                    <a:pt x="130" y="69"/>
                    <a:pt x="130" y="69"/>
                  </a:cubicBezTo>
                  <a:cubicBezTo>
                    <a:pt x="132" y="67"/>
                    <a:pt x="132" y="67"/>
                    <a:pt x="132" y="67"/>
                  </a:cubicBezTo>
                  <a:cubicBezTo>
                    <a:pt x="132" y="67"/>
                    <a:pt x="132" y="67"/>
                    <a:pt x="132" y="67"/>
                  </a:cubicBezTo>
                  <a:cubicBezTo>
                    <a:pt x="132" y="67"/>
                    <a:pt x="132" y="67"/>
                    <a:pt x="132" y="67"/>
                  </a:cubicBezTo>
                  <a:cubicBezTo>
                    <a:pt x="131" y="66"/>
                    <a:pt x="131" y="66"/>
                    <a:pt x="131" y="66"/>
                  </a:cubicBezTo>
                  <a:cubicBezTo>
                    <a:pt x="130" y="65"/>
                    <a:pt x="130" y="65"/>
                    <a:pt x="130" y="65"/>
                  </a:cubicBezTo>
                  <a:cubicBezTo>
                    <a:pt x="130" y="65"/>
                    <a:pt x="130" y="65"/>
                    <a:pt x="130" y="65"/>
                  </a:cubicBezTo>
                  <a:cubicBezTo>
                    <a:pt x="129" y="65"/>
                    <a:pt x="129" y="65"/>
                    <a:pt x="129" y="65"/>
                  </a:cubicBezTo>
                  <a:cubicBezTo>
                    <a:pt x="129" y="66"/>
                    <a:pt x="129" y="66"/>
                    <a:pt x="129" y="66"/>
                  </a:cubicBezTo>
                  <a:cubicBezTo>
                    <a:pt x="128" y="66"/>
                    <a:pt x="128" y="66"/>
                    <a:pt x="128" y="66"/>
                  </a:cubicBezTo>
                  <a:cubicBezTo>
                    <a:pt x="128" y="67"/>
                    <a:pt x="128" y="67"/>
                    <a:pt x="128" y="67"/>
                  </a:cubicBezTo>
                  <a:cubicBezTo>
                    <a:pt x="127" y="66"/>
                    <a:pt x="127" y="66"/>
                    <a:pt x="127" y="66"/>
                  </a:cubicBezTo>
                  <a:cubicBezTo>
                    <a:pt x="127" y="66"/>
                    <a:pt x="127" y="66"/>
                    <a:pt x="127" y="66"/>
                  </a:cubicBezTo>
                  <a:cubicBezTo>
                    <a:pt x="126" y="67"/>
                    <a:pt x="126" y="67"/>
                    <a:pt x="126" y="67"/>
                  </a:cubicBezTo>
                  <a:cubicBezTo>
                    <a:pt x="125" y="68"/>
                    <a:pt x="125" y="68"/>
                    <a:pt x="125" y="68"/>
                  </a:cubicBezTo>
                  <a:cubicBezTo>
                    <a:pt x="125" y="69"/>
                    <a:pt x="125" y="69"/>
                    <a:pt x="125" y="69"/>
                  </a:cubicBezTo>
                  <a:cubicBezTo>
                    <a:pt x="124" y="69"/>
                    <a:pt x="124" y="69"/>
                    <a:pt x="124" y="69"/>
                  </a:cubicBezTo>
                  <a:cubicBezTo>
                    <a:pt x="125" y="70"/>
                    <a:pt x="125" y="70"/>
                    <a:pt x="125" y="70"/>
                  </a:cubicBezTo>
                  <a:cubicBezTo>
                    <a:pt x="125" y="70"/>
                    <a:pt x="125" y="70"/>
                    <a:pt x="125" y="70"/>
                  </a:cubicBezTo>
                  <a:cubicBezTo>
                    <a:pt x="125" y="70"/>
                    <a:pt x="125" y="70"/>
                    <a:pt x="125" y="70"/>
                  </a:cubicBezTo>
                  <a:cubicBezTo>
                    <a:pt x="124" y="70"/>
                    <a:pt x="124" y="70"/>
                    <a:pt x="124" y="70"/>
                  </a:cubicBezTo>
                  <a:close/>
                  <a:moveTo>
                    <a:pt x="123" y="71"/>
                  </a:moveTo>
                  <a:cubicBezTo>
                    <a:pt x="124" y="70"/>
                    <a:pt x="124" y="70"/>
                    <a:pt x="124" y="70"/>
                  </a:cubicBezTo>
                  <a:cubicBezTo>
                    <a:pt x="123" y="70"/>
                    <a:pt x="123" y="70"/>
                    <a:pt x="123" y="70"/>
                  </a:cubicBezTo>
                  <a:cubicBezTo>
                    <a:pt x="123" y="70"/>
                    <a:pt x="123" y="70"/>
                    <a:pt x="123" y="70"/>
                  </a:cubicBezTo>
                  <a:cubicBezTo>
                    <a:pt x="123" y="71"/>
                    <a:pt x="123" y="71"/>
                    <a:pt x="123" y="71"/>
                  </a:cubicBezTo>
                  <a:close/>
                  <a:moveTo>
                    <a:pt x="123" y="71"/>
                  </a:moveTo>
                  <a:cubicBezTo>
                    <a:pt x="123" y="71"/>
                    <a:pt x="123" y="71"/>
                    <a:pt x="123" y="71"/>
                  </a:cubicBezTo>
                  <a:cubicBezTo>
                    <a:pt x="123" y="72"/>
                    <a:pt x="123" y="72"/>
                    <a:pt x="123" y="72"/>
                  </a:cubicBezTo>
                  <a:cubicBezTo>
                    <a:pt x="121" y="72"/>
                    <a:pt x="121" y="72"/>
                    <a:pt x="121" y="72"/>
                  </a:cubicBezTo>
                  <a:cubicBezTo>
                    <a:pt x="121" y="73"/>
                    <a:pt x="121" y="73"/>
                    <a:pt x="121" y="73"/>
                  </a:cubicBezTo>
                  <a:cubicBezTo>
                    <a:pt x="121" y="73"/>
                    <a:pt x="121" y="73"/>
                    <a:pt x="121" y="73"/>
                  </a:cubicBezTo>
                  <a:cubicBezTo>
                    <a:pt x="123" y="72"/>
                    <a:pt x="123" y="72"/>
                    <a:pt x="123" y="72"/>
                  </a:cubicBezTo>
                  <a:cubicBezTo>
                    <a:pt x="124" y="72"/>
                    <a:pt x="124" y="72"/>
                    <a:pt x="124" y="72"/>
                  </a:cubicBezTo>
                  <a:cubicBezTo>
                    <a:pt x="123" y="71"/>
                    <a:pt x="123" y="71"/>
                    <a:pt x="123" y="71"/>
                  </a:cubicBezTo>
                  <a:close/>
                  <a:moveTo>
                    <a:pt x="117" y="71"/>
                  </a:moveTo>
                  <a:cubicBezTo>
                    <a:pt x="117" y="71"/>
                    <a:pt x="117" y="71"/>
                    <a:pt x="117" y="71"/>
                  </a:cubicBezTo>
                  <a:cubicBezTo>
                    <a:pt x="117" y="72"/>
                    <a:pt x="117" y="72"/>
                    <a:pt x="117" y="72"/>
                  </a:cubicBezTo>
                  <a:cubicBezTo>
                    <a:pt x="117" y="72"/>
                    <a:pt x="117" y="72"/>
                    <a:pt x="117" y="72"/>
                  </a:cubicBezTo>
                  <a:cubicBezTo>
                    <a:pt x="116" y="72"/>
                    <a:pt x="116" y="72"/>
                    <a:pt x="116" y="72"/>
                  </a:cubicBezTo>
                  <a:cubicBezTo>
                    <a:pt x="116" y="71"/>
                    <a:pt x="116" y="71"/>
                    <a:pt x="116" y="71"/>
                  </a:cubicBezTo>
                  <a:cubicBezTo>
                    <a:pt x="117" y="71"/>
                    <a:pt x="117" y="71"/>
                    <a:pt x="117" y="71"/>
                  </a:cubicBezTo>
                  <a:close/>
                  <a:moveTo>
                    <a:pt x="104" y="67"/>
                  </a:moveTo>
                  <a:cubicBezTo>
                    <a:pt x="106" y="66"/>
                    <a:pt x="106" y="66"/>
                    <a:pt x="106" y="66"/>
                  </a:cubicBezTo>
                  <a:cubicBezTo>
                    <a:pt x="107" y="67"/>
                    <a:pt x="107" y="67"/>
                    <a:pt x="107" y="67"/>
                  </a:cubicBezTo>
                  <a:cubicBezTo>
                    <a:pt x="108" y="67"/>
                    <a:pt x="108" y="67"/>
                    <a:pt x="108" y="67"/>
                  </a:cubicBezTo>
                  <a:cubicBezTo>
                    <a:pt x="109" y="66"/>
                    <a:pt x="109" y="66"/>
                    <a:pt x="109" y="66"/>
                  </a:cubicBezTo>
                  <a:cubicBezTo>
                    <a:pt x="110" y="67"/>
                    <a:pt x="110" y="67"/>
                    <a:pt x="110" y="67"/>
                  </a:cubicBezTo>
                  <a:cubicBezTo>
                    <a:pt x="110" y="67"/>
                    <a:pt x="110" y="67"/>
                    <a:pt x="110" y="67"/>
                  </a:cubicBezTo>
                  <a:cubicBezTo>
                    <a:pt x="111" y="67"/>
                    <a:pt x="111" y="67"/>
                    <a:pt x="111" y="67"/>
                  </a:cubicBezTo>
                  <a:cubicBezTo>
                    <a:pt x="112" y="68"/>
                    <a:pt x="112" y="68"/>
                    <a:pt x="112" y="68"/>
                  </a:cubicBezTo>
                  <a:cubicBezTo>
                    <a:pt x="112" y="69"/>
                    <a:pt x="112" y="69"/>
                    <a:pt x="112" y="69"/>
                  </a:cubicBezTo>
                  <a:cubicBezTo>
                    <a:pt x="112" y="70"/>
                    <a:pt x="112" y="70"/>
                    <a:pt x="112" y="70"/>
                  </a:cubicBezTo>
                  <a:cubicBezTo>
                    <a:pt x="111" y="70"/>
                    <a:pt x="111" y="70"/>
                    <a:pt x="111" y="70"/>
                  </a:cubicBezTo>
                  <a:cubicBezTo>
                    <a:pt x="110" y="70"/>
                    <a:pt x="110" y="70"/>
                    <a:pt x="110" y="70"/>
                  </a:cubicBezTo>
                  <a:cubicBezTo>
                    <a:pt x="109" y="70"/>
                    <a:pt x="109" y="70"/>
                    <a:pt x="109" y="70"/>
                  </a:cubicBezTo>
                  <a:cubicBezTo>
                    <a:pt x="108" y="69"/>
                    <a:pt x="108" y="69"/>
                    <a:pt x="108" y="69"/>
                  </a:cubicBezTo>
                  <a:cubicBezTo>
                    <a:pt x="107" y="69"/>
                    <a:pt x="107" y="69"/>
                    <a:pt x="107" y="69"/>
                  </a:cubicBezTo>
                  <a:cubicBezTo>
                    <a:pt x="107" y="68"/>
                    <a:pt x="107" y="68"/>
                    <a:pt x="107" y="68"/>
                  </a:cubicBezTo>
                  <a:cubicBezTo>
                    <a:pt x="106" y="68"/>
                    <a:pt x="106" y="68"/>
                    <a:pt x="106" y="68"/>
                  </a:cubicBezTo>
                  <a:cubicBezTo>
                    <a:pt x="105" y="68"/>
                    <a:pt x="105" y="68"/>
                    <a:pt x="105" y="68"/>
                  </a:cubicBezTo>
                  <a:cubicBezTo>
                    <a:pt x="104" y="67"/>
                    <a:pt x="104" y="67"/>
                    <a:pt x="104" y="67"/>
                  </a:cubicBezTo>
                  <a:cubicBezTo>
                    <a:pt x="104" y="67"/>
                    <a:pt x="104" y="67"/>
                    <a:pt x="104" y="67"/>
                  </a:cubicBezTo>
                  <a:close/>
                  <a:moveTo>
                    <a:pt x="90" y="57"/>
                  </a:moveTo>
                  <a:cubicBezTo>
                    <a:pt x="91" y="58"/>
                    <a:pt x="91" y="58"/>
                    <a:pt x="91" y="58"/>
                  </a:cubicBezTo>
                  <a:cubicBezTo>
                    <a:pt x="91" y="57"/>
                    <a:pt x="91" y="57"/>
                    <a:pt x="91" y="57"/>
                  </a:cubicBezTo>
                  <a:cubicBezTo>
                    <a:pt x="91" y="58"/>
                    <a:pt x="91" y="58"/>
                    <a:pt x="91" y="58"/>
                  </a:cubicBezTo>
                  <a:cubicBezTo>
                    <a:pt x="90" y="58"/>
                    <a:pt x="90" y="58"/>
                    <a:pt x="90" y="58"/>
                  </a:cubicBezTo>
                  <a:cubicBezTo>
                    <a:pt x="90" y="57"/>
                    <a:pt x="90" y="57"/>
                    <a:pt x="90" y="57"/>
                  </a:cubicBezTo>
                  <a:close/>
                  <a:moveTo>
                    <a:pt x="88" y="56"/>
                  </a:moveTo>
                  <a:cubicBezTo>
                    <a:pt x="88" y="57"/>
                    <a:pt x="88" y="57"/>
                    <a:pt x="88" y="57"/>
                  </a:cubicBezTo>
                  <a:cubicBezTo>
                    <a:pt x="89" y="56"/>
                    <a:pt x="89" y="56"/>
                    <a:pt x="89" y="56"/>
                  </a:cubicBezTo>
                  <a:cubicBezTo>
                    <a:pt x="89" y="56"/>
                    <a:pt x="89" y="56"/>
                    <a:pt x="89" y="56"/>
                  </a:cubicBezTo>
                  <a:cubicBezTo>
                    <a:pt x="90" y="56"/>
                    <a:pt x="90" y="56"/>
                    <a:pt x="90" y="56"/>
                  </a:cubicBezTo>
                  <a:cubicBezTo>
                    <a:pt x="89" y="56"/>
                    <a:pt x="89" y="56"/>
                    <a:pt x="89" y="56"/>
                  </a:cubicBezTo>
                  <a:cubicBezTo>
                    <a:pt x="89" y="56"/>
                    <a:pt x="89" y="56"/>
                    <a:pt x="89" y="56"/>
                  </a:cubicBezTo>
                  <a:cubicBezTo>
                    <a:pt x="88" y="56"/>
                    <a:pt x="88" y="56"/>
                    <a:pt x="88" y="56"/>
                  </a:cubicBezTo>
                  <a:cubicBezTo>
                    <a:pt x="88" y="56"/>
                    <a:pt x="88" y="56"/>
                    <a:pt x="88" y="56"/>
                  </a:cubicBezTo>
                  <a:cubicBezTo>
                    <a:pt x="88" y="56"/>
                    <a:pt x="88" y="56"/>
                    <a:pt x="88" y="56"/>
                  </a:cubicBezTo>
                  <a:close/>
                  <a:moveTo>
                    <a:pt x="135" y="60"/>
                  </a:moveTo>
                  <a:cubicBezTo>
                    <a:pt x="136" y="60"/>
                    <a:pt x="136" y="60"/>
                    <a:pt x="136" y="60"/>
                  </a:cubicBezTo>
                  <a:cubicBezTo>
                    <a:pt x="138" y="60"/>
                    <a:pt x="138" y="60"/>
                    <a:pt x="138" y="60"/>
                  </a:cubicBezTo>
                  <a:cubicBezTo>
                    <a:pt x="138" y="60"/>
                    <a:pt x="138" y="60"/>
                    <a:pt x="138" y="60"/>
                  </a:cubicBezTo>
                  <a:cubicBezTo>
                    <a:pt x="138" y="60"/>
                    <a:pt x="138" y="60"/>
                    <a:pt x="138" y="60"/>
                  </a:cubicBezTo>
                  <a:cubicBezTo>
                    <a:pt x="139" y="60"/>
                    <a:pt x="139" y="60"/>
                    <a:pt x="139" y="60"/>
                  </a:cubicBezTo>
                  <a:cubicBezTo>
                    <a:pt x="140" y="59"/>
                    <a:pt x="140" y="59"/>
                    <a:pt x="140" y="59"/>
                  </a:cubicBezTo>
                  <a:cubicBezTo>
                    <a:pt x="140" y="59"/>
                    <a:pt x="140" y="59"/>
                    <a:pt x="140" y="59"/>
                  </a:cubicBezTo>
                  <a:cubicBezTo>
                    <a:pt x="139" y="59"/>
                    <a:pt x="139" y="59"/>
                    <a:pt x="139" y="59"/>
                  </a:cubicBezTo>
                  <a:cubicBezTo>
                    <a:pt x="138" y="59"/>
                    <a:pt x="138" y="59"/>
                    <a:pt x="138" y="59"/>
                  </a:cubicBezTo>
                  <a:cubicBezTo>
                    <a:pt x="137" y="59"/>
                    <a:pt x="137" y="59"/>
                    <a:pt x="137" y="59"/>
                  </a:cubicBezTo>
                  <a:cubicBezTo>
                    <a:pt x="136" y="59"/>
                    <a:pt x="136" y="59"/>
                    <a:pt x="136" y="59"/>
                  </a:cubicBezTo>
                  <a:cubicBezTo>
                    <a:pt x="135" y="59"/>
                    <a:pt x="135" y="59"/>
                    <a:pt x="135" y="59"/>
                  </a:cubicBezTo>
                  <a:cubicBezTo>
                    <a:pt x="135" y="60"/>
                    <a:pt x="135" y="60"/>
                    <a:pt x="135" y="60"/>
                  </a:cubicBezTo>
                  <a:cubicBezTo>
                    <a:pt x="135" y="60"/>
                    <a:pt x="135" y="60"/>
                    <a:pt x="135" y="60"/>
                  </a:cubicBezTo>
                  <a:close/>
                  <a:moveTo>
                    <a:pt x="134" y="61"/>
                  </a:moveTo>
                  <a:cubicBezTo>
                    <a:pt x="134" y="62"/>
                    <a:pt x="134" y="62"/>
                    <a:pt x="134" y="62"/>
                  </a:cubicBezTo>
                  <a:cubicBezTo>
                    <a:pt x="134" y="62"/>
                    <a:pt x="134" y="62"/>
                    <a:pt x="134" y="62"/>
                  </a:cubicBezTo>
                  <a:cubicBezTo>
                    <a:pt x="134" y="62"/>
                    <a:pt x="134" y="62"/>
                    <a:pt x="134" y="62"/>
                  </a:cubicBezTo>
                  <a:cubicBezTo>
                    <a:pt x="134" y="61"/>
                    <a:pt x="134" y="61"/>
                    <a:pt x="134" y="61"/>
                  </a:cubicBezTo>
                  <a:close/>
                  <a:moveTo>
                    <a:pt x="130" y="61"/>
                  </a:moveTo>
                  <a:cubicBezTo>
                    <a:pt x="129" y="62"/>
                    <a:pt x="129" y="62"/>
                    <a:pt x="129" y="62"/>
                  </a:cubicBezTo>
                  <a:cubicBezTo>
                    <a:pt x="129" y="62"/>
                    <a:pt x="129" y="62"/>
                    <a:pt x="129" y="62"/>
                  </a:cubicBezTo>
                  <a:cubicBezTo>
                    <a:pt x="129" y="62"/>
                    <a:pt x="129" y="62"/>
                    <a:pt x="129" y="62"/>
                  </a:cubicBezTo>
                  <a:cubicBezTo>
                    <a:pt x="129" y="63"/>
                    <a:pt x="129" y="63"/>
                    <a:pt x="129" y="63"/>
                  </a:cubicBezTo>
                  <a:cubicBezTo>
                    <a:pt x="130" y="63"/>
                    <a:pt x="130" y="63"/>
                    <a:pt x="130" y="63"/>
                  </a:cubicBezTo>
                  <a:cubicBezTo>
                    <a:pt x="131" y="62"/>
                    <a:pt x="131" y="62"/>
                    <a:pt x="131" y="62"/>
                  </a:cubicBezTo>
                  <a:cubicBezTo>
                    <a:pt x="132" y="62"/>
                    <a:pt x="132" y="62"/>
                    <a:pt x="132" y="62"/>
                  </a:cubicBezTo>
                  <a:cubicBezTo>
                    <a:pt x="131" y="61"/>
                    <a:pt x="131" y="61"/>
                    <a:pt x="131" y="61"/>
                  </a:cubicBezTo>
                  <a:cubicBezTo>
                    <a:pt x="130" y="62"/>
                    <a:pt x="130" y="62"/>
                    <a:pt x="130" y="62"/>
                  </a:cubicBezTo>
                  <a:cubicBezTo>
                    <a:pt x="130" y="61"/>
                    <a:pt x="130" y="61"/>
                    <a:pt x="130" y="61"/>
                  </a:cubicBezTo>
                  <a:close/>
                  <a:moveTo>
                    <a:pt x="127" y="63"/>
                  </a:moveTo>
                  <a:cubicBezTo>
                    <a:pt x="127" y="63"/>
                    <a:pt x="127" y="63"/>
                    <a:pt x="127" y="63"/>
                  </a:cubicBezTo>
                  <a:cubicBezTo>
                    <a:pt x="128" y="63"/>
                    <a:pt x="128" y="63"/>
                    <a:pt x="128" y="63"/>
                  </a:cubicBezTo>
                  <a:cubicBezTo>
                    <a:pt x="128" y="62"/>
                    <a:pt x="128" y="62"/>
                    <a:pt x="128" y="62"/>
                  </a:cubicBezTo>
                  <a:cubicBezTo>
                    <a:pt x="128" y="62"/>
                    <a:pt x="128" y="62"/>
                    <a:pt x="128" y="62"/>
                  </a:cubicBezTo>
                  <a:cubicBezTo>
                    <a:pt x="128" y="62"/>
                    <a:pt x="128" y="62"/>
                    <a:pt x="128" y="62"/>
                  </a:cubicBezTo>
                  <a:cubicBezTo>
                    <a:pt x="127" y="63"/>
                    <a:pt x="127" y="63"/>
                    <a:pt x="127" y="63"/>
                  </a:cubicBezTo>
                  <a:cubicBezTo>
                    <a:pt x="127" y="63"/>
                    <a:pt x="127" y="63"/>
                    <a:pt x="127" y="63"/>
                  </a:cubicBezTo>
                  <a:close/>
                  <a:moveTo>
                    <a:pt x="124" y="63"/>
                  </a:moveTo>
                  <a:cubicBezTo>
                    <a:pt x="125" y="62"/>
                    <a:pt x="125" y="62"/>
                    <a:pt x="125" y="62"/>
                  </a:cubicBezTo>
                  <a:cubicBezTo>
                    <a:pt x="125" y="62"/>
                    <a:pt x="125" y="62"/>
                    <a:pt x="125" y="62"/>
                  </a:cubicBezTo>
                  <a:cubicBezTo>
                    <a:pt x="125" y="62"/>
                    <a:pt x="125" y="62"/>
                    <a:pt x="125" y="62"/>
                  </a:cubicBezTo>
                  <a:cubicBezTo>
                    <a:pt x="126" y="62"/>
                    <a:pt x="126" y="62"/>
                    <a:pt x="126" y="62"/>
                  </a:cubicBezTo>
                  <a:cubicBezTo>
                    <a:pt x="126" y="62"/>
                    <a:pt x="126" y="62"/>
                    <a:pt x="126" y="62"/>
                  </a:cubicBezTo>
                  <a:cubicBezTo>
                    <a:pt x="127" y="62"/>
                    <a:pt x="127" y="62"/>
                    <a:pt x="127" y="62"/>
                  </a:cubicBezTo>
                  <a:cubicBezTo>
                    <a:pt x="126" y="63"/>
                    <a:pt x="126" y="63"/>
                    <a:pt x="126" y="63"/>
                  </a:cubicBezTo>
                  <a:cubicBezTo>
                    <a:pt x="125" y="63"/>
                    <a:pt x="125" y="63"/>
                    <a:pt x="125" y="63"/>
                  </a:cubicBezTo>
                  <a:cubicBezTo>
                    <a:pt x="124" y="63"/>
                    <a:pt x="124" y="63"/>
                    <a:pt x="124" y="63"/>
                  </a:cubicBezTo>
                  <a:cubicBezTo>
                    <a:pt x="124" y="63"/>
                    <a:pt x="124" y="63"/>
                    <a:pt x="124" y="63"/>
                  </a:cubicBezTo>
                  <a:close/>
                  <a:moveTo>
                    <a:pt x="123" y="63"/>
                  </a:moveTo>
                  <a:cubicBezTo>
                    <a:pt x="122" y="63"/>
                    <a:pt x="122" y="63"/>
                    <a:pt x="122" y="63"/>
                  </a:cubicBezTo>
                  <a:cubicBezTo>
                    <a:pt x="122" y="64"/>
                    <a:pt x="122" y="64"/>
                    <a:pt x="122" y="64"/>
                  </a:cubicBezTo>
                  <a:cubicBezTo>
                    <a:pt x="122" y="63"/>
                    <a:pt x="122" y="63"/>
                    <a:pt x="122" y="63"/>
                  </a:cubicBezTo>
                  <a:cubicBezTo>
                    <a:pt x="123" y="63"/>
                    <a:pt x="123" y="63"/>
                    <a:pt x="123" y="63"/>
                  </a:cubicBezTo>
                  <a:close/>
                  <a:moveTo>
                    <a:pt x="124" y="62"/>
                  </a:moveTo>
                  <a:cubicBezTo>
                    <a:pt x="123" y="62"/>
                    <a:pt x="123" y="62"/>
                    <a:pt x="123" y="62"/>
                  </a:cubicBezTo>
                  <a:cubicBezTo>
                    <a:pt x="123" y="62"/>
                    <a:pt x="123" y="62"/>
                    <a:pt x="123" y="62"/>
                  </a:cubicBezTo>
                  <a:cubicBezTo>
                    <a:pt x="124" y="62"/>
                    <a:pt x="124" y="62"/>
                    <a:pt x="124" y="62"/>
                  </a:cubicBezTo>
                  <a:cubicBezTo>
                    <a:pt x="124" y="62"/>
                    <a:pt x="124" y="62"/>
                    <a:pt x="124" y="62"/>
                  </a:cubicBezTo>
                  <a:close/>
                  <a:moveTo>
                    <a:pt x="108" y="63"/>
                  </a:moveTo>
                  <a:cubicBezTo>
                    <a:pt x="108" y="63"/>
                    <a:pt x="108" y="63"/>
                    <a:pt x="108" y="63"/>
                  </a:cubicBezTo>
                  <a:cubicBezTo>
                    <a:pt x="109" y="62"/>
                    <a:pt x="109" y="62"/>
                    <a:pt x="109" y="62"/>
                  </a:cubicBezTo>
                  <a:cubicBezTo>
                    <a:pt x="112" y="61"/>
                    <a:pt x="112" y="61"/>
                    <a:pt x="112" y="61"/>
                  </a:cubicBezTo>
                  <a:cubicBezTo>
                    <a:pt x="113" y="62"/>
                    <a:pt x="113" y="62"/>
                    <a:pt x="113" y="62"/>
                  </a:cubicBezTo>
                  <a:cubicBezTo>
                    <a:pt x="113" y="62"/>
                    <a:pt x="113" y="62"/>
                    <a:pt x="113" y="62"/>
                  </a:cubicBezTo>
                  <a:cubicBezTo>
                    <a:pt x="114" y="62"/>
                    <a:pt x="114" y="62"/>
                    <a:pt x="114" y="62"/>
                  </a:cubicBezTo>
                  <a:cubicBezTo>
                    <a:pt x="116" y="63"/>
                    <a:pt x="116" y="63"/>
                    <a:pt x="116" y="63"/>
                  </a:cubicBezTo>
                  <a:cubicBezTo>
                    <a:pt x="117" y="62"/>
                    <a:pt x="117" y="62"/>
                    <a:pt x="117" y="62"/>
                  </a:cubicBezTo>
                  <a:cubicBezTo>
                    <a:pt x="118" y="63"/>
                    <a:pt x="118" y="63"/>
                    <a:pt x="118" y="63"/>
                  </a:cubicBezTo>
                  <a:cubicBezTo>
                    <a:pt x="118" y="63"/>
                    <a:pt x="118" y="63"/>
                    <a:pt x="118" y="63"/>
                  </a:cubicBezTo>
                  <a:cubicBezTo>
                    <a:pt x="119" y="63"/>
                    <a:pt x="119" y="63"/>
                    <a:pt x="119" y="63"/>
                  </a:cubicBezTo>
                  <a:cubicBezTo>
                    <a:pt x="120" y="62"/>
                    <a:pt x="120" y="62"/>
                    <a:pt x="120" y="62"/>
                  </a:cubicBezTo>
                  <a:cubicBezTo>
                    <a:pt x="121" y="62"/>
                    <a:pt x="121" y="62"/>
                    <a:pt x="121" y="62"/>
                  </a:cubicBezTo>
                  <a:cubicBezTo>
                    <a:pt x="121" y="61"/>
                    <a:pt x="121" y="61"/>
                    <a:pt x="121" y="61"/>
                  </a:cubicBezTo>
                  <a:cubicBezTo>
                    <a:pt x="121" y="61"/>
                    <a:pt x="121" y="61"/>
                    <a:pt x="121" y="61"/>
                  </a:cubicBezTo>
                  <a:cubicBezTo>
                    <a:pt x="122" y="61"/>
                    <a:pt x="122" y="61"/>
                    <a:pt x="122" y="61"/>
                  </a:cubicBezTo>
                  <a:cubicBezTo>
                    <a:pt x="123" y="61"/>
                    <a:pt x="123" y="61"/>
                    <a:pt x="123" y="61"/>
                  </a:cubicBezTo>
                  <a:cubicBezTo>
                    <a:pt x="123" y="62"/>
                    <a:pt x="123" y="62"/>
                    <a:pt x="123" y="62"/>
                  </a:cubicBezTo>
                  <a:cubicBezTo>
                    <a:pt x="122" y="62"/>
                    <a:pt x="122" y="62"/>
                    <a:pt x="122" y="62"/>
                  </a:cubicBezTo>
                  <a:cubicBezTo>
                    <a:pt x="122" y="63"/>
                    <a:pt x="122" y="63"/>
                    <a:pt x="122" y="63"/>
                  </a:cubicBezTo>
                  <a:cubicBezTo>
                    <a:pt x="121" y="63"/>
                    <a:pt x="121" y="63"/>
                    <a:pt x="121" y="63"/>
                  </a:cubicBezTo>
                  <a:cubicBezTo>
                    <a:pt x="120" y="64"/>
                    <a:pt x="120" y="64"/>
                    <a:pt x="120" y="64"/>
                  </a:cubicBezTo>
                  <a:cubicBezTo>
                    <a:pt x="120" y="64"/>
                    <a:pt x="120" y="64"/>
                    <a:pt x="120" y="64"/>
                  </a:cubicBezTo>
                  <a:cubicBezTo>
                    <a:pt x="119" y="64"/>
                    <a:pt x="119" y="64"/>
                    <a:pt x="119" y="64"/>
                  </a:cubicBezTo>
                  <a:cubicBezTo>
                    <a:pt x="118" y="64"/>
                    <a:pt x="118" y="64"/>
                    <a:pt x="118" y="64"/>
                  </a:cubicBezTo>
                  <a:cubicBezTo>
                    <a:pt x="116" y="64"/>
                    <a:pt x="116" y="64"/>
                    <a:pt x="116" y="64"/>
                  </a:cubicBezTo>
                  <a:cubicBezTo>
                    <a:pt x="115" y="64"/>
                    <a:pt x="115" y="64"/>
                    <a:pt x="115" y="64"/>
                  </a:cubicBezTo>
                  <a:cubicBezTo>
                    <a:pt x="114" y="64"/>
                    <a:pt x="114" y="64"/>
                    <a:pt x="114" y="64"/>
                  </a:cubicBezTo>
                  <a:cubicBezTo>
                    <a:pt x="114" y="65"/>
                    <a:pt x="114" y="65"/>
                    <a:pt x="114" y="65"/>
                  </a:cubicBezTo>
                  <a:cubicBezTo>
                    <a:pt x="113" y="65"/>
                    <a:pt x="113" y="65"/>
                    <a:pt x="113" y="65"/>
                  </a:cubicBezTo>
                  <a:cubicBezTo>
                    <a:pt x="113" y="64"/>
                    <a:pt x="113" y="64"/>
                    <a:pt x="113" y="64"/>
                  </a:cubicBezTo>
                  <a:cubicBezTo>
                    <a:pt x="112" y="65"/>
                    <a:pt x="112" y="65"/>
                    <a:pt x="112" y="65"/>
                  </a:cubicBezTo>
                  <a:cubicBezTo>
                    <a:pt x="111" y="64"/>
                    <a:pt x="111" y="64"/>
                    <a:pt x="111" y="64"/>
                  </a:cubicBezTo>
                  <a:cubicBezTo>
                    <a:pt x="111" y="64"/>
                    <a:pt x="111" y="64"/>
                    <a:pt x="111" y="64"/>
                  </a:cubicBezTo>
                  <a:cubicBezTo>
                    <a:pt x="110" y="64"/>
                    <a:pt x="110" y="64"/>
                    <a:pt x="110" y="64"/>
                  </a:cubicBezTo>
                  <a:cubicBezTo>
                    <a:pt x="109" y="64"/>
                    <a:pt x="109" y="64"/>
                    <a:pt x="109" y="64"/>
                  </a:cubicBezTo>
                  <a:cubicBezTo>
                    <a:pt x="109" y="64"/>
                    <a:pt x="109" y="64"/>
                    <a:pt x="109" y="64"/>
                  </a:cubicBezTo>
                  <a:cubicBezTo>
                    <a:pt x="108" y="64"/>
                    <a:pt x="108" y="64"/>
                    <a:pt x="108" y="64"/>
                  </a:cubicBezTo>
                  <a:cubicBezTo>
                    <a:pt x="108" y="63"/>
                    <a:pt x="108" y="63"/>
                    <a:pt x="108" y="63"/>
                  </a:cubicBezTo>
                  <a:close/>
                  <a:moveTo>
                    <a:pt x="107" y="63"/>
                  </a:moveTo>
                  <a:cubicBezTo>
                    <a:pt x="107" y="64"/>
                    <a:pt x="107" y="64"/>
                    <a:pt x="107" y="64"/>
                  </a:cubicBezTo>
                  <a:cubicBezTo>
                    <a:pt x="108" y="64"/>
                    <a:pt x="108" y="64"/>
                    <a:pt x="108" y="64"/>
                  </a:cubicBezTo>
                  <a:cubicBezTo>
                    <a:pt x="108" y="63"/>
                    <a:pt x="108" y="63"/>
                    <a:pt x="108" y="63"/>
                  </a:cubicBezTo>
                  <a:cubicBezTo>
                    <a:pt x="107" y="63"/>
                    <a:pt x="107" y="63"/>
                    <a:pt x="107" y="63"/>
                  </a:cubicBezTo>
                  <a:close/>
                  <a:moveTo>
                    <a:pt x="107" y="63"/>
                  </a:moveTo>
                  <a:cubicBezTo>
                    <a:pt x="106" y="63"/>
                    <a:pt x="106" y="63"/>
                    <a:pt x="106" y="63"/>
                  </a:cubicBezTo>
                  <a:cubicBezTo>
                    <a:pt x="106" y="64"/>
                    <a:pt x="106" y="64"/>
                    <a:pt x="106" y="64"/>
                  </a:cubicBezTo>
                  <a:cubicBezTo>
                    <a:pt x="106" y="64"/>
                    <a:pt x="106" y="64"/>
                    <a:pt x="106" y="64"/>
                  </a:cubicBezTo>
                  <a:cubicBezTo>
                    <a:pt x="107" y="63"/>
                    <a:pt x="107" y="63"/>
                    <a:pt x="107" y="63"/>
                  </a:cubicBezTo>
                  <a:cubicBezTo>
                    <a:pt x="107" y="63"/>
                    <a:pt x="107" y="63"/>
                    <a:pt x="107" y="63"/>
                  </a:cubicBezTo>
                  <a:close/>
                  <a:moveTo>
                    <a:pt x="94" y="63"/>
                  </a:moveTo>
                  <a:cubicBezTo>
                    <a:pt x="94" y="64"/>
                    <a:pt x="94" y="64"/>
                    <a:pt x="94" y="64"/>
                  </a:cubicBezTo>
                  <a:cubicBezTo>
                    <a:pt x="94" y="64"/>
                    <a:pt x="94" y="64"/>
                    <a:pt x="94" y="64"/>
                  </a:cubicBezTo>
                  <a:cubicBezTo>
                    <a:pt x="94" y="64"/>
                    <a:pt x="94" y="64"/>
                    <a:pt x="94" y="64"/>
                  </a:cubicBezTo>
                  <a:cubicBezTo>
                    <a:pt x="95" y="65"/>
                    <a:pt x="95" y="65"/>
                    <a:pt x="95" y="65"/>
                  </a:cubicBezTo>
                  <a:cubicBezTo>
                    <a:pt x="95" y="65"/>
                    <a:pt x="95" y="65"/>
                    <a:pt x="95" y="65"/>
                  </a:cubicBezTo>
                  <a:cubicBezTo>
                    <a:pt x="96" y="65"/>
                    <a:pt x="96" y="65"/>
                    <a:pt x="96" y="65"/>
                  </a:cubicBezTo>
                  <a:cubicBezTo>
                    <a:pt x="97" y="65"/>
                    <a:pt x="97" y="65"/>
                    <a:pt x="97" y="65"/>
                  </a:cubicBezTo>
                  <a:cubicBezTo>
                    <a:pt x="98" y="65"/>
                    <a:pt x="98" y="65"/>
                    <a:pt x="98" y="65"/>
                  </a:cubicBezTo>
                  <a:cubicBezTo>
                    <a:pt x="98" y="64"/>
                    <a:pt x="98" y="64"/>
                    <a:pt x="98" y="64"/>
                  </a:cubicBezTo>
                  <a:cubicBezTo>
                    <a:pt x="99" y="65"/>
                    <a:pt x="99" y="65"/>
                    <a:pt x="99" y="65"/>
                  </a:cubicBezTo>
                  <a:cubicBezTo>
                    <a:pt x="100" y="64"/>
                    <a:pt x="100" y="64"/>
                    <a:pt x="100" y="64"/>
                  </a:cubicBezTo>
                  <a:cubicBezTo>
                    <a:pt x="101" y="65"/>
                    <a:pt x="101" y="65"/>
                    <a:pt x="101" y="65"/>
                  </a:cubicBezTo>
                  <a:cubicBezTo>
                    <a:pt x="102" y="64"/>
                    <a:pt x="102" y="64"/>
                    <a:pt x="102" y="64"/>
                  </a:cubicBezTo>
                  <a:cubicBezTo>
                    <a:pt x="102" y="64"/>
                    <a:pt x="102" y="64"/>
                    <a:pt x="102" y="64"/>
                  </a:cubicBezTo>
                  <a:cubicBezTo>
                    <a:pt x="103" y="64"/>
                    <a:pt x="103" y="64"/>
                    <a:pt x="103" y="64"/>
                  </a:cubicBezTo>
                  <a:cubicBezTo>
                    <a:pt x="104" y="64"/>
                    <a:pt x="104" y="64"/>
                    <a:pt x="104" y="64"/>
                  </a:cubicBezTo>
                  <a:cubicBezTo>
                    <a:pt x="104" y="64"/>
                    <a:pt x="104" y="64"/>
                    <a:pt x="104" y="64"/>
                  </a:cubicBezTo>
                  <a:cubicBezTo>
                    <a:pt x="105" y="64"/>
                    <a:pt x="105" y="64"/>
                    <a:pt x="105" y="64"/>
                  </a:cubicBezTo>
                  <a:cubicBezTo>
                    <a:pt x="105" y="63"/>
                    <a:pt x="105" y="63"/>
                    <a:pt x="105" y="63"/>
                  </a:cubicBezTo>
                  <a:cubicBezTo>
                    <a:pt x="105" y="63"/>
                    <a:pt x="105" y="63"/>
                    <a:pt x="105" y="63"/>
                  </a:cubicBezTo>
                  <a:cubicBezTo>
                    <a:pt x="105" y="63"/>
                    <a:pt x="105" y="63"/>
                    <a:pt x="105" y="63"/>
                  </a:cubicBezTo>
                  <a:cubicBezTo>
                    <a:pt x="105" y="62"/>
                    <a:pt x="105" y="62"/>
                    <a:pt x="105" y="62"/>
                  </a:cubicBezTo>
                  <a:cubicBezTo>
                    <a:pt x="104" y="62"/>
                    <a:pt x="104" y="62"/>
                    <a:pt x="104" y="62"/>
                  </a:cubicBezTo>
                  <a:cubicBezTo>
                    <a:pt x="104" y="62"/>
                    <a:pt x="104" y="62"/>
                    <a:pt x="104" y="62"/>
                  </a:cubicBezTo>
                  <a:cubicBezTo>
                    <a:pt x="103" y="63"/>
                    <a:pt x="103" y="63"/>
                    <a:pt x="103" y="63"/>
                  </a:cubicBezTo>
                  <a:cubicBezTo>
                    <a:pt x="103" y="62"/>
                    <a:pt x="103" y="62"/>
                    <a:pt x="103" y="62"/>
                  </a:cubicBezTo>
                  <a:cubicBezTo>
                    <a:pt x="102" y="61"/>
                    <a:pt x="102" y="61"/>
                    <a:pt x="102" y="61"/>
                  </a:cubicBezTo>
                  <a:cubicBezTo>
                    <a:pt x="101" y="62"/>
                    <a:pt x="101" y="62"/>
                    <a:pt x="101" y="62"/>
                  </a:cubicBezTo>
                  <a:cubicBezTo>
                    <a:pt x="101" y="61"/>
                    <a:pt x="101" y="61"/>
                    <a:pt x="101" y="61"/>
                  </a:cubicBezTo>
                  <a:cubicBezTo>
                    <a:pt x="100" y="61"/>
                    <a:pt x="100" y="61"/>
                    <a:pt x="100" y="61"/>
                  </a:cubicBezTo>
                  <a:cubicBezTo>
                    <a:pt x="99" y="62"/>
                    <a:pt x="99" y="62"/>
                    <a:pt x="99" y="62"/>
                  </a:cubicBezTo>
                  <a:cubicBezTo>
                    <a:pt x="99" y="62"/>
                    <a:pt x="99" y="62"/>
                    <a:pt x="99" y="62"/>
                  </a:cubicBezTo>
                  <a:cubicBezTo>
                    <a:pt x="101" y="63"/>
                    <a:pt x="101" y="63"/>
                    <a:pt x="101" y="63"/>
                  </a:cubicBezTo>
                  <a:cubicBezTo>
                    <a:pt x="101" y="63"/>
                    <a:pt x="101" y="63"/>
                    <a:pt x="101" y="63"/>
                  </a:cubicBezTo>
                  <a:cubicBezTo>
                    <a:pt x="100" y="63"/>
                    <a:pt x="100" y="63"/>
                    <a:pt x="100" y="63"/>
                  </a:cubicBezTo>
                  <a:cubicBezTo>
                    <a:pt x="99" y="64"/>
                    <a:pt x="99" y="64"/>
                    <a:pt x="99" y="64"/>
                  </a:cubicBezTo>
                  <a:cubicBezTo>
                    <a:pt x="98" y="63"/>
                    <a:pt x="98" y="63"/>
                    <a:pt x="98" y="63"/>
                  </a:cubicBezTo>
                  <a:cubicBezTo>
                    <a:pt x="98" y="62"/>
                    <a:pt x="98" y="62"/>
                    <a:pt x="98" y="62"/>
                  </a:cubicBezTo>
                  <a:cubicBezTo>
                    <a:pt x="98" y="62"/>
                    <a:pt x="98" y="62"/>
                    <a:pt x="98" y="62"/>
                  </a:cubicBezTo>
                  <a:cubicBezTo>
                    <a:pt x="97" y="62"/>
                    <a:pt x="97" y="62"/>
                    <a:pt x="97" y="62"/>
                  </a:cubicBezTo>
                  <a:cubicBezTo>
                    <a:pt x="96" y="62"/>
                    <a:pt x="96" y="62"/>
                    <a:pt x="96" y="62"/>
                  </a:cubicBezTo>
                  <a:cubicBezTo>
                    <a:pt x="95" y="63"/>
                    <a:pt x="95" y="63"/>
                    <a:pt x="95" y="63"/>
                  </a:cubicBezTo>
                  <a:cubicBezTo>
                    <a:pt x="95" y="63"/>
                    <a:pt x="94" y="63"/>
                    <a:pt x="94" y="63"/>
                  </a:cubicBezTo>
                  <a:close/>
                  <a:moveTo>
                    <a:pt x="92" y="62"/>
                  </a:moveTo>
                  <a:cubicBezTo>
                    <a:pt x="93" y="62"/>
                    <a:pt x="93" y="62"/>
                    <a:pt x="93" y="62"/>
                  </a:cubicBezTo>
                  <a:cubicBezTo>
                    <a:pt x="94" y="62"/>
                    <a:pt x="94" y="62"/>
                    <a:pt x="94" y="62"/>
                  </a:cubicBezTo>
                  <a:cubicBezTo>
                    <a:pt x="94" y="63"/>
                    <a:pt x="94" y="63"/>
                    <a:pt x="94" y="63"/>
                  </a:cubicBezTo>
                  <a:cubicBezTo>
                    <a:pt x="93" y="64"/>
                    <a:pt x="93" y="64"/>
                    <a:pt x="93" y="64"/>
                  </a:cubicBezTo>
                  <a:cubicBezTo>
                    <a:pt x="93" y="64"/>
                    <a:pt x="93" y="64"/>
                    <a:pt x="93" y="64"/>
                  </a:cubicBezTo>
                  <a:cubicBezTo>
                    <a:pt x="93" y="64"/>
                    <a:pt x="93" y="64"/>
                    <a:pt x="93" y="64"/>
                  </a:cubicBezTo>
                  <a:cubicBezTo>
                    <a:pt x="92" y="64"/>
                    <a:pt x="92" y="64"/>
                    <a:pt x="92" y="64"/>
                  </a:cubicBezTo>
                  <a:cubicBezTo>
                    <a:pt x="91" y="64"/>
                    <a:pt x="91" y="64"/>
                    <a:pt x="91" y="64"/>
                  </a:cubicBezTo>
                  <a:cubicBezTo>
                    <a:pt x="90" y="64"/>
                    <a:pt x="90" y="64"/>
                    <a:pt x="90" y="64"/>
                  </a:cubicBezTo>
                  <a:cubicBezTo>
                    <a:pt x="91" y="63"/>
                    <a:pt x="91" y="63"/>
                    <a:pt x="91" y="63"/>
                  </a:cubicBezTo>
                  <a:cubicBezTo>
                    <a:pt x="91" y="63"/>
                    <a:pt x="91" y="63"/>
                    <a:pt x="91" y="63"/>
                  </a:cubicBezTo>
                  <a:cubicBezTo>
                    <a:pt x="92" y="62"/>
                    <a:pt x="92" y="62"/>
                    <a:pt x="92" y="62"/>
                  </a:cubicBezTo>
                  <a:close/>
                  <a:moveTo>
                    <a:pt x="89" y="64"/>
                  </a:moveTo>
                  <a:cubicBezTo>
                    <a:pt x="89" y="63"/>
                    <a:pt x="89" y="63"/>
                    <a:pt x="89" y="63"/>
                  </a:cubicBezTo>
                  <a:cubicBezTo>
                    <a:pt x="89" y="64"/>
                    <a:pt x="89" y="64"/>
                    <a:pt x="89" y="64"/>
                  </a:cubicBezTo>
                  <a:cubicBezTo>
                    <a:pt x="89" y="64"/>
                    <a:pt x="89" y="64"/>
                    <a:pt x="89" y="64"/>
                  </a:cubicBezTo>
                  <a:cubicBezTo>
                    <a:pt x="89" y="64"/>
                    <a:pt x="89" y="64"/>
                    <a:pt x="89" y="64"/>
                  </a:cubicBezTo>
                  <a:close/>
                  <a:moveTo>
                    <a:pt x="85" y="61"/>
                  </a:moveTo>
                  <a:cubicBezTo>
                    <a:pt x="85" y="62"/>
                    <a:pt x="85" y="62"/>
                    <a:pt x="85" y="62"/>
                  </a:cubicBezTo>
                  <a:cubicBezTo>
                    <a:pt x="85" y="62"/>
                    <a:pt x="85" y="62"/>
                    <a:pt x="85" y="62"/>
                  </a:cubicBezTo>
                  <a:cubicBezTo>
                    <a:pt x="86" y="63"/>
                    <a:pt x="86" y="63"/>
                    <a:pt x="86" y="63"/>
                  </a:cubicBezTo>
                  <a:cubicBezTo>
                    <a:pt x="87" y="63"/>
                    <a:pt x="87" y="63"/>
                    <a:pt x="87" y="63"/>
                  </a:cubicBezTo>
                  <a:cubicBezTo>
                    <a:pt x="87" y="64"/>
                    <a:pt x="87" y="64"/>
                    <a:pt x="87" y="64"/>
                  </a:cubicBezTo>
                  <a:cubicBezTo>
                    <a:pt x="88" y="63"/>
                    <a:pt x="88" y="63"/>
                    <a:pt x="88" y="63"/>
                  </a:cubicBezTo>
                  <a:cubicBezTo>
                    <a:pt x="89" y="63"/>
                    <a:pt x="89" y="63"/>
                    <a:pt x="89" y="63"/>
                  </a:cubicBezTo>
                  <a:cubicBezTo>
                    <a:pt x="89" y="63"/>
                    <a:pt x="89" y="63"/>
                    <a:pt x="89" y="63"/>
                  </a:cubicBezTo>
                  <a:cubicBezTo>
                    <a:pt x="90" y="63"/>
                    <a:pt x="90" y="63"/>
                    <a:pt x="90" y="63"/>
                  </a:cubicBezTo>
                  <a:cubicBezTo>
                    <a:pt x="90" y="62"/>
                    <a:pt x="90" y="62"/>
                    <a:pt x="90" y="62"/>
                  </a:cubicBezTo>
                  <a:cubicBezTo>
                    <a:pt x="89" y="61"/>
                    <a:pt x="89" y="61"/>
                    <a:pt x="89" y="61"/>
                  </a:cubicBezTo>
                  <a:cubicBezTo>
                    <a:pt x="88" y="61"/>
                    <a:pt x="88" y="61"/>
                    <a:pt x="88" y="61"/>
                  </a:cubicBezTo>
                  <a:cubicBezTo>
                    <a:pt x="87" y="61"/>
                    <a:pt x="87" y="61"/>
                    <a:pt x="87" y="61"/>
                  </a:cubicBezTo>
                  <a:cubicBezTo>
                    <a:pt x="86" y="61"/>
                    <a:pt x="86" y="61"/>
                    <a:pt x="86" y="61"/>
                  </a:cubicBezTo>
                  <a:cubicBezTo>
                    <a:pt x="85" y="61"/>
                    <a:pt x="85" y="61"/>
                    <a:pt x="85" y="61"/>
                  </a:cubicBezTo>
                  <a:close/>
                  <a:moveTo>
                    <a:pt x="192" y="62"/>
                  </a:moveTo>
                  <a:cubicBezTo>
                    <a:pt x="193" y="62"/>
                    <a:pt x="193" y="62"/>
                    <a:pt x="193" y="62"/>
                  </a:cubicBezTo>
                  <a:cubicBezTo>
                    <a:pt x="193" y="62"/>
                    <a:pt x="193" y="62"/>
                    <a:pt x="193" y="62"/>
                  </a:cubicBezTo>
                  <a:cubicBezTo>
                    <a:pt x="194" y="62"/>
                    <a:pt x="194" y="62"/>
                    <a:pt x="194" y="62"/>
                  </a:cubicBezTo>
                  <a:cubicBezTo>
                    <a:pt x="193" y="61"/>
                    <a:pt x="193" y="61"/>
                    <a:pt x="193" y="61"/>
                  </a:cubicBezTo>
                  <a:cubicBezTo>
                    <a:pt x="193" y="61"/>
                    <a:pt x="193" y="61"/>
                    <a:pt x="193" y="61"/>
                  </a:cubicBezTo>
                  <a:cubicBezTo>
                    <a:pt x="193" y="61"/>
                    <a:pt x="193" y="61"/>
                    <a:pt x="193" y="61"/>
                  </a:cubicBezTo>
                  <a:cubicBezTo>
                    <a:pt x="192" y="62"/>
                    <a:pt x="192" y="62"/>
                    <a:pt x="192" y="62"/>
                  </a:cubicBezTo>
                  <a:close/>
                  <a:moveTo>
                    <a:pt x="188" y="62"/>
                  </a:moveTo>
                  <a:cubicBezTo>
                    <a:pt x="188" y="62"/>
                    <a:pt x="189" y="62"/>
                    <a:pt x="189" y="62"/>
                  </a:cubicBezTo>
                  <a:cubicBezTo>
                    <a:pt x="190" y="62"/>
                    <a:pt x="190" y="62"/>
                    <a:pt x="190" y="62"/>
                  </a:cubicBezTo>
                  <a:cubicBezTo>
                    <a:pt x="191" y="62"/>
                    <a:pt x="191" y="62"/>
                    <a:pt x="191" y="62"/>
                  </a:cubicBezTo>
                  <a:cubicBezTo>
                    <a:pt x="192" y="62"/>
                    <a:pt x="192" y="62"/>
                    <a:pt x="192" y="62"/>
                  </a:cubicBezTo>
                  <a:cubicBezTo>
                    <a:pt x="192" y="61"/>
                    <a:pt x="192" y="61"/>
                    <a:pt x="192" y="61"/>
                  </a:cubicBezTo>
                  <a:cubicBezTo>
                    <a:pt x="193" y="61"/>
                    <a:pt x="193" y="61"/>
                    <a:pt x="193" y="61"/>
                  </a:cubicBezTo>
                  <a:cubicBezTo>
                    <a:pt x="194" y="60"/>
                    <a:pt x="194" y="60"/>
                    <a:pt x="194" y="60"/>
                  </a:cubicBezTo>
                  <a:cubicBezTo>
                    <a:pt x="194" y="60"/>
                    <a:pt x="194" y="60"/>
                    <a:pt x="194" y="60"/>
                  </a:cubicBezTo>
                  <a:cubicBezTo>
                    <a:pt x="194" y="60"/>
                    <a:pt x="194" y="60"/>
                    <a:pt x="194" y="60"/>
                  </a:cubicBezTo>
                  <a:cubicBezTo>
                    <a:pt x="194" y="59"/>
                    <a:pt x="194" y="59"/>
                    <a:pt x="194" y="59"/>
                  </a:cubicBezTo>
                  <a:cubicBezTo>
                    <a:pt x="194" y="59"/>
                    <a:pt x="194" y="59"/>
                    <a:pt x="194" y="59"/>
                  </a:cubicBezTo>
                  <a:cubicBezTo>
                    <a:pt x="193" y="58"/>
                    <a:pt x="193" y="58"/>
                    <a:pt x="193" y="58"/>
                  </a:cubicBezTo>
                  <a:cubicBezTo>
                    <a:pt x="193" y="58"/>
                    <a:pt x="193" y="58"/>
                    <a:pt x="193" y="58"/>
                  </a:cubicBezTo>
                  <a:cubicBezTo>
                    <a:pt x="192" y="58"/>
                    <a:pt x="192" y="58"/>
                    <a:pt x="192" y="58"/>
                  </a:cubicBezTo>
                  <a:cubicBezTo>
                    <a:pt x="191" y="58"/>
                    <a:pt x="191" y="58"/>
                    <a:pt x="191" y="58"/>
                  </a:cubicBezTo>
                  <a:cubicBezTo>
                    <a:pt x="190" y="59"/>
                    <a:pt x="190" y="59"/>
                    <a:pt x="190" y="59"/>
                  </a:cubicBezTo>
                  <a:cubicBezTo>
                    <a:pt x="190" y="60"/>
                    <a:pt x="190" y="60"/>
                    <a:pt x="190" y="60"/>
                  </a:cubicBezTo>
                  <a:cubicBezTo>
                    <a:pt x="188" y="62"/>
                    <a:pt x="188" y="62"/>
                    <a:pt x="188" y="62"/>
                  </a:cubicBezTo>
                  <a:close/>
                  <a:moveTo>
                    <a:pt x="78" y="56"/>
                  </a:moveTo>
                  <a:cubicBezTo>
                    <a:pt x="77" y="57"/>
                    <a:pt x="77" y="57"/>
                    <a:pt x="77" y="57"/>
                  </a:cubicBezTo>
                  <a:cubicBezTo>
                    <a:pt x="78" y="57"/>
                    <a:pt x="78" y="57"/>
                    <a:pt x="78" y="57"/>
                  </a:cubicBezTo>
                  <a:cubicBezTo>
                    <a:pt x="79" y="58"/>
                    <a:pt x="79" y="58"/>
                    <a:pt x="79" y="58"/>
                  </a:cubicBezTo>
                  <a:cubicBezTo>
                    <a:pt x="79" y="57"/>
                    <a:pt x="79" y="57"/>
                    <a:pt x="79" y="57"/>
                  </a:cubicBezTo>
                  <a:cubicBezTo>
                    <a:pt x="81" y="57"/>
                    <a:pt x="81" y="57"/>
                    <a:pt x="81" y="57"/>
                  </a:cubicBezTo>
                  <a:cubicBezTo>
                    <a:pt x="82" y="57"/>
                    <a:pt x="82" y="57"/>
                    <a:pt x="82" y="57"/>
                  </a:cubicBezTo>
                  <a:cubicBezTo>
                    <a:pt x="83" y="57"/>
                    <a:pt x="83" y="57"/>
                    <a:pt x="83" y="57"/>
                  </a:cubicBezTo>
                  <a:cubicBezTo>
                    <a:pt x="83" y="56"/>
                    <a:pt x="83" y="56"/>
                    <a:pt x="83" y="56"/>
                  </a:cubicBezTo>
                  <a:cubicBezTo>
                    <a:pt x="82" y="56"/>
                    <a:pt x="82" y="56"/>
                    <a:pt x="82" y="56"/>
                  </a:cubicBezTo>
                  <a:cubicBezTo>
                    <a:pt x="81" y="56"/>
                    <a:pt x="81" y="56"/>
                    <a:pt x="81" y="56"/>
                  </a:cubicBezTo>
                  <a:cubicBezTo>
                    <a:pt x="81" y="56"/>
                    <a:pt x="81" y="56"/>
                    <a:pt x="81" y="56"/>
                  </a:cubicBezTo>
                  <a:cubicBezTo>
                    <a:pt x="78" y="56"/>
                    <a:pt x="78" y="56"/>
                    <a:pt x="78" y="56"/>
                  </a:cubicBezTo>
                  <a:cubicBezTo>
                    <a:pt x="78" y="56"/>
                    <a:pt x="78" y="56"/>
                    <a:pt x="78" y="56"/>
                  </a:cubicBezTo>
                  <a:close/>
                  <a:moveTo>
                    <a:pt x="44" y="55"/>
                  </a:moveTo>
                  <a:cubicBezTo>
                    <a:pt x="44" y="55"/>
                    <a:pt x="44" y="55"/>
                    <a:pt x="44" y="55"/>
                  </a:cubicBezTo>
                  <a:cubicBezTo>
                    <a:pt x="45" y="55"/>
                    <a:pt x="45" y="55"/>
                    <a:pt x="45" y="55"/>
                  </a:cubicBezTo>
                  <a:cubicBezTo>
                    <a:pt x="45" y="55"/>
                    <a:pt x="45" y="55"/>
                    <a:pt x="45" y="55"/>
                  </a:cubicBezTo>
                  <a:cubicBezTo>
                    <a:pt x="44" y="55"/>
                    <a:pt x="44" y="55"/>
                    <a:pt x="44" y="55"/>
                  </a:cubicBezTo>
                  <a:close/>
                  <a:moveTo>
                    <a:pt x="45" y="55"/>
                  </a:moveTo>
                  <a:cubicBezTo>
                    <a:pt x="45" y="55"/>
                    <a:pt x="45" y="55"/>
                    <a:pt x="45" y="55"/>
                  </a:cubicBezTo>
                  <a:cubicBezTo>
                    <a:pt x="46" y="55"/>
                    <a:pt x="46" y="55"/>
                    <a:pt x="46" y="55"/>
                  </a:cubicBezTo>
                  <a:cubicBezTo>
                    <a:pt x="46" y="54"/>
                    <a:pt x="46" y="54"/>
                    <a:pt x="46" y="54"/>
                  </a:cubicBezTo>
                  <a:cubicBezTo>
                    <a:pt x="47" y="54"/>
                    <a:pt x="47" y="54"/>
                    <a:pt x="47" y="54"/>
                  </a:cubicBezTo>
                  <a:cubicBezTo>
                    <a:pt x="47" y="53"/>
                    <a:pt x="47" y="53"/>
                    <a:pt x="47" y="53"/>
                  </a:cubicBezTo>
                  <a:cubicBezTo>
                    <a:pt x="47" y="53"/>
                    <a:pt x="47" y="53"/>
                    <a:pt x="47" y="53"/>
                  </a:cubicBezTo>
                  <a:cubicBezTo>
                    <a:pt x="48" y="52"/>
                    <a:pt x="48" y="52"/>
                    <a:pt x="48" y="52"/>
                  </a:cubicBezTo>
                  <a:cubicBezTo>
                    <a:pt x="49" y="52"/>
                    <a:pt x="49" y="52"/>
                    <a:pt x="49" y="52"/>
                  </a:cubicBezTo>
                  <a:cubicBezTo>
                    <a:pt x="50" y="52"/>
                    <a:pt x="50" y="52"/>
                    <a:pt x="50" y="52"/>
                  </a:cubicBezTo>
                  <a:cubicBezTo>
                    <a:pt x="51" y="52"/>
                    <a:pt x="51" y="52"/>
                    <a:pt x="51" y="52"/>
                  </a:cubicBezTo>
                  <a:cubicBezTo>
                    <a:pt x="52" y="53"/>
                    <a:pt x="52" y="53"/>
                    <a:pt x="52" y="53"/>
                  </a:cubicBezTo>
                  <a:cubicBezTo>
                    <a:pt x="52" y="52"/>
                    <a:pt x="52" y="52"/>
                    <a:pt x="52" y="52"/>
                  </a:cubicBezTo>
                  <a:cubicBezTo>
                    <a:pt x="53" y="52"/>
                    <a:pt x="53" y="52"/>
                    <a:pt x="53" y="52"/>
                  </a:cubicBezTo>
                  <a:cubicBezTo>
                    <a:pt x="54" y="52"/>
                    <a:pt x="54" y="52"/>
                    <a:pt x="54" y="52"/>
                  </a:cubicBezTo>
                  <a:cubicBezTo>
                    <a:pt x="55" y="53"/>
                    <a:pt x="55" y="53"/>
                    <a:pt x="55" y="53"/>
                  </a:cubicBezTo>
                  <a:cubicBezTo>
                    <a:pt x="56" y="53"/>
                    <a:pt x="56" y="53"/>
                    <a:pt x="56" y="53"/>
                  </a:cubicBezTo>
                  <a:cubicBezTo>
                    <a:pt x="58" y="53"/>
                    <a:pt x="58" y="53"/>
                    <a:pt x="58" y="53"/>
                  </a:cubicBezTo>
                  <a:cubicBezTo>
                    <a:pt x="59" y="54"/>
                    <a:pt x="59" y="54"/>
                    <a:pt x="59" y="54"/>
                  </a:cubicBezTo>
                  <a:cubicBezTo>
                    <a:pt x="59" y="55"/>
                    <a:pt x="59" y="55"/>
                    <a:pt x="59" y="55"/>
                  </a:cubicBezTo>
                  <a:cubicBezTo>
                    <a:pt x="59" y="55"/>
                    <a:pt x="59" y="55"/>
                    <a:pt x="59" y="55"/>
                  </a:cubicBezTo>
                  <a:cubicBezTo>
                    <a:pt x="61" y="56"/>
                    <a:pt x="61" y="56"/>
                    <a:pt x="61" y="56"/>
                  </a:cubicBezTo>
                  <a:cubicBezTo>
                    <a:pt x="63" y="56"/>
                    <a:pt x="63" y="56"/>
                    <a:pt x="63" y="56"/>
                  </a:cubicBezTo>
                  <a:cubicBezTo>
                    <a:pt x="66" y="56"/>
                    <a:pt x="66" y="56"/>
                    <a:pt x="66" y="56"/>
                  </a:cubicBezTo>
                  <a:cubicBezTo>
                    <a:pt x="68" y="56"/>
                    <a:pt x="68" y="56"/>
                    <a:pt x="68" y="56"/>
                  </a:cubicBezTo>
                  <a:cubicBezTo>
                    <a:pt x="68" y="55"/>
                    <a:pt x="68" y="55"/>
                    <a:pt x="68" y="55"/>
                  </a:cubicBezTo>
                  <a:cubicBezTo>
                    <a:pt x="68" y="54"/>
                    <a:pt x="68" y="54"/>
                    <a:pt x="68" y="54"/>
                  </a:cubicBezTo>
                  <a:cubicBezTo>
                    <a:pt x="69" y="54"/>
                    <a:pt x="69" y="54"/>
                    <a:pt x="69" y="54"/>
                  </a:cubicBezTo>
                  <a:cubicBezTo>
                    <a:pt x="70" y="55"/>
                    <a:pt x="70" y="55"/>
                    <a:pt x="70" y="55"/>
                  </a:cubicBezTo>
                  <a:cubicBezTo>
                    <a:pt x="71" y="55"/>
                    <a:pt x="71" y="55"/>
                    <a:pt x="71" y="55"/>
                  </a:cubicBezTo>
                  <a:cubicBezTo>
                    <a:pt x="72" y="54"/>
                    <a:pt x="72" y="54"/>
                    <a:pt x="72" y="54"/>
                  </a:cubicBezTo>
                  <a:cubicBezTo>
                    <a:pt x="72" y="55"/>
                    <a:pt x="72" y="55"/>
                    <a:pt x="72" y="55"/>
                  </a:cubicBezTo>
                  <a:cubicBezTo>
                    <a:pt x="73" y="56"/>
                    <a:pt x="73" y="56"/>
                    <a:pt x="73" y="56"/>
                  </a:cubicBezTo>
                  <a:cubicBezTo>
                    <a:pt x="74" y="55"/>
                    <a:pt x="74" y="55"/>
                    <a:pt x="74" y="55"/>
                  </a:cubicBezTo>
                  <a:cubicBezTo>
                    <a:pt x="75" y="56"/>
                    <a:pt x="75" y="56"/>
                    <a:pt x="75" y="56"/>
                  </a:cubicBezTo>
                  <a:cubicBezTo>
                    <a:pt x="75" y="56"/>
                    <a:pt x="75" y="56"/>
                    <a:pt x="75" y="56"/>
                  </a:cubicBezTo>
                  <a:cubicBezTo>
                    <a:pt x="77" y="56"/>
                    <a:pt x="77" y="56"/>
                    <a:pt x="77" y="56"/>
                  </a:cubicBezTo>
                  <a:cubicBezTo>
                    <a:pt x="77" y="57"/>
                    <a:pt x="77" y="57"/>
                    <a:pt x="77" y="57"/>
                  </a:cubicBezTo>
                  <a:cubicBezTo>
                    <a:pt x="77" y="58"/>
                    <a:pt x="77" y="58"/>
                    <a:pt x="77" y="58"/>
                  </a:cubicBezTo>
                  <a:cubicBezTo>
                    <a:pt x="78" y="59"/>
                    <a:pt x="78" y="59"/>
                    <a:pt x="78" y="59"/>
                  </a:cubicBezTo>
                  <a:cubicBezTo>
                    <a:pt x="78" y="59"/>
                    <a:pt x="78" y="59"/>
                    <a:pt x="78" y="59"/>
                  </a:cubicBezTo>
                  <a:cubicBezTo>
                    <a:pt x="79" y="60"/>
                    <a:pt x="79" y="60"/>
                    <a:pt x="79" y="60"/>
                  </a:cubicBezTo>
                  <a:cubicBezTo>
                    <a:pt x="80" y="59"/>
                    <a:pt x="80" y="59"/>
                    <a:pt x="80" y="59"/>
                  </a:cubicBezTo>
                  <a:cubicBezTo>
                    <a:pt x="81" y="60"/>
                    <a:pt x="81" y="60"/>
                    <a:pt x="81" y="60"/>
                  </a:cubicBezTo>
                  <a:cubicBezTo>
                    <a:pt x="81" y="60"/>
                    <a:pt x="81" y="60"/>
                    <a:pt x="81" y="60"/>
                  </a:cubicBezTo>
                  <a:cubicBezTo>
                    <a:pt x="82" y="59"/>
                    <a:pt x="82" y="59"/>
                    <a:pt x="82" y="59"/>
                  </a:cubicBezTo>
                  <a:cubicBezTo>
                    <a:pt x="83" y="59"/>
                    <a:pt x="83" y="59"/>
                    <a:pt x="83" y="59"/>
                  </a:cubicBezTo>
                  <a:cubicBezTo>
                    <a:pt x="83" y="60"/>
                    <a:pt x="83" y="60"/>
                    <a:pt x="83" y="60"/>
                  </a:cubicBezTo>
                  <a:cubicBezTo>
                    <a:pt x="84" y="60"/>
                    <a:pt x="84" y="60"/>
                    <a:pt x="84" y="60"/>
                  </a:cubicBezTo>
                  <a:cubicBezTo>
                    <a:pt x="84" y="60"/>
                    <a:pt x="84" y="60"/>
                    <a:pt x="84" y="60"/>
                  </a:cubicBezTo>
                  <a:cubicBezTo>
                    <a:pt x="84" y="62"/>
                    <a:pt x="84" y="62"/>
                    <a:pt x="84" y="62"/>
                  </a:cubicBezTo>
                  <a:cubicBezTo>
                    <a:pt x="84" y="62"/>
                    <a:pt x="84" y="62"/>
                    <a:pt x="84" y="62"/>
                  </a:cubicBezTo>
                  <a:cubicBezTo>
                    <a:pt x="84" y="63"/>
                    <a:pt x="84" y="63"/>
                    <a:pt x="84" y="63"/>
                  </a:cubicBezTo>
                  <a:cubicBezTo>
                    <a:pt x="84" y="64"/>
                    <a:pt x="84" y="64"/>
                    <a:pt x="84" y="64"/>
                  </a:cubicBezTo>
                  <a:cubicBezTo>
                    <a:pt x="84" y="64"/>
                    <a:pt x="84" y="64"/>
                    <a:pt x="84" y="64"/>
                  </a:cubicBezTo>
                  <a:cubicBezTo>
                    <a:pt x="83" y="63"/>
                    <a:pt x="83" y="63"/>
                    <a:pt x="83" y="63"/>
                  </a:cubicBezTo>
                  <a:cubicBezTo>
                    <a:pt x="82" y="64"/>
                    <a:pt x="82" y="64"/>
                    <a:pt x="82" y="64"/>
                  </a:cubicBezTo>
                  <a:cubicBezTo>
                    <a:pt x="81" y="63"/>
                    <a:pt x="81" y="63"/>
                    <a:pt x="81" y="63"/>
                  </a:cubicBezTo>
                  <a:cubicBezTo>
                    <a:pt x="80" y="62"/>
                    <a:pt x="80" y="62"/>
                    <a:pt x="80" y="62"/>
                  </a:cubicBezTo>
                  <a:cubicBezTo>
                    <a:pt x="79" y="62"/>
                    <a:pt x="79" y="62"/>
                    <a:pt x="79" y="62"/>
                  </a:cubicBezTo>
                  <a:cubicBezTo>
                    <a:pt x="79" y="62"/>
                    <a:pt x="79" y="62"/>
                    <a:pt x="79" y="62"/>
                  </a:cubicBezTo>
                  <a:cubicBezTo>
                    <a:pt x="77" y="62"/>
                    <a:pt x="77" y="62"/>
                    <a:pt x="77" y="62"/>
                  </a:cubicBezTo>
                  <a:cubicBezTo>
                    <a:pt x="76" y="62"/>
                    <a:pt x="76" y="62"/>
                    <a:pt x="76" y="62"/>
                  </a:cubicBezTo>
                  <a:cubicBezTo>
                    <a:pt x="75" y="62"/>
                    <a:pt x="75" y="62"/>
                    <a:pt x="75" y="62"/>
                  </a:cubicBezTo>
                  <a:cubicBezTo>
                    <a:pt x="74" y="61"/>
                    <a:pt x="74" y="61"/>
                    <a:pt x="74" y="61"/>
                  </a:cubicBezTo>
                  <a:cubicBezTo>
                    <a:pt x="73" y="62"/>
                    <a:pt x="73" y="62"/>
                    <a:pt x="73" y="62"/>
                  </a:cubicBezTo>
                  <a:cubicBezTo>
                    <a:pt x="71" y="62"/>
                    <a:pt x="71" y="62"/>
                    <a:pt x="71" y="62"/>
                  </a:cubicBezTo>
                  <a:cubicBezTo>
                    <a:pt x="70" y="61"/>
                    <a:pt x="70" y="61"/>
                    <a:pt x="70" y="61"/>
                  </a:cubicBezTo>
                  <a:cubicBezTo>
                    <a:pt x="69" y="62"/>
                    <a:pt x="69" y="62"/>
                    <a:pt x="69" y="62"/>
                  </a:cubicBezTo>
                  <a:cubicBezTo>
                    <a:pt x="67" y="61"/>
                    <a:pt x="67" y="61"/>
                    <a:pt x="67" y="61"/>
                  </a:cubicBezTo>
                  <a:cubicBezTo>
                    <a:pt x="64" y="60"/>
                    <a:pt x="64" y="60"/>
                    <a:pt x="64" y="60"/>
                  </a:cubicBezTo>
                  <a:cubicBezTo>
                    <a:pt x="63" y="60"/>
                    <a:pt x="63" y="60"/>
                    <a:pt x="63" y="60"/>
                  </a:cubicBezTo>
                  <a:cubicBezTo>
                    <a:pt x="62" y="59"/>
                    <a:pt x="62" y="59"/>
                    <a:pt x="62" y="59"/>
                  </a:cubicBezTo>
                  <a:cubicBezTo>
                    <a:pt x="61" y="59"/>
                    <a:pt x="61" y="59"/>
                    <a:pt x="61" y="59"/>
                  </a:cubicBezTo>
                  <a:cubicBezTo>
                    <a:pt x="61" y="60"/>
                    <a:pt x="61" y="60"/>
                    <a:pt x="61" y="60"/>
                  </a:cubicBezTo>
                  <a:cubicBezTo>
                    <a:pt x="60" y="60"/>
                    <a:pt x="60" y="60"/>
                    <a:pt x="60" y="60"/>
                  </a:cubicBezTo>
                  <a:cubicBezTo>
                    <a:pt x="59" y="59"/>
                    <a:pt x="59" y="59"/>
                    <a:pt x="59" y="59"/>
                  </a:cubicBezTo>
                  <a:cubicBezTo>
                    <a:pt x="59" y="59"/>
                    <a:pt x="59" y="59"/>
                    <a:pt x="59" y="59"/>
                  </a:cubicBezTo>
                  <a:cubicBezTo>
                    <a:pt x="58" y="60"/>
                    <a:pt x="58" y="60"/>
                    <a:pt x="58" y="60"/>
                  </a:cubicBezTo>
                  <a:cubicBezTo>
                    <a:pt x="56" y="59"/>
                    <a:pt x="56" y="59"/>
                    <a:pt x="56" y="59"/>
                  </a:cubicBezTo>
                  <a:cubicBezTo>
                    <a:pt x="55" y="58"/>
                    <a:pt x="55" y="58"/>
                    <a:pt x="55" y="58"/>
                  </a:cubicBezTo>
                  <a:cubicBezTo>
                    <a:pt x="53" y="58"/>
                    <a:pt x="53" y="58"/>
                    <a:pt x="53" y="58"/>
                  </a:cubicBezTo>
                  <a:cubicBezTo>
                    <a:pt x="53" y="58"/>
                    <a:pt x="53" y="58"/>
                    <a:pt x="53" y="58"/>
                  </a:cubicBezTo>
                  <a:cubicBezTo>
                    <a:pt x="52" y="59"/>
                    <a:pt x="52" y="59"/>
                    <a:pt x="52" y="59"/>
                  </a:cubicBezTo>
                  <a:cubicBezTo>
                    <a:pt x="51" y="58"/>
                    <a:pt x="51" y="58"/>
                    <a:pt x="51" y="58"/>
                  </a:cubicBezTo>
                  <a:cubicBezTo>
                    <a:pt x="50" y="58"/>
                    <a:pt x="50" y="58"/>
                    <a:pt x="50" y="58"/>
                  </a:cubicBezTo>
                  <a:cubicBezTo>
                    <a:pt x="49" y="58"/>
                    <a:pt x="49" y="58"/>
                    <a:pt x="49" y="58"/>
                  </a:cubicBezTo>
                  <a:cubicBezTo>
                    <a:pt x="50" y="57"/>
                    <a:pt x="50" y="57"/>
                    <a:pt x="50" y="57"/>
                  </a:cubicBezTo>
                  <a:cubicBezTo>
                    <a:pt x="50" y="56"/>
                    <a:pt x="50" y="56"/>
                    <a:pt x="50" y="56"/>
                  </a:cubicBezTo>
                  <a:cubicBezTo>
                    <a:pt x="50" y="56"/>
                    <a:pt x="50" y="56"/>
                    <a:pt x="50" y="56"/>
                  </a:cubicBezTo>
                  <a:cubicBezTo>
                    <a:pt x="49" y="57"/>
                    <a:pt x="49" y="57"/>
                    <a:pt x="49" y="57"/>
                  </a:cubicBezTo>
                  <a:cubicBezTo>
                    <a:pt x="48" y="56"/>
                    <a:pt x="48" y="56"/>
                    <a:pt x="48" y="56"/>
                  </a:cubicBezTo>
                  <a:cubicBezTo>
                    <a:pt x="48" y="56"/>
                    <a:pt x="48" y="56"/>
                    <a:pt x="48" y="56"/>
                  </a:cubicBezTo>
                  <a:cubicBezTo>
                    <a:pt x="47" y="56"/>
                    <a:pt x="47" y="56"/>
                    <a:pt x="47" y="56"/>
                  </a:cubicBezTo>
                  <a:cubicBezTo>
                    <a:pt x="45" y="56"/>
                    <a:pt x="45" y="56"/>
                    <a:pt x="45" y="56"/>
                  </a:cubicBezTo>
                  <a:cubicBezTo>
                    <a:pt x="45" y="56"/>
                    <a:pt x="45" y="56"/>
                    <a:pt x="45" y="56"/>
                  </a:cubicBezTo>
                  <a:cubicBezTo>
                    <a:pt x="45" y="55"/>
                    <a:pt x="45" y="55"/>
                    <a:pt x="45" y="55"/>
                  </a:cubicBezTo>
                  <a:cubicBezTo>
                    <a:pt x="45" y="55"/>
                    <a:pt x="45" y="55"/>
                    <a:pt x="45" y="55"/>
                  </a:cubicBezTo>
                  <a:close/>
                  <a:moveTo>
                    <a:pt x="57" y="10"/>
                  </a:moveTo>
                  <a:cubicBezTo>
                    <a:pt x="57" y="11"/>
                    <a:pt x="57" y="11"/>
                    <a:pt x="57" y="11"/>
                  </a:cubicBezTo>
                  <a:cubicBezTo>
                    <a:pt x="58" y="11"/>
                    <a:pt x="58" y="11"/>
                    <a:pt x="58" y="11"/>
                  </a:cubicBezTo>
                  <a:cubicBezTo>
                    <a:pt x="58" y="11"/>
                    <a:pt x="58" y="11"/>
                    <a:pt x="58" y="11"/>
                  </a:cubicBezTo>
                  <a:cubicBezTo>
                    <a:pt x="58" y="11"/>
                    <a:pt x="58" y="11"/>
                    <a:pt x="58" y="11"/>
                  </a:cubicBezTo>
                  <a:cubicBezTo>
                    <a:pt x="59" y="10"/>
                    <a:pt x="59" y="10"/>
                    <a:pt x="59" y="10"/>
                  </a:cubicBezTo>
                  <a:cubicBezTo>
                    <a:pt x="58" y="9"/>
                    <a:pt x="58" y="9"/>
                    <a:pt x="58" y="9"/>
                  </a:cubicBezTo>
                  <a:cubicBezTo>
                    <a:pt x="57" y="9"/>
                    <a:pt x="57" y="9"/>
                    <a:pt x="57" y="9"/>
                  </a:cubicBezTo>
                  <a:cubicBezTo>
                    <a:pt x="57" y="10"/>
                    <a:pt x="57" y="10"/>
                    <a:pt x="57" y="10"/>
                  </a:cubicBezTo>
                  <a:close/>
                  <a:moveTo>
                    <a:pt x="49" y="15"/>
                  </a:moveTo>
                  <a:cubicBezTo>
                    <a:pt x="49" y="16"/>
                    <a:pt x="49" y="16"/>
                    <a:pt x="49" y="16"/>
                  </a:cubicBezTo>
                  <a:cubicBezTo>
                    <a:pt x="50" y="15"/>
                    <a:pt x="50" y="15"/>
                    <a:pt x="50" y="15"/>
                  </a:cubicBezTo>
                  <a:cubicBezTo>
                    <a:pt x="49" y="15"/>
                    <a:pt x="49" y="15"/>
                    <a:pt x="49" y="15"/>
                  </a:cubicBezTo>
                  <a:close/>
                  <a:moveTo>
                    <a:pt x="49" y="13"/>
                  </a:moveTo>
                  <a:cubicBezTo>
                    <a:pt x="50" y="13"/>
                    <a:pt x="50" y="13"/>
                    <a:pt x="50" y="13"/>
                  </a:cubicBezTo>
                  <a:cubicBezTo>
                    <a:pt x="49" y="13"/>
                    <a:pt x="49" y="13"/>
                    <a:pt x="49" y="13"/>
                  </a:cubicBezTo>
                  <a:cubicBezTo>
                    <a:pt x="49" y="13"/>
                    <a:pt x="49" y="13"/>
                    <a:pt x="49" y="13"/>
                  </a:cubicBezTo>
                  <a:close/>
                  <a:moveTo>
                    <a:pt x="49" y="14"/>
                  </a:moveTo>
                  <a:cubicBezTo>
                    <a:pt x="49" y="14"/>
                    <a:pt x="49" y="14"/>
                    <a:pt x="49" y="14"/>
                  </a:cubicBezTo>
                  <a:cubicBezTo>
                    <a:pt x="50" y="14"/>
                    <a:pt x="50" y="14"/>
                    <a:pt x="50" y="14"/>
                  </a:cubicBezTo>
                  <a:cubicBezTo>
                    <a:pt x="49" y="14"/>
                    <a:pt x="49" y="14"/>
                    <a:pt x="49" y="14"/>
                  </a:cubicBezTo>
                  <a:close/>
                  <a:moveTo>
                    <a:pt x="46" y="14"/>
                  </a:moveTo>
                  <a:cubicBezTo>
                    <a:pt x="46" y="15"/>
                    <a:pt x="46" y="15"/>
                    <a:pt x="46" y="15"/>
                  </a:cubicBezTo>
                  <a:cubicBezTo>
                    <a:pt x="47" y="15"/>
                    <a:pt x="47" y="15"/>
                    <a:pt x="47" y="15"/>
                  </a:cubicBezTo>
                  <a:cubicBezTo>
                    <a:pt x="48" y="14"/>
                    <a:pt x="48" y="14"/>
                    <a:pt x="48" y="14"/>
                  </a:cubicBezTo>
                  <a:cubicBezTo>
                    <a:pt x="47" y="14"/>
                    <a:pt x="47" y="14"/>
                    <a:pt x="47" y="14"/>
                  </a:cubicBezTo>
                  <a:cubicBezTo>
                    <a:pt x="46" y="14"/>
                    <a:pt x="46" y="14"/>
                    <a:pt x="46" y="14"/>
                  </a:cubicBezTo>
                  <a:close/>
                  <a:moveTo>
                    <a:pt x="39" y="23"/>
                  </a:moveTo>
                  <a:cubicBezTo>
                    <a:pt x="40" y="23"/>
                    <a:pt x="40" y="23"/>
                    <a:pt x="40" y="23"/>
                  </a:cubicBezTo>
                  <a:cubicBezTo>
                    <a:pt x="40" y="23"/>
                    <a:pt x="40" y="23"/>
                    <a:pt x="40" y="23"/>
                  </a:cubicBezTo>
                  <a:cubicBezTo>
                    <a:pt x="40" y="22"/>
                    <a:pt x="40" y="22"/>
                    <a:pt x="40" y="22"/>
                  </a:cubicBezTo>
                  <a:cubicBezTo>
                    <a:pt x="39" y="23"/>
                    <a:pt x="39" y="23"/>
                    <a:pt x="39" y="23"/>
                  </a:cubicBezTo>
                  <a:close/>
                  <a:moveTo>
                    <a:pt x="41" y="22"/>
                  </a:moveTo>
                  <a:cubicBezTo>
                    <a:pt x="41" y="23"/>
                    <a:pt x="41" y="23"/>
                    <a:pt x="41" y="23"/>
                  </a:cubicBezTo>
                  <a:cubicBezTo>
                    <a:pt x="42" y="23"/>
                    <a:pt x="42" y="23"/>
                    <a:pt x="42" y="23"/>
                  </a:cubicBezTo>
                  <a:cubicBezTo>
                    <a:pt x="42" y="24"/>
                    <a:pt x="42" y="24"/>
                    <a:pt x="42" y="24"/>
                  </a:cubicBezTo>
                  <a:cubicBezTo>
                    <a:pt x="42" y="24"/>
                    <a:pt x="42" y="24"/>
                    <a:pt x="42" y="24"/>
                  </a:cubicBezTo>
                  <a:cubicBezTo>
                    <a:pt x="43" y="23"/>
                    <a:pt x="43" y="23"/>
                    <a:pt x="43" y="23"/>
                  </a:cubicBezTo>
                  <a:cubicBezTo>
                    <a:pt x="42" y="23"/>
                    <a:pt x="42" y="23"/>
                    <a:pt x="42" y="23"/>
                  </a:cubicBezTo>
                  <a:cubicBezTo>
                    <a:pt x="43" y="22"/>
                    <a:pt x="43" y="22"/>
                    <a:pt x="43" y="22"/>
                  </a:cubicBezTo>
                  <a:cubicBezTo>
                    <a:pt x="42" y="22"/>
                    <a:pt x="42" y="22"/>
                    <a:pt x="42" y="22"/>
                  </a:cubicBezTo>
                  <a:cubicBezTo>
                    <a:pt x="42" y="22"/>
                    <a:pt x="42" y="22"/>
                    <a:pt x="42" y="22"/>
                  </a:cubicBezTo>
                  <a:cubicBezTo>
                    <a:pt x="41" y="22"/>
                    <a:pt x="41" y="22"/>
                    <a:pt x="41" y="22"/>
                  </a:cubicBezTo>
                  <a:close/>
                  <a:moveTo>
                    <a:pt x="61" y="34"/>
                  </a:moveTo>
                  <a:cubicBezTo>
                    <a:pt x="61" y="35"/>
                    <a:pt x="61" y="35"/>
                    <a:pt x="61" y="35"/>
                  </a:cubicBezTo>
                  <a:cubicBezTo>
                    <a:pt x="61" y="35"/>
                    <a:pt x="61" y="35"/>
                    <a:pt x="61" y="35"/>
                  </a:cubicBezTo>
                  <a:cubicBezTo>
                    <a:pt x="62" y="35"/>
                    <a:pt x="62" y="35"/>
                    <a:pt x="62" y="35"/>
                  </a:cubicBezTo>
                  <a:cubicBezTo>
                    <a:pt x="61" y="34"/>
                    <a:pt x="61" y="34"/>
                    <a:pt x="61" y="34"/>
                  </a:cubicBezTo>
                  <a:cubicBezTo>
                    <a:pt x="61" y="34"/>
                    <a:pt x="61" y="34"/>
                    <a:pt x="61" y="34"/>
                  </a:cubicBezTo>
                  <a:close/>
                  <a:moveTo>
                    <a:pt x="55" y="38"/>
                  </a:moveTo>
                  <a:cubicBezTo>
                    <a:pt x="55" y="39"/>
                    <a:pt x="55" y="39"/>
                    <a:pt x="55" y="39"/>
                  </a:cubicBezTo>
                  <a:cubicBezTo>
                    <a:pt x="55" y="39"/>
                    <a:pt x="55" y="39"/>
                    <a:pt x="55" y="39"/>
                  </a:cubicBezTo>
                  <a:cubicBezTo>
                    <a:pt x="54" y="39"/>
                    <a:pt x="54" y="39"/>
                    <a:pt x="54" y="39"/>
                  </a:cubicBezTo>
                  <a:cubicBezTo>
                    <a:pt x="54" y="40"/>
                    <a:pt x="54" y="40"/>
                    <a:pt x="54" y="40"/>
                  </a:cubicBezTo>
                  <a:cubicBezTo>
                    <a:pt x="55" y="40"/>
                    <a:pt x="55" y="40"/>
                    <a:pt x="55" y="40"/>
                  </a:cubicBezTo>
                  <a:cubicBezTo>
                    <a:pt x="55" y="40"/>
                    <a:pt x="55" y="40"/>
                    <a:pt x="55" y="40"/>
                  </a:cubicBezTo>
                  <a:cubicBezTo>
                    <a:pt x="55" y="39"/>
                    <a:pt x="55" y="39"/>
                    <a:pt x="55" y="39"/>
                  </a:cubicBezTo>
                  <a:cubicBezTo>
                    <a:pt x="55" y="40"/>
                    <a:pt x="55" y="40"/>
                    <a:pt x="55" y="40"/>
                  </a:cubicBezTo>
                  <a:cubicBezTo>
                    <a:pt x="56" y="41"/>
                    <a:pt x="56" y="41"/>
                    <a:pt x="56" y="41"/>
                  </a:cubicBezTo>
                  <a:cubicBezTo>
                    <a:pt x="57" y="40"/>
                    <a:pt x="57" y="40"/>
                    <a:pt x="57" y="40"/>
                  </a:cubicBezTo>
                  <a:cubicBezTo>
                    <a:pt x="57" y="41"/>
                    <a:pt x="57" y="41"/>
                    <a:pt x="57" y="41"/>
                  </a:cubicBezTo>
                  <a:cubicBezTo>
                    <a:pt x="58" y="41"/>
                    <a:pt x="58" y="41"/>
                    <a:pt x="58" y="41"/>
                  </a:cubicBezTo>
                  <a:cubicBezTo>
                    <a:pt x="58" y="40"/>
                    <a:pt x="58" y="40"/>
                    <a:pt x="58" y="40"/>
                  </a:cubicBezTo>
                  <a:cubicBezTo>
                    <a:pt x="59" y="40"/>
                    <a:pt x="59" y="40"/>
                    <a:pt x="59" y="40"/>
                  </a:cubicBezTo>
                  <a:cubicBezTo>
                    <a:pt x="58" y="39"/>
                    <a:pt x="58" y="39"/>
                    <a:pt x="58" y="39"/>
                  </a:cubicBezTo>
                  <a:cubicBezTo>
                    <a:pt x="57" y="38"/>
                    <a:pt x="57" y="38"/>
                    <a:pt x="57" y="38"/>
                  </a:cubicBezTo>
                  <a:cubicBezTo>
                    <a:pt x="55" y="38"/>
                    <a:pt x="55" y="38"/>
                    <a:pt x="55" y="38"/>
                  </a:cubicBezTo>
                  <a:cubicBezTo>
                    <a:pt x="55" y="38"/>
                    <a:pt x="55" y="38"/>
                    <a:pt x="55" y="38"/>
                  </a:cubicBezTo>
                  <a:close/>
                  <a:moveTo>
                    <a:pt x="52" y="40"/>
                  </a:moveTo>
                  <a:cubicBezTo>
                    <a:pt x="52" y="40"/>
                    <a:pt x="52" y="40"/>
                    <a:pt x="52" y="40"/>
                  </a:cubicBezTo>
                  <a:cubicBezTo>
                    <a:pt x="52" y="40"/>
                    <a:pt x="52" y="40"/>
                    <a:pt x="52" y="40"/>
                  </a:cubicBezTo>
                  <a:cubicBezTo>
                    <a:pt x="52" y="40"/>
                    <a:pt x="52" y="40"/>
                    <a:pt x="52" y="40"/>
                  </a:cubicBezTo>
                  <a:close/>
                  <a:moveTo>
                    <a:pt x="46" y="35"/>
                  </a:moveTo>
                  <a:cubicBezTo>
                    <a:pt x="46" y="35"/>
                    <a:pt x="46" y="35"/>
                    <a:pt x="46" y="35"/>
                  </a:cubicBezTo>
                  <a:cubicBezTo>
                    <a:pt x="45" y="36"/>
                    <a:pt x="45" y="36"/>
                    <a:pt x="45" y="36"/>
                  </a:cubicBezTo>
                  <a:cubicBezTo>
                    <a:pt x="45" y="36"/>
                    <a:pt x="45" y="36"/>
                    <a:pt x="45" y="36"/>
                  </a:cubicBezTo>
                  <a:cubicBezTo>
                    <a:pt x="47" y="37"/>
                    <a:pt x="47" y="37"/>
                    <a:pt x="47" y="37"/>
                  </a:cubicBezTo>
                  <a:cubicBezTo>
                    <a:pt x="47" y="37"/>
                    <a:pt x="47" y="37"/>
                    <a:pt x="47" y="37"/>
                  </a:cubicBezTo>
                  <a:cubicBezTo>
                    <a:pt x="47" y="38"/>
                    <a:pt x="47" y="38"/>
                    <a:pt x="47" y="38"/>
                  </a:cubicBezTo>
                  <a:cubicBezTo>
                    <a:pt x="48" y="38"/>
                    <a:pt x="48" y="38"/>
                    <a:pt x="48" y="38"/>
                  </a:cubicBezTo>
                  <a:cubicBezTo>
                    <a:pt x="48" y="39"/>
                    <a:pt x="48" y="39"/>
                    <a:pt x="48" y="39"/>
                  </a:cubicBezTo>
                  <a:cubicBezTo>
                    <a:pt x="49" y="40"/>
                    <a:pt x="49" y="40"/>
                    <a:pt x="49" y="40"/>
                  </a:cubicBezTo>
                  <a:cubicBezTo>
                    <a:pt x="50" y="40"/>
                    <a:pt x="50" y="40"/>
                    <a:pt x="50" y="40"/>
                  </a:cubicBezTo>
                  <a:cubicBezTo>
                    <a:pt x="50" y="40"/>
                    <a:pt x="50" y="40"/>
                    <a:pt x="50" y="40"/>
                  </a:cubicBezTo>
                  <a:cubicBezTo>
                    <a:pt x="51" y="41"/>
                    <a:pt x="51" y="41"/>
                    <a:pt x="51" y="41"/>
                  </a:cubicBezTo>
                  <a:cubicBezTo>
                    <a:pt x="51" y="40"/>
                    <a:pt x="51" y="40"/>
                    <a:pt x="51" y="40"/>
                  </a:cubicBezTo>
                  <a:cubicBezTo>
                    <a:pt x="51" y="39"/>
                    <a:pt x="51" y="39"/>
                    <a:pt x="51" y="39"/>
                  </a:cubicBezTo>
                  <a:cubicBezTo>
                    <a:pt x="51" y="38"/>
                    <a:pt x="51" y="38"/>
                    <a:pt x="51" y="38"/>
                  </a:cubicBezTo>
                  <a:cubicBezTo>
                    <a:pt x="50" y="38"/>
                    <a:pt x="50" y="38"/>
                    <a:pt x="50" y="38"/>
                  </a:cubicBezTo>
                  <a:cubicBezTo>
                    <a:pt x="49" y="37"/>
                    <a:pt x="49" y="37"/>
                    <a:pt x="49" y="37"/>
                  </a:cubicBezTo>
                  <a:cubicBezTo>
                    <a:pt x="49" y="35"/>
                    <a:pt x="49" y="35"/>
                    <a:pt x="49" y="35"/>
                  </a:cubicBezTo>
                  <a:cubicBezTo>
                    <a:pt x="48" y="35"/>
                    <a:pt x="48" y="35"/>
                    <a:pt x="48" y="35"/>
                  </a:cubicBezTo>
                  <a:cubicBezTo>
                    <a:pt x="48" y="34"/>
                    <a:pt x="48" y="34"/>
                    <a:pt x="48" y="34"/>
                  </a:cubicBezTo>
                  <a:cubicBezTo>
                    <a:pt x="48" y="34"/>
                    <a:pt x="48" y="34"/>
                    <a:pt x="48" y="34"/>
                  </a:cubicBezTo>
                  <a:cubicBezTo>
                    <a:pt x="47" y="34"/>
                    <a:pt x="47" y="34"/>
                    <a:pt x="47" y="34"/>
                  </a:cubicBezTo>
                  <a:cubicBezTo>
                    <a:pt x="47" y="35"/>
                    <a:pt x="47" y="35"/>
                    <a:pt x="47" y="35"/>
                  </a:cubicBezTo>
                  <a:cubicBezTo>
                    <a:pt x="47" y="35"/>
                    <a:pt x="47" y="35"/>
                    <a:pt x="47" y="35"/>
                  </a:cubicBezTo>
                  <a:cubicBezTo>
                    <a:pt x="47" y="35"/>
                    <a:pt x="47" y="35"/>
                    <a:pt x="47" y="35"/>
                  </a:cubicBezTo>
                  <a:cubicBezTo>
                    <a:pt x="46" y="34"/>
                    <a:pt x="46" y="34"/>
                    <a:pt x="46" y="34"/>
                  </a:cubicBezTo>
                  <a:cubicBezTo>
                    <a:pt x="46" y="35"/>
                    <a:pt x="46" y="35"/>
                    <a:pt x="46" y="35"/>
                  </a:cubicBezTo>
                  <a:close/>
                  <a:moveTo>
                    <a:pt x="41" y="30"/>
                  </a:moveTo>
                  <a:cubicBezTo>
                    <a:pt x="41" y="30"/>
                    <a:pt x="41" y="30"/>
                    <a:pt x="41" y="30"/>
                  </a:cubicBezTo>
                  <a:cubicBezTo>
                    <a:pt x="42" y="31"/>
                    <a:pt x="42" y="31"/>
                    <a:pt x="42" y="31"/>
                  </a:cubicBezTo>
                  <a:cubicBezTo>
                    <a:pt x="42" y="30"/>
                    <a:pt x="42" y="30"/>
                    <a:pt x="42" y="30"/>
                  </a:cubicBezTo>
                  <a:cubicBezTo>
                    <a:pt x="42" y="30"/>
                    <a:pt x="42" y="30"/>
                    <a:pt x="42" y="30"/>
                  </a:cubicBezTo>
                  <a:cubicBezTo>
                    <a:pt x="41" y="30"/>
                    <a:pt x="41" y="30"/>
                    <a:pt x="41" y="30"/>
                  </a:cubicBezTo>
                  <a:close/>
                  <a:moveTo>
                    <a:pt x="42" y="28"/>
                  </a:moveTo>
                  <a:cubicBezTo>
                    <a:pt x="42" y="29"/>
                    <a:pt x="42" y="29"/>
                    <a:pt x="42" y="29"/>
                  </a:cubicBezTo>
                  <a:cubicBezTo>
                    <a:pt x="42" y="29"/>
                    <a:pt x="42" y="29"/>
                    <a:pt x="42" y="29"/>
                  </a:cubicBezTo>
                  <a:cubicBezTo>
                    <a:pt x="43" y="29"/>
                    <a:pt x="43" y="29"/>
                    <a:pt x="43" y="29"/>
                  </a:cubicBezTo>
                  <a:cubicBezTo>
                    <a:pt x="44" y="29"/>
                    <a:pt x="44" y="29"/>
                    <a:pt x="44" y="29"/>
                  </a:cubicBezTo>
                  <a:cubicBezTo>
                    <a:pt x="44" y="29"/>
                    <a:pt x="44" y="29"/>
                    <a:pt x="44" y="29"/>
                  </a:cubicBezTo>
                  <a:cubicBezTo>
                    <a:pt x="43" y="28"/>
                    <a:pt x="43" y="28"/>
                    <a:pt x="43" y="28"/>
                  </a:cubicBezTo>
                  <a:cubicBezTo>
                    <a:pt x="42" y="28"/>
                    <a:pt x="42" y="28"/>
                    <a:pt x="42" y="28"/>
                  </a:cubicBezTo>
                  <a:close/>
                  <a:moveTo>
                    <a:pt x="33" y="23"/>
                  </a:moveTo>
                  <a:cubicBezTo>
                    <a:pt x="33" y="24"/>
                    <a:pt x="33" y="24"/>
                    <a:pt x="33" y="24"/>
                  </a:cubicBezTo>
                  <a:cubicBezTo>
                    <a:pt x="33" y="24"/>
                    <a:pt x="33" y="24"/>
                    <a:pt x="33" y="24"/>
                  </a:cubicBezTo>
                  <a:cubicBezTo>
                    <a:pt x="34" y="24"/>
                    <a:pt x="34" y="24"/>
                    <a:pt x="34" y="24"/>
                  </a:cubicBezTo>
                  <a:cubicBezTo>
                    <a:pt x="35" y="25"/>
                    <a:pt x="35" y="25"/>
                    <a:pt x="35" y="25"/>
                  </a:cubicBezTo>
                  <a:cubicBezTo>
                    <a:pt x="36" y="25"/>
                    <a:pt x="36" y="25"/>
                    <a:pt x="36" y="25"/>
                  </a:cubicBezTo>
                  <a:cubicBezTo>
                    <a:pt x="35" y="23"/>
                    <a:pt x="35" y="23"/>
                    <a:pt x="35" y="23"/>
                  </a:cubicBezTo>
                  <a:cubicBezTo>
                    <a:pt x="34" y="23"/>
                    <a:pt x="34" y="23"/>
                    <a:pt x="34" y="23"/>
                  </a:cubicBezTo>
                  <a:cubicBezTo>
                    <a:pt x="33" y="23"/>
                    <a:pt x="33" y="23"/>
                    <a:pt x="33" y="23"/>
                  </a:cubicBezTo>
                  <a:close/>
                  <a:moveTo>
                    <a:pt x="31" y="21"/>
                  </a:moveTo>
                  <a:cubicBezTo>
                    <a:pt x="31" y="21"/>
                    <a:pt x="31" y="21"/>
                    <a:pt x="31" y="21"/>
                  </a:cubicBezTo>
                  <a:cubicBezTo>
                    <a:pt x="32" y="22"/>
                    <a:pt x="32" y="22"/>
                    <a:pt x="32" y="22"/>
                  </a:cubicBezTo>
                  <a:cubicBezTo>
                    <a:pt x="33" y="22"/>
                    <a:pt x="33" y="22"/>
                    <a:pt x="33" y="22"/>
                  </a:cubicBezTo>
                  <a:cubicBezTo>
                    <a:pt x="32" y="23"/>
                    <a:pt x="32" y="23"/>
                    <a:pt x="32" y="23"/>
                  </a:cubicBezTo>
                  <a:cubicBezTo>
                    <a:pt x="32" y="23"/>
                    <a:pt x="32" y="23"/>
                    <a:pt x="32" y="23"/>
                  </a:cubicBezTo>
                  <a:cubicBezTo>
                    <a:pt x="31" y="21"/>
                    <a:pt x="31" y="21"/>
                    <a:pt x="31" y="21"/>
                  </a:cubicBezTo>
                  <a:close/>
                  <a:moveTo>
                    <a:pt x="28" y="19"/>
                  </a:moveTo>
                  <a:cubicBezTo>
                    <a:pt x="28" y="21"/>
                    <a:pt x="28" y="21"/>
                    <a:pt x="28" y="21"/>
                  </a:cubicBezTo>
                  <a:cubicBezTo>
                    <a:pt x="29" y="20"/>
                    <a:pt x="29" y="20"/>
                    <a:pt x="29" y="20"/>
                  </a:cubicBezTo>
                  <a:cubicBezTo>
                    <a:pt x="30" y="20"/>
                    <a:pt x="30" y="20"/>
                    <a:pt x="30" y="20"/>
                  </a:cubicBezTo>
                  <a:cubicBezTo>
                    <a:pt x="29" y="19"/>
                    <a:pt x="29" y="19"/>
                    <a:pt x="29" y="19"/>
                  </a:cubicBezTo>
                  <a:cubicBezTo>
                    <a:pt x="28" y="19"/>
                    <a:pt x="28" y="19"/>
                    <a:pt x="28" y="19"/>
                  </a:cubicBezTo>
                  <a:cubicBezTo>
                    <a:pt x="28" y="19"/>
                    <a:pt x="28" y="19"/>
                    <a:pt x="28" y="19"/>
                  </a:cubicBezTo>
                  <a:close/>
                  <a:moveTo>
                    <a:pt x="31" y="49"/>
                  </a:moveTo>
                  <a:cubicBezTo>
                    <a:pt x="32" y="50"/>
                    <a:pt x="32" y="50"/>
                    <a:pt x="32" y="50"/>
                  </a:cubicBezTo>
                  <a:cubicBezTo>
                    <a:pt x="32" y="50"/>
                    <a:pt x="32" y="50"/>
                    <a:pt x="32" y="50"/>
                  </a:cubicBezTo>
                  <a:cubicBezTo>
                    <a:pt x="31" y="49"/>
                    <a:pt x="31" y="49"/>
                    <a:pt x="31" y="49"/>
                  </a:cubicBezTo>
                  <a:cubicBezTo>
                    <a:pt x="31" y="49"/>
                    <a:pt x="31" y="49"/>
                    <a:pt x="31" y="49"/>
                  </a:cubicBezTo>
                  <a:close/>
                  <a:moveTo>
                    <a:pt x="23" y="39"/>
                  </a:moveTo>
                  <a:cubicBezTo>
                    <a:pt x="22" y="40"/>
                    <a:pt x="22" y="40"/>
                    <a:pt x="22" y="40"/>
                  </a:cubicBezTo>
                  <a:cubicBezTo>
                    <a:pt x="24" y="41"/>
                    <a:pt x="24" y="41"/>
                    <a:pt x="24" y="41"/>
                  </a:cubicBezTo>
                  <a:cubicBezTo>
                    <a:pt x="23" y="41"/>
                    <a:pt x="23" y="41"/>
                    <a:pt x="23" y="41"/>
                  </a:cubicBezTo>
                  <a:cubicBezTo>
                    <a:pt x="23" y="40"/>
                    <a:pt x="23" y="40"/>
                    <a:pt x="23" y="40"/>
                  </a:cubicBezTo>
                  <a:cubicBezTo>
                    <a:pt x="23" y="39"/>
                    <a:pt x="23" y="39"/>
                    <a:pt x="23" y="39"/>
                  </a:cubicBezTo>
                  <a:close/>
                  <a:moveTo>
                    <a:pt x="21" y="38"/>
                  </a:moveTo>
                  <a:cubicBezTo>
                    <a:pt x="22" y="39"/>
                    <a:pt x="22" y="39"/>
                    <a:pt x="22" y="39"/>
                  </a:cubicBezTo>
                  <a:cubicBezTo>
                    <a:pt x="21" y="39"/>
                    <a:pt x="21" y="39"/>
                    <a:pt x="21" y="39"/>
                  </a:cubicBezTo>
                  <a:cubicBezTo>
                    <a:pt x="21" y="38"/>
                    <a:pt x="21" y="38"/>
                    <a:pt x="21" y="38"/>
                  </a:cubicBezTo>
                  <a:close/>
                  <a:moveTo>
                    <a:pt x="20" y="36"/>
                  </a:moveTo>
                  <a:cubicBezTo>
                    <a:pt x="19" y="36"/>
                    <a:pt x="19" y="36"/>
                    <a:pt x="19" y="36"/>
                  </a:cubicBezTo>
                  <a:cubicBezTo>
                    <a:pt x="20" y="37"/>
                    <a:pt x="20" y="37"/>
                    <a:pt x="20" y="37"/>
                  </a:cubicBezTo>
                  <a:cubicBezTo>
                    <a:pt x="21" y="37"/>
                    <a:pt x="21" y="37"/>
                    <a:pt x="21" y="37"/>
                  </a:cubicBezTo>
                  <a:cubicBezTo>
                    <a:pt x="20" y="36"/>
                    <a:pt x="20" y="36"/>
                    <a:pt x="20" y="36"/>
                  </a:cubicBezTo>
                  <a:close/>
                  <a:moveTo>
                    <a:pt x="15" y="32"/>
                  </a:moveTo>
                  <a:cubicBezTo>
                    <a:pt x="15" y="33"/>
                    <a:pt x="15" y="33"/>
                    <a:pt x="15" y="33"/>
                  </a:cubicBezTo>
                  <a:cubicBezTo>
                    <a:pt x="16" y="33"/>
                    <a:pt x="16" y="33"/>
                    <a:pt x="16" y="33"/>
                  </a:cubicBezTo>
                  <a:cubicBezTo>
                    <a:pt x="17" y="35"/>
                    <a:pt x="17" y="35"/>
                    <a:pt x="17" y="35"/>
                  </a:cubicBezTo>
                  <a:cubicBezTo>
                    <a:pt x="18" y="35"/>
                    <a:pt x="18" y="35"/>
                    <a:pt x="18" y="35"/>
                  </a:cubicBezTo>
                  <a:cubicBezTo>
                    <a:pt x="18" y="34"/>
                    <a:pt x="18" y="34"/>
                    <a:pt x="18" y="34"/>
                  </a:cubicBezTo>
                  <a:cubicBezTo>
                    <a:pt x="17" y="32"/>
                    <a:pt x="17" y="32"/>
                    <a:pt x="17" y="32"/>
                  </a:cubicBezTo>
                  <a:cubicBezTo>
                    <a:pt x="16" y="32"/>
                    <a:pt x="16" y="32"/>
                    <a:pt x="16" y="32"/>
                  </a:cubicBezTo>
                  <a:cubicBezTo>
                    <a:pt x="15" y="32"/>
                    <a:pt x="15" y="32"/>
                    <a:pt x="15" y="32"/>
                  </a:cubicBezTo>
                  <a:close/>
                  <a:moveTo>
                    <a:pt x="14" y="29"/>
                  </a:moveTo>
                  <a:cubicBezTo>
                    <a:pt x="14" y="30"/>
                    <a:pt x="14" y="30"/>
                    <a:pt x="14" y="30"/>
                  </a:cubicBezTo>
                  <a:cubicBezTo>
                    <a:pt x="14" y="31"/>
                    <a:pt x="14" y="31"/>
                    <a:pt x="14" y="31"/>
                  </a:cubicBezTo>
                  <a:cubicBezTo>
                    <a:pt x="15" y="30"/>
                    <a:pt x="15" y="30"/>
                    <a:pt x="15" y="30"/>
                  </a:cubicBezTo>
                  <a:cubicBezTo>
                    <a:pt x="15" y="30"/>
                    <a:pt x="15" y="30"/>
                    <a:pt x="15" y="30"/>
                  </a:cubicBezTo>
                  <a:cubicBezTo>
                    <a:pt x="14" y="29"/>
                    <a:pt x="14" y="29"/>
                    <a:pt x="14" y="29"/>
                  </a:cubicBezTo>
                  <a:close/>
                  <a:moveTo>
                    <a:pt x="15" y="27"/>
                  </a:moveTo>
                  <a:cubicBezTo>
                    <a:pt x="16" y="27"/>
                    <a:pt x="16" y="27"/>
                    <a:pt x="16" y="27"/>
                  </a:cubicBezTo>
                  <a:cubicBezTo>
                    <a:pt x="16" y="27"/>
                    <a:pt x="16" y="27"/>
                    <a:pt x="16" y="27"/>
                  </a:cubicBezTo>
                  <a:cubicBezTo>
                    <a:pt x="16" y="27"/>
                    <a:pt x="16" y="27"/>
                    <a:pt x="16" y="27"/>
                  </a:cubicBezTo>
                  <a:cubicBezTo>
                    <a:pt x="15" y="27"/>
                    <a:pt x="15" y="27"/>
                    <a:pt x="15" y="27"/>
                  </a:cubicBezTo>
                  <a:cubicBezTo>
                    <a:pt x="15" y="27"/>
                    <a:pt x="15" y="27"/>
                    <a:pt x="15" y="27"/>
                  </a:cubicBezTo>
                  <a:close/>
                  <a:moveTo>
                    <a:pt x="8" y="22"/>
                  </a:moveTo>
                  <a:cubicBezTo>
                    <a:pt x="9" y="22"/>
                    <a:pt x="9" y="22"/>
                    <a:pt x="9" y="22"/>
                  </a:cubicBezTo>
                  <a:cubicBezTo>
                    <a:pt x="10" y="21"/>
                    <a:pt x="10" y="21"/>
                    <a:pt x="10" y="21"/>
                  </a:cubicBezTo>
                  <a:cubicBezTo>
                    <a:pt x="10" y="21"/>
                    <a:pt x="10" y="21"/>
                    <a:pt x="10" y="21"/>
                  </a:cubicBezTo>
                  <a:cubicBezTo>
                    <a:pt x="11" y="23"/>
                    <a:pt x="11" y="23"/>
                    <a:pt x="11" y="23"/>
                  </a:cubicBezTo>
                  <a:cubicBezTo>
                    <a:pt x="12" y="23"/>
                    <a:pt x="12" y="23"/>
                    <a:pt x="12" y="23"/>
                  </a:cubicBezTo>
                  <a:cubicBezTo>
                    <a:pt x="12" y="24"/>
                    <a:pt x="12" y="24"/>
                    <a:pt x="12" y="24"/>
                  </a:cubicBezTo>
                  <a:cubicBezTo>
                    <a:pt x="12" y="25"/>
                    <a:pt x="12" y="25"/>
                    <a:pt x="12" y="25"/>
                  </a:cubicBezTo>
                  <a:cubicBezTo>
                    <a:pt x="11" y="25"/>
                    <a:pt x="11" y="25"/>
                    <a:pt x="11" y="25"/>
                  </a:cubicBezTo>
                  <a:cubicBezTo>
                    <a:pt x="10" y="24"/>
                    <a:pt x="10" y="24"/>
                    <a:pt x="10" y="24"/>
                  </a:cubicBezTo>
                  <a:cubicBezTo>
                    <a:pt x="10" y="24"/>
                    <a:pt x="10" y="24"/>
                    <a:pt x="10" y="24"/>
                  </a:cubicBezTo>
                  <a:cubicBezTo>
                    <a:pt x="9" y="23"/>
                    <a:pt x="9" y="23"/>
                    <a:pt x="9" y="23"/>
                  </a:cubicBezTo>
                  <a:cubicBezTo>
                    <a:pt x="8" y="22"/>
                    <a:pt x="8" y="22"/>
                    <a:pt x="8" y="22"/>
                  </a:cubicBezTo>
                  <a:close/>
                  <a:moveTo>
                    <a:pt x="8" y="19"/>
                  </a:moveTo>
                  <a:cubicBezTo>
                    <a:pt x="9" y="19"/>
                    <a:pt x="9" y="19"/>
                    <a:pt x="9" y="19"/>
                  </a:cubicBezTo>
                  <a:cubicBezTo>
                    <a:pt x="9" y="18"/>
                    <a:pt x="9" y="18"/>
                    <a:pt x="9" y="18"/>
                  </a:cubicBezTo>
                  <a:cubicBezTo>
                    <a:pt x="8" y="19"/>
                    <a:pt x="8" y="19"/>
                    <a:pt x="8" y="19"/>
                  </a:cubicBezTo>
                  <a:close/>
                  <a:moveTo>
                    <a:pt x="2" y="15"/>
                  </a:moveTo>
                  <a:cubicBezTo>
                    <a:pt x="2" y="15"/>
                    <a:pt x="2" y="15"/>
                    <a:pt x="2" y="15"/>
                  </a:cubicBezTo>
                  <a:cubicBezTo>
                    <a:pt x="2" y="16"/>
                    <a:pt x="2" y="16"/>
                    <a:pt x="2" y="16"/>
                  </a:cubicBezTo>
                  <a:cubicBezTo>
                    <a:pt x="3" y="16"/>
                    <a:pt x="3" y="16"/>
                    <a:pt x="3" y="16"/>
                  </a:cubicBezTo>
                  <a:cubicBezTo>
                    <a:pt x="4" y="16"/>
                    <a:pt x="4" y="16"/>
                    <a:pt x="4" y="16"/>
                  </a:cubicBezTo>
                  <a:cubicBezTo>
                    <a:pt x="3" y="16"/>
                    <a:pt x="3" y="16"/>
                    <a:pt x="3" y="16"/>
                  </a:cubicBezTo>
                  <a:cubicBezTo>
                    <a:pt x="2" y="15"/>
                    <a:pt x="2" y="15"/>
                    <a:pt x="2" y="15"/>
                  </a:cubicBezTo>
                  <a:close/>
                  <a:moveTo>
                    <a:pt x="0" y="4"/>
                  </a:moveTo>
                  <a:cubicBezTo>
                    <a:pt x="0" y="4"/>
                    <a:pt x="0" y="4"/>
                    <a:pt x="0" y="4"/>
                  </a:cubicBezTo>
                  <a:cubicBezTo>
                    <a:pt x="0" y="6"/>
                    <a:pt x="0" y="6"/>
                    <a:pt x="0" y="6"/>
                  </a:cubicBezTo>
                  <a:cubicBezTo>
                    <a:pt x="1" y="8"/>
                    <a:pt x="1" y="8"/>
                    <a:pt x="1" y="8"/>
                  </a:cubicBezTo>
                  <a:cubicBezTo>
                    <a:pt x="2" y="8"/>
                    <a:pt x="2" y="8"/>
                    <a:pt x="2" y="8"/>
                  </a:cubicBezTo>
                  <a:cubicBezTo>
                    <a:pt x="4" y="10"/>
                    <a:pt x="4" y="10"/>
                    <a:pt x="4" y="10"/>
                  </a:cubicBezTo>
                  <a:cubicBezTo>
                    <a:pt x="4" y="10"/>
                    <a:pt x="4" y="10"/>
                    <a:pt x="4" y="10"/>
                  </a:cubicBezTo>
                  <a:cubicBezTo>
                    <a:pt x="5" y="11"/>
                    <a:pt x="5" y="11"/>
                    <a:pt x="5" y="11"/>
                  </a:cubicBezTo>
                  <a:cubicBezTo>
                    <a:pt x="6" y="11"/>
                    <a:pt x="6" y="11"/>
                    <a:pt x="6" y="11"/>
                  </a:cubicBezTo>
                  <a:cubicBezTo>
                    <a:pt x="7" y="11"/>
                    <a:pt x="7" y="11"/>
                    <a:pt x="7" y="11"/>
                  </a:cubicBezTo>
                  <a:cubicBezTo>
                    <a:pt x="8" y="12"/>
                    <a:pt x="8" y="12"/>
                    <a:pt x="8" y="12"/>
                  </a:cubicBezTo>
                  <a:cubicBezTo>
                    <a:pt x="10" y="15"/>
                    <a:pt x="10" y="15"/>
                    <a:pt x="10" y="15"/>
                  </a:cubicBezTo>
                  <a:cubicBezTo>
                    <a:pt x="11" y="16"/>
                    <a:pt x="11" y="16"/>
                    <a:pt x="11" y="16"/>
                  </a:cubicBezTo>
                  <a:cubicBezTo>
                    <a:pt x="12" y="16"/>
                    <a:pt x="12" y="16"/>
                    <a:pt x="12" y="16"/>
                  </a:cubicBezTo>
                  <a:cubicBezTo>
                    <a:pt x="12" y="17"/>
                    <a:pt x="12" y="17"/>
                    <a:pt x="12" y="17"/>
                  </a:cubicBezTo>
                  <a:cubicBezTo>
                    <a:pt x="12" y="17"/>
                    <a:pt x="12" y="17"/>
                    <a:pt x="12" y="17"/>
                  </a:cubicBezTo>
                  <a:cubicBezTo>
                    <a:pt x="12" y="18"/>
                    <a:pt x="12" y="18"/>
                    <a:pt x="12" y="18"/>
                  </a:cubicBezTo>
                  <a:cubicBezTo>
                    <a:pt x="13" y="19"/>
                    <a:pt x="13" y="19"/>
                    <a:pt x="13" y="19"/>
                  </a:cubicBezTo>
                  <a:cubicBezTo>
                    <a:pt x="14" y="19"/>
                    <a:pt x="14" y="19"/>
                    <a:pt x="14" y="19"/>
                  </a:cubicBezTo>
                  <a:cubicBezTo>
                    <a:pt x="15" y="20"/>
                    <a:pt x="15" y="20"/>
                    <a:pt x="15" y="20"/>
                  </a:cubicBezTo>
                  <a:cubicBezTo>
                    <a:pt x="15" y="20"/>
                    <a:pt x="15" y="20"/>
                    <a:pt x="15" y="20"/>
                  </a:cubicBezTo>
                  <a:cubicBezTo>
                    <a:pt x="16" y="20"/>
                    <a:pt x="16" y="20"/>
                    <a:pt x="16" y="20"/>
                  </a:cubicBezTo>
                  <a:cubicBezTo>
                    <a:pt x="16" y="21"/>
                    <a:pt x="16" y="21"/>
                    <a:pt x="16" y="21"/>
                  </a:cubicBezTo>
                  <a:cubicBezTo>
                    <a:pt x="16" y="21"/>
                    <a:pt x="16" y="21"/>
                    <a:pt x="16" y="21"/>
                  </a:cubicBezTo>
                  <a:cubicBezTo>
                    <a:pt x="16" y="22"/>
                    <a:pt x="16" y="22"/>
                    <a:pt x="16" y="22"/>
                  </a:cubicBezTo>
                  <a:cubicBezTo>
                    <a:pt x="17" y="23"/>
                    <a:pt x="17" y="23"/>
                    <a:pt x="17" y="23"/>
                  </a:cubicBezTo>
                  <a:cubicBezTo>
                    <a:pt x="17" y="23"/>
                    <a:pt x="17" y="23"/>
                    <a:pt x="17" y="23"/>
                  </a:cubicBezTo>
                  <a:cubicBezTo>
                    <a:pt x="18" y="25"/>
                    <a:pt x="18" y="25"/>
                    <a:pt x="18" y="25"/>
                  </a:cubicBezTo>
                  <a:cubicBezTo>
                    <a:pt x="18" y="26"/>
                    <a:pt x="18" y="26"/>
                    <a:pt x="18" y="26"/>
                  </a:cubicBezTo>
                  <a:cubicBezTo>
                    <a:pt x="19" y="27"/>
                    <a:pt x="19" y="27"/>
                    <a:pt x="19" y="27"/>
                  </a:cubicBezTo>
                  <a:cubicBezTo>
                    <a:pt x="21" y="28"/>
                    <a:pt x="21" y="28"/>
                    <a:pt x="21" y="28"/>
                  </a:cubicBezTo>
                  <a:cubicBezTo>
                    <a:pt x="21" y="28"/>
                    <a:pt x="21" y="28"/>
                    <a:pt x="21" y="28"/>
                  </a:cubicBezTo>
                  <a:cubicBezTo>
                    <a:pt x="22" y="30"/>
                    <a:pt x="22" y="30"/>
                    <a:pt x="22" y="30"/>
                  </a:cubicBezTo>
                  <a:cubicBezTo>
                    <a:pt x="23" y="31"/>
                    <a:pt x="23" y="31"/>
                    <a:pt x="23" y="31"/>
                  </a:cubicBezTo>
                  <a:cubicBezTo>
                    <a:pt x="23" y="33"/>
                    <a:pt x="23" y="33"/>
                    <a:pt x="23" y="33"/>
                  </a:cubicBezTo>
                  <a:cubicBezTo>
                    <a:pt x="24" y="35"/>
                    <a:pt x="24" y="35"/>
                    <a:pt x="24" y="35"/>
                  </a:cubicBezTo>
                  <a:cubicBezTo>
                    <a:pt x="24" y="37"/>
                    <a:pt x="24" y="37"/>
                    <a:pt x="24" y="37"/>
                  </a:cubicBezTo>
                  <a:cubicBezTo>
                    <a:pt x="25" y="38"/>
                    <a:pt x="25" y="38"/>
                    <a:pt x="25" y="38"/>
                  </a:cubicBezTo>
                  <a:cubicBezTo>
                    <a:pt x="26" y="39"/>
                    <a:pt x="26" y="39"/>
                    <a:pt x="26" y="39"/>
                  </a:cubicBezTo>
                  <a:cubicBezTo>
                    <a:pt x="28" y="41"/>
                    <a:pt x="28" y="41"/>
                    <a:pt x="28" y="41"/>
                  </a:cubicBezTo>
                  <a:cubicBezTo>
                    <a:pt x="28" y="41"/>
                    <a:pt x="28" y="41"/>
                    <a:pt x="28" y="41"/>
                  </a:cubicBezTo>
                  <a:cubicBezTo>
                    <a:pt x="30" y="42"/>
                    <a:pt x="30" y="42"/>
                    <a:pt x="30" y="42"/>
                  </a:cubicBezTo>
                  <a:cubicBezTo>
                    <a:pt x="30" y="42"/>
                    <a:pt x="30" y="42"/>
                    <a:pt x="30" y="42"/>
                  </a:cubicBezTo>
                  <a:cubicBezTo>
                    <a:pt x="31" y="43"/>
                    <a:pt x="31" y="43"/>
                    <a:pt x="31" y="43"/>
                  </a:cubicBezTo>
                  <a:cubicBezTo>
                    <a:pt x="31" y="44"/>
                    <a:pt x="31" y="44"/>
                    <a:pt x="31" y="44"/>
                  </a:cubicBezTo>
                  <a:cubicBezTo>
                    <a:pt x="32" y="45"/>
                    <a:pt x="32" y="45"/>
                    <a:pt x="32" y="45"/>
                  </a:cubicBezTo>
                  <a:cubicBezTo>
                    <a:pt x="34" y="46"/>
                    <a:pt x="34" y="46"/>
                    <a:pt x="34" y="46"/>
                  </a:cubicBezTo>
                  <a:cubicBezTo>
                    <a:pt x="35" y="47"/>
                    <a:pt x="35" y="47"/>
                    <a:pt x="35" y="47"/>
                  </a:cubicBezTo>
                  <a:cubicBezTo>
                    <a:pt x="36" y="48"/>
                    <a:pt x="36" y="48"/>
                    <a:pt x="36" y="48"/>
                  </a:cubicBezTo>
                  <a:cubicBezTo>
                    <a:pt x="37" y="48"/>
                    <a:pt x="37" y="48"/>
                    <a:pt x="37" y="48"/>
                  </a:cubicBezTo>
                  <a:cubicBezTo>
                    <a:pt x="40" y="50"/>
                    <a:pt x="40" y="50"/>
                    <a:pt x="40" y="50"/>
                  </a:cubicBezTo>
                  <a:cubicBezTo>
                    <a:pt x="40" y="51"/>
                    <a:pt x="40" y="51"/>
                    <a:pt x="40" y="51"/>
                  </a:cubicBezTo>
                  <a:cubicBezTo>
                    <a:pt x="41" y="51"/>
                    <a:pt x="41" y="51"/>
                    <a:pt x="41" y="51"/>
                  </a:cubicBezTo>
                  <a:cubicBezTo>
                    <a:pt x="41" y="52"/>
                    <a:pt x="41" y="52"/>
                    <a:pt x="41" y="52"/>
                  </a:cubicBezTo>
                  <a:cubicBezTo>
                    <a:pt x="42" y="52"/>
                    <a:pt x="42" y="52"/>
                    <a:pt x="42" y="52"/>
                  </a:cubicBezTo>
                  <a:cubicBezTo>
                    <a:pt x="42" y="51"/>
                    <a:pt x="42" y="51"/>
                    <a:pt x="42" y="51"/>
                  </a:cubicBezTo>
                  <a:cubicBezTo>
                    <a:pt x="41" y="51"/>
                    <a:pt x="41" y="51"/>
                    <a:pt x="41" y="51"/>
                  </a:cubicBezTo>
                  <a:cubicBezTo>
                    <a:pt x="41" y="50"/>
                    <a:pt x="41" y="50"/>
                    <a:pt x="41" y="50"/>
                  </a:cubicBezTo>
                  <a:cubicBezTo>
                    <a:pt x="42" y="50"/>
                    <a:pt x="42" y="50"/>
                    <a:pt x="42" y="50"/>
                  </a:cubicBezTo>
                  <a:cubicBezTo>
                    <a:pt x="44" y="52"/>
                    <a:pt x="44" y="52"/>
                    <a:pt x="44" y="52"/>
                  </a:cubicBezTo>
                  <a:cubicBezTo>
                    <a:pt x="44" y="51"/>
                    <a:pt x="44" y="51"/>
                    <a:pt x="44" y="51"/>
                  </a:cubicBezTo>
                  <a:cubicBezTo>
                    <a:pt x="44" y="50"/>
                    <a:pt x="44" y="50"/>
                    <a:pt x="44" y="50"/>
                  </a:cubicBezTo>
                  <a:cubicBezTo>
                    <a:pt x="45" y="50"/>
                    <a:pt x="45" y="50"/>
                    <a:pt x="45" y="50"/>
                  </a:cubicBezTo>
                  <a:cubicBezTo>
                    <a:pt x="45" y="50"/>
                    <a:pt x="45" y="50"/>
                    <a:pt x="45" y="50"/>
                  </a:cubicBezTo>
                  <a:cubicBezTo>
                    <a:pt x="46" y="51"/>
                    <a:pt x="46" y="51"/>
                    <a:pt x="46" y="51"/>
                  </a:cubicBezTo>
                  <a:cubicBezTo>
                    <a:pt x="47" y="51"/>
                    <a:pt x="47" y="51"/>
                    <a:pt x="47" y="51"/>
                  </a:cubicBezTo>
                  <a:cubicBezTo>
                    <a:pt x="47" y="51"/>
                    <a:pt x="47" y="51"/>
                    <a:pt x="47" y="51"/>
                  </a:cubicBezTo>
                  <a:cubicBezTo>
                    <a:pt x="47" y="49"/>
                    <a:pt x="47" y="49"/>
                    <a:pt x="47" y="49"/>
                  </a:cubicBezTo>
                  <a:cubicBezTo>
                    <a:pt x="48" y="47"/>
                    <a:pt x="48" y="47"/>
                    <a:pt x="48" y="47"/>
                  </a:cubicBezTo>
                  <a:cubicBezTo>
                    <a:pt x="47" y="45"/>
                    <a:pt x="47" y="45"/>
                    <a:pt x="47" y="45"/>
                  </a:cubicBezTo>
                  <a:cubicBezTo>
                    <a:pt x="48" y="44"/>
                    <a:pt x="48" y="44"/>
                    <a:pt x="48" y="44"/>
                  </a:cubicBezTo>
                  <a:cubicBezTo>
                    <a:pt x="47" y="43"/>
                    <a:pt x="47" y="43"/>
                    <a:pt x="47" y="43"/>
                  </a:cubicBezTo>
                  <a:cubicBezTo>
                    <a:pt x="48" y="42"/>
                    <a:pt x="48" y="42"/>
                    <a:pt x="48" y="42"/>
                  </a:cubicBezTo>
                  <a:cubicBezTo>
                    <a:pt x="48" y="42"/>
                    <a:pt x="48" y="42"/>
                    <a:pt x="48" y="42"/>
                  </a:cubicBezTo>
                  <a:cubicBezTo>
                    <a:pt x="49" y="41"/>
                    <a:pt x="49" y="41"/>
                    <a:pt x="49" y="41"/>
                  </a:cubicBezTo>
                  <a:cubicBezTo>
                    <a:pt x="49" y="40"/>
                    <a:pt x="49" y="40"/>
                    <a:pt x="49" y="40"/>
                  </a:cubicBezTo>
                  <a:cubicBezTo>
                    <a:pt x="48" y="40"/>
                    <a:pt x="48" y="40"/>
                    <a:pt x="48" y="40"/>
                  </a:cubicBezTo>
                  <a:cubicBezTo>
                    <a:pt x="47" y="39"/>
                    <a:pt x="47" y="39"/>
                    <a:pt x="47" y="39"/>
                  </a:cubicBezTo>
                  <a:cubicBezTo>
                    <a:pt x="47" y="38"/>
                    <a:pt x="47" y="38"/>
                    <a:pt x="47" y="38"/>
                  </a:cubicBezTo>
                  <a:cubicBezTo>
                    <a:pt x="46" y="38"/>
                    <a:pt x="46" y="38"/>
                    <a:pt x="46" y="38"/>
                  </a:cubicBezTo>
                  <a:cubicBezTo>
                    <a:pt x="46" y="38"/>
                    <a:pt x="46" y="38"/>
                    <a:pt x="46" y="38"/>
                  </a:cubicBezTo>
                  <a:cubicBezTo>
                    <a:pt x="45" y="37"/>
                    <a:pt x="45" y="37"/>
                    <a:pt x="45" y="37"/>
                  </a:cubicBezTo>
                  <a:cubicBezTo>
                    <a:pt x="44" y="37"/>
                    <a:pt x="44" y="37"/>
                    <a:pt x="44" y="37"/>
                  </a:cubicBezTo>
                  <a:cubicBezTo>
                    <a:pt x="43" y="37"/>
                    <a:pt x="43" y="37"/>
                    <a:pt x="43" y="37"/>
                  </a:cubicBezTo>
                  <a:cubicBezTo>
                    <a:pt x="43" y="36"/>
                    <a:pt x="43" y="36"/>
                    <a:pt x="43" y="36"/>
                  </a:cubicBezTo>
                  <a:cubicBezTo>
                    <a:pt x="42" y="35"/>
                    <a:pt x="42" y="35"/>
                    <a:pt x="42" y="35"/>
                  </a:cubicBezTo>
                  <a:cubicBezTo>
                    <a:pt x="42" y="36"/>
                    <a:pt x="42" y="36"/>
                    <a:pt x="42" y="36"/>
                  </a:cubicBezTo>
                  <a:cubicBezTo>
                    <a:pt x="42" y="35"/>
                    <a:pt x="42" y="35"/>
                    <a:pt x="42" y="35"/>
                  </a:cubicBezTo>
                  <a:cubicBezTo>
                    <a:pt x="42" y="34"/>
                    <a:pt x="42" y="34"/>
                    <a:pt x="42" y="34"/>
                  </a:cubicBezTo>
                  <a:cubicBezTo>
                    <a:pt x="41" y="32"/>
                    <a:pt x="41" y="32"/>
                    <a:pt x="41" y="32"/>
                  </a:cubicBezTo>
                  <a:cubicBezTo>
                    <a:pt x="40" y="32"/>
                    <a:pt x="40" y="32"/>
                    <a:pt x="40" y="32"/>
                  </a:cubicBezTo>
                  <a:cubicBezTo>
                    <a:pt x="40" y="32"/>
                    <a:pt x="40" y="32"/>
                    <a:pt x="40" y="32"/>
                  </a:cubicBezTo>
                  <a:cubicBezTo>
                    <a:pt x="38" y="32"/>
                    <a:pt x="38" y="32"/>
                    <a:pt x="38" y="32"/>
                  </a:cubicBezTo>
                  <a:cubicBezTo>
                    <a:pt x="37" y="31"/>
                    <a:pt x="37" y="31"/>
                    <a:pt x="37" y="31"/>
                  </a:cubicBezTo>
                  <a:cubicBezTo>
                    <a:pt x="37" y="30"/>
                    <a:pt x="37" y="30"/>
                    <a:pt x="37" y="30"/>
                  </a:cubicBezTo>
                  <a:cubicBezTo>
                    <a:pt x="38" y="30"/>
                    <a:pt x="38" y="30"/>
                    <a:pt x="38" y="30"/>
                  </a:cubicBezTo>
                  <a:cubicBezTo>
                    <a:pt x="39" y="29"/>
                    <a:pt x="39" y="29"/>
                    <a:pt x="39" y="29"/>
                  </a:cubicBezTo>
                  <a:cubicBezTo>
                    <a:pt x="38" y="29"/>
                    <a:pt x="38" y="29"/>
                    <a:pt x="38" y="29"/>
                  </a:cubicBezTo>
                  <a:cubicBezTo>
                    <a:pt x="37" y="29"/>
                    <a:pt x="37" y="29"/>
                    <a:pt x="37" y="29"/>
                  </a:cubicBezTo>
                  <a:cubicBezTo>
                    <a:pt x="37" y="29"/>
                    <a:pt x="37" y="29"/>
                    <a:pt x="37" y="29"/>
                  </a:cubicBezTo>
                  <a:cubicBezTo>
                    <a:pt x="36" y="29"/>
                    <a:pt x="36" y="29"/>
                    <a:pt x="36" y="29"/>
                  </a:cubicBezTo>
                  <a:cubicBezTo>
                    <a:pt x="36" y="29"/>
                    <a:pt x="36" y="29"/>
                    <a:pt x="36" y="29"/>
                  </a:cubicBezTo>
                  <a:cubicBezTo>
                    <a:pt x="37" y="28"/>
                    <a:pt x="37" y="28"/>
                    <a:pt x="37" y="28"/>
                  </a:cubicBezTo>
                  <a:cubicBezTo>
                    <a:pt x="39" y="28"/>
                    <a:pt x="39" y="28"/>
                    <a:pt x="39" y="28"/>
                  </a:cubicBezTo>
                  <a:cubicBezTo>
                    <a:pt x="38" y="27"/>
                    <a:pt x="38" y="27"/>
                    <a:pt x="38" y="27"/>
                  </a:cubicBezTo>
                  <a:cubicBezTo>
                    <a:pt x="37" y="26"/>
                    <a:pt x="37" y="26"/>
                    <a:pt x="37" y="26"/>
                  </a:cubicBezTo>
                  <a:cubicBezTo>
                    <a:pt x="36" y="26"/>
                    <a:pt x="36" y="26"/>
                    <a:pt x="36" y="26"/>
                  </a:cubicBezTo>
                  <a:cubicBezTo>
                    <a:pt x="35" y="26"/>
                    <a:pt x="35" y="26"/>
                    <a:pt x="35" y="26"/>
                  </a:cubicBezTo>
                  <a:cubicBezTo>
                    <a:pt x="34" y="27"/>
                    <a:pt x="34" y="27"/>
                    <a:pt x="34" y="27"/>
                  </a:cubicBezTo>
                  <a:cubicBezTo>
                    <a:pt x="33" y="27"/>
                    <a:pt x="33" y="27"/>
                    <a:pt x="33" y="27"/>
                  </a:cubicBezTo>
                  <a:cubicBezTo>
                    <a:pt x="34" y="27"/>
                    <a:pt x="34" y="27"/>
                    <a:pt x="34" y="27"/>
                  </a:cubicBezTo>
                  <a:cubicBezTo>
                    <a:pt x="34" y="26"/>
                    <a:pt x="34" y="26"/>
                    <a:pt x="34" y="26"/>
                  </a:cubicBezTo>
                  <a:cubicBezTo>
                    <a:pt x="35" y="26"/>
                    <a:pt x="35" y="26"/>
                    <a:pt x="35" y="26"/>
                  </a:cubicBezTo>
                  <a:cubicBezTo>
                    <a:pt x="35" y="26"/>
                    <a:pt x="35" y="26"/>
                    <a:pt x="35" y="26"/>
                  </a:cubicBezTo>
                  <a:cubicBezTo>
                    <a:pt x="35" y="25"/>
                    <a:pt x="35" y="25"/>
                    <a:pt x="35" y="25"/>
                  </a:cubicBezTo>
                  <a:cubicBezTo>
                    <a:pt x="34" y="25"/>
                    <a:pt x="34" y="25"/>
                    <a:pt x="34" y="25"/>
                  </a:cubicBezTo>
                  <a:cubicBezTo>
                    <a:pt x="32" y="25"/>
                    <a:pt x="32" y="25"/>
                    <a:pt x="32" y="25"/>
                  </a:cubicBezTo>
                  <a:cubicBezTo>
                    <a:pt x="31" y="24"/>
                    <a:pt x="31" y="24"/>
                    <a:pt x="31" y="24"/>
                  </a:cubicBezTo>
                  <a:cubicBezTo>
                    <a:pt x="31" y="23"/>
                    <a:pt x="31" y="23"/>
                    <a:pt x="31" y="23"/>
                  </a:cubicBezTo>
                  <a:cubicBezTo>
                    <a:pt x="31" y="22"/>
                    <a:pt x="31" y="22"/>
                    <a:pt x="31" y="22"/>
                  </a:cubicBezTo>
                  <a:cubicBezTo>
                    <a:pt x="29" y="21"/>
                    <a:pt x="29" y="21"/>
                    <a:pt x="29" y="21"/>
                  </a:cubicBezTo>
                  <a:cubicBezTo>
                    <a:pt x="29" y="21"/>
                    <a:pt x="29" y="21"/>
                    <a:pt x="29" y="21"/>
                  </a:cubicBezTo>
                  <a:cubicBezTo>
                    <a:pt x="28" y="21"/>
                    <a:pt x="28" y="21"/>
                    <a:pt x="28" y="21"/>
                  </a:cubicBezTo>
                  <a:cubicBezTo>
                    <a:pt x="27" y="20"/>
                    <a:pt x="27" y="20"/>
                    <a:pt x="27" y="20"/>
                  </a:cubicBezTo>
                  <a:cubicBezTo>
                    <a:pt x="27" y="19"/>
                    <a:pt x="27" y="19"/>
                    <a:pt x="27" y="19"/>
                  </a:cubicBezTo>
                  <a:cubicBezTo>
                    <a:pt x="26" y="18"/>
                    <a:pt x="26" y="18"/>
                    <a:pt x="26" y="18"/>
                  </a:cubicBezTo>
                  <a:cubicBezTo>
                    <a:pt x="24" y="17"/>
                    <a:pt x="24" y="17"/>
                    <a:pt x="24" y="17"/>
                  </a:cubicBezTo>
                  <a:cubicBezTo>
                    <a:pt x="23" y="17"/>
                    <a:pt x="23" y="17"/>
                    <a:pt x="23" y="17"/>
                  </a:cubicBezTo>
                  <a:cubicBezTo>
                    <a:pt x="23" y="17"/>
                    <a:pt x="23" y="17"/>
                    <a:pt x="23" y="17"/>
                  </a:cubicBezTo>
                  <a:cubicBezTo>
                    <a:pt x="22" y="17"/>
                    <a:pt x="22" y="17"/>
                    <a:pt x="22" y="17"/>
                  </a:cubicBezTo>
                  <a:cubicBezTo>
                    <a:pt x="22" y="16"/>
                    <a:pt x="22" y="16"/>
                    <a:pt x="22" y="16"/>
                  </a:cubicBezTo>
                  <a:cubicBezTo>
                    <a:pt x="22" y="16"/>
                    <a:pt x="22" y="16"/>
                    <a:pt x="22" y="16"/>
                  </a:cubicBezTo>
                  <a:cubicBezTo>
                    <a:pt x="21" y="16"/>
                    <a:pt x="21" y="16"/>
                    <a:pt x="21" y="16"/>
                  </a:cubicBezTo>
                  <a:cubicBezTo>
                    <a:pt x="21" y="15"/>
                    <a:pt x="21" y="15"/>
                    <a:pt x="21" y="15"/>
                  </a:cubicBezTo>
                  <a:cubicBezTo>
                    <a:pt x="20" y="14"/>
                    <a:pt x="20" y="14"/>
                    <a:pt x="20" y="14"/>
                  </a:cubicBezTo>
                  <a:cubicBezTo>
                    <a:pt x="19" y="13"/>
                    <a:pt x="19" y="13"/>
                    <a:pt x="19" y="13"/>
                  </a:cubicBezTo>
                  <a:cubicBezTo>
                    <a:pt x="19" y="13"/>
                    <a:pt x="19" y="13"/>
                    <a:pt x="19" y="13"/>
                  </a:cubicBezTo>
                  <a:cubicBezTo>
                    <a:pt x="16" y="11"/>
                    <a:pt x="16" y="11"/>
                    <a:pt x="16" y="11"/>
                  </a:cubicBezTo>
                  <a:cubicBezTo>
                    <a:pt x="15" y="11"/>
                    <a:pt x="15" y="11"/>
                    <a:pt x="15" y="11"/>
                  </a:cubicBezTo>
                  <a:cubicBezTo>
                    <a:pt x="14" y="10"/>
                    <a:pt x="14" y="10"/>
                    <a:pt x="14" y="10"/>
                  </a:cubicBezTo>
                  <a:cubicBezTo>
                    <a:pt x="13" y="10"/>
                    <a:pt x="13" y="10"/>
                    <a:pt x="13" y="10"/>
                  </a:cubicBezTo>
                  <a:cubicBezTo>
                    <a:pt x="13" y="9"/>
                    <a:pt x="13" y="9"/>
                    <a:pt x="13" y="9"/>
                  </a:cubicBezTo>
                  <a:cubicBezTo>
                    <a:pt x="13" y="8"/>
                    <a:pt x="13" y="8"/>
                    <a:pt x="13" y="8"/>
                  </a:cubicBezTo>
                  <a:cubicBezTo>
                    <a:pt x="12" y="8"/>
                    <a:pt x="12" y="8"/>
                    <a:pt x="12" y="8"/>
                  </a:cubicBezTo>
                  <a:cubicBezTo>
                    <a:pt x="11" y="7"/>
                    <a:pt x="11" y="7"/>
                    <a:pt x="11" y="7"/>
                  </a:cubicBezTo>
                  <a:cubicBezTo>
                    <a:pt x="11" y="7"/>
                    <a:pt x="11" y="7"/>
                    <a:pt x="11" y="7"/>
                  </a:cubicBezTo>
                  <a:cubicBezTo>
                    <a:pt x="10" y="6"/>
                    <a:pt x="10" y="6"/>
                    <a:pt x="10" y="6"/>
                  </a:cubicBezTo>
                  <a:cubicBezTo>
                    <a:pt x="9" y="5"/>
                    <a:pt x="9" y="5"/>
                    <a:pt x="9" y="5"/>
                  </a:cubicBezTo>
                  <a:cubicBezTo>
                    <a:pt x="8" y="5"/>
                    <a:pt x="8" y="5"/>
                    <a:pt x="8" y="5"/>
                  </a:cubicBezTo>
                  <a:cubicBezTo>
                    <a:pt x="8" y="5"/>
                    <a:pt x="8" y="5"/>
                    <a:pt x="8" y="5"/>
                  </a:cubicBezTo>
                  <a:cubicBezTo>
                    <a:pt x="7" y="5"/>
                    <a:pt x="7" y="5"/>
                    <a:pt x="7" y="5"/>
                  </a:cubicBezTo>
                  <a:cubicBezTo>
                    <a:pt x="6" y="5"/>
                    <a:pt x="6" y="5"/>
                    <a:pt x="6" y="5"/>
                  </a:cubicBezTo>
                  <a:cubicBezTo>
                    <a:pt x="5" y="5"/>
                    <a:pt x="5" y="5"/>
                    <a:pt x="5" y="5"/>
                  </a:cubicBezTo>
                  <a:cubicBezTo>
                    <a:pt x="4" y="5"/>
                    <a:pt x="4" y="5"/>
                    <a:pt x="4" y="5"/>
                  </a:cubicBezTo>
                  <a:cubicBezTo>
                    <a:pt x="2" y="4"/>
                    <a:pt x="2" y="4"/>
                    <a:pt x="2" y="4"/>
                  </a:cubicBezTo>
                  <a:cubicBezTo>
                    <a:pt x="0" y="4"/>
                    <a:pt x="0" y="4"/>
                    <a:pt x="0" y="4"/>
                  </a:cubicBez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4" name="Freeform 21"/>
            <p:cNvSpPr>
              <a:spLocks noEditPoints="1"/>
            </p:cNvSpPr>
            <p:nvPr/>
          </p:nvSpPr>
          <p:spPr bwMode="auto">
            <a:xfrm>
              <a:off x="6922893" y="3353524"/>
              <a:ext cx="66905" cy="18013"/>
            </a:xfrm>
            <a:custGeom>
              <a:avLst/>
              <a:gdLst>
                <a:gd name="T0" fmla="*/ 0 w 52"/>
                <a:gd name="T1" fmla="*/ 11 h 14"/>
                <a:gd name="T2" fmla="*/ 4 w 52"/>
                <a:gd name="T3" fmla="*/ 14 h 14"/>
                <a:gd name="T4" fmla="*/ 4 w 52"/>
                <a:gd name="T5" fmla="*/ 11 h 14"/>
                <a:gd name="T6" fmla="*/ 7 w 52"/>
                <a:gd name="T7" fmla="*/ 11 h 14"/>
                <a:gd name="T8" fmla="*/ 7 w 52"/>
                <a:gd name="T9" fmla="*/ 7 h 14"/>
                <a:gd name="T10" fmla="*/ 7 w 52"/>
                <a:gd name="T11" fmla="*/ 7 h 14"/>
                <a:gd name="T12" fmla="*/ 4 w 52"/>
                <a:gd name="T13" fmla="*/ 11 h 14"/>
                <a:gd name="T14" fmla="*/ 0 w 52"/>
                <a:gd name="T15" fmla="*/ 11 h 14"/>
                <a:gd name="T16" fmla="*/ 0 w 52"/>
                <a:gd name="T17" fmla="*/ 11 h 14"/>
                <a:gd name="T18" fmla="*/ 11 w 52"/>
                <a:gd name="T19" fmla="*/ 7 h 14"/>
                <a:gd name="T20" fmla="*/ 15 w 52"/>
                <a:gd name="T21" fmla="*/ 11 h 14"/>
                <a:gd name="T22" fmla="*/ 18 w 52"/>
                <a:gd name="T23" fmla="*/ 14 h 14"/>
                <a:gd name="T24" fmla="*/ 22 w 52"/>
                <a:gd name="T25" fmla="*/ 14 h 14"/>
                <a:gd name="T26" fmla="*/ 22 w 52"/>
                <a:gd name="T27" fmla="*/ 11 h 14"/>
                <a:gd name="T28" fmla="*/ 26 w 52"/>
                <a:gd name="T29" fmla="*/ 11 h 14"/>
                <a:gd name="T30" fmla="*/ 30 w 52"/>
                <a:gd name="T31" fmla="*/ 11 h 14"/>
                <a:gd name="T32" fmla="*/ 37 w 52"/>
                <a:gd name="T33" fmla="*/ 11 h 14"/>
                <a:gd name="T34" fmla="*/ 41 w 52"/>
                <a:gd name="T35" fmla="*/ 7 h 14"/>
                <a:gd name="T36" fmla="*/ 44 w 52"/>
                <a:gd name="T37" fmla="*/ 7 h 14"/>
                <a:gd name="T38" fmla="*/ 48 w 52"/>
                <a:gd name="T39" fmla="*/ 3 h 14"/>
                <a:gd name="T40" fmla="*/ 48 w 52"/>
                <a:gd name="T41" fmla="*/ 3 h 14"/>
                <a:gd name="T42" fmla="*/ 52 w 52"/>
                <a:gd name="T43" fmla="*/ 0 h 14"/>
                <a:gd name="T44" fmla="*/ 52 w 52"/>
                <a:gd name="T45" fmla="*/ 0 h 14"/>
                <a:gd name="T46" fmla="*/ 52 w 52"/>
                <a:gd name="T47" fmla="*/ 0 h 14"/>
                <a:gd name="T48" fmla="*/ 44 w 52"/>
                <a:gd name="T49" fmla="*/ 0 h 14"/>
                <a:gd name="T50" fmla="*/ 41 w 52"/>
                <a:gd name="T51" fmla="*/ 0 h 14"/>
                <a:gd name="T52" fmla="*/ 37 w 52"/>
                <a:gd name="T53" fmla="*/ 0 h 14"/>
                <a:gd name="T54" fmla="*/ 33 w 52"/>
                <a:gd name="T55" fmla="*/ 0 h 14"/>
                <a:gd name="T56" fmla="*/ 30 w 52"/>
                <a:gd name="T57" fmla="*/ 0 h 14"/>
                <a:gd name="T58" fmla="*/ 22 w 52"/>
                <a:gd name="T59" fmla="*/ 0 h 14"/>
                <a:gd name="T60" fmla="*/ 18 w 52"/>
                <a:gd name="T61" fmla="*/ 3 h 14"/>
                <a:gd name="T62" fmla="*/ 11 w 52"/>
                <a:gd name="T63"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14">
                  <a:moveTo>
                    <a:pt x="0" y="11"/>
                  </a:moveTo>
                  <a:lnTo>
                    <a:pt x="4" y="14"/>
                  </a:lnTo>
                  <a:lnTo>
                    <a:pt x="4" y="11"/>
                  </a:lnTo>
                  <a:lnTo>
                    <a:pt x="7" y="11"/>
                  </a:lnTo>
                  <a:lnTo>
                    <a:pt x="7" y="7"/>
                  </a:lnTo>
                  <a:lnTo>
                    <a:pt x="7" y="7"/>
                  </a:lnTo>
                  <a:lnTo>
                    <a:pt x="4" y="11"/>
                  </a:lnTo>
                  <a:lnTo>
                    <a:pt x="0" y="11"/>
                  </a:lnTo>
                  <a:lnTo>
                    <a:pt x="0" y="11"/>
                  </a:lnTo>
                  <a:close/>
                  <a:moveTo>
                    <a:pt x="11" y="7"/>
                  </a:moveTo>
                  <a:lnTo>
                    <a:pt x="15" y="11"/>
                  </a:lnTo>
                  <a:lnTo>
                    <a:pt x="18" y="14"/>
                  </a:lnTo>
                  <a:lnTo>
                    <a:pt x="22" y="14"/>
                  </a:lnTo>
                  <a:lnTo>
                    <a:pt x="22" y="11"/>
                  </a:lnTo>
                  <a:lnTo>
                    <a:pt x="26" y="11"/>
                  </a:lnTo>
                  <a:lnTo>
                    <a:pt x="30" y="11"/>
                  </a:lnTo>
                  <a:lnTo>
                    <a:pt x="37" y="11"/>
                  </a:lnTo>
                  <a:lnTo>
                    <a:pt x="41" y="7"/>
                  </a:lnTo>
                  <a:lnTo>
                    <a:pt x="44" y="7"/>
                  </a:lnTo>
                  <a:lnTo>
                    <a:pt x="48" y="3"/>
                  </a:lnTo>
                  <a:lnTo>
                    <a:pt x="48" y="3"/>
                  </a:lnTo>
                  <a:lnTo>
                    <a:pt x="52" y="0"/>
                  </a:lnTo>
                  <a:lnTo>
                    <a:pt x="52" y="0"/>
                  </a:lnTo>
                  <a:lnTo>
                    <a:pt x="52" y="0"/>
                  </a:lnTo>
                  <a:lnTo>
                    <a:pt x="44" y="0"/>
                  </a:lnTo>
                  <a:lnTo>
                    <a:pt x="41" y="0"/>
                  </a:lnTo>
                  <a:lnTo>
                    <a:pt x="37" y="0"/>
                  </a:lnTo>
                  <a:lnTo>
                    <a:pt x="33" y="0"/>
                  </a:lnTo>
                  <a:lnTo>
                    <a:pt x="30" y="0"/>
                  </a:lnTo>
                  <a:lnTo>
                    <a:pt x="22" y="0"/>
                  </a:lnTo>
                  <a:lnTo>
                    <a:pt x="18" y="3"/>
                  </a:lnTo>
                  <a:lnTo>
                    <a:pt x="11" y="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5" name="Freeform 22"/>
            <p:cNvSpPr>
              <a:spLocks noEditPoints="1"/>
            </p:cNvSpPr>
            <p:nvPr/>
          </p:nvSpPr>
          <p:spPr bwMode="auto">
            <a:xfrm>
              <a:off x="6417249" y="3033153"/>
              <a:ext cx="405289" cy="133810"/>
            </a:xfrm>
            <a:custGeom>
              <a:avLst/>
              <a:gdLst>
                <a:gd name="T0" fmla="*/ 193 w 315"/>
                <a:gd name="T1" fmla="*/ 74 h 104"/>
                <a:gd name="T2" fmla="*/ 4 w 315"/>
                <a:gd name="T3" fmla="*/ 33 h 104"/>
                <a:gd name="T4" fmla="*/ 0 w 315"/>
                <a:gd name="T5" fmla="*/ 30 h 104"/>
                <a:gd name="T6" fmla="*/ 174 w 315"/>
                <a:gd name="T7" fmla="*/ 100 h 104"/>
                <a:gd name="T8" fmla="*/ 186 w 315"/>
                <a:gd name="T9" fmla="*/ 100 h 104"/>
                <a:gd name="T10" fmla="*/ 219 w 315"/>
                <a:gd name="T11" fmla="*/ 93 h 104"/>
                <a:gd name="T12" fmla="*/ 241 w 315"/>
                <a:gd name="T13" fmla="*/ 93 h 104"/>
                <a:gd name="T14" fmla="*/ 260 w 315"/>
                <a:gd name="T15" fmla="*/ 56 h 104"/>
                <a:gd name="T16" fmla="*/ 267 w 315"/>
                <a:gd name="T17" fmla="*/ 48 h 104"/>
                <a:gd name="T18" fmla="*/ 289 w 315"/>
                <a:gd name="T19" fmla="*/ 48 h 104"/>
                <a:gd name="T20" fmla="*/ 304 w 315"/>
                <a:gd name="T21" fmla="*/ 48 h 104"/>
                <a:gd name="T22" fmla="*/ 308 w 315"/>
                <a:gd name="T23" fmla="*/ 41 h 104"/>
                <a:gd name="T24" fmla="*/ 311 w 315"/>
                <a:gd name="T25" fmla="*/ 33 h 104"/>
                <a:gd name="T26" fmla="*/ 297 w 315"/>
                <a:gd name="T27" fmla="*/ 30 h 104"/>
                <a:gd name="T28" fmla="*/ 293 w 315"/>
                <a:gd name="T29" fmla="*/ 26 h 104"/>
                <a:gd name="T30" fmla="*/ 293 w 315"/>
                <a:gd name="T31" fmla="*/ 19 h 104"/>
                <a:gd name="T32" fmla="*/ 282 w 315"/>
                <a:gd name="T33" fmla="*/ 8 h 104"/>
                <a:gd name="T34" fmla="*/ 274 w 315"/>
                <a:gd name="T35" fmla="*/ 11 h 104"/>
                <a:gd name="T36" fmla="*/ 263 w 315"/>
                <a:gd name="T37" fmla="*/ 22 h 104"/>
                <a:gd name="T38" fmla="*/ 248 w 315"/>
                <a:gd name="T39" fmla="*/ 37 h 104"/>
                <a:gd name="T40" fmla="*/ 252 w 315"/>
                <a:gd name="T41" fmla="*/ 37 h 104"/>
                <a:gd name="T42" fmla="*/ 252 w 315"/>
                <a:gd name="T43" fmla="*/ 48 h 104"/>
                <a:gd name="T44" fmla="*/ 248 w 315"/>
                <a:gd name="T45" fmla="*/ 41 h 104"/>
                <a:gd name="T46" fmla="*/ 241 w 315"/>
                <a:gd name="T47" fmla="*/ 48 h 104"/>
                <a:gd name="T48" fmla="*/ 230 w 315"/>
                <a:gd name="T49" fmla="*/ 48 h 104"/>
                <a:gd name="T50" fmla="*/ 215 w 315"/>
                <a:gd name="T51" fmla="*/ 67 h 104"/>
                <a:gd name="T52" fmla="*/ 200 w 315"/>
                <a:gd name="T53" fmla="*/ 78 h 104"/>
                <a:gd name="T54" fmla="*/ 189 w 315"/>
                <a:gd name="T55" fmla="*/ 85 h 104"/>
                <a:gd name="T56" fmla="*/ 171 w 315"/>
                <a:gd name="T57" fmla="*/ 93 h 104"/>
                <a:gd name="T58" fmla="*/ 160 w 315"/>
                <a:gd name="T59" fmla="*/ 85 h 104"/>
                <a:gd name="T60" fmla="*/ 278 w 315"/>
                <a:gd name="T61" fmla="*/ 0 h 104"/>
                <a:gd name="T62" fmla="*/ 286 w 315"/>
                <a:gd name="T63" fmla="*/ 4 h 104"/>
                <a:gd name="T64" fmla="*/ 189 w 315"/>
                <a:gd name="T65" fmla="*/ 82 h 104"/>
                <a:gd name="T66" fmla="*/ 193 w 315"/>
                <a:gd name="T67" fmla="*/ 78 h 104"/>
                <a:gd name="T68" fmla="*/ 197 w 315"/>
                <a:gd name="T69" fmla="*/ 74 h 104"/>
                <a:gd name="T70" fmla="*/ 193 w 315"/>
                <a:gd name="T71" fmla="*/ 74 h 104"/>
                <a:gd name="T72" fmla="*/ 4 w 315"/>
                <a:gd name="T73" fmla="*/ 11 h 104"/>
                <a:gd name="T74" fmla="*/ 15 w 315"/>
                <a:gd name="T75" fmla="*/ 15 h 104"/>
                <a:gd name="T76" fmla="*/ 23 w 315"/>
                <a:gd name="T77" fmla="*/ 26 h 104"/>
                <a:gd name="T78" fmla="*/ 34 w 315"/>
                <a:gd name="T79" fmla="*/ 22 h 104"/>
                <a:gd name="T80" fmla="*/ 37 w 315"/>
                <a:gd name="T81" fmla="*/ 19 h 104"/>
                <a:gd name="T82" fmla="*/ 56 w 315"/>
                <a:gd name="T83" fmla="*/ 48 h 104"/>
                <a:gd name="T84" fmla="*/ 56 w 315"/>
                <a:gd name="T85" fmla="*/ 67 h 104"/>
                <a:gd name="T86" fmla="*/ 67 w 315"/>
                <a:gd name="T87" fmla="*/ 78 h 104"/>
                <a:gd name="T88" fmla="*/ 71 w 315"/>
                <a:gd name="T89" fmla="*/ 85 h 104"/>
                <a:gd name="T90" fmla="*/ 71 w 315"/>
                <a:gd name="T91" fmla="*/ 93 h 104"/>
                <a:gd name="T92" fmla="*/ 71 w 315"/>
                <a:gd name="T93" fmla="*/ 93 h 104"/>
                <a:gd name="T94" fmla="*/ 60 w 315"/>
                <a:gd name="T95" fmla="*/ 93 h 104"/>
                <a:gd name="T96" fmla="*/ 45 w 315"/>
                <a:gd name="T97" fmla="*/ 85 h 104"/>
                <a:gd name="T98" fmla="*/ 30 w 315"/>
                <a:gd name="T99" fmla="*/ 74 h 104"/>
                <a:gd name="T100" fmla="*/ 23 w 315"/>
                <a:gd name="T101" fmla="*/ 63 h 104"/>
                <a:gd name="T102" fmla="*/ 12 w 315"/>
                <a:gd name="T103" fmla="*/ 52 h 104"/>
                <a:gd name="T104" fmla="*/ 8 w 315"/>
                <a:gd name="T105" fmla="*/ 37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5" h="104">
                  <a:moveTo>
                    <a:pt x="193" y="74"/>
                  </a:moveTo>
                  <a:lnTo>
                    <a:pt x="193" y="78"/>
                  </a:lnTo>
                  <a:lnTo>
                    <a:pt x="189" y="78"/>
                  </a:lnTo>
                  <a:lnTo>
                    <a:pt x="189" y="78"/>
                  </a:lnTo>
                  <a:lnTo>
                    <a:pt x="193" y="74"/>
                  </a:lnTo>
                  <a:lnTo>
                    <a:pt x="193" y="74"/>
                  </a:lnTo>
                  <a:lnTo>
                    <a:pt x="193" y="74"/>
                  </a:lnTo>
                  <a:close/>
                  <a:moveTo>
                    <a:pt x="0" y="30"/>
                  </a:moveTo>
                  <a:lnTo>
                    <a:pt x="0" y="33"/>
                  </a:lnTo>
                  <a:lnTo>
                    <a:pt x="4" y="33"/>
                  </a:lnTo>
                  <a:lnTo>
                    <a:pt x="4" y="33"/>
                  </a:lnTo>
                  <a:lnTo>
                    <a:pt x="4" y="30"/>
                  </a:lnTo>
                  <a:lnTo>
                    <a:pt x="4" y="30"/>
                  </a:lnTo>
                  <a:lnTo>
                    <a:pt x="0" y="30"/>
                  </a:lnTo>
                  <a:lnTo>
                    <a:pt x="0" y="30"/>
                  </a:lnTo>
                  <a:close/>
                  <a:moveTo>
                    <a:pt x="160" y="85"/>
                  </a:moveTo>
                  <a:lnTo>
                    <a:pt x="163" y="93"/>
                  </a:lnTo>
                  <a:lnTo>
                    <a:pt x="171" y="97"/>
                  </a:lnTo>
                  <a:lnTo>
                    <a:pt x="171" y="97"/>
                  </a:lnTo>
                  <a:lnTo>
                    <a:pt x="174" y="100"/>
                  </a:lnTo>
                  <a:lnTo>
                    <a:pt x="174" y="104"/>
                  </a:lnTo>
                  <a:lnTo>
                    <a:pt x="178" y="104"/>
                  </a:lnTo>
                  <a:lnTo>
                    <a:pt x="182" y="100"/>
                  </a:lnTo>
                  <a:lnTo>
                    <a:pt x="182" y="100"/>
                  </a:lnTo>
                  <a:lnTo>
                    <a:pt x="186" y="100"/>
                  </a:lnTo>
                  <a:lnTo>
                    <a:pt x="189" y="100"/>
                  </a:lnTo>
                  <a:lnTo>
                    <a:pt x="200" y="100"/>
                  </a:lnTo>
                  <a:lnTo>
                    <a:pt x="208" y="97"/>
                  </a:lnTo>
                  <a:lnTo>
                    <a:pt x="211" y="93"/>
                  </a:lnTo>
                  <a:lnTo>
                    <a:pt x="219" y="93"/>
                  </a:lnTo>
                  <a:lnTo>
                    <a:pt x="223" y="97"/>
                  </a:lnTo>
                  <a:lnTo>
                    <a:pt x="223" y="97"/>
                  </a:lnTo>
                  <a:lnTo>
                    <a:pt x="226" y="97"/>
                  </a:lnTo>
                  <a:lnTo>
                    <a:pt x="234" y="93"/>
                  </a:lnTo>
                  <a:lnTo>
                    <a:pt x="241" y="93"/>
                  </a:lnTo>
                  <a:lnTo>
                    <a:pt x="241" y="89"/>
                  </a:lnTo>
                  <a:lnTo>
                    <a:pt x="248" y="82"/>
                  </a:lnTo>
                  <a:lnTo>
                    <a:pt x="252" y="74"/>
                  </a:lnTo>
                  <a:lnTo>
                    <a:pt x="256" y="71"/>
                  </a:lnTo>
                  <a:lnTo>
                    <a:pt x="260" y="56"/>
                  </a:lnTo>
                  <a:lnTo>
                    <a:pt x="260" y="56"/>
                  </a:lnTo>
                  <a:lnTo>
                    <a:pt x="260" y="52"/>
                  </a:lnTo>
                  <a:lnTo>
                    <a:pt x="260" y="52"/>
                  </a:lnTo>
                  <a:lnTo>
                    <a:pt x="263" y="48"/>
                  </a:lnTo>
                  <a:lnTo>
                    <a:pt x="267" y="48"/>
                  </a:lnTo>
                  <a:lnTo>
                    <a:pt x="271" y="48"/>
                  </a:lnTo>
                  <a:lnTo>
                    <a:pt x="278" y="48"/>
                  </a:lnTo>
                  <a:lnTo>
                    <a:pt x="282" y="48"/>
                  </a:lnTo>
                  <a:lnTo>
                    <a:pt x="286" y="48"/>
                  </a:lnTo>
                  <a:lnTo>
                    <a:pt x="289" y="48"/>
                  </a:lnTo>
                  <a:lnTo>
                    <a:pt x="289" y="48"/>
                  </a:lnTo>
                  <a:lnTo>
                    <a:pt x="293" y="52"/>
                  </a:lnTo>
                  <a:lnTo>
                    <a:pt x="297" y="52"/>
                  </a:lnTo>
                  <a:lnTo>
                    <a:pt x="300" y="48"/>
                  </a:lnTo>
                  <a:lnTo>
                    <a:pt x="304" y="48"/>
                  </a:lnTo>
                  <a:lnTo>
                    <a:pt x="304" y="48"/>
                  </a:lnTo>
                  <a:lnTo>
                    <a:pt x="300" y="45"/>
                  </a:lnTo>
                  <a:lnTo>
                    <a:pt x="300" y="41"/>
                  </a:lnTo>
                  <a:lnTo>
                    <a:pt x="300" y="37"/>
                  </a:lnTo>
                  <a:lnTo>
                    <a:pt x="308" y="41"/>
                  </a:lnTo>
                  <a:lnTo>
                    <a:pt x="315" y="37"/>
                  </a:lnTo>
                  <a:lnTo>
                    <a:pt x="315" y="37"/>
                  </a:lnTo>
                  <a:lnTo>
                    <a:pt x="315" y="33"/>
                  </a:lnTo>
                  <a:lnTo>
                    <a:pt x="315" y="33"/>
                  </a:lnTo>
                  <a:lnTo>
                    <a:pt x="311" y="33"/>
                  </a:lnTo>
                  <a:lnTo>
                    <a:pt x="308" y="30"/>
                  </a:lnTo>
                  <a:lnTo>
                    <a:pt x="304" y="30"/>
                  </a:lnTo>
                  <a:lnTo>
                    <a:pt x="300" y="26"/>
                  </a:lnTo>
                  <a:lnTo>
                    <a:pt x="297" y="26"/>
                  </a:lnTo>
                  <a:lnTo>
                    <a:pt x="297" y="30"/>
                  </a:lnTo>
                  <a:lnTo>
                    <a:pt x="293" y="30"/>
                  </a:lnTo>
                  <a:lnTo>
                    <a:pt x="297" y="26"/>
                  </a:lnTo>
                  <a:lnTo>
                    <a:pt x="297" y="22"/>
                  </a:lnTo>
                  <a:lnTo>
                    <a:pt x="293" y="22"/>
                  </a:lnTo>
                  <a:lnTo>
                    <a:pt x="293" y="26"/>
                  </a:lnTo>
                  <a:lnTo>
                    <a:pt x="289" y="26"/>
                  </a:lnTo>
                  <a:lnTo>
                    <a:pt x="289" y="26"/>
                  </a:lnTo>
                  <a:lnTo>
                    <a:pt x="289" y="19"/>
                  </a:lnTo>
                  <a:lnTo>
                    <a:pt x="293" y="19"/>
                  </a:lnTo>
                  <a:lnTo>
                    <a:pt x="293" y="19"/>
                  </a:lnTo>
                  <a:lnTo>
                    <a:pt x="289" y="15"/>
                  </a:lnTo>
                  <a:lnTo>
                    <a:pt x="286" y="15"/>
                  </a:lnTo>
                  <a:lnTo>
                    <a:pt x="282" y="15"/>
                  </a:lnTo>
                  <a:lnTo>
                    <a:pt x="282" y="8"/>
                  </a:lnTo>
                  <a:lnTo>
                    <a:pt x="282" y="8"/>
                  </a:lnTo>
                  <a:lnTo>
                    <a:pt x="278" y="8"/>
                  </a:lnTo>
                  <a:lnTo>
                    <a:pt x="278" y="11"/>
                  </a:lnTo>
                  <a:lnTo>
                    <a:pt x="274" y="15"/>
                  </a:lnTo>
                  <a:lnTo>
                    <a:pt x="274" y="15"/>
                  </a:lnTo>
                  <a:lnTo>
                    <a:pt x="274" y="11"/>
                  </a:lnTo>
                  <a:lnTo>
                    <a:pt x="274" y="8"/>
                  </a:lnTo>
                  <a:lnTo>
                    <a:pt x="274" y="8"/>
                  </a:lnTo>
                  <a:lnTo>
                    <a:pt x="271" y="15"/>
                  </a:lnTo>
                  <a:lnTo>
                    <a:pt x="267" y="15"/>
                  </a:lnTo>
                  <a:lnTo>
                    <a:pt x="263" y="22"/>
                  </a:lnTo>
                  <a:lnTo>
                    <a:pt x="263" y="26"/>
                  </a:lnTo>
                  <a:lnTo>
                    <a:pt x="260" y="33"/>
                  </a:lnTo>
                  <a:lnTo>
                    <a:pt x="256" y="33"/>
                  </a:lnTo>
                  <a:lnTo>
                    <a:pt x="252" y="33"/>
                  </a:lnTo>
                  <a:lnTo>
                    <a:pt x="248" y="37"/>
                  </a:lnTo>
                  <a:lnTo>
                    <a:pt x="252" y="37"/>
                  </a:lnTo>
                  <a:lnTo>
                    <a:pt x="248" y="37"/>
                  </a:lnTo>
                  <a:lnTo>
                    <a:pt x="252" y="37"/>
                  </a:lnTo>
                  <a:lnTo>
                    <a:pt x="256" y="37"/>
                  </a:lnTo>
                  <a:lnTo>
                    <a:pt x="252" y="37"/>
                  </a:lnTo>
                  <a:lnTo>
                    <a:pt x="252" y="41"/>
                  </a:lnTo>
                  <a:lnTo>
                    <a:pt x="248" y="41"/>
                  </a:lnTo>
                  <a:lnTo>
                    <a:pt x="252" y="41"/>
                  </a:lnTo>
                  <a:lnTo>
                    <a:pt x="252" y="48"/>
                  </a:lnTo>
                  <a:lnTo>
                    <a:pt x="252" y="48"/>
                  </a:lnTo>
                  <a:lnTo>
                    <a:pt x="248" y="48"/>
                  </a:lnTo>
                  <a:lnTo>
                    <a:pt x="248" y="45"/>
                  </a:lnTo>
                  <a:lnTo>
                    <a:pt x="248" y="41"/>
                  </a:lnTo>
                  <a:lnTo>
                    <a:pt x="248" y="41"/>
                  </a:lnTo>
                  <a:lnTo>
                    <a:pt x="248" y="41"/>
                  </a:lnTo>
                  <a:lnTo>
                    <a:pt x="245" y="41"/>
                  </a:lnTo>
                  <a:lnTo>
                    <a:pt x="245" y="45"/>
                  </a:lnTo>
                  <a:lnTo>
                    <a:pt x="245" y="52"/>
                  </a:lnTo>
                  <a:lnTo>
                    <a:pt x="245" y="52"/>
                  </a:lnTo>
                  <a:lnTo>
                    <a:pt x="241" y="48"/>
                  </a:lnTo>
                  <a:lnTo>
                    <a:pt x="237" y="45"/>
                  </a:lnTo>
                  <a:lnTo>
                    <a:pt x="237" y="45"/>
                  </a:lnTo>
                  <a:lnTo>
                    <a:pt x="234" y="45"/>
                  </a:lnTo>
                  <a:lnTo>
                    <a:pt x="230" y="45"/>
                  </a:lnTo>
                  <a:lnTo>
                    <a:pt x="230" y="48"/>
                  </a:lnTo>
                  <a:lnTo>
                    <a:pt x="226" y="52"/>
                  </a:lnTo>
                  <a:lnTo>
                    <a:pt x="226" y="56"/>
                  </a:lnTo>
                  <a:lnTo>
                    <a:pt x="219" y="59"/>
                  </a:lnTo>
                  <a:lnTo>
                    <a:pt x="219" y="63"/>
                  </a:lnTo>
                  <a:lnTo>
                    <a:pt x="215" y="67"/>
                  </a:lnTo>
                  <a:lnTo>
                    <a:pt x="211" y="71"/>
                  </a:lnTo>
                  <a:lnTo>
                    <a:pt x="197" y="74"/>
                  </a:lnTo>
                  <a:lnTo>
                    <a:pt x="197" y="74"/>
                  </a:lnTo>
                  <a:lnTo>
                    <a:pt x="197" y="78"/>
                  </a:lnTo>
                  <a:lnTo>
                    <a:pt x="200" y="78"/>
                  </a:lnTo>
                  <a:lnTo>
                    <a:pt x="197" y="78"/>
                  </a:lnTo>
                  <a:lnTo>
                    <a:pt x="193" y="82"/>
                  </a:lnTo>
                  <a:lnTo>
                    <a:pt x="189" y="82"/>
                  </a:lnTo>
                  <a:lnTo>
                    <a:pt x="189" y="82"/>
                  </a:lnTo>
                  <a:lnTo>
                    <a:pt x="189" y="85"/>
                  </a:lnTo>
                  <a:lnTo>
                    <a:pt x="189" y="89"/>
                  </a:lnTo>
                  <a:lnTo>
                    <a:pt x="186" y="93"/>
                  </a:lnTo>
                  <a:lnTo>
                    <a:pt x="186" y="93"/>
                  </a:lnTo>
                  <a:lnTo>
                    <a:pt x="178" y="93"/>
                  </a:lnTo>
                  <a:lnTo>
                    <a:pt x="171" y="93"/>
                  </a:lnTo>
                  <a:lnTo>
                    <a:pt x="167" y="93"/>
                  </a:lnTo>
                  <a:lnTo>
                    <a:pt x="167" y="89"/>
                  </a:lnTo>
                  <a:lnTo>
                    <a:pt x="163" y="85"/>
                  </a:lnTo>
                  <a:lnTo>
                    <a:pt x="160" y="85"/>
                  </a:lnTo>
                  <a:lnTo>
                    <a:pt x="160" y="85"/>
                  </a:lnTo>
                  <a:close/>
                  <a:moveTo>
                    <a:pt x="278" y="0"/>
                  </a:moveTo>
                  <a:lnTo>
                    <a:pt x="274" y="4"/>
                  </a:lnTo>
                  <a:lnTo>
                    <a:pt x="274" y="4"/>
                  </a:lnTo>
                  <a:lnTo>
                    <a:pt x="278" y="4"/>
                  </a:lnTo>
                  <a:lnTo>
                    <a:pt x="278" y="0"/>
                  </a:lnTo>
                  <a:lnTo>
                    <a:pt x="278" y="0"/>
                  </a:lnTo>
                  <a:close/>
                  <a:moveTo>
                    <a:pt x="282" y="0"/>
                  </a:moveTo>
                  <a:lnTo>
                    <a:pt x="278" y="4"/>
                  </a:lnTo>
                  <a:lnTo>
                    <a:pt x="282" y="4"/>
                  </a:lnTo>
                  <a:lnTo>
                    <a:pt x="286" y="4"/>
                  </a:lnTo>
                  <a:lnTo>
                    <a:pt x="286" y="4"/>
                  </a:lnTo>
                  <a:lnTo>
                    <a:pt x="282" y="0"/>
                  </a:lnTo>
                  <a:lnTo>
                    <a:pt x="282" y="0"/>
                  </a:lnTo>
                  <a:close/>
                  <a:moveTo>
                    <a:pt x="193" y="82"/>
                  </a:moveTo>
                  <a:lnTo>
                    <a:pt x="189" y="82"/>
                  </a:lnTo>
                  <a:lnTo>
                    <a:pt x="189" y="78"/>
                  </a:lnTo>
                  <a:lnTo>
                    <a:pt x="193" y="82"/>
                  </a:lnTo>
                  <a:lnTo>
                    <a:pt x="193" y="82"/>
                  </a:lnTo>
                  <a:close/>
                  <a:moveTo>
                    <a:pt x="193" y="78"/>
                  </a:moveTo>
                  <a:lnTo>
                    <a:pt x="193" y="78"/>
                  </a:lnTo>
                  <a:lnTo>
                    <a:pt x="193" y="78"/>
                  </a:lnTo>
                  <a:lnTo>
                    <a:pt x="193" y="78"/>
                  </a:lnTo>
                  <a:lnTo>
                    <a:pt x="193" y="78"/>
                  </a:lnTo>
                  <a:lnTo>
                    <a:pt x="193" y="78"/>
                  </a:lnTo>
                  <a:close/>
                  <a:moveTo>
                    <a:pt x="197" y="74"/>
                  </a:moveTo>
                  <a:lnTo>
                    <a:pt x="197" y="78"/>
                  </a:lnTo>
                  <a:lnTo>
                    <a:pt x="193" y="78"/>
                  </a:lnTo>
                  <a:lnTo>
                    <a:pt x="193" y="78"/>
                  </a:lnTo>
                  <a:lnTo>
                    <a:pt x="193" y="74"/>
                  </a:lnTo>
                  <a:lnTo>
                    <a:pt x="193" y="74"/>
                  </a:lnTo>
                  <a:lnTo>
                    <a:pt x="193" y="74"/>
                  </a:lnTo>
                  <a:lnTo>
                    <a:pt x="197" y="74"/>
                  </a:lnTo>
                  <a:lnTo>
                    <a:pt x="197" y="74"/>
                  </a:lnTo>
                  <a:close/>
                  <a:moveTo>
                    <a:pt x="0" y="15"/>
                  </a:moveTo>
                  <a:lnTo>
                    <a:pt x="4" y="11"/>
                  </a:lnTo>
                  <a:lnTo>
                    <a:pt x="4" y="11"/>
                  </a:lnTo>
                  <a:lnTo>
                    <a:pt x="8" y="11"/>
                  </a:lnTo>
                  <a:lnTo>
                    <a:pt x="12" y="15"/>
                  </a:lnTo>
                  <a:lnTo>
                    <a:pt x="15" y="15"/>
                  </a:lnTo>
                  <a:lnTo>
                    <a:pt x="15" y="15"/>
                  </a:lnTo>
                  <a:lnTo>
                    <a:pt x="19" y="19"/>
                  </a:lnTo>
                  <a:lnTo>
                    <a:pt x="19" y="22"/>
                  </a:lnTo>
                  <a:lnTo>
                    <a:pt x="15" y="22"/>
                  </a:lnTo>
                  <a:lnTo>
                    <a:pt x="15" y="26"/>
                  </a:lnTo>
                  <a:lnTo>
                    <a:pt x="23" y="26"/>
                  </a:lnTo>
                  <a:lnTo>
                    <a:pt x="26" y="26"/>
                  </a:lnTo>
                  <a:lnTo>
                    <a:pt x="26" y="22"/>
                  </a:lnTo>
                  <a:lnTo>
                    <a:pt x="30" y="26"/>
                  </a:lnTo>
                  <a:lnTo>
                    <a:pt x="34" y="22"/>
                  </a:lnTo>
                  <a:lnTo>
                    <a:pt x="34" y="22"/>
                  </a:lnTo>
                  <a:lnTo>
                    <a:pt x="34" y="22"/>
                  </a:lnTo>
                  <a:lnTo>
                    <a:pt x="34" y="22"/>
                  </a:lnTo>
                  <a:lnTo>
                    <a:pt x="34" y="22"/>
                  </a:lnTo>
                  <a:lnTo>
                    <a:pt x="37" y="19"/>
                  </a:lnTo>
                  <a:lnTo>
                    <a:pt x="37" y="19"/>
                  </a:lnTo>
                  <a:lnTo>
                    <a:pt x="41" y="22"/>
                  </a:lnTo>
                  <a:lnTo>
                    <a:pt x="52" y="33"/>
                  </a:lnTo>
                  <a:lnTo>
                    <a:pt x="56" y="41"/>
                  </a:lnTo>
                  <a:lnTo>
                    <a:pt x="56" y="45"/>
                  </a:lnTo>
                  <a:lnTo>
                    <a:pt x="56" y="48"/>
                  </a:lnTo>
                  <a:lnTo>
                    <a:pt x="56" y="56"/>
                  </a:lnTo>
                  <a:lnTo>
                    <a:pt x="56" y="56"/>
                  </a:lnTo>
                  <a:lnTo>
                    <a:pt x="56" y="59"/>
                  </a:lnTo>
                  <a:lnTo>
                    <a:pt x="56" y="59"/>
                  </a:lnTo>
                  <a:lnTo>
                    <a:pt x="56" y="67"/>
                  </a:lnTo>
                  <a:lnTo>
                    <a:pt x="60" y="71"/>
                  </a:lnTo>
                  <a:lnTo>
                    <a:pt x="63" y="74"/>
                  </a:lnTo>
                  <a:lnTo>
                    <a:pt x="67" y="74"/>
                  </a:lnTo>
                  <a:lnTo>
                    <a:pt x="67" y="74"/>
                  </a:lnTo>
                  <a:lnTo>
                    <a:pt x="67" y="78"/>
                  </a:lnTo>
                  <a:lnTo>
                    <a:pt x="67" y="82"/>
                  </a:lnTo>
                  <a:lnTo>
                    <a:pt x="67" y="82"/>
                  </a:lnTo>
                  <a:lnTo>
                    <a:pt x="67" y="82"/>
                  </a:lnTo>
                  <a:lnTo>
                    <a:pt x="67" y="85"/>
                  </a:lnTo>
                  <a:lnTo>
                    <a:pt x="71" y="85"/>
                  </a:lnTo>
                  <a:lnTo>
                    <a:pt x="74" y="89"/>
                  </a:lnTo>
                  <a:lnTo>
                    <a:pt x="74" y="93"/>
                  </a:lnTo>
                  <a:lnTo>
                    <a:pt x="71" y="93"/>
                  </a:lnTo>
                  <a:lnTo>
                    <a:pt x="71" y="93"/>
                  </a:lnTo>
                  <a:lnTo>
                    <a:pt x="71" y="93"/>
                  </a:lnTo>
                  <a:lnTo>
                    <a:pt x="67" y="89"/>
                  </a:lnTo>
                  <a:lnTo>
                    <a:pt x="71" y="93"/>
                  </a:lnTo>
                  <a:lnTo>
                    <a:pt x="67" y="93"/>
                  </a:lnTo>
                  <a:lnTo>
                    <a:pt x="67" y="93"/>
                  </a:lnTo>
                  <a:lnTo>
                    <a:pt x="71" y="93"/>
                  </a:lnTo>
                  <a:lnTo>
                    <a:pt x="71" y="93"/>
                  </a:lnTo>
                  <a:lnTo>
                    <a:pt x="67" y="97"/>
                  </a:lnTo>
                  <a:lnTo>
                    <a:pt x="63" y="93"/>
                  </a:lnTo>
                  <a:lnTo>
                    <a:pt x="63" y="97"/>
                  </a:lnTo>
                  <a:lnTo>
                    <a:pt x="60" y="93"/>
                  </a:lnTo>
                  <a:lnTo>
                    <a:pt x="60" y="93"/>
                  </a:lnTo>
                  <a:lnTo>
                    <a:pt x="52" y="89"/>
                  </a:lnTo>
                  <a:lnTo>
                    <a:pt x="49" y="89"/>
                  </a:lnTo>
                  <a:lnTo>
                    <a:pt x="45" y="85"/>
                  </a:lnTo>
                  <a:lnTo>
                    <a:pt x="45" y="85"/>
                  </a:lnTo>
                  <a:lnTo>
                    <a:pt x="41" y="85"/>
                  </a:lnTo>
                  <a:lnTo>
                    <a:pt x="37" y="85"/>
                  </a:lnTo>
                  <a:lnTo>
                    <a:pt x="34" y="82"/>
                  </a:lnTo>
                  <a:lnTo>
                    <a:pt x="34" y="78"/>
                  </a:lnTo>
                  <a:lnTo>
                    <a:pt x="30" y="74"/>
                  </a:lnTo>
                  <a:lnTo>
                    <a:pt x="26" y="74"/>
                  </a:lnTo>
                  <a:lnTo>
                    <a:pt x="23" y="71"/>
                  </a:lnTo>
                  <a:lnTo>
                    <a:pt x="23" y="71"/>
                  </a:lnTo>
                  <a:lnTo>
                    <a:pt x="26" y="67"/>
                  </a:lnTo>
                  <a:lnTo>
                    <a:pt x="23" y="63"/>
                  </a:lnTo>
                  <a:lnTo>
                    <a:pt x="19" y="63"/>
                  </a:lnTo>
                  <a:lnTo>
                    <a:pt x="19" y="59"/>
                  </a:lnTo>
                  <a:lnTo>
                    <a:pt x="12" y="56"/>
                  </a:lnTo>
                  <a:lnTo>
                    <a:pt x="12" y="52"/>
                  </a:lnTo>
                  <a:lnTo>
                    <a:pt x="12" y="52"/>
                  </a:lnTo>
                  <a:lnTo>
                    <a:pt x="8" y="48"/>
                  </a:lnTo>
                  <a:lnTo>
                    <a:pt x="8" y="48"/>
                  </a:lnTo>
                  <a:lnTo>
                    <a:pt x="12" y="45"/>
                  </a:lnTo>
                  <a:lnTo>
                    <a:pt x="12" y="41"/>
                  </a:lnTo>
                  <a:lnTo>
                    <a:pt x="8" y="37"/>
                  </a:lnTo>
                  <a:lnTo>
                    <a:pt x="8" y="33"/>
                  </a:lnTo>
                  <a:lnTo>
                    <a:pt x="4" y="22"/>
                  </a:lnTo>
                  <a:lnTo>
                    <a:pt x="0" y="1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6" name="Freeform 23"/>
            <p:cNvSpPr>
              <a:spLocks noEditPoints="1"/>
            </p:cNvSpPr>
            <p:nvPr/>
          </p:nvSpPr>
          <p:spPr bwMode="auto">
            <a:xfrm>
              <a:off x="6718320" y="3080759"/>
              <a:ext cx="23159" cy="19300"/>
            </a:xfrm>
            <a:custGeom>
              <a:avLst/>
              <a:gdLst>
                <a:gd name="T0" fmla="*/ 0 w 18"/>
                <a:gd name="T1" fmla="*/ 8 h 15"/>
                <a:gd name="T2" fmla="*/ 3 w 18"/>
                <a:gd name="T3" fmla="*/ 8 h 15"/>
                <a:gd name="T4" fmla="*/ 3 w 18"/>
                <a:gd name="T5" fmla="*/ 8 h 15"/>
                <a:gd name="T6" fmla="*/ 7 w 18"/>
                <a:gd name="T7" fmla="*/ 11 h 15"/>
                <a:gd name="T8" fmla="*/ 11 w 18"/>
                <a:gd name="T9" fmla="*/ 15 h 15"/>
                <a:gd name="T10" fmla="*/ 11 w 18"/>
                <a:gd name="T11" fmla="*/ 15 h 15"/>
                <a:gd name="T12" fmla="*/ 11 w 18"/>
                <a:gd name="T13" fmla="*/ 8 h 15"/>
                <a:gd name="T14" fmla="*/ 11 w 18"/>
                <a:gd name="T15" fmla="*/ 4 h 15"/>
                <a:gd name="T16" fmla="*/ 14 w 18"/>
                <a:gd name="T17" fmla="*/ 4 h 15"/>
                <a:gd name="T18" fmla="*/ 14 w 18"/>
                <a:gd name="T19" fmla="*/ 4 h 15"/>
                <a:gd name="T20" fmla="*/ 14 w 18"/>
                <a:gd name="T21" fmla="*/ 0 h 15"/>
                <a:gd name="T22" fmla="*/ 11 w 18"/>
                <a:gd name="T23" fmla="*/ 0 h 15"/>
                <a:gd name="T24" fmla="*/ 7 w 18"/>
                <a:gd name="T25" fmla="*/ 4 h 15"/>
                <a:gd name="T26" fmla="*/ 0 w 18"/>
                <a:gd name="T27" fmla="*/ 8 h 15"/>
                <a:gd name="T28" fmla="*/ 0 w 18"/>
                <a:gd name="T29" fmla="*/ 8 h 15"/>
                <a:gd name="T30" fmla="*/ 0 w 18"/>
                <a:gd name="T31" fmla="*/ 8 h 15"/>
                <a:gd name="T32" fmla="*/ 14 w 18"/>
                <a:gd name="T33" fmla="*/ 4 h 15"/>
                <a:gd name="T34" fmla="*/ 14 w 18"/>
                <a:gd name="T35" fmla="*/ 8 h 15"/>
                <a:gd name="T36" fmla="*/ 14 w 18"/>
                <a:gd name="T37" fmla="*/ 11 h 15"/>
                <a:gd name="T38" fmla="*/ 18 w 18"/>
                <a:gd name="T39" fmla="*/ 11 h 15"/>
                <a:gd name="T40" fmla="*/ 18 w 18"/>
                <a:gd name="T41" fmla="*/ 11 h 15"/>
                <a:gd name="T42" fmla="*/ 18 w 18"/>
                <a:gd name="T43" fmla="*/ 4 h 15"/>
                <a:gd name="T44" fmla="*/ 14 w 18"/>
                <a:gd name="T45" fmla="*/ 4 h 15"/>
                <a:gd name="T46" fmla="*/ 14 w 18"/>
                <a:gd name="T47" fmla="*/ 4 h 15"/>
                <a:gd name="T48" fmla="*/ 14 w 18"/>
                <a:gd name="T4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15">
                  <a:moveTo>
                    <a:pt x="0" y="8"/>
                  </a:moveTo>
                  <a:lnTo>
                    <a:pt x="3" y="8"/>
                  </a:lnTo>
                  <a:lnTo>
                    <a:pt x="3" y="8"/>
                  </a:lnTo>
                  <a:lnTo>
                    <a:pt x="7" y="11"/>
                  </a:lnTo>
                  <a:lnTo>
                    <a:pt x="11" y="15"/>
                  </a:lnTo>
                  <a:lnTo>
                    <a:pt x="11" y="15"/>
                  </a:lnTo>
                  <a:lnTo>
                    <a:pt x="11" y="8"/>
                  </a:lnTo>
                  <a:lnTo>
                    <a:pt x="11" y="4"/>
                  </a:lnTo>
                  <a:lnTo>
                    <a:pt x="14" y="4"/>
                  </a:lnTo>
                  <a:lnTo>
                    <a:pt x="14" y="4"/>
                  </a:lnTo>
                  <a:lnTo>
                    <a:pt x="14" y="0"/>
                  </a:lnTo>
                  <a:lnTo>
                    <a:pt x="11" y="0"/>
                  </a:lnTo>
                  <a:lnTo>
                    <a:pt x="7" y="4"/>
                  </a:lnTo>
                  <a:lnTo>
                    <a:pt x="0" y="8"/>
                  </a:lnTo>
                  <a:lnTo>
                    <a:pt x="0" y="8"/>
                  </a:lnTo>
                  <a:lnTo>
                    <a:pt x="0" y="8"/>
                  </a:lnTo>
                  <a:close/>
                  <a:moveTo>
                    <a:pt x="14" y="4"/>
                  </a:moveTo>
                  <a:lnTo>
                    <a:pt x="14" y="8"/>
                  </a:lnTo>
                  <a:lnTo>
                    <a:pt x="14" y="11"/>
                  </a:lnTo>
                  <a:lnTo>
                    <a:pt x="18" y="11"/>
                  </a:lnTo>
                  <a:lnTo>
                    <a:pt x="18" y="11"/>
                  </a:lnTo>
                  <a:lnTo>
                    <a:pt x="18" y="4"/>
                  </a:lnTo>
                  <a:lnTo>
                    <a:pt x="14" y="4"/>
                  </a:lnTo>
                  <a:lnTo>
                    <a:pt x="14" y="4"/>
                  </a:lnTo>
                  <a:lnTo>
                    <a:pt x="14"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7" name="Freeform 24"/>
            <p:cNvSpPr>
              <a:spLocks noEditPoints="1"/>
            </p:cNvSpPr>
            <p:nvPr/>
          </p:nvSpPr>
          <p:spPr bwMode="auto">
            <a:xfrm>
              <a:off x="6436547" y="2703775"/>
              <a:ext cx="176269" cy="306218"/>
            </a:xfrm>
            <a:custGeom>
              <a:avLst/>
              <a:gdLst>
                <a:gd name="T0" fmla="*/ 4 w 137"/>
                <a:gd name="T1" fmla="*/ 11 h 238"/>
                <a:gd name="T2" fmla="*/ 15 w 137"/>
                <a:gd name="T3" fmla="*/ 15 h 238"/>
                <a:gd name="T4" fmla="*/ 22 w 137"/>
                <a:gd name="T5" fmla="*/ 11 h 238"/>
                <a:gd name="T6" fmla="*/ 37 w 137"/>
                <a:gd name="T7" fmla="*/ 11 h 238"/>
                <a:gd name="T8" fmla="*/ 52 w 137"/>
                <a:gd name="T9" fmla="*/ 0 h 238"/>
                <a:gd name="T10" fmla="*/ 67 w 137"/>
                <a:gd name="T11" fmla="*/ 8 h 238"/>
                <a:gd name="T12" fmla="*/ 74 w 137"/>
                <a:gd name="T13" fmla="*/ 11 h 238"/>
                <a:gd name="T14" fmla="*/ 82 w 137"/>
                <a:gd name="T15" fmla="*/ 26 h 238"/>
                <a:gd name="T16" fmla="*/ 96 w 137"/>
                <a:gd name="T17" fmla="*/ 26 h 238"/>
                <a:gd name="T18" fmla="*/ 96 w 137"/>
                <a:gd name="T19" fmla="*/ 34 h 238"/>
                <a:gd name="T20" fmla="*/ 85 w 137"/>
                <a:gd name="T21" fmla="*/ 37 h 238"/>
                <a:gd name="T22" fmla="*/ 78 w 137"/>
                <a:gd name="T23" fmla="*/ 41 h 238"/>
                <a:gd name="T24" fmla="*/ 74 w 137"/>
                <a:gd name="T25" fmla="*/ 41 h 238"/>
                <a:gd name="T26" fmla="*/ 74 w 137"/>
                <a:gd name="T27" fmla="*/ 48 h 238"/>
                <a:gd name="T28" fmla="*/ 67 w 137"/>
                <a:gd name="T29" fmla="*/ 56 h 238"/>
                <a:gd name="T30" fmla="*/ 63 w 137"/>
                <a:gd name="T31" fmla="*/ 59 h 238"/>
                <a:gd name="T32" fmla="*/ 63 w 137"/>
                <a:gd name="T33" fmla="*/ 74 h 238"/>
                <a:gd name="T34" fmla="*/ 71 w 137"/>
                <a:gd name="T35" fmla="*/ 82 h 238"/>
                <a:gd name="T36" fmla="*/ 78 w 137"/>
                <a:gd name="T37" fmla="*/ 93 h 238"/>
                <a:gd name="T38" fmla="*/ 89 w 137"/>
                <a:gd name="T39" fmla="*/ 104 h 238"/>
                <a:gd name="T40" fmla="*/ 119 w 137"/>
                <a:gd name="T41" fmla="*/ 126 h 238"/>
                <a:gd name="T42" fmla="*/ 122 w 137"/>
                <a:gd name="T43" fmla="*/ 134 h 238"/>
                <a:gd name="T44" fmla="*/ 126 w 137"/>
                <a:gd name="T45" fmla="*/ 149 h 238"/>
                <a:gd name="T46" fmla="*/ 130 w 137"/>
                <a:gd name="T47" fmla="*/ 160 h 238"/>
                <a:gd name="T48" fmla="*/ 134 w 137"/>
                <a:gd name="T49" fmla="*/ 167 h 238"/>
                <a:gd name="T50" fmla="*/ 134 w 137"/>
                <a:gd name="T51" fmla="*/ 171 h 238"/>
                <a:gd name="T52" fmla="*/ 130 w 137"/>
                <a:gd name="T53" fmla="*/ 178 h 238"/>
                <a:gd name="T54" fmla="*/ 130 w 137"/>
                <a:gd name="T55" fmla="*/ 189 h 238"/>
                <a:gd name="T56" fmla="*/ 122 w 137"/>
                <a:gd name="T57" fmla="*/ 200 h 238"/>
                <a:gd name="T58" fmla="*/ 111 w 137"/>
                <a:gd name="T59" fmla="*/ 208 h 238"/>
                <a:gd name="T60" fmla="*/ 93 w 137"/>
                <a:gd name="T61" fmla="*/ 212 h 238"/>
                <a:gd name="T62" fmla="*/ 89 w 137"/>
                <a:gd name="T63" fmla="*/ 208 h 238"/>
                <a:gd name="T64" fmla="*/ 93 w 137"/>
                <a:gd name="T65" fmla="*/ 212 h 238"/>
                <a:gd name="T66" fmla="*/ 89 w 137"/>
                <a:gd name="T67" fmla="*/ 219 h 238"/>
                <a:gd name="T68" fmla="*/ 82 w 137"/>
                <a:gd name="T69" fmla="*/ 219 h 238"/>
                <a:gd name="T70" fmla="*/ 82 w 137"/>
                <a:gd name="T71" fmla="*/ 226 h 238"/>
                <a:gd name="T72" fmla="*/ 74 w 137"/>
                <a:gd name="T73" fmla="*/ 230 h 238"/>
                <a:gd name="T74" fmla="*/ 63 w 137"/>
                <a:gd name="T75" fmla="*/ 238 h 238"/>
                <a:gd name="T76" fmla="*/ 63 w 137"/>
                <a:gd name="T77" fmla="*/ 234 h 238"/>
                <a:gd name="T78" fmla="*/ 63 w 137"/>
                <a:gd name="T79" fmla="*/ 226 h 238"/>
                <a:gd name="T80" fmla="*/ 67 w 137"/>
                <a:gd name="T81" fmla="*/ 215 h 238"/>
                <a:gd name="T82" fmla="*/ 56 w 137"/>
                <a:gd name="T83" fmla="*/ 212 h 238"/>
                <a:gd name="T84" fmla="*/ 63 w 137"/>
                <a:gd name="T85" fmla="*/ 204 h 238"/>
                <a:gd name="T86" fmla="*/ 82 w 137"/>
                <a:gd name="T87" fmla="*/ 200 h 238"/>
                <a:gd name="T88" fmla="*/ 82 w 137"/>
                <a:gd name="T89" fmla="*/ 197 h 238"/>
                <a:gd name="T90" fmla="*/ 89 w 137"/>
                <a:gd name="T91" fmla="*/ 186 h 238"/>
                <a:gd name="T92" fmla="*/ 104 w 137"/>
                <a:gd name="T93" fmla="*/ 174 h 238"/>
                <a:gd name="T94" fmla="*/ 100 w 137"/>
                <a:gd name="T95" fmla="*/ 152 h 238"/>
                <a:gd name="T96" fmla="*/ 100 w 137"/>
                <a:gd name="T97" fmla="*/ 141 h 238"/>
                <a:gd name="T98" fmla="*/ 100 w 137"/>
                <a:gd name="T99" fmla="*/ 126 h 238"/>
                <a:gd name="T100" fmla="*/ 96 w 137"/>
                <a:gd name="T101" fmla="*/ 119 h 238"/>
                <a:gd name="T102" fmla="*/ 89 w 137"/>
                <a:gd name="T103" fmla="*/ 111 h 238"/>
                <a:gd name="T104" fmla="*/ 82 w 137"/>
                <a:gd name="T105" fmla="*/ 104 h 238"/>
                <a:gd name="T106" fmla="*/ 67 w 137"/>
                <a:gd name="T107" fmla="*/ 93 h 238"/>
                <a:gd name="T108" fmla="*/ 48 w 137"/>
                <a:gd name="T109" fmla="*/ 78 h 238"/>
                <a:gd name="T110" fmla="*/ 41 w 137"/>
                <a:gd name="T111" fmla="*/ 71 h 238"/>
                <a:gd name="T112" fmla="*/ 45 w 137"/>
                <a:gd name="T113" fmla="*/ 59 h 238"/>
                <a:gd name="T114" fmla="*/ 48 w 137"/>
                <a:gd name="T115" fmla="*/ 48 h 238"/>
                <a:gd name="T116" fmla="*/ 37 w 137"/>
                <a:gd name="T117" fmla="*/ 41 h 238"/>
                <a:gd name="T118" fmla="*/ 11 w 137"/>
                <a:gd name="T119" fmla="*/ 34 h 238"/>
                <a:gd name="T120" fmla="*/ 0 w 137"/>
                <a:gd name="T121" fmla="*/ 19 h 238"/>
                <a:gd name="T122" fmla="*/ 48 w 137"/>
                <a:gd name="T123" fmla="*/ 215 h 238"/>
                <a:gd name="T124" fmla="*/ 48 w 137"/>
                <a:gd name="T125" fmla="*/ 20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 h="238">
                  <a:moveTo>
                    <a:pt x="0" y="15"/>
                  </a:moveTo>
                  <a:lnTo>
                    <a:pt x="0" y="15"/>
                  </a:lnTo>
                  <a:lnTo>
                    <a:pt x="4" y="15"/>
                  </a:lnTo>
                  <a:lnTo>
                    <a:pt x="4" y="15"/>
                  </a:lnTo>
                  <a:lnTo>
                    <a:pt x="4" y="11"/>
                  </a:lnTo>
                  <a:lnTo>
                    <a:pt x="8" y="11"/>
                  </a:lnTo>
                  <a:lnTo>
                    <a:pt x="11" y="11"/>
                  </a:lnTo>
                  <a:lnTo>
                    <a:pt x="11" y="15"/>
                  </a:lnTo>
                  <a:lnTo>
                    <a:pt x="11" y="15"/>
                  </a:lnTo>
                  <a:lnTo>
                    <a:pt x="15" y="15"/>
                  </a:lnTo>
                  <a:lnTo>
                    <a:pt x="15" y="11"/>
                  </a:lnTo>
                  <a:lnTo>
                    <a:pt x="19" y="11"/>
                  </a:lnTo>
                  <a:lnTo>
                    <a:pt x="22" y="11"/>
                  </a:lnTo>
                  <a:lnTo>
                    <a:pt x="22" y="11"/>
                  </a:lnTo>
                  <a:lnTo>
                    <a:pt x="22" y="11"/>
                  </a:lnTo>
                  <a:lnTo>
                    <a:pt x="26" y="15"/>
                  </a:lnTo>
                  <a:lnTo>
                    <a:pt x="30" y="11"/>
                  </a:lnTo>
                  <a:lnTo>
                    <a:pt x="30" y="8"/>
                  </a:lnTo>
                  <a:lnTo>
                    <a:pt x="34" y="8"/>
                  </a:lnTo>
                  <a:lnTo>
                    <a:pt x="37" y="11"/>
                  </a:lnTo>
                  <a:lnTo>
                    <a:pt x="41" y="8"/>
                  </a:lnTo>
                  <a:lnTo>
                    <a:pt x="41" y="4"/>
                  </a:lnTo>
                  <a:lnTo>
                    <a:pt x="45" y="0"/>
                  </a:lnTo>
                  <a:lnTo>
                    <a:pt x="48" y="0"/>
                  </a:lnTo>
                  <a:lnTo>
                    <a:pt x="52" y="0"/>
                  </a:lnTo>
                  <a:lnTo>
                    <a:pt x="56" y="4"/>
                  </a:lnTo>
                  <a:lnTo>
                    <a:pt x="56" y="4"/>
                  </a:lnTo>
                  <a:lnTo>
                    <a:pt x="59" y="4"/>
                  </a:lnTo>
                  <a:lnTo>
                    <a:pt x="59" y="8"/>
                  </a:lnTo>
                  <a:lnTo>
                    <a:pt x="67" y="8"/>
                  </a:lnTo>
                  <a:lnTo>
                    <a:pt x="71" y="8"/>
                  </a:lnTo>
                  <a:lnTo>
                    <a:pt x="74" y="8"/>
                  </a:lnTo>
                  <a:lnTo>
                    <a:pt x="78" y="8"/>
                  </a:lnTo>
                  <a:lnTo>
                    <a:pt x="74" y="11"/>
                  </a:lnTo>
                  <a:lnTo>
                    <a:pt x="74" y="11"/>
                  </a:lnTo>
                  <a:lnTo>
                    <a:pt x="71" y="19"/>
                  </a:lnTo>
                  <a:lnTo>
                    <a:pt x="74" y="19"/>
                  </a:lnTo>
                  <a:lnTo>
                    <a:pt x="74" y="22"/>
                  </a:lnTo>
                  <a:lnTo>
                    <a:pt x="82" y="22"/>
                  </a:lnTo>
                  <a:lnTo>
                    <a:pt x="82" y="26"/>
                  </a:lnTo>
                  <a:lnTo>
                    <a:pt x="85" y="26"/>
                  </a:lnTo>
                  <a:lnTo>
                    <a:pt x="89" y="30"/>
                  </a:lnTo>
                  <a:lnTo>
                    <a:pt x="93" y="26"/>
                  </a:lnTo>
                  <a:lnTo>
                    <a:pt x="93" y="30"/>
                  </a:lnTo>
                  <a:lnTo>
                    <a:pt x="96" y="26"/>
                  </a:lnTo>
                  <a:lnTo>
                    <a:pt x="96" y="30"/>
                  </a:lnTo>
                  <a:lnTo>
                    <a:pt x="96" y="30"/>
                  </a:lnTo>
                  <a:lnTo>
                    <a:pt x="100" y="30"/>
                  </a:lnTo>
                  <a:lnTo>
                    <a:pt x="96" y="34"/>
                  </a:lnTo>
                  <a:lnTo>
                    <a:pt x="96" y="34"/>
                  </a:lnTo>
                  <a:lnTo>
                    <a:pt x="93" y="34"/>
                  </a:lnTo>
                  <a:lnTo>
                    <a:pt x="93" y="34"/>
                  </a:lnTo>
                  <a:lnTo>
                    <a:pt x="89" y="34"/>
                  </a:lnTo>
                  <a:lnTo>
                    <a:pt x="85" y="34"/>
                  </a:lnTo>
                  <a:lnTo>
                    <a:pt x="85" y="37"/>
                  </a:lnTo>
                  <a:lnTo>
                    <a:pt x="85" y="37"/>
                  </a:lnTo>
                  <a:lnTo>
                    <a:pt x="85" y="41"/>
                  </a:lnTo>
                  <a:lnTo>
                    <a:pt x="82" y="41"/>
                  </a:lnTo>
                  <a:lnTo>
                    <a:pt x="82" y="41"/>
                  </a:lnTo>
                  <a:lnTo>
                    <a:pt x="78" y="41"/>
                  </a:lnTo>
                  <a:lnTo>
                    <a:pt x="78" y="41"/>
                  </a:lnTo>
                  <a:lnTo>
                    <a:pt x="78" y="41"/>
                  </a:lnTo>
                  <a:lnTo>
                    <a:pt x="74" y="41"/>
                  </a:lnTo>
                  <a:lnTo>
                    <a:pt x="74" y="41"/>
                  </a:lnTo>
                  <a:lnTo>
                    <a:pt x="74" y="41"/>
                  </a:lnTo>
                  <a:lnTo>
                    <a:pt x="74" y="45"/>
                  </a:lnTo>
                  <a:lnTo>
                    <a:pt x="74" y="45"/>
                  </a:lnTo>
                  <a:lnTo>
                    <a:pt x="74" y="48"/>
                  </a:lnTo>
                  <a:lnTo>
                    <a:pt x="74" y="48"/>
                  </a:lnTo>
                  <a:lnTo>
                    <a:pt x="74" y="48"/>
                  </a:lnTo>
                  <a:lnTo>
                    <a:pt x="74" y="52"/>
                  </a:lnTo>
                  <a:lnTo>
                    <a:pt x="74" y="52"/>
                  </a:lnTo>
                  <a:lnTo>
                    <a:pt x="71" y="52"/>
                  </a:lnTo>
                  <a:lnTo>
                    <a:pt x="71" y="56"/>
                  </a:lnTo>
                  <a:lnTo>
                    <a:pt x="67" y="56"/>
                  </a:lnTo>
                  <a:lnTo>
                    <a:pt x="67" y="56"/>
                  </a:lnTo>
                  <a:lnTo>
                    <a:pt x="67" y="56"/>
                  </a:lnTo>
                  <a:lnTo>
                    <a:pt x="67" y="59"/>
                  </a:lnTo>
                  <a:lnTo>
                    <a:pt x="63" y="59"/>
                  </a:lnTo>
                  <a:lnTo>
                    <a:pt x="63" y="59"/>
                  </a:lnTo>
                  <a:lnTo>
                    <a:pt x="63" y="63"/>
                  </a:lnTo>
                  <a:lnTo>
                    <a:pt x="63" y="63"/>
                  </a:lnTo>
                  <a:lnTo>
                    <a:pt x="67" y="67"/>
                  </a:lnTo>
                  <a:lnTo>
                    <a:pt x="63" y="71"/>
                  </a:lnTo>
                  <a:lnTo>
                    <a:pt x="63" y="74"/>
                  </a:lnTo>
                  <a:lnTo>
                    <a:pt x="67" y="74"/>
                  </a:lnTo>
                  <a:lnTo>
                    <a:pt x="63" y="78"/>
                  </a:lnTo>
                  <a:lnTo>
                    <a:pt x="63" y="78"/>
                  </a:lnTo>
                  <a:lnTo>
                    <a:pt x="63" y="78"/>
                  </a:lnTo>
                  <a:lnTo>
                    <a:pt x="71" y="82"/>
                  </a:lnTo>
                  <a:lnTo>
                    <a:pt x="74" y="85"/>
                  </a:lnTo>
                  <a:lnTo>
                    <a:pt x="74" y="85"/>
                  </a:lnTo>
                  <a:lnTo>
                    <a:pt x="78" y="89"/>
                  </a:lnTo>
                  <a:lnTo>
                    <a:pt x="78" y="89"/>
                  </a:lnTo>
                  <a:lnTo>
                    <a:pt x="78" y="93"/>
                  </a:lnTo>
                  <a:lnTo>
                    <a:pt x="78" y="93"/>
                  </a:lnTo>
                  <a:lnTo>
                    <a:pt x="78" y="97"/>
                  </a:lnTo>
                  <a:lnTo>
                    <a:pt x="85" y="100"/>
                  </a:lnTo>
                  <a:lnTo>
                    <a:pt x="89" y="104"/>
                  </a:lnTo>
                  <a:lnTo>
                    <a:pt x="89" y="104"/>
                  </a:lnTo>
                  <a:lnTo>
                    <a:pt x="96" y="108"/>
                  </a:lnTo>
                  <a:lnTo>
                    <a:pt x="108" y="115"/>
                  </a:lnTo>
                  <a:lnTo>
                    <a:pt x="108" y="115"/>
                  </a:lnTo>
                  <a:lnTo>
                    <a:pt x="115" y="123"/>
                  </a:lnTo>
                  <a:lnTo>
                    <a:pt x="119" y="126"/>
                  </a:lnTo>
                  <a:lnTo>
                    <a:pt x="119" y="126"/>
                  </a:lnTo>
                  <a:lnTo>
                    <a:pt x="119" y="126"/>
                  </a:lnTo>
                  <a:lnTo>
                    <a:pt x="119" y="130"/>
                  </a:lnTo>
                  <a:lnTo>
                    <a:pt x="122" y="134"/>
                  </a:lnTo>
                  <a:lnTo>
                    <a:pt x="122" y="134"/>
                  </a:lnTo>
                  <a:lnTo>
                    <a:pt x="122" y="137"/>
                  </a:lnTo>
                  <a:lnTo>
                    <a:pt x="122" y="137"/>
                  </a:lnTo>
                  <a:lnTo>
                    <a:pt x="126" y="141"/>
                  </a:lnTo>
                  <a:lnTo>
                    <a:pt x="126" y="145"/>
                  </a:lnTo>
                  <a:lnTo>
                    <a:pt x="126" y="149"/>
                  </a:lnTo>
                  <a:lnTo>
                    <a:pt x="130" y="152"/>
                  </a:lnTo>
                  <a:lnTo>
                    <a:pt x="130" y="152"/>
                  </a:lnTo>
                  <a:lnTo>
                    <a:pt x="130" y="156"/>
                  </a:lnTo>
                  <a:lnTo>
                    <a:pt x="130" y="156"/>
                  </a:lnTo>
                  <a:lnTo>
                    <a:pt x="130" y="160"/>
                  </a:lnTo>
                  <a:lnTo>
                    <a:pt x="130" y="160"/>
                  </a:lnTo>
                  <a:lnTo>
                    <a:pt x="130" y="163"/>
                  </a:lnTo>
                  <a:lnTo>
                    <a:pt x="130" y="167"/>
                  </a:lnTo>
                  <a:lnTo>
                    <a:pt x="134" y="167"/>
                  </a:lnTo>
                  <a:lnTo>
                    <a:pt x="134" y="167"/>
                  </a:lnTo>
                  <a:lnTo>
                    <a:pt x="137" y="171"/>
                  </a:lnTo>
                  <a:lnTo>
                    <a:pt x="134" y="174"/>
                  </a:lnTo>
                  <a:lnTo>
                    <a:pt x="134" y="174"/>
                  </a:lnTo>
                  <a:lnTo>
                    <a:pt x="134" y="171"/>
                  </a:lnTo>
                  <a:lnTo>
                    <a:pt x="134" y="171"/>
                  </a:lnTo>
                  <a:lnTo>
                    <a:pt x="134" y="171"/>
                  </a:lnTo>
                  <a:lnTo>
                    <a:pt x="134" y="174"/>
                  </a:lnTo>
                  <a:lnTo>
                    <a:pt x="134" y="174"/>
                  </a:lnTo>
                  <a:lnTo>
                    <a:pt x="134" y="178"/>
                  </a:lnTo>
                  <a:lnTo>
                    <a:pt x="130" y="178"/>
                  </a:lnTo>
                  <a:lnTo>
                    <a:pt x="130" y="182"/>
                  </a:lnTo>
                  <a:lnTo>
                    <a:pt x="130" y="182"/>
                  </a:lnTo>
                  <a:lnTo>
                    <a:pt x="130" y="186"/>
                  </a:lnTo>
                  <a:lnTo>
                    <a:pt x="130" y="189"/>
                  </a:lnTo>
                  <a:lnTo>
                    <a:pt x="130" y="189"/>
                  </a:lnTo>
                  <a:lnTo>
                    <a:pt x="130" y="189"/>
                  </a:lnTo>
                  <a:lnTo>
                    <a:pt x="126" y="193"/>
                  </a:lnTo>
                  <a:lnTo>
                    <a:pt x="126" y="197"/>
                  </a:lnTo>
                  <a:lnTo>
                    <a:pt x="126" y="197"/>
                  </a:lnTo>
                  <a:lnTo>
                    <a:pt x="122" y="200"/>
                  </a:lnTo>
                  <a:lnTo>
                    <a:pt x="119" y="200"/>
                  </a:lnTo>
                  <a:lnTo>
                    <a:pt x="115" y="204"/>
                  </a:lnTo>
                  <a:lnTo>
                    <a:pt x="115" y="204"/>
                  </a:lnTo>
                  <a:lnTo>
                    <a:pt x="111" y="204"/>
                  </a:lnTo>
                  <a:lnTo>
                    <a:pt x="111" y="208"/>
                  </a:lnTo>
                  <a:lnTo>
                    <a:pt x="104" y="212"/>
                  </a:lnTo>
                  <a:lnTo>
                    <a:pt x="100" y="212"/>
                  </a:lnTo>
                  <a:lnTo>
                    <a:pt x="96" y="212"/>
                  </a:lnTo>
                  <a:lnTo>
                    <a:pt x="93" y="212"/>
                  </a:lnTo>
                  <a:lnTo>
                    <a:pt x="93" y="212"/>
                  </a:lnTo>
                  <a:lnTo>
                    <a:pt x="93" y="208"/>
                  </a:lnTo>
                  <a:lnTo>
                    <a:pt x="93" y="208"/>
                  </a:lnTo>
                  <a:lnTo>
                    <a:pt x="93" y="208"/>
                  </a:lnTo>
                  <a:lnTo>
                    <a:pt x="93" y="208"/>
                  </a:lnTo>
                  <a:lnTo>
                    <a:pt x="89" y="208"/>
                  </a:lnTo>
                  <a:lnTo>
                    <a:pt x="93" y="212"/>
                  </a:lnTo>
                  <a:lnTo>
                    <a:pt x="93" y="212"/>
                  </a:lnTo>
                  <a:lnTo>
                    <a:pt x="89" y="212"/>
                  </a:lnTo>
                  <a:lnTo>
                    <a:pt x="89" y="212"/>
                  </a:lnTo>
                  <a:lnTo>
                    <a:pt x="93" y="212"/>
                  </a:lnTo>
                  <a:lnTo>
                    <a:pt x="93" y="215"/>
                  </a:lnTo>
                  <a:lnTo>
                    <a:pt x="93" y="215"/>
                  </a:lnTo>
                  <a:lnTo>
                    <a:pt x="89" y="219"/>
                  </a:lnTo>
                  <a:lnTo>
                    <a:pt x="85" y="215"/>
                  </a:lnTo>
                  <a:lnTo>
                    <a:pt x="89" y="219"/>
                  </a:lnTo>
                  <a:lnTo>
                    <a:pt x="89" y="219"/>
                  </a:lnTo>
                  <a:lnTo>
                    <a:pt x="89" y="223"/>
                  </a:lnTo>
                  <a:lnTo>
                    <a:pt x="85" y="223"/>
                  </a:lnTo>
                  <a:lnTo>
                    <a:pt x="85" y="219"/>
                  </a:lnTo>
                  <a:lnTo>
                    <a:pt x="82" y="219"/>
                  </a:lnTo>
                  <a:lnTo>
                    <a:pt x="85" y="223"/>
                  </a:lnTo>
                  <a:lnTo>
                    <a:pt x="85" y="223"/>
                  </a:lnTo>
                  <a:lnTo>
                    <a:pt x="85" y="223"/>
                  </a:lnTo>
                  <a:lnTo>
                    <a:pt x="82" y="223"/>
                  </a:lnTo>
                  <a:lnTo>
                    <a:pt x="82" y="226"/>
                  </a:lnTo>
                  <a:lnTo>
                    <a:pt x="82" y="226"/>
                  </a:lnTo>
                  <a:lnTo>
                    <a:pt x="78" y="226"/>
                  </a:lnTo>
                  <a:lnTo>
                    <a:pt x="78" y="230"/>
                  </a:lnTo>
                  <a:lnTo>
                    <a:pt x="74" y="230"/>
                  </a:lnTo>
                  <a:lnTo>
                    <a:pt x="74" y="230"/>
                  </a:lnTo>
                  <a:lnTo>
                    <a:pt x="74" y="234"/>
                  </a:lnTo>
                  <a:lnTo>
                    <a:pt x="71" y="234"/>
                  </a:lnTo>
                  <a:lnTo>
                    <a:pt x="71" y="234"/>
                  </a:lnTo>
                  <a:lnTo>
                    <a:pt x="71" y="234"/>
                  </a:lnTo>
                  <a:lnTo>
                    <a:pt x="63" y="238"/>
                  </a:lnTo>
                  <a:lnTo>
                    <a:pt x="59" y="238"/>
                  </a:lnTo>
                  <a:lnTo>
                    <a:pt x="63" y="238"/>
                  </a:lnTo>
                  <a:lnTo>
                    <a:pt x="63" y="234"/>
                  </a:lnTo>
                  <a:lnTo>
                    <a:pt x="67" y="234"/>
                  </a:lnTo>
                  <a:lnTo>
                    <a:pt x="63" y="234"/>
                  </a:lnTo>
                  <a:lnTo>
                    <a:pt x="63" y="234"/>
                  </a:lnTo>
                  <a:lnTo>
                    <a:pt x="63" y="230"/>
                  </a:lnTo>
                  <a:lnTo>
                    <a:pt x="63" y="226"/>
                  </a:lnTo>
                  <a:lnTo>
                    <a:pt x="63" y="226"/>
                  </a:lnTo>
                  <a:lnTo>
                    <a:pt x="63" y="226"/>
                  </a:lnTo>
                  <a:lnTo>
                    <a:pt x="63" y="223"/>
                  </a:lnTo>
                  <a:lnTo>
                    <a:pt x="63" y="219"/>
                  </a:lnTo>
                  <a:lnTo>
                    <a:pt x="71" y="215"/>
                  </a:lnTo>
                  <a:lnTo>
                    <a:pt x="71" y="212"/>
                  </a:lnTo>
                  <a:lnTo>
                    <a:pt x="67" y="215"/>
                  </a:lnTo>
                  <a:lnTo>
                    <a:pt x="63" y="215"/>
                  </a:lnTo>
                  <a:lnTo>
                    <a:pt x="63" y="215"/>
                  </a:lnTo>
                  <a:lnTo>
                    <a:pt x="59" y="212"/>
                  </a:lnTo>
                  <a:lnTo>
                    <a:pt x="59" y="215"/>
                  </a:lnTo>
                  <a:lnTo>
                    <a:pt x="56" y="212"/>
                  </a:lnTo>
                  <a:lnTo>
                    <a:pt x="56" y="212"/>
                  </a:lnTo>
                  <a:lnTo>
                    <a:pt x="56" y="212"/>
                  </a:lnTo>
                  <a:lnTo>
                    <a:pt x="56" y="208"/>
                  </a:lnTo>
                  <a:lnTo>
                    <a:pt x="59" y="204"/>
                  </a:lnTo>
                  <a:lnTo>
                    <a:pt x="63" y="204"/>
                  </a:lnTo>
                  <a:lnTo>
                    <a:pt x="63" y="200"/>
                  </a:lnTo>
                  <a:lnTo>
                    <a:pt x="67" y="200"/>
                  </a:lnTo>
                  <a:lnTo>
                    <a:pt x="71" y="200"/>
                  </a:lnTo>
                  <a:lnTo>
                    <a:pt x="78" y="200"/>
                  </a:lnTo>
                  <a:lnTo>
                    <a:pt x="82" y="200"/>
                  </a:lnTo>
                  <a:lnTo>
                    <a:pt x="82" y="204"/>
                  </a:lnTo>
                  <a:lnTo>
                    <a:pt x="85" y="204"/>
                  </a:lnTo>
                  <a:lnTo>
                    <a:pt x="85" y="200"/>
                  </a:lnTo>
                  <a:lnTo>
                    <a:pt x="85" y="200"/>
                  </a:lnTo>
                  <a:lnTo>
                    <a:pt x="82" y="197"/>
                  </a:lnTo>
                  <a:lnTo>
                    <a:pt x="78" y="197"/>
                  </a:lnTo>
                  <a:lnTo>
                    <a:pt x="78" y="189"/>
                  </a:lnTo>
                  <a:lnTo>
                    <a:pt x="82" y="189"/>
                  </a:lnTo>
                  <a:lnTo>
                    <a:pt x="89" y="189"/>
                  </a:lnTo>
                  <a:lnTo>
                    <a:pt x="89" y="186"/>
                  </a:lnTo>
                  <a:lnTo>
                    <a:pt x="93" y="182"/>
                  </a:lnTo>
                  <a:lnTo>
                    <a:pt x="96" y="182"/>
                  </a:lnTo>
                  <a:lnTo>
                    <a:pt x="100" y="178"/>
                  </a:lnTo>
                  <a:lnTo>
                    <a:pt x="100" y="178"/>
                  </a:lnTo>
                  <a:lnTo>
                    <a:pt x="104" y="174"/>
                  </a:lnTo>
                  <a:lnTo>
                    <a:pt x="104" y="171"/>
                  </a:lnTo>
                  <a:lnTo>
                    <a:pt x="104" y="167"/>
                  </a:lnTo>
                  <a:lnTo>
                    <a:pt x="104" y="163"/>
                  </a:lnTo>
                  <a:lnTo>
                    <a:pt x="104" y="160"/>
                  </a:lnTo>
                  <a:lnTo>
                    <a:pt x="100" y="152"/>
                  </a:lnTo>
                  <a:lnTo>
                    <a:pt x="96" y="152"/>
                  </a:lnTo>
                  <a:lnTo>
                    <a:pt x="96" y="149"/>
                  </a:lnTo>
                  <a:lnTo>
                    <a:pt x="96" y="149"/>
                  </a:lnTo>
                  <a:lnTo>
                    <a:pt x="100" y="145"/>
                  </a:lnTo>
                  <a:lnTo>
                    <a:pt x="100" y="141"/>
                  </a:lnTo>
                  <a:lnTo>
                    <a:pt x="96" y="137"/>
                  </a:lnTo>
                  <a:lnTo>
                    <a:pt x="96" y="134"/>
                  </a:lnTo>
                  <a:lnTo>
                    <a:pt x="100" y="130"/>
                  </a:lnTo>
                  <a:lnTo>
                    <a:pt x="100" y="126"/>
                  </a:lnTo>
                  <a:lnTo>
                    <a:pt x="100" y="126"/>
                  </a:lnTo>
                  <a:lnTo>
                    <a:pt x="96" y="126"/>
                  </a:lnTo>
                  <a:lnTo>
                    <a:pt x="100" y="123"/>
                  </a:lnTo>
                  <a:lnTo>
                    <a:pt x="100" y="119"/>
                  </a:lnTo>
                  <a:lnTo>
                    <a:pt x="100" y="119"/>
                  </a:lnTo>
                  <a:lnTo>
                    <a:pt x="96" y="119"/>
                  </a:lnTo>
                  <a:lnTo>
                    <a:pt x="96" y="119"/>
                  </a:lnTo>
                  <a:lnTo>
                    <a:pt x="93" y="115"/>
                  </a:lnTo>
                  <a:lnTo>
                    <a:pt x="89" y="115"/>
                  </a:lnTo>
                  <a:lnTo>
                    <a:pt x="89" y="115"/>
                  </a:lnTo>
                  <a:lnTo>
                    <a:pt x="89" y="111"/>
                  </a:lnTo>
                  <a:lnTo>
                    <a:pt x="85" y="111"/>
                  </a:lnTo>
                  <a:lnTo>
                    <a:pt x="85" y="111"/>
                  </a:lnTo>
                  <a:lnTo>
                    <a:pt x="82" y="108"/>
                  </a:lnTo>
                  <a:lnTo>
                    <a:pt x="82" y="108"/>
                  </a:lnTo>
                  <a:lnTo>
                    <a:pt x="82" y="104"/>
                  </a:lnTo>
                  <a:lnTo>
                    <a:pt x="78" y="104"/>
                  </a:lnTo>
                  <a:lnTo>
                    <a:pt x="74" y="104"/>
                  </a:lnTo>
                  <a:lnTo>
                    <a:pt x="74" y="100"/>
                  </a:lnTo>
                  <a:lnTo>
                    <a:pt x="67" y="93"/>
                  </a:lnTo>
                  <a:lnTo>
                    <a:pt x="67" y="93"/>
                  </a:lnTo>
                  <a:lnTo>
                    <a:pt x="63" y="89"/>
                  </a:lnTo>
                  <a:lnTo>
                    <a:pt x="59" y="85"/>
                  </a:lnTo>
                  <a:lnTo>
                    <a:pt x="56" y="82"/>
                  </a:lnTo>
                  <a:lnTo>
                    <a:pt x="52" y="82"/>
                  </a:lnTo>
                  <a:lnTo>
                    <a:pt x="48" y="78"/>
                  </a:lnTo>
                  <a:lnTo>
                    <a:pt x="41" y="78"/>
                  </a:lnTo>
                  <a:lnTo>
                    <a:pt x="41" y="74"/>
                  </a:lnTo>
                  <a:lnTo>
                    <a:pt x="37" y="74"/>
                  </a:lnTo>
                  <a:lnTo>
                    <a:pt x="37" y="71"/>
                  </a:lnTo>
                  <a:lnTo>
                    <a:pt x="41" y="71"/>
                  </a:lnTo>
                  <a:lnTo>
                    <a:pt x="37" y="67"/>
                  </a:lnTo>
                  <a:lnTo>
                    <a:pt x="37" y="63"/>
                  </a:lnTo>
                  <a:lnTo>
                    <a:pt x="37" y="63"/>
                  </a:lnTo>
                  <a:lnTo>
                    <a:pt x="41" y="63"/>
                  </a:lnTo>
                  <a:lnTo>
                    <a:pt x="45" y="59"/>
                  </a:lnTo>
                  <a:lnTo>
                    <a:pt x="48" y="59"/>
                  </a:lnTo>
                  <a:lnTo>
                    <a:pt x="48" y="52"/>
                  </a:lnTo>
                  <a:lnTo>
                    <a:pt x="52" y="52"/>
                  </a:lnTo>
                  <a:lnTo>
                    <a:pt x="52" y="52"/>
                  </a:lnTo>
                  <a:lnTo>
                    <a:pt x="48" y="48"/>
                  </a:lnTo>
                  <a:lnTo>
                    <a:pt x="48" y="48"/>
                  </a:lnTo>
                  <a:lnTo>
                    <a:pt x="48" y="45"/>
                  </a:lnTo>
                  <a:lnTo>
                    <a:pt x="41" y="45"/>
                  </a:lnTo>
                  <a:lnTo>
                    <a:pt x="41" y="41"/>
                  </a:lnTo>
                  <a:lnTo>
                    <a:pt x="37" y="41"/>
                  </a:lnTo>
                  <a:lnTo>
                    <a:pt x="34" y="45"/>
                  </a:lnTo>
                  <a:lnTo>
                    <a:pt x="26" y="41"/>
                  </a:lnTo>
                  <a:lnTo>
                    <a:pt x="22" y="41"/>
                  </a:lnTo>
                  <a:lnTo>
                    <a:pt x="19" y="37"/>
                  </a:lnTo>
                  <a:lnTo>
                    <a:pt x="11" y="34"/>
                  </a:lnTo>
                  <a:lnTo>
                    <a:pt x="11" y="30"/>
                  </a:lnTo>
                  <a:lnTo>
                    <a:pt x="11" y="26"/>
                  </a:lnTo>
                  <a:lnTo>
                    <a:pt x="11" y="22"/>
                  </a:lnTo>
                  <a:lnTo>
                    <a:pt x="8" y="19"/>
                  </a:lnTo>
                  <a:lnTo>
                    <a:pt x="0" y="19"/>
                  </a:lnTo>
                  <a:lnTo>
                    <a:pt x="0" y="15"/>
                  </a:lnTo>
                  <a:lnTo>
                    <a:pt x="0" y="15"/>
                  </a:lnTo>
                  <a:close/>
                  <a:moveTo>
                    <a:pt x="45" y="212"/>
                  </a:moveTo>
                  <a:lnTo>
                    <a:pt x="48" y="212"/>
                  </a:lnTo>
                  <a:lnTo>
                    <a:pt x="48" y="215"/>
                  </a:lnTo>
                  <a:lnTo>
                    <a:pt x="48" y="215"/>
                  </a:lnTo>
                  <a:lnTo>
                    <a:pt x="48" y="215"/>
                  </a:lnTo>
                  <a:lnTo>
                    <a:pt x="52" y="212"/>
                  </a:lnTo>
                  <a:lnTo>
                    <a:pt x="48" y="212"/>
                  </a:lnTo>
                  <a:lnTo>
                    <a:pt x="48" y="208"/>
                  </a:lnTo>
                  <a:lnTo>
                    <a:pt x="45" y="212"/>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8" name="Freeform 25"/>
            <p:cNvSpPr/>
            <p:nvPr/>
          </p:nvSpPr>
          <p:spPr bwMode="auto">
            <a:xfrm>
              <a:off x="6460992" y="2885191"/>
              <a:ext cx="109364" cy="86205"/>
            </a:xfrm>
            <a:custGeom>
              <a:avLst/>
              <a:gdLst>
                <a:gd name="T0" fmla="*/ 40 w 85"/>
                <a:gd name="T1" fmla="*/ 63 h 67"/>
                <a:gd name="T2" fmla="*/ 44 w 85"/>
                <a:gd name="T3" fmla="*/ 59 h 67"/>
                <a:gd name="T4" fmla="*/ 52 w 85"/>
                <a:gd name="T5" fmla="*/ 59 h 67"/>
                <a:gd name="T6" fmla="*/ 63 w 85"/>
                <a:gd name="T7" fmla="*/ 59 h 67"/>
                <a:gd name="T8" fmla="*/ 66 w 85"/>
                <a:gd name="T9" fmla="*/ 63 h 67"/>
                <a:gd name="T10" fmla="*/ 66 w 85"/>
                <a:gd name="T11" fmla="*/ 59 h 67"/>
                <a:gd name="T12" fmla="*/ 59 w 85"/>
                <a:gd name="T13" fmla="*/ 56 h 67"/>
                <a:gd name="T14" fmla="*/ 63 w 85"/>
                <a:gd name="T15" fmla="*/ 48 h 67"/>
                <a:gd name="T16" fmla="*/ 70 w 85"/>
                <a:gd name="T17" fmla="*/ 45 h 67"/>
                <a:gd name="T18" fmla="*/ 77 w 85"/>
                <a:gd name="T19" fmla="*/ 41 h 67"/>
                <a:gd name="T20" fmla="*/ 81 w 85"/>
                <a:gd name="T21" fmla="*/ 37 h 67"/>
                <a:gd name="T22" fmla="*/ 85 w 85"/>
                <a:gd name="T23" fmla="*/ 30 h 67"/>
                <a:gd name="T24" fmla="*/ 85 w 85"/>
                <a:gd name="T25" fmla="*/ 22 h 67"/>
                <a:gd name="T26" fmla="*/ 81 w 85"/>
                <a:gd name="T27" fmla="*/ 11 h 67"/>
                <a:gd name="T28" fmla="*/ 77 w 85"/>
                <a:gd name="T29" fmla="*/ 8 h 67"/>
                <a:gd name="T30" fmla="*/ 70 w 85"/>
                <a:gd name="T31" fmla="*/ 4 h 67"/>
                <a:gd name="T32" fmla="*/ 66 w 85"/>
                <a:gd name="T33" fmla="*/ 0 h 67"/>
                <a:gd name="T34" fmla="*/ 59 w 85"/>
                <a:gd name="T35" fmla="*/ 4 h 67"/>
                <a:gd name="T36" fmla="*/ 63 w 85"/>
                <a:gd name="T37" fmla="*/ 11 h 67"/>
                <a:gd name="T38" fmla="*/ 63 w 85"/>
                <a:gd name="T39" fmla="*/ 15 h 67"/>
                <a:gd name="T40" fmla="*/ 55 w 85"/>
                <a:gd name="T41" fmla="*/ 8 h 67"/>
                <a:gd name="T42" fmla="*/ 48 w 85"/>
                <a:gd name="T43" fmla="*/ 8 h 67"/>
                <a:gd name="T44" fmla="*/ 44 w 85"/>
                <a:gd name="T45" fmla="*/ 4 h 67"/>
                <a:gd name="T46" fmla="*/ 37 w 85"/>
                <a:gd name="T47" fmla="*/ 4 h 67"/>
                <a:gd name="T48" fmla="*/ 29 w 85"/>
                <a:gd name="T49" fmla="*/ 4 h 67"/>
                <a:gd name="T50" fmla="*/ 22 w 85"/>
                <a:gd name="T51" fmla="*/ 4 h 67"/>
                <a:gd name="T52" fmla="*/ 11 w 85"/>
                <a:gd name="T53" fmla="*/ 4 h 67"/>
                <a:gd name="T54" fmla="*/ 3 w 85"/>
                <a:gd name="T55" fmla="*/ 11 h 67"/>
                <a:gd name="T56" fmla="*/ 0 w 85"/>
                <a:gd name="T57" fmla="*/ 19 h 67"/>
                <a:gd name="T58" fmla="*/ 0 w 85"/>
                <a:gd name="T59" fmla="*/ 30 h 67"/>
                <a:gd name="T60" fmla="*/ 3 w 85"/>
                <a:gd name="T61" fmla="*/ 33 h 67"/>
                <a:gd name="T62" fmla="*/ 3 w 85"/>
                <a:gd name="T63" fmla="*/ 41 h 67"/>
                <a:gd name="T64" fmla="*/ 7 w 85"/>
                <a:gd name="T65" fmla="*/ 45 h 67"/>
                <a:gd name="T66" fmla="*/ 7 w 85"/>
                <a:gd name="T67" fmla="*/ 48 h 67"/>
                <a:gd name="T68" fmla="*/ 11 w 85"/>
                <a:gd name="T69" fmla="*/ 56 h 67"/>
                <a:gd name="T70" fmla="*/ 15 w 85"/>
                <a:gd name="T71" fmla="*/ 56 h 67"/>
                <a:gd name="T72" fmla="*/ 15 w 85"/>
                <a:gd name="T73" fmla="*/ 59 h 67"/>
                <a:gd name="T74" fmla="*/ 18 w 85"/>
                <a:gd name="T75" fmla="*/ 63 h 67"/>
                <a:gd name="T76" fmla="*/ 18 w 85"/>
                <a:gd name="T77" fmla="*/ 59 h 67"/>
                <a:gd name="T78" fmla="*/ 22 w 85"/>
                <a:gd name="T79" fmla="*/ 56 h 67"/>
                <a:gd name="T80" fmla="*/ 26 w 85"/>
                <a:gd name="T81" fmla="*/ 59 h 67"/>
                <a:gd name="T82" fmla="*/ 22 w 85"/>
                <a:gd name="T83" fmla="*/ 67 h 67"/>
                <a:gd name="T84" fmla="*/ 22 w 85"/>
                <a:gd name="T85" fmla="*/ 67 h 67"/>
                <a:gd name="T86" fmla="*/ 26 w 85"/>
                <a:gd name="T87" fmla="*/ 67 h 67"/>
                <a:gd name="T88" fmla="*/ 29 w 85"/>
                <a:gd name="T89" fmla="*/ 67 h 67"/>
                <a:gd name="T90" fmla="*/ 33 w 85"/>
                <a:gd name="T9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5" h="67">
                  <a:moveTo>
                    <a:pt x="37" y="67"/>
                  </a:moveTo>
                  <a:lnTo>
                    <a:pt x="40" y="63"/>
                  </a:lnTo>
                  <a:lnTo>
                    <a:pt x="44" y="63"/>
                  </a:lnTo>
                  <a:lnTo>
                    <a:pt x="44" y="59"/>
                  </a:lnTo>
                  <a:lnTo>
                    <a:pt x="48" y="59"/>
                  </a:lnTo>
                  <a:lnTo>
                    <a:pt x="52" y="59"/>
                  </a:lnTo>
                  <a:lnTo>
                    <a:pt x="59" y="59"/>
                  </a:lnTo>
                  <a:lnTo>
                    <a:pt x="63" y="59"/>
                  </a:lnTo>
                  <a:lnTo>
                    <a:pt x="63" y="63"/>
                  </a:lnTo>
                  <a:lnTo>
                    <a:pt x="66" y="63"/>
                  </a:lnTo>
                  <a:lnTo>
                    <a:pt x="66" y="59"/>
                  </a:lnTo>
                  <a:lnTo>
                    <a:pt x="66" y="59"/>
                  </a:lnTo>
                  <a:lnTo>
                    <a:pt x="63" y="56"/>
                  </a:lnTo>
                  <a:lnTo>
                    <a:pt x="59" y="56"/>
                  </a:lnTo>
                  <a:lnTo>
                    <a:pt x="59" y="48"/>
                  </a:lnTo>
                  <a:lnTo>
                    <a:pt x="63" y="48"/>
                  </a:lnTo>
                  <a:lnTo>
                    <a:pt x="70" y="48"/>
                  </a:lnTo>
                  <a:lnTo>
                    <a:pt x="70" y="45"/>
                  </a:lnTo>
                  <a:lnTo>
                    <a:pt x="74" y="41"/>
                  </a:lnTo>
                  <a:lnTo>
                    <a:pt x="77" y="41"/>
                  </a:lnTo>
                  <a:lnTo>
                    <a:pt x="81" y="37"/>
                  </a:lnTo>
                  <a:lnTo>
                    <a:pt x="81" y="37"/>
                  </a:lnTo>
                  <a:lnTo>
                    <a:pt x="85" y="33"/>
                  </a:lnTo>
                  <a:lnTo>
                    <a:pt x="85" y="30"/>
                  </a:lnTo>
                  <a:lnTo>
                    <a:pt x="85" y="26"/>
                  </a:lnTo>
                  <a:lnTo>
                    <a:pt x="85" y="22"/>
                  </a:lnTo>
                  <a:lnTo>
                    <a:pt x="85" y="19"/>
                  </a:lnTo>
                  <a:lnTo>
                    <a:pt x="81" y="11"/>
                  </a:lnTo>
                  <a:lnTo>
                    <a:pt x="77" y="11"/>
                  </a:lnTo>
                  <a:lnTo>
                    <a:pt x="77" y="8"/>
                  </a:lnTo>
                  <a:lnTo>
                    <a:pt x="74" y="8"/>
                  </a:lnTo>
                  <a:lnTo>
                    <a:pt x="70" y="4"/>
                  </a:lnTo>
                  <a:lnTo>
                    <a:pt x="70" y="4"/>
                  </a:lnTo>
                  <a:lnTo>
                    <a:pt x="66" y="0"/>
                  </a:lnTo>
                  <a:lnTo>
                    <a:pt x="63" y="4"/>
                  </a:lnTo>
                  <a:lnTo>
                    <a:pt x="59" y="4"/>
                  </a:lnTo>
                  <a:lnTo>
                    <a:pt x="63" y="8"/>
                  </a:lnTo>
                  <a:lnTo>
                    <a:pt x="63" y="11"/>
                  </a:lnTo>
                  <a:lnTo>
                    <a:pt x="63" y="15"/>
                  </a:lnTo>
                  <a:lnTo>
                    <a:pt x="63" y="15"/>
                  </a:lnTo>
                  <a:lnTo>
                    <a:pt x="59" y="15"/>
                  </a:lnTo>
                  <a:lnTo>
                    <a:pt x="55" y="8"/>
                  </a:lnTo>
                  <a:lnTo>
                    <a:pt x="52" y="8"/>
                  </a:lnTo>
                  <a:lnTo>
                    <a:pt x="48" y="8"/>
                  </a:lnTo>
                  <a:lnTo>
                    <a:pt x="44" y="4"/>
                  </a:lnTo>
                  <a:lnTo>
                    <a:pt x="44" y="4"/>
                  </a:lnTo>
                  <a:lnTo>
                    <a:pt x="40" y="4"/>
                  </a:lnTo>
                  <a:lnTo>
                    <a:pt x="37" y="4"/>
                  </a:lnTo>
                  <a:lnTo>
                    <a:pt x="33" y="4"/>
                  </a:lnTo>
                  <a:lnTo>
                    <a:pt x="29" y="4"/>
                  </a:lnTo>
                  <a:lnTo>
                    <a:pt x="22" y="4"/>
                  </a:lnTo>
                  <a:lnTo>
                    <a:pt x="22" y="4"/>
                  </a:lnTo>
                  <a:lnTo>
                    <a:pt x="18" y="4"/>
                  </a:lnTo>
                  <a:lnTo>
                    <a:pt x="11" y="4"/>
                  </a:lnTo>
                  <a:lnTo>
                    <a:pt x="7" y="4"/>
                  </a:lnTo>
                  <a:lnTo>
                    <a:pt x="3" y="11"/>
                  </a:lnTo>
                  <a:lnTo>
                    <a:pt x="3" y="15"/>
                  </a:lnTo>
                  <a:lnTo>
                    <a:pt x="0" y="19"/>
                  </a:lnTo>
                  <a:lnTo>
                    <a:pt x="0" y="22"/>
                  </a:lnTo>
                  <a:lnTo>
                    <a:pt x="0" y="30"/>
                  </a:lnTo>
                  <a:lnTo>
                    <a:pt x="3" y="30"/>
                  </a:lnTo>
                  <a:lnTo>
                    <a:pt x="3" y="33"/>
                  </a:lnTo>
                  <a:lnTo>
                    <a:pt x="3" y="37"/>
                  </a:lnTo>
                  <a:lnTo>
                    <a:pt x="3" y="41"/>
                  </a:lnTo>
                  <a:lnTo>
                    <a:pt x="3" y="41"/>
                  </a:lnTo>
                  <a:lnTo>
                    <a:pt x="7" y="45"/>
                  </a:lnTo>
                  <a:lnTo>
                    <a:pt x="7" y="45"/>
                  </a:lnTo>
                  <a:lnTo>
                    <a:pt x="7" y="48"/>
                  </a:lnTo>
                  <a:lnTo>
                    <a:pt x="7" y="52"/>
                  </a:lnTo>
                  <a:lnTo>
                    <a:pt x="11" y="56"/>
                  </a:lnTo>
                  <a:lnTo>
                    <a:pt x="11" y="52"/>
                  </a:lnTo>
                  <a:lnTo>
                    <a:pt x="15" y="56"/>
                  </a:lnTo>
                  <a:lnTo>
                    <a:pt x="15" y="59"/>
                  </a:lnTo>
                  <a:lnTo>
                    <a:pt x="15" y="59"/>
                  </a:lnTo>
                  <a:lnTo>
                    <a:pt x="15" y="63"/>
                  </a:lnTo>
                  <a:lnTo>
                    <a:pt x="18" y="63"/>
                  </a:lnTo>
                  <a:lnTo>
                    <a:pt x="18" y="63"/>
                  </a:lnTo>
                  <a:lnTo>
                    <a:pt x="18" y="59"/>
                  </a:lnTo>
                  <a:lnTo>
                    <a:pt x="22" y="59"/>
                  </a:lnTo>
                  <a:lnTo>
                    <a:pt x="22" y="56"/>
                  </a:lnTo>
                  <a:lnTo>
                    <a:pt x="22" y="59"/>
                  </a:lnTo>
                  <a:lnTo>
                    <a:pt x="26" y="59"/>
                  </a:lnTo>
                  <a:lnTo>
                    <a:pt x="22" y="63"/>
                  </a:lnTo>
                  <a:lnTo>
                    <a:pt x="22" y="67"/>
                  </a:lnTo>
                  <a:lnTo>
                    <a:pt x="22" y="67"/>
                  </a:lnTo>
                  <a:lnTo>
                    <a:pt x="22" y="67"/>
                  </a:lnTo>
                  <a:lnTo>
                    <a:pt x="26" y="67"/>
                  </a:lnTo>
                  <a:lnTo>
                    <a:pt x="26" y="67"/>
                  </a:lnTo>
                  <a:lnTo>
                    <a:pt x="29" y="63"/>
                  </a:lnTo>
                  <a:lnTo>
                    <a:pt x="29" y="67"/>
                  </a:lnTo>
                  <a:lnTo>
                    <a:pt x="33" y="67"/>
                  </a:lnTo>
                  <a:lnTo>
                    <a:pt x="33" y="67"/>
                  </a:lnTo>
                  <a:lnTo>
                    <a:pt x="37" y="6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9" name="Freeform 26"/>
            <p:cNvSpPr/>
            <p:nvPr/>
          </p:nvSpPr>
          <p:spPr bwMode="auto">
            <a:xfrm>
              <a:off x="6394088" y="2723074"/>
              <a:ext cx="171122" cy="181415"/>
            </a:xfrm>
            <a:custGeom>
              <a:avLst/>
              <a:gdLst>
                <a:gd name="T0" fmla="*/ 18 w 133"/>
                <a:gd name="T1" fmla="*/ 22 h 141"/>
                <a:gd name="T2" fmla="*/ 26 w 133"/>
                <a:gd name="T3" fmla="*/ 15 h 141"/>
                <a:gd name="T4" fmla="*/ 26 w 133"/>
                <a:gd name="T5" fmla="*/ 4 h 141"/>
                <a:gd name="T6" fmla="*/ 33 w 133"/>
                <a:gd name="T7" fmla="*/ 0 h 141"/>
                <a:gd name="T8" fmla="*/ 44 w 133"/>
                <a:gd name="T9" fmla="*/ 7 h 141"/>
                <a:gd name="T10" fmla="*/ 44 w 133"/>
                <a:gd name="T11" fmla="*/ 19 h 141"/>
                <a:gd name="T12" fmla="*/ 59 w 133"/>
                <a:gd name="T13" fmla="*/ 26 h 141"/>
                <a:gd name="T14" fmla="*/ 74 w 133"/>
                <a:gd name="T15" fmla="*/ 26 h 141"/>
                <a:gd name="T16" fmla="*/ 81 w 133"/>
                <a:gd name="T17" fmla="*/ 33 h 141"/>
                <a:gd name="T18" fmla="*/ 85 w 133"/>
                <a:gd name="T19" fmla="*/ 37 h 141"/>
                <a:gd name="T20" fmla="*/ 78 w 133"/>
                <a:gd name="T21" fmla="*/ 44 h 141"/>
                <a:gd name="T22" fmla="*/ 70 w 133"/>
                <a:gd name="T23" fmla="*/ 48 h 141"/>
                <a:gd name="T24" fmla="*/ 70 w 133"/>
                <a:gd name="T25" fmla="*/ 56 h 141"/>
                <a:gd name="T26" fmla="*/ 74 w 133"/>
                <a:gd name="T27" fmla="*/ 63 h 141"/>
                <a:gd name="T28" fmla="*/ 89 w 133"/>
                <a:gd name="T29" fmla="*/ 67 h 141"/>
                <a:gd name="T30" fmla="*/ 100 w 133"/>
                <a:gd name="T31" fmla="*/ 78 h 141"/>
                <a:gd name="T32" fmla="*/ 107 w 133"/>
                <a:gd name="T33" fmla="*/ 89 h 141"/>
                <a:gd name="T34" fmla="*/ 115 w 133"/>
                <a:gd name="T35" fmla="*/ 93 h 141"/>
                <a:gd name="T36" fmla="*/ 118 w 133"/>
                <a:gd name="T37" fmla="*/ 96 h 141"/>
                <a:gd name="T38" fmla="*/ 122 w 133"/>
                <a:gd name="T39" fmla="*/ 100 h 141"/>
                <a:gd name="T40" fmla="*/ 129 w 133"/>
                <a:gd name="T41" fmla="*/ 104 h 141"/>
                <a:gd name="T42" fmla="*/ 133 w 133"/>
                <a:gd name="T43" fmla="*/ 108 h 141"/>
                <a:gd name="T44" fmla="*/ 133 w 133"/>
                <a:gd name="T45" fmla="*/ 111 h 141"/>
                <a:gd name="T46" fmla="*/ 129 w 133"/>
                <a:gd name="T47" fmla="*/ 122 h 141"/>
                <a:gd name="T48" fmla="*/ 129 w 133"/>
                <a:gd name="T49" fmla="*/ 134 h 141"/>
                <a:gd name="T50" fmla="*/ 122 w 133"/>
                <a:gd name="T51" fmla="*/ 130 h 141"/>
                <a:gd name="T52" fmla="*/ 111 w 133"/>
                <a:gd name="T53" fmla="*/ 130 h 141"/>
                <a:gd name="T54" fmla="*/ 115 w 133"/>
                <a:gd name="T55" fmla="*/ 141 h 141"/>
                <a:gd name="T56" fmla="*/ 107 w 133"/>
                <a:gd name="T57" fmla="*/ 134 h 141"/>
                <a:gd name="T58" fmla="*/ 96 w 133"/>
                <a:gd name="T59" fmla="*/ 130 h 141"/>
                <a:gd name="T60" fmla="*/ 100 w 133"/>
                <a:gd name="T61" fmla="*/ 122 h 141"/>
                <a:gd name="T62" fmla="*/ 100 w 133"/>
                <a:gd name="T63" fmla="*/ 115 h 141"/>
                <a:gd name="T64" fmla="*/ 96 w 133"/>
                <a:gd name="T65" fmla="*/ 108 h 141"/>
                <a:gd name="T66" fmla="*/ 92 w 133"/>
                <a:gd name="T67" fmla="*/ 104 h 141"/>
                <a:gd name="T68" fmla="*/ 85 w 133"/>
                <a:gd name="T69" fmla="*/ 96 h 141"/>
                <a:gd name="T70" fmla="*/ 85 w 133"/>
                <a:gd name="T71" fmla="*/ 89 h 141"/>
                <a:gd name="T72" fmla="*/ 81 w 133"/>
                <a:gd name="T73" fmla="*/ 78 h 141"/>
                <a:gd name="T74" fmla="*/ 63 w 133"/>
                <a:gd name="T75" fmla="*/ 67 h 141"/>
                <a:gd name="T76" fmla="*/ 48 w 133"/>
                <a:gd name="T77" fmla="*/ 78 h 141"/>
                <a:gd name="T78" fmla="*/ 37 w 133"/>
                <a:gd name="T79" fmla="*/ 70 h 141"/>
                <a:gd name="T80" fmla="*/ 26 w 133"/>
                <a:gd name="T81" fmla="*/ 78 h 141"/>
                <a:gd name="T82" fmla="*/ 22 w 133"/>
                <a:gd name="T83" fmla="*/ 67 h 141"/>
                <a:gd name="T84" fmla="*/ 22 w 133"/>
                <a:gd name="T85" fmla="*/ 59 h 141"/>
                <a:gd name="T86" fmla="*/ 22 w 133"/>
                <a:gd name="T87" fmla="*/ 48 h 141"/>
                <a:gd name="T88" fmla="*/ 11 w 133"/>
                <a:gd name="T89" fmla="*/ 52 h 141"/>
                <a:gd name="T90" fmla="*/ 11 w 133"/>
                <a:gd name="T91" fmla="*/ 41 h 141"/>
                <a:gd name="T92" fmla="*/ 0 w 133"/>
                <a:gd name="T93" fmla="*/ 33 h 141"/>
                <a:gd name="T94" fmla="*/ 7 w 133"/>
                <a:gd name="T95" fmla="*/ 26 h 141"/>
                <a:gd name="T96" fmla="*/ 7 w 133"/>
                <a:gd name="T97" fmla="*/ 19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3" h="141">
                  <a:moveTo>
                    <a:pt x="15" y="19"/>
                  </a:moveTo>
                  <a:lnTo>
                    <a:pt x="18" y="19"/>
                  </a:lnTo>
                  <a:lnTo>
                    <a:pt x="18" y="22"/>
                  </a:lnTo>
                  <a:lnTo>
                    <a:pt x="26" y="19"/>
                  </a:lnTo>
                  <a:lnTo>
                    <a:pt x="26" y="19"/>
                  </a:lnTo>
                  <a:lnTo>
                    <a:pt x="26" y="15"/>
                  </a:lnTo>
                  <a:lnTo>
                    <a:pt x="26" y="15"/>
                  </a:lnTo>
                  <a:lnTo>
                    <a:pt x="26" y="11"/>
                  </a:lnTo>
                  <a:lnTo>
                    <a:pt x="26" y="4"/>
                  </a:lnTo>
                  <a:lnTo>
                    <a:pt x="26" y="4"/>
                  </a:lnTo>
                  <a:lnTo>
                    <a:pt x="26" y="0"/>
                  </a:lnTo>
                  <a:lnTo>
                    <a:pt x="33" y="0"/>
                  </a:lnTo>
                  <a:lnTo>
                    <a:pt x="33" y="4"/>
                  </a:lnTo>
                  <a:lnTo>
                    <a:pt x="41" y="4"/>
                  </a:lnTo>
                  <a:lnTo>
                    <a:pt x="44" y="7"/>
                  </a:lnTo>
                  <a:lnTo>
                    <a:pt x="44" y="11"/>
                  </a:lnTo>
                  <a:lnTo>
                    <a:pt x="44" y="15"/>
                  </a:lnTo>
                  <a:lnTo>
                    <a:pt x="44" y="19"/>
                  </a:lnTo>
                  <a:lnTo>
                    <a:pt x="52" y="22"/>
                  </a:lnTo>
                  <a:lnTo>
                    <a:pt x="55" y="26"/>
                  </a:lnTo>
                  <a:lnTo>
                    <a:pt x="59" y="26"/>
                  </a:lnTo>
                  <a:lnTo>
                    <a:pt x="67" y="30"/>
                  </a:lnTo>
                  <a:lnTo>
                    <a:pt x="70" y="26"/>
                  </a:lnTo>
                  <a:lnTo>
                    <a:pt x="74" y="26"/>
                  </a:lnTo>
                  <a:lnTo>
                    <a:pt x="74" y="30"/>
                  </a:lnTo>
                  <a:lnTo>
                    <a:pt x="81" y="30"/>
                  </a:lnTo>
                  <a:lnTo>
                    <a:pt x="81" y="33"/>
                  </a:lnTo>
                  <a:lnTo>
                    <a:pt x="81" y="33"/>
                  </a:lnTo>
                  <a:lnTo>
                    <a:pt x="85" y="37"/>
                  </a:lnTo>
                  <a:lnTo>
                    <a:pt x="85" y="37"/>
                  </a:lnTo>
                  <a:lnTo>
                    <a:pt x="81" y="37"/>
                  </a:lnTo>
                  <a:lnTo>
                    <a:pt x="81" y="44"/>
                  </a:lnTo>
                  <a:lnTo>
                    <a:pt x="78" y="44"/>
                  </a:lnTo>
                  <a:lnTo>
                    <a:pt x="74" y="48"/>
                  </a:lnTo>
                  <a:lnTo>
                    <a:pt x="70" y="48"/>
                  </a:lnTo>
                  <a:lnTo>
                    <a:pt x="70" y="48"/>
                  </a:lnTo>
                  <a:lnTo>
                    <a:pt x="70" y="52"/>
                  </a:lnTo>
                  <a:lnTo>
                    <a:pt x="74" y="56"/>
                  </a:lnTo>
                  <a:lnTo>
                    <a:pt x="70" y="56"/>
                  </a:lnTo>
                  <a:lnTo>
                    <a:pt x="70" y="59"/>
                  </a:lnTo>
                  <a:lnTo>
                    <a:pt x="74" y="59"/>
                  </a:lnTo>
                  <a:lnTo>
                    <a:pt x="74" y="63"/>
                  </a:lnTo>
                  <a:lnTo>
                    <a:pt x="81" y="63"/>
                  </a:lnTo>
                  <a:lnTo>
                    <a:pt x="85" y="67"/>
                  </a:lnTo>
                  <a:lnTo>
                    <a:pt x="89" y="67"/>
                  </a:lnTo>
                  <a:lnTo>
                    <a:pt x="92" y="70"/>
                  </a:lnTo>
                  <a:lnTo>
                    <a:pt x="96" y="74"/>
                  </a:lnTo>
                  <a:lnTo>
                    <a:pt x="100" y="78"/>
                  </a:lnTo>
                  <a:lnTo>
                    <a:pt x="100" y="78"/>
                  </a:lnTo>
                  <a:lnTo>
                    <a:pt x="107" y="85"/>
                  </a:lnTo>
                  <a:lnTo>
                    <a:pt x="107" y="89"/>
                  </a:lnTo>
                  <a:lnTo>
                    <a:pt x="111" y="89"/>
                  </a:lnTo>
                  <a:lnTo>
                    <a:pt x="115" y="89"/>
                  </a:lnTo>
                  <a:lnTo>
                    <a:pt x="115" y="93"/>
                  </a:lnTo>
                  <a:lnTo>
                    <a:pt x="115" y="93"/>
                  </a:lnTo>
                  <a:lnTo>
                    <a:pt x="118" y="96"/>
                  </a:lnTo>
                  <a:lnTo>
                    <a:pt x="118" y="96"/>
                  </a:lnTo>
                  <a:lnTo>
                    <a:pt x="122" y="96"/>
                  </a:lnTo>
                  <a:lnTo>
                    <a:pt x="122" y="100"/>
                  </a:lnTo>
                  <a:lnTo>
                    <a:pt x="122" y="100"/>
                  </a:lnTo>
                  <a:lnTo>
                    <a:pt x="126" y="100"/>
                  </a:lnTo>
                  <a:lnTo>
                    <a:pt x="129" y="104"/>
                  </a:lnTo>
                  <a:lnTo>
                    <a:pt x="129" y="104"/>
                  </a:lnTo>
                  <a:lnTo>
                    <a:pt x="133" y="104"/>
                  </a:lnTo>
                  <a:lnTo>
                    <a:pt x="133" y="104"/>
                  </a:lnTo>
                  <a:lnTo>
                    <a:pt x="133" y="108"/>
                  </a:lnTo>
                  <a:lnTo>
                    <a:pt x="129" y="111"/>
                  </a:lnTo>
                  <a:lnTo>
                    <a:pt x="133" y="111"/>
                  </a:lnTo>
                  <a:lnTo>
                    <a:pt x="133" y="111"/>
                  </a:lnTo>
                  <a:lnTo>
                    <a:pt x="133" y="115"/>
                  </a:lnTo>
                  <a:lnTo>
                    <a:pt x="129" y="119"/>
                  </a:lnTo>
                  <a:lnTo>
                    <a:pt x="129" y="122"/>
                  </a:lnTo>
                  <a:lnTo>
                    <a:pt x="133" y="126"/>
                  </a:lnTo>
                  <a:lnTo>
                    <a:pt x="133" y="130"/>
                  </a:lnTo>
                  <a:lnTo>
                    <a:pt x="129" y="134"/>
                  </a:lnTo>
                  <a:lnTo>
                    <a:pt x="126" y="134"/>
                  </a:lnTo>
                  <a:lnTo>
                    <a:pt x="122" y="130"/>
                  </a:lnTo>
                  <a:lnTo>
                    <a:pt x="122" y="130"/>
                  </a:lnTo>
                  <a:lnTo>
                    <a:pt x="118" y="126"/>
                  </a:lnTo>
                  <a:lnTo>
                    <a:pt x="115" y="130"/>
                  </a:lnTo>
                  <a:lnTo>
                    <a:pt x="111" y="130"/>
                  </a:lnTo>
                  <a:lnTo>
                    <a:pt x="115" y="134"/>
                  </a:lnTo>
                  <a:lnTo>
                    <a:pt x="115" y="137"/>
                  </a:lnTo>
                  <a:lnTo>
                    <a:pt x="115" y="141"/>
                  </a:lnTo>
                  <a:lnTo>
                    <a:pt x="115" y="141"/>
                  </a:lnTo>
                  <a:lnTo>
                    <a:pt x="111" y="141"/>
                  </a:lnTo>
                  <a:lnTo>
                    <a:pt x="107" y="134"/>
                  </a:lnTo>
                  <a:lnTo>
                    <a:pt x="104" y="134"/>
                  </a:lnTo>
                  <a:lnTo>
                    <a:pt x="100" y="134"/>
                  </a:lnTo>
                  <a:lnTo>
                    <a:pt x="96" y="130"/>
                  </a:lnTo>
                  <a:lnTo>
                    <a:pt x="100" y="130"/>
                  </a:lnTo>
                  <a:lnTo>
                    <a:pt x="100" y="126"/>
                  </a:lnTo>
                  <a:lnTo>
                    <a:pt x="100" y="122"/>
                  </a:lnTo>
                  <a:lnTo>
                    <a:pt x="100" y="119"/>
                  </a:lnTo>
                  <a:lnTo>
                    <a:pt x="100" y="119"/>
                  </a:lnTo>
                  <a:lnTo>
                    <a:pt x="100" y="115"/>
                  </a:lnTo>
                  <a:lnTo>
                    <a:pt x="104" y="111"/>
                  </a:lnTo>
                  <a:lnTo>
                    <a:pt x="100" y="111"/>
                  </a:lnTo>
                  <a:lnTo>
                    <a:pt x="96" y="108"/>
                  </a:lnTo>
                  <a:lnTo>
                    <a:pt x="100" y="108"/>
                  </a:lnTo>
                  <a:lnTo>
                    <a:pt x="96" y="104"/>
                  </a:lnTo>
                  <a:lnTo>
                    <a:pt x="92" y="104"/>
                  </a:lnTo>
                  <a:lnTo>
                    <a:pt x="89" y="100"/>
                  </a:lnTo>
                  <a:lnTo>
                    <a:pt x="85" y="100"/>
                  </a:lnTo>
                  <a:lnTo>
                    <a:pt x="85" y="96"/>
                  </a:lnTo>
                  <a:lnTo>
                    <a:pt x="85" y="93"/>
                  </a:lnTo>
                  <a:lnTo>
                    <a:pt x="85" y="89"/>
                  </a:lnTo>
                  <a:lnTo>
                    <a:pt x="85" y="89"/>
                  </a:lnTo>
                  <a:lnTo>
                    <a:pt x="85" y="85"/>
                  </a:lnTo>
                  <a:lnTo>
                    <a:pt x="85" y="82"/>
                  </a:lnTo>
                  <a:lnTo>
                    <a:pt x="81" y="78"/>
                  </a:lnTo>
                  <a:lnTo>
                    <a:pt x="74" y="74"/>
                  </a:lnTo>
                  <a:lnTo>
                    <a:pt x="70" y="70"/>
                  </a:lnTo>
                  <a:lnTo>
                    <a:pt x="63" y="67"/>
                  </a:lnTo>
                  <a:lnTo>
                    <a:pt x="59" y="70"/>
                  </a:lnTo>
                  <a:lnTo>
                    <a:pt x="55" y="74"/>
                  </a:lnTo>
                  <a:lnTo>
                    <a:pt x="48" y="78"/>
                  </a:lnTo>
                  <a:lnTo>
                    <a:pt x="44" y="74"/>
                  </a:lnTo>
                  <a:lnTo>
                    <a:pt x="41" y="74"/>
                  </a:lnTo>
                  <a:lnTo>
                    <a:pt x="37" y="70"/>
                  </a:lnTo>
                  <a:lnTo>
                    <a:pt x="33" y="74"/>
                  </a:lnTo>
                  <a:lnTo>
                    <a:pt x="30" y="78"/>
                  </a:lnTo>
                  <a:lnTo>
                    <a:pt x="26" y="78"/>
                  </a:lnTo>
                  <a:lnTo>
                    <a:pt x="22" y="78"/>
                  </a:lnTo>
                  <a:lnTo>
                    <a:pt x="22" y="70"/>
                  </a:lnTo>
                  <a:lnTo>
                    <a:pt x="22" y="67"/>
                  </a:lnTo>
                  <a:lnTo>
                    <a:pt x="22" y="63"/>
                  </a:lnTo>
                  <a:lnTo>
                    <a:pt x="22" y="59"/>
                  </a:lnTo>
                  <a:lnTo>
                    <a:pt x="22" y="59"/>
                  </a:lnTo>
                  <a:lnTo>
                    <a:pt x="22" y="56"/>
                  </a:lnTo>
                  <a:lnTo>
                    <a:pt x="22" y="52"/>
                  </a:lnTo>
                  <a:lnTo>
                    <a:pt x="22" y="48"/>
                  </a:lnTo>
                  <a:lnTo>
                    <a:pt x="18" y="48"/>
                  </a:lnTo>
                  <a:lnTo>
                    <a:pt x="15" y="52"/>
                  </a:lnTo>
                  <a:lnTo>
                    <a:pt x="11" y="52"/>
                  </a:lnTo>
                  <a:lnTo>
                    <a:pt x="7" y="48"/>
                  </a:lnTo>
                  <a:lnTo>
                    <a:pt x="11" y="44"/>
                  </a:lnTo>
                  <a:lnTo>
                    <a:pt x="11" y="41"/>
                  </a:lnTo>
                  <a:lnTo>
                    <a:pt x="7" y="37"/>
                  </a:lnTo>
                  <a:lnTo>
                    <a:pt x="4" y="37"/>
                  </a:lnTo>
                  <a:lnTo>
                    <a:pt x="0" y="33"/>
                  </a:lnTo>
                  <a:lnTo>
                    <a:pt x="4" y="30"/>
                  </a:lnTo>
                  <a:lnTo>
                    <a:pt x="4" y="30"/>
                  </a:lnTo>
                  <a:lnTo>
                    <a:pt x="7" y="26"/>
                  </a:lnTo>
                  <a:lnTo>
                    <a:pt x="7" y="26"/>
                  </a:lnTo>
                  <a:lnTo>
                    <a:pt x="7" y="22"/>
                  </a:lnTo>
                  <a:lnTo>
                    <a:pt x="7" y="19"/>
                  </a:lnTo>
                  <a:lnTo>
                    <a:pt x="15" y="19"/>
                  </a:lnTo>
                  <a:lnTo>
                    <a:pt x="15" y="1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30" name="Freeform 27"/>
            <p:cNvSpPr>
              <a:spLocks noEditPoints="1"/>
            </p:cNvSpPr>
            <p:nvPr/>
          </p:nvSpPr>
          <p:spPr bwMode="auto">
            <a:xfrm>
              <a:off x="6346483" y="2765533"/>
              <a:ext cx="181415" cy="301072"/>
            </a:xfrm>
            <a:custGeom>
              <a:avLst/>
              <a:gdLst>
                <a:gd name="T0" fmla="*/ 13 w 38"/>
                <a:gd name="T1" fmla="*/ 3 h 63"/>
                <a:gd name="T2" fmla="*/ 16 w 38"/>
                <a:gd name="T3" fmla="*/ 4 h 63"/>
                <a:gd name="T4" fmla="*/ 16 w 38"/>
                <a:gd name="T5" fmla="*/ 8 h 63"/>
                <a:gd name="T6" fmla="*/ 18 w 38"/>
                <a:gd name="T7" fmla="*/ 12 h 63"/>
                <a:gd name="T8" fmla="*/ 23 w 38"/>
                <a:gd name="T9" fmla="*/ 12 h 63"/>
                <a:gd name="T10" fmla="*/ 30 w 38"/>
                <a:gd name="T11" fmla="*/ 11 h 63"/>
                <a:gd name="T12" fmla="*/ 33 w 38"/>
                <a:gd name="T13" fmla="*/ 15 h 63"/>
                <a:gd name="T14" fmla="*/ 35 w 38"/>
                <a:gd name="T15" fmla="*/ 19 h 63"/>
                <a:gd name="T16" fmla="*/ 38 w 38"/>
                <a:gd name="T17" fmla="*/ 21 h 63"/>
                <a:gd name="T18" fmla="*/ 37 w 38"/>
                <a:gd name="T19" fmla="*/ 25 h 63"/>
                <a:gd name="T20" fmla="*/ 33 w 38"/>
                <a:gd name="T21" fmla="*/ 26 h 63"/>
                <a:gd name="T22" fmla="*/ 27 w 38"/>
                <a:gd name="T23" fmla="*/ 26 h 63"/>
                <a:gd name="T24" fmla="*/ 24 w 38"/>
                <a:gd name="T25" fmla="*/ 31 h 63"/>
                <a:gd name="T26" fmla="*/ 25 w 38"/>
                <a:gd name="T27" fmla="*/ 36 h 63"/>
                <a:gd name="T28" fmla="*/ 23 w 38"/>
                <a:gd name="T29" fmla="*/ 36 h 63"/>
                <a:gd name="T30" fmla="*/ 21 w 38"/>
                <a:gd name="T31" fmla="*/ 34 h 63"/>
                <a:gd name="T32" fmla="*/ 19 w 38"/>
                <a:gd name="T33" fmla="*/ 34 h 63"/>
                <a:gd name="T34" fmla="*/ 17 w 38"/>
                <a:gd name="T35" fmla="*/ 33 h 63"/>
                <a:gd name="T36" fmla="*/ 16 w 38"/>
                <a:gd name="T37" fmla="*/ 31 h 63"/>
                <a:gd name="T38" fmla="*/ 14 w 38"/>
                <a:gd name="T39" fmla="*/ 31 h 63"/>
                <a:gd name="T40" fmla="*/ 13 w 38"/>
                <a:gd name="T41" fmla="*/ 31 h 63"/>
                <a:gd name="T42" fmla="*/ 13 w 38"/>
                <a:gd name="T43" fmla="*/ 34 h 63"/>
                <a:gd name="T44" fmla="*/ 12 w 38"/>
                <a:gd name="T45" fmla="*/ 38 h 63"/>
                <a:gd name="T46" fmla="*/ 10 w 38"/>
                <a:gd name="T47" fmla="*/ 44 h 63"/>
                <a:gd name="T48" fmla="*/ 10 w 38"/>
                <a:gd name="T49" fmla="*/ 46 h 63"/>
                <a:gd name="T50" fmla="*/ 12 w 38"/>
                <a:gd name="T51" fmla="*/ 49 h 63"/>
                <a:gd name="T52" fmla="*/ 13 w 38"/>
                <a:gd name="T53" fmla="*/ 49 h 63"/>
                <a:gd name="T54" fmla="*/ 15 w 38"/>
                <a:gd name="T55" fmla="*/ 52 h 63"/>
                <a:gd name="T56" fmla="*/ 16 w 38"/>
                <a:gd name="T57" fmla="*/ 52 h 63"/>
                <a:gd name="T58" fmla="*/ 17 w 38"/>
                <a:gd name="T59" fmla="*/ 55 h 63"/>
                <a:gd name="T60" fmla="*/ 17 w 38"/>
                <a:gd name="T61" fmla="*/ 56 h 63"/>
                <a:gd name="T62" fmla="*/ 20 w 38"/>
                <a:gd name="T63" fmla="*/ 59 h 63"/>
                <a:gd name="T64" fmla="*/ 23 w 38"/>
                <a:gd name="T65" fmla="*/ 61 h 63"/>
                <a:gd name="T66" fmla="*/ 23 w 38"/>
                <a:gd name="T67" fmla="*/ 63 h 63"/>
                <a:gd name="T68" fmla="*/ 19 w 38"/>
                <a:gd name="T69" fmla="*/ 62 h 63"/>
                <a:gd name="T70" fmla="*/ 18 w 38"/>
                <a:gd name="T71" fmla="*/ 60 h 63"/>
                <a:gd name="T72" fmla="*/ 15 w 38"/>
                <a:gd name="T73" fmla="*/ 60 h 63"/>
                <a:gd name="T74" fmla="*/ 13 w 38"/>
                <a:gd name="T75" fmla="*/ 57 h 63"/>
                <a:gd name="T76" fmla="*/ 10 w 38"/>
                <a:gd name="T77" fmla="*/ 55 h 63"/>
                <a:gd name="T78" fmla="*/ 8 w 38"/>
                <a:gd name="T79" fmla="*/ 52 h 63"/>
                <a:gd name="T80" fmla="*/ 6 w 38"/>
                <a:gd name="T81" fmla="*/ 51 h 63"/>
                <a:gd name="T82" fmla="*/ 7 w 38"/>
                <a:gd name="T83" fmla="*/ 48 h 63"/>
                <a:gd name="T84" fmla="*/ 8 w 38"/>
                <a:gd name="T85" fmla="*/ 45 h 63"/>
                <a:gd name="T86" fmla="*/ 9 w 38"/>
                <a:gd name="T87" fmla="*/ 42 h 63"/>
                <a:gd name="T88" fmla="*/ 11 w 38"/>
                <a:gd name="T89" fmla="*/ 36 h 63"/>
                <a:gd name="T90" fmla="*/ 10 w 38"/>
                <a:gd name="T91" fmla="*/ 31 h 63"/>
                <a:gd name="T92" fmla="*/ 7 w 38"/>
                <a:gd name="T93" fmla="*/ 26 h 63"/>
                <a:gd name="T94" fmla="*/ 6 w 38"/>
                <a:gd name="T95" fmla="*/ 22 h 63"/>
                <a:gd name="T96" fmla="*/ 6 w 38"/>
                <a:gd name="T97" fmla="*/ 18 h 63"/>
                <a:gd name="T98" fmla="*/ 2 w 38"/>
                <a:gd name="T99" fmla="*/ 13 h 63"/>
                <a:gd name="T100" fmla="*/ 0 w 38"/>
                <a:gd name="T101" fmla="*/ 10 h 63"/>
                <a:gd name="T102" fmla="*/ 2 w 38"/>
                <a:gd name="T103" fmla="*/ 6 h 63"/>
                <a:gd name="T104" fmla="*/ 6 w 38"/>
                <a:gd name="T105" fmla="*/ 4 h 63"/>
                <a:gd name="T106" fmla="*/ 9 w 38"/>
                <a:gd name="T107" fmla="*/ 2 h 63"/>
                <a:gd name="T108" fmla="*/ 10 w 38"/>
                <a:gd name="T109" fmla="*/ 0 h 63"/>
                <a:gd name="T110" fmla="*/ 13 w 38"/>
                <a:gd name="T111" fmla="*/ 59 h 63"/>
                <a:gd name="T112" fmla="*/ 10 w 38"/>
                <a:gd name="T113" fmla="*/ 55 h 63"/>
                <a:gd name="T114" fmla="*/ 7 w 38"/>
                <a:gd name="T115" fmla="*/ 55 h 63"/>
                <a:gd name="T116" fmla="*/ 23 w 38"/>
                <a:gd name="T117" fmla="*/ 37 h 63"/>
                <a:gd name="T118" fmla="*/ 13 w 38"/>
                <a:gd name="T119" fmla="*/ 46 h 63"/>
                <a:gd name="T120" fmla="*/ 14 w 38"/>
                <a:gd name="T12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 h="63">
                  <a:moveTo>
                    <a:pt x="10" y="0"/>
                  </a:moveTo>
                  <a:cubicBezTo>
                    <a:pt x="11" y="1"/>
                    <a:pt x="11" y="1"/>
                    <a:pt x="11" y="1"/>
                  </a:cubicBezTo>
                  <a:cubicBezTo>
                    <a:pt x="12" y="1"/>
                    <a:pt x="12" y="1"/>
                    <a:pt x="12" y="1"/>
                  </a:cubicBezTo>
                  <a:cubicBezTo>
                    <a:pt x="13" y="2"/>
                    <a:pt x="13" y="2"/>
                    <a:pt x="13" y="2"/>
                  </a:cubicBezTo>
                  <a:cubicBezTo>
                    <a:pt x="13" y="3"/>
                    <a:pt x="13" y="3"/>
                    <a:pt x="13" y="3"/>
                  </a:cubicBezTo>
                  <a:cubicBezTo>
                    <a:pt x="12" y="4"/>
                    <a:pt x="12" y="4"/>
                    <a:pt x="12" y="4"/>
                  </a:cubicBezTo>
                  <a:cubicBezTo>
                    <a:pt x="13" y="5"/>
                    <a:pt x="13" y="5"/>
                    <a:pt x="13" y="5"/>
                  </a:cubicBezTo>
                  <a:cubicBezTo>
                    <a:pt x="14" y="5"/>
                    <a:pt x="14" y="5"/>
                    <a:pt x="14" y="5"/>
                  </a:cubicBezTo>
                  <a:cubicBezTo>
                    <a:pt x="15" y="4"/>
                    <a:pt x="15" y="4"/>
                    <a:pt x="15" y="4"/>
                  </a:cubicBezTo>
                  <a:cubicBezTo>
                    <a:pt x="16" y="4"/>
                    <a:pt x="16" y="4"/>
                    <a:pt x="16" y="4"/>
                  </a:cubicBezTo>
                  <a:cubicBezTo>
                    <a:pt x="16" y="5"/>
                    <a:pt x="16" y="5"/>
                    <a:pt x="16" y="5"/>
                  </a:cubicBezTo>
                  <a:cubicBezTo>
                    <a:pt x="16" y="6"/>
                    <a:pt x="16" y="6"/>
                    <a:pt x="16" y="6"/>
                  </a:cubicBezTo>
                  <a:cubicBezTo>
                    <a:pt x="16" y="7"/>
                    <a:pt x="16" y="7"/>
                    <a:pt x="16" y="7"/>
                  </a:cubicBezTo>
                  <a:cubicBezTo>
                    <a:pt x="16" y="7"/>
                    <a:pt x="16" y="7"/>
                    <a:pt x="16" y="7"/>
                  </a:cubicBezTo>
                  <a:cubicBezTo>
                    <a:pt x="16" y="8"/>
                    <a:pt x="16" y="8"/>
                    <a:pt x="16" y="8"/>
                  </a:cubicBezTo>
                  <a:cubicBezTo>
                    <a:pt x="16" y="9"/>
                    <a:pt x="16" y="9"/>
                    <a:pt x="16" y="9"/>
                  </a:cubicBezTo>
                  <a:cubicBezTo>
                    <a:pt x="16" y="10"/>
                    <a:pt x="16" y="10"/>
                    <a:pt x="16" y="10"/>
                  </a:cubicBezTo>
                  <a:cubicBezTo>
                    <a:pt x="16" y="12"/>
                    <a:pt x="16" y="12"/>
                    <a:pt x="16" y="12"/>
                  </a:cubicBezTo>
                  <a:cubicBezTo>
                    <a:pt x="17" y="12"/>
                    <a:pt x="17" y="12"/>
                    <a:pt x="17" y="12"/>
                  </a:cubicBezTo>
                  <a:cubicBezTo>
                    <a:pt x="18" y="12"/>
                    <a:pt x="18" y="12"/>
                    <a:pt x="18" y="12"/>
                  </a:cubicBezTo>
                  <a:cubicBezTo>
                    <a:pt x="19" y="11"/>
                    <a:pt x="19" y="11"/>
                    <a:pt x="19" y="11"/>
                  </a:cubicBezTo>
                  <a:cubicBezTo>
                    <a:pt x="20" y="10"/>
                    <a:pt x="20" y="10"/>
                    <a:pt x="20" y="10"/>
                  </a:cubicBezTo>
                  <a:cubicBezTo>
                    <a:pt x="21" y="11"/>
                    <a:pt x="21" y="11"/>
                    <a:pt x="21" y="11"/>
                  </a:cubicBezTo>
                  <a:cubicBezTo>
                    <a:pt x="22" y="11"/>
                    <a:pt x="22" y="11"/>
                    <a:pt x="22" y="11"/>
                  </a:cubicBezTo>
                  <a:cubicBezTo>
                    <a:pt x="23" y="12"/>
                    <a:pt x="23" y="12"/>
                    <a:pt x="23" y="12"/>
                  </a:cubicBezTo>
                  <a:cubicBezTo>
                    <a:pt x="25" y="11"/>
                    <a:pt x="25" y="11"/>
                    <a:pt x="25" y="11"/>
                  </a:cubicBezTo>
                  <a:cubicBezTo>
                    <a:pt x="26" y="10"/>
                    <a:pt x="26" y="10"/>
                    <a:pt x="26" y="10"/>
                  </a:cubicBezTo>
                  <a:cubicBezTo>
                    <a:pt x="27" y="9"/>
                    <a:pt x="27" y="9"/>
                    <a:pt x="27" y="9"/>
                  </a:cubicBezTo>
                  <a:cubicBezTo>
                    <a:pt x="29" y="10"/>
                    <a:pt x="29" y="10"/>
                    <a:pt x="29" y="10"/>
                  </a:cubicBezTo>
                  <a:cubicBezTo>
                    <a:pt x="30" y="11"/>
                    <a:pt x="30" y="11"/>
                    <a:pt x="30" y="11"/>
                  </a:cubicBezTo>
                  <a:cubicBezTo>
                    <a:pt x="32" y="12"/>
                    <a:pt x="32" y="12"/>
                    <a:pt x="32" y="12"/>
                  </a:cubicBezTo>
                  <a:cubicBezTo>
                    <a:pt x="33" y="13"/>
                    <a:pt x="33" y="13"/>
                    <a:pt x="33" y="13"/>
                  </a:cubicBezTo>
                  <a:cubicBezTo>
                    <a:pt x="33" y="14"/>
                    <a:pt x="33" y="14"/>
                    <a:pt x="33" y="14"/>
                  </a:cubicBezTo>
                  <a:cubicBezTo>
                    <a:pt x="33" y="15"/>
                    <a:pt x="33" y="15"/>
                    <a:pt x="33" y="15"/>
                  </a:cubicBezTo>
                  <a:cubicBezTo>
                    <a:pt x="33" y="15"/>
                    <a:pt x="33" y="15"/>
                    <a:pt x="33" y="15"/>
                  </a:cubicBezTo>
                  <a:cubicBezTo>
                    <a:pt x="33" y="16"/>
                    <a:pt x="33" y="16"/>
                    <a:pt x="33" y="16"/>
                  </a:cubicBezTo>
                  <a:cubicBezTo>
                    <a:pt x="33" y="17"/>
                    <a:pt x="33" y="17"/>
                    <a:pt x="33" y="17"/>
                  </a:cubicBezTo>
                  <a:cubicBezTo>
                    <a:pt x="33" y="18"/>
                    <a:pt x="33" y="18"/>
                    <a:pt x="33" y="18"/>
                  </a:cubicBezTo>
                  <a:cubicBezTo>
                    <a:pt x="34" y="18"/>
                    <a:pt x="34" y="18"/>
                    <a:pt x="34" y="18"/>
                  </a:cubicBezTo>
                  <a:cubicBezTo>
                    <a:pt x="35" y="19"/>
                    <a:pt x="35" y="19"/>
                    <a:pt x="35" y="19"/>
                  </a:cubicBezTo>
                  <a:cubicBezTo>
                    <a:pt x="36" y="19"/>
                    <a:pt x="36" y="19"/>
                    <a:pt x="36" y="19"/>
                  </a:cubicBezTo>
                  <a:cubicBezTo>
                    <a:pt x="37" y="20"/>
                    <a:pt x="37" y="20"/>
                    <a:pt x="37" y="20"/>
                  </a:cubicBezTo>
                  <a:cubicBezTo>
                    <a:pt x="36" y="20"/>
                    <a:pt x="36" y="20"/>
                    <a:pt x="36" y="20"/>
                  </a:cubicBezTo>
                  <a:cubicBezTo>
                    <a:pt x="37" y="21"/>
                    <a:pt x="37" y="21"/>
                    <a:pt x="37" y="21"/>
                  </a:cubicBezTo>
                  <a:cubicBezTo>
                    <a:pt x="38" y="21"/>
                    <a:pt x="38" y="21"/>
                    <a:pt x="38" y="21"/>
                  </a:cubicBezTo>
                  <a:cubicBezTo>
                    <a:pt x="37" y="22"/>
                    <a:pt x="37" y="22"/>
                    <a:pt x="37" y="22"/>
                  </a:cubicBezTo>
                  <a:cubicBezTo>
                    <a:pt x="37" y="23"/>
                    <a:pt x="37" y="23"/>
                    <a:pt x="37" y="23"/>
                  </a:cubicBezTo>
                  <a:cubicBezTo>
                    <a:pt x="37" y="23"/>
                    <a:pt x="37" y="23"/>
                    <a:pt x="37" y="23"/>
                  </a:cubicBezTo>
                  <a:cubicBezTo>
                    <a:pt x="37" y="24"/>
                    <a:pt x="37" y="24"/>
                    <a:pt x="37" y="24"/>
                  </a:cubicBezTo>
                  <a:cubicBezTo>
                    <a:pt x="37" y="25"/>
                    <a:pt x="37" y="25"/>
                    <a:pt x="37" y="25"/>
                  </a:cubicBezTo>
                  <a:cubicBezTo>
                    <a:pt x="37" y="26"/>
                    <a:pt x="37" y="26"/>
                    <a:pt x="37" y="26"/>
                  </a:cubicBezTo>
                  <a:cubicBezTo>
                    <a:pt x="36" y="26"/>
                    <a:pt x="36" y="26"/>
                    <a:pt x="36" y="26"/>
                  </a:cubicBezTo>
                  <a:cubicBezTo>
                    <a:pt x="35" y="26"/>
                    <a:pt x="35" y="26"/>
                    <a:pt x="35" y="26"/>
                  </a:cubicBezTo>
                  <a:cubicBezTo>
                    <a:pt x="34" y="26"/>
                    <a:pt x="34" y="26"/>
                    <a:pt x="34" y="26"/>
                  </a:cubicBezTo>
                  <a:cubicBezTo>
                    <a:pt x="33" y="26"/>
                    <a:pt x="33" y="26"/>
                    <a:pt x="33" y="26"/>
                  </a:cubicBezTo>
                  <a:cubicBezTo>
                    <a:pt x="32" y="26"/>
                    <a:pt x="32" y="26"/>
                    <a:pt x="32" y="26"/>
                  </a:cubicBezTo>
                  <a:cubicBezTo>
                    <a:pt x="30" y="26"/>
                    <a:pt x="30" y="26"/>
                    <a:pt x="30" y="26"/>
                  </a:cubicBezTo>
                  <a:cubicBezTo>
                    <a:pt x="30" y="26"/>
                    <a:pt x="30" y="26"/>
                    <a:pt x="30" y="26"/>
                  </a:cubicBezTo>
                  <a:cubicBezTo>
                    <a:pt x="29" y="26"/>
                    <a:pt x="29" y="26"/>
                    <a:pt x="29" y="26"/>
                  </a:cubicBezTo>
                  <a:cubicBezTo>
                    <a:pt x="27" y="26"/>
                    <a:pt x="27" y="26"/>
                    <a:pt x="27" y="26"/>
                  </a:cubicBezTo>
                  <a:cubicBezTo>
                    <a:pt x="26" y="26"/>
                    <a:pt x="26" y="26"/>
                    <a:pt x="26" y="26"/>
                  </a:cubicBezTo>
                  <a:cubicBezTo>
                    <a:pt x="25" y="28"/>
                    <a:pt x="25" y="28"/>
                    <a:pt x="25" y="28"/>
                  </a:cubicBezTo>
                  <a:cubicBezTo>
                    <a:pt x="25" y="29"/>
                    <a:pt x="25" y="29"/>
                    <a:pt x="25" y="29"/>
                  </a:cubicBezTo>
                  <a:cubicBezTo>
                    <a:pt x="24" y="30"/>
                    <a:pt x="24" y="30"/>
                    <a:pt x="24" y="30"/>
                  </a:cubicBezTo>
                  <a:cubicBezTo>
                    <a:pt x="24" y="31"/>
                    <a:pt x="24" y="31"/>
                    <a:pt x="24" y="31"/>
                  </a:cubicBezTo>
                  <a:cubicBezTo>
                    <a:pt x="24" y="33"/>
                    <a:pt x="24" y="33"/>
                    <a:pt x="24" y="33"/>
                  </a:cubicBezTo>
                  <a:cubicBezTo>
                    <a:pt x="25" y="33"/>
                    <a:pt x="25" y="33"/>
                    <a:pt x="25" y="33"/>
                  </a:cubicBezTo>
                  <a:cubicBezTo>
                    <a:pt x="25" y="34"/>
                    <a:pt x="25" y="34"/>
                    <a:pt x="25" y="34"/>
                  </a:cubicBezTo>
                  <a:cubicBezTo>
                    <a:pt x="25" y="35"/>
                    <a:pt x="25" y="35"/>
                    <a:pt x="25" y="35"/>
                  </a:cubicBezTo>
                  <a:cubicBezTo>
                    <a:pt x="25" y="36"/>
                    <a:pt x="25" y="36"/>
                    <a:pt x="25" y="36"/>
                  </a:cubicBezTo>
                  <a:cubicBezTo>
                    <a:pt x="25" y="36"/>
                    <a:pt x="25" y="36"/>
                    <a:pt x="25" y="36"/>
                  </a:cubicBezTo>
                  <a:cubicBezTo>
                    <a:pt x="25" y="37"/>
                    <a:pt x="25" y="37"/>
                    <a:pt x="25" y="37"/>
                  </a:cubicBezTo>
                  <a:cubicBezTo>
                    <a:pt x="25" y="37"/>
                    <a:pt x="25" y="37"/>
                    <a:pt x="25" y="37"/>
                  </a:cubicBezTo>
                  <a:cubicBezTo>
                    <a:pt x="24" y="36"/>
                    <a:pt x="24" y="36"/>
                    <a:pt x="24" y="36"/>
                  </a:cubicBezTo>
                  <a:cubicBezTo>
                    <a:pt x="23" y="36"/>
                    <a:pt x="23" y="36"/>
                    <a:pt x="23" y="36"/>
                  </a:cubicBezTo>
                  <a:cubicBezTo>
                    <a:pt x="23" y="36"/>
                    <a:pt x="23" y="36"/>
                    <a:pt x="23" y="36"/>
                  </a:cubicBezTo>
                  <a:cubicBezTo>
                    <a:pt x="23" y="35"/>
                    <a:pt x="23" y="35"/>
                    <a:pt x="23" y="35"/>
                  </a:cubicBezTo>
                  <a:cubicBezTo>
                    <a:pt x="23" y="35"/>
                    <a:pt x="23" y="35"/>
                    <a:pt x="23" y="35"/>
                  </a:cubicBezTo>
                  <a:cubicBezTo>
                    <a:pt x="21" y="34"/>
                    <a:pt x="21" y="34"/>
                    <a:pt x="21" y="34"/>
                  </a:cubicBezTo>
                  <a:cubicBezTo>
                    <a:pt x="21" y="34"/>
                    <a:pt x="21" y="34"/>
                    <a:pt x="21" y="34"/>
                  </a:cubicBezTo>
                  <a:cubicBezTo>
                    <a:pt x="20" y="34"/>
                    <a:pt x="20" y="34"/>
                    <a:pt x="20" y="34"/>
                  </a:cubicBezTo>
                  <a:cubicBezTo>
                    <a:pt x="20" y="34"/>
                    <a:pt x="20" y="34"/>
                    <a:pt x="20" y="34"/>
                  </a:cubicBezTo>
                  <a:cubicBezTo>
                    <a:pt x="20" y="35"/>
                    <a:pt x="20" y="35"/>
                    <a:pt x="20" y="35"/>
                  </a:cubicBezTo>
                  <a:cubicBezTo>
                    <a:pt x="20" y="34"/>
                    <a:pt x="20" y="34"/>
                    <a:pt x="20" y="34"/>
                  </a:cubicBezTo>
                  <a:cubicBezTo>
                    <a:pt x="19" y="34"/>
                    <a:pt x="19" y="34"/>
                    <a:pt x="19" y="34"/>
                  </a:cubicBezTo>
                  <a:cubicBezTo>
                    <a:pt x="18" y="34"/>
                    <a:pt x="18" y="34"/>
                    <a:pt x="18" y="34"/>
                  </a:cubicBezTo>
                  <a:cubicBezTo>
                    <a:pt x="17" y="34"/>
                    <a:pt x="17" y="34"/>
                    <a:pt x="17" y="34"/>
                  </a:cubicBezTo>
                  <a:cubicBezTo>
                    <a:pt x="17" y="34"/>
                    <a:pt x="17" y="34"/>
                    <a:pt x="17" y="34"/>
                  </a:cubicBezTo>
                  <a:cubicBezTo>
                    <a:pt x="17" y="34"/>
                    <a:pt x="17" y="34"/>
                    <a:pt x="17" y="34"/>
                  </a:cubicBezTo>
                  <a:cubicBezTo>
                    <a:pt x="17" y="33"/>
                    <a:pt x="17" y="33"/>
                    <a:pt x="17" y="33"/>
                  </a:cubicBezTo>
                  <a:cubicBezTo>
                    <a:pt x="17" y="33"/>
                    <a:pt x="17" y="33"/>
                    <a:pt x="17" y="33"/>
                  </a:cubicBezTo>
                  <a:cubicBezTo>
                    <a:pt x="17" y="32"/>
                    <a:pt x="17" y="32"/>
                    <a:pt x="17" y="32"/>
                  </a:cubicBezTo>
                  <a:cubicBezTo>
                    <a:pt x="17" y="31"/>
                    <a:pt x="17" y="31"/>
                    <a:pt x="17" y="31"/>
                  </a:cubicBezTo>
                  <a:cubicBezTo>
                    <a:pt x="17" y="31"/>
                    <a:pt x="17" y="31"/>
                    <a:pt x="17" y="31"/>
                  </a:cubicBezTo>
                  <a:cubicBezTo>
                    <a:pt x="16" y="31"/>
                    <a:pt x="16" y="31"/>
                    <a:pt x="16" y="31"/>
                  </a:cubicBezTo>
                  <a:cubicBezTo>
                    <a:pt x="16" y="31"/>
                    <a:pt x="16" y="31"/>
                    <a:pt x="16" y="31"/>
                  </a:cubicBezTo>
                  <a:cubicBezTo>
                    <a:pt x="16" y="31"/>
                    <a:pt x="16" y="31"/>
                    <a:pt x="16" y="31"/>
                  </a:cubicBezTo>
                  <a:cubicBezTo>
                    <a:pt x="15" y="30"/>
                    <a:pt x="15" y="30"/>
                    <a:pt x="15" y="30"/>
                  </a:cubicBezTo>
                  <a:cubicBezTo>
                    <a:pt x="15" y="31"/>
                    <a:pt x="15" y="31"/>
                    <a:pt x="15" y="31"/>
                  </a:cubicBezTo>
                  <a:cubicBezTo>
                    <a:pt x="14" y="31"/>
                    <a:pt x="14" y="31"/>
                    <a:pt x="14" y="31"/>
                  </a:cubicBezTo>
                  <a:cubicBezTo>
                    <a:pt x="14" y="31"/>
                    <a:pt x="14" y="31"/>
                    <a:pt x="14" y="31"/>
                  </a:cubicBezTo>
                  <a:cubicBezTo>
                    <a:pt x="14" y="31"/>
                    <a:pt x="14" y="31"/>
                    <a:pt x="14" y="31"/>
                  </a:cubicBezTo>
                  <a:cubicBezTo>
                    <a:pt x="13" y="31"/>
                    <a:pt x="13" y="31"/>
                    <a:pt x="13" y="31"/>
                  </a:cubicBezTo>
                  <a:cubicBezTo>
                    <a:pt x="13" y="31"/>
                    <a:pt x="13" y="31"/>
                    <a:pt x="13" y="31"/>
                  </a:cubicBezTo>
                  <a:cubicBezTo>
                    <a:pt x="13" y="31"/>
                    <a:pt x="13" y="31"/>
                    <a:pt x="13" y="31"/>
                  </a:cubicBezTo>
                  <a:cubicBezTo>
                    <a:pt x="13" y="31"/>
                    <a:pt x="13" y="31"/>
                    <a:pt x="13" y="31"/>
                  </a:cubicBezTo>
                  <a:cubicBezTo>
                    <a:pt x="13" y="32"/>
                    <a:pt x="13" y="32"/>
                    <a:pt x="13" y="32"/>
                  </a:cubicBezTo>
                  <a:cubicBezTo>
                    <a:pt x="14" y="33"/>
                    <a:pt x="14" y="33"/>
                    <a:pt x="14" y="33"/>
                  </a:cubicBezTo>
                  <a:cubicBezTo>
                    <a:pt x="13" y="33"/>
                    <a:pt x="13" y="33"/>
                    <a:pt x="13" y="33"/>
                  </a:cubicBezTo>
                  <a:cubicBezTo>
                    <a:pt x="13" y="34"/>
                    <a:pt x="13" y="34"/>
                    <a:pt x="13" y="34"/>
                  </a:cubicBezTo>
                  <a:cubicBezTo>
                    <a:pt x="13" y="35"/>
                    <a:pt x="13" y="35"/>
                    <a:pt x="13" y="35"/>
                  </a:cubicBezTo>
                  <a:cubicBezTo>
                    <a:pt x="13" y="35"/>
                    <a:pt x="13" y="35"/>
                    <a:pt x="13" y="35"/>
                  </a:cubicBezTo>
                  <a:cubicBezTo>
                    <a:pt x="13" y="36"/>
                    <a:pt x="13" y="36"/>
                    <a:pt x="13" y="36"/>
                  </a:cubicBezTo>
                  <a:cubicBezTo>
                    <a:pt x="13" y="37"/>
                    <a:pt x="13" y="37"/>
                    <a:pt x="13" y="37"/>
                  </a:cubicBezTo>
                  <a:cubicBezTo>
                    <a:pt x="12" y="38"/>
                    <a:pt x="12" y="38"/>
                    <a:pt x="12" y="38"/>
                  </a:cubicBezTo>
                  <a:cubicBezTo>
                    <a:pt x="12" y="38"/>
                    <a:pt x="12" y="38"/>
                    <a:pt x="12" y="38"/>
                  </a:cubicBezTo>
                  <a:cubicBezTo>
                    <a:pt x="11" y="41"/>
                    <a:pt x="11" y="41"/>
                    <a:pt x="11" y="41"/>
                  </a:cubicBezTo>
                  <a:cubicBezTo>
                    <a:pt x="10" y="43"/>
                    <a:pt x="10" y="43"/>
                    <a:pt x="10" y="43"/>
                  </a:cubicBezTo>
                  <a:cubicBezTo>
                    <a:pt x="10" y="43"/>
                    <a:pt x="10" y="43"/>
                    <a:pt x="10" y="43"/>
                  </a:cubicBezTo>
                  <a:cubicBezTo>
                    <a:pt x="10" y="44"/>
                    <a:pt x="10" y="44"/>
                    <a:pt x="10" y="44"/>
                  </a:cubicBezTo>
                  <a:cubicBezTo>
                    <a:pt x="10" y="44"/>
                    <a:pt x="10" y="44"/>
                    <a:pt x="10" y="44"/>
                  </a:cubicBezTo>
                  <a:cubicBezTo>
                    <a:pt x="11" y="45"/>
                    <a:pt x="11" y="45"/>
                    <a:pt x="11" y="45"/>
                  </a:cubicBezTo>
                  <a:cubicBezTo>
                    <a:pt x="10" y="45"/>
                    <a:pt x="10" y="45"/>
                    <a:pt x="10" y="45"/>
                  </a:cubicBezTo>
                  <a:cubicBezTo>
                    <a:pt x="10" y="45"/>
                    <a:pt x="10" y="45"/>
                    <a:pt x="10" y="45"/>
                  </a:cubicBezTo>
                  <a:cubicBezTo>
                    <a:pt x="10" y="46"/>
                    <a:pt x="10" y="46"/>
                    <a:pt x="10" y="46"/>
                  </a:cubicBezTo>
                  <a:cubicBezTo>
                    <a:pt x="10" y="47"/>
                    <a:pt x="10" y="47"/>
                    <a:pt x="10" y="47"/>
                  </a:cubicBezTo>
                  <a:cubicBezTo>
                    <a:pt x="11" y="48"/>
                    <a:pt x="11" y="48"/>
                    <a:pt x="11" y="48"/>
                  </a:cubicBezTo>
                  <a:cubicBezTo>
                    <a:pt x="11" y="49"/>
                    <a:pt x="11" y="49"/>
                    <a:pt x="11" y="49"/>
                  </a:cubicBezTo>
                  <a:cubicBezTo>
                    <a:pt x="11" y="49"/>
                    <a:pt x="11" y="49"/>
                    <a:pt x="11" y="49"/>
                  </a:cubicBezTo>
                  <a:cubicBezTo>
                    <a:pt x="12" y="49"/>
                    <a:pt x="12" y="49"/>
                    <a:pt x="12" y="49"/>
                  </a:cubicBezTo>
                  <a:cubicBezTo>
                    <a:pt x="12" y="49"/>
                    <a:pt x="12" y="49"/>
                    <a:pt x="12" y="49"/>
                  </a:cubicBezTo>
                  <a:cubicBezTo>
                    <a:pt x="12" y="48"/>
                    <a:pt x="12" y="48"/>
                    <a:pt x="12" y="48"/>
                  </a:cubicBezTo>
                  <a:cubicBezTo>
                    <a:pt x="12" y="48"/>
                    <a:pt x="12" y="48"/>
                    <a:pt x="12" y="48"/>
                  </a:cubicBezTo>
                  <a:cubicBezTo>
                    <a:pt x="13" y="48"/>
                    <a:pt x="13" y="48"/>
                    <a:pt x="13" y="48"/>
                  </a:cubicBezTo>
                  <a:cubicBezTo>
                    <a:pt x="13" y="49"/>
                    <a:pt x="13" y="49"/>
                    <a:pt x="13" y="49"/>
                  </a:cubicBezTo>
                  <a:cubicBezTo>
                    <a:pt x="14" y="50"/>
                    <a:pt x="14" y="50"/>
                    <a:pt x="14" y="50"/>
                  </a:cubicBezTo>
                  <a:cubicBezTo>
                    <a:pt x="14" y="50"/>
                    <a:pt x="14" y="50"/>
                    <a:pt x="14" y="50"/>
                  </a:cubicBezTo>
                  <a:cubicBezTo>
                    <a:pt x="14" y="51"/>
                    <a:pt x="14" y="51"/>
                    <a:pt x="14" y="51"/>
                  </a:cubicBezTo>
                  <a:cubicBezTo>
                    <a:pt x="14" y="51"/>
                    <a:pt x="14" y="51"/>
                    <a:pt x="14" y="51"/>
                  </a:cubicBezTo>
                  <a:cubicBezTo>
                    <a:pt x="15" y="52"/>
                    <a:pt x="15" y="52"/>
                    <a:pt x="15" y="52"/>
                  </a:cubicBezTo>
                  <a:cubicBezTo>
                    <a:pt x="15" y="52"/>
                    <a:pt x="15" y="52"/>
                    <a:pt x="15" y="52"/>
                  </a:cubicBezTo>
                  <a:cubicBezTo>
                    <a:pt x="15" y="51"/>
                    <a:pt x="15" y="51"/>
                    <a:pt x="15" y="51"/>
                  </a:cubicBezTo>
                  <a:cubicBezTo>
                    <a:pt x="15" y="51"/>
                    <a:pt x="15" y="51"/>
                    <a:pt x="15" y="51"/>
                  </a:cubicBezTo>
                  <a:cubicBezTo>
                    <a:pt x="16" y="52"/>
                    <a:pt x="16" y="52"/>
                    <a:pt x="16" y="52"/>
                  </a:cubicBezTo>
                  <a:cubicBezTo>
                    <a:pt x="16" y="52"/>
                    <a:pt x="16" y="52"/>
                    <a:pt x="16" y="52"/>
                  </a:cubicBezTo>
                  <a:cubicBezTo>
                    <a:pt x="16" y="53"/>
                    <a:pt x="16" y="53"/>
                    <a:pt x="16" y="53"/>
                  </a:cubicBezTo>
                  <a:cubicBezTo>
                    <a:pt x="17" y="53"/>
                    <a:pt x="17" y="53"/>
                    <a:pt x="17" y="53"/>
                  </a:cubicBezTo>
                  <a:cubicBezTo>
                    <a:pt x="17" y="55"/>
                    <a:pt x="17" y="55"/>
                    <a:pt x="17" y="55"/>
                  </a:cubicBezTo>
                  <a:cubicBezTo>
                    <a:pt x="17" y="55"/>
                    <a:pt x="17" y="55"/>
                    <a:pt x="17" y="55"/>
                  </a:cubicBezTo>
                  <a:cubicBezTo>
                    <a:pt x="17" y="55"/>
                    <a:pt x="17" y="55"/>
                    <a:pt x="17" y="55"/>
                  </a:cubicBezTo>
                  <a:cubicBezTo>
                    <a:pt x="16" y="55"/>
                    <a:pt x="16" y="55"/>
                    <a:pt x="16" y="55"/>
                  </a:cubicBezTo>
                  <a:cubicBezTo>
                    <a:pt x="16" y="56"/>
                    <a:pt x="16" y="56"/>
                    <a:pt x="16" y="56"/>
                  </a:cubicBezTo>
                  <a:cubicBezTo>
                    <a:pt x="16" y="56"/>
                    <a:pt x="16" y="56"/>
                    <a:pt x="16" y="56"/>
                  </a:cubicBezTo>
                  <a:cubicBezTo>
                    <a:pt x="17" y="57"/>
                    <a:pt x="17" y="57"/>
                    <a:pt x="17" y="57"/>
                  </a:cubicBezTo>
                  <a:cubicBezTo>
                    <a:pt x="17" y="56"/>
                    <a:pt x="17" y="56"/>
                    <a:pt x="17" y="56"/>
                  </a:cubicBezTo>
                  <a:cubicBezTo>
                    <a:pt x="17" y="56"/>
                    <a:pt x="17" y="56"/>
                    <a:pt x="17" y="56"/>
                  </a:cubicBezTo>
                  <a:cubicBezTo>
                    <a:pt x="17" y="57"/>
                    <a:pt x="17" y="57"/>
                    <a:pt x="17" y="57"/>
                  </a:cubicBezTo>
                  <a:cubicBezTo>
                    <a:pt x="18" y="57"/>
                    <a:pt x="18" y="57"/>
                    <a:pt x="18" y="57"/>
                  </a:cubicBezTo>
                  <a:cubicBezTo>
                    <a:pt x="19" y="58"/>
                    <a:pt x="19" y="58"/>
                    <a:pt x="19" y="58"/>
                  </a:cubicBezTo>
                  <a:cubicBezTo>
                    <a:pt x="20" y="59"/>
                    <a:pt x="20" y="59"/>
                    <a:pt x="20" y="59"/>
                  </a:cubicBezTo>
                  <a:cubicBezTo>
                    <a:pt x="20" y="59"/>
                    <a:pt x="20" y="59"/>
                    <a:pt x="20" y="59"/>
                  </a:cubicBezTo>
                  <a:cubicBezTo>
                    <a:pt x="21" y="59"/>
                    <a:pt x="21" y="59"/>
                    <a:pt x="21" y="59"/>
                  </a:cubicBezTo>
                  <a:cubicBezTo>
                    <a:pt x="22" y="59"/>
                    <a:pt x="22" y="59"/>
                    <a:pt x="22" y="59"/>
                  </a:cubicBezTo>
                  <a:cubicBezTo>
                    <a:pt x="22" y="60"/>
                    <a:pt x="22" y="60"/>
                    <a:pt x="22" y="60"/>
                  </a:cubicBezTo>
                  <a:cubicBezTo>
                    <a:pt x="23" y="61"/>
                    <a:pt x="23" y="61"/>
                    <a:pt x="23" y="61"/>
                  </a:cubicBezTo>
                  <a:cubicBezTo>
                    <a:pt x="24" y="61"/>
                    <a:pt x="24" y="61"/>
                    <a:pt x="24" y="61"/>
                  </a:cubicBezTo>
                  <a:cubicBezTo>
                    <a:pt x="24" y="62"/>
                    <a:pt x="24" y="62"/>
                    <a:pt x="24" y="62"/>
                  </a:cubicBezTo>
                  <a:cubicBezTo>
                    <a:pt x="24" y="62"/>
                    <a:pt x="24" y="62"/>
                    <a:pt x="24" y="62"/>
                  </a:cubicBezTo>
                  <a:cubicBezTo>
                    <a:pt x="24" y="62"/>
                    <a:pt x="24" y="62"/>
                    <a:pt x="24" y="62"/>
                  </a:cubicBezTo>
                  <a:cubicBezTo>
                    <a:pt x="23" y="63"/>
                    <a:pt x="23" y="63"/>
                    <a:pt x="23" y="63"/>
                  </a:cubicBezTo>
                  <a:cubicBezTo>
                    <a:pt x="22" y="62"/>
                    <a:pt x="22" y="62"/>
                    <a:pt x="22" y="62"/>
                  </a:cubicBezTo>
                  <a:cubicBezTo>
                    <a:pt x="22" y="63"/>
                    <a:pt x="22" y="63"/>
                    <a:pt x="22" y="63"/>
                  </a:cubicBezTo>
                  <a:cubicBezTo>
                    <a:pt x="21" y="63"/>
                    <a:pt x="21" y="63"/>
                    <a:pt x="21" y="63"/>
                  </a:cubicBezTo>
                  <a:cubicBezTo>
                    <a:pt x="19" y="63"/>
                    <a:pt x="19" y="63"/>
                    <a:pt x="19" y="63"/>
                  </a:cubicBezTo>
                  <a:cubicBezTo>
                    <a:pt x="19" y="62"/>
                    <a:pt x="19" y="62"/>
                    <a:pt x="19" y="62"/>
                  </a:cubicBezTo>
                  <a:cubicBezTo>
                    <a:pt x="20" y="62"/>
                    <a:pt x="20" y="62"/>
                    <a:pt x="20" y="62"/>
                  </a:cubicBezTo>
                  <a:cubicBezTo>
                    <a:pt x="20" y="61"/>
                    <a:pt x="20" y="61"/>
                    <a:pt x="20" y="61"/>
                  </a:cubicBezTo>
                  <a:cubicBezTo>
                    <a:pt x="19" y="60"/>
                    <a:pt x="19" y="60"/>
                    <a:pt x="19" y="60"/>
                  </a:cubicBezTo>
                  <a:cubicBezTo>
                    <a:pt x="19" y="60"/>
                    <a:pt x="19" y="60"/>
                    <a:pt x="19" y="60"/>
                  </a:cubicBezTo>
                  <a:cubicBezTo>
                    <a:pt x="18" y="60"/>
                    <a:pt x="18" y="60"/>
                    <a:pt x="18" y="60"/>
                  </a:cubicBezTo>
                  <a:cubicBezTo>
                    <a:pt x="17" y="59"/>
                    <a:pt x="17" y="59"/>
                    <a:pt x="17" y="59"/>
                  </a:cubicBezTo>
                  <a:cubicBezTo>
                    <a:pt x="16" y="59"/>
                    <a:pt x="16" y="59"/>
                    <a:pt x="16" y="59"/>
                  </a:cubicBezTo>
                  <a:cubicBezTo>
                    <a:pt x="16" y="59"/>
                    <a:pt x="16" y="59"/>
                    <a:pt x="16" y="59"/>
                  </a:cubicBezTo>
                  <a:cubicBezTo>
                    <a:pt x="15" y="60"/>
                    <a:pt x="15" y="60"/>
                    <a:pt x="15" y="60"/>
                  </a:cubicBezTo>
                  <a:cubicBezTo>
                    <a:pt x="15" y="60"/>
                    <a:pt x="15" y="60"/>
                    <a:pt x="15" y="60"/>
                  </a:cubicBezTo>
                  <a:cubicBezTo>
                    <a:pt x="13" y="59"/>
                    <a:pt x="13" y="59"/>
                    <a:pt x="13" y="59"/>
                  </a:cubicBezTo>
                  <a:cubicBezTo>
                    <a:pt x="13" y="58"/>
                    <a:pt x="13" y="58"/>
                    <a:pt x="13" y="58"/>
                  </a:cubicBezTo>
                  <a:cubicBezTo>
                    <a:pt x="13" y="58"/>
                    <a:pt x="13" y="58"/>
                    <a:pt x="13" y="58"/>
                  </a:cubicBezTo>
                  <a:cubicBezTo>
                    <a:pt x="13" y="57"/>
                    <a:pt x="13" y="57"/>
                    <a:pt x="13" y="57"/>
                  </a:cubicBezTo>
                  <a:cubicBezTo>
                    <a:pt x="13" y="57"/>
                    <a:pt x="13" y="57"/>
                    <a:pt x="13" y="57"/>
                  </a:cubicBezTo>
                  <a:cubicBezTo>
                    <a:pt x="13" y="57"/>
                    <a:pt x="13" y="57"/>
                    <a:pt x="13" y="57"/>
                  </a:cubicBezTo>
                  <a:cubicBezTo>
                    <a:pt x="12" y="57"/>
                    <a:pt x="12" y="57"/>
                    <a:pt x="12" y="57"/>
                  </a:cubicBezTo>
                  <a:cubicBezTo>
                    <a:pt x="12" y="56"/>
                    <a:pt x="12" y="56"/>
                    <a:pt x="12" y="56"/>
                  </a:cubicBezTo>
                  <a:cubicBezTo>
                    <a:pt x="11" y="55"/>
                    <a:pt x="11" y="55"/>
                    <a:pt x="11" y="55"/>
                  </a:cubicBezTo>
                  <a:cubicBezTo>
                    <a:pt x="10" y="55"/>
                    <a:pt x="10" y="55"/>
                    <a:pt x="10" y="55"/>
                  </a:cubicBezTo>
                  <a:cubicBezTo>
                    <a:pt x="10" y="53"/>
                    <a:pt x="10" y="53"/>
                    <a:pt x="10" y="53"/>
                  </a:cubicBezTo>
                  <a:cubicBezTo>
                    <a:pt x="9" y="53"/>
                    <a:pt x="9" y="53"/>
                    <a:pt x="9" y="53"/>
                  </a:cubicBezTo>
                  <a:cubicBezTo>
                    <a:pt x="9" y="53"/>
                    <a:pt x="9" y="53"/>
                    <a:pt x="9" y="53"/>
                  </a:cubicBezTo>
                  <a:cubicBezTo>
                    <a:pt x="8" y="52"/>
                    <a:pt x="8" y="52"/>
                    <a:pt x="8" y="52"/>
                  </a:cubicBezTo>
                  <a:cubicBezTo>
                    <a:pt x="8" y="52"/>
                    <a:pt x="8" y="52"/>
                    <a:pt x="8" y="52"/>
                  </a:cubicBezTo>
                  <a:cubicBezTo>
                    <a:pt x="8" y="52"/>
                    <a:pt x="8" y="52"/>
                    <a:pt x="8" y="52"/>
                  </a:cubicBezTo>
                  <a:cubicBezTo>
                    <a:pt x="8" y="53"/>
                    <a:pt x="8" y="53"/>
                    <a:pt x="8" y="53"/>
                  </a:cubicBezTo>
                  <a:cubicBezTo>
                    <a:pt x="7" y="53"/>
                    <a:pt x="7" y="53"/>
                    <a:pt x="7" y="53"/>
                  </a:cubicBezTo>
                  <a:cubicBezTo>
                    <a:pt x="7" y="52"/>
                    <a:pt x="7" y="52"/>
                    <a:pt x="7" y="52"/>
                  </a:cubicBezTo>
                  <a:cubicBezTo>
                    <a:pt x="6" y="51"/>
                    <a:pt x="6" y="51"/>
                    <a:pt x="6" y="51"/>
                  </a:cubicBezTo>
                  <a:cubicBezTo>
                    <a:pt x="7" y="51"/>
                    <a:pt x="7" y="51"/>
                    <a:pt x="7" y="51"/>
                  </a:cubicBezTo>
                  <a:cubicBezTo>
                    <a:pt x="6" y="50"/>
                    <a:pt x="6" y="50"/>
                    <a:pt x="6" y="50"/>
                  </a:cubicBezTo>
                  <a:cubicBezTo>
                    <a:pt x="7" y="49"/>
                    <a:pt x="7" y="49"/>
                    <a:pt x="7" y="49"/>
                  </a:cubicBezTo>
                  <a:cubicBezTo>
                    <a:pt x="7" y="48"/>
                    <a:pt x="7" y="48"/>
                    <a:pt x="7" y="48"/>
                  </a:cubicBezTo>
                  <a:cubicBezTo>
                    <a:pt x="7" y="48"/>
                    <a:pt x="7" y="48"/>
                    <a:pt x="7" y="48"/>
                  </a:cubicBezTo>
                  <a:cubicBezTo>
                    <a:pt x="8" y="47"/>
                    <a:pt x="8" y="47"/>
                    <a:pt x="8" y="47"/>
                  </a:cubicBezTo>
                  <a:cubicBezTo>
                    <a:pt x="7" y="47"/>
                    <a:pt x="7" y="47"/>
                    <a:pt x="7" y="47"/>
                  </a:cubicBezTo>
                  <a:cubicBezTo>
                    <a:pt x="8" y="46"/>
                    <a:pt x="8" y="46"/>
                    <a:pt x="8" y="46"/>
                  </a:cubicBezTo>
                  <a:cubicBezTo>
                    <a:pt x="8" y="46"/>
                    <a:pt x="8" y="46"/>
                    <a:pt x="8" y="46"/>
                  </a:cubicBezTo>
                  <a:cubicBezTo>
                    <a:pt x="8" y="45"/>
                    <a:pt x="8" y="45"/>
                    <a:pt x="8" y="45"/>
                  </a:cubicBezTo>
                  <a:cubicBezTo>
                    <a:pt x="8" y="45"/>
                    <a:pt x="8" y="45"/>
                    <a:pt x="8" y="45"/>
                  </a:cubicBezTo>
                  <a:cubicBezTo>
                    <a:pt x="8" y="44"/>
                    <a:pt x="8" y="44"/>
                    <a:pt x="8" y="44"/>
                  </a:cubicBezTo>
                  <a:cubicBezTo>
                    <a:pt x="8" y="43"/>
                    <a:pt x="8" y="43"/>
                    <a:pt x="8" y="43"/>
                  </a:cubicBezTo>
                  <a:cubicBezTo>
                    <a:pt x="9" y="43"/>
                    <a:pt x="9" y="43"/>
                    <a:pt x="9" y="43"/>
                  </a:cubicBezTo>
                  <a:cubicBezTo>
                    <a:pt x="9" y="42"/>
                    <a:pt x="9" y="42"/>
                    <a:pt x="9" y="42"/>
                  </a:cubicBezTo>
                  <a:cubicBezTo>
                    <a:pt x="10" y="41"/>
                    <a:pt x="10" y="41"/>
                    <a:pt x="10" y="41"/>
                  </a:cubicBezTo>
                  <a:cubicBezTo>
                    <a:pt x="11" y="38"/>
                    <a:pt x="11" y="38"/>
                    <a:pt x="11" y="38"/>
                  </a:cubicBezTo>
                  <a:cubicBezTo>
                    <a:pt x="11" y="38"/>
                    <a:pt x="11" y="38"/>
                    <a:pt x="11" y="38"/>
                  </a:cubicBezTo>
                  <a:cubicBezTo>
                    <a:pt x="11" y="37"/>
                    <a:pt x="11" y="37"/>
                    <a:pt x="11" y="37"/>
                  </a:cubicBezTo>
                  <a:cubicBezTo>
                    <a:pt x="11" y="36"/>
                    <a:pt x="11" y="36"/>
                    <a:pt x="11" y="36"/>
                  </a:cubicBezTo>
                  <a:cubicBezTo>
                    <a:pt x="11" y="35"/>
                    <a:pt x="11" y="35"/>
                    <a:pt x="11" y="35"/>
                  </a:cubicBezTo>
                  <a:cubicBezTo>
                    <a:pt x="10" y="34"/>
                    <a:pt x="10" y="34"/>
                    <a:pt x="10" y="34"/>
                  </a:cubicBezTo>
                  <a:cubicBezTo>
                    <a:pt x="10" y="33"/>
                    <a:pt x="10" y="33"/>
                    <a:pt x="10" y="33"/>
                  </a:cubicBezTo>
                  <a:cubicBezTo>
                    <a:pt x="10" y="32"/>
                    <a:pt x="10" y="32"/>
                    <a:pt x="10" y="32"/>
                  </a:cubicBezTo>
                  <a:cubicBezTo>
                    <a:pt x="10" y="31"/>
                    <a:pt x="10" y="31"/>
                    <a:pt x="10" y="31"/>
                  </a:cubicBezTo>
                  <a:cubicBezTo>
                    <a:pt x="10" y="31"/>
                    <a:pt x="10" y="31"/>
                    <a:pt x="10" y="31"/>
                  </a:cubicBezTo>
                  <a:cubicBezTo>
                    <a:pt x="10" y="30"/>
                    <a:pt x="10" y="30"/>
                    <a:pt x="10" y="30"/>
                  </a:cubicBezTo>
                  <a:cubicBezTo>
                    <a:pt x="9" y="28"/>
                    <a:pt x="9" y="28"/>
                    <a:pt x="9" y="28"/>
                  </a:cubicBezTo>
                  <a:cubicBezTo>
                    <a:pt x="8" y="27"/>
                    <a:pt x="8" y="27"/>
                    <a:pt x="8" y="27"/>
                  </a:cubicBezTo>
                  <a:cubicBezTo>
                    <a:pt x="7" y="26"/>
                    <a:pt x="7" y="26"/>
                    <a:pt x="7" y="26"/>
                  </a:cubicBezTo>
                  <a:cubicBezTo>
                    <a:pt x="6" y="25"/>
                    <a:pt x="6" y="25"/>
                    <a:pt x="6" y="25"/>
                  </a:cubicBezTo>
                  <a:cubicBezTo>
                    <a:pt x="6" y="24"/>
                    <a:pt x="6" y="24"/>
                    <a:pt x="6" y="24"/>
                  </a:cubicBezTo>
                  <a:cubicBezTo>
                    <a:pt x="5" y="23"/>
                    <a:pt x="5" y="23"/>
                    <a:pt x="5" y="23"/>
                  </a:cubicBezTo>
                  <a:cubicBezTo>
                    <a:pt x="6" y="22"/>
                    <a:pt x="6" y="22"/>
                    <a:pt x="6" y="22"/>
                  </a:cubicBezTo>
                  <a:cubicBezTo>
                    <a:pt x="6" y="22"/>
                    <a:pt x="6" y="22"/>
                    <a:pt x="6" y="22"/>
                  </a:cubicBezTo>
                  <a:cubicBezTo>
                    <a:pt x="6" y="20"/>
                    <a:pt x="6" y="20"/>
                    <a:pt x="6" y="20"/>
                  </a:cubicBezTo>
                  <a:cubicBezTo>
                    <a:pt x="6" y="19"/>
                    <a:pt x="6" y="19"/>
                    <a:pt x="6" y="19"/>
                  </a:cubicBezTo>
                  <a:cubicBezTo>
                    <a:pt x="7" y="19"/>
                    <a:pt x="7" y="19"/>
                    <a:pt x="7" y="19"/>
                  </a:cubicBezTo>
                  <a:cubicBezTo>
                    <a:pt x="7" y="18"/>
                    <a:pt x="7" y="18"/>
                    <a:pt x="7" y="18"/>
                  </a:cubicBezTo>
                  <a:cubicBezTo>
                    <a:pt x="6" y="18"/>
                    <a:pt x="6" y="18"/>
                    <a:pt x="6" y="18"/>
                  </a:cubicBezTo>
                  <a:cubicBezTo>
                    <a:pt x="6" y="17"/>
                    <a:pt x="6" y="17"/>
                    <a:pt x="6" y="17"/>
                  </a:cubicBezTo>
                  <a:cubicBezTo>
                    <a:pt x="5" y="16"/>
                    <a:pt x="5" y="16"/>
                    <a:pt x="5" y="16"/>
                  </a:cubicBezTo>
                  <a:cubicBezTo>
                    <a:pt x="4" y="15"/>
                    <a:pt x="4" y="15"/>
                    <a:pt x="4" y="15"/>
                  </a:cubicBezTo>
                  <a:cubicBezTo>
                    <a:pt x="3" y="13"/>
                    <a:pt x="3" y="13"/>
                    <a:pt x="3" y="13"/>
                  </a:cubicBezTo>
                  <a:cubicBezTo>
                    <a:pt x="2" y="13"/>
                    <a:pt x="2" y="13"/>
                    <a:pt x="2" y="13"/>
                  </a:cubicBezTo>
                  <a:cubicBezTo>
                    <a:pt x="2" y="12"/>
                    <a:pt x="2" y="12"/>
                    <a:pt x="2" y="12"/>
                  </a:cubicBezTo>
                  <a:cubicBezTo>
                    <a:pt x="1" y="11"/>
                    <a:pt x="1" y="11"/>
                    <a:pt x="1" y="11"/>
                  </a:cubicBezTo>
                  <a:cubicBezTo>
                    <a:pt x="0" y="10"/>
                    <a:pt x="0" y="10"/>
                    <a:pt x="0" y="10"/>
                  </a:cubicBezTo>
                  <a:cubicBezTo>
                    <a:pt x="0" y="10"/>
                    <a:pt x="0" y="10"/>
                    <a:pt x="0" y="10"/>
                  </a:cubicBezTo>
                  <a:cubicBezTo>
                    <a:pt x="0" y="10"/>
                    <a:pt x="0" y="10"/>
                    <a:pt x="0" y="10"/>
                  </a:cubicBezTo>
                  <a:cubicBezTo>
                    <a:pt x="1" y="9"/>
                    <a:pt x="1" y="9"/>
                    <a:pt x="1" y="9"/>
                  </a:cubicBezTo>
                  <a:cubicBezTo>
                    <a:pt x="2" y="9"/>
                    <a:pt x="2" y="9"/>
                    <a:pt x="2" y="9"/>
                  </a:cubicBezTo>
                  <a:cubicBezTo>
                    <a:pt x="1" y="8"/>
                    <a:pt x="1" y="8"/>
                    <a:pt x="1" y="8"/>
                  </a:cubicBezTo>
                  <a:cubicBezTo>
                    <a:pt x="1" y="7"/>
                    <a:pt x="1" y="7"/>
                    <a:pt x="1" y="7"/>
                  </a:cubicBezTo>
                  <a:cubicBezTo>
                    <a:pt x="2" y="6"/>
                    <a:pt x="2" y="6"/>
                    <a:pt x="2" y="6"/>
                  </a:cubicBezTo>
                  <a:cubicBezTo>
                    <a:pt x="2" y="5"/>
                    <a:pt x="2" y="5"/>
                    <a:pt x="2" y="5"/>
                  </a:cubicBezTo>
                  <a:cubicBezTo>
                    <a:pt x="2" y="4"/>
                    <a:pt x="2" y="4"/>
                    <a:pt x="2" y="4"/>
                  </a:cubicBezTo>
                  <a:cubicBezTo>
                    <a:pt x="4" y="4"/>
                    <a:pt x="4" y="4"/>
                    <a:pt x="4" y="4"/>
                  </a:cubicBezTo>
                  <a:cubicBezTo>
                    <a:pt x="5" y="4"/>
                    <a:pt x="5" y="4"/>
                    <a:pt x="5" y="4"/>
                  </a:cubicBezTo>
                  <a:cubicBezTo>
                    <a:pt x="6" y="4"/>
                    <a:pt x="6" y="4"/>
                    <a:pt x="6" y="4"/>
                  </a:cubicBezTo>
                  <a:cubicBezTo>
                    <a:pt x="6" y="3"/>
                    <a:pt x="6" y="3"/>
                    <a:pt x="6" y="3"/>
                  </a:cubicBezTo>
                  <a:cubicBezTo>
                    <a:pt x="6" y="2"/>
                    <a:pt x="6" y="2"/>
                    <a:pt x="6" y="2"/>
                  </a:cubicBezTo>
                  <a:cubicBezTo>
                    <a:pt x="7" y="2"/>
                    <a:pt x="7" y="2"/>
                    <a:pt x="7" y="2"/>
                  </a:cubicBezTo>
                  <a:cubicBezTo>
                    <a:pt x="8" y="2"/>
                    <a:pt x="8" y="2"/>
                    <a:pt x="8" y="2"/>
                  </a:cubicBezTo>
                  <a:cubicBezTo>
                    <a:pt x="9" y="2"/>
                    <a:pt x="9" y="2"/>
                    <a:pt x="9" y="2"/>
                  </a:cubicBezTo>
                  <a:cubicBezTo>
                    <a:pt x="8" y="1"/>
                    <a:pt x="8" y="1"/>
                    <a:pt x="8" y="1"/>
                  </a:cubicBezTo>
                  <a:cubicBezTo>
                    <a:pt x="8" y="1"/>
                    <a:pt x="8" y="1"/>
                    <a:pt x="8" y="1"/>
                  </a:cubicBezTo>
                  <a:cubicBezTo>
                    <a:pt x="9" y="0"/>
                    <a:pt x="9" y="0"/>
                    <a:pt x="9" y="0"/>
                  </a:cubicBezTo>
                  <a:cubicBezTo>
                    <a:pt x="10" y="0"/>
                    <a:pt x="10" y="0"/>
                    <a:pt x="10" y="0"/>
                  </a:cubicBezTo>
                  <a:cubicBezTo>
                    <a:pt x="10" y="0"/>
                    <a:pt x="10" y="0"/>
                    <a:pt x="10" y="0"/>
                  </a:cubicBezTo>
                  <a:close/>
                  <a:moveTo>
                    <a:pt x="13" y="59"/>
                  </a:moveTo>
                  <a:cubicBezTo>
                    <a:pt x="13" y="60"/>
                    <a:pt x="13" y="60"/>
                    <a:pt x="13" y="60"/>
                  </a:cubicBezTo>
                  <a:cubicBezTo>
                    <a:pt x="13" y="60"/>
                    <a:pt x="13" y="60"/>
                    <a:pt x="13" y="60"/>
                  </a:cubicBezTo>
                  <a:cubicBezTo>
                    <a:pt x="13" y="59"/>
                    <a:pt x="13" y="59"/>
                    <a:pt x="13" y="59"/>
                  </a:cubicBezTo>
                  <a:cubicBezTo>
                    <a:pt x="13" y="59"/>
                    <a:pt x="13" y="59"/>
                    <a:pt x="13" y="59"/>
                  </a:cubicBezTo>
                  <a:cubicBezTo>
                    <a:pt x="13" y="59"/>
                    <a:pt x="13" y="59"/>
                    <a:pt x="13" y="59"/>
                  </a:cubicBezTo>
                  <a:close/>
                  <a:moveTo>
                    <a:pt x="10" y="55"/>
                  </a:moveTo>
                  <a:cubicBezTo>
                    <a:pt x="10" y="56"/>
                    <a:pt x="10" y="56"/>
                    <a:pt x="10" y="56"/>
                  </a:cubicBezTo>
                  <a:cubicBezTo>
                    <a:pt x="10" y="56"/>
                    <a:pt x="10" y="56"/>
                    <a:pt x="10" y="56"/>
                  </a:cubicBezTo>
                  <a:cubicBezTo>
                    <a:pt x="10" y="55"/>
                    <a:pt x="10" y="55"/>
                    <a:pt x="10" y="55"/>
                  </a:cubicBezTo>
                  <a:cubicBezTo>
                    <a:pt x="10" y="55"/>
                    <a:pt x="10" y="55"/>
                    <a:pt x="10" y="55"/>
                  </a:cubicBezTo>
                  <a:close/>
                  <a:moveTo>
                    <a:pt x="7" y="53"/>
                  </a:moveTo>
                  <a:cubicBezTo>
                    <a:pt x="7" y="54"/>
                    <a:pt x="7" y="54"/>
                    <a:pt x="7" y="54"/>
                  </a:cubicBezTo>
                  <a:cubicBezTo>
                    <a:pt x="7" y="54"/>
                    <a:pt x="7" y="54"/>
                    <a:pt x="7" y="54"/>
                  </a:cubicBezTo>
                  <a:cubicBezTo>
                    <a:pt x="7" y="55"/>
                    <a:pt x="7" y="55"/>
                    <a:pt x="7" y="55"/>
                  </a:cubicBezTo>
                  <a:cubicBezTo>
                    <a:pt x="7" y="54"/>
                    <a:pt x="7" y="54"/>
                    <a:pt x="7" y="54"/>
                  </a:cubicBezTo>
                  <a:cubicBezTo>
                    <a:pt x="7" y="53"/>
                    <a:pt x="7" y="53"/>
                    <a:pt x="7" y="53"/>
                  </a:cubicBezTo>
                  <a:cubicBezTo>
                    <a:pt x="7" y="53"/>
                    <a:pt x="7" y="53"/>
                    <a:pt x="7" y="53"/>
                  </a:cubicBezTo>
                  <a:close/>
                  <a:moveTo>
                    <a:pt x="23" y="36"/>
                  </a:moveTo>
                  <a:cubicBezTo>
                    <a:pt x="23" y="37"/>
                    <a:pt x="23" y="37"/>
                    <a:pt x="23" y="37"/>
                  </a:cubicBezTo>
                  <a:cubicBezTo>
                    <a:pt x="24" y="37"/>
                    <a:pt x="24" y="37"/>
                    <a:pt x="24" y="37"/>
                  </a:cubicBezTo>
                  <a:cubicBezTo>
                    <a:pt x="24" y="37"/>
                    <a:pt x="24" y="37"/>
                    <a:pt x="24" y="37"/>
                  </a:cubicBezTo>
                  <a:cubicBezTo>
                    <a:pt x="23" y="36"/>
                    <a:pt x="23" y="36"/>
                    <a:pt x="23" y="36"/>
                  </a:cubicBezTo>
                  <a:close/>
                  <a:moveTo>
                    <a:pt x="14" y="46"/>
                  </a:moveTo>
                  <a:cubicBezTo>
                    <a:pt x="13" y="46"/>
                    <a:pt x="13" y="46"/>
                    <a:pt x="13" y="46"/>
                  </a:cubicBezTo>
                  <a:cubicBezTo>
                    <a:pt x="14" y="46"/>
                    <a:pt x="14" y="46"/>
                    <a:pt x="14" y="46"/>
                  </a:cubicBezTo>
                  <a:cubicBezTo>
                    <a:pt x="14" y="46"/>
                    <a:pt x="14" y="46"/>
                    <a:pt x="14" y="46"/>
                  </a:cubicBezTo>
                  <a:close/>
                  <a:moveTo>
                    <a:pt x="14" y="47"/>
                  </a:moveTo>
                  <a:cubicBezTo>
                    <a:pt x="14" y="47"/>
                    <a:pt x="14" y="47"/>
                    <a:pt x="14" y="47"/>
                  </a:cubicBezTo>
                  <a:cubicBezTo>
                    <a:pt x="14" y="48"/>
                    <a:pt x="14" y="48"/>
                    <a:pt x="14" y="48"/>
                  </a:cubicBezTo>
                  <a:cubicBezTo>
                    <a:pt x="15" y="48"/>
                    <a:pt x="15" y="48"/>
                    <a:pt x="15" y="48"/>
                  </a:cubicBezTo>
                  <a:cubicBezTo>
                    <a:pt x="15" y="47"/>
                    <a:pt x="15" y="47"/>
                    <a:pt x="15" y="47"/>
                  </a:cubicBezTo>
                  <a:lnTo>
                    <a:pt x="14" y="4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31" name="Freeform 28"/>
            <p:cNvSpPr>
              <a:spLocks noEditPoints="1"/>
            </p:cNvSpPr>
            <p:nvPr/>
          </p:nvSpPr>
          <p:spPr bwMode="auto">
            <a:xfrm>
              <a:off x="6226826" y="2603418"/>
              <a:ext cx="190421" cy="382130"/>
            </a:xfrm>
            <a:custGeom>
              <a:avLst/>
              <a:gdLst>
                <a:gd name="T0" fmla="*/ 82 w 148"/>
                <a:gd name="T1" fmla="*/ 4 h 297"/>
                <a:gd name="T2" fmla="*/ 97 w 148"/>
                <a:gd name="T3" fmla="*/ 22 h 297"/>
                <a:gd name="T4" fmla="*/ 89 w 148"/>
                <a:gd name="T5" fmla="*/ 41 h 297"/>
                <a:gd name="T6" fmla="*/ 85 w 148"/>
                <a:gd name="T7" fmla="*/ 48 h 297"/>
                <a:gd name="T8" fmla="*/ 85 w 148"/>
                <a:gd name="T9" fmla="*/ 63 h 297"/>
                <a:gd name="T10" fmla="*/ 100 w 148"/>
                <a:gd name="T11" fmla="*/ 71 h 297"/>
                <a:gd name="T12" fmla="*/ 108 w 148"/>
                <a:gd name="T13" fmla="*/ 78 h 297"/>
                <a:gd name="T14" fmla="*/ 122 w 148"/>
                <a:gd name="T15" fmla="*/ 86 h 297"/>
                <a:gd name="T16" fmla="*/ 115 w 148"/>
                <a:gd name="T17" fmla="*/ 100 h 297"/>
                <a:gd name="T18" fmla="*/ 126 w 148"/>
                <a:gd name="T19" fmla="*/ 104 h 297"/>
                <a:gd name="T20" fmla="*/ 148 w 148"/>
                <a:gd name="T21" fmla="*/ 108 h 297"/>
                <a:gd name="T22" fmla="*/ 137 w 148"/>
                <a:gd name="T23" fmla="*/ 119 h 297"/>
                <a:gd name="T24" fmla="*/ 122 w 148"/>
                <a:gd name="T25" fmla="*/ 130 h 297"/>
                <a:gd name="T26" fmla="*/ 115 w 148"/>
                <a:gd name="T27" fmla="*/ 141 h 297"/>
                <a:gd name="T28" fmla="*/ 97 w 148"/>
                <a:gd name="T29" fmla="*/ 152 h 297"/>
                <a:gd name="T30" fmla="*/ 93 w 148"/>
                <a:gd name="T31" fmla="*/ 163 h 297"/>
                <a:gd name="T32" fmla="*/ 111 w 148"/>
                <a:gd name="T33" fmla="*/ 186 h 297"/>
                <a:gd name="T34" fmla="*/ 115 w 148"/>
                <a:gd name="T35" fmla="*/ 201 h 297"/>
                <a:gd name="T36" fmla="*/ 119 w 148"/>
                <a:gd name="T37" fmla="*/ 223 h 297"/>
                <a:gd name="T38" fmla="*/ 130 w 148"/>
                <a:gd name="T39" fmla="*/ 245 h 297"/>
                <a:gd name="T40" fmla="*/ 134 w 148"/>
                <a:gd name="T41" fmla="*/ 267 h 297"/>
                <a:gd name="T42" fmla="*/ 122 w 148"/>
                <a:gd name="T43" fmla="*/ 290 h 297"/>
                <a:gd name="T44" fmla="*/ 119 w 148"/>
                <a:gd name="T45" fmla="*/ 286 h 297"/>
                <a:gd name="T46" fmla="*/ 122 w 148"/>
                <a:gd name="T47" fmla="*/ 278 h 297"/>
                <a:gd name="T48" fmla="*/ 122 w 148"/>
                <a:gd name="T49" fmla="*/ 264 h 297"/>
                <a:gd name="T50" fmla="*/ 119 w 148"/>
                <a:gd name="T51" fmla="*/ 241 h 297"/>
                <a:gd name="T52" fmla="*/ 111 w 148"/>
                <a:gd name="T53" fmla="*/ 238 h 297"/>
                <a:gd name="T54" fmla="*/ 104 w 148"/>
                <a:gd name="T55" fmla="*/ 219 h 297"/>
                <a:gd name="T56" fmla="*/ 100 w 148"/>
                <a:gd name="T57" fmla="*/ 197 h 297"/>
                <a:gd name="T58" fmla="*/ 97 w 148"/>
                <a:gd name="T59" fmla="*/ 193 h 297"/>
                <a:gd name="T60" fmla="*/ 85 w 148"/>
                <a:gd name="T61" fmla="*/ 178 h 297"/>
                <a:gd name="T62" fmla="*/ 85 w 148"/>
                <a:gd name="T63" fmla="*/ 182 h 297"/>
                <a:gd name="T64" fmla="*/ 74 w 148"/>
                <a:gd name="T65" fmla="*/ 189 h 297"/>
                <a:gd name="T66" fmla="*/ 71 w 148"/>
                <a:gd name="T67" fmla="*/ 193 h 297"/>
                <a:gd name="T68" fmla="*/ 56 w 148"/>
                <a:gd name="T69" fmla="*/ 201 h 297"/>
                <a:gd name="T70" fmla="*/ 48 w 148"/>
                <a:gd name="T71" fmla="*/ 204 h 297"/>
                <a:gd name="T72" fmla="*/ 45 w 148"/>
                <a:gd name="T73" fmla="*/ 197 h 297"/>
                <a:gd name="T74" fmla="*/ 48 w 148"/>
                <a:gd name="T75" fmla="*/ 178 h 297"/>
                <a:gd name="T76" fmla="*/ 41 w 148"/>
                <a:gd name="T77" fmla="*/ 163 h 297"/>
                <a:gd name="T78" fmla="*/ 30 w 148"/>
                <a:gd name="T79" fmla="*/ 149 h 297"/>
                <a:gd name="T80" fmla="*/ 23 w 148"/>
                <a:gd name="T81" fmla="*/ 145 h 297"/>
                <a:gd name="T82" fmla="*/ 26 w 148"/>
                <a:gd name="T83" fmla="*/ 149 h 297"/>
                <a:gd name="T84" fmla="*/ 26 w 148"/>
                <a:gd name="T85" fmla="*/ 137 h 297"/>
                <a:gd name="T86" fmla="*/ 15 w 148"/>
                <a:gd name="T87" fmla="*/ 134 h 297"/>
                <a:gd name="T88" fmla="*/ 11 w 148"/>
                <a:gd name="T89" fmla="*/ 134 h 297"/>
                <a:gd name="T90" fmla="*/ 4 w 148"/>
                <a:gd name="T91" fmla="*/ 115 h 297"/>
                <a:gd name="T92" fmla="*/ 11 w 148"/>
                <a:gd name="T93" fmla="*/ 104 h 297"/>
                <a:gd name="T94" fmla="*/ 19 w 148"/>
                <a:gd name="T95" fmla="*/ 86 h 297"/>
                <a:gd name="T96" fmla="*/ 26 w 148"/>
                <a:gd name="T97" fmla="*/ 71 h 297"/>
                <a:gd name="T98" fmla="*/ 34 w 148"/>
                <a:gd name="T99" fmla="*/ 41 h 297"/>
                <a:gd name="T100" fmla="*/ 48 w 148"/>
                <a:gd name="T101" fmla="*/ 15 h 297"/>
                <a:gd name="T102" fmla="*/ 67 w 148"/>
                <a:gd name="T103" fmla="*/ 8 h 297"/>
                <a:gd name="T104" fmla="*/ 23 w 148"/>
                <a:gd name="T105" fmla="*/ 156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8" h="297">
                  <a:moveTo>
                    <a:pt x="67" y="0"/>
                  </a:moveTo>
                  <a:lnTo>
                    <a:pt x="71" y="0"/>
                  </a:lnTo>
                  <a:lnTo>
                    <a:pt x="74" y="0"/>
                  </a:lnTo>
                  <a:lnTo>
                    <a:pt x="78" y="0"/>
                  </a:lnTo>
                  <a:lnTo>
                    <a:pt x="82" y="0"/>
                  </a:lnTo>
                  <a:lnTo>
                    <a:pt x="82" y="4"/>
                  </a:lnTo>
                  <a:lnTo>
                    <a:pt x="85" y="4"/>
                  </a:lnTo>
                  <a:lnTo>
                    <a:pt x="85" y="11"/>
                  </a:lnTo>
                  <a:lnTo>
                    <a:pt x="89" y="8"/>
                  </a:lnTo>
                  <a:lnTo>
                    <a:pt x="93" y="11"/>
                  </a:lnTo>
                  <a:lnTo>
                    <a:pt x="93" y="15"/>
                  </a:lnTo>
                  <a:lnTo>
                    <a:pt x="97" y="22"/>
                  </a:lnTo>
                  <a:lnTo>
                    <a:pt x="97" y="26"/>
                  </a:lnTo>
                  <a:lnTo>
                    <a:pt x="97" y="34"/>
                  </a:lnTo>
                  <a:lnTo>
                    <a:pt x="97" y="37"/>
                  </a:lnTo>
                  <a:lnTo>
                    <a:pt x="93" y="37"/>
                  </a:lnTo>
                  <a:lnTo>
                    <a:pt x="93" y="37"/>
                  </a:lnTo>
                  <a:lnTo>
                    <a:pt x="89" y="41"/>
                  </a:lnTo>
                  <a:lnTo>
                    <a:pt x="89" y="41"/>
                  </a:lnTo>
                  <a:lnTo>
                    <a:pt x="89" y="45"/>
                  </a:lnTo>
                  <a:lnTo>
                    <a:pt x="89" y="48"/>
                  </a:lnTo>
                  <a:lnTo>
                    <a:pt x="89" y="48"/>
                  </a:lnTo>
                  <a:lnTo>
                    <a:pt x="85" y="48"/>
                  </a:lnTo>
                  <a:lnTo>
                    <a:pt x="85" y="48"/>
                  </a:lnTo>
                  <a:lnTo>
                    <a:pt x="82" y="52"/>
                  </a:lnTo>
                  <a:lnTo>
                    <a:pt x="85" y="56"/>
                  </a:lnTo>
                  <a:lnTo>
                    <a:pt x="82" y="56"/>
                  </a:lnTo>
                  <a:lnTo>
                    <a:pt x="82" y="60"/>
                  </a:lnTo>
                  <a:lnTo>
                    <a:pt x="85" y="60"/>
                  </a:lnTo>
                  <a:lnTo>
                    <a:pt x="85" y="63"/>
                  </a:lnTo>
                  <a:lnTo>
                    <a:pt x="89" y="63"/>
                  </a:lnTo>
                  <a:lnTo>
                    <a:pt x="89" y="67"/>
                  </a:lnTo>
                  <a:lnTo>
                    <a:pt x="89" y="71"/>
                  </a:lnTo>
                  <a:lnTo>
                    <a:pt x="93" y="67"/>
                  </a:lnTo>
                  <a:lnTo>
                    <a:pt x="100" y="67"/>
                  </a:lnTo>
                  <a:lnTo>
                    <a:pt x="100" y="71"/>
                  </a:lnTo>
                  <a:lnTo>
                    <a:pt x="100" y="71"/>
                  </a:lnTo>
                  <a:lnTo>
                    <a:pt x="104" y="74"/>
                  </a:lnTo>
                  <a:lnTo>
                    <a:pt x="108" y="71"/>
                  </a:lnTo>
                  <a:lnTo>
                    <a:pt x="108" y="74"/>
                  </a:lnTo>
                  <a:lnTo>
                    <a:pt x="108" y="78"/>
                  </a:lnTo>
                  <a:lnTo>
                    <a:pt x="108" y="78"/>
                  </a:lnTo>
                  <a:lnTo>
                    <a:pt x="111" y="82"/>
                  </a:lnTo>
                  <a:lnTo>
                    <a:pt x="111" y="82"/>
                  </a:lnTo>
                  <a:lnTo>
                    <a:pt x="115" y="82"/>
                  </a:lnTo>
                  <a:lnTo>
                    <a:pt x="115" y="82"/>
                  </a:lnTo>
                  <a:lnTo>
                    <a:pt x="119" y="82"/>
                  </a:lnTo>
                  <a:lnTo>
                    <a:pt x="122" y="86"/>
                  </a:lnTo>
                  <a:lnTo>
                    <a:pt x="122" y="86"/>
                  </a:lnTo>
                  <a:lnTo>
                    <a:pt x="122" y="89"/>
                  </a:lnTo>
                  <a:lnTo>
                    <a:pt x="122" y="89"/>
                  </a:lnTo>
                  <a:lnTo>
                    <a:pt x="119" y="97"/>
                  </a:lnTo>
                  <a:lnTo>
                    <a:pt x="115" y="97"/>
                  </a:lnTo>
                  <a:lnTo>
                    <a:pt x="115" y="100"/>
                  </a:lnTo>
                  <a:lnTo>
                    <a:pt x="119" y="100"/>
                  </a:lnTo>
                  <a:lnTo>
                    <a:pt x="122" y="100"/>
                  </a:lnTo>
                  <a:lnTo>
                    <a:pt x="122" y="100"/>
                  </a:lnTo>
                  <a:lnTo>
                    <a:pt x="126" y="100"/>
                  </a:lnTo>
                  <a:lnTo>
                    <a:pt x="126" y="100"/>
                  </a:lnTo>
                  <a:lnTo>
                    <a:pt x="126" y="104"/>
                  </a:lnTo>
                  <a:lnTo>
                    <a:pt x="126" y="108"/>
                  </a:lnTo>
                  <a:lnTo>
                    <a:pt x="130" y="112"/>
                  </a:lnTo>
                  <a:lnTo>
                    <a:pt x="134" y="108"/>
                  </a:lnTo>
                  <a:lnTo>
                    <a:pt x="137" y="108"/>
                  </a:lnTo>
                  <a:lnTo>
                    <a:pt x="145" y="104"/>
                  </a:lnTo>
                  <a:lnTo>
                    <a:pt x="148" y="108"/>
                  </a:lnTo>
                  <a:lnTo>
                    <a:pt x="148" y="108"/>
                  </a:lnTo>
                  <a:lnTo>
                    <a:pt x="145" y="112"/>
                  </a:lnTo>
                  <a:lnTo>
                    <a:pt x="137" y="112"/>
                  </a:lnTo>
                  <a:lnTo>
                    <a:pt x="137" y="115"/>
                  </a:lnTo>
                  <a:lnTo>
                    <a:pt x="137" y="119"/>
                  </a:lnTo>
                  <a:lnTo>
                    <a:pt x="137" y="119"/>
                  </a:lnTo>
                  <a:lnTo>
                    <a:pt x="134" y="123"/>
                  </a:lnTo>
                  <a:lnTo>
                    <a:pt x="134" y="123"/>
                  </a:lnTo>
                  <a:lnTo>
                    <a:pt x="130" y="126"/>
                  </a:lnTo>
                  <a:lnTo>
                    <a:pt x="126" y="126"/>
                  </a:lnTo>
                  <a:lnTo>
                    <a:pt x="122" y="130"/>
                  </a:lnTo>
                  <a:lnTo>
                    <a:pt x="122" y="130"/>
                  </a:lnTo>
                  <a:lnTo>
                    <a:pt x="126" y="134"/>
                  </a:lnTo>
                  <a:lnTo>
                    <a:pt x="122" y="134"/>
                  </a:lnTo>
                  <a:lnTo>
                    <a:pt x="119" y="134"/>
                  </a:lnTo>
                  <a:lnTo>
                    <a:pt x="115" y="134"/>
                  </a:lnTo>
                  <a:lnTo>
                    <a:pt x="115" y="137"/>
                  </a:lnTo>
                  <a:lnTo>
                    <a:pt x="115" y="141"/>
                  </a:lnTo>
                  <a:lnTo>
                    <a:pt x="111" y="141"/>
                  </a:lnTo>
                  <a:lnTo>
                    <a:pt x="108" y="141"/>
                  </a:lnTo>
                  <a:lnTo>
                    <a:pt x="100" y="141"/>
                  </a:lnTo>
                  <a:lnTo>
                    <a:pt x="100" y="145"/>
                  </a:lnTo>
                  <a:lnTo>
                    <a:pt x="100" y="149"/>
                  </a:lnTo>
                  <a:lnTo>
                    <a:pt x="97" y="152"/>
                  </a:lnTo>
                  <a:lnTo>
                    <a:pt x="97" y="156"/>
                  </a:lnTo>
                  <a:lnTo>
                    <a:pt x="100" y="160"/>
                  </a:lnTo>
                  <a:lnTo>
                    <a:pt x="97" y="160"/>
                  </a:lnTo>
                  <a:lnTo>
                    <a:pt x="93" y="163"/>
                  </a:lnTo>
                  <a:lnTo>
                    <a:pt x="93" y="163"/>
                  </a:lnTo>
                  <a:lnTo>
                    <a:pt x="93" y="163"/>
                  </a:lnTo>
                  <a:lnTo>
                    <a:pt x="97" y="167"/>
                  </a:lnTo>
                  <a:lnTo>
                    <a:pt x="100" y="171"/>
                  </a:lnTo>
                  <a:lnTo>
                    <a:pt x="100" y="175"/>
                  </a:lnTo>
                  <a:lnTo>
                    <a:pt x="104" y="175"/>
                  </a:lnTo>
                  <a:lnTo>
                    <a:pt x="108" y="182"/>
                  </a:lnTo>
                  <a:lnTo>
                    <a:pt x="111" y="186"/>
                  </a:lnTo>
                  <a:lnTo>
                    <a:pt x="115" y="189"/>
                  </a:lnTo>
                  <a:lnTo>
                    <a:pt x="115" y="193"/>
                  </a:lnTo>
                  <a:lnTo>
                    <a:pt x="119" y="193"/>
                  </a:lnTo>
                  <a:lnTo>
                    <a:pt x="119" y="197"/>
                  </a:lnTo>
                  <a:lnTo>
                    <a:pt x="115" y="197"/>
                  </a:lnTo>
                  <a:lnTo>
                    <a:pt x="115" y="201"/>
                  </a:lnTo>
                  <a:lnTo>
                    <a:pt x="115" y="208"/>
                  </a:lnTo>
                  <a:lnTo>
                    <a:pt x="115" y="208"/>
                  </a:lnTo>
                  <a:lnTo>
                    <a:pt x="111" y="212"/>
                  </a:lnTo>
                  <a:lnTo>
                    <a:pt x="115" y="215"/>
                  </a:lnTo>
                  <a:lnTo>
                    <a:pt x="115" y="219"/>
                  </a:lnTo>
                  <a:lnTo>
                    <a:pt x="119" y="223"/>
                  </a:lnTo>
                  <a:lnTo>
                    <a:pt x="122" y="227"/>
                  </a:lnTo>
                  <a:lnTo>
                    <a:pt x="126" y="230"/>
                  </a:lnTo>
                  <a:lnTo>
                    <a:pt x="130" y="238"/>
                  </a:lnTo>
                  <a:lnTo>
                    <a:pt x="130" y="241"/>
                  </a:lnTo>
                  <a:lnTo>
                    <a:pt x="130" y="241"/>
                  </a:lnTo>
                  <a:lnTo>
                    <a:pt x="130" y="245"/>
                  </a:lnTo>
                  <a:lnTo>
                    <a:pt x="130" y="249"/>
                  </a:lnTo>
                  <a:lnTo>
                    <a:pt x="130" y="252"/>
                  </a:lnTo>
                  <a:lnTo>
                    <a:pt x="134" y="256"/>
                  </a:lnTo>
                  <a:lnTo>
                    <a:pt x="134" y="260"/>
                  </a:lnTo>
                  <a:lnTo>
                    <a:pt x="134" y="264"/>
                  </a:lnTo>
                  <a:lnTo>
                    <a:pt x="134" y="267"/>
                  </a:lnTo>
                  <a:lnTo>
                    <a:pt x="134" y="267"/>
                  </a:lnTo>
                  <a:lnTo>
                    <a:pt x="130" y="278"/>
                  </a:lnTo>
                  <a:lnTo>
                    <a:pt x="126" y="282"/>
                  </a:lnTo>
                  <a:lnTo>
                    <a:pt x="126" y="286"/>
                  </a:lnTo>
                  <a:lnTo>
                    <a:pt x="122" y="286"/>
                  </a:lnTo>
                  <a:lnTo>
                    <a:pt x="122" y="290"/>
                  </a:lnTo>
                  <a:lnTo>
                    <a:pt x="122" y="290"/>
                  </a:lnTo>
                  <a:lnTo>
                    <a:pt x="122" y="293"/>
                  </a:lnTo>
                  <a:lnTo>
                    <a:pt x="119" y="297"/>
                  </a:lnTo>
                  <a:lnTo>
                    <a:pt x="119" y="290"/>
                  </a:lnTo>
                  <a:lnTo>
                    <a:pt x="119" y="286"/>
                  </a:lnTo>
                  <a:lnTo>
                    <a:pt x="119" y="286"/>
                  </a:lnTo>
                  <a:lnTo>
                    <a:pt x="119" y="282"/>
                  </a:lnTo>
                  <a:lnTo>
                    <a:pt x="119" y="286"/>
                  </a:lnTo>
                  <a:lnTo>
                    <a:pt x="119" y="282"/>
                  </a:lnTo>
                  <a:lnTo>
                    <a:pt x="122" y="278"/>
                  </a:lnTo>
                  <a:lnTo>
                    <a:pt x="122" y="278"/>
                  </a:lnTo>
                  <a:lnTo>
                    <a:pt x="122" y="278"/>
                  </a:lnTo>
                  <a:lnTo>
                    <a:pt x="122" y="275"/>
                  </a:lnTo>
                  <a:lnTo>
                    <a:pt x="122" y="271"/>
                  </a:lnTo>
                  <a:lnTo>
                    <a:pt x="122" y="271"/>
                  </a:lnTo>
                  <a:lnTo>
                    <a:pt x="122" y="267"/>
                  </a:lnTo>
                  <a:lnTo>
                    <a:pt x="122" y="264"/>
                  </a:lnTo>
                  <a:lnTo>
                    <a:pt x="122" y="264"/>
                  </a:lnTo>
                  <a:lnTo>
                    <a:pt x="119" y="260"/>
                  </a:lnTo>
                  <a:lnTo>
                    <a:pt x="119" y="256"/>
                  </a:lnTo>
                  <a:lnTo>
                    <a:pt x="122" y="256"/>
                  </a:lnTo>
                  <a:lnTo>
                    <a:pt x="119" y="252"/>
                  </a:lnTo>
                  <a:lnTo>
                    <a:pt x="119" y="252"/>
                  </a:lnTo>
                  <a:lnTo>
                    <a:pt x="119" y="241"/>
                  </a:lnTo>
                  <a:lnTo>
                    <a:pt x="115" y="241"/>
                  </a:lnTo>
                  <a:lnTo>
                    <a:pt x="115" y="238"/>
                  </a:lnTo>
                  <a:lnTo>
                    <a:pt x="111" y="234"/>
                  </a:lnTo>
                  <a:lnTo>
                    <a:pt x="111" y="238"/>
                  </a:lnTo>
                  <a:lnTo>
                    <a:pt x="111" y="238"/>
                  </a:lnTo>
                  <a:lnTo>
                    <a:pt x="111" y="238"/>
                  </a:lnTo>
                  <a:lnTo>
                    <a:pt x="108" y="234"/>
                  </a:lnTo>
                  <a:lnTo>
                    <a:pt x="108" y="227"/>
                  </a:lnTo>
                  <a:lnTo>
                    <a:pt x="108" y="227"/>
                  </a:lnTo>
                  <a:lnTo>
                    <a:pt x="108" y="223"/>
                  </a:lnTo>
                  <a:lnTo>
                    <a:pt x="108" y="219"/>
                  </a:lnTo>
                  <a:lnTo>
                    <a:pt x="104" y="219"/>
                  </a:lnTo>
                  <a:lnTo>
                    <a:pt x="104" y="212"/>
                  </a:lnTo>
                  <a:lnTo>
                    <a:pt x="104" y="212"/>
                  </a:lnTo>
                  <a:lnTo>
                    <a:pt x="100" y="201"/>
                  </a:lnTo>
                  <a:lnTo>
                    <a:pt x="100" y="201"/>
                  </a:lnTo>
                  <a:lnTo>
                    <a:pt x="100" y="197"/>
                  </a:lnTo>
                  <a:lnTo>
                    <a:pt x="100" y="197"/>
                  </a:lnTo>
                  <a:lnTo>
                    <a:pt x="100" y="197"/>
                  </a:lnTo>
                  <a:lnTo>
                    <a:pt x="97" y="193"/>
                  </a:lnTo>
                  <a:lnTo>
                    <a:pt x="100" y="189"/>
                  </a:lnTo>
                  <a:lnTo>
                    <a:pt x="100" y="189"/>
                  </a:lnTo>
                  <a:lnTo>
                    <a:pt x="97" y="193"/>
                  </a:lnTo>
                  <a:lnTo>
                    <a:pt x="97" y="193"/>
                  </a:lnTo>
                  <a:lnTo>
                    <a:pt x="93" y="193"/>
                  </a:lnTo>
                  <a:lnTo>
                    <a:pt x="93" y="189"/>
                  </a:lnTo>
                  <a:lnTo>
                    <a:pt x="89" y="186"/>
                  </a:lnTo>
                  <a:lnTo>
                    <a:pt x="85" y="182"/>
                  </a:lnTo>
                  <a:lnTo>
                    <a:pt x="85" y="178"/>
                  </a:lnTo>
                  <a:lnTo>
                    <a:pt x="85" y="178"/>
                  </a:lnTo>
                  <a:lnTo>
                    <a:pt x="85" y="178"/>
                  </a:lnTo>
                  <a:lnTo>
                    <a:pt x="82" y="175"/>
                  </a:lnTo>
                  <a:lnTo>
                    <a:pt x="85" y="178"/>
                  </a:lnTo>
                  <a:lnTo>
                    <a:pt x="82" y="178"/>
                  </a:lnTo>
                  <a:lnTo>
                    <a:pt x="82" y="182"/>
                  </a:lnTo>
                  <a:lnTo>
                    <a:pt x="85" y="182"/>
                  </a:lnTo>
                  <a:lnTo>
                    <a:pt x="85" y="186"/>
                  </a:lnTo>
                  <a:lnTo>
                    <a:pt x="82" y="186"/>
                  </a:lnTo>
                  <a:lnTo>
                    <a:pt x="85" y="189"/>
                  </a:lnTo>
                  <a:lnTo>
                    <a:pt x="78" y="193"/>
                  </a:lnTo>
                  <a:lnTo>
                    <a:pt x="78" y="189"/>
                  </a:lnTo>
                  <a:lnTo>
                    <a:pt x="74" y="189"/>
                  </a:lnTo>
                  <a:lnTo>
                    <a:pt x="74" y="189"/>
                  </a:lnTo>
                  <a:lnTo>
                    <a:pt x="74" y="193"/>
                  </a:lnTo>
                  <a:lnTo>
                    <a:pt x="74" y="193"/>
                  </a:lnTo>
                  <a:lnTo>
                    <a:pt x="78" y="193"/>
                  </a:lnTo>
                  <a:lnTo>
                    <a:pt x="74" y="193"/>
                  </a:lnTo>
                  <a:lnTo>
                    <a:pt x="71" y="193"/>
                  </a:lnTo>
                  <a:lnTo>
                    <a:pt x="71" y="193"/>
                  </a:lnTo>
                  <a:lnTo>
                    <a:pt x="71" y="197"/>
                  </a:lnTo>
                  <a:lnTo>
                    <a:pt x="63" y="201"/>
                  </a:lnTo>
                  <a:lnTo>
                    <a:pt x="60" y="201"/>
                  </a:lnTo>
                  <a:lnTo>
                    <a:pt x="60" y="201"/>
                  </a:lnTo>
                  <a:lnTo>
                    <a:pt x="56" y="201"/>
                  </a:lnTo>
                  <a:lnTo>
                    <a:pt x="56" y="201"/>
                  </a:lnTo>
                  <a:lnTo>
                    <a:pt x="56" y="201"/>
                  </a:lnTo>
                  <a:lnTo>
                    <a:pt x="56" y="201"/>
                  </a:lnTo>
                  <a:lnTo>
                    <a:pt x="52" y="201"/>
                  </a:lnTo>
                  <a:lnTo>
                    <a:pt x="48" y="201"/>
                  </a:lnTo>
                  <a:lnTo>
                    <a:pt x="48" y="204"/>
                  </a:lnTo>
                  <a:lnTo>
                    <a:pt x="45" y="204"/>
                  </a:lnTo>
                  <a:lnTo>
                    <a:pt x="45" y="201"/>
                  </a:lnTo>
                  <a:lnTo>
                    <a:pt x="52" y="197"/>
                  </a:lnTo>
                  <a:lnTo>
                    <a:pt x="52" y="193"/>
                  </a:lnTo>
                  <a:lnTo>
                    <a:pt x="48" y="197"/>
                  </a:lnTo>
                  <a:lnTo>
                    <a:pt x="45" y="197"/>
                  </a:lnTo>
                  <a:lnTo>
                    <a:pt x="41" y="201"/>
                  </a:lnTo>
                  <a:lnTo>
                    <a:pt x="41" y="201"/>
                  </a:lnTo>
                  <a:lnTo>
                    <a:pt x="41" y="201"/>
                  </a:lnTo>
                  <a:lnTo>
                    <a:pt x="41" y="197"/>
                  </a:lnTo>
                  <a:lnTo>
                    <a:pt x="45" y="182"/>
                  </a:lnTo>
                  <a:lnTo>
                    <a:pt x="48" y="178"/>
                  </a:lnTo>
                  <a:lnTo>
                    <a:pt x="48" y="178"/>
                  </a:lnTo>
                  <a:lnTo>
                    <a:pt x="45" y="171"/>
                  </a:lnTo>
                  <a:lnTo>
                    <a:pt x="45" y="167"/>
                  </a:lnTo>
                  <a:lnTo>
                    <a:pt x="41" y="163"/>
                  </a:lnTo>
                  <a:lnTo>
                    <a:pt x="41" y="163"/>
                  </a:lnTo>
                  <a:lnTo>
                    <a:pt x="41" y="163"/>
                  </a:lnTo>
                  <a:lnTo>
                    <a:pt x="41" y="160"/>
                  </a:lnTo>
                  <a:lnTo>
                    <a:pt x="37" y="156"/>
                  </a:lnTo>
                  <a:lnTo>
                    <a:pt x="37" y="156"/>
                  </a:lnTo>
                  <a:lnTo>
                    <a:pt x="34" y="152"/>
                  </a:lnTo>
                  <a:lnTo>
                    <a:pt x="34" y="149"/>
                  </a:lnTo>
                  <a:lnTo>
                    <a:pt x="30" y="149"/>
                  </a:lnTo>
                  <a:lnTo>
                    <a:pt x="34" y="149"/>
                  </a:lnTo>
                  <a:lnTo>
                    <a:pt x="34" y="156"/>
                  </a:lnTo>
                  <a:lnTo>
                    <a:pt x="26" y="152"/>
                  </a:lnTo>
                  <a:lnTo>
                    <a:pt x="23" y="152"/>
                  </a:lnTo>
                  <a:lnTo>
                    <a:pt x="23" y="149"/>
                  </a:lnTo>
                  <a:lnTo>
                    <a:pt x="23" y="145"/>
                  </a:lnTo>
                  <a:lnTo>
                    <a:pt x="19" y="145"/>
                  </a:lnTo>
                  <a:lnTo>
                    <a:pt x="23" y="145"/>
                  </a:lnTo>
                  <a:lnTo>
                    <a:pt x="26" y="149"/>
                  </a:lnTo>
                  <a:lnTo>
                    <a:pt x="26" y="149"/>
                  </a:lnTo>
                  <a:lnTo>
                    <a:pt x="30" y="149"/>
                  </a:lnTo>
                  <a:lnTo>
                    <a:pt x="26" y="149"/>
                  </a:lnTo>
                  <a:lnTo>
                    <a:pt x="26" y="145"/>
                  </a:lnTo>
                  <a:lnTo>
                    <a:pt x="26" y="145"/>
                  </a:lnTo>
                  <a:lnTo>
                    <a:pt x="30" y="145"/>
                  </a:lnTo>
                  <a:lnTo>
                    <a:pt x="30" y="145"/>
                  </a:lnTo>
                  <a:lnTo>
                    <a:pt x="30" y="141"/>
                  </a:lnTo>
                  <a:lnTo>
                    <a:pt x="26" y="137"/>
                  </a:lnTo>
                  <a:lnTo>
                    <a:pt x="23" y="137"/>
                  </a:lnTo>
                  <a:lnTo>
                    <a:pt x="23" y="134"/>
                  </a:lnTo>
                  <a:lnTo>
                    <a:pt x="19" y="134"/>
                  </a:lnTo>
                  <a:lnTo>
                    <a:pt x="19" y="134"/>
                  </a:lnTo>
                  <a:lnTo>
                    <a:pt x="19" y="134"/>
                  </a:lnTo>
                  <a:lnTo>
                    <a:pt x="15" y="134"/>
                  </a:lnTo>
                  <a:lnTo>
                    <a:pt x="15" y="134"/>
                  </a:lnTo>
                  <a:lnTo>
                    <a:pt x="15" y="130"/>
                  </a:lnTo>
                  <a:lnTo>
                    <a:pt x="15" y="130"/>
                  </a:lnTo>
                  <a:lnTo>
                    <a:pt x="11" y="130"/>
                  </a:lnTo>
                  <a:lnTo>
                    <a:pt x="11" y="130"/>
                  </a:lnTo>
                  <a:lnTo>
                    <a:pt x="11" y="134"/>
                  </a:lnTo>
                  <a:lnTo>
                    <a:pt x="4" y="126"/>
                  </a:lnTo>
                  <a:lnTo>
                    <a:pt x="4" y="123"/>
                  </a:lnTo>
                  <a:lnTo>
                    <a:pt x="4" y="119"/>
                  </a:lnTo>
                  <a:lnTo>
                    <a:pt x="4" y="119"/>
                  </a:lnTo>
                  <a:lnTo>
                    <a:pt x="0" y="119"/>
                  </a:lnTo>
                  <a:lnTo>
                    <a:pt x="4" y="115"/>
                  </a:lnTo>
                  <a:lnTo>
                    <a:pt x="4" y="112"/>
                  </a:lnTo>
                  <a:lnTo>
                    <a:pt x="8" y="115"/>
                  </a:lnTo>
                  <a:lnTo>
                    <a:pt x="8" y="112"/>
                  </a:lnTo>
                  <a:lnTo>
                    <a:pt x="8" y="104"/>
                  </a:lnTo>
                  <a:lnTo>
                    <a:pt x="8" y="104"/>
                  </a:lnTo>
                  <a:lnTo>
                    <a:pt x="11" y="104"/>
                  </a:lnTo>
                  <a:lnTo>
                    <a:pt x="11" y="100"/>
                  </a:lnTo>
                  <a:lnTo>
                    <a:pt x="15" y="97"/>
                  </a:lnTo>
                  <a:lnTo>
                    <a:pt x="15" y="93"/>
                  </a:lnTo>
                  <a:lnTo>
                    <a:pt x="15" y="89"/>
                  </a:lnTo>
                  <a:lnTo>
                    <a:pt x="15" y="86"/>
                  </a:lnTo>
                  <a:lnTo>
                    <a:pt x="19" y="86"/>
                  </a:lnTo>
                  <a:lnTo>
                    <a:pt x="19" y="82"/>
                  </a:lnTo>
                  <a:lnTo>
                    <a:pt x="19" y="78"/>
                  </a:lnTo>
                  <a:lnTo>
                    <a:pt x="15" y="71"/>
                  </a:lnTo>
                  <a:lnTo>
                    <a:pt x="19" y="71"/>
                  </a:lnTo>
                  <a:lnTo>
                    <a:pt x="23" y="71"/>
                  </a:lnTo>
                  <a:lnTo>
                    <a:pt x="26" y="71"/>
                  </a:lnTo>
                  <a:lnTo>
                    <a:pt x="30" y="67"/>
                  </a:lnTo>
                  <a:lnTo>
                    <a:pt x="30" y="60"/>
                  </a:lnTo>
                  <a:lnTo>
                    <a:pt x="34" y="52"/>
                  </a:lnTo>
                  <a:lnTo>
                    <a:pt x="30" y="48"/>
                  </a:lnTo>
                  <a:lnTo>
                    <a:pt x="30" y="48"/>
                  </a:lnTo>
                  <a:lnTo>
                    <a:pt x="34" y="41"/>
                  </a:lnTo>
                  <a:lnTo>
                    <a:pt x="37" y="34"/>
                  </a:lnTo>
                  <a:lnTo>
                    <a:pt x="34" y="34"/>
                  </a:lnTo>
                  <a:lnTo>
                    <a:pt x="37" y="30"/>
                  </a:lnTo>
                  <a:lnTo>
                    <a:pt x="41" y="22"/>
                  </a:lnTo>
                  <a:lnTo>
                    <a:pt x="45" y="22"/>
                  </a:lnTo>
                  <a:lnTo>
                    <a:pt x="48" y="15"/>
                  </a:lnTo>
                  <a:lnTo>
                    <a:pt x="52" y="11"/>
                  </a:lnTo>
                  <a:lnTo>
                    <a:pt x="56" y="11"/>
                  </a:lnTo>
                  <a:lnTo>
                    <a:pt x="60" y="8"/>
                  </a:lnTo>
                  <a:lnTo>
                    <a:pt x="63" y="11"/>
                  </a:lnTo>
                  <a:lnTo>
                    <a:pt x="67" y="11"/>
                  </a:lnTo>
                  <a:lnTo>
                    <a:pt x="67" y="8"/>
                  </a:lnTo>
                  <a:lnTo>
                    <a:pt x="67" y="4"/>
                  </a:lnTo>
                  <a:lnTo>
                    <a:pt x="71" y="4"/>
                  </a:lnTo>
                  <a:lnTo>
                    <a:pt x="67" y="0"/>
                  </a:lnTo>
                  <a:lnTo>
                    <a:pt x="67" y="0"/>
                  </a:lnTo>
                  <a:lnTo>
                    <a:pt x="67" y="0"/>
                  </a:lnTo>
                  <a:close/>
                  <a:moveTo>
                    <a:pt x="23" y="156"/>
                  </a:moveTo>
                  <a:lnTo>
                    <a:pt x="26" y="160"/>
                  </a:lnTo>
                  <a:lnTo>
                    <a:pt x="26" y="160"/>
                  </a:lnTo>
                  <a:lnTo>
                    <a:pt x="30" y="160"/>
                  </a:lnTo>
                  <a:lnTo>
                    <a:pt x="26" y="156"/>
                  </a:lnTo>
                  <a:lnTo>
                    <a:pt x="23" y="15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32" name="Freeform 29"/>
            <p:cNvSpPr>
              <a:spLocks noEditPoints="1"/>
            </p:cNvSpPr>
            <p:nvPr/>
          </p:nvSpPr>
          <p:spPr bwMode="auto">
            <a:xfrm>
              <a:off x="5983653" y="2985548"/>
              <a:ext cx="47606" cy="81058"/>
            </a:xfrm>
            <a:custGeom>
              <a:avLst/>
              <a:gdLst>
                <a:gd name="T0" fmla="*/ 0 w 37"/>
                <a:gd name="T1" fmla="*/ 26 h 63"/>
                <a:gd name="T2" fmla="*/ 4 w 37"/>
                <a:gd name="T3" fmla="*/ 22 h 63"/>
                <a:gd name="T4" fmla="*/ 0 w 37"/>
                <a:gd name="T5" fmla="*/ 26 h 63"/>
                <a:gd name="T6" fmla="*/ 0 w 37"/>
                <a:gd name="T7" fmla="*/ 30 h 63"/>
                <a:gd name="T8" fmla="*/ 8 w 37"/>
                <a:gd name="T9" fmla="*/ 4 h 63"/>
                <a:gd name="T10" fmla="*/ 0 w 37"/>
                <a:gd name="T11" fmla="*/ 0 h 63"/>
                <a:gd name="T12" fmla="*/ 8 w 37"/>
                <a:gd name="T13" fmla="*/ 0 h 63"/>
                <a:gd name="T14" fmla="*/ 8 w 37"/>
                <a:gd name="T15" fmla="*/ 4 h 63"/>
                <a:gd name="T16" fmla="*/ 8 w 37"/>
                <a:gd name="T17" fmla="*/ 4 h 63"/>
                <a:gd name="T18" fmla="*/ 12 w 37"/>
                <a:gd name="T19" fmla="*/ 4 h 63"/>
                <a:gd name="T20" fmla="*/ 15 w 37"/>
                <a:gd name="T21" fmla="*/ 7 h 63"/>
                <a:gd name="T22" fmla="*/ 15 w 37"/>
                <a:gd name="T23" fmla="*/ 7 h 63"/>
                <a:gd name="T24" fmla="*/ 12 w 37"/>
                <a:gd name="T25" fmla="*/ 7 h 63"/>
                <a:gd name="T26" fmla="*/ 8 w 37"/>
                <a:gd name="T27" fmla="*/ 4 h 63"/>
                <a:gd name="T28" fmla="*/ 8 w 37"/>
                <a:gd name="T29" fmla="*/ 4 h 63"/>
                <a:gd name="T30" fmla="*/ 12 w 37"/>
                <a:gd name="T31" fmla="*/ 4 h 63"/>
                <a:gd name="T32" fmla="*/ 8 w 37"/>
                <a:gd name="T33" fmla="*/ 7 h 63"/>
                <a:gd name="T34" fmla="*/ 8 w 37"/>
                <a:gd name="T35" fmla="*/ 7 h 63"/>
                <a:gd name="T36" fmla="*/ 8 w 37"/>
                <a:gd name="T37" fmla="*/ 11 h 63"/>
                <a:gd name="T38" fmla="*/ 4 w 37"/>
                <a:gd name="T39" fmla="*/ 15 h 63"/>
                <a:gd name="T40" fmla="*/ 4 w 37"/>
                <a:gd name="T41" fmla="*/ 11 h 63"/>
                <a:gd name="T42" fmla="*/ 0 w 37"/>
                <a:gd name="T43" fmla="*/ 15 h 63"/>
                <a:gd name="T44" fmla="*/ 4 w 37"/>
                <a:gd name="T45" fmla="*/ 15 h 63"/>
                <a:gd name="T46" fmla="*/ 4 w 37"/>
                <a:gd name="T47" fmla="*/ 19 h 63"/>
                <a:gd name="T48" fmla="*/ 4 w 37"/>
                <a:gd name="T49" fmla="*/ 26 h 63"/>
                <a:gd name="T50" fmla="*/ 0 w 37"/>
                <a:gd name="T51" fmla="*/ 33 h 63"/>
                <a:gd name="T52" fmla="*/ 4 w 37"/>
                <a:gd name="T53" fmla="*/ 41 h 63"/>
                <a:gd name="T54" fmla="*/ 4 w 37"/>
                <a:gd name="T55" fmla="*/ 48 h 63"/>
                <a:gd name="T56" fmla="*/ 8 w 37"/>
                <a:gd name="T57" fmla="*/ 59 h 63"/>
                <a:gd name="T58" fmla="*/ 15 w 37"/>
                <a:gd name="T59" fmla="*/ 59 h 63"/>
                <a:gd name="T60" fmla="*/ 26 w 37"/>
                <a:gd name="T61" fmla="*/ 59 h 63"/>
                <a:gd name="T62" fmla="*/ 34 w 37"/>
                <a:gd name="T63" fmla="*/ 48 h 63"/>
                <a:gd name="T64" fmla="*/ 37 w 37"/>
                <a:gd name="T65" fmla="*/ 45 h 63"/>
                <a:gd name="T66" fmla="*/ 37 w 37"/>
                <a:gd name="T67" fmla="*/ 41 h 63"/>
                <a:gd name="T68" fmla="*/ 37 w 37"/>
                <a:gd name="T69" fmla="*/ 37 h 63"/>
                <a:gd name="T70" fmla="*/ 30 w 37"/>
                <a:gd name="T71" fmla="*/ 26 h 63"/>
                <a:gd name="T72" fmla="*/ 26 w 37"/>
                <a:gd name="T73" fmla="*/ 22 h 63"/>
                <a:gd name="T74" fmla="*/ 23 w 37"/>
                <a:gd name="T75" fmla="*/ 22 h 63"/>
                <a:gd name="T76" fmla="*/ 26 w 37"/>
                <a:gd name="T77" fmla="*/ 19 h 63"/>
                <a:gd name="T78" fmla="*/ 23 w 37"/>
                <a:gd name="T79" fmla="*/ 15 h 63"/>
                <a:gd name="T80" fmla="*/ 19 w 37"/>
                <a:gd name="T81" fmla="*/ 11 h 63"/>
                <a:gd name="T82" fmla="*/ 19 w 37"/>
                <a:gd name="T83" fmla="*/ 11 h 63"/>
                <a:gd name="T84" fmla="*/ 12 w 37"/>
                <a:gd name="T85" fmla="*/ 7 h 63"/>
                <a:gd name="T86" fmla="*/ 12 w 37"/>
                <a:gd name="T87" fmla="*/ 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7" h="63">
                  <a:moveTo>
                    <a:pt x="0" y="30"/>
                  </a:moveTo>
                  <a:lnTo>
                    <a:pt x="0" y="26"/>
                  </a:lnTo>
                  <a:lnTo>
                    <a:pt x="0" y="26"/>
                  </a:lnTo>
                  <a:lnTo>
                    <a:pt x="4" y="22"/>
                  </a:lnTo>
                  <a:lnTo>
                    <a:pt x="0" y="26"/>
                  </a:lnTo>
                  <a:lnTo>
                    <a:pt x="0" y="26"/>
                  </a:lnTo>
                  <a:lnTo>
                    <a:pt x="0" y="26"/>
                  </a:lnTo>
                  <a:lnTo>
                    <a:pt x="0" y="30"/>
                  </a:lnTo>
                  <a:lnTo>
                    <a:pt x="0" y="30"/>
                  </a:lnTo>
                  <a:close/>
                  <a:moveTo>
                    <a:pt x="8" y="4"/>
                  </a:moveTo>
                  <a:lnTo>
                    <a:pt x="4" y="4"/>
                  </a:lnTo>
                  <a:lnTo>
                    <a:pt x="0" y="0"/>
                  </a:lnTo>
                  <a:lnTo>
                    <a:pt x="8" y="0"/>
                  </a:lnTo>
                  <a:lnTo>
                    <a:pt x="8" y="0"/>
                  </a:lnTo>
                  <a:lnTo>
                    <a:pt x="8" y="4"/>
                  </a:lnTo>
                  <a:lnTo>
                    <a:pt x="8" y="4"/>
                  </a:lnTo>
                  <a:lnTo>
                    <a:pt x="8" y="4"/>
                  </a:lnTo>
                  <a:lnTo>
                    <a:pt x="8" y="4"/>
                  </a:lnTo>
                  <a:close/>
                  <a:moveTo>
                    <a:pt x="12" y="4"/>
                  </a:moveTo>
                  <a:lnTo>
                    <a:pt x="12" y="4"/>
                  </a:lnTo>
                  <a:lnTo>
                    <a:pt x="12" y="4"/>
                  </a:lnTo>
                  <a:lnTo>
                    <a:pt x="15" y="7"/>
                  </a:lnTo>
                  <a:lnTo>
                    <a:pt x="19" y="7"/>
                  </a:lnTo>
                  <a:lnTo>
                    <a:pt x="15" y="7"/>
                  </a:lnTo>
                  <a:lnTo>
                    <a:pt x="12" y="7"/>
                  </a:lnTo>
                  <a:lnTo>
                    <a:pt x="12" y="7"/>
                  </a:lnTo>
                  <a:lnTo>
                    <a:pt x="8" y="4"/>
                  </a:lnTo>
                  <a:lnTo>
                    <a:pt x="8" y="4"/>
                  </a:lnTo>
                  <a:lnTo>
                    <a:pt x="12" y="4"/>
                  </a:lnTo>
                  <a:lnTo>
                    <a:pt x="8" y="4"/>
                  </a:lnTo>
                  <a:lnTo>
                    <a:pt x="12" y="4"/>
                  </a:lnTo>
                  <a:lnTo>
                    <a:pt x="12" y="4"/>
                  </a:lnTo>
                  <a:close/>
                  <a:moveTo>
                    <a:pt x="8" y="7"/>
                  </a:moveTo>
                  <a:lnTo>
                    <a:pt x="8" y="7"/>
                  </a:lnTo>
                  <a:lnTo>
                    <a:pt x="8" y="7"/>
                  </a:lnTo>
                  <a:lnTo>
                    <a:pt x="8" y="7"/>
                  </a:lnTo>
                  <a:lnTo>
                    <a:pt x="8" y="7"/>
                  </a:lnTo>
                  <a:lnTo>
                    <a:pt x="8" y="11"/>
                  </a:lnTo>
                  <a:lnTo>
                    <a:pt x="8" y="11"/>
                  </a:lnTo>
                  <a:lnTo>
                    <a:pt x="4" y="15"/>
                  </a:lnTo>
                  <a:lnTo>
                    <a:pt x="4" y="15"/>
                  </a:lnTo>
                  <a:lnTo>
                    <a:pt x="4" y="11"/>
                  </a:lnTo>
                  <a:lnTo>
                    <a:pt x="0" y="11"/>
                  </a:lnTo>
                  <a:lnTo>
                    <a:pt x="0" y="15"/>
                  </a:lnTo>
                  <a:lnTo>
                    <a:pt x="0" y="15"/>
                  </a:lnTo>
                  <a:lnTo>
                    <a:pt x="4" y="15"/>
                  </a:lnTo>
                  <a:lnTo>
                    <a:pt x="4" y="15"/>
                  </a:lnTo>
                  <a:lnTo>
                    <a:pt x="4" y="19"/>
                  </a:lnTo>
                  <a:lnTo>
                    <a:pt x="4" y="22"/>
                  </a:lnTo>
                  <a:lnTo>
                    <a:pt x="4" y="26"/>
                  </a:lnTo>
                  <a:lnTo>
                    <a:pt x="0" y="30"/>
                  </a:lnTo>
                  <a:lnTo>
                    <a:pt x="0" y="33"/>
                  </a:lnTo>
                  <a:lnTo>
                    <a:pt x="0" y="33"/>
                  </a:lnTo>
                  <a:lnTo>
                    <a:pt x="4" y="41"/>
                  </a:lnTo>
                  <a:lnTo>
                    <a:pt x="0" y="41"/>
                  </a:lnTo>
                  <a:lnTo>
                    <a:pt x="4" y="48"/>
                  </a:lnTo>
                  <a:lnTo>
                    <a:pt x="8" y="56"/>
                  </a:lnTo>
                  <a:lnTo>
                    <a:pt x="8" y="59"/>
                  </a:lnTo>
                  <a:lnTo>
                    <a:pt x="12" y="63"/>
                  </a:lnTo>
                  <a:lnTo>
                    <a:pt x="15" y="59"/>
                  </a:lnTo>
                  <a:lnTo>
                    <a:pt x="23" y="59"/>
                  </a:lnTo>
                  <a:lnTo>
                    <a:pt x="26" y="59"/>
                  </a:lnTo>
                  <a:lnTo>
                    <a:pt x="34" y="56"/>
                  </a:lnTo>
                  <a:lnTo>
                    <a:pt x="34" y="48"/>
                  </a:lnTo>
                  <a:lnTo>
                    <a:pt x="37" y="48"/>
                  </a:lnTo>
                  <a:lnTo>
                    <a:pt x="37" y="45"/>
                  </a:lnTo>
                  <a:lnTo>
                    <a:pt x="37" y="45"/>
                  </a:lnTo>
                  <a:lnTo>
                    <a:pt x="37" y="41"/>
                  </a:lnTo>
                  <a:lnTo>
                    <a:pt x="34" y="37"/>
                  </a:lnTo>
                  <a:lnTo>
                    <a:pt x="37" y="37"/>
                  </a:lnTo>
                  <a:lnTo>
                    <a:pt x="34" y="33"/>
                  </a:lnTo>
                  <a:lnTo>
                    <a:pt x="30" y="26"/>
                  </a:lnTo>
                  <a:lnTo>
                    <a:pt x="30" y="22"/>
                  </a:lnTo>
                  <a:lnTo>
                    <a:pt x="26" y="22"/>
                  </a:lnTo>
                  <a:lnTo>
                    <a:pt x="26" y="22"/>
                  </a:lnTo>
                  <a:lnTo>
                    <a:pt x="23" y="22"/>
                  </a:lnTo>
                  <a:lnTo>
                    <a:pt x="26" y="22"/>
                  </a:lnTo>
                  <a:lnTo>
                    <a:pt x="26" y="19"/>
                  </a:lnTo>
                  <a:lnTo>
                    <a:pt x="23" y="19"/>
                  </a:lnTo>
                  <a:lnTo>
                    <a:pt x="23" y="15"/>
                  </a:lnTo>
                  <a:lnTo>
                    <a:pt x="19" y="15"/>
                  </a:lnTo>
                  <a:lnTo>
                    <a:pt x="19" y="11"/>
                  </a:lnTo>
                  <a:lnTo>
                    <a:pt x="19" y="11"/>
                  </a:lnTo>
                  <a:lnTo>
                    <a:pt x="19" y="11"/>
                  </a:lnTo>
                  <a:lnTo>
                    <a:pt x="15" y="7"/>
                  </a:lnTo>
                  <a:lnTo>
                    <a:pt x="12" y="7"/>
                  </a:lnTo>
                  <a:lnTo>
                    <a:pt x="12" y="7"/>
                  </a:lnTo>
                  <a:lnTo>
                    <a:pt x="12" y="7"/>
                  </a:lnTo>
                  <a:lnTo>
                    <a:pt x="8" y="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33" name="Freeform 30"/>
            <p:cNvSpPr>
              <a:spLocks noEditPoints="1"/>
            </p:cNvSpPr>
            <p:nvPr/>
          </p:nvSpPr>
          <p:spPr bwMode="auto">
            <a:xfrm>
              <a:off x="5722468" y="2494055"/>
              <a:ext cx="595711" cy="530092"/>
            </a:xfrm>
            <a:custGeom>
              <a:avLst/>
              <a:gdLst>
                <a:gd name="T0" fmla="*/ 155 w 463"/>
                <a:gd name="T1" fmla="*/ 37 h 412"/>
                <a:gd name="T2" fmla="*/ 181 w 463"/>
                <a:gd name="T3" fmla="*/ 48 h 412"/>
                <a:gd name="T4" fmla="*/ 189 w 463"/>
                <a:gd name="T5" fmla="*/ 82 h 412"/>
                <a:gd name="T6" fmla="*/ 240 w 463"/>
                <a:gd name="T7" fmla="*/ 100 h 412"/>
                <a:gd name="T8" fmla="*/ 300 w 463"/>
                <a:gd name="T9" fmla="*/ 111 h 412"/>
                <a:gd name="T10" fmla="*/ 322 w 463"/>
                <a:gd name="T11" fmla="*/ 93 h 412"/>
                <a:gd name="T12" fmla="*/ 348 w 463"/>
                <a:gd name="T13" fmla="*/ 111 h 412"/>
                <a:gd name="T14" fmla="*/ 370 w 463"/>
                <a:gd name="T15" fmla="*/ 93 h 412"/>
                <a:gd name="T16" fmla="*/ 392 w 463"/>
                <a:gd name="T17" fmla="*/ 78 h 412"/>
                <a:gd name="T18" fmla="*/ 429 w 463"/>
                <a:gd name="T19" fmla="*/ 67 h 412"/>
                <a:gd name="T20" fmla="*/ 444 w 463"/>
                <a:gd name="T21" fmla="*/ 70 h 412"/>
                <a:gd name="T22" fmla="*/ 459 w 463"/>
                <a:gd name="T23" fmla="*/ 85 h 412"/>
                <a:gd name="T24" fmla="*/ 437 w 463"/>
                <a:gd name="T25" fmla="*/ 107 h 412"/>
                <a:gd name="T26" fmla="*/ 422 w 463"/>
                <a:gd name="T27" fmla="*/ 152 h 412"/>
                <a:gd name="T28" fmla="*/ 407 w 463"/>
                <a:gd name="T29" fmla="*/ 178 h 412"/>
                <a:gd name="T30" fmla="*/ 400 w 463"/>
                <a:gd name="T31" fmla="*/ 189 h 412"/>
                <a:gd name="T32" fmla="*/ 385 w 463"/>
                <a:gd name="T33" fmla="*/ 159 h 412"/>
                <a:gd name="T34" fmla="*/ 377 w 463"/>
                <a:gd name="T35" fmla="*/ 167 h 412"/>
                <a:gd name="T36" fmla="*/ 381 w 463"/>
                <a:gd name="T37" fmla="*/ 152 h 412"/>
                <a:gd name="T38" fmla="*/ 377 w 463"/>
                <a:gd name="T39" fmla="*/ 133 h 412"/>
                <a:gd name="T40" fmla="*/ 344 w 463"/>
                <a:gd name="T41" fmla="*/ 126 h 412"/>
                <a:gd name="T42" fmla="*/ 333 w 463"/>
                <a:gd name="T43" fmla="*/ 119 h 412"/>
                <a:gd name="T44" fmla="*/ 322 w 463"/>
                <a:gd name="T45" fmla="*/ 115 h 412"/>
                <a:gd name="T46" fmla="*/ 329 w 463"/>
                <a:gd name="T47" fmla="*/ 133 h 412"/>
                <a:gd name="T48" fmla="*/ 333 w 463"/>
                <a:gd name="T49" fmla="*/ 167 h 412"/>
                <a:gd name="T50" fmla="*/ 337 w 463"/>
                <a:gd name="T51" fmla="*/ 197 h 412"/>
                <a:gd name="T52" fmla="*/ 326 w 463"/>
                <a:gd name="T53" fmla="*/ 193 h 412"/>
                <a:gd name="T54" fmla="*/ 322 w 463"/>
                <a:gd name="T55" fmla="*/ 193 h 412"/>
                <a:gd name="T56" fmla="*/ 303 w 463"/>
                <a:gd name="T57" fmla="*/ 215 h 412"/>
                <a:gd name="T58" fmla="*/ 285 w 463"/>
                <a:gd name="T59" fmla="*/ 226 h 412"/>
                <a:gd name="T60" fmla="*/ 255 w 463"/>
                <a:gd name="T61" fmla="*/ 260 h 412"/>
                <a:gd name="T62" fmla="*/ 222 w 463"/>
                <a:gd name="T63" fmla="*/ 286 h 412"/>
                <a:gd name="T64" fmla="*/ 207 w 463"/>
                <a:gd name="T65" fmla="*/ 315 h 412"/>
                <a:gd name="T66" fmla="*/ 203 w 463"/>
                <a:gd name="T67" fmla="*/ 378 h 412"/>
                <a:gd name="T68" fmla="*/ 196 w 463"/>
                <a:gd name="T69" fmla="*/ 393 h 412"/>
                <a:gd name="T70" fmla="*/ 178 w 463"/>
                <a:gd name="T71" fmla="*/ 408 h 412"/>
                <a:gd name="T72" fmla="*/ 141 w 463"/>
                <a:gd name="T73" fmla="*/ 371 h 412"/>
                <a:gd name="T74" fmla="*/ 118 w 463"/>
                <a:gd name="T75" fmla="*/ 334 h 412"/>
                <a:gd name="T76" fmla="*/ 100 w 463"/>
                <a:gd name="T77" fmla="*/ 297 h 412"/>
                <a:gd name="T78" fmla="*/ 85 w 463"/>
                <a:gd name="T79" fmla="*/ 252 h 412"/>
                <a:gd name="T80" fmla="*/ 78 w 463"/>
                <a:gd name="T81" fmla="*/ 219 h 412"/>
                <a:gd name="T82" fmla="*/ 74 w 463"/>
                <a:gd name="T83" fmla="*/ 197 h 412"/>
                <a:gd name="T84" fmla="*/ 74 w 463"/>
                <a:gd name="T85" fmla="*/ 185 h 412"/>
                <a:gd name="T86" fmla="*/ 59 w 463"/>
                <a:gd name="T87" fmla="*/ 208 h 412"/>
                <a:gd name="T88" fmla="*/ 11 w 463"/>
                <a:gd name="T89" fmla="*/ 185 h 412"/>
                <a:gd name="T90" fmla="*/ 22 w 463"/>
                <a:gd name="T91" fmla="*/ 185 h 412"/>
                <a:gd name="T92" fmla="*/ 26 w 463"/>
                <a:gd name="T93" fmla="*/ 178 h 412"/>
                <a:gd name="T94" fmla="*/ 0 w 463"/>
                <a:gd name="T95" fmla="*/ 167 h 412"/>
                <a:gd name="T96" fmla="*/ 33 w 463"/>
                <a:gd name="T97" fmla="*/ 152 h 412"/>
                <a:gd name="T98" fmla="*/ 33 w 463"/>
                <a:gd name="T99" fmla="*/ 130 h 412"/>
                <a:gd name="T100" fmla="*/ 11 w 463"/>
                <a:gd name="T101" fmla="*/ 111 h 412"/>
                <a:gd name="T102" fmla="*/ 37 w 463"/>
                <a:gd name="T103" fmla="*/ 96 h 412"/>
                <a:gd name="T104" fmla="*/ 78 w 463"/>
                <a:gd name="T105" fmla="*/ 56 h 412"/>
                <a:gd name="T106" fmla="*/ 92 w 463"/>
                <a:gd name="T107" fmla="*/ 22 h 412"/>
                <a:gd name="T108" fmla="*/ 137 w 463"/>
                <a:gd name="T109" fmla="*/ 7 h 412"/>
                <a:gd name="T110" fmla="*/ 333 w 463"/>
                <a:gd name="T111" fmla="*/ 197 h 412"/>
                <a:gd name="T112" fmla="*/ 329 w 463"/>
                <a:gd name="T113" fmla="*/ 19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63" h="412">
                  <a:moveTo>
                    <a:pt x="148" y="15"/>
                  </a:moveTo>
                  <a:lnTo>
                    <a:pt x="148" y="15"/>
                  </a:lnTo>
                  <a:lnTo>
                    <a:pt x="148" y="18"/>
                  </a:lnTo>
                  <a:lnTo>
                    <a:pt x="152" y="22"/>
                  </a:lnTo>
                  <a:lnTo>
                    <a:pt x="152" y="26"/>
                  </a:lnTo>
                  <a:lnTo>
                    <a:pt x="155" y="30"/>
                  </a:lnTo>
                  <a:lnTo>
                    <a:pt x="152" y="30"/>
                  </a:lnTo>
                  <a:lnTo>
                    <a:pt x="155" y="33"/>
                  </a:lnTo>
                  <a:lnTo>
                    <a:pt x="155" y="33"/>
                  </a:lnTo>
                  <a:lnTo>
                    <a:pt x="155" y="37"/>
                  </a:lnTo>
                  <a:lnTo>
                    <a:pt x="159" y="37"/>
                  </a:lnTo>
                  <a:lnTo>
                    <a:pt x="159" y="41"/>
                  </a:lnTo>
                  <a:lnTo>
                    <a:pt x="163" y="41"/>
                  </a:lnTo>
                  <a:lnTo>
                    <a:pt x="166" y="41"/>
                  </a:lnTo>
                  <a:lnTo>
                    <a:pt x="170" y="41"/>
                  </a:lnTo>
                  <a:lnTo>
                    <a:pt x="170" y="41"/>
                  </a:lnTo>
                  <a:lnTo>
                    <a:pt x="174" y="41"/>
                  </a:lnTo>
                  <a:lnTo>
                    <a:pt x="178" y="44"/>
                  </a:lnTo>
                  <a:lnTo>
                    <a:pt x="181" y="44"/>
                  </a:lnTo>
                  <a:lnTo>
                    <a:pt x="181" y="48"/>
                  </a:lnTo>
                  <a:lnTo>
                    <a:pt x="185" y="48"/>
                  </a:lnTo>
                  <a:lnTo>
                    <a:pt x="185" y="52"/>
                  </a:lnTo>
                  <a:lnTo>
                    <a:pt x="185" y="52"/>
                  </a:lnTo>
                  <a:lnTo>
                    <a:pt x="185" y="56"/>
                  </a:lnTo>
                  <a:lnTo>
                    <a:pt x="185" y="63"/>
                  </a:lnTo>
                  <a:lnTo>
                    <a:pt x="185" y="70"/>
                  </a:lnTo>
                  <a:lnTo>
                    <a:pt x="181" y="74"/>
                  </a:lnTo>
                  <a:lnTo>
                    <a:pt x="181" y="78"/>
                  </a:lnTo>
                  <a:lnTo>
                    <a:pt x="185" y="78"/>
                  </a:lnTo>
                  <a:lnTo>
                    <a:pt x="189" y="82"/>
                  </a:lnTo>
                  <a:lnTo>
                    <a:pt x="189" y="82"/>
                  </a:lnTo>
                  <a:lnTo>
                    <a:pt x="192" y="82"/>
                  </a:lnTo>
                  <a:lnTo>
                    <a:pt x="200" y="85"/>
                  </a:lnTo>
                  <a:lnTo>
                    <a:pt x="207" y="89"/>
                  </a:lnTo>
                  <a:lnTo>
                    <a:pt x="211" y="93"/>
                  </a:lnTo>
                  <a:lnTo>
                    <a:pt x="218" y="96"/>
                  </a:lnTo>
                  <a:lnTo>
                    <a:pt x="222" y="96"/>
                  </a:lnTo>
                  <a:lnTo>
                    <a:pt x="226" y="96"/>
                  </a:lnTo>
                  <a:lnTo>
                    <a:pt x="229" y="100"/>
                  </a:lnTo>
                  <a:lnTo>
                    <a:pt x="240" y="100"/>
                  </a:lnTo>
                  <a:lnTo>
                    <a:pt x="240" y="104"/>
                  </a:lnTo>
                  <a:lnTo>
                    <a:pt x="252" y="100"/>
                  </a:lnTo>
                  <a:lnTo>
                    <a:pt x="259" y="104"/>
                  </a:lnTo>
                  <a:lnTo>
                    <a:pt x="259" y="107"/>
                  </a:lnTo>
                  <a:lnTo>
                    <a:pt x="263" y="107"/>
                  </a:lnTo>
                  <a:lnTo>
                    <a:pt x="274" y="111"/>
                  </a:lnTo>
                  <a:lnTo>
                    <a:pt x="274" y="111"/>
                  </a:lnTo>
                  <a:lnTo>
                    <a:pt x="281" y="111"/>
                  </a:lnTo>
                  <a:lnTo>
                    <a:pt x="296" y="115"/>
                  </a:lnTo>
                  <a:lnTo>
                    <a:pt x="300" y="111"/>
                  </a:lnTo>
                  <a:lnTo>
                    <a:pt x="303" y="115"/>
                  </a:lnTo>
                  <a:lnTo>
                    <a:pt x="315" y="115"/>
                  </a:lnTo>
                  <a:lnTo>
                    <a:pt x="318" y="107"/>
                  </a:lnTo>
                  <a:lnTo>
                    <a:pt x="315" y="100"/>
                  </a:lnTo>
                  <a:lnTo>
                    <a:pt x="315" y="93"/>
                  </a:lnTo>
                  <a:lnTo>
                    <a:pt x="315" y="93"/>
                  </a:lnTo>
                  <a:lnTo>
                    <a:pt x="315" y="93"/>
                  </a:lnTo>
                  <a:lnTo>
                    <a:pt x="318" y="89"/>
                  </a:lnTo>
                  <a:lnTo>
                    <a:pt x="322" y="89"/>
                  </a:lnTo>
                  <a:lnTo>
                    <a:pt x="322" y="93"/>
                  </a:lnTo>
                  <a:lnTo>
                    <a:pt x="322" y="96"/>
                  </a:lnTo>
                  <a:lnTo>
                    <a:pt x="326" y="96"/>
                  </a:lnTo>
                  <a:lnTo>
                    <a:pt x="326" y="96"/>
                  </a:lnTo>
                  <a:lnTo>
                    <a:pt x="326" y="100"/>
                  </a:lnTo>
                  <a:lnTo>
                    <a:pt x="326" y="104"/>
                  </a:lnTo>
                  <a:lnTo>
                    <a:pt x="329" y="107"/>
                  </a:lnTo>
                  <a:lnTo>
                    <a:pt x="333" y="107"/>
                  </a:lnTo>
                  <a:lnTo>
                    <a:pt x="337" y="107"/>
                  </a:lnTo>
                  <a:lnTo>
                    <a:pt x="344" y="111"/>
                  </a:lnTo>
                  <a:lnTo>
                    <a:pt x="348" y="111"/>
                  </a:lnTo>
                  <a:lnTo>
                    <a:pt x="352" y="107"/>
                  </a:lnTo>
                  <a:lnTo>
                    <a:pt x="355" y="107"/>
                  </a:lnTo>
                  <a:lnTo>
                    <a:pt x="359" y="107"/>
                  </a:lnTo>
                  <a:lnTo>
                    <a:pt x="366" y="107"/>
                  </a:lnTo>
                  <a:lnTo>
                    <a:pt x="370" y="107"/>
                  </a:lnTo>
                  <a:lnTo>
                    <a:pt x="377" y="104"/>
                  </a:lnTo>
                  <a:lnTo>
                    <a:pt x="374" y="104"/>
                  </a:lnTo>
                  <a:lnTo>
                    <a:pt x="374" y="100"/>
                  </a:lnTo>
                  <a:lnTo>
                    <a:pt x="370" y="96"/>
                  </a:lnTo>
                  <a:lnTo>
                    <a:pt x="370" y="93"/>
                  </a:lnTo>
                  <a:lnTo>
                    <a:pt x="370" y="89"/>
                  </a:lnTo>
                  <a:lnTo>
                    <a:pt x="374" y="89"/>
                  </a:lnTo>
                  <a:lnTo>
                    <a:pt x="377" y="89"/>
                  </a:lnTo>
                  <a:lnTo>
                    <a:pt x="381" y="89"/>
                  </a:lnTo>
                  <a:lnTo>
                    <a:pt x="385" y="85"/>
                  </a:lnTo>
                  <a:lnTo>
                    <a:pt x="385" y="85"/>
                  </a:lnTo>
                  <a:lnTo>
                    <a:pt x="389" y="85"/>
                  </a:lnTo>
                  <a:lnTo>
                    <a:pt x="389" y="82"/>
                  </a:lnTo>
                  <a:lnTo>
                    <a:pt x="392" y="82"/>
                  </a:lnTo>
                  <a:lnTo>
                    <a:pt x="392" y="78"/>
                  </a:lnTo>
                  <a:lnTo>
                    <a:pt x="396" y="74"/>
                  </a:lnTo>
                  <a:lnTo>
                    <a:pt x="400" y="74"/>
                  </a:lnTo>
                  <a:lnTo>
                    <a:pt x="407" y="74"/>
                  </a:lnTo>
                  <a:lnTo>
                    <a:pt x="411" y="70"/>
                  </a:lnTo>
                  <a:lnTo>
                    <a:pt x="411" y="67"/>
                  </a:lnTo>
                  <a:lnTo>
                    <a:pt x="411" y="67"/>
                  </a:lnTo>
                  <a:lnTo>
                    <a:pt x="415" y="63"/>
                  </a:lnTo>
                  <a:lnTo>
                    <a:pt x="418" y="67"/>
                  </a:lnTo>
                  <a:lnTo>
                    <a:pt x="422" y="67"/>
                  </a:lnTo>
                  <a:lnTo>
                    <a:pt x="429" y="67"/>
                  </a:lnTo>
                  <a:lnTo>
                    <a:pt x="429" y="67"/>
                  </a:lnTo>
                  <a:lnTo>
                    <a:pt x="429" y="63"/>
                  </a:lnTo>
                  <a:lnTo>
                    <a:pt x="437" y="59"/>
                  </a:lnTo>
                  <a:lnTo>
                    <a:pt x="440" y="59"/>
                  </a:lnTo>
                  <a:lnTo>
                    <a:pt x="440" y="63"/>
                  </a:lnTo>
                  <a:lnTo>
                    <a:pt x="444" y="63"/>
                  </a:lnTo>
                  <a:lnTo>
                    <a:pt x="444" y="63"/>
                  </a:lnTo>
                  <a:lnTo>
                    <a:pt x="440" y="67"/>
                  </a:lnTo>
                  <a:lnTo>
                    <a:pt x="444" y="70"/>
                  </a:lnTo>
                  <a:lnTo>
                    <a:pt x="444" y="70"/>
                  </a:lnTo>
                  <a:lnTo>
                    <a:pt x="448" y="70"/>
                  </a:lnTo>
                  <a:lnTo>
                    <a:pt x="448" y="70"/>
                  </a:lnTo>
                  <a:lnTo>
                    <a:pt x="452" y="74"/>
                  </a:lnTo>
                  <a:lnTo>
                    <a:pt x="452" y="78"/>
                  </a:lnTo>
                  <a:lnTo>
                    <a:pt x="448" y="78"/>
                  </a:lnTo>
                  <a:lnTo>
                    <a:pt x="448" y="82"/>
                  </a:lnTo>
                  <a:lnTo>
                    <a:pt x="452" y="82"/>
                  </a:lnTo>
                  <a:lnTo>
                    <a:pt x="455" y="82"/>
                  </a:lnTo>
                  <a:lnTo>
                    <a:pt x="459" y="82"/>
                  </a:lnTo>
                  <a:lnTo>
                    <a:pt x="459" y="85"/>
                  </a:lnTo>
                  <a:lnTo>
                    <a:pt x="463" y="89"/>
                  </a:lnTo>
                  <a:lnTo>
                    <a:pt x="459" y="89"/>
                  </a:lnTo>
                  <a:lnTo>
                    <a:pt x="459" y="93"/>
                  </a:lnTo>
                  <a:lnTo>
                    <a:pt x="459" y="96"/>
                  </a:lnTo>
                  <a:lnTo>
                    <a:pt x="455" y="96"/>
                  </a:lnTo>
                  <a:lnTo>
                    <a:pt x="452" y="93"/>
                  </a:lnTo>
                  <a:lnTo>
                    <a:pt x="448" y="96"/>
                  </a:lnTo>
                  <a:lnTo>
                    <a:pt x="444" y="96"/>
                  </a:lnTo>
                  <a:lnTo>
                    <a:pt x="440" y="100"/>
                  </a:lnTo>
                  <a:lnTo>
                    <a:pt x="437" y="107"/>
                  </a:lnTo>
                  <a:lnTo>
                    <a:pt x="433" y="107"/>
                  </a:lnTo>
                  <a:lnTo>
                    <a:pt x="429" y="115"/>
                  </a:lnTo>
                  <a:lnTo>
                    <a:pt x="426" y="119"/>
                  </a:lnTo>
                  <a:lnTo>
                    <a:pt x="429" y="119"/>
                  </a:lnTo>
                  <a:lnTo>
                    <a:pt x="426" y="126"/>
                  </a:lnTo>
                  <a:lnTo>
                    <a:pt x="422" y="133"/>
                  </a:lnTo>
                  <a:lnTo>
                    <a:pt x="422" y="133"/>
                  </a:lnTo>
                  <a:lnTo>
                    <a:pt x="426" y="137"/>
                  </a:lnTo>
                  <a:lnTo>
                    <a:pt x="422" y="145"/>
                  </a:lnTo>
                  <a:lnTo>
                    <a:pt x="422" y="152"/>
                  </a:lnTo>
                  <a:lnTo>
                    <a:pt x="418" y="156"/>
                  </a:lnTo>
                  <a:lnTo>
                    <a:pt x="415" y="156"/>
                  </a:lnTo>
                  <a:lnTo>
                    <a:pt x="411" y="156"/>
                  </a:lnTo>
                  <a:lnTo>
                    <a:pt x="407" y="156"/>
                  </a:lnTo>
                  <a:lnTo>
                    <a:pt x="411" y="163"/>
                  </a:lnTo>
                  <a:lnTo>
                    <a:pt x="411" y="167"/>
                  </a:lnTo>
                  <a:lnTo>
                    <a:pt x="411" y="171"/>
                  </a:lnTo>
                  <a:lnTo>
                    <a:pt x="407" y="171"/>
                  </a:lnTo>
                  <a:lnTo>
                    <a:pt x="407" y="174"/>
                  </a:lnTo>
                  <a:lnTo>
                    <a:pt x="407" y="178"/>
                  </a:lnTo>
                  <a:lnTo>
                    <a:pt x="407" y="182"/>
                  </a:lnTo>
                  <a:lnTo>
                    <a:pt x="403" y="185"/>
                  </a:lnTo>
                  <a:lnTo>
                    <a:pt x="403" y="189"/>
                  </a:lnTo>
                  <a:lnTo>
                    <a:pt x="400" y="189"/>
                  </a:lnTo>
                  <a:lnTo>
                    <a:pt x="400" y="189"/>
                  </a:lnTo>
                  <a:lnTo>
                    <a:pt x="400" y="193"/>
                  </a:lnTo>
                  <a:lnTo>
                    <a:pt x="400" y="193"/>
                  </a:lnTo>
                  <a:lnTo>
                    <a:pt x="400" y="189"/>
                  </a:lnTo>
                  <a:lnTo>
                    <a:pt x="400" y="189"/>
                  </a:lnTo>
                  <a:lnTo>
                    <a:pt x="400" y="189"/>
                  </a:lnTo>
                  <a:lnTo>
                    <a:pt x="396" y="185"/>
                  </a:lnTo>
                  <a:lnTo>
                    <a:pt x="396" y="182"/>
                  </a:lnTo>
                  <a:lnTo>
                    <a:pt x="396" y="174"/>
                  </a:lnTo>
                  <a:lnTo>
                    <a:pt x="392" y="174"/>
                  </a:lnTo>
                  <a:lnTo>
                    <a:pt x="392" y="171"/>
                  </a:lnTo>
                  <a:lnTo>
                    <a:pt x="392" y="167"/>
                  </a:lnTo>
                  <a:lnTo>
                    <a:pt x="392" y="163"/>
                  </a:lnTo>
                  <a:lnTo>
                    <a:pt x="392" y="163"/>
                  </a:lnTo>
                  <a:lnTo>
                    <a:pt x="389" y="163"/>
                  </a:lnTo>
                  <a:lnTo>
                    <a:pt x="385" y="159"/>
                  </a:lnTo>
                  <a:lnTo>
                    <a:pt x="385" y="163"/>
                  </a:lnTo>
                  <a:lnTo>
                    <a:pt x="385" y="163"/>
                  </a:lnTo>
                  <a:lnTo>
                    <a:pt x="385" y="163"/>
                  </a:lnTo>
                  <a:lnTo>
                    <a:pt x="385" y="167"/>
                  </a:lnTo>
                  <a:lnTo>
                    <a:pt x="381" y="171"/>
                  </a:lnTo>
                  <a:lnTo>
                    <a:pt x="385" y="171"/>
                  </a:lnTo>
                  <a:lnTo>
                    <a:pt x="385" y="171"/>
                  </a:lnTo>
                  <a:lnTo>
                    <a:pt x="381" y="171"/>
                  </a:lnTo>
                  <a:lnTo>
                    <a:pt x="377" y="171"/>
                  </a:lnTo>
                  <a:lnTo>
                    <a:pt x="377" y="167"/>
                  </a:lnTo>
                  <a:lnTo>
                    <a:pt x="377" y="167"/>
                  </a:lnTo>
                  <a:lnTo>
                    <a:pt x="374" y="163"/>
                  </a:lnTo>
                  <a:lnTo>
                    <a:pt x="374" y="159"/>
                  </a:lnTo>
                  <a:lnTo>
                    <a:pt x="374" y="159"/>
                  </a:lnTo>
                  <a:lnTo>
                    <a:pt x="374" y="156"/>
                  </a:lnTo>
                  <a:lnTo>
                    <a:pt x="374" y="156"/>
                  </a:lnTo>
                  <a:lnTo>
                    <a:pt x="377" y="152"/>
                  </a:lnTo>
                  <a:lnTo>
                    <a:pt x="377" y="156"/>
                  </a:lnTo>
                  <a:lnTo>
                    <a:pt x="381" y="156"/>
                  </a:lnTo>
                  <a:lnTo>
                    <a:pt x="381" y="152"/>
                  </a:lnTo>
                  <a:lnTo>
                    <a:pt x="381" y="152"/>
                  </a:lnTo>
                  <a:lnTo>
                    <a:pt x="385" y="148"/>
                  </a:lnTo>
                  <a:lnTo>
                    <a:pt x="385" y="145"/>
                  </a:lnTo>
                  <a:lnTo>
                    <a:pt x="385" y="141"/>
                  </a:lnTo>
                  <a:lnTo>
                    <a:pt x="389" y="137"/>
                  </a:lnTo>
                  <a:lnTo>
                    <a:pt x="385" y="137"/>
                  </a:lnTo>
                  <a:lnTo>
                    <a:pt x="385" y="133"/>
                  </a:lnTo>
                  <a:lnTo>
                    <a:pt x="381" y="137"/>
                  </a:lnTo>
                  <a:lnTo>
                    <a:pt x="381" y="133"/>
                  </a:lnTo>
                  <a:lnTo>
                    <a:pt x="377" y="133"/>
                  </a:lnTo>
                  <a:lnTo>
                    <a:pt x="374" y="133"/>
                  </a:lnTo>
                  <a:lnTo>
                    <a:pt x="366" y="133"/>
                  </a:lnTo>
                  <a:lnTo>
                    <a:pt x="363" y="133"/>
                  </a:lnTo>
                  <a:lnTo>
                    <a:pt x="355" y="133"/>
                  </a:lnTo>
                  <a:lnTo>
                    <a:pt x="352" y="133"/>
                  </a:lnTo>
                  <a:lnTo>
                    <a:pt x="352" y="133"/>
                  </a:lnTo>
                  <a:lnTo>
                    <a:pt x="348" y="133"/>
                  </a:lnTo>
                  <a:lnTo>
                    <a:pt x="348" y="130"/>
                  </a:lnTo>
                  <a:lnTo>
                    <a:pt x="344" y="126"/>
                  </a:lnTo>
                  <a:lnTo>
                    <a:pt x="344" y="126"/>
                  </a:lnTo>
                  <a:lnTo>
                    <a:pt x="344" y="122"/>
                  </a:lnTo>
                  <a:lnTo>
                    <a:pt x="344" y="119"/>
                  </a:lnTo>
                  <a:lnTo>
                    <a:pt x="340" y="119"/>
                  </a:lnTo>
                  <a:lnTo>
                    <a:pt x="340" y="119"/>
                  </a:lnTo>
                  <a:lnTo>
                    <a:pt x="337" y="119"/>
                  </a:lnTo>
                  <a:lnTo>
                    <a:pt x="337" y="119"/>
                  </a:lnTo>
                  <a:lnTo>
                    <a:pt x="333" y="115"/>
                  </a:lnTo>
                  <a:lnTo>
                    <a:pt x="333" y="115"/>
                  </a:lnTo>
                  <a:lnTo>
                    <a:pt x="329" y="119"/>
                  </a:lnTo>
                  <a:lnTo>
                    <a:pt x="333" y="119"/>
                  </a:lnTo>
                  <a:lnTo>
                    <a:pt x="333" y="119"/>
                  </a:lnTo>
                  <a:lnTo>
                    <a:pt x="329" y="119"/>
                  </a:lnTo>
                  <a:lnTo>
                    <a:pt x="326" y="115"/>
                  </a:lnTo>
                  <a:lnTo>
                    <a:pt x="326" y="115"/>
                  </a:lnTo>
                  <a:lnTo>
                    <a:pt x="326" y="111"/>
                  </a:lnTo>
                  <a:lnTo>
                    <a:pt x="322" y="111"/>
                  </a:lnTo>
                  <a:lnTo>
                    <a:pt x="322" y="111"/>
                  </a:lnTo>
                  <a:lnTo>
                    <a:pt x="322" y="111"/>
                  </a:lnTo>
                  <a:lnTo>
                    <a:pt x="322" y="115"/>
                  </a:lnTo>
                  <a:lnTo>
                    <a:pt x="322" y="115"/>
                  </a:lnTo>
                  <a:lnTo>
                    <a:pt x="322" y="119"/>
                  </a:lnTo>
                  <a:lnTo>
                    <a:pt x="318" y="122"/>
                  </a:lnTo>
                  <a:lnTo>
                    <a:pt x="318" y="126"/>
                  </a:lnTo>
                  <a:lnTo>
                    <a:pt x="326" y="130"/>
                  </a:lnTo>
                  <a:lnTo>
                    <a:pt x="329" y="130"/>
                  </a:lnTo>
                  <a:lnTo>
                    <a:pt x="333" y="130"/>
                  </a:lnTo>
                  <a:lnTo>
                    <a:pt x="329" y="130"/>
                  </a:lnTo>
                  <a:lnTo>
                    <a:pt x="333" y="133"/>
                  </a:lnTo>
                  <a:lnTo>
                    <a:pt x="329" y="137"/>
                  </a:lnTo>
                  <a:lnTo>
                    <a:pt x="329" y="133"/>
                  </a:lnTo>
                  <a:lnTo>
                    <a:pt x="326" y="137"/>
                  </a:lnTo>
                  <a:lnTo>
                    <a:pt x="326" y="141"/>
                  </a:lnTo>
                  <a:lnTo>
                    <a:pt x="322" y="141"/>
                  </a:lnTo>
                  <a:lnTo>
                    <a:pt x="322" y="148"/>
                  </a:lnTo>
                  <a:lnTo>
                    <a:pt x="326" y="152"/>
                  </a:lnTo>
                  <a:lnTo>
                    <a:pt x="329" y="152"/>
                  </a:lnTo>
                  <a:lnTo>
                    <a:pt x="333" y="156"/>
                  </a:lnTo>
                  <a:lnTo>
                    <a:pt x="333" y="163"/>
                  </a:lnTo>
                  <a:lnTo>
                    <a:pt x="333" y="167"/>
                  </a:lnTo>
                  <a:lnTo>
                    <a:pt x="333" y="167"/>
                  </a:lnTo>
                  <a:lnTo>
                    <a:pt x="333" y="174"/>
                  </a:lnTo>
                  <a:lnTo>
                    <a:pt x="340" y="178"/>
                  </a:lnTo>
                  <a:lnTo>
                    <a:pt x="340" y="182"/>
                  </a:lnTo>
                  <a:lnTo>
                    <a:pt x="340" y="185"/>
                  </a:lnTo>
                  <a:lnTo>
                    <a:pt x="340" y="189"/>
                  </a:lnTo>
                  <a:lnTo>
                    <a:pt x="340" y="189"/>
                  </a:lnTo>
                  <a:lnTo>
                    <a:pt x="340" y="193"/>
                  </a:lnTo>
                  <a:lnTo>
                    <a:pt x="340" y="197"/>
                  </a:lnTo>
                  <a:lnTo>
                    <a:pt x="337" y="193"/>
                  </a:lnTo>
                  <a:lnTo>
                    <a:pt x="337" y="197"/>
                  </a:lnTo>
                  <a:lnTo>
                    <a:pt x="337" y="193"/>
                  </a:lnTo>
                  <a:lnTo>
                    <a:pt x="333" y="193"/>
                  </a:lnTo>
                  <a:lnTo>
                    <a:pt x="333" y="189"/>
                  </a:lnTo>
                  <a:lnTo>
                    <a:pt x="333" y="189"/>
                  </a:lnTo>
                  <a:lnTo>
                    <a:pt x="333" y="193"/>
                  </a:lnTo>
                  <a:lnTo>
                    <a:pt x="333" y="193"/>
                  </a:lnTo>
                  <a:lnTo>
                    <a:pt x="333" y="193"/>
                  </a:lnTo>
                  <a:lnTo>
                    <a:pt x="329" y="193"/>
                  </a:lnTo>
                  <a:lnTo>
                    <a:pt x="329" y="193"/>
                  </a:lnTo>
                  <a:lnTo>
                    <a:pt x="326" y="193"/>
                  </a:lnTo>
                  <a:lnTo>
                    <a:pt x="326" y="189"/>
                  </a:lnTo>
                  <a:lnTo>
                    <a:pt x="326" y="185"/>
                  </a:lnTo>
                  <a:lnTo>
                    <a:pt x="326" y="185"/>
                  </a:lnTo>
                  <a:lnTo>
                    <a:pt x="322" y="185"/>
                  </a:lnTo>
                  <a:lnTo>
                    <a:pt x="322" y="185"/>
                  </a:lnTo>
                  <a:lnTo>
                    <a:pt x="322" y="185"/>
                  </a:lnTo>
                  <a:lnTo>
                    <a:pt x="326" y="185"/>
                  </a:lnTo>
                  <a:lnTo>
                    <a:pt x="322" y="189"/>
                  </a:lnTo>
                  <a:lnTo>
                    <a:pt x="322" y="189"/>
                  </a:lnTo>
                  <a:lnTo>
                    <a:pt x="322" y="193"/>
                  </a:lnTo>
                  <a:lnTo>
                    <a:pt x="318" y="193"/>
                  </a:lnTo>
                  <a:lnTo>
                    <a:pt x="311" y="197"/>
                  </a:lnTo>
                  <a:lnTo>
                    <a:pt x="307" y="200"/>
                  </a:lnTo>
                  <a:lnTo>
                    <a:pt x="307" y="200"/>
                  </a:lnTo>
                  <a:lnTo>
                    <a:pt x="307" y="204"/>
                  </a:lnTo>
                  <a:lnTo>
                    <a:pt x="307" y="208"/>
                  </a:lnTo>
                  <a:lnTo>
                    <a:pt x="307" y="208"/>
                  </a:lnTo>
                  <a:lnTo>
                    <a:pt x="307" y="211"/>
                  </a:lnTo>
                  <a:lnTo>
                    <a:pt x="307" y="211"/>
                  </a:lnTo>
                  <a:lnTo>
                    <a:pt x="303" y="215"/>
                  </a:lnTo>
                  <a:lnTo>
                    <a:pt x="303" y="215"/>
                  </a:lnTo>
                  <a:lnTo>
                    <a:pt x="303" y="215"/>
                  </a:lnTo>
                  <a:lnTo>
                    <a:pt x="303" y="219"/>
                  </a:lnTo>
                  <a:lnTo>
                    <a:pt x="296" y="222"/>
                  </a:lnTo>
                  <a:lnTo>
                    <a:pt x="296" y="222"/>
                  </a:lnTo>
                  <a:lnTo>
                    <a:pt x="289" y="230"/>
                  </a:lnTo>
                  <a:lnTo>
                    <a:pt x="289" y="226"/>
                  </a:lnTo>
                  <a:lnTo>
                    <a:pt x="289" y="226"/>
                  </a:lnTo>
                  <a:lnTo>
                    <a:pt x="285" y="226"/>
                  </a:lnTo>
                  <a:lnTo>
                    <a:pt x="285" y="226"/>
                  </a:lnTo>
                  <a:lnTo>
                    <a:pt x="281" y="226"/>
                  </a:lnTo>
                  <a:lnTo>
                    <a:pt x="281" y="226"/>
                  </a:lnTo>
                  <a:lnTo>
                    <a:pt x="281" y="230"/>
                  </a:lnTo>
                  <a:lnTo>
                    <a:pt x="281" y="230"/>
                  </a:lnTo>
                  <a:lnTo>
                    <a:pt x="285" y="230"/>
                  </a:lnTo>
                  <a:lnTo>
                    <a:pt x="285" y="230"/>
                  </a:lnTo>
                  <a:lnTo>
                    <a:pt x="274" y="237"/>
                  </a:lnTo>
                  <a:lnTo>
                    <a:pt x="270" y="245"/>
                  </a:lnTo>
                  <a:lnTo>
                    <a:pt x="255" y="256"/>
                  </a:lnTo>
                  <a:lnTo>
                    <a:pt x="255" y="260"/>
                  </a:lnTo>
                  <a:lnTo>
                    <a:pt x="252" y="263"/>
                  </a:lnTo>
                  <a:lnTo>
                    <a:pt x="244" y="267"/>
                  </a:lnTo>
                  <a:lnTo>
                    <a:pt x="240" y="267"/>
                  </a:lnTo>
                  <a:lnTo>
                    <a:pt x="240" y="271"/>
                  </a:lnTo>
                  <a:lnTo>
                    <a:pt x="240" y="274"/>
                  </a:lnTo>
                  <a:lnTo>
                    <a:pt x="237" y="278"/>
                  </a:lnTo>
                  <a:lnTo>
                    <a:pt x="233" y="282"/>
                  </a:lnTo>
                  <a:lnTo>
                    <a:pt x="226" y="282"/>
                  </a:lnTo>
                  <a:lnTo>
                    <a:pt x="222" y="282"/>
                  </a:lnTo>
                  <a:lnTo>
                    <a:pt x="222" y="286"/>
                  </a:lnTo>
                  <a:lnTo>
                    <a:pt x="218" y="289"/>
                  </a:lnTo>
                  <a:lnTo>
                    <a:pt x="215" y="289"/>
                  </a:lnTo>
                  <a:lnTo>
                    <a:pt x="215" y="289"/>
                  </a:lnTo>
                  <a:lnTo>
                    <a:pt x="211" y="289"/>
                  </a:lnTo>
                  <a:lnTo>
                    <a:pt x="207" y="293"/>
                  </a:lnTo>
                  <a:lnTo>
                    <a:pt x="207" y="297"/>
                  </a:lnTo>
                  <a:lnTo>
                    <a:pt x="207" y="300"/>
                  </a:lnTo>
                  <a:lnTo>
                    <a:pt x="207" y="308"/>
                  </a:lnTo>
                  <a:lnTo>
                    <a:pt x="207" y="312"/>
                  </a:lnTo>
                  <a:lnTo>
                    <a:pt x="207" y="315"/>
                  </a:lnTo>
                  <a:lnTo>
                    <a:pt x="207" y="326"/>
                  </a:lnTo>
                  <a:lnTo>
                    <a:pt x="211" y="330"/>
                  </a:lnTo>
                  <a:lnTo>
                    <a:pt x="211" y="334"/>
                  </a:lnTo>
                  <a:lnTo>
                    <a:pt x="207" y="345"/>
                  </a:lnTo>
                  <a:lnTo>
                    <a:pt x="203" y="352"/>
                  </a:lnTo>
                  <a:lnTo>
                    <a:pt x="203" y="360"/>
                  </a:lnTo>
                  <a:lnTo>
                    <a:pt x="203" y="360"/>
                  </a:lnTo>
                  <a:lnTo>
                    <a:pt x="207" y="371"/>
                  </a:lnTo>
                  <a:lnTo>
                    <a:pt x="207" y="375"/>
                  </a:lnTo>
                  <a:lnTo>
                    <a:pt x="203" y="378"/>
                  </a:lnTo>
                  <a:lnTo>
                    <a:pt x="200" y="375"/>
                  </a:lnTo>
                  <a:lnTo>
                    <a:pt x="196" y="378"/>
                  </a:lnTo>
                  <a:lnTo>
                    <a:pt x="196" y="378"/>
                  </a:lnTo>
                  <a:lnTo>
                    <a:pt x="196" y="382"/>
                  </a:lnTo>
                  <a:lnTo>
                    <a:pt x="192" y="386"/>
                  </a:lnTo>
                  <a:lnTo>
                    <a:pt x="189" y="389"/>
                  </a:lnTo>
                  <a:lnTo>
                    <a:pt x="192" y="389"/>
                  </a:lnTo>
                  <a:lnTo>
                    <a:pt x="196" y="393"/>
                  </a:lnTo>
                  <a:lnTo>
                    <a:pt x="196" y="393"/>
                  </a:lnTo>
                  <a:lnTo>
                    <a:pt x="196" y="393"/>
                  </a:lnTo>
                  <a:lnTo>
                    <a:pt x="196" y="393"/>
                  </a:lnTo>
                  <a:lnTo>
                    <a:pt x="192" y="393"/>
                  </a:lnTo>
                  <a:lnTo>
                    <a:pt x="185" y="393"/>
                  </a:lnTo>
                  <a:lnTo>
                    <a:pt x="185" y="393"/>
                  </a:lnTo>
                  <a:lnTo>
                    <a:pt x="181" y="397"/>
                  </a:lnTo>
                  <a:lnTo>
                    <a:pt x="178" y="401"/>
                  </a:lnTo>
                  <a:lnTo>
                    <a:pt x="178" y="401"/>
                  </a:lnTo>
                  <a:lnTo>
                    <a:pt x="178" y="401"/>
                  </a:lnTo>
                  <a:lnTo>
                    <a:pt x="178" y="404"/>
                  </a:lnTo>
                  <a:lnTo>
                    <a:pt x="178" y="408"/>
                  </a:lnTo>
                  <a:lnTo>
                    <a:pt x="170" y="412"/>
                  </a:lnTo>
                  <a:lnTo>
                    <a:pt x="163" y="408"/>
                  </a:lnTo>
                  <a:lnTo>
                    <a:pt x="159" y="408"/>
                  </a:lnTo>
                  <a:lnTo>
                    <a:pt x="155" y="401"/>
                  </a:lnTo>
                  <a:lnTo>
                    <a:pt x="148" y="389"/>
                  </a:lnTo>
                  <a:lnTo>
                    <a:pt x="148" y="386"/>
                  </a:lnTo>
                  <a:lnTo>
                    <a:pt x="148" y="378"/>
                  </a:lnTo>
                  <a:lnTo>
                    <a:pt x="144" y="371"/>
                  </a:lnTo>
                  <a:lnTo>
                    <a:pt x="144" y="371"/>
                  </a:lnTo>
                  <a:lnTo>
                    <a:pt x="141" y="371"/>
                  </a:lnTo>
                  <a:lnTo>
                    <a:pt x="141" y="363"/>
                  </a:lnTo>
                  <a:lnTo>
                    <a:pt x="137" y="360"/>
                  </a:lnTo>
                  <a:lnTo>
                    <a:pt x="133" y="356"/>
                  </a:lnTo>
                  <a:lnTo>
                    <a:pt x="129" y="352"/>
                  </a:lnTo>
                  <a:lnTo>
                    <a:pt x="129" y="352"/>
                  </a:lnTo>
                  <a:lnTo>
                    <a:pt x="126" y="345"/>
                  </a:lnTo>
                  <a:lnTo>
                    <a:pt x="122" y="341"/>
                  </a:lnTo>
                  <a:lnTo>
                    <a:pt x="122" y="341"/>
                  </a:lnTo>
                  <a:lnTo>
                    <a:pt x="122" y="334"/>
                  </a:lnTo>
                  <a:lnTo>
                    <a:pt x="118" y="334"/>
                  </a:lnTo>
                  <a:lnTo>
                    <a:pt x="115" y="326"/>
                  </a:lnTo>
                  <a:lnTo>
                    <a:pt x="115" y="323"/>
                  </a:lnTo>
                  <a:lnTo>
                    <a:pt x="115" y="319"/>
                  </a:lnTo>
                  <a:lnTo>
                    <a:pt x="111" y="315"/>
                  </a:lnTo>
                  <a:lnTo>
                    <a:pt x="111" y="312"/>
                  </a:lnTo>
                  <a:lnTo>
                    <a:pt x="111" y="312"/>
                  </a:lnTo>
                  <a:lnTo>
                    <a:pt x="107" y="304"/>
                  </a:lnTo>
                  <a:lnTo>
                    <a:pt x="107" y="304"/>
                  </a:lnTo>
                  <a:lnTo>
                    <a:pt x="103" y="304"/>
                  </a:lnTo>
                  <a:lnTo>
                    <a:pt x="100" y="297"/>
                  </a:lnTo>
                  <a:lnTo>
                    <a:pt x="100" y="297"/>
                  </a:lnTo>
                  <a:lnTo>
                    <a:pt x="100" y="293"/>
                  </a:lnTo>
                  <a:lnTo>
                    <a:pt x="96" y="289"/>
                  </a:lnTo>
                  <a:lnTo>
                    <a:pt x="96" y="289"/>
                  </a:lnTo>
                  <a:lnTo>
                    <a:pt x="92" y="282"/>
                  </a:lnTo>
                  <a:lnTo>
                    <a:pt x="92" y="274"/>
                  </a:lnTo>
                  <a:lnTo>
                    <a:pt x="85" y="260"/>
                  </a:lnTo>
                  <a:lnTo>
                    <a:pt x="85" y="256"/>
                  </a:lnTo>
                  <a:lnTo>
                    <a:pt x="81" y="252"/>
                  </a:lnTo>
                  <a:lnTo>
                    <a:pt x="85" y="252"/>
                  </a:lnTo>
                  <a:lnTo>
                    <a:pt x="81" y="248"/>
                  </a:lnTo>
                  <a:lnTo>
                    <a:pt x="81" y="245"/>
                  </a:lnTo>
                  <a:lnTo>
                    <a:pt x="85" y="245"/>
                  </a:lnTo>
                  <a:lnTo>
                    <a:pt x="81" y="241"/>
                  </a:lnTo>
                  <a:lnTo>
                    <a:pt x="81" y="237"/>
                  </a:lnTo>
                  <a:lnTo>
                    <a:pt x="78" y="230"/>
                  </a:lnTo>
                  <a:lnTo>
                    <a:pt x="74" y="226"/>
                  </a:lnTo>
                  <a:lnTo>
                    <a:pt x="78" y="222"/>
                  </a:lnTo>
                  <a:lnTo>
                    <a:pt x="78" y="222"/>
                  </a:lnTo>
                  <a:lnTo>
                    <a:pt x="78" y="219"/>
                  </a:lnTo>
                  <a:lnTo>
                    <a:pt x="78" y="219"/>
                  </a:lnTo>
                  <a:lnTo>
                    <a:pt x="78" y="211"/>
                  </a:lnTo>
                  <a:lnTo>
                    <a:pt x="78" y="208"/>
                  </a:lnTo>
                  <a:lnTo>
                    <a:pt x="74" y="208"/>
                  </a:lnTo>
                  <a:lnTo>
                    <a:pt x="74" y="200"/>
                  </a:lnTo>
                  <a:lnTo>
                    <a:pt x="78" y="197"/>
                  </a:lnTo>
                  <a:lnTo>
                    <a:pt x="78" y="197"/>
                  </a:lnTo>
                  <a:lnTo>
                    <a:pt x="81" y="197"/>
                  </a:lnTo>
                  <a:lnTo>
                    <a:pt x="78" y="197"/>
                  </a:lnTo>
                  <a:lnTo>
                    <a:pt x="74" y="197"/>
                  </a:lnTo>
                  <a:lnTo>
                    <a:pt x="70" y="197"/>
                  </a:lnTo>
                  <a:lnTo>
                    <a:pt x="70" y="193"/>
                  </a:lnTo>
                  <a:lnTo>
                    <a:pt x="70" y="193"/>
                  </a:lnTo>
                  <a:lnTo>
                    <a:pt x="70" y="189"/>
                  </a:lnTo>
                  <a:lnTo>
                    <a:pt x="70" y="189"/>
                  </a:lnTo>
                  <a:lnTo>
                    <a:pt x="74" y="189"/>
                  </a:lnTo>
                  <a:lnTo>
                    <a:pt x="78" y="185"/>
                  </a:lnTo>
                  <a:lnTo>
                    <a:pt x="78" y="185"/>
                  </a:lnTo>
                  <a:lnTo>
                    <a:pt x="74" y="185"/>
                  </a:lnTo>
                  <a:lnTo>
                    <a:pt x="74" y="185"/>
                  </a:lnTo>
                  <a:lnTo>
                    <a:pt x="70" y="185"/>
                  </a:lnTo>
                  <a:lnTo>
                    <a:pt x="66" y="182"/>
                  </a:lnTo>
                  <a:lnTo>
                    <a:pt x="66" y="185"/>
                  </a:lnTo>
                  <a:lnTo>
                    <a:pt x="66" y="189"/>
                  </a:lnTo>
                  <a:lnTo>
                    <a:pt x="63" y="193"/>
                  </a:lnTo>
                  <a:lnTo>
                    <a:pt x="66" y="197"/>
                  </a:lnTo>
                  <a:lnTo>
                    <a:pt x="66" y="200"/>
                  </a:lnTo>
                  <a:lnTo>
                    <a:pt x="63" y="204"/>
                  </a:lnTo>
                  <a:lnTo>
                    <a:pt x="63" y="204"/>
                  </a:lnTo>
                  <a:lnTo>
                    <a:pt x="59" y="208"/>
                  </a:lnTo>
                  <a:lnTo>
                    <a:pt x="48" y="211"/>
                  </a:lnTo>
                  <a:lnTo>
                    <a:pt x="44" y="215"/>
                  </a:lnTo>
                  <a:lnTo>
                    <a:pt x="41" y="211"/>
                  </a:lnTo>
                  <a:lnTo>
                    <a:pt x="26" y="204"/>
                  </a:lnTo>
                  <a:lnTo>
                    <a:pt x="22" y="197"/>
                  </a:lnTo>
                  <a:lnTo>
                    <a:pt x="22" y="197"/>
                  </a:lnTo>
                  <a:lnTo>
                    <a:pt x="22" y="197"/>
                  </a:lnTo>
                  <a:lnTo>
                    <a:pt x="18" y="197"/>
                  </a:lnTo>
                  <a:lnTo>
                    <a:pt x="11" y="189"/>
                  </a:lnTo>
                  <a:lnTo>
                    <a:pt x="11" y="185"/>
                  </a:lnTo>
                  <a:lnTo>
                    <a:pt x="11" y="185"/>
                  </a:lnTo>
                  <a:lnTo>
                    <a:pt x="15" y="185"/>
                  </a:lnTo>
                  <a:lnTo>
                    <a:pt x="15" y="185"/>
                  </a:lnTo>
                  <a:lnTo>
                    <a:pt x="15" y="185"/>
                  </a:lnTo>
                  <a:lnTo>
                    <a:pt x="15" y="189"/>
                  </a:lnTo>
                  <a:lnTo>
                    <a:pt x="18" y="189"/>
                  </a:lnTo>
                  <a:lnTo>
                    <a:pt x="18" y="189"/>
                  </a:lnTo>
                  <a:lnTo>
                    <a:pt x="22" y="185"/>
                  </a:lnTo>
                  <a:lnTo>
                    <a:pt x="22" y="189"/>
                  </a:lnTo>
                  <a:lnTo>
                    <a:pt x="22" y="185"/>
                  </a:lnTo>
                  <a:lnTo>
                    <a:pt x="29" y="182"/>
                  </a:lnTo>
                  <a:lnTo>
                    <a:pt x="33" y="182"/>
                  </a:lnTo>
                  <a:lnTo>
                    <a:pt x="37" y="178"/>
                  </a:lnTo>
                  <a:lnTo>
                    <a:pt x="37" y="178"/>
                  </a:lnTo>
                  <a:lnTo>
                    <a:pt x="37" y="174"/>
                  </a:lnTo>
                  <a:lnTo>
                    <a:pt x="33" y="174"/>
                  </a:lnTo>
                  <a:lnTo>
                    <a:pt x="33" y="174"/>
                  </a:lnTo>
                  <a:lnTo>
                    <a:pt x="33" y="174"/>
                  </a:lnTo>
                  <a:lnTo>
                    <a:pt x="33" y="178"/>
                  </a:lnTo>
                  <a:lnTo>
                    <a:pt x="26" y="178"/>
                  </a:lnTo>
                  <a:lnTo>
                    <a:pt x="22" y="178"/>
                  </a:lnTo>
                  <a:lnTo>
                    <a:pt x="18" y="182"/>
                  </a:lnTo>
                  <a:lnTo>
                    <a:pt x="7" y="178"/>
                  </a:lnTo>
                  <a:lnTo>
                    <a:pt x="4" y="171"/>
                  </a:lnTo>
                  <a:lnTo>
                    <a:pt x="0" y="171"/>
                  </a:lnTo>
                  <a:lnTo>
                    <a:pt x="4" y="167"/>
                  </a:lnTo>
                  <a:lnTo>
                    <a:pt x="4" y="163"/>
                  </a:lnTo>
                  <a:lnTo>
                    <a:pt x="7" y="163"/>
                  </a:lnTo>
                  <a:lnTo>
                    <a:pt x="4" y="163"/>
                  </a:lnTo>
                  <a:lnTo>
                    <a:pt x="0" y="167"/>
                  </a:lnTo>
                  <a:lnTo>
                    <a:pt x="0" y="163"/>
                  </a:lnTo>
                  <a:lnTo>
                    <a:pt x="4" y="159"/>
                  </a:lnTo>
                  <a:lnTo>
                    <a:pt x="4" y="159"/>
                  </a:lnTo>
                  <a:lnTo>
                    <a:pt x="7" y="156"/>
                  </a:lnTo>
                  <a:lnTo>
                    <a:pt x="11" y="156"/>
                  </a:lnTo>
                  <a:lnTo>
                    <a:pt x="11" y="156"/>
                  </a:lnTo>
                  <a:lnTo>
                    <a:pt x="22" y="156"/>
                  </a:lnTo>
                  <a:lnTo>
                    <a:pt x="29" y="152"/>
                  </a:lnTo>
                  <a:lnTo>
                    <a:pt x="29" y="152"/>
                  </a:lnTo>
                  <a:lnTo>
                    <a:pt x="33" y="152"/>
                  </a:lnTo>
                  <a:lnTo>
                    <a:pt x="33" y="152"/>
                  </a:lnTo>
                  <a:lnTo>
                    <a:pt x="37" y="156"/>
                  </a:lnTo>
                  <a:lnTo>
                    <a:pt x="41" y="152"/>
                  </a:lnTo>
                  <a:lnTo>
                    <a:pt x="41" y="152"/>
                  </a:lnTo>
                  <a:lnTo>
                    <a:pt x="41" y="152"/>
                  </a:lnTo>
                  <a:lnTo>
                    <a:pt x="41" y="148"/>
                  </a:lnTo>
                  <a:lnTo>
                    <a:pt x="37" y="137"/>
                  </a:lnTo>
                  <a:lnTo>
                    <a:pt x="33" y="133"/>
                  </a:lnTo>
                  <a:lnTo>
                    <a:pt x="33" y="133"/>
                  </a:lnTo>
                  <a:lnTo>
                    <a:pt x="33" y="130"/>
                  </a:lnTo>
                  <a:lnTo>
                    <a:pt x="29" y="130"/>
                  </a:lnTo>
                  <a:lnTo>
                    <a:pt x="26" y="130"/>
                  </a:lnTo>
                  <a:lnTo>
                    <a:pt x="22" y="122"/>
                  </a:lnTo>
                  <a:lnTo>
                    <a:pt x="22" y="119"/>
                  </a:lnTo>
                  <a:lnTo>
                    <a:pt x="22" y="115"/>
                  </a:lnTo>
                  <a:lnTo>
                    <a:pt x="18" y="115"/>
                  </a:lnTo>
                  <a:lnTo>
                    <a:pt x="15" y="115"/>
                  </a:lnTo>
                  <a:lnTo>
                    <a:pt x="11" y="115"/>
                  </a:lnTo>
                  <a:lnTo>
                    <a:pt x="11" y="115"/>
                  </a:lnTo>
                  <a:lnTo>
                    <a:pt x="11" y="111"/>
                  </a:lnTo>
                  <a:lnTo>
                    <a:pt x="11" y="104"/>
                  </a:lnTo>
                  <a:lnTo>
                    <a:pt x="15" y="104"/>
                  </a:lnTo>
                  <a:lnTo>
                    <a:pt x="18" y="96"/>
                  </a:lnTo>
                  <a:lnTo>
                    <a:pt x="18" y="96"/>
                  </a:lnTo>
                  <a:lnTo>
                    <a:pt x="22" y="93"/>
                  </a:lnTo>
                  <a:lnTo>
                    <a:pt x="26" y="93"/>
                  </a:lnTo>
                  <a:lnTo>
                    <a:pt x="29" y="93"/>
                  </a:lnTo>
                  <a:lnTo>
                    <a:pt x="29" y="96"/>
                  </a:lnTo>
                  <a:lnTo>
                    <a:pt x="33" y="96"/>
                  </a:lnTo>
                  <a:lnTo>
                    <a:pt x="37" y="96"/>
                  </a:lnTo>
                  <a:lnTo>
                    <a:pt x="48" y="93"/>
                  </a:lnTo>
                  <a:lnTo>
                    <a:pt x="52" y="89"/>
                  </a:lnTo>
                  <a:lnTo>
                    <a:pt x="55" y="82"/>
                  </a:lnTo>
                  <a:lnTo>
                    <a:pt x="63" y="74"/>
                  </a:lnTo>
                  <a:lnTo>
                    <a:pt x="63" y="70"/>
                  </a:lnTo>
                  <a:lnTo>
                    <a:pt x="66" y="67"/>
                  </a:lnTo>
                  <a:lnTo>
                    <a:pt x="70" y="63"/>
                  </a:lnTo>
                  <a:lnTo>
                    <a:pt x="74" y="59"/>
                  </a:lnTo>
                  <a:lnTo>
                    <a:pt x="78" y="56"/>
                  </a:lnTo>
                  <a:lnTo>
                    <a:pt x="78" y="56"/>
                  </a:lnTo>
                  <a:lnTo>
                    <a:pt x="74" y="52"/>
                  </a:lnTo>
                  <a:lnTo>
                    <a:pt x="78" y="48"/>
                  </a:lnTo>
                  <a:lnTo>
                    <a:pt x="81" y="44"/>
                  </a:lnTo>
                  <a:lnTo>
                    <a:pt x="81" y="41"/>
                  </a:lnTo>
                  <a:lnTo>
                    <a:pt x="81" y="33"/>
                  </a:lnTo>
                  <a:lnTo>
                    <a:pt x="81" y="30"/>
                  </a:lnTo>
                  <a:lnTo>
                    <a:pt x="81" y="30"/>
                  </a:lnTo>
                  <a:lnTo>
                    <a:pt x="85" y="22"/>
                  </a:lnTo>
                  <a:lnTo>
                    <a:pt x="89" y="22"/>
                  </a:lnTo>
                  <a:lnTo>
                    <a:pt x="92" y="22"/>
                  </a:lnTo>
                  <a:lnTo>
                    <a:pt x="92" y="22"/>
                  </a:lnTo>
                  <a:lnTo>
                    <a:pt x="96" y="18"/>
                  </a:lnTo>
                  <a:lnTo>
                    <a:pt x="103" y="11"/>
                  </a:lnTo>
                  <a:lnTo>
                    <a:pt x="107" y="7"/>
                  </a:lnTo>
                  <a:lnTo>
                    <a:pt x="111" y="4"/>
                  </a:lnTo>
                  <a:lnTo>
                    <a:pt x="115" y="0"/>
                  </a:lnTo>
                  <a:lnTo>
                    <a:pt x="118" y="0"/>
                  </a:lnTo>
                  <a:lnTo>
                    <a:pt x="126" y="7"/>
                  </a:lnTo>
                  <a:lnTo>
                    <a:pt x="129" y="4"/>
                  </a:lnTo>
                  <a:lnTo>
                    <a:pt x="137" y="7"/>
                  </a:lnTo>
                  <a:lnTo>
                    <a:pt x="137" y="11"/>
                  </a:lnTo>
                  <a:lnTo>
                    <a:pt x="141" y="11"/>
                  </a:lnTo>
                  <a:lnTo>
                    <a:pt x="148" y="15"/>
                  </a:lnTo>
                  <a:lnTo>
                    <a:pt x="148" y="15"/>
                  </a:lnTo>
                  <a:lnTo>
                    <a:pt x="148" y="15"/>
                  </a:lnTo>
                  <a:close/>
                  <a:moveTo>
                    <a:pt x="333" y="197"/>
                  </a:moveTo>
                  <a:lnTo>
                    <a:pt x="333" y="197"/>
                  </a:lnTo>
                  <a:lnTo>
                    <a:pt x="333" y="197"/>
                  </a:lnTo>
                  <a:lnTo>
                    <a:pt x="333" y="197"/>
                  </a:lnTo>
                  <a:lnTo>
                    <a:pt x="333" y="197"/>
                  </a:lnTo>
                  <a:close/>
                  <a:moveTo>
                    <a:pt x="333" y="193"/>
                  </a:moveTo>
                  <a:lnTo>
                    <a:pt x="329" y="193"/>
                  </a:lnTo>
                  <a:lnTo>
                    <a:pt x="329" y="197"/>
                  </a:lnTo>
                  <a:lnTo>
                    <a:pt x="333" y="197"/>
                  </a:lnTo>
                  <a:lnTo>
                    <a:pt x="333" y="197"/>
                  </a:lnTo>
                  <a:lnTo>
                    <a:pt x="333" y="193"/>
                  </a:lnTo>
                  <a:lnTo>
                    <a:pt x="333" y="193"/>
                  </a:lnTo>
                  <a:close/>
                  <a:moveTo>
                    <a:pt x="329" y="193"/>
                  </a:moveTo>
                  <a:lnTo>
                    <a:pt x="329" y="197"/>
                  </a:lnTo>
                  <a:lnTo>
                    <a:pt x="329" y="197"/>
                  </a:lnTo>
                  <a:lnTo>
                    <a:pt x="329" y="197"/>
                  </a:lnTo>
                  <a:lnTo>
                    <a:pt x="329" y="193"/>
                  </a:lnTo>
                  <a:lnTo>
                    <a:pt x="329" y="193"/>
                  </a:lnTo>
                  <a:close/>
                  <a:moveTo>
                    <a:pt x="322" y="197"/>
                  </a:moveTo>
                  <a:lnTo>
                    <a:pt x="322" y="197"/>
                  </a:lnTo>
                  <a:lnTo>
                    <a:pt x="326" y="197"/>
                  </a:lnTo>
                  <a:lnTo>
                    <a:pt x="326" y="193"/>
                  </a:lnTo>
                  <a:lnTo>
                    <a:pt x="326" y="193"/>
                  </a:lnTo>
                  <a:lnTo>
                    <a:pt x="322" y="19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34" name="Freeform 31"/>
            <p:cNvSpPr>
              <a:spLocks noEditPoints="1"/>
            </p:cNvSpPr>
            <p:nvPr/>
          </p:nvSpPr>
          <p:spPr bwMode="auto">
            <a:xfrm>
              <a:off x="6131617" y="2636870"/>
              <a:ext cx="105504" cy="128663"/>
            </a:xfrm>
            <a:custGeom>
              <a:avLst/>
              <a:gdLst>
                <a:gd name="T0" fmla="*/ 22 w 22"/>
                <a:gd name="T1" fmla="*/ 24 h 27"/>
                <a:gd name="T2" fmla="*/ 20 w 22"/>
                <a:gd name="T3" fmla="*/ 25 h 27"/>
                <a:gd name="T4" fmla="*/ 21 w 22"/>
                <a:gd name="T5" fmla="*/ 27 h 27"/>
                <a:gd name="T6" fmla="*/ 19 w 22"/>
                <a:gd name="T7" fmla="*/ 24 h 27"/>
                <a:gd name="T8" fmla="*/ 19 w 22"/>
                <a:gd name="T9" fmla="*/ 23 h 27"/>
                <a:gd name="T10" fmla="*/ 18 w 22"/>
                <a:gd name="T11" fmla="*/ 23 h 27"/>
                <a:gd name="T12" fmla="*/ 18 w 22"/>
                <a:gd name="T13" fmla="*/ 21 h 27"/>
                <a:gd name="T14" fmla="*/ 16 w 22"/>
                <a:gd name="T15" fmla="*/ 17 h 27"/>
                <a:gd name="T16" fmla="*/ 16 w 22"/>
                <a:gd name="T17" fmla="*/ 17 h 27"/>
                <a:gd name="T18" fmla="*/ 13 w 22"/>
                <a:gd name="T19" fmla="*/ 17 h 27"/>
                <a:gd name="T20" fmla="*/ 11 w 22"/>
                <a:gd name="T21" fmla="*/ 15 h 27"/>
                <a:gd name="T22" fmla="*/ 12 w 22"/>
                <a:gd name="T23" fmla="*/ 18 h 27"/>
                <a:gd name="T24" fmla="*/ 12 w 22"/>
                <a:gd name="T25" fmla="*/ 19 h 27"/>
                <a:gd name="T26" fmla="*/ 11 w 22"/>
                <a:gd name="T27" fmla="*/ 22 h 27"/>
                <a:gd name="T28" fmla="*/ 11 w 22"/>
                <a:gd name="T29" fmla="*/ 20 h 27"/>
                <a:gd name="T30" fmla="*/ 10 w 22"/>
                <a:gd name="T31" fmla="*/ 21 h 27"/>
                <a:gd name="T32" fmla="*/ 10 w 22"/>
                <a:gd name="T33" fmla="*/ 19 h 27"/>
                <a:gd name="T34" fmla="*/ 9 w 22"/>
                <a:gd name="T35" fmla="*/ 19 h 27"/>
                <a:gd name="T36" fmla="*/ 9 w 22"/>
                <a:gd name="T37" fmla="*/ 21 h 27"/>
                <a:gd name="T38" fmla="*/ 9 w 22"/>
                <a:gd name="T39" fmla="*/ 22 h 27"/>
                <a:gd name="T40" fmla="*/ 8 w 22"/>
                <a:gd name="T41" fmla="*/ 22 h 27"/>
                <a:gd name="T42" fmla="*/ 7 w 22"/>
                <a:gd name="T43" fmla="*/ 21 h 27"/>
                <a:gd name="T44" fmla="*/ 6 w 22"/>
                <a:gd name="T45" fmla="*/ 19 h 27"/>
                <a:gd name="T46" fmla="*/ 4 w 22"/>
                <a:gd name="T47" fmla="*/ 15 h 27"/>
                <a:gd name="T48" fmla="*/ 4 w 22"/>
                <a:gd name="T49" fmla="*/ 12 h 27"/>
                <a:gd name="T50" fmla="*/ 1 w 22"/>
                <a:gd name="T51" fmla="*/ 10 h 27"/>
                <a:gd name="T52" fmla="*/ 2 w 22"/>
                <a:gd name="T53" fmla="*/ 7 h 27"/>
                <a:gd name="T54" fmla="*/ 4 w 22"/>
                <a:gd name="T55" fmla="*/ 6 h 27"/>
                <a:gd name="T56" fmla="*/ 3 w 22"/>
                <a:gd name="T57" fmla="*/ 5 h 27"/>
                <a:gd name="T58" fmla="*/ 0 w 22"/>
                <a:gd name="T59" fmla="*/ 3 h 27"/>
                <a:gd name="T60" fmla="*/ 1 w 22"/>
                <a:gd name="T61" fmla="*/ 1 h 27"/>
                <a:gd name="T62" fmla="*/ 1 w 22"/>
                <a:gd name="T63" fmla="*/ 0 h 27"/>
                <a:gd name="T64" fmla="*/ 2 w 22"/>
                <a:gd name="T65" fmla="*/ 1 h 27"/>
                <a:gd name="T66" fmla="*/ 4 w 22"/>
                <a:gd name="T67" fmla="*/ 2 h 27"/>
                <a:gd name="T68" fmla="*/ 4 w 22"/>
                <a:gd name="T69" fmla="*/ 1 h 27"/>
                <a:gd name="T70" fmla="*/ 6 w 22"/>
                <a:gd name="T71" fmla="*/ 2 h 27"/>
                <a:gd name="T72" fmla="*/ 7 w 22"/>
                <a:gd name="T73" fmla="*/ 3 h 27"/>
                <a:gd name="T74" fmla="*/ 8 w 22"/>
                <a:gd name="T75" fmla="*/ 5 h 27"/>
                <a:gd name="T76" fmla="*/ 9 w 22"/>
                <a:gd name="T77" fmla="*/ 6 h 27"/>
                <a:gd name="T78" fmla="*/ 13 w 22"/>
                <a:gd name="T79" fmla="*/ 6 h 27"/>
                <a:gd name="T80" fmla="*/ 17 w 22"/>
                <a:gd name="T81" fmla="*/ 6 h 27"/>
                <a:gd name="T82" fmla="*/ 18 w 22"/>
                <a:gd name="T83" fmla="*/ 7 h 27"/>
                <a:gd name="T84" fmla="*/ 18 w 22"/>
                <a:gd name="T85" fmla="*/ 9 h 27"/>
                <a:gd name="T86" fmla="*/ 17 w 22"/>
                <a:gd name="T87" fmla="*/ 11 h 27"/>
                <a:gd name="T88" fmla="*/ 16 w 22"/>
                <a:gd name="T89" fmla="*/ 11 h 27"/>
                <a:gd name="T90" fmla="*/ 15 w 22"/>
                <a:gd name="T91" fmla="*/ 13 h 27"/>
                <a:gd name="T92" fmla="*/ 16 w 22"/>
                <a:gd name="T93" fmla="*/ 15 h 27"/>
                <a:gd name="T94" fmla="*/ 17 w 22"/>
                <a:gd name="T95" fmla="*/ 16 h 27"/>
                <a:gd name="T96" fmla="*/ 17 w 22"/>
                <a:gd name="T97" fmla="*/ 16 h 27"/>
                <a:gd name="T98" fmla="*/ 18 w 22"/>
                <a:gd name="T99" fmla="*/ 14 h 27"/>
                <a:gd name="T100" fmla="*/ 19 w 22"/>
                <a:gd name="T101" fmla="*/ 14 h 27"/>
                <a:gd name="T102" fmla="*/ 20 w 22"/>
                <a:gd name="T103" fmla="*/ 15 h 27"/>
                <a:gd name="T104" fmla="*/ 21 w 22"/>
                <a:gd name="T105" fmla="*/ 17 h 27"/>
                <a:gd name="T106" fmla="*/ 22 w 22"/>
                <a:gd name="T107" fmla="*/ 21 h 27"/>
                <a:gd name="T108" fmla="*/ 22 w 22"/>
                <a:gd name="T109" fmla="*/ 22 h 27"/>
                <a:gd name="T110" fmla="*/ 16 w 22"/>
                <a:gd name="T111" fmla="*/ 18 h 27"/>
                <a:gd name="T112" fmla="*/ 16 w 22"/>
                <a:gd name="T113" fmla="*/ 19 h 27"/>
                <a:gd name="T114" fmla="*/ 14 w 22"/>
                <a:gd name="T115" fmla="*/ 19 h 27"/>
                <a:gd name="T116" fmla="*/ 15 w 22"/>
                <a:gd name="T117" fmla="*/ 19 h 27"/>
                <a:gd name="T118" fmla="*/ 14 w 22"/>
                <a:gd name="T119" fmla="*/ 18 h 27"/>
                <a:gd name="T120" fmla="*/ 12 w 22"/>
                <a:gd name="T121" fmla="*/ 18 h 27"/>
                <a:gd name="T122" fmla="*/ 14 w 22"/>
                <a:gd name="T123"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 h="27">
                  <a:moveTo>
                    <a:pt x="22" y="22"/>
                  </a:moveTo>
                  <a:cubicBezTo>
                    <a:pt x="22" y="23"/>
                    <a:pt x="22" y="23"/>
                    <a:pt x="22" y="23"/>
                  </a:cubicBezTo>
                  <a:cubicBezTo>
                    <a:pt x="22" y="24"/>
                    <a:pt x="22" y="24"/>
                    <a:pt x="22" y="24"/>
                  </a:cubicBezTo>
                  <a:cubicBezTo>
                    <a:pt x="21" y="23"/>
                    <a:pt x="21" y="23"/>
                    <a:pt x="21" y="23"/>
                  </a:cubicBezTo>
                  <a:cubicBezTo>
                    <a:pt x="21" y="24"/>
                    <a:pt x="21" y="24"/>
                    <a:pt x="21" y="24"/>
                  </a:cubicBezTo>
                  <a:cubicBezTo>
                    <a:pt x="20" y="25"/>
                    <a:pt x="20" y="25"/>
                    <a:pt x="20" y="25"/>
                  </a:cubicBezTo>
                  <a:cubicBezTo>
                    <a:pt x="21" y="25"/>
                    <a:pt x="21" y="25"/>
                    <a:pt x="21" y="25"/>
                  </a:cubicBezTo>
                  <a:cubicBezTo>
                    <a:pt x="20" y="26"/>
                    <a:pt x="20" y="26"/>
                    <a:pt x="20" y="26"/>
                  </a:cubicBezTo>
                  <a:cubicBezTo>
                    <a:pt x="21" y="27"/>
                    <a:pt x="21" y="27"/>
                    <a:pt x="21" y="27"/>
                  </a:cubicBezTo>
                  <a:cubicBezTo>
                    <a:pt x="21" y="27"/>
                    <a:pt x="21" y="27"/>
                    <a:pt x="21" y="27"/>
                  </a:cubicBezTo>
                  <a:cubicBezTo>
                    <a:pt x="20" y="25"/>
                    <a:pt x="20" y="25"/>
                    <a:pt x="20" y="25"/>
                  </a:cubicBezTo>
                  <a:cubicBezTo>
                    <a:pt x="19" y="24"/>
                    <a:pt x="19" y="24"/>
                    <a:pt x="19" y="24"/>
                  </a:cubicBezTo>
                  <a:cubicBezTo>
                    <a:pt x="19" y="24"/>
                    <a:pt x="19" y="24"/>
                    <a:pt x="19" y="24"/>
                  </a:cubicBezTo>
                  <a:cubicBezTo>
                    <a:pt x="19" y="23"/>
                    <a:pt x="19" y="23"/>
                    <a:pt x="19" y="23"/>
                  </a:cubicBezTo>
                  <a:cubicBezTo>
                    <a:pt x="19" y="23"/>
                    <a:pt x="19" y="23"/>
                    <a:pt x="19" y="23"/>
                  </a:cubicBezTo>
                  <a:cubicBezTo>
                    <a:pt x="19" y="23"/>
                    <a:pt x="19" y="23"/>
                    <a:pt x="19" y="23"/>
                  </a:cubicBezTo>
                  <a:cubicBezTo>
                    <a:pt x="18" y="23"/>
                    <a:pt x="18" y="23"/>
                    <a:pt x="18" y="23"/>
                  </a:cubicBezTo>
                  <a:cubicBezTo>
                    <a:pt x="18" y="23"/>
                    <a:pt x="18" y="23"/>
                    <a:pt x="18" y="23"/>
                  </a:cubicBezTo>
                  <a:cubicBezTo>
                    <a:pt x="18" y="22"/>
                    <a:pt x="18" y="22"/>
                    <a:pt x="18" y="22"/>
                  </a:cubicBezTo>
                  <a:cubicBezTo>
                    <a:pt x="18" y="22"/>
                    <a:pt x="18" y="22"/>
                    <a:pt x="18" y="22"/>
                  </a:cubicBezTo>
                  <a:cubicBezTo>
                    <a:pt x="18" y="21"/>
                    <a:pt x="18" y="21"/>
                    <a:pt x="18" y="21"/>
                  </a:cubicBezTo>
                  <a:cubicBezTo>
                    <a:pt x="18" y="20"/>
                    <a:pt x="18" y="20"/>
                    <a:pt x="18" y="20"/>
                  </a:cubicBezTo>
                  <a:cubicBezTo>
                    <a:pt x="18" y="20"/>
                    <a:pt x="18" y="20"/>
                    <a:pt x="18" y="20"/>
                  </a:cubicBezTo>
                  <a:cubicBezTo>
                    <a:pt x="16" y="17"/>
                    <a:pt x="16" y="17"/>
                    <a:pt x="16" y="17"/>
                  </a:cubicBezTo>
                  <a:cubicBezTo>
                    <a:pt x="16" y="17"/>
                    <a:pt x="16" y="17"/>
                    <a:pt x="16" y="17"/>
                  </a:cubicBezTo>
                  <a:cubicBezTo>
                    <a:pt x="16" y="17"/>
                    <a:pt x="16" y="17"/>
                    <a:pt x="16" y="17"/>
                  </a:cubicBezTo>
                  <a:cubicBezTo>
                    <a:pt x="16" y="17"/>
                    <a:pt x="16" y="17"/>
                    <a:pt x="16" y="17"/>
                  </a:cubicBezTo>
                  <a:cubicBezTo>
                    <a:pt x="15" y="18"/>
                    <a:pt x="15" y="18"/>
                    <a:pt x="15" y="18"/>
                  </a:cubicBezTo>
                  <a:cubicBezTo>
                    <a:pt x="13" y="17"/>
                    <a:pt x="13" y="17"/>
                    <a:pt x="13" y="17"/>
                  </a:cubicBezTo>
                  <a:cubicBezTo>
                    <a:pt x="13" y="17"/>
                    <a:pt x="13" y="17"/>
                    <a:pt x="13" y="17"/>
                  </a:cubicBezTo>
                  <a:cubicBezTo>
                    <a:pt x="13" y="17"/>
                    <a:pt x="13" y="17"/>
                    <a:pt x="13" y="17"/>
                  </a:cubicBezTo>
                  <a:cubicBezTo>
                    <a:pt x="12" y="16"/>
                    <a:pt x="12" y="16"/>
                    <a:pt x="12" y="16"/>
                  </a:cubicBezTo>
                  <a:cubicBezTo>
                    <a:pt x="11" y="15"/>
                    <a:pt x="11" y="15"/>
                    <a:pt x="11" y="15"/>
                  </a:cubicBezTo>
                  <a:cubicBezTo>
                    <a:pt x="12" y="16"/>
                    <a:pt x="12" y="16"/>
                    <a:pt x="12" y="16"/>
                  </a:cubicBezTo>
                  <a:cubicBezTo>
                    <a:pt x="12" y="17"/>
                    <a:pt x="12" y="17"/>
                    <a:pt x="12" y="17"/>
                  </a:cubicBezTo>
                  <a:cubicBezTo>
                    <a:pt x="12" y="18"/>
                    <a:pt x="12" y="18"/>
                    <a:pt x="12" y="18"/>
                  </a:cubicBezTo>
                  <a:cubicBezTo>
                    <a:pt x="11" y="18"/>
                    <a:pt x="11" y="18"/>
                    <a:pt x="11" y="18"/>
                  </a:cubicBezTo>
                  <a:cubicBezTo>
                    <a:pt x="12" y="18"/>
                    <a:pt x="12" y="18"/>
                    <a:pt x="12" y="18"/>
                  </a:cubicBezTo>
                  <a:cubicBezTo>
                    <a:pt x="12" y="19"/>
                    <a:pt x="12" y="19"/>
                    <a:pt x="12" y="19"/>
                  </a:cubicBezTo>
                  <a:cubicBezTo>
                    <a:pt x="12" y="20"/>
                    <a:pt x="12" y="20"/>
                    <a:pt x="12" y="20"/>
                  </a:cubicBezTo>
                  <a:cubicBezTo>
                    <a:pt x="11" y="20"/>
                    <a:pt x="11" y="20"/>
                    <a:pt x="11" y="20"/>
                  </a:cubicBezTo>
                  <a:cubicBezTo>
                    <a:pt x="11" y="22"/>
                    <a:pt x="11" y="22"/>
                    <a:pt x="11" y="22"/>
                  </a:cubicBezTo>
                  <a:cubicBezTo>
                    <a:pt x="10" y="21"/>
                    <a:pt x="10" y="21"/>
                    <a:pt x="10" y="21"/>
                  </a:cubicBezTo>
                  <a:cubicBezTo>
                    <a:pt x="10" y="20"/>
                    <a:pt x="10" y="20"/>
                    <a:pt x="10" y="20"/>
                  </a:cubicBezTo>
                  <a:cubicBezTo>
                    <a:pt x="11" y="20"/>
                    <a:pt x="11" y="20"/>
                    <a:pt x="11" y="20"/>
                  </a:cubicBezTo>
                  <a:cubicBezTo>
                    <a:pt x="11" y="20"/>
                    <a:pt x="11" y="20"/>
                    <a:pt x="11" y="20"/>
                  </a:cubicBezTo>
                  <a:cubicBezTo>
                    <a:pt x="10" y="20"/>
                    <a:pt x="10" y="20"/>
                    <a:pt x="10" y="20"/>
                  </a:cubicBezTo>
                  <a:cubicBezTo>
                    <a:pt x="10" y="21"/>
                    <a:pt x="10" y="21"/>
                    <a:pt x="10" y="21"/>
                  </a:cubicBezTo>
                  <a:cubicBezTo>
                    <a:pt x="9" y="20"/>
                    <a:pt x="9" y="20"/>
                    <a:pt x="9" y="20"/>
                  </a:cubicBezTo>
                  <a:cubicBezTo>
                    <a:pt x="10" y="19"/>
                    <a:pt x="10" y="19"/>
                    <a:pt x="10" y="19"/>
                  </a:cubicBezTo>
                  <a:cubicBezTo>
                    <a:pt x="10" y="19"/>
                    <a:pt x="10" y="19"/>
                    <a:pt x="10" y="19"/>
                  </a:cubicBezTo>
                  <a:cubicBezTo>
                    <a:pt x="9" y="18"/>
                    <a:pt x="9" y="18"/>
                    <a:pt x="9" y="18"/>
                  </a:cubicBezTo>
                  <a:cubicBezTo>
                    <a:pt x="10" y="19"/>
                    <a:pt x="10" y="19"/>
                    <a:pt x="10" y="19"/>
                  </a:cubicBezTo>
                  <a:cubicBezTo>
                    <a:pt x="9" y="19"/>
                    <a:pt x="9" y="19"/>
                    <a:pt x="9" y="19"/>
                  </a:cubicBezTo>
                  <a:cubicBezTo>
                    <a:pt x="9" y="20"/>
                    <a:pt x="9" y="20"/>
                    <a:pt x="9" y="20"/>
                  </a:cubicBezTo>
                  <a:cubicBezTo>
                    <a:pt x="9" y="20"/>
                    <a:pt x="9" y="20"/>
                    <a:pt x="9" y="20"/>
                  </a:cubicBezTo>
                  <a:cubicBezTo>
                    <a:pt x="9" y="21"/>
                    <a:pt x="9" y="21"/>
                    <a:pt x="9" y="21"/>
                  </a:cubicBezTo>
                  <a:cubicBezTo>
                    <a:pt x="9" y="22"/>
                    <a:pt x="9" y="22"/>
                    <a:pt x="9" y="22"/>
                  </a:cubicBezTo>
                  <a:cubicBezTo>
                    <a:pt x="9" y="22"/>
                    <a:pt x="9" y="22"/>
                    <a:pt x="9" y="22"/>
                  </a:cubicBezTo>
                  <a:cubicBezTo>
                    <a:pt x="9" y="22"/>
                    <a:pt x="9" y="22"/>
                    <a:pt x="9" y="22"/>
                  </a:cubicBezTo>
                  <a:cubicBezTo>
                    <a:pt x="8" y="22"/>
                    <a:pt x="8" y="22"/>
                    <a:pt x="8" y="22"/>
                  </a:cubicBezTo>
                  <a:cubicBezTo>
                    <a:pt x="8" y="22"/>
                    <a:pt x="8" y="22"/>
                    <a:pt x="8" y="22"/>
                  </a:cubicBezTo>
                  <a:cubicBezTo>
                    <a:pt x="8" y="22"/>
                    <a:pt x="8" y="22"/>
                    <a:pt x="8" y="22"/>
                  </a:cubicBezTo>
                  <a:cubicBezTo>
                    <a:pt x="7" y="22"/>
                    <a:pt x="7" y="22"/>
                    <a:pt x="7" y="22"/>
                  </a:cubicBezTo>
                  <a:cubicBezTo>
                    <a:pt x="7" y="22"/>
                    <a:pt x="7" y="22"/>
                    <a:pt x="7" y="22"/>
                  </a:cubicBezTo>
                  <a:cubicBezTo>
                    <a:pt x="7" y="21"/>
                    <a:pt x="7" y="21"/>
                    <a:pt x="7" y="21"/>
                  </a:cubicBezTo>
                  <a:cubicBezTo>
                    <a:pt x="6" y="21"/>
                    <a:pt x="6" y="21"/>
                    <a:pt x="6" y="21"/>
                  </a:cubicBezTo>
                  <a:cubicBezTo>
                    <a:pt x="6" y="20"/>
                    <a:pt x="6" y="20"/>
                    <a:pt x="6" y="20"/>
                  </a:cubicBezTo>
                  <a:cubicBezTo>
                    <a:pt x="6" y="19"/>
                    <a:pt x="6" y="19"/>
                    <a:pt x="6" y="19"/>
                  </a:cubicBezTo>
                  <a:cubicBezTo>
                    <a:pt x="6" y="18"/>
                    <a:pt x="6" y="18"/>
                    <a:pt x="6" y="18"/>
                  </a:cubicBezTo>
                  <a:cubicBezTo>
                    <a:pt x="4" y="17"/>
                    <a:pt x="4" y="17"/>
                    <a:pt x="4" y="17"/>
                  </a:cubicBezTo>
                  <a:cubicBezTo>
                    <a:pt x="4" y="15"/>
                    <a:pt x="4" y="15"/>
                    <a:pt x="4" y="15"/>
                  </a:cubicBezTo>
                  <a:cubicBezTo>
                    <a:pt x="4" y="15"/>
                    <a:pt x="4" y="15"/>
                    <a:pt x="4" y="15"/>
                  </a:cubicBezTo>
                  <a:cubicBezTo>
                    <a:pt x="4" y="14"/>
                    <a:pt x="4" y="14"/>
                    <a:pt x="4" y="14"/>
                  </a:cubicBezTo>
                  <a:cubicBezTo>
                    <a:pt x="4" y="12"/>
                    <a:pt x="4" y="12"/>
                    <a:pt x="4" y="12"/>
                  </a:cubicBezTo>
                  <a:cubicBezTo>
                    <a:pt x="3" y="11"/>
                    <a:pt x="3" y="11"/>
                    <a:pt x="3" y="11"/>
                  </a:cubicBezTo>
                  <a:cubicBezTo>
                    <a:pt x="2" y="11"/>
                    <a:pt x="2" y="11"/>
                    <a:pt x="2" y="11"/>
                  </a:cubicBezTo>
                  <a:cubicBezTo>
                    <a:pt x="1" y="10"/>
                    <a:pt x="1" y="10"/>
                    <a:pt x="1" y="10"/>
                  </a:cubicBezTo>
                  <a:cubicBezTo>
                    <a:pt x="1" y="8"/>
                    <a:pt x="1" y="8"/>
                    <a:pt x="1" y="8"/>
                  </a:cubicBezTo>
                  <a:cubicBezTo>
                    <a:pt x="2" y="8"/>
                    <a:pt x="2" y="8"/>
                    <a:pt x="2" y="8"/>
                  </a:cubicBezTo>
                  <a:cubicBezTo>
                    <a:pt x="2" y="7"/>
                    <a:pt x="2" y="7"/>
                    <a:pt x="2" y="7"/>
                  </a:cubicBezTo>
                  <a:cubicBezTo>
                    <a:pt x="3" y="6"/>
                    <a:pt x="3" y="6"/>
                    <a:pt x="3" y="6"/>
                  </a:cubicBezTo>
                  <a:cubicBezTo>
                    <a:pt x="3" y="7"/>
                    <a:pt x="3" y="7"/>
                    <a:pt x="3" y="7"/>
                  </a:cubicBezTo>
                  <a:cubicBezTo>
                    <a:pt x="4" y="6"/>
                    <a:pt x="4" y="6"/>
                    <a:pt x="4" y="6"/>
                  </a:cubicBezTo>
                  <a:cubicBezTo>
                    <a:pt x="3" y="5"/>
                    <a:pt x="3" y="5"/>
                    <a:pt x="3" y="5"/>
                  </a:cubicBezTo>
                  <a:cubicBezTo>
                    <a:pt x="4" y="5"/>
                    <a:pt x="4" y="5"/>
                    <a:pt x="4" y="5"/>
                  </a:cubicBezTo>
                  <a:cubicBezTo>
                    <a:pt x="3" y="5"/>
                    <a:pt x="3" y="5"/>
                    <a:pt x="3" y="5"/>
                  </a:cubicBezTo>
                  <a:cubicBezTo>
                    <a:pt x="2" y="5"/>
                    <a:pt x="2" y="5"/>
                    <a:pt x="2" y="5"/>
                  </a:cubicBezTo>
                  <a:cubicBezTo>
                    <a:pt x="0" y="4"/>
                    <a:pt x="0" y="4"/>
                    <a:pt x="0" y="4"/>
                  </a:cubicBezTo>
                  <a:cubicBezTo>
                    <a:pt x="0" y="3"/>
                    <a:pt x="0" y="3"/>
                    <a:pt x="0" y="3"/>
                  </a:cubicBezTo>
                  <a:cubicBezTo>
                    <a:pt x="1" y="2"/>
                    <a:pt x="1" y="2"/>
                    <a:pt x="1" y="2"/>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2" y="0"/>
                    <a:pt x="2" y="0"/>
                    <a:pt x="2" y="0"/>
                  </a:cubicBezTo>
                  <a:cubicBezTo>
                    <a:pt x="2" y="1"/>
                    <a:pt x="2" y="1"/>
                    <a:pt x="2" y="1"/>
                  </a:cubicBezTo>
                  <a:cubicBezTo>
                    <a:pt x="2" y="1"/>
                    <a:pt x="2" y="1"/>
                    <a:pt x="2" y="1"/>
                  </a:cubicBezTo>
                  <a:cubicBezTo>
                    <a:pt x="3" y="2"/>
                    <a:pt x="3" y="2"/>
                    <a:pt x="3" y="2"/>
                  </a:cubicBezTo>
                  <a:cubicBezTo>
                    <a:pt x="4" y="2"/>
                    <a:pt x="4" y="2"/>
                    <a:pt x="4" y="2"/>
                  </a:cubicBezTo>
                  <a:cubicBezTo>
                    <a:pt x="4" y="2"/>
                    <a:pt x="4" y="2"/>
                    <a:pt x="4" y="2"/>
                  </a:cubicBezTo>
                  <a:cubicBezTo>
                    <a:pt x="3" y="2"/>
                    <a:pt x="3" y="2"/>
                    <a:pt x="3" y="2"/>
                  </a:cubicBezTo>
                  <a:cubicBezTo>
                    <a:pt x="4" y="1"/>
                    <a:pt x="4" y="1"/>
                    <a:pt x="4" y="1"/>
                  </a:cubicBezTo>
                  <a:cubicBezTo>
                    <a:pt x="4" y="1"/>
                    <a:pt x="4" y="1"/>
                    <a:pt x="4" y="1"/>
                  </a:cubicBezTo>
                  <a:cubicBezTo>
                    <a:pt x="5" y="2"/>
                    <a:pt x="5" y="2"/>
                    <a:pt x="5" y="2"/>
                  </a:cubicBezTo>
                  <a:cubicBezTo>
                    <a:pt x="5" y="2"/>
                    <a:pt x="5" y="2"/>
                    <a:pt x="5" y="2"/>
                  </a:cubicBezTo>
                  <a:cubicBezTo>
                    <a:pt x="6" y="2"/>
                    <a:pt x="6" y="2"/>
                    <a:pt x="6" y="2"/>
                  </a:cubicBezTo>
                  <a:cubicBezTo>
                    <a:pt x="6" y="2"/>
                    <a:pt x="6" y="2"/>
                    <a:pt x="6" y="2"/>
                  </a:cubicBezTo>
                  <a:cubicBezTo>
                    <a:pt x="7" y="2"/>
                    <a:pt x="7" y="2"/>
                    <a:pt x="7" y="2"/>
                  </a:cubicBezTo>
                  <a:cubicBezTo>
                    <a:pt x="7" y="3"/>
                    <a:pt x="7" y="3"/>
                    <a:pt x="7" y="3"/>
                  </a:cubicBezTo>
                  <a:cubicBezTo>
                    <a:pt x="7" y="4"/>
                    <a:pt x="7" y="4"/>
                    <a:pt x="7" y="4"/>
                  </a:cubicBezTo>
                  <a:cubicBezTo>
                    <a:pt x="7" y="4"/>
                    <a:pt x="7" y="4"/>
                    <a:pt x="7" y="4"/>
                  </a:cubicBezTo>
                  <a:cubicBezTo>
                    <a:pt x="8" y="5"/>
                    <a:pt x="8" y="5"/>
                    <a:pt x="8" y="5"/>
                  </a:cubicBezTo>
                  <a:cubicBezTo>
                    <a:pt x="8" y="6"/>
                    <a:pt x="8" y="6"/>
                    <a:pt x="8" y="6"/>
                  </a:cubicBezTo>
                  <a:cubicBezTo>
                    <a:pt x="9" y="6"/>
                    <a:pt x="9" y="6"/>
                    <a:pt x="9" y="6"/>
                  </a:cubicBezTo>
                  <a:cubicBezTo>
                    <a:pt x="9" y="6"/>
                    <a:pt x="9" y="6"/>
                    <a:pt x="9" y="6"/>
                  </a:cubicBezTo>
                  <a:cubicBezTo>
                    <a:pt x="10" y="6"/>
                    <a:pt x="10" y="6"/>
                    <a:pt x="10" y="6"/>
                  </a:cubicBezTo>
                  <a:cubicBezTo>
                    <a:pt x="12" y="6"/>
                    <a:pt x="12" y="6"/>
                    <a:pt x="12" y="6"/>
                  </a:cubicBezTo>
                  <a:cubicBezTo>
                    <a:pt x="13" y="6"/>
                    <a:pt x="13" y="6"/>
                    <a:pt x="13" y="6"/>
                  </a:cubicBezTo>
                  <a:cubicBezTo>
                    <a:pt x="15" y="6"/>
                    <a:pt x="15" y="6"/>
                    <a:pt x="15" y="6"/>
                  </a:cubicBezTo>
                  <a:cubicBezTo>
                    <a:pt x="16" y="6"/>
                    <a:pt x="16" y="6"/>
                    <a:pt x="16" y="6"/>
                  </a:cubicBezTo>
                  <a:cubicBezTo>
                    <a:pt x="17" y="6"/>
                    <a:pt x="17" y="6"/>
                    <a:pt x="17" y="6"/>
                  </a:cubicBezTo>
                  <a:cubicBezTo>
                    <a:pt x="17" y="7"/>
                    <a:pt x="17" y="7"/>
                    <a:pt x="17" y="7"/>
                  </a:cubicBezTo>
                  <a:cubicBezTo>
                    <a:pt x="18" y="6"/>
                    <a:pt x="18" y="6"/>
                    <a:pt x="18" y="6"/>
                  </a:cubicBezTo>
                  <a:cubicBezTo>
                    <a:pt x="18" y="7"/>
                    <a:pt x="18" y="7"/>
                    <a:pt x="18" y="7"/>
                  </a:cubicBezTo>
                  <a:cubicBezTo>
                    <a:pt x="19" y="7"/>
                    <a:pt x="19" y="7"/>
                    <a:pt x="19" y="7"/>
                  </a:cubicBezTo>
                  <a:cubicBezTo>
                    <a:pt x="18" y="8"/>
                    <a:pt x="18" y="8"/>
                    <a:pt x="18" y="8"/>
                  </a:cubicBezTo>
                  <a:cubicBezTo>
                    <a:pt x="18" y="9"/>
                    <a:pt x="18" y="9"/>
                    <a:pt x="18" y="9"/>
                  </a:cubicBezTo>
                  <a:cubicBezTo>
                    <a:pt x="18" y="10"/>
                    <a:pt x="18" y="10"/>
                    <a:pt x="18" y="10"/>
                  </a:cubicBezTo>
                  <a:cubicBezTo>
                    <a:pt x="17" y="11"/>
                    <a:pt x="17" y="11"/>
                    <a:pt x="17" y="11"/>
                  </a:cubicBezTo>
                  <a:cubicBezTo>
                    <a:pt x="17" y="11"/>
                    <a:pt x="17" y="11"/>
                    <a:pt x="17" y="11"/>
                  </a:cubicBezTo>
                  <a:cubicBezTo>
                    <a:pt x="17" y="12"/>
                    <a:pt x="17" y="12"/>
                    <a:pt x="17" y="12"/>
                  </a:cubicBezTo>
                  <a:cubicBezTo>
                    <a:pt x="16" y="12"/>
                    <a:pt x="16" y="12"/>
                    <a:pt x="16" y="12"/>
                  </a:cubicBezTo>
                  <a:cubicBezTo>
                    <a:pt x="16" y="11"/>
                    <a:pt x="16" y="11"/>
                    <a:pt x="16" y="11"/>
                  </a:cubicBezTo>
                  <a:cubicBezTo>
                    <a:pt x="15" y="12"/>
                    <a:pt x="15" y="12"/>
                    <a:pt x="15" y="12"/>
                  </a:cubicBezTo>
                  <a:cubicBezTo>
                    <a:pt x="15" y="12"/>
                    <a:pt x="15" y="12"/>
                    <a:pt x="15" y="12"/>
                  </a:cubicBezTo>
                  <a:cubicBezTo>
                    <a:pt x="15" y="13"/>
                    <a:pt x="15" y="13"/>
                    <a:pt x="15" y="13"/>
                  </a:cubicBezTo>
                  <a:cubicBezTo>
                    <a:pt x="15" y="13"/>
                    <a:pt x="15" y="13"/>
                    <a:pt x="15" y="13"/>
                  </a:cubicBezTo>
                  <a:cubicBezTo>
                    <a:pt x="15" y="14"/>
                    <a:pt x="15" y="14"/>
                    <a:pt x="15" y="14"/>
                  </a:cubicBezTo>
                  <a:cubicBezTo>
                    <a:pt x="16" y="15"/>
                    <a:pt x="16" y="15"/>
                    <a:pt x="16" y="15"/>
                  </a:cubicBezTo>
                  <a:cubicBezTo>
                    <a:pt x="16" y="15"/>
                    <a:pt x="16" y="15"/>
                    <a:pt x="16" y="15"/>
                  </a:cubicBezTo>
                  <a:cubicBezTo>
                    <a:pt x="16" y="16"/>
                    <a:pt x="16" y="16"/>
                    <a:pt x="16" y="16"/>
                  </a:cubicBezTo>
                  <a:cubicBezTo>
                    <a:pt x="17" y="16"/>
                    <a:pt x="17" y="16"/>
                    <a:pt x="17" y="16"/>
                  </a:cubicBezTo>
                  <a:cubicBezTo>
                    <a:pt x="18" y="16"/>
                    <a:pt x="18" y="16"/>
                    <a:pt x="18" y="16"/>
                  </a:cubicBezTo>
                  <a:cubicBezTo>
                    <a:pt x="18" y="16"/>
                    <a:pt x="18" y="16"/>
                    <a:pt x="18" y="16"/>
                  </a:cubicBezTo>
                  <a:cubicBezTo>
                    <a:pt x="17" y="16"/>
                    <a:pt x="17" y="16"/>
                    <a:pt x="17" y="16"/>
                  </a:cubicBezTo>
                  <a:cubicBezTo>
                    <a:pt x="18" y="15"/>
                    <a:pt x="18" y="15"/>
                    <a:pt x="18" y="15"/>
                  </a:cubicBezTo>
                  <a:cubicBezTo>
                    <a:pt x="18" y="14"/>
                    <a:pt x="18" y="14"/>
                    <a:pt x="18" y="14"/>
                  </a:cubicBezTo>
                  <a:cubicBezTo>
                    <a:pt x="18" y="14"/>
                    <a:pt x="18" y="14"/>
                    <a:pt x="18" y="14"/>
                  </a:cubicBezTo>
                  <a:cubicBezTo>
                    <a:pt x="18" y="14"/>
                    <a:pt x="18" y="14"/>
                    <a:pt x="18" y="14"/>
                  </a:cubicBezTo>
                  <a:cubicBezTo>
                    <a:pt x="18" y="13"/>
                    <a:pt x="18" y="13"/>
                    <a:pt x="18" y="13"/>
                  </a:cubicBezTo>
                  <a:cubicBezTo>
                    <a:pt x="19" y="14"/>
                    <a:pt x="19" y="14"/>
                    <a:pt x="19" y="14"/>
                  </a:cubicBezTo>
                  <a:cubicBezTo>
                    <a:pt x="20" y="14"/>
                    <a:pt x="20" y="14"/>
                    <a:pt x="20" y="14"/>
                  </a:cubicBezTo>
                  <a:cubicBezTo>
                    <a:pt x="20" y="14"/>
                    <a:pt x="20" y="14"/>
                    <a:pt x="20" y="14"/>
                  </a:cubicBezTo>
                  <a:cubicBezTo>
                    <a:pt x="20" y="15"/>
                    <a:pt x="20" y="15"/>
                    <a:pt x="20" y="15"/>
                  </a:cubicBezTo>
                  <a:cubicBezTo>
                    <a:pt x="20" y="16"/>
                    <a:pt x="20" y="16"/>
                    <a:pt x="20" y="16"/>
                  </a:cubicBezTo>
                  <a:cubicBezTo>
                    <a:pt x="20" y="17"/>
                    <a:pt x="20" y="17"/>
                    <a:pt x="20" y="17"/>
                  </a:cubicBezTo>
                  <a:cubicBezTo>
                    <a:pt x="21" y="17"/>
                    <a:pt x="21" y="17"/>
                    <a:pt x="21" y="17"/>
                  </a:cubicBezTo>
                  <a:cubicBezTo>
                    <a:pt x="21" y="19"/>
                    <a:pt x="21" y="19"/>
                    <a:pt x="21" y="19"/>
                  </a:cubicBezTo>
                  <a:cubicBezTo>
                    <a:pt x="21" y="20"/>
                    <a:pt x="21" y="20"/>
                    <a:pt x="21" y="20"/>
                  </a:cubicBezTo>
                  <a:cubicBezTo>
                    <a:pt x="22" y="21"/>
                    <a:pt x="22" y="21"/>
                    <a:pt x="22" y="21"/>
                  </a:cubicBezTo>
                  <a:cubicBezTo>
                    <a:pt x="22" y="21"/>
                    <a:pt x="22" y="21"/>
                    <a:pt x="22" y="21"/>
                  </a:cubicBezTo>
                  <a:cubicBezTo>
                    <a:pt x="22" y="21"/>
                    <a:pt x="22" y="21"/>
                    <a:pt x="22" y="21"/>
                  </a:cubicBezTo>
                  <a:cubicBezTo>
                    <a:pt x="22" y="22"/>
                    <a:pt x="22" y="22"/>
                    <a:pt x="22" y="22"/>
                  </a:cubicBezTo>
                  <a:cubicBezTo>
                    <a:pt x="22" y="22"/>
                    <a:pt x="22" y="22"/>
                    <a:pt x="22" y="22"/>
                  </a:cubicBezTo>
                  <a:close/>
                  <a:moveTo>
                    <a:pt x="16" y="19"/>
                  </a:moveTo>
                  <a:cubicBezTo>
                    <a:pt x="16" y="18"/>
                    <a:pt x="16" y="18"/>
                    <a:pt x="16" y="18"/>
                  </a:cubicBezTo>
                  <a:cubicBezTo>
                    <a:pt x="16" y="18"/>
                    <a:pt x="16" y="18"/>
                    <a:pt x="16" y="18"/>
                  </a:cubicBezTo>
                  <a:cubicBezTo>
                    <a:pt x="16" y="19"/>
                    <a:pt x="16" y="19"/>
                    <a:pt x="16" y="19"/>
                  </a:cubicBezTo>
                  <a:cubicBezTo>
                    <a:pt x="16" y="19"/>
                    <a:pt x="16" y="19"/>
                    <a:pt x="16" y="19"/>
                  </a:cubicBezTo>
                  <a:cubicBezTo>
                    <a:pt x="16" y="19"/>
                    <a:pt x="16" y="19"/>
                    <a:pt x="16" y="19"/>
                  </a:cubicBezTo>
                  <a:close/>
                  <a:moveTo>
                    <a:pt x="14" y="18"/>
                  </a:moveTo>
                  <a:cubicBezTo>
                    <a:pt x="14" y="19"/>
                    <a:pt x="14" y="19"/>
                    <a:pt x="14" y="19"/>
                  </a:cubicBezTo>
                  <a:cubicBezTo>
                    <a:pt x="14" y="20"/>
                    <a:pt x="14" y="20"/>
                    <a:pt x="14" y="20"/>
                  </a:cubicBezTo>
                  <a:cubicBezTo>
                    <a:pt x="15" y="20"/>
                    <a:pt x="15" y="20"/>
                    <a:pt x="15" y="20"/>
                  </a:cubicBezTo>
                  <a:cubicBezTo>
                    <a:pt x="15" y="19"/>
                    <a:pt x="15" y="19"/>
                    <a:pt x="15" y="19"/>
                  </a:cubicBezTo>
                  <a:cubicBezTo>
                    <a:pt x="15" y="19"/>
                    <a:pt x="15" y="19"/>
                    <a:pt x="15" y="19"/>
                  </a:cubicBezTo>
                  <a:cubicBezTo>
                    <a:pt x="14" y="18"/>
                    <a:pt x="14" y="18"/>
                    <a:pt x="14" y="18"/>
                  </a:cubicBezTo>
                  <a:cubicBezTo>
                    <a:pt x="14" y="18"/>
                    <a:pt x="14" y="18"/>
                    <a:pt x="14" y="18"/>
                  </a:cubicBezTo>
                  <a:close/>
                  <a:moveTo>
                    <a:pt x="13" y="18"/>
                  </a:moveTo>
                  <a:cubicBezTo>
                    <a:pt x="12" y="18"/>
                    <a:pt x="12" y="18"/>
                    <a:pt x="12" y="18"/>
                  </a:cubicBezTo>
                  <a:cubicBezTo>
                    <a:pt x="12" y="18"/>
                    <a:pt x="12" y="18"/>
                    <a:pt x="12" y="18"/>
                  </a:cubicBezTo>
                  <a:cubicBezTo>
                    <a:pt x="13" y="20"/>
                    <a:pt x="13" y="20"/>
                    <a:pt x="13" y="20"/>
                  </a:cubicBezTo>
                  <a:cubicBezTo>
                    <a:pt x="14" y="20"/>
                    <a:pt x="14" y="20"/>
                    <a:pt x="14" y="20"/>
                  </a:cubicBezTo>
                  <a:cubicBezTo>
                    <a:pt x="14" y="18"/>
                    <a:pt x="14" y="18"/>
                    <a:pt x="14" y="18"/>
                  </a:cubicBezTo>
                  <a:lnTo>
                    <a:pt x="13" y="1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35" name="Freeform 32"/>
            <p:cNvSpPr/>
            <p:nvPr/>
          </p:nvSpPr>
          <p:spPr bwMode="auto">
            <a:xfrm>
              <a:off x="6141910" y="2603418"/>
              <a:ext cx="65619" cy="33452"/>
            </a:xfrm>
            <a:custGeom>
              <a:avLst/>
              <a:gdLst>
                <a:gd name="T0" fmla="*/ 0 w 51"/>
                <a:gd name="T1" fmla="*/ 11 h 26"/>
                <a:gd name="T2" fmla="*/ 3 w 51"/>
                <a:gd name="T3" fmla="*/ 11 h 26"/>
                <a:gd name="T4" fmla="*/ 7 w 51"/>
                <a:gd name="T5" fmla="*/ 4 h 26"/>
                <a:gd name="T6" fmla="*/ 14 w 51"/>
                <a:gd name="T7" fmla="*/ 0 h 26"/>
                <a:gd name="T8" fmla="*/ 22 w 51"/>
                <a:gd name="T9" fmla="*/ 0 h 26"/>
                <a:gd name="T10" fmla="*/ 22 w 51"/>
                <a:gd name="T11" fmla="*/ 0 h 26"/>
                <a:gd name="T12" fmla="*/ 29 w 51"/>
                <a:gd name="T13" fmla="*/ 4 h 26"/>
                <a:gd name="T14" fmla="*/ 33 w 51"/>
                <a:gd name="T15" fmla="*/ 4 h 26"/>
                <a:gd name="T16" fmla="*/ 37 w 51"/>
                <a:gd name="T17" fmla="*/ 4 h 26"/>
                <a:gd name="T18" fmla="*/ 40 w 51"/>
                <a:gd name="T19" fmla="*/ 4 h 26"/>
                <a:gd name="T20" fmla="*/ 44 w 51"/>
                <a:gd name="T21" fmla="*/ 4 h 26"/>
                <a:gd name="T22" fmla="*/ 44 w 51"/>
                <a:gd name="T23" fmla="*/ 4 h 26"/>
                <a:gd name="T24" fmla="*/ 44 w 51"/>
                <a:gd name="T25" fmla="*/ 8 h 26"/>
                <a:gd name="T26" fmla="*/ 44 w 51"/>
                <a:gd name="T27" fmla="*/ 11 h 26"/>
                <a:gd name="T28" fmla="*/ 48 w 51"/>
                <a:gd name="T29" fmla="*/ 15 h 26"/>
                <a:gd name="T30" fmla="*/ 48 w 51"/>
                <a:gd name="T31" fmla="*/ 19 h 26"/>
                <a:gd name="T32" fmla="*/ 51 w 51"/>
                <a:gd name="T33" fmla="*/ 19 h 26"/>
                <a:gd name="T34" fmla="*/ 44 w 51"/>
                <a:gd name="T35" fmla="*/ 22 h 26"/>
                <a:gd name="T36" fmla="*/ 40 w 51"/>
                <a:gd name="T37" fmla="*/ 22 h 26"/>
                <a:gd name="T38" fmla="*/ 33 w 51"/>
                <a:gd name="T39" fmla="*/ 22 h 26"/>
                <a:gd name="T40" fmla="*/ 29 w 51"/>
                <a:gd name="T41" fmla="*/ 22 h 26"/>
                <a:gd name="T42" fmla="*/ 26 w 51"/>
                <a:gd name="T43" fmla="*/ 22 h 26"/>
                <a:gd name="T44" fmla="*/ 22 w 51"/>
                <a:gd name="T45" fmla="*/ 26 h 26"/>
                <a:gd name="T46" fmla="*/ 18 w 51"/>
                <a:gd name="T47" fmla="*/ 26 h 26"/>
                <a:gd name="T48" fmla="*/ 11 w 51"/>
                <a:gd name="T49" fmla="*/ 22 h 26"/>
                <a:gd name="T50" fmla="*/ 7 w 51"/>
                <a:gd name="T51" fmla="*/ 22 h 26"/>
                <a:gd name="T52" fmla="*/ 3 w 51"/>
                <a:gd name="T53" fmla="*/ 22 h 26"/>
                <a:gd name="T54" fmla="*/ 0 w 51"/>
                <a:gd name="T55" fmla="*/ 19 h 26"/>
                <a:gd name="T56" fmla="*/ 0 w 51"/>
                <a:gd name="T57" fmla="*/ 15 h 26"/>
                <a:gd name="T58" fmla="*/ 0 w 51"/>
                <a:gd name="T5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 h="26">
                  <a:moveTo>
                    <a:pt x="0" y="11"/>
                  </a:moveTo>
                  <a:lnTo>
                    <a:pt x="3" y="11"/>
                  </a:lnTo>
                  <a:lnTo>
                    <a:pt x="7" y="4"/>
                  </a:lnTo>
                  <a:lnTo>
                    <a:pt x="14" y="0"/>
                  </a:lnTo>
                  <a:lnTo>
                    <a:pt x="22" y="0"/>
                  </a:lnTo>
                  <a:lnTo>
                    <a:pt x="22" y="0"/>
                  </a:lnTo>
                  <a:lnTo>
                    <a:pt x="29" y="4"/>
                  </a:lnTo>
                  <a:lnTo>
                    <a:pt x="33" y="4"/>
                  </a:lnTo>
                  <a:lnTo>
                    <a:pt x="37" y="4"/>
                  </a:lnTo>
                  <a:lnTo>
                    <a:pt x="40" y="4"/>
                  </a:lnTo>
                  <a:lnTo>
                    <a:pt x="44" y="4"/>
                  </a:lnTo>
                  <a:lnTo>
                    <a:pt x="44" y="4"/>
                  </a:lnTo>
                  <a:lnTo>
                    <a:pt x="44" y="8"/>
                  </a:lnTo>
                  <a:lnTo>
                    <a:pt x="44" y="11"/>
                  </a:lnTo>
                  <a:lnTo>
                    <a:pt x="48" y="15"/>
                  </a:lnTo>
                  <a:lnTo>
                    <a:pt x="48" y="19"/>
                  </a:lnTo>
                  <a:lnTo>
                    <a:pt x="51" y="19"/>
                  </a:lnTo>
                  <a:lnTo>
                    <a:pt x="44" y="22"/>
                  </a:lnTo>
                  <a:lnTo>
                    <a:pt x="40" y="22"/>
                  </a:lnTo>
                  <a:lnTo>
                    <a:pt x="33" y="22"/>
                  </a:lnTo>
                  <a:lnTo>
                    <a:pt x="29" y="22"/>
                  </a:lnTo>
                  <a:lnTo>
                    <a:pt x="26" y="22"/>
                  </a:lnTo>
                  <a:lnTo>
                    <a:pt x="22" y="26"/>
                  </a:lnTo>
                  <a:lnTo>
                    <a:pt x="18" y="26"/>
                  </a:lnTo>
                  <a:lnTo>
                    <a:pt x="11" y="22"/>
                  </a:lnTo>
                  <a:lnTo>
                    <a:pt x="7" y="22"/>
                  </a:lnTo>
                  <a:lnTo>
                    <a:pt x="3" y="22"/>
                  </a:lnTo>
                  <a:lnTo>
                    <a:pt x="0" y="19"/>
                  </a:lnTo>
                  <a:lnTo>
                    <a:pt x="0" y="15"/>
                  </a:lnTo>
                  <a:lnTo>
                    <a:pt x="0" y="11"/>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36" name="Freeform 33"/>
            <p:cNvSpPr/>
            <p:nvPr/>
          </p:nvSpPr>
          <p:spPr bwMode="auto">
            <a:xfrm>
              <a:off x="5955347" y="2560960"/>
              <a:ext cx="176269" cy="81058"/>
            </a:xfrm>
            <a:custGeom>
              <a:avLst/>
              <a:gdLst>
                <a:gd name="T0" fmla="*/ 4 w 137"/>
                <a:gd name="T1" fmla="*/ 0 h 63"/>
                <a:gd name="T2" fmla="*/ 11 w 137"/>
                <a:gd name="T3" fmla="*/ 4 h 63"/>
                <a:gd name="T4" fmla="*/ 15 w 137"/>
                <a:gd name="T5" fmla="*/ 4 h 63"/>
                <a:gd name="T6" fmla="*/ 22 w 137"/>
                <a:gd name="T7" fmla="*/ 0 h 63"/>
                <a:gd name="T8" fmla="*/ 30 w 137"/>
                <a:gd name="T9" fmla="*/ 4 h 63"/>
                <a:gd name="T10" fmla="*/ 37 w 137"/>
                <a:gd name="T11" fmla="*/ 4 h 63"/>
                <a:gd name="T12" fmla="*/ 45 w 137"/>
                <a:gd name="T13" fmla="*/ 11 h 63"/>
                <a:gd name="T14" fmla="*/ 52 w 137"/>
                <a:gd name="T15" fmla="*/ 15 h 63"/>
                <a:gd name="T16" fmla="*/ 56 w 137"/>
                <a:gd name="T17" fmla="*/ 18 h 63"/>
                <a:gd name="T18" fmla="*/ 56 w 137"/>
                <a:gd name="T19" fmla="*/ 15 h 63"/>
                <a:gd name="T20" fmla="*/ 59 w 137"/>
                <a:gd name="T21" fmla="*/ 15 h 63"/>
                <a:gd name="T22" fmla="*/ 67 w 137"/>
                <a:gd name="T23" fmla="*/ 15 h 63"/>
                <a:gd name="T24" fmla="*/ 71 w 137"/>
                <a:gd name="T25" fmla="*/ 22 h 63"/>
                <a:gd name="T26" fmla="*/ 82 w 137"/>
                <a:gd name="T27" fmla="*/ 22 h 63"/>
                <a:gd name="T28" fmla="*/ 82 w 137"/>
                <a:gd name="T29" fmla="*/ 33 h 63"/>
                <a:gd name="T30" fmla="*/ 89 w 137"/>
                <a:gd name="T31" fmla="*/ 33 h 63"/>
                <a:gd name="T32" fmla="*/ 93 w 137"/>
                <a:gd name="T33" fmla="*/ 33 h 63"/>
                <a:gd name="T34" fmla="*/ 104 w 137"/>
                <a:gd name="T35" fmla="*/ 30 h 63"/>
                <a:gd name="T36" fmla="*/ 108 w 137"/>
                <a:gd name="T37" fmla="*/ 33 h 63"/>
                <a:gd name="T38" fmla="*/ 115 w 137"/>
                <a:gd name="T39" fmla="*/ 41 h 63"/>
                <a:gd name="T40" fmla="*/ 122 w 137"/>
                <a:gd name="T41" fmla="*/ 41 h 63"/>
                <a:gd name="T42" fmla="*/ 130 w 137"/>
                <a:gd name="T43" fmla="*/ 37 h 63"/>
                <a:gd name="T44" fmla="*/ 134 w 137"/>
                <a:gd name="T45" fmla="*/ 41 h 63"/>
                <a:gd name="T46" fmla="*/ 137 w 137"/>
                <a:gd name="T47" fmla="*/ 55 h 63"/>
                <a:gd name="T48" fmla="*/ 122 w 137"/>
                <a:gd name="T49" fmla="*/ 63 h 63"/>
                <a:gd name="T50" fmla="*/ 115 w 137"/>
                <a:gd name="T51" fmla="*/ 63 h 63"/>
                <a:gd name="T52" fmla="*/ 93 w 137"/>
                <a:gd name="T53" fmla="*/ 59 h 63"/>
                <a:gd name="T54" fmla="*/ 82 w 137"/>
                <a:gd name="T55" fmla="*/ 55 h 63"/>
                <a:gd name="T56" fmla="*/ 78 w 137"/>
                <a:gd name="T57" fmla="*/ 52 h 63"/>
                <a:gd name="T58" fmla="*/ 59 w 137"/>
                <a:gd name="T59" fmla="*/ 52 h 63"/>
                <a:gd name="T60" fmla="*/ 48 w 137"/>
                <a:gd name="T61" fmla="*/ 48 h 63"/>
                <a:gd name="T62" fmla="*/ 41 w 137"/>
                <a:gd name="T63" fmla="*/ 44 h 63"/>
                <a:gd name="T64" fmla="*/ 30 w 137"/>
                <a:gd name="T65" fmla="*/ 41 h 63"/>
                <a:gd name="T66" fmla="*/ 19 w 137"/>
                <a:gd name="T67" fmla="*/ 33 h 63"/>
                <a:gd name="T68" fmla="*/ 8 w 137"/>
                <a:gd name="T69" fmla="*/ 30 h 63"/>
                <a:gd name="T70" fmla="*/ 4 w 137"/>
                <a:gd name="T71" fmla="*/ 26 h 63"/>
                <a:gd name="T72" fmla="*/ 0 w 137"/>
                <a:gd name="T73" fmla="*/ 22 h 63"/>
                <a:gd name="T74" fmla="*/ 4 w 137"/>
                <a:gd name="T75" fmla="*/ 11 h 63"/>
                <a:gd name="T76" fmla="*/ 4 w 137"/>
                <a:gd name="T7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7" h="63">
                  <a:moveTo>
                    <a:pt x="4" y="0"/>
                  </a:moveTo>
                  <a:lnTo>
                    <a:pt x="4" y="0"/>
                  </a:lnTo>
                  <a:lnTo>
                    <a:pt x="11" y="0"/>
                  </a:lnTo>
                  <a:lnTo>
                    <a:pt x="11" y="4"/>
                  </a:lnTo>
                  <a:lnTo>
                    <a:pt x="15" y="4"/>
                  </a:lnTo>
                  <a:lnTo>
                    <a:pt x="15" y="4"/>
                  </a:lnTo>
                  <a:lnTo>
                    <a:pt x="19" y="0"/>
                  </a:lnTo>
                  <a:lnTo>
                    <a:pt x="22" y="0"/>
                  </a:lnTo>
                  <a:lnTo>
                    <a:pt x="30" y="4"/>
                  </a:lnTo>
                  <a:lnTo>
                    <a:pt x="30" y="4"/>
                  </a:lnTo>
                  <a:lnTo>
                    <a:pt x="34" y="4"/>
                  </a:lnTo>
                  <a:lnTo>
                    <a:pt x="37" y="4"/>
                  </a:lnTo>
                  <a:lnTo>
                    <a:pt x="41" y="11"/>
                  </a:lnTo>
                  <a:lnTo>
                    <a:pt x="45" y="11"/>
                  </a:lnTo>
                  <a:lnTo>
                    <a:pt x="48" y="11"/>
                  </a:lnTo>
                  <a:lnTo>
                    <a:pt x="52" y="15"/>
                  </a:lnTo>
                  <a:lnTo>
                    <a:pt x="52" y="18"/>
                  </a:lnTo>
                  <a:lnTo>
                    <a:pt x="56" y="18"/>
                  </a:lnTo>
                  <a:lnTo>
                    <a:pt x="56" y="18"/>
                  </a:lnTo>
                  <a:lnTo>
                    <a:pt x="56" y="15"/>
                  </a:lnTo>
                  <a:lnTo>
                    <a:pt x="59" y="15"/>
                  </a:lnTo>
                  <a:lnTo>
                    <a:pt x="59" y="15"/>
                  </a:lnTo>
                  <a:lnTo>
                    <a:pt x="63" y="15"/>
                  </a:lnTo>
                  <a:lnTo>
                    <a:pt x="67" y="15"/>
                  </a:lnTo>
                  <a:lnTo>
                    <a:pt x="67" y="22"/>
                  </a:lnTo>
                  <a:lnTo>
                    <a:pt x="71" y="22"/>
                  </a:lnTo>
                  <a:lnTo>
                    <a:pt x="78" y="22"/>
                  </a:lnTo>
                  <a:lnTo>
                    <a:pt x="82" y="22"/>
                  </a:lnTo>
                  <a:lnTo>
                    <a:pt x="78" y="30"/>
                  </a:lnTo>
                  <a:lnTo>
                    <a:pt x="82" y="33"/>
                  </a:lnTo>
                  <a:lnTo>
                    <a:pt x="85" y="33"/>
                  </a:lnTo>
                  <a:lnTo>
                    <a:pt x="89" y="33"/>
                  </a:lnTo>
                  <a:lnTo>
                    <a:pt x="89" y="33"/>
                  </a:lnTo>
                  <a:lnTo>
                    <a:pt x="93" y="33"/>
                  </a:lnTo>
                  <a:lnTo>
                    <a:pt x="97" y="30"/>
                  </a:lnTo>
                  <a:lnTo>
                    <a:pt x="104" y="30"/>
                  </a:lnTo>
                  <a:lnTo>
                    <a:pt x="108" y="30"/>
                  </a:lnTo>
                  <a:lnTo>
                    <a:pt x="108" y="33"/>
                  </a:lnTo>
                  <a:lnTo>
                    <a:pt x="115" y="37"/>
                  </a:lnTo>
                  <a:lnTo>
                    <a:pt x="115" y="41"/>
                  </a:lnTo>
                  <a:lnTo>
                    <a:pt x="119" y="41"/>
                  </a:lnTo>
                  <a:lnTo>
                    <a:pt x="122" y="41"/>
                  </a:lnTo>
                  <a:lnTo>
                    <a:pt x="126" y="41"/>
                  </a:lnTo>
                  <a:lnTo>
                    <a:pt x="130" y="37"/>
                  </a:lnTo>
                  <a:lnTo>
                    <a:pt x="134" y="41"/>
                  </a:lnTo>
                  <a:lnTo>
                    <a:pt x="134" y="41"/>
                  </a:lnTo>
                  <a:lnTo>
                    <a:pt x="134" y="48"/>
                  </a:lnTo>
                  <a:lnTo>
                    <a:pt x="137" y="55"/>
                  </a:lnTo>
                  <a:lnTo>
                    <a:pt x="134" y="63"/>
                  </a:lnTo>
                  <a:lnTo>
                    <a:pt x="122" y="63"/>
                  </a:lnTo>
                  <a:lnTo>
                    <a:pt x="119" y="59"/>
                  </a:lnTo>
                  <a:lnTo>
                    <a:pt x="115" y="63"/>
                  </a:lnTo>
                  <a:lnTo>
                    <a:pt x="100" y="59"/>
                  </a:lnTo>
                  <a:lnTo>
                    <a:pt x="93" y="59"/>
                  </a:lnTo>
                  <a:lnTo>
                    <a:pt x="93" y="59"/>
                  </a:lnTo>
                  <a:lnTo>
                    <a:pt x="82" y="55"/>
                  </a:lnTo>
                  <a:lnTo>
                    <a:pt x="78" y="55"/>
                  </a:lnTo>
                  <a:lnTo>
                    <a:pt x="78" y="52"/>
                  </a:lnTo>
                  <a:lnTo>
                    <a:pt x="71" y="48"/>
                  </a:lnTo>
                  <a:lnTo>
                    <a:pt x="59" y="52"/>
                  </a:lnTo>
                  <a:lnTo>
                    <a:pt x="59" y="48"/>
                  </a:lnTo>
                  <a:lnTo>
                    <a:pt x="48" y="48"/>
                  </a:lnTo>
                  <a:lnTo>
                    <a:pt x="45" y="44"/>
                  </a:lnTo>
                  <a:lnTo>
                    <a:pt x="41" y="44"/>
                  </a:lnTo>
                  <a:lnTo>
                    <a:pt x="37" y="44"/>
                  </a:lnTo>
                  <a:lnTo>
                    <a:pt x="30" y="41"/>
                  </a:lnTo>
                  <a:lnTo>
                    <a:pt x="26" y="37"/>
                  </a:lnTo>
                  <a:lnTo>
                    <a:pt x="19" y="33"/>
                  </a:lnTo>
                  <a:lnTo>
                    <a:pt x="11" y="30"/>
                  </a:lnTo>
                  <a:lnTo>
                    <a:pt x="8" y="30"/>
                  </a:lnTo>
                  <a:lnTo>
                    <a:pt x="8" y="30"/>
                  </a:lnTo>
                  <a:lnTo>
                    <a:pt x="4" y="26"/>
                  </a:lnTo>
                  <a:lnTo>
                    <a:pt x="0" y="26"/>
                  </a:lnTo>
                  <a:lnTo>
                    <a:pt x="0" y="22"/>
                  </a:lnTo>
                  <a:lnTo>
                    <a:pt x="4" y="18"/>
                  </a:lnTo>
                  <a:lnTo>
                    <a:pt x="4" y="11"/>
                  </a:lnTo>
                  <a:lnTo>
                    <a:pt x="4" y="4"/>
                  </a:lnTo>
                  <a:lnTo>
                    <a:pt x="4"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37" name="Freeform 34"/>
            <p:cNvSpPr/>
            <p:nvPr/>
          </p:nvSpPr>
          <p:spPr bwMode="auto">
            <a:xfrm>
              <a:off x="5551345" y="2418143"/>
              <a:ext cx="294639" cy="290779"/>
            </a:xfrm>
            <a:custGeom>
              <a:avLst/>
              <a:gdLst>
                <a:gd name="T0" fmla="*/ 137 w 229"/>
                <a:gd name="T1" fmla="*/ 218 h 226"/>
                <a:gd name="T2" fmla="*/ 155 w 229"/>
                <a:gd name="T3" fmla="*/ 215 h 226"/>
                <a:gd name="T4" fmla="*/ 166 w 229"/>
                <a:gd name="T5" fmla="*/ 211 h 226"/>
                <a:gd name="T6" fmla="*/ 174 w 229"/>
                <a:gd name="T7" fmla="*/ 211 h 226"/>
                <a:gd name="T8" fmla="*/ 166 w 229"/>
                <a:gd name="T9" fmla="*/ 192 h 226"/>
                <a:gd name="T10" fmla="*/ 155 w 229"/>
                <a:gd name="T11" fmla="*/ 181 h 226"/>
                <a:gd name="T12" fmla="*/ 148 w 229"/>
                <a:gd name="T13" fmla="*/ 174 h 226"/>
                <a:gd name="T14" fmla="*/ 144 w 229"/>
                <a:gd name="T15" fmla="*/ 163 h 226"/>
                <a:gd name="T16" fmla="*/ 155 w 229"/>
                <a:gd name="T17" fmla="*/ 152 h 226"/>
                <a:gd name="T18" fmla="*/ 166 w 229"/>
                <a:gd name="T19" fmla="*/ 155 h 226"/>
                <a:gd name="T20" fmla="*/ 188 w 229"/>
                <a:gd name="T21" fmla="*/ 141 h 226"/>
                <a:gd name="T22" fmla="*/ 203 w 229"/>
                <a:gd name="T23" fmla="*/ 122 h 226"/>
                <a:gd name="T24" fmla="*/ 207 w 229"/>
                <a:gd name="T25" fmla="*/ 111 h 226"/>
                <a:gd name="T26" fmla="*/ 214 w 229"/>
                <a:gd name="T27" fmla="*/ 92 h 226"/>
                <a:gd name="T28" fmla="*/ 222 w 229"/>
                <a:gd name="T29" fmla="*/ 81 h 226"/>
                <a:gd name="T30" fmla="*/ 229 w 229"/>
                <a:gd name="T31" fmla="*/ 74 h 226"/>
                <a:gd name="T32" fmla="*/ 214 w 229"/>
                <a:gd name="T33" fmla="*/ 70 h 226"/>
                <a:gd name="T34" fmla="*/ 196 w 229"/>
                <a:gd name="T35" fmla="*/ 55 h 226"/>
                <a:gd name="T36" fmla="*/ 192 w 229"/>
                <a:gd name="T37" fmla="*/ 37 h 226"/>
                <a:gd name="T38" fmla="*/ 192 w 229"/>
                <a:gd name="T39" fmla="*/ 26 h 226"/>
                <a:gd name="T40" fmla="*/ 181 w 229"/>
                <a:gd name="T41" fmla="*/ 14 h 226"/>
                <a:gd name="T42" fmla="*/ 170 w 229"/>
                <a:gd name="T43" fmla="*/ 7 h 226"/>
                <a:gd name="T44" fmla="*/ 170 w 229"/>
                <a:gd name="T45" fmla="*/ 0 h 226"/>
                <a:gd name="T46" fmla="*/ 151 w 229"/>
                <a:gd name="T47" fmla="*/ 7 h 226"/>
                <a:gd name="T48" fmla="*/ 148 w 229"/>
                <a:gd name="T49" fmla="*/ 37 h 226"/>
                <a:gd name="T50" fmla="*/ 144 w 229"/>
                <a:gd name="T51" fmla="*/ 48 h 226"/>
                <a:gd name="T52" fmla="*/ 137 w 229"/>
                <a:gd name="T53" fmla="*/ 55 h 226"/>
                <a:gd name="T54" fmla="*/ 133 w 229"/>
                <a:gd name="T55" fmla="*/ 63 h 226"/>
                <a:gd name="T56" fmla="*/ 129 w 229"/>
                <a:gd name="T57" fmla="*/ 77 h 226"/>
                <a:gd name="T58" fmla="*/ 122 w 229"/>
                <a:gd name="T59" fmla="*/ 85 h 226"/>
                <a:gd name="T60" fmla="*/ 114 w 229"/>
                <a:gd name="T61" fmla="*/ 85 h 226"/>
                <a:gd name="T62" fmla="*/ 107 w 229"/>
                <a:gd name="T63" fmla="*/ 92 h 226"/>
                <a:gd name="T64" fmla="*/ 92 w 229"/>
                <a:gd name="T65" fmla="*/ 100 h 226"/>
                <a:gd name="T66" fmla="*/ 85 w 229"/>
                <a:gd name="T67" fmla="*/ 107 h 226"/>
                <a:gd name="T68" fmla="*/ 88 w 229"/>
                <a:gd name="T69" fmla="*/ 122 h 226"/>
                <a:gd name="T70" fmla="*/ 70 w 229"/>
                <a:gd name="T71" fmla="*/ 126 h 226"/>
                <a:gd name="T72" fmla="*/ 48 w 229"/>
                <a:gd name="T73" fmla="*/ 129 h 226"/>
                <a:gd name="T74" fmla="*/ 0 w 229"/>
                <a:gd name="T75" fmla="*/ 126 h 226"/>
                <a:gd name="T76" fmla="*/ 18 w 229"/>
                <a:gd name="T77" fmla="*/ 144 h 226"/>
                <a:gd name="T78" fmla="*/ 29 w 229"/>
                <a:gd name="T79" fmla="*/ 152 h 226"/>
                <a:gd name="T80" fmla="*/ 37 w 229"/>
                <a:gd name="T81" fmla="*/ 163 h 226"/>
                <a:gd name="T82" fmla="*/ 44 w 229"/>
                <a:gd name="T83" fmla="*/ 174 h 226"/>
                <a:gd name="T84" fmla="*/ 29 w 229"/>
                <a:gd name="T85" fmla="*/ 178 h 226"/>
                <a:gd name="T86" fmla="*/ 22 w 229"/>
                <a:gd name="T87" fmla="*/ 189 h 226"/>
                <a:gd name="T88" fmla="*/ 22 w 229"/>
                <a:gd name="T89" fmla="*/ 200 h 226"/>
                <a:gd name="T90" fmla="*/ 33 w 229"/>
                <a:gd name="T91" fmla="*/ 200 h 226"/>
                <a:gd name="T92" fmla="*/ 40 w 229"/>
                <a:gd name="T93" fmla="*/ 200 h 226"/>
                <a:gd name="T94" fmla="*/ 48 w 229"/>
                <a:gd name="T95" fmla="*/ 200 h 226"/>
                <a:gd name="T96" fmla="*/ 55 w 229"/>
                <a:gd name="T97" fmla="*/ 200 h 226"/>
                <a:gd name="T98" fmla="*/ 62 w 229"/>
                <a:gd name="T99" fmla="*/ 200 h 226"/>
                <a:gd name="T100" fmla="*/ 74 w 229"/>
                <a:gd name="T101" fmla="*/ 196 h 226"/>
                <a:gd name="T102" fmla="*/ 85 w 229"/>
                <a:gd name="T103" fmla="*/ 196 h 226"/>
                <a:gd name="T104" fmla="*/ 99 w 229"/>
                <a:gd name="T105" fmla="*/ 196 h 226"/>
                <a:gd name="T106" fmla="*/ 103 w 229"/>
                <a:gd name="T107" fmla="*/ 204 h 226"/>
                <a:gd name="T108" fmla="*/ 111 w 229"/>
                <a:gd name="T109" fmla="*/ 204 h 226"/>
                <a:gd name="T110" fmla="*/ 114 w 229"/>
                <a:gd name="T111" fmla="*/ 215 h 226"/>
                <a:gd name="T112" fmla="*/ 114 w 229"/>
                <a:gd name="T113" fmla="*/ 218 h 226"/>
                <a:gd name="T114" fmla="*/ 129 w 229"/>
                <a:gd name="T115" fmla="*/ 226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9" h="226">
                  <a:moveTo>
                    <a:pt x="133" y="226"/>
                  </a:moveTo>
                  <a:lnTo>
                    <a:pt x="133" y="222"/>
                  </a:lnTo>
                  <a:lnTo>
                    <a:pt x="137" y="218"/>
                  </a:lnTo>
                  <a:lnTo>
                    <a:pt x="137" y="218"/>
                  </a:lnTo>
                  <a:lnTo>
                    <a:pt x="140" y="215"/>
                  </a:lnTo>
                  <a:lnTo>
                    <a:pt x="144" y="215"/>
                  </a:lnTo>
                  <a:lnTo>
                    <a:pt x="144" y="215"/>
                  </a:lnTo>
                  <a:lnTo>
                    <a:pt x="155" y="215"/>
                  </a:lnTo>
                  <a:lnTo>
                    <a:pt x="162" y="211"/>
                  </a:lnTo>
                  <a:lnTo>
                    <a:pt x="162" y="211"/>
                  </a:lnTo>
                  <a:lnTo>
                    <a:pt x="166" y="211"/>
                  </a:lnTo>
                  <a:lnTo>
                    <a:pt x="166" y="211"/>
                  </a:lnTo>
                  <a:lnTo>
                    <a:pt x="170" y="215"/>
                  </a:lnTo>
                  <a:lnTo>
                    <a:pt x="174" y="211"/>
                  </a:lnTo>
                  <a:lnTo>
                    <a:pt x="174" y="211"/>
                  </a:lnTo>
                  <a:lnTo>
                    <a:pt x="174" y="211"/>
                  </a:lnTo>
                  <a:lnTo>
                    <a:pt x="174" y="207"/>
                  </a:lnTo>
                  <a:lnTo>
                    <a:pt x="170" y="196"/>
                  </a:lnTo>
                  <a:lnTo>
                    <a:pt x="166" y="192"/>
                  </a:lnTo>
                  <a:lnTo>
                    <a:pt x="166" y="192"/>
                  </a:lnTo>
                  <a:lnTo>
                    <a:pt x="166" y="189"/>
                  </a:lnTo>
                  <a:lnTo>
                    <a:pt x="162" y="189"/>
                  </a:lnTo>
                  <a:lnTo>
                    <a:pt x="159" y="189"/>
                  </a:lnTo>
                  <a:lnTo>
                    <a:pt x="155" y="181"/>
                  </a:lnTo>
                  <a:lnTo>
                    <a:pt x="155" y="178"/>
                  </a:lnTo>
                  <a:lnTo>
                    <a:pt x="155" y="174"/>
                  </a:lnTo>
                  <a:lnTo>
                    <a:pt x="151" y="174"/>
                  </a:lnTo>
                  <a:lnTo>
                    <a:pt x="148" y="174"/>
                  </a:lnTo>
                  <a:lnTo>
                    <a:pt x="144" y="174"/>
                  </a:lnTo>
                  <a:lnTo>
                    <a:pt x="144" y="174"/>
                  </a:lnTo>
                  <a:lnTo>
                    <a:pt x="144" y="170"/>
                  </a:lnTo>
                  <a:lnTo>
                    <a:pt x="144" y="163"/>
                  </a:lnTo>
                  <a:lnTo>
                    <a:pt x="148" y="163"/>
                  </a:lnTo>
                  <a:lnTo>
                    <a:pt x="151" y="155"/>
                  </a:lnTo>
                  <a:lnTo>
                    <a:pt x="151" y="155"/>
                  </a:lnTo>
                  <a:lnTo>
                    <a:pt x="155" y="152"/>
                  </a:lnTo>
                  <a:lnTo>
                    <a:pt x="159" y="152"/>
                  </a:lnTo>
                  <a:lnTo>
                    <a:pt x="162" y="152"/>
                  </a:lnTo>
                  <a:lnTo>
                    <a:pt x="162" y="155"/>
                  </a:lnTo>
                  <a:lnTo>
                    <a:pt x="166" y="155"/>
                  </a:lnTo>
                  <a:lnTo>
                    <a:pt x="170" y="155"/>
                  </a:lnTo>
                  <a:lnTo>
                    <a:pt x="181" y="152"/>
                  </a:lnTo>
                  <a:lnTo>
                    <a:pt x="185" y="148"/>
                  </a:lnTo>
                  <a:lnTo>
                    <a:pt x="188" y="141"/>
                  </a:lnTo>
                  <a:lnTo>
                    <a:pt x="196" y="133"/>
                  </a:lnTo>
                  <a:lnTo>
                    <a:pt x="196" y="129"/>
                  </a:lnTo>
                  <a:lnTo>
                    <a:pt x="199" y="126"/>
                  </a:lnTo>
                  <a:lnTo>
                    <a:pt x="203" y="122"/>
                  </a:lnTo>
                  <a:lnTo>
                    <a:pt x="207" y="118"/>
                  </a:lnTo>
                  <a:lnTo>
                    <a:pt x="211" y="115"/>
                  </a:lnTo>
                  <a:lnTo>
                    <a:pt x="211" y="115"/>
                  </a:lnTo>
                  <a:lnTo>
                    <a:pt x="207" y="111"/>
                  </a:lnTo>
                  <a:lnTo>
                    <a:pt x="211" y="107"/>
                  </a:lnTo>
                  <a:lnTo>
                    <a:pt x="214" y="103"/>
                  </a:lnTo>
                  <a:lnTo>
                    <a:pt x="214" y="100"/>
                  </a:lnTo>
                  <a:lnTo>
                    <a:pt x="214" y="92"/>
                  </a:lnTo>
                  <a:lnTo>
                    <a:pt x="214" y="89"/>
                  </a:lnTo>
                  <a:lnTo>
                    <a:pt x="214" y="89"/>
                  </a:lnTo>
                  <a:lnTo>
                    <a:pt x="218" y="81"/>
                  </a:lnTo>
                  <a:lnTo>
                    <a:pt x="222" y="81"/>
                  </a:lnTo>
                  <a:lnTo>
                    <a:pt x="225" y="81"/>
                  </a:lnTo>
                  <a:lnTo>
                    <a:pt x="225" y="81"/>
                  </a:lnTo>
                  <a:lnTo>
                    <a:pt x="229" y="77"/>
                  </a:lnTo>
                  <a:lnTo>
                    <a:pt x="229" y="74"/>
                  </a:lnTo>
                  <a:lnTo>
                    <a:pt x="225" y="74"/>
                  </a:lnTo>
                  <a:lnTo>
                    <a:pt x="222" y="74"/>
                  </a:lnTo>
                  <a:lnTo>
                    <a:pt x="214" y="74"/>
                  </a:lnTo>
                  <a:lnTo>
                    <a:pt x="214" y="70"/>
                  </a:lnTo>
                  <a:lnTo>
                    <a:pt x="207" y="66"/>
                  </a:lnTo>
                  <a:lnTo>
                    <a:pt x="203" y="66"/>
                  </a:lnTo>
                  <a:lnTo>
                    <a:pt x="196" y="63"/>
                  </a:lnTo>
                  <a:lnTo>
                    <a:pt x="196" y="55"/>
                  </a:lnTo>
                  <a:lnTo>
                    <a:pt x="192" y="48"/>
                  </a:lnTo>
                  <a:lnTo>
                    <a:pt x="188" y="40"/>
                  </a:lnTo>
                  <a:lnTo>
                    <a:pt x="188" y="37"/>
                  </a:lnTo>
                  <a:lnTo>
                    <a:pt x="192" y="37"/>
                  </a:lnTo>
                  <a:lnTo>
                    <a:pt x="192" y="33"/>
                  </a:lnTo>
                  <a:lnTo>
                    <a:pt x="196" y="29"/>
                  </a:lnTo>
                  <a:lnTo>
                    <a:pt x="196" y="26"/>
                  </a:lnTo>
                  <a:lnTo>
                    <a:pt x="192" y="26"/>
                  </a:lnTo>
                  <a:lnTo>
                    <a:pt x="192" y="22"/>
                  </a:lnTo>
                  <a:lnTo>
                    <a:pt x="188" y="22"/>
                  </a:lnTo>
                  <a:lnTo>
                    <a:pt x="181" y="18"/>
                  </a:lnTo>
                  <a:lnTo>
                    <a:pt x="181" y="14"/>
                  </a:lnTo>
                  <a:lnTo>
                    <a:pt x="177" y="14"/>
                  </a:lnTo>
                  <a:lnTo>
                    <a:pt x="174" y="14"/>
                  </a:lnTo>
                  <a:lnTo>
                    <a:pt x="170" y="14"/>
                  </a:lnTo>
                  <a:lnTo>
                    <a:pt x="170" y="7"/>
                  </a:lnTo>
                  <a:lnTo>
                    <a:pt x="177" y="3"/>
                  </a:lnTo>
                  <a:lnTo>
                    <a:pt x="177" y="0"/>
                  </a:lnTo>
                  <a:lnTo>
                    <a:pt x="174" y="0"/>
                  </a:lnTo>
                  <a:lnTo>
                    <a:pt x="170" y="0"/>
                  </a:lnTo>
                  <a:lnTo>
                    <a:pt x="162" y="0"/>
                  </a:lnTo>
                  <a:lnTo>
                    <a:pt x="159" y="3"/>
                  </a:lnTo>
                  <a:lnTo>
                    <a:pt x="155" y="3"/>
                  </a:lnTo>
                  <a:lnTo>
                    <a:pt x="151" y="7"/>
                  </a:lnTo>
                  <a:lnTo>
                    <a:pt x="148" y="11"/>
                  </a:lnTo>
                  <a:lnTo>
                    <a:pt x="155" y="22"/>
                  </a:lnTo>
                  <a:lnTo>
                    <a:pt x="159" y="26"/>
                  </a:lnTo>
                  <a:lnTo>
                    <a:pt x="148" y="37"/>
                  </a:lnTo>
                  <a:lnTo>
                    <a:pt x="151" y="40"/>
                  </a:lnTo>
                  <a:lnTo>
                    <a:pt x="151" y="44"/>
                  </a:lnTo>
                  <a:lnTo>
                    <a:pt x="148" y="48"/>
                  </a:lnTo>
                  <a:lnTo>
                    <a:pt x="144" y="48"/>
                  </a:lnTo>
                  <a:lnTo>
                    <a:pt x="137" y="48"/>
                  </a:lnTo>
                  <a:lnTo>
                    <a:pt x="133" y="48"/>
                  </a:lnTo>
                  <a:lnTo>
                    <a:pt x="133" y="55"/>
                  </a:lnTo>
                  <a:lnTo>
                    <a:pt x="137" y="55"/>
                  </a:lnTo>
                  <a:lnTo>
                    <a:pt x="140" y="59"/>
                  </a:lnTo>
                  <a:lnTo>
                    <a:pt x="140" y="63"/>
                  </a:lnTo>
                  <a:lnTo>
                    <a:pt x="137" y="63"/>
                  </a:lnTo>
                  <a:lnTo>
                    <a:pt x="133" y="63"/>
                  </a:lnTo>
                  <a:lnTo>
                    <a:pt x="129" y="66"/>
                  </a:lnTo>
                  <a:lnTo>
                    <a:pt x="129" y="70"/>
                  </a:lnTo>
                  <a:lnTo>
                    <a:pt x="129" y="74"/>
                  </a:lnTo>
                  <a:lnTo>
                    <a:pt x="129" y="77"/>
                  </a:lnTo>
                  <a:lnTo>
                    <a:pt x="129" y="77"/>
                  </a:lnTo>
                  <a:lnTo>
                    <a:pt x="129" y="85"/>
                  </a:lnTo>
                  <a:lnTo>
                    <a:pt x="125" y="89"/>
                  </a:lnTo>
                  <a:lnTo>
                    <a:pt x="122" y="85"/>
                  </a:lnTo>
                  <a:lnTo>
                    <a:pt x="122" y="85"/>
                  </a:lnTo>
                  <a:lnTo>
                    <a:pt x="122" y="89"/>
                  </a:lnTo>
                  <a:lnTo>
                    <a:pt x="114" y="89"/>
                  </a:lnTo>
                  <a:lnTo>
                    <a:pt x="114" y="85"/>
                  </a:lnTo>
                  <a:lnTo>
                    <a:pt x="111" y="89"/>
                  </a:lnTo>
                  <a:lnTo>
                    <a:pt x="111" y="89"/>
                  </a:lnTo>
                  <a:lnTo>
                    <a:pt x="103" y="92"/>
                  </a:lnTo>
                  <a:lnTo>
                    <a:pt x="107" y="92"/>
                  </a:lnTo>
                  <a:lnTo>
                    <a:pt x="103" y="96"/>
                  </a:lnTo>
                  <a:lnTo>
                    <a:pt x="99" y="100"/>
                  </a:lnTo>
                  <a:lnTo>
                    <a:pt x="96" y="96"/>
                  </a:lnTo>
                  <a:lnTo>
                    <a:pt x="92" y="100"/>
                  </a:lnTo>
                  <a:lnTo>
                    <a:pt x="92" y="100"/>
                  </a:lnTo>
                  <a:lnTo>
                    <a:pt x="88" y="103"/>
                  </a:lnTo>
                  <a:lnTo>
                    <a:pt x="88" y="103"/>
                  </a:lnTo>
                  <a:lnTo>
                    <a:pt x="85" y="107"/>
                  </a:lnTo>
                  <a:lnTo>
                    <a:pt x="85" y="111"/>
                  </a:lnTo>
                  <a:lnTo>
                    <a:pt x="85" y="115"/>
                  </a:lnTo>
                  <a:lnTo>
                    <a:pt x="85" y="118"/>
                  </a:lnTo>
                  <a:lnTo>
                    <a:pt x="88" y="122"/>
                  </a:lnTo>
                  <a:lnTo>
                    <a:pt x="85" y="122"/>
                  </a:lnTo>
                  <a:lnTo>
                    <a:pt x="81" y="126"/>
                  </a:lnTo>
                  <a:lnTo>
                    <a:pt x="74" y="126"/>
                  </a:lnTo>
                  <a:lnTo>
                    <a:pt x="70" y="126"/>
                  </a:lnTo>
                  <a:lnTo>
                    <a:pt x="59" y="126"/>
                  </a:lnTo>
                  <a:lnTo>
                    <a:pt x="55" y="129"/>
                  </a:lnTo>
                  <a:lnTo>
                    <a:pt x="51" y="129"/>
                  </a:lnTo>
                  <a:lnTo>
                    <a:pt x="48" y="129"/>
                  </a:lnTo>
                  <a:lnTo>
                    <a:pt x="40" y="129"/>
                  </a:lnTo>
                  <a:lnTo>
                    <a:pt x="22" y="133"/>
                  </a:lnTo>
                  <a:lnTo>
                    <a:pt x="0" y="126"/>
                  </a:lnTo>
                  <a:lnTo>
                    <a:pt x="0" y="126"/>
                  </a:lnTo>
                  <a:lnTo>
                    <a:pt x="11" y="137"/>
                  </a:lnTo>
                  <a:lnTo>
                    <a:pt x="11" y="141"/>
                  </a:lnTo>
                  <a:lnTo>
                    <a:pt x="14" y="144"/>
                  </a:lnTo>
                  <a:lnTo>
                    <a:pt x="18" y="144"/>
                  </a:lnTo>
                  <a:lnTo>
                    <a:pt x="22" y="148"/>
                  </a:lnTo>
                  <a:lnTo>
                    <a:pt x="25" y="148"/>
                  </a:lnTo>
                  <a:lnTo>
                    <a:pt x="29" y="148"/>
                  </a:lnTo>
                  <a:lnTo>
                    <a:pt x="29" y="152"/>
                  </a:lnTo>
                  <a:lnTo>
                    <a:pt x="33" y="152"/>
                  </a:lnTo>
                  <a:lnTo>
                    <a:pt x="33" y="155"/>
                  </a:lnTo>
                  <a:lnTo>
                    <a:pt x="37" y="159"/>
                  </a:lnTo>
                  <a:lnTo>
                    <a:pt x="37" y="163"/>
                  </a:lnTo>
                  <a:lnTo>
                    <a:pt x="37" y="166"/>
                  </a:lnTo>
                  <a:lnTo>
                    <a:pt x="40" y="166"/>
                  </a:lnTo>
                  <a:lnTo>
                    <a:pt x="44" y="166"/>
                  </a:lnTo>
                  <a:lnTo>
                    <a:pt x="44" y="174"/>
                  </a:lnTo>
                  <a:lnTo>
                    <a:pt x="44" y="178"/>
                  </a:lnTo>
                  <a:lnTo>
                    <a:pt x="40" y="174"/>
                  </a:lnTo>
                  <a:lnTo>
                    <a:pt x="29" y="178"/>
                  </a:lnTo>
                  <a:lnTo>
                    <a:pt x="29" y="178"/>
                  </a:lnTo>
                  <a:lnTo>
                    <a:pt x="25" y="181"/>
                  </a:lnTo>
                  <a:lnTo>
                    <a:pt x="22" y="181"/>
                  </a:lnTo>
                  <a:lnTo>
                    <a:pt x="22" y="185"/>
                  </a:lnTo>
                  <a:lnTo>
                    <a:pt x="22" y="189"/>
                  </a:lnTo>
                  <a:lnTo>
                    <a:pt x="22" y="192"/>
                  </a:lnTo>
                  <a:lnTo>
                    <a:pt x="22" y="196"/>
                  </a:lnTo>
                  <a:lnTo>
                    <a:pt x="22" y="200"/>
                  </a:lnTo>
                  <a:lnTo>
                    <a:pt x="22" y="200"/>
                  </a:lnTo>
                  <a:lnTo>
                    <a:pt x="22" y="204"/>
                  </a:lnTo>
                  <a:lnTo>
                    <a:pt x="25" y="204"/>
                  </a:lnTo>
                  <a:lnTo>
                    <a:pt x="29" y="200"/>
                  </a:lnTo>
                  <a:lnTo>
                    <a:pt x="33" y="200"/>
                  </a:lnTo>
                  <a:lnTo>
                    <a:pt x="33" y="200"/>
                  </a:lnTo>
                  <a:lnTo>
                    <a:pt x="37" y="200"/>
                  </a:lnTo>
                  <a:lnTo>
                    <a:pt x="37" y="200"/>
                  </a:lnTo>
                  <a:lnTo>
                    <a:pt x="40" y="200"/>
                  </a:lnTo>
                  <a:lnTo>
                    <a:pt x="44" y="200"/>
                  </a:lnTo>
                  <a:lnTo>
                    <a:pt x="44" y="200"/>
                  </a:lnTo>
                  <a:lnTo>
                    <a:pt x="48" y="200"/>
                  </a:lnTo>
                  <a:lnTo>
                    <a:pt x="48" y="200"/>
                  </a:lnTo>
                  <a:lnTo>
                    <a:pt x="48" y="196"/>
                  </a:lnTo>
                  <a:lnTo>
                    <a:pt x="51" y="196"/>
                  </a:lnTo>
                  <a:lnTo>
                    <a:pt x="55" y="200"/>
                  </a:lnTo>
                  <a:lnTo>
                    <a:pt x="55" y="200"/>
                  </a:lnTo>
                  <a:lnTo>
                    <a:pt x="55" y="196"/>
                  </a:lnTo>
                  <a:lnTo>
                    <a:pt x="59" y="196"/>
                  </a:lnTo>
                  <a:lnTo>
                    <a:pt x="59" y="200"/>
                  </a:lnTo>
                  <a:lnTo>
                    <a:pt x="62" y="200"/>
                  </a:lnTo>
                  <a:lnTo>
                    <a:pt x="62" y="200"/>
                  </a:lnTo>
                  <a:lnTo>
                    <a:pt x="66" y="200"/>
                  </a:lnTo>
                  <a:lnTo>
                    <a:pt x="70" y="196"/>
                  </a:lnTo>
                  <a:lnTo>
                    <a:pt x="74" y="196"/>
                  </a:lnTo>
                  <a:lnTo>
                    <a:pt x="77" y="196"/>
                  </a:lnTo>
                  <a:lnTo>
                    <a:pt x="81" y="196"/>
                  </a:lnTo>
                  <a:lnTo>
                    <a:pt x="81" y="196"/>
                  </a:lnTo>
                  <a:lnTo>
                    <a:pt x="85" y="196"/>
                  </a:lnTo>
                  <a:lnTo>
                    <a:pt x="85" y="196"/>
                  </a:lnTo>
                  <a:lnTo>
                    <a:pt x="88" y="196"/>
                  </a:lnTo>
                  <a:lnTo>
                    <a:pt x="92" y="196"/>
                  </a:lnTo>
                  <a:lnTo>
                    <a:pt x="99" y="196"/>
                  </a:lnTo>
                  <a:lnTo>
                    <a:pt x="99" y="196"/>
                  </a:lnTo>
                  <a:lnTo>
                    <a:pt x="103" y="200"/>
                  </a:lnTo>
                  <a:lnTo>
                    <a:pt x="103" y="204"/>
                  </a:lnTo>
                  <a:lnTo>
                    <a:pt x="103" y="204"/>
                  </a:lnTo>
                  <a:lnTo>
                    <a:pt x="103" y="204"/>
                  </a:lnTo>
                  <a:lnTo>
                    <a:pt x="103" y="204"/>
                  </a:lnTo>
                  <a:lnTo>
                    <a:pt x="103" y="204"/>
                  </a:lnTo>
                  <a:lnTo>
                    <a:pt x="111" y="204"/>
                  </a:lnTo>
                  <a:lnTo>
                    <a:pt x="111" y="207"/>
                  </a:lnTo>
                  <a:lnTo>
                    <a:pt x="114" y="211"/>
                  </a:lnTo>
                  <a:lnTo>
                    <a:pt x="114" y="215"/>
                  </a:lnTo>
                  <a:lnTo>
                    <a:pt x="114" y="215"/>
                  </a:lnTo>
                  <a:lnTo>
                    <a:pt x="114" y="218"/>
                  </a:lnTo>
                  <a:lnTo>
                    <a:pt x="114" y="218"/>
                  </a:lnTo>
                  <a:lnTo>
                    <a:pt x="114" y="218"/>
                  </a:lnTo>
                  <a:lnTo>
                    <a:pt x="114" y="218"/>
                  </a:lnTo>
                  <a:lnTo>
                    <a:pt x="118" y="222"/>
                  </a:lnTo>
                  <a:lnTo>
                    <a:pt x="118" y="222"/>
                  </a:lnTo>
                  <a:lnTo>
                    <a:pt x="125" y="222"/>
                  </a:lnTo>
                  <a:lnTo>
                    <a:pt x="129" y="226"/>
                  </a:lnTo>
                  <a:lnTo>
                    <a:pt x="129" y="226"/>
                  </a:lnTo>
                  <a:lnTo>
                    <a:pt x="133" y="22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38" name="Freeform 35"/>
            <p:cNvSpPr/>
            <p:nvPr/>
          </p:nvSpPr>
          <p:spPr bwMode="auto">
            <a:xfrm>
              <a:off x="5770074" y="2402703"/>
              <a:ext cx="156969" cy="114511"/>
            </a:xfrm>
            <a:custGeom>
              <a:avLst/>
              <a:gdLst>
                <a:gd name="T0" fmla="*/ 59 w 122"/>
                <a:gd name="T1" fmla="*/ 89 h 89"/>
                <a:gd name="T2" fmla="*/ 70 w 122"/>
                <a:gd name="T3" fmla="*/ 78 h 89"/>
                <a:gd name="T4" fmla="*/ 78 w 122"/>
                <a:gd name="T5" fmla="*/ 71 h 89"/>
                <a:gd name="T6" fmla="*/ 89 w 122"/>
                <a:gd name="T7" fmla="*/ 78 h 89"/>
                <a:gd name="T8" fmla="*/ 100 w 122"/>
                <a:gd name="T9" fmla="*/ 78 h 89"/>
                <a:gd name="T10" fmla="*/ 104 w 122"/>
                <a:gd name="T11" fmla="*/ 82 h 89"/>
                <a:gd name="T12" fmla="*/ 115 w 122"/>
                <a:gd name="T13" fmla="*/ 82 h 89"/>
                <a:gd name="T14" fmla="*/ 118 w 122"/>
                <a:gd name="T15" fmla="*/ 82 h 89"/>
                <a:gd name="T16" fmla="*/ 118 w 122"/>
                <a:gd name="T17" fmla="*/ 75 h 89"/>
                <a:gd name="T18" fmla="*/ 115 w 122"/>
                <a:gd name="T19" fmla="*/ 67 h 89"/>
                <a:gd name="T20" fmla="*/ 111 w 122"/>
                <a:gd name="T21" fmla="*/ 52 h 89"/>
                <a:gd name="T22" fmla="*/ 104 w 122"/>
                <a:gd name="T23" fmla="*/ 49 h 89"/>
                <a:gd name="T24" fmla="*/ 96 w 122"/>
                <a:gd name="T25" fmla="*/ 38 h 89"/>
                <a:gd name="T26" fmla="*/ 85 w 122"/>
                <a:gd name="T27" fmla="*/ 30 h 89"/>
                <a:gd name="T28" fmla="*/ 81 w 122"/>
                <a:gd name="T29" fmla="*/ 26 h 89"/>
                <a:gd name="T30" fmla="*/ 66 w 122"/>
                <a:gd name="T31" fmla="*/ 26 h 89"/>
                <a:gd name="T32" fmla="*/ 63 w 122"/>
                <a:gd name="T33" fmla="*/ 23 h 89"/>
                <a:gd name="T34" fmla="*/ 59 w 122"/>
                <a:gd name="T35" fmla="*/ 15 h 89"/>
                <a:gd name="T36" fmla="*/ 48 w 122"/>
                <a:gd name="T37" fmla="*/ 0 h 89"/>
                <a:gd name="T38" fmla="*/ 44 w 122"/>
                <a:gd name="T39" fmla="*/ 0 h 89"/>
                <a:gd name="T40" fmla="*/ 41 w 122"/>
                <a:gd name="T41" fmla="*/ 0 h 89"/>
                <a:gd name="T42" fmla="*/ 37 w 122"/>
                <a:gd name="T43" fmla="*/ 4 h 89"/>
                <a:gd name="T44" fmla="*/ 29 w 122"/>
                <a:gd name="T45" fmla="*/ 0 h 89"/>
                <a:gd name="T46" fmla="*/ 29 w 122"/>
                <a:gd name="T47" fmla="*/ 0 h 89"/>
                <a:gd name="T48" fmla="*/ 18 w 122"/>
                <a:gd name="T49" fmla="*/ 8 h 89"/>
                <a:gd name="T50" fmla="*/ 7 w 122"/>
                <a:gd name="T51" fmla="*/ 15 h 89"/>
                <a:gd name="T52" fmla="*/ 0 w 122"/>
                <a:gd name="T53" fmla="*/ 26 h 89"/>
                <a:gd name="T54" fmla="*/ 7 w 122"/>
                <a:gd name="T55" fmla="*/ 26 h 89"/>
                <a:gd name="T56" fmla="*/ 11 w 122"/>
                <a:gd name="T57" fmla="*/ 30 h 89"/>
                <a:gd name="T58" fmla="*/ 22 w 122"/>
                <a:gd name="T59" fmla="*/ 34 h 89"/>
                <a:gd name="T60" fmla="*/ 26 w 122"/>
                <a:gd name="T61" fmla="*/ 38 h 89"/>
                <a:gd name="T62" fmla="*/ 22 w 122"/>
                <a:gd name="T63" fmla="*/ 45 h 89"/>
                <a:gd name="T64" fmla="*/ 18 w 122"/>
                <a:gd name="T65" fmla="*/ 49 h 89"/>
                <a:gd name="T66" fmla="*/ 22 w 122"/>
                <a:gd name="T67" fmla="*/ 60 h 89"/>
                <a:gd name="T68" fmla="*/ 26 w 122"/>
                <a:gd name="T69" fmla="*/ 75 h 89"/>
                <a:gd name="T70" fmla="*/ 37 w 122"/>
                <a:gd name="T71" fmla="*/ 78 h 89"/>
                <a:gd name="T72" fmla="*/ 44 w 122"/>
                <a:gd name="T73" fmla="*/ 86 h 89"/>
                <a:gd name="T74" fmla="*/ 55 w 122"/>
                <a:gd name="T75" fmla="*/ 86 h 89"/>
                <a:gd name="T76" fmla="*/ 59 w 122"/>
                <a:gd name="T7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2" h="89">
                  <a:moveTo>
                    <a:pt x="59" y="89"/>
                  </a:moveTo>
                  <a:lnTo>
                    <a:pt x="59" y="89"/>
                  </a:lnTo>
                  <a:lnTo>
                    <a:pt x="66" y="82"/>
                  </a:lnTo>
                  <a:lnTo>
                    <a:pt x="70" y="78"/>
                  </a:lnTo>
                  <a:lnTo>
                    <a:pt x="74" y="75"/>
                  </a:lnTo>
                  <a:lnTo>
                    <a:pt x="78" y="71"/>
                  </a:lnTo>
                  <a:lnTo>
                    <a:pt x="81" y="71"/>
                  </a:lnTo>
                  <a:lnTo>
                    <a:pt x="89" y="78"/>
                  </a:lnTo>
                  <a:lnTo>
                    <a:pt x="92" y="75"/>
                  </a:lnTo>
                  <a:lnTo>
                    <a:pt x="100" y="78"/>
                  </a:lnTo>
                  <a:lnTo>
                    <a:pt x="100" y="82"/>
                  </a:lnTo>
                  <a:lnTo>
                    <a:pt x="104" y="82"/>
                  </a:lnTo>
                  <a:lnTo>
                    <a:pt x="111" y="86"/>
                  </a:lnTo>
                  <a:lnTo>
                    <a:pt x="115" y="82"/>
                  </a:lnTo>
                  <a:lnTo>
                    <a:pt x="118" y="82"/>
                  </a:lnTo>
                  <a:lnTo>
                    <a:pt x="118" y="82"/>
                  </a:lnTo>
                  <a:lnTo>
                    <a:pt x="122" y="82"/>
                  </a:lnTo>
                  <a:lnTo>
                    <a:pt x="118" y="75"/>
                  </a:lnTo>
                  <a:lnTo>
                    <a:pt x="118" y="67"/>
                  </a:lnTo>
                  <a:lnTo>
                    <a:pt x="115" y="67"/>
                  </a:lnTo>
                  <a:lnTo>
                    <a:pt x="111" y="60"/>
                  </a:lnTo>
                  <a:lnTo>
                    <a:pt x="111" y="52"/>
                  </a:lnTo>
                  <a:lnTo>
                    <a:pt x="107" y="49"/>
                  </a:lnTo>
                  <a:lnTo>
                    <a:pt x="104" y="49"/>
                  </a:lnTo>
                  <a:lnTo>
                    <a:pt x="100" y="41"/>
                  </a:lnTo>
                  <a:lnTo>
                    <a:pt x="96" y="38"/>
                  </a:lnTo>
                  <a:lnTo>
                    <a:pt x="89" y="34"/>
                  </a:lnTo>
                  <a:lnTo>
                    <a:pt x="85" y="30"/>
                  </a:lnTo>
                  <a:lnTo>
                    <a:pt x="81" y="26"/>
                  </a:lnTo>
                  <a:lnTo>
                    <a:pt x="81" y="26"/>
                  </a:lnTo>
                  <a:lnTo>
                    <a:pt x="74" y="26"/>
                  </a:lnTo>
                  <a:lnTo>
                    <a:pt x="66" y="26"/>
                  </a:lnTo>
                  <a:lnTo>
                    <a:pt x="66" y="23"/>
                  </a:lnTo>
                  <a:lnTo>
                    <a:pt x="63" y="23"/>
                  </a:lnTo>
                  <a:lnTo>
                    <a:pt x="63" y="19"/>
                  </a:lnTo>
                  <a:lnTo>
                    <a:pt x="59" y="15"/>
                  </a:lnTo>
                  <a:lnTo>
                    <a:pt x="52" y="8"/>
                  </a:lnTo>
                  <a:lnTo>
                    <a:pt x="48" y="0"/>
                  </a:lnTo>
                  <a:lnTo>
                    <a:pt x="48" y="0"/>
                  </a:lnTo>
                  <a:lnTo>
                    <a:pt x="44" y="0"/>
                  </a:lnTo>
                  <a:lnTo>
                    <a:pt x="44" y="0"/>
                  </a:lnTo>
                  <a:lnTo>
                    <a:pt x="41" y="0"/>
                  </a:lnTo>
                  <a:lnTo>
                    <a:pt x="37" y="0"/>
                  </a:lnTo>
                  <a:lnTo>
                    <a:pt x="37" y="4"/>
                  </a:lnTo>
                  <a:lnTo>
                    <a:pt x="33" y="0"/>
                  </a:lnTo>
                  <a:lnTo>
                    <a:pt x="29" y="0"/>
                  </a:lnTo>
                  <a:lnTo>
                    <a:pt x="29" y="0"/>
                  </a:lnTo>
                  <a:lnTo>
                    <a:pt x="29" y="0"/>
                  </a:lnTo>
                  <a:lnTo>
                    <a:pt x="26" y="8"/>
                  </a:lnTo>
                  <a:lnTo>
                    <a:pt x="18" y="8"/>
                  </a:lnTo>
                  <a:lnTo>
                    <a:pt x="7" y="12"/>
                  </a:lnTo>
                  <a:lnTo>
                    <a:pt x="7" y="15"/>
                  </a:lnTo>
                  <a:lnTo>
                    <a:pt x="0" y="19"/>
                  </a:lnTo>
                  <a:lnTo>
                    <a:pt x="0" y="26"/>
                  </a:lnTo>
                  <a:lnTo>
                    <a:pt x="4" y="26"/>
                  </a:lnTo>
                  <a:lnTo>
                    <a:pt x="7" y="26"/>
                  </a:lnTo>
                  <a:lnTo>
                    <a:pt x="11" y="26"/>
                  </a:lnTo>
                  <a:lnTo>
                    <a:pt x="11" y="30"/>
                  </a:lnTo>
                  <a:lnTo>
                    <a:pt x="18" y="34"/>
                  </a:lnTo>
                  <a:lnTo>
                    <a:pt x="22" y="34"/>
                  </a:lnTo>
                  <a:lnTo>
                    <a:pt x="22" y="38"/>
                  </a:lnTo>
                  <a:lnTo>
                    <a:pt x="26" y="38"/>
                  </a:lnTo>
                  <a:lnTo>
                    <a:pt x="26" y="41"/>
                  </a:lnTo>
                  <a:lnTo>
                    <a:pt x="22" y="45"/>
                  </a:lnTo>
                  <a:lnTo>
                    <a:pt x="22" y="49"/>
                  </a:lnTo>
                  <a:lnTo>
                    <a:pt x="18" y="49"/>
                  </a:lnTo>
                  <a:lnTo>
                    <a:pt x="18" y="52"/>
                  </a:lnTo>
                  <a:lnTo>
                    <a:pt x="22" y="60"/>
                  </a:lnTo>
                  <a:lnTo>
                    <a:pt x="26" y="67"/>
                  </a:lnTo>
                  <a:lnTo>
                    <a:pt x="26" y="75"/>
                  </a:lnTo>
                  <a:lnTo>
                    <a:pt x="33" y="78"/>
                  </a:lnTo>
                  <a:lnTo>
                    <a:pt x="37" y="78"/>
                  </a:lnTo>
                  <a:lnTo>
                    <a:pt x="44" y="82"/>
                  </a:lnTo>
                  <a:lnTo>
                    <a:pt x="44" y="86"/>
                  </a:lnTo>
                  <a:lnTo>
                    <a:pt x="52" y="86"/>
                  </a:lnTo>
                  <a:lnTo>
                    <a:pt x="55" y="86"/>
                  </a:lnTo>
                  <a:lnTo>
                    <a:pt x="59" y="86"/>
                  </a:lnTo>
                  <a:lnTo>
                    <a:pt x="59" y="8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39" name="Freeform 36"/>
            <p:cNvSpPr/>
            <p:nvPr/>
          </p:nvSpPr>
          <p:spPr bwMode="auto">
            <a:xfrm>
              <a:off x="5532047" y="2374398"/>
              <a:ext cx="280486" cy="214868"/>
            </a:xfrm>
            <a:custGeom>
              <a:avLst/>
              <a:gdLst>
                <a:gd name="T0" fmla="*/ 200 w 218"/>
                <a:gd name="T1" fmla="*/ 15 h 167"/>
                <a:gd name="T2" fmla="*/ 211 w 218"/>
                <a:gd name="T3" fmla="*/ 15 h 167"/>
                <a:gd name="T4" fmla="*/ 211 w 218"/>
                <a:gd name="T5" fmla="*/ 22 h 167"/>
                <a:gd name="T6" fmla="*/ 203 w 218"/>
                <a:gd name="T7" fmla="*/ 30 h 167"/>
                <a:gd name="T8" fmla="*/ 177 w 218"/>
                <a:gd name="T9" fmla="*/ 34 h 167"/>
                <a:gd name="T10" fmla="*/ 166 w 218"/>
                <a:gd name="T11" fmla="*/ 41 h 167"/>
                <a:gd name="T12" fmla="*/ 174 w 218"/>
                <a:gd name="T13" fmla="*/ 60 h 167"/>
                <a:gd name="T14" fmla="*/ 166 w 218"/>
                <a:gd name="T15" fmla="*/ 78 h 167"/>
                <a:gd name="T16" fmla="*/ 152 w 218"/>
                <a:gd name="T17" fmla="*/ 82 h 167"/>
                <a:gd name="T18" fmla="*/ 152 w 218"/>
                <a:gd name="T19" fmla="*/ 89 h 167"/>
                <a:gd name="T20" fmla="*/ 152 w 218"/>
                <a:gd name="T21" fmla="*/ 97 h 167"/>
                <a:gd name="T22" fmla="*/ 144 w 218"/>
                <a:gd name="T23" fmla="*/ 104 h 167"/>
                <a:gd name="T24" fmla="*/ 144 w 218"/>
                <a:gd name="T25" fmla="*/ 111 h 167"/>
                <a:gd name="T26" fmla="*/ 137 w 218"/>
                <a:gd name="T27" fmla="*/ 119 h 167"/>
                <a:gd name="T28" fmla="*/ 129 w 218"/>
                <a:gd name="T29" fmla="*/ 123 h 167"/>
                <a:gd name="T30" fmla="*/ 126 w 218"/>
                <a:gd name="T31" fmla="*/ 123 h 167"/>
                <a:gd name="T32" fmla="*/ 118 w 218"/>
                <a:gd name="T33" fmla="*/ 130 h 167"/>
                <a:gd name="T34" fmla="*/ 107 w 218"/>
                <a:gd name="T35" fmla="*/ 134 h 167"/>
                <a:gd name="T36" fmla="*/ 103 w 218"/>
                <a:gd name="T37" fmla="*/ 137 h 167"/>
                <a:gd name="T38" fmla="*/ 100 w 218"/>
                <a:gd name="T39" fmla="*/ 149 h 167"/>
                <a:gd name="T40" fmla="*/ 100 w 218"/>
                <a:gd name="T41" fmla="*/ 156 h 167"/>
                <a:gd name="T42" fmla="*/ 85 w 218"/>
                <a:gd name="T43" fmla="*/ 160 h 167"/>
                <a:gd name="T44" fmla="*/ 66 w 218"/>
                <a:gd name="T45" fmla="*/ 163 h 167"/>
                <a:gd name="T46" fmla="*/ 37 w 218"/>
                <a:gd name="T47" fmla="*/ 167 h 167"/>
                <a:gd name="T48" fmla="*/ 29 w 218"/>
                <a:gd name="T49" fmla="*/ 141 h 167"/>
                <a:gd name="T50" fmla="*/ 26 w 218"/>
                <a:gd name="T51" fmla="*/ 126 h 167"/>
                <a:gd name="T52" fmla="*/ 7 w 218"/>
                <a:gd name="T53" fmla="*/ 119 h 167"/>
                <a:gd name="T54" fmla="*/ 3 w 218"/>
                <a:gd name="T55" fmla="*/ 104 h 167"/>
                <a:gd name="T56" fmla="*/ 7 w 218"/>
                <a:gd name="T57" fmla="*/ 93 h 167"/>
                <a:gd name="T58" fmla="*/ 0 w 218"/>
                <a:gd name="T59" fmla="*/ 85 h 167"/>
                <a:gd name="T60" fmla="*/ 0 w 218"/>
                <a:gd name="T61" fmla="*/ 78 h 167"/>
                <a:gd name="T62" fmla="*/ 7 w 218"/>
                <a:gd name="T63" fmla="*/ 71 h 167"/>
                <a:gd name="T64" fmla="*/ 3 w 218"/>
                <a:gd name="T65" fmla="*/ 67 h 167"/>
                <a:gd name="T66" fmla="*/ 7 w 218"/>
                <a:gd name="T67" fmla="*/ 60 h 167"/>
                <a:gd name="T68" fmla="*/ 11 w 218"/>
                <a:gd name="T69" fmla="*/ 60 h 167"/>
                <a:gd name="T70" fmla="*/ 18 w 218"/>
                <a:gd name="T71" fmla="*/ 60 h 167"/>
                <a:gd name="T72" fmla="*/ 26 w 218"/>
                <a:gd name="T73" fmla="*/ 63 h 167"/>
                <a:gd name="T74" fmla="*/ 33 w 218"/>
                <a:gd name="T75" fmla="*/ 63 h 167"/>
                <a:gd name="T76" fmla="*/ 40 w 218"/>
                <a:gd name="T77" fmla="*/ 56 h 167"/>
                <a:gd name="T78" fmla="*/ 52 w 218"/>
                <a:gd name="T79" fmla="*/ 48 h 167"/>
                <a:gd name="T80" fmla="*/ 55 w 218"/>
                <a:gd name="T81" fmla="*/ 45 h 167"/>
                <a:gd name="T82" fmla="*/ 59 w 218"/>
                <a:gd name="T83" fmla="*/ 34 h 167"/>
                <a:gd name="T84" fmla="*/ 59 w 218"/>
                <a:gd name="T85" fmla="*/ 30 h 167"/>
                <a:gd name="T86" fmla="*/ 66 w 218"/>
                <a:gd name="T87" fmla="*/ 26 h 167"/>
                <a:gd name="T88" fmla="*/ 77 w 218"/>
                <a:gd name="T89" fmla="*/ 22 h 167"/>
                <a:gd name="T90" fmla="*/ 85 w 218"/>
                <a:gd name="T91" fmla="*/ 22 h 167"/>
                <a:gd name="T92" fmla="*/ 96 w 218"/>
                <a:gd name="T93" fmla="*/ 26 h 167"/>
                <a:gd name="T94" fmla="*/ 103 w 218"/>
                <a:gd name="T95" fmla="*/ 26 h 167"/>
                <a:gd name="T96" fmla="*/ 114 w 218"/>
                <a:gd name="T97" fmla="*/ 30 h 167"/>
                <a:gd name="T98" fmla="*/ 122 w 218"/>
                <a:gd name="T99" fmla="*/ 22 h 167"/>
                <a:gd name="T100" fmla="*/ 129 w 218"/>
                <a:gd name="T101" fmla="*/ 26 h 167"/>
                <a:gd name="T102" fmla="*/ 133 w 218"/>
                <a:gd name="T103" fmla="*/ 22 h 167"/>
                <a:gd name="T104" fmla="*/ 137 w 218"/>
                <a:gd name="T105" fmla="*/ 19 h 167"/>
                <a:gd name="T106" fmla="*/ 144 w 218"/>
                <a:gd name="T107" fmla="*/ 19 h 167"/>
                <a:gd name="T108" fmla="*/ 144 w 218"/>
                <a:gd name="T109" fmla="*/ 11 h 167"/>
                <a:gd name="T110" fmla="*/ 148 w 218"/>
                <a:gd name="T111" fmla="*/ 0 h 167"/>
                <a:gd name="T112" fmla="*/ 159 w 218"/>
                <a:gd name="T113" fmla="*/ 4 h 167"/>
                <a:gd name="T114" fmla="*/ 159 w 218"/>
                <a:gd name="T115" fmla="*/ 11 h 167"/>
                <a:gd name="T116" fmla="*/ 163 w 218"/>
                <a:gd name="T117" fmla="*/ 19 h 167"/>
                <a:gd name="T118" fmla="*/ 166 w 218"/>
                <a:gd name="T119" fmla="*/ 30 h 167"/>
                <a:gd name="T120" fmla="*/ 174 w 218"/>
                <a:gd name="T121" fmla="*/ 34 h 167"/>
                <a:gd name="T122" fmla="*/ 181 w 218"/>
                <a:gd name="T123" fmla="*/ 30 h 167"/>
                <a:gd name="T124" fmla="*/ 189 w 218"/>
                <a:gd name="T125" fmla="*/ 22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167">
                  <a:moveTo>
                    <a:pt x="189" y="22"/>
                  </a:moveTo>
                  <a:lnTo>
                    <a:pt x="196" y="19"/>
                  </a:lnTo>
                  <a:lnTo>
                    <a:pt x="200" y="15"/>
                  </a:lnTo>
                  <a:lnTo>
                    <a:pt x="200" y="19"/>
                  </a:lnTo>
                  <a:lnTo>
                    <a:pt x="207" y="19"/>
                  </a:lnTo>
                  <a:lnTo>
                    <a:pt x="211" y="15"/>
                  </a:lnTo>
                  <a:lnTo>
                    <a:pt x="218" y="15"/>
                  </a:lnTo>
                  <a:lnTo>
                    <a:pt x="218" y="19"/>
                  </a:lnTo>
                  <a:lnTo>
                    <a:pt x="211" y="22"/>
                  </a:lnTo>
                  <a:lnTo>
                    <a:pt x="214" y="22"/>
                  </a:lnTo>
                  <a:lnTo>
                    <a:pt x="211" y="30"/>
                  </a:lnTo>
                  <a:lnTo>
                    <a:pt x="203" y="30"/>
                  </a:lnTo>
                  <a:lnTo>
                    <a:pt x="189" y="34"/>
                  </a:lnTo>
                  <a:lnTo>
                    <a:pt x="185" y="34"/>
                  </a:lnTo>
                  <a:lnTo>
                    <a:pt x="177" y="34"/>
                  </a:lnTo>
                  <a:lnTo>
                    <a:pt x="174" y="37"/>
                  </a:lnTo>
                  <a:lnTo>
                    <a:pt x="170" y="37"/>
                  </a:lnTo>
                  <a:lnTo>
                    <a:pt x="166" y="41"/>
                  </a:lnTo>
                  <a:lnTo>
                    <a:pt x="163" y="45"/>
                  </a:lnTo>
                  <a:lnTo>
                    <a:pt x="170" y="56"/>
                  </a:lnTo>
                  <a:lnTo>
                    <a:pt x="174" y="60"/>
                  </a:lnTo>
                  <a:lnTo>
                    <a:pt x="163" y="71"/>
                  </a:lnTo>
                  <a:lnTo>
                    <a:pt x="166" y="74"/>
                  </a:lnTo>
                  <a:lnTo>
                    <a:pt x="166" y="78"/>
                  </a:lnTo>
                  <a:lnTo>
                    <a:pt x="163" y="82"/>
                  </a:lnTo>
                  <a:lnTo>
                    <a:pt x="159" y="82"/>
                  </a:lnTo>
                  <a:lnTo>
                    <a:pt x="152" y="82"/>
                  </a:lnTo>
                  <a:lnTo>
                    <a:pt x="148" y="82"/>
                  </a:lnTo>
                  <a:lnTo>
                    <a:pt x="148" y="89"/>
                  </a:lnTo>
                  <a:lnTo>
                    <a:pt x="152" y="89"/>
                  </a:lnTo>
                  <a:lnTo>
                    <a:pt x="155" y="93"/>
                  </a:lnTo>
                  <a:lnTo>
                    <a:pt x="155" y="97"/>
                  </a:lnTo>
                  <a:lnTo>
                    <a:pt x="152" y="97"/>
                  </a:lnTo>
                  <a:lnTo>
                    <a:pt x="148" y="97"/>
                  </a:lnTo>
                  <a:lnTo>
                    <a:pt x="144" y="100"/>
                  </a:lnTo>
                  <a:lnTo>
                    <a:pt x="144" y="104"/>
                  </a:lnTo>
                  <a:lnTo>
                    <a:pt x="144" y="108"/>
                  </a:lnTo>
                  <a:lnTo>
                    <a:pt x="144" y="111"/>
                  </a:lnTo>
                  <a:lnTo>
                    <a:pt x="144" y="111"/>
                  </a:lnTo>
                  <a:lnTo>
                    <a:pt x="144" y="119"/>
                  </a:lnTo>
                  <a:lnTo>
                    <a:pt x="140" y="123"/>
                  </a:lnTo>
                  <a:lnTo>
                    <a:pt x="137" y="119"/>
                  </a:lnTo>
                  <a:lnTo>
                    <a:pt x="137" y="119"/>
                  </a:lnTo>
                  <a:lnTo>
                    <a:pt x="137" y="123"/>
                  </a:lnTo>
                  <a:lnTo>
                    <a:pt x="129" y="123"/>
                  </a:lnTo>
                  <a:lnTo>
                    <a:pt x="129" y="119"/>
                  </a:lnTo>
                  <a:lnTo>
                    <a:pt x="126" y="123"/>
                  </a:lnTo>
                  <a:lnTo>
                    <a:pt x="126" y="123"/>
                  </a:lnTo>
                  <a:lnTo>
                    <a:pt x="118" y="126"/>
                  </a:lnTo>
                  <a:lnTo>
                    <a:pt x="122" y="126"/>
                  </a:lnTo>
                  <a:lnTo>
                    <a:pt x="118" y="130"/>
                  </a:lnTo>
                  <a:lnTo>
                    <a:pt x="114" y="134"/>
                  </a:lnTo>
                  <a:lnTo>
                    <a:pt x="111" y="130"/>
                  </a:lnTo>
                  <a:lnTo>
                    <a:pt x="107" y="134"/>
                  </a:lnTo>
                  <a:lnTo>
                    <a:pt x="107" y="134"/>
                  </a:lnTo>
                  <a:lnTo>
                    <a:pt x="103" y="137"/>
                  </a:lnTo>
                  <a:lnTo>
                    <a:pt x="103" y="137"/>
                  </a:lnTo>
                  <a:lnTo>
                    <a:pt x="100" y="141"/>
                  </a:lnTo>
                  <a:lnTo>
                    <a:pt x="100" y="145"/>
                  </a:lnTo>
                  <a:lnTo>
                    <a:pt x="100" y="149"/>
                  </a:lnTo>
                  <a:lnTo>
                    <a:pt x="100" y="152"/>
                  </a:lnTo>
                  <a:lnTo>
                    <a:pt x="103" y="156"/>
                  </a:lnTo>
                  <a:lnTo>
                    <a:pt x="100" y="156"/>
                  </a:lnTo>
                  <a:lnTo>
                    <a:pt x="96" y="160"/>
                  </a:lnTo>
                  <a:lnTo>
                    <a:pt x="89" y="160"/>
                  </a:lnTo>
                  <a:lnTo>
                    <a:pt x="85" y="160"/>
                  </a:lnTo>
                  <a:lnTo>
                    <a:pt x="74" y="160"/>
                  </a:lnTo>
                  <a:lnTo>
                    <a:pt x="70" y="163"/>
                  </a:lnTo>
                  <a:lnTo>
                    <a:pt x="66" y="163"/>
                  </a:lnTo>
                  <a:lnTo>
                    <a:pt x="63" y="163"/>
                  </a:lnTo>
                  <a:lnTo>
                    <a:pt x="55" y="163"/>
                  </a:lnTo>
                  <a:lnTo>
                    <a:pt x="37" y="167"/>
                  </a:lnTo>
                  <a:lnTo>
                    <a:pt x="15" y="160"/>
                  </a:lnTo>
                  <a:lnTo>
                    <a:pt x="29" y="145"/>
                  </a:lnTo>
                  <a:lnTo>
                    <a:pt x="29" y="141"/>
                  </a:lnTo>
                  <a:lnTo>
                    <a:pt x="26" y="137"/>
                  </a:lnTo>
                  <a:lnTo>
                    <a:pt x="29" y="134"/>
                  </a:lnTo>
                  <a:lnTo>
                    <a:pt x="26" y="126"/>
                  </a:lnTo>
                  <a:lnTo>
                    <a:pt x="11" y="126"/>
                  </a:lnTo>
                  <a:lnTo>
                    <a:pt x="11" y="123"/>
                  </a:lnTo>
                  <a:lnTo>
                    <a:pt x="7" y="119"/>
                  </a:lnTo>
                  <a:lnTo>
                    <a:pt x="11" y="119"/>
                  </a:lnTo>
                  <a:lnTo>
                    <a:pt x="7" y="111"/>
                  </a:lnTo>
                  <a:lnTo>
                    <a:pt x="3" y="104"/>
                  </a:lnTo>
                  <a:lnTo>
                    <a:pt x="3" y="100"/>
                  </a:lnTo>
                  <a:lnTo>
                    <a:pt x="7" y="93"/>
                  </a:lnTo>
                  <a:lnTo>
                    <a:pt x="7" y="93"/>
                  </a:lnTo>
                  <a:lnTo>
                    <a:pt x="3" y="93"/>
                  </a:lnTo>
                  <a:lnTo>
                    <a:pt x="3" y="89"/>
                  </a:lnTo>
                  <a:lnTo>
                    <a:pt x="0" y="85"/>
                  </a:lnTo>
                  <a:lnTo>
                    <a:pt x="0" y="82"/>
                  </a:lnTo>
                  <a:lnTo>
                    <a:pt x="3" y="78"/>
                  </a:lnTo>
                  <a:lnTo>
                    <a:pt x="0" y="78"/>
                  </a:lnTo>
                  <a:lnTo>
                    <a:pt x="0" y="74"/>
                  </a:lnTo>
                  <a:lnTo>
                    <a:pt x="3" y="74"/>
                  </a:lnTo>
                  <a:lnTo>
                    <a:pt x="7" y="71"/>
                  </a:lnTo>
                  <a:lnTo>
                    <a:pt x="7" y="71"/>
                  </a:lnTo>
                  <a:lnTo>
                    <a:pt x="7" y="71"/>
                  </a:lnTo>
                  <a:lnTo>
                    <a:pt x="3" y="67"/>
                  </a:lnTo>
                  <a:lnTo>
                    <a:pt x="7" y="63"/>
                  </a:lnTo>
                  <a:lnTo>
                    <a:pt x="7" y="63"/>
                  </a:lnTo>
                  <a:lnTo>
                    <a:pt x="7" y="60"/>
                  </a:lnTo>
                  <a:lnTo>
                    <a:pt x="7" y="56"/>
                  </a:lnTo>
                  <a:lnTo>
                    <a:pt x="7" y="56"/>
                  </a:lnTo>
                  <a:lnTo>
                    <a:pt x="11" y="60"/>
                  </a:lnTo>
                  <a:lnTo>
                    <a:pt x="15" y="60"/>
                  </a:lnTo>
                  <a:lnTo>
                    <a:pt x="18" y="60"/>
                  </a:lnTo>
                  <a:lnTo>
                    <a:pt x="18" y="60"/>
                  </a:lnTo>
                  <a:lnTo>
                    <a:pt x="22" y="60"/>
                  </a:lnTo>
                  <a:lnTo>
                    <a:pt x="26" y="60"/>
                  </a:lnTo>
                  <a:lnTo>
                    <a:pt x="26" y="63"/>
                  </a:lnTo>
                  <a:lnTo>
                    <a:pt x="29" y="63"/>
                  </a:lnTo>
                  <a:lnTo>
                    <a:pt x="29" y="63"/>
                  </a:lnTo>
                  <a:lnTo>
                    <a:pt x="33" y="63"/>
                  </a:lnTo>
                  <a:lnTo>
                    <a:pt x="37" y="60"/>
                  </a:lnTo>
                  <a:lnTo>
                    <a:pt x="37" y="56"/>
                  </a:lnTo>
                  <a:lnTo>
                    <a:pt x="40" y="56"/>
                  </a:lnTo>
                  <a:lnTo>
                    <a:pt x="37" y="52"/>
                  </a:lnTo>
                  <a:lnTo>
                    <a:pt x="44" y="52"/>
                  </a:lnTo>
                  <a:lnTo>
                    <a:pt x="52" y="48"/>
                  </a:lnTo>
                  <a:lnTo>
                    <a:pt x="52" y="48"/>
                  </a:lnTo>
                  <a:lnTo>
                    <a:pt x="52" y="45"/>
                  </a:lnTo>
                  <a:lnTo>
                    <a:pt x="55" y="45"/>
                  </a:lnTo>
                  <a:lnTo>
                    <a:pt x="55" y="41"/>
                  </a:lnTo>
                  <a:lnTo>
                    <a:pt x="55" y="37"/>
                  </a:lnTo>
                  <a:lnTo>
                    <a:pt x="59" y="34"/>
                  </a:lnTo>
                  <a:lnTo>
                    <a:pt x="59" y="30"/>
                  </a:lnTo>
                  <a:lnTo>
                    <a:pt x="59" y="30"/>
                  </a:lnTo>
                  <a:lnTo>
                    <a:pt x="59" y="30"/>
                  </a:lnTo>
                  <a:lnTo>
                    <a:pt x="59" y="26"/>
                  </a:lnTo>
                  <a:lnTo>
                    <a:pt x="63" y="26"/>
                  </a:lnTo>
                  <a:lnTo>
                    <a:pt x="66" y="26"/>
                  </a:lnTo>
                  <a:lnTo>
                    <a:pt x="66" y="26"/>
                  </a:lnTo>
                  <a:lnTo>
                    <a:pt x="74" y="22"/>
                  </a:lnTo>
                  <a:lnTo>
                    <a:pt x="77" y="22"/>
                  </a:lnTo>
                  <a:lnTo>
                    <a:pt x="81" y="22"/>
                  </a:lnTo>
                  <a:lnTo>
                    <a:pt x="85" y="22"/>
                  </a:lnTo>
                  <a:lnTo>
                    <a:pt x="85" y="22"/>
                  </a:lnTo>
                  <a:lnTo>
                    <a:pt x="89" y="22"/>
                  </a:lnTo>
                  <a:lnTo>
                    <a:pt x="92" y="22"/>
                  </a:lnTo>
                  <a:lnTo>
                    <a:pt x="96" y="26"/>
                  </a:lnTo>
                  <a:lnTo>
                    <a:pt x="100" y="26"/>
                  </a:lnTo>
                  <a:lnTo>
                    <a:pt x="100" y="22"/>
                  </a:lnTo>
                  <a:lnTo>
                    <a:pt x="103" y="26"/>
                  </a:lnTo>
                  <a:lnTo>
                    <a:pt x="107" y="30"/>
                  </a:lnTo>
                  <a:lnTo>
                    <a:pt x="111" y="30"/>
                  </a:lnTo>
                  <a:lnTo>
                    <a:pt x="114" y="30"/>
                  </a:lnTo>
                  <a:lnTo>
                    <a:pt x="118" y="26"/>
                  </a:lnTo>
                  <a:lnTo>
                    <a:pt x="122" y="26"/>
                  </a:lnTo>
                  <a:lnTo>
                    <a:pt x="122" y="22"/>
                  </a:lnTo>
                  <a:lnTo>
                    <a:pt x="126" y="22"/>
                  </a:lnTo>
                  <a:lnTo>
                    <a:pt x="126" y="22"/>
                  </a:lnTo>
                  <a:lnTo>
                    <a:pt x="129" y="26"/>
                  </a:lnTo>
                  <a:lnTo>
                    <a:pt x="133" y="26"/>
                  </a:lnTo>
                  <a:lnTo>
                    <a:pt x="133" y="22"/>
                  </a:lnTo>
                  <a:lnTo>
                    <a:pt x="133" y="22"/>
                  </a:lnTo>
                  <a:lnTo>
                    <a:pt x="133" y="19"/>
                  </a:lnTo>
                  <a:lnTo>
                    <a:pt x="137" y="19"/>
                  </a:lnTo>
                  <a:lnTo>
                    <a:pt x="137" y="19"/>
                  </a:lnTo>
                  <a:lnTo>
                    <a:pt x="137" y="19"/>
                  </a:lnTo>
                  <a:lnTo>
                    <a:pt x="140" y="19"/>
                  </a:lnTo>
                  <a:lnTo>
                    <a:pt x="144" y="19"/>
                  </a:lnTo>
                  <a:lnTo>
                    <a:pt x="144" y="15"/>
                  </a:lnTo>
                  <a:lnTo>
                    <a:pt x="144" y="11"/>
                  </a:lnTo>
                  <a:lnTo>
                    <a:pt x="144" y="11"/>
                  </a:lnTo>
                  <a:lnTo>
                    <a:pt x="148" y="8"/>
                  </a:lnTo>
                  <a:lnTo>
                    <a:pt x="148" y="4"/>
                  </a:lnTo>
                  <a:lnTo>
                    <a:pt x="148" y="0"/>
                  </a:lnTo>
                  <a:lnTo>
                    <a:pt x="155" y="0"/>
                  </a:lnTo>
                  <a:lnTo>
                    <a:pt x="155" y="4"/>
                  </a:lnTo>
                  <a:lnTo>
                    <a:pt x="159" y="4"/>
                  </a:lnTo>
                  <a:lnTo>
                    <a:pt x="159" y="8"/>
                  </a:lnTo>
                  <a:lnTo>
                    <a:pt x="159" y="11"/>
                  </a:lnTo>
                  <a:lnTo>
                    <a:pt x="159" y="11"/>
                  </a:lnTo>
                  <a:lnTo>
                    <a:pt x="163" y="11"/>
                  </a:lnTo>
                  <a:lnTo>
                    <a:pt x="163" y="15"/>
                  </a:lnTo>
                  <a:lnTo>
                    <a:pt x="163" y="19"/>
                  </a:lnTo>
                  <a:lnTo>
                    <a:pt x="163" y="22"/>
                  </a:lnTo>
                  <a:lnTo>
                    <a:pt x="163" y="30"/>
                  </a:lnTo>
                  <a:lnTo>
                    <a:pt x="166" y="30"/>
                  </a:lnTo>
                  <a:lnTo>
                    <a:pt x="166" y="34"/>
                  </a:lnTo>
                  <a:lnTo>
                    <a:pt x="170" y="34"/>
                  </a:lnTo>
                  <a:lnTo>
                    <a:pt x="174" y="34"/>
                  </a:lnTo>
                  <a:lnTo>
                    <a:pt x="177" y="34"/>
                  </a:lnTo>
                  <a:lnTo>
                    <a:pt x="177" y="30"/>
                  </a:lnTo>
                  <a:lnTo>
                    <a:pt x="181" y="30"/>
                  </a:lnTo>
                  <a:lnTo>
                    <a:pt x="185" y="26"/>
                  </a:lnTo>
                  <a:lnTo>
                    <a:pt x="185" y="22"/>
                  </a:lnTo>
                  <a:lnTo>
                    <a:pt x="189" y="22"/>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40" name="Freeform 37"/>
            <p:cNvSpPr>
              <a:spLocks noEditPoints="1"/>
            </p:cNvSpPr>
            <p:nvPr/>
          </p:nvSpPr>
          <p:spPr bwMode="auto">
            <a:xfrm>
              <a:off x="4435835" y="1921504"/>
              <a:ext cx="133810" cy="95211"/>
            </a:xfrm>
            <a:custGeom>
              <a:avLst/>
              <a:gdLst>
                <a:gd name="T0" fmla="*/ 22 w 28"/>
                <a:gd name="T1" fmla="*/ 19 h 20"/>
                <a:gd name="T2" fmla="*/ 22 w 28"/>
                <a:gd name="T3" fmla="*/ 18 h 20"/>
                <a:gd name="T4" fmla="*/ 20 w 28"/>
                <a:gd name="T5" fmla="*/ 18 h 20"/>
                <a:gd name="T6" fmla="*/ 20 w 28"/>
                <a:gd name="T7" fmla="*/ 19 h 20"/>
                <a:gd name="T8" fmla="*/ 26 w 28"/>
                <a:gd name="T9" fmla="*/ 16 h 20"/>
                <a:gd name="T10" fmla="*/ 26 w 28"/>
                <a:gd name="T11" fmla="*/ 14 h 20"/>
                <a:gd name="T12" fmla="*/ 18 w 28"/>
                <a:gd name="T13" fmla="*/ 12 h 20"/>
                <a:gd name="T14" fmla="*/ 15 w 28"/>
                <a:gd name="T15" fmla="*/ 15 h 20"/>
                <a:gd name="T16" fmla="*/ 13 w 28"/>
                <a:gd name="T17" fmla="*/ 14 h 20"/>
                <a:gd name="T18" fmla="*/ 13 w 28"/>
                <a:gd name="T19" fmla="*/ 12 h 20"/>
                <a:gd name="T20" fmla="*/ 14 w 28"/>
                <a:gd name="T21" fmla="*/ 12 h 20"/>
                <a:gd name="T22" fmla="*/ 15 w 28"/>
                <a:gd name="T23" fmla="*/ 12 h 20"/>
                <a:gd name="T24" fmla="*/ 16 w 28"/>
                <a:gd name="T25" fmla="*/ 10 h 20"/>
                <a:gd name="T26" fmla="*/ 17 w 28"/>
                <a:gd name="T27" fmla="*/ 13 h 20"/>
                <a:gd name="T28" fmla="*/ 17 w 28"/>
                <a:gd name="T29" fmla="*/ 14 h 20"/>
                <a:gd name="T30" fmla="*/ 15 w 28"/>
                <a:gd name="T31" fmla="*/ 16 h 20"/>
                <a:gd name="T32" fmla="*/ 17 w 28"/>
                <a:gd name="T33" fmla="*/ 16 h 20"/>
                <a:gd name="T34" fmla="*/ 13 w 28"/>
                <a:gd name="T35" fmla="*/ 16 h 20"/>
                <a:gd name="T36" fmla="*/ 15 w 28"/>
                <a:gd name="T37" fmla="*/ 16 h 20"/>
                <a:gd name="T38" fmla="*/ 15 w 28"/>
                <a:gd name="T39" fmla="*/ 17 h 20"/>
                <a:gd name="T40" fmla="*/ 14 w 28"/>
                <a:gd name="T41" fmla="*/ 18 h 20"/>
                <a:gd name="T42" fmla="*/ 12 w 28"/>
                <a:gd name="T43" fmla="*/ 17 h 20"/>
                <a:gd name="T44" fmla="*/ 9 w 28"/>
                <a:gd name="T45" fmla="*/ 12 h 20"/>
                <a:gd name="T46" fmla="*/ 10 w 28"/>
                <a:gd name="T47" fmla="*/ 12 h 20"/>
                <a:gd name="T48" fmla="*/ 10 w 28"/>
                <a:gd name="T49" fmla="*/ 17 h 20"/>
                <a:gd name="T50" fmla="*/ 10 w 28"/>
                <a:gd name="T51" fmla="*/ 17 h 20"/>
                <a:gd name="T52" fmla="*/ 11 w 28"/>
                <a:gd name="T53" fmla="*/ 15 h 20"/>
                <a:gd name="T54" fmla="*/ 10 w 28"/>
                <a:gd name="T55" fmla="*/ 13 h 20"/>
                <a:gd name="T56" fmla="*/ 9 w 28"/>
                <a:gd name="T57" fmla="*/ 16 h 20"/>
                <a:gd name="T58" fmla="*/ 7 w 28"/>
                <a:gd name="T59" fmla="*/ 14 h 20"/>
                <a:gd name="T60" fmla="*/ 12 w 28"/>
                <a:gd name="T61" fmla="*/ 2 h 20"/>
                <a:gd name="T62" fmla="*/ 3 w 28"/>
                <a:gd name="T63" fmla="*/ 6 h 20"/>
                <a:gd name="T64" fmla="*/ 3 w 28"/>
                <a:gd name="T65" fmla="*/ 7 h 20"/>
                <a:gd name="T66" fmla="*/ 2 w 28"/>
                <a:gd name="T67" fmla="*/ 6 h 20"/>
                <a:gd name="T68" fmla="*/ 6 w 28"/>
                <a:gd name="T69" fmla="*/ 5 h 20"/>
                <a:gd name="T70" fmla="*/ 8 w 28"/>
                <a:gd name="T71" fmla="*/ 5 h 20"/>
                <a:gd name="T72" fmla="*/ 9 w 28"/>
                <a:gd name="T73" fmla="*/ 1 h 20"/>
                <a:gd name="T74" fmla="*/ 7 w 28"/>
                <a:gd name="T75" fmla="*/ 2 h 20"/>
                <a:gd name="T76" fmla="*/ 5 w 28"/>
                <a:gd name="T77" fmla="*/ 4 h 20"/>
                <a:gd name="T78" fmla="*/ 2 w 28"/>
                <a:gd name="T79" fmla="*/ 5 h 20"/>
                <a:gd name="T80" fmla="*/ 1 w 28"/>
                <a:gd name="T81" fmla="*/ 6 h 20"/>
                <a:gd name="T82" fmla="*/ 6 w 28"/>
                <a:gd name="T83" fmla="*/ 16 h 20"/>
                <a:gd name="T84" fmla="*/ 6 w 28"/>
                <a:gd name="T85" fmla="*/ 15 h 20"/>
                <a:gd name="T86" fmla="*/ 7 w 28"/>
                <a:gd name="T87" fmla="*/ 12 h 20"/>
                <a:gd name="T88" fmla="*/ 9 w 28"/>
                <a:gd name="T89" fmla="*/ 11 h 20"/>
                <a:gd name="T90" fmla="*/ 10 w 28"/>
                <a:gd name="T91" fmla="*/ 9 h 20"/>
                <a:gd name="T92" fmla="*/ 11 w 28"/>
                <a:gd name="T93" fmla="*/ 9 h 20"/>
                <a:gd name="T94" fmla="*/ 9 w 28"/>
                <a:gd name="T95" fmla="*/ 8 h 20"/>
                <a:gd name="T96" fmla="*/ 8 w 28"/>
                <a:gd name="T97" fmla="*/ 6 h 20"/>
                <a:gd name="T98" fmla="*/ 5 w 28"/>
                <a:gd name="T99" fmla="*/ 5 h 20"/>
                <a:gd name="T100" fmla="*/ 5 w 28"/>
                <a:gd name="T101" fmla="*/ 7 h 20"/>
                <a:gd name="T102" fmla="*/ 4 w 28"/>
                <a:gd name="T103" fmla="*/ 8 h 20"/>
                <a:gd name="T104" fmla="*/ 4 w 28"/>
                <a:gd name="T105" fmla="*/ 6 h 20"/>
                <a:gd name="T106" fmla="*/ 2 w 28"/>
                <a:gd name="T107" fmla="*/ 8 h 20"/>
                <a:gd name="T108" fmla="*/ 1 w 28"/>
                <a:gd name="T109" fmla="*/ 9 h 20"/>
                <a:gd name="T110" fmla="*/ 0 w 28"/>
                <a:gd name="T111" fmla="*/ 10 h 20"/>
                <a:gd name="T112" fmla="*/ 0 w 28"/>
                <a:gd name="T113" fmla="*/ 12 h 20"/>
                <a:gd name="T114" fmla="*/ 2 w 28"/>
                <a:gd name="T115" fmla="*/ 14 h 20"/>
                <a:gd name="T116" fmla="*/ 3 w 28"/>
                <a:gd name="T117"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 h="20">
                  <a:moveTo>
                    <a:pt x="20" y="19"/>
                  </a:moveTo>
                  <a:cubicBezTo>
                    <a:pt x="20" y="20"/>
                    <a:pt x="20" y="20"/>
                    <a:pt x="20" y="20"/>
                  </a:cubicBezTo>
                  <a:cubicBezTo>
                    <a:pt x="21" y="20"/>
                    <a:pt x="21" y="20"/>
                    <a:pt x="21" y="20"/>
                  </a:cubicBezTo>
                  <a:cubicBezTo>
                    <a:pt x="22" y="19"/>
                    <a:pt x="22" y="19"/>
                    <a:pt x="22" y="19"/>
                  </a:cubicBezTo>
                  <a:cubicBezTo>
                    <a:pt x="22" y="19"/>
                    <a:pt x="22" y="19"/>
                    <a:pt x="22" y="19"/>
                  </a:cubicBezTo>
                  <a:cubicBezTo>
                    <a:pt x="22" y="19"/>
                    <a:pt x="22" y="19"/>
                    <a:pt x="22" y="19"/>
                  </a:cubicBezTo>
                  <a:cubicBezTo>
                    <a:pt x="22" y="18"/>
                    <a:pt x="22" y="18"/>
                    <a:pt x="22" y="18"/>
                  </a:cubicBezTo>
                  <a:cubicBezTo>
                    <a:pt x="22" y="18"/>
                    <a:pt x="22" y="18"/>
                    <a:pt x="22" y="18"/>
                  </a:cubicBezTo>
                  <a:cubicBezTo>
                    <a:pt x="21" y="18"/>
                    <a:pt x="21" y="18"/>
                    <a:pt x="21" y="18"/>
                  </a:cubicBezTo>
                  <a:cubicBezTo>
                    <a:pt x="21" y="18"/>
                    <a:pt x="21" y="18"/>
                    <a:pt x="21" y="18"/>
                  </a:cubicBezTo>
                  <a:cubicBezTo>
                    <a:pt x="21" y="18"/>
                    <a:pt x="21" y="18"/>
                    <a:pt x="21" y="18"/>
                  </a:cubicBezTo>
                  <a:cubicBezTo>
                    <a:pt x="20" y="18"/>
                    <a:pt x="20" y="18"/>
                    <a:pt x="20" y="18"/>
                  </a:cubicBezTo>
                  <a:cubicBezTo>
                    <a:pt x="20" y="18"/>
                    <a:pt x="20" y="18"/>
                    <a:pt x="20" y="18"/>
                  </a:cubicBezTo>
                  <a:cubicBezTo>
                    <a:pt x="21" y="18"/>
                    <a:pt x="21" y="18"/>
                    <a:pt x="21" y="18"/>
                  </a:cubicBezTo>
                  <a:cubicBezTo>
                    <a:pt x="21" y="18"/>
                    <a:pt x="21" y="18"/>
                    <a:pt x="21" y="18"/>
                  </a:cubicBezTo>
                  <a:cubicBezTo>
                    <a:pt x="20" y="19"/>
                    <a:pt x="20" y="19"/>
                    <a:pt x="20" y="19"/>
                  </a:cubicBezTo>
                  <a:cubicBezTo>
                    <a:pt x="20" y="19"/>
                    <a:pt x="20" y="19"/>
                    <a:pt x="20" y="19"/>
                  </a:cubicBezTo>
                  <a:close/>
                  <a:moveTo>
                    <a:pt x="26" y="14"/>
                  </a:moveTo>
                  <a:cubicBezTo>
                    <a:pt x="26" y="15"/>
                    <a:pt x="26" y="15"/>
                    <a:pt x="26" y="15"/>
                  </a:cubicBezTo>
                  <a:cubicBezTo>
                    <a:pt x="26" y="16"/>
                    <a:pt x="26" y="16"/>
                    <a:pt x="26" y="16"/>
                  </a:cubicBezTo>
                  <a:cubicBezTo>
                    <a:pt x="28" y="16"/>
                    <a:pt x="28" y="16"/>
                    <a:pt x="28" y="16"/>
                  </a:cubicBezTo>
                  <a:cubicBezTo>
                    <a:pt x="28" y="15"/>
                    <a:pt x="28" y="15"/>
                    <a:pt x="28" y="15"/>
                  </a:cubicBezTo>
                  <a:cubicBezTo>
                    <a:pt x="27" y="14"/>
                    <a:pt x="27" y="14"/>
                    <a:pt x="27" y="14"/>
                  </a:cubicBezTo>
                  <a:cubicBezTo>
                    <a:pt x="26" y="14"/>
                    <a:pt x="26" y="14"/>
                    <a:pt x="26" y="14"/>
                  </a:cubicBezTo>
                  <a:close/>
                  <a:moveTo>
                    <a:pt x="18" y="12"/>
                  </a:moveTo>
                  <a:cubicBezTo>
                    <a:pt x="17" y="13"/>
                    <a:pt x="17" y="13"/>
                    <a:pt x="17" y="13"/>
                  </a:cubicBezTo>
                  <a:cubicBezTo>
                    <a:pt x="18" y="13"/>
                    <a:pt x="18" y="13"/>
                    <a:pt x="18" y="13"/>
                  </a:cubicBezTo>
                  <a:cubicBezTo>
                    <a:pt x="18" y="12"/>
                    <a:pt x="18" y="12"/>
                    <a:pt x="18" y="12"/>
                  </a:cubicBezTo>
                  <a:close/>
                  <a:moveTo>
                    <a:pt x="15" y="16"/>
                  </a:moveTo>
                  <a:cubicBezTo>
                    <a:pt x="15" y="16"/>
                    <a:pt x="15" y="16"/>
                    <a:pt x="15" y="16"/>
                  </a:cubicBezTo>
                  <a:cubicBezTo>
                    <a:pt x="14" y="16"/>
                    <a:pt x="14" y="16"/>
                    <a:pt x="14" y="16"/>
                  </a:cubicBezTo>
                  <a:cubicBezTo>
                    <a:pt x="15" y="15"/>
                    <a:pt x="15" y="15"/>
                    <a:pt x="15" y="15"/>
                  </a:cubicBezTo>
                  <a:cubicBezTo>
                    <a:pt x="15" y="15"/>
                    <a:pt x="15" y="15"/>
                    <a:pt x="15" y="15"/>
                  </a:cubicBezTo>
                  <a:cubicBezTo>
                    <a:pt x="14" y="15"/>
                    <a:pt x="14" y="15"/>
                    <a:pt x="14" y="15"/>
                  </a:cubicBezTo>
                  <a:cubicBezTo>
                    <a:pt x="13" y="15"/>
                    <a:pt x="13" y="15"/>
                    <a:pt x="13" y="15"/>
                  </a:cubicBezTo>
                  <a:cubicBezTo>
                    <a:pt x="13" y="14"/>
                    <a:pt x="13" y="14"/>
                    <a:pt x="13" y="14"/>
                  </a:cubicBezTo>
                  <a:cubicBezTo>
                    <a:pt x="13" y="13"/>
                    <a:pt x="13" y="13"/>
                    <a:pt x="13" y="13"/>
                  </a:cubicBezTo>
                  <a:cubicBezTo>
                    <a:pt x="12" y="13"/>
                    <a:pt x="12" y="13"/>
                    <a:pt x="12" y="13"/>
                  </a:cubicBezTo>
                  <a:cubicBezTo>
                    <a:pt x="12" y="12"/>
                    <a:pt x="12" y="12"/>
                    <a:pt x="12" y="12"/>
                  </a:cubicBezTo>
                  <a:cubicBezTo>
                    <a:pt x="13" y="12"/>
                    <a:pt x="13" y="12"/>
                    <a:pt x="13" y="12"/>
                  </a:cubicBezTo>
                  <a:cubicBezTo>
                    <a:pt x="13" y="11"/>
                    <a:pt x="13" y="11"/>
                    <a:pt x="13" y="11"/>
                  </a:cubicBezTo>
                  <a:cubicBezTo>
                    <a:pt x="13" y="11"/>
                    <a:pt x="13" y="11"/>
                    <a:pt x="13" y="11"/>
                  </a:cubicBezTo>
                  <a:cubicBezTo>
                    <a:pt x="14" y="12"/>
                    <a:pt x="14" y="12"/>
                    <a:pt x="14" y="12"/>
                  </a:cubicBezTo>
                  <a:cubicBezTo>
                    <a:pt x="14" y="12"/>
                    <a:pt x="14" y="12"/>
                    <a:pt x="14" y="12"/>
                  </a:cubicBezTo>
                  <a:cubicBezTo>
                    <a:pt x="15" y="12"/>
                    <a:pt x="15" y="12"/>
                    <a:pt x="15" y="12"/>
                  </a:cubicBezTo>
                  <a:cubicBezTo>
                    <a:pt x="15" y="12"/>
                    <a:pt x="15" y="12"/>
                    <a:pt x="15" y="12"/>
                  </a:cubicBezTo>
                  <a:cubicBezTo>
                    <a:pt x="15" y="12"/>
                    <a:pt x="15" y="12"/>
                    <a:pt x="15" y="12"/>
                  </a:cubicBezTo>
                  <a:cubicBezTo>
                    <a:pt x="15" y="12"/>
                    <a:pt x="15" y="12"/>
                    <a:pt x="15" y="12"/>
                  </a:cubicBezTo>
                  <a:cubicBezTo>
                    <a:pt x="15" y="11"/>
                    <a:pt x="15" y="11"/>
                    <a:pt x="15" y="11"/>
                  </a:cubicBezTo>
                  <a:cubicBezTo>
                    <a:pt x="14" y="11"/>
                    <a:pt x="14" y="11"/>
                    <a:pt x="14" y="11"/>
                  </a:cubicBezTo>
                  <a:cubicBezTo>
                    <a:pt x="15" y="10"/>
                    <a:pt x="15" y="10"/>
                    <a:pt x="15" y="10"/>
                  </a:cubicBezTo>
                  <a:cubicBezTo>
                    <a:pt x="16" y="10"/>
                    <a:pt x="16" y="10"/>
                    <a:pt x="16" y="10"/>
                  </a:cubicBezTo>
                  <a:cubicBezTo>
                    <a:pt x="17" y="10"/>
                    <a:pt x="17" y="10"/>
                    <a:pt x="17" y="10"/>
                  </a:cubicBezTo>
                  <a:cubicBezTo>
                    <a:pt x="17" y="11"/>
                    <a:pt x="17" y="11"/>
                    <a:pt x="17" y="11"/>
                  </a:cubicBezTo>
                  <a:cubicBezTo>
                    <a:pt x="17" y="12"/>
                    <a:pt x="17" y="12"/>
                    <a:pt x="17" y="12"/>
                  </a:cubicBezTo>
                  <a:cubicBezTo>
                    <a:pt x="17" y="13"/>
                    <a:pt x="17" y="13"/>
                    <a:pt x="17" y="13"/>
                  </a:cubicBezTo>
                  <a:cubicBezTo>
                    <a:pt x="16" y="13"/>
                    <a:pt x="16" y="13"/>
                    <a:pt x="16" y="13"/>
                  </a:cubicBezTo>
                  <a:cubicBezTo>
                    <a:pt x="16" y="13"/>
                    <a:pt x="16" y="13"/>
                    <a:pt x="16" y="13"/>
                  </a:cubicBezTo>
                  <a:cubicBezTo>
                    <a:pt x="17" y="14"/>
                    <a:pt x="17" y="14"/>
                    <a:pt x="17" y="14"/>
                  </a:cubicBezTo>
                  <a:cubicBezTo>
                    <a:pt x="17" y="14"/>
                    <a:pt x="17" y="14"/>
                    <a:pt x="17" y="14"/>
                  </a:cubicBezTo>
                  <a:cubicBezTo>
                    <a:pt x="17" y="15"/>
                    <a:pt x="17" y="15"/>
                    <a:pt x="17" y="15"/>
                  </a:cubicBezTo>
                  <a:cubicBezTo>
                    <a:pt x="16" y="15"/>
                    <a:pt x="16" y="15"/>
                    <a:pt x="16" y="15"/>
                  </a:cubicBezTo>
                  <a:cubicBezTo>
                    <a:pt x="16" y="16"/>
                    <a:pt x="16" y="16"/>
                    <a:pt x="16" y="16"/>
                  </a:cubicBezTo>
                  <a:cubicBezTo>
                    <a:pt x="15" y="16"/>
                    <a:pt x="15" y="16"/>
                    <a:pt x="15" y="16"/>
                  </a:cubicBezTo>
                  <a:close/>
                  <a:moveTo>
                    <a:pt x="16" y="16"/>
                  </a:moveTo>
                  <a:cubicBezTo>
                    <a:pt x="16" y="16"/>
                    <a:pt x="16" y="16"/>
                    <a:pt x="16" y="16"/>
                  </a:cubicBezTo>
                  <a:cubicBezTo>
                    <a:pt x="16" y="16"/>
                    <a:pt x="16" y="16"/>
                    <a:pt x="16" y="16"/>
                  </a:cubicBezTo>
                  <a:cubicBezTo>
                    <a:pt x="17" y="16"/>
                    <a:pt x="17" y="16"/>
                    <a:pt x="17" y="16"/>
                  </a:cubicBezTo>
                  <a:cubicBezTo>
                    <a:pt x="17" y="15"/>
                    <a:pt x="17" y="15"/>
                    <a:pt x="17" y="15"/>
                  </a:cubicBezTo>
                  <a:cubicBezTo>
                    <a:pt x="16" y="16"/>
                    <a:pt x="16" y="16"/>
                    <a:pt x="16" y="16"/>
                  </a:cubicBezTo>
                  <a:cubicBezTo>
                    <a:pt x="16" y="16"/>
                    <a:pt x="16" y="16"/>
                    <a:pt x="16" y="16"/>
                  </a:cubicBezTo>
                  <a:close/>
                  <a:moveTo>
                    <a:pt x="13" y="16"/>
                  </a:moveTo>
                  <a:cubicBezTo>
                    <a:pt x="13" y="17"/>
                    <a:pt x="13" y="17"/>
                    <a:pt x="13" y="17"/>
                  </a:cubicBezTo>
                  <a:cubicBezTo>
                    <a:pt x="14" y="17"/>
                    <a:pt x="14" y="17"/>
                    <a:pt x="14" y="17"/>
                  </a:cubicBezTo>
                  <a:cubicBezTo>
                    <a:pt x="14" y="17"/>
                    <a:pt x="14" y="17"/>
                    <a:pt x="14" y="17"/>
                  </a:cubicBezTo>
                  <a:cubicBezTo>
                    <a:pt x="15" y="16"/>
                    <a:pt x="15" y="16"/>
                    <a:pt x="15" y="16"/>
                  </a:cubicBezTo>
                  <a:cubicBezTo>
                    <a:pt x="15" y="16"/>
                    <a:pt x="15" y="16"/>
                    <a:pt x="15" y="16"/>
                  </a:cubicBezTo>
                  <a:cubicBezTo>
                    <a:pt x="16" y="16"/>
                    <a:pt x="16" y="16"/>
                    <a:pt x="16" y="16"/>
                  </a:cubicBezTo>
                  <a:cubicBezTo>
                    <a:pt x="16" y="17"/>
                    <a:pt x="16" y="17"/>
                    <a:pt x="16" y="17"/>
                  </a:cubicBezTo>
                  <a:cubicBezTo>
                    <a:pt x="15" y="17"/>
                    <a:pt x="15" y="17"/>
                    <a:pt x="15" y="17"/>
                  </a:cubicBezTo>
                  <a:cubicBezTo>
                    <a:pt x="15" y="18"/>
                    <a:pt x="15" y="18"/>
                    <a:pt x="15" y="18"/>
                  </a:cubicBezTo>
                  <a:cubicBezTo>
                    <a:pt x="15" y="18"/>
                    <a:pt x="15" y="18"/>
                    <a:pt x="15" y="18"/>
                  </a:cubicBezTo>
                  <a:cubicBezTo>
                    <a:pt x="15" y="17"/>
                    <a:pt x="15" y="17"/>
                    <a:pt x="15" y="17"/>
                  </a:cubicBezTo>
                  <a:cubicBezTo>
                    <a:pt x="14" y="18"/>
                    <a:pt x="14" y="18"/>
                    <a:pt x="14" y="18"/>
                  </a:cubicBezTo>
                  <a:cubicBezTo>
                    <a:pt x="13" y="18"/>
                    <a:pt x="13" y="18"/>
                    <a:pt x="13" y="18"/>
                  </a:cubicBezTo>
                  <a:cubicBezTo>
                    <a:pt x="12" y="18"/>
                    <a:pt x="12" y="18"/>
                    <a:pt x="12" y="18"/>
                  </a:cubicBezTo>
                  <a:cubicBezTo>
                    <a:pt x="12" y="17"/>
                    <a:pt x="12" y="17"/>
                    <a:pt x="12" y="17"/>
                  </a:cubicBezTo>
                  <a:cubicBezTo>
                    <a:pt x="12" y="17"/>
                    <a:pt x="12" y="17"/>
                    <a:pt x="12" y="17"/>
                  </a:cubicBezTo>
                  <a:cubicBezTo>
                    <a:pt x="12" y="17"/>
                    <a:pt x="12" y="17"/>
                    <a:pt x="12" y="17"/>
                  </a:cubicBezTo>
                  <a:cubicBezTo>
                    <a:pt x="12" y="16"/>
                    <a:pt x="12" y="16"/>
                    <a:pt x="12" y="16"/>
                  </a:cubicBezTo>
                  <a:cubicBezTo>
                    <a:pt x="13" y="16"/>
                    <a:pt x="13" y="16"/>
                    <a:pt x="13" y="16"/>
                  </a:cubicBezTo>
                  <a:close/>
                  <a:moveTo>
                    <a:pt x="9" y="12"/>
                  </a:moveTo>
                  <a:cubicBezTo>
                    <a:pt x="10" y="11"/>
                    <a:pt x="10" y="11"/>
                    <a:pt x="10" y="11"/>
                  </a:cubicBezTo>
                  <a:cubicBezTo>
                    <a:pt x="10" y="10"/>
                    <a:pt x="10" y="10"/>
                    <a:pt x="10" y="10"/>
                  </a:cubicBezTo>
                  <a:cubicBezTo>
                    <a:pt x="10" y="11"/>
                    <a:pt x="10" y="11"/>
                    <a:pt x="10" y="11"/>
                  </a:cubicBezTo>
                  <a:cubicBezTo>
                    <a:pt x="10" y="12"/>
                    <a:pt x="10" y="12"/>
                    <a:pt x="10" y="12"/>
                  </a:cubicBezTo>
                  <a:cubicBezTo>
                    <a:pt x="9" y="12"/>
                    <a:pt x="9" y="12"/>
                    <a:pt x="9" y="12"/>
                  </a:cubicBezTo>
                  <a:close/>
                  <a:moveTo>
                    <a:pt x="9" y="16"/>
                  </a:moveTo>
                  <a:cubicBezTo>
                    <a:pt x="10" y="17"/>
                    <a:pt x="10" y="17"/>
                    <a:pt x="10" y="17"/>
                  </a:cubicBezTo>
                  <a:cubicBezTo>
                    <a:pt x="10" y="17"/>
                    <a:pt x="10" y="17"/>
                    <a:pt x="10" y="17"/>
                  </a:cubicBezTo>
                  <a:cubicBezTo>
                    <a:pt x="9" y="16"/>
                    <a:pt x="9" y="16"/>
                    <a:pt x="9" y="16"/>
                  </a:cubicBezTo>
                  <a:close/>
                  <a:moveTo>
                    <a:pt x="11" y="15"/>
                  </a:moveTo>
                  <a:cubicBezTo>
                    <a:pt x="11" y="16"/>
                    <a:pt x="11" y="16"/>
                    <a:pt x="11" y="16"/>
                  </a:cubicBezTo>
                  <a:cubicBezTo>
                    <a:pt x="10" y="17"/>
                    <a:pt x="10" y="17"/>
                    <a:pt x="10" y="17"/>
                  </a:cubicBezTo>
                  <a:cubicBezTo>
                    <a:pt x="11" y="17"/>
                    <a:pt x="11" y="17"/>
                    <a:pt x="11" y="17"/>
                  </a:cubicBezTo>
                  <a:cubicBezTo>
                    <a:pt x="11" y="17"/>
                    <a:pt x="11" y="17"/>
                    <a:pt x="11" y="17"/>
                  </a:cubicBezTo>
                  <a:cubicBezTo>
                    <a:pt x="12" y="16"/>
                    <a:pt x="12" y="16"/>
                    <a:pt x="12" y="16"/>
                  </a:cubicBezTo>
                  <a:cubicBezTo>
                    <a:pt x="12" y="16"/>
                    <a:pt x="11" y="15"/>
                    <a:pt x="11" y="15"/>
                  </a:cubicBezTo>
                  <a:close/>
                  <a:moveTo>
                    <a:pt x="7" y="13"/>
                  </a:moveTo>
                  <a:cubicBezTo>
                    <a:pt x="8" y="13"/>
                    <a:pt x="8" y="13"/>
                    <a:pt x="8" y="13"/>
                  </a:cubicBezTo>
                  <a:cubicBezTo>
                    <a:pt x="9" y="13"/>
                    <a:pt x="9" y="13"/>
                    <a:pt x="9" y="13"/>
                  </a:cubicBezTo>
                  <a:cubicBezTo>
                    <a:pt x="10" y="13"/>
                    <a:pt x="10" y="13"/>
                    <a:pt x="10" y="13"/>
                  </a:cubicBezTo>
                  <a:cubicBezTo>
                    <a:pt x="10" y="14"/>
                    <a:pt x="10" y="14"/>
                    <a:pt x="10" y="14"/>
                  </a:cubicBezTo>
                  <a:cubicBezTo>
                    <a:pt x="11" y="15"/>
                    <a:pt x="11" y="15"/>
                    <a:pt x="11" y="15"/>
                  </a:cubicBezTo>
                  <a:cubicBezTo>
                    <a:pt x="10" y="16"/>
                    <a:pt x="10" y="16"/>
                    <a:pt x="10" y="16"/>
                  </a:cubicBezTo>
                  <a:cubicBezTo>
                    <a:pt x="9" y="16"/>
                    <a:pt x="9" y="16"/>
                    <a:pt x="9" y="16"/>
                  </a:cubicBezTo>
                  <a:cubicBezTo>
                    <a:pt x="9" y="16"/>
                    <a:pt x="9" y="16"/>
                    <a:pt x="9" y="16"/>
                  </a:cubicBezTo>
                  <a:cubicBezTo>
                    <a:pt x="8" y="16"/>
                    <a:pt x="8" y="16"/>
                    <a:pt x="8" y="16"/>
                  </a:cubicBezTo>
                  <a:cubicBezTo>
                    <a:pt x="7" y="15"/>
                    <a:pt x="7" y="15"/>
                    <a:pt x="7" y="15"/>
                  </a:cubicBezTo>
                  <a:cubicBezTo>
                    <a:pt x="7" y="14"/>
                    <a:pt x="7" y="14"/>
                    <a:pt x="7" y="14"/>
                  </a:cubicBezTo>
                  <a:cubicBezTo>
                    <a:pt x="7" y="13"/>
                    <a:pt x="7" y="13"/>
                    <a:pt x="7" y="13"/>
                  </a:cubicBezTo>
                  <a:close/>
                  <a:moveTo>
                    <a:pt x="11" y="3"/>
                  </a:moveTo>
                  <a:cubicBezTo>
                    <a:pt x="11" y="2"/>
                    <a:pt x="11" y="2"/>
                    <a:pt x="11" y="2"/>
                  </a:cubicBezTo>
                  <a:cubicBezTo>
                    <a:pt x="12" y="2"/>
                    <a:pt x="12" y="2"/>
                    <a:pt x="12" y="2"/>
                  </a:cubicBezTo>
                  <a:cubicBezTo>
                    <a:pt x="11" y="3"/>
                    <a:pt x="11" y="3"/>
                    <a:pt x="11" y="3"/>
                  </a:cubicBezTo>
                  <a:cubicBezTo>
                    <a:pt x="11" y="3"/>
                    <a:pt x="11" y="3"/>
                    <a:pt x="11" y="3"/>
                  </a:cubicBezTo>
                  <a:close/>
                  <a:moveTo>
                    <a:pt x="3" y="7"/>
                  </a:moveTo>
                  <a:cubicBezTo>
                    <a:pt x="3" y="6"/>
                    <a:pt x="3" y="6"/>
                    <a:pt x="3" y="6"/>
                  </a:cubicBezTo>
                  <a:cubicBezTo>
                    <a:pt x="3" y="5"/>
                    <a:pt x="3" y="5"/>
                    <a:pt x="3" y="5"/>
                  </a:cubicBezTo>
                  <a:cubicBezTo>
                    <a:pt x="4" y="5"/>
                    <a:pt x="4" y="5"/>
                    <a:pt x="4" y="5"/>
                  </a:cubicBezTo>
                  <a:cubicBezTo>
                    <a:pt x="4" y="6"/>
                    <a:pt x="4" y="6"/>
                    <a:pt x="4" y="6"/>
                  </a:cubicBezTo>
                  <a:cubicBezTo>
                    <a:pt x="3" y="7"/>
                    <a:pt x="3" y="7"/>
                    <a:pt x="3" y="7"/>
                  </a:cubicBezTo>
                  <a:cubicBezTo>
                    <a:pt x="3" y="7"/>
                    <a:pt x="3" y="7"/>
                    <a:pt x="3" y="7"/>
                  </a:cubicBezTo>
                  <a:close/>
                  <a:moveTo>
                    <a:pt x="2" y="7"/>
                  </a:moveTo>
                  <a:cubicBezTo>
                    <a:pt x="2" y="6"/>
                    <a:pt x="2" y="6"/>
                    <a:pt x="2" y="6"/>
                  </a:cubicBezTo>
                  <a:cubicBezTo>
                    <a:pt x="2" y="6"/>
                    <a:pt x="2" y="6"/>
                    <a:pt x="2" y="6"/>
                  </a:cubicBezTo>
                  <a:cubicBezTo>
                    <a:pt x="4" y="5"/>
                    <a:pt x="4" y="5"/>
                    <a:pt x="4" y="5"/>
                  </a:cubicBezTo>
                  <a:cubicBezTo>
                    <a:pt x="4" y="5"/>
                    <a:pt x="4" y="5"/>
                    <a:pt x="4" y="5"/>
                  </a:cubicBezTo>
                  <a:cubicBezTo>
                    <a:pt x="5" y="5"/>
                    <a:pt x="5" y="5"/>
                    <a:pt x="5" y="5"/>
                  </a:cubicBezTo>
                  <a:cubicBezTo>
                    <a:pt x="6" y="5"/>
                    <a:pt x="6" y="5"/>
                    <a:pt x="6" y="5"/>
                  </a:cubicBezTo>
                  <a:cubicBezTo>
                    <a:pt x="6" y="5"/>
                    <a:pt x="6" y="5"/>
                    <a:pt x="6" y="5"/>
                  </a:cubicBezTo>
                  <a:cubicBezTo>
                    <a:pt x="7" y="5"/>
                    <a:pt x="7" y="5"/>
                    <a:pt x="7" y="5"/>
                  </a:cubicBezTo>
                  <a:cubicBezTo>
                    <a:pt x="8" y="5"/>
                    <a:pt x="8" y="5"/>
                    <a:pt x="8" y="5"/>
                  </a:cubicBezTo>
                  <a:cubicBezTo>
                    <a:pt x="8" y="5"/>
                    <a:pt x="8" y="5"/>
                    <a:pt x="8" y="5"/>
                  </a:cubicBezTo>
                  <a:cubicBezTo>
                    <a:pt x="9" y="3"/>
                    <a:pt x="9" y="3"/>
                    <a:pt x="9" y="3"/>
                  </a:cubicBezTo>
                  <a:cubicBezTo>
                    <a:pt x="9" y="3"/>
                    <a:pt x="9" y="3"/>
                    <a:pt x="9" y="3"/>
                  </a:cubicBezTo>
                  <a:cubicBezTo>
                    <a:pt x="9" y="2"/>
                    <a:pt x="9" y="2"/>
                    <a:pt x="9" y="2"/>
                  </a:cubicBezTo>
                  <a:cubicBezTo>
                    <a:pt x="9" y="1"/>
                    <a:pt x="9" y="1"/>
                    <a:pt x="9" y="1"/>
                  </a:cubicBezTo>
                  <a:cubicBezTo>
                    <a:pt x="10" y="0"/>
                    <a:pt x="10" y="0"/>
                    <a:pt x="10" y="0"/>
                  </a:cubicBezTo>
                  <a:cubicBezTo>
                    <a:pt x="10" y="0"/>
                    <a:pt x="10" y="0"/>
                    <a:pt x="10" y="0"/>
                  </a:cubicBezTo>
                  <a:cubicBezTo>
                    <a:pt x="8" y="1"/>
                    <a:pt x="8" y="1"/>
                    <a:pt x="8" y="1"/>
                  </a:cubicBezTo>
                  <a:cubicBezTo>
                    <a:pt x="7" y="2"/>
                    <a:pt x="7" y="2"/>
                    <a:pt x="7" y="2"/>
                  </a:cubicBezTo>
                  <a:cubicBezTo>
                    <a:pt x="6" y="2"/>
                    <a:pt x="6" y="2"/>
                    <a:pt x="6" y="2"/>
                  </a:cubicBezTo>
                  <a:cubicBezTo>
                    <a:pt x="6" y="2"/>
                    <a:pt x="6" y="2"/>
                    <a:pt x="6" y="2"/>
                  </a:cubicBezTo>
                  <a:cubicBezTo>
                    <a:pt x="5" y="3"/>
                    <a:pt x="5" y="3"/>
                    <a:pt x="5" y="3"/>
                  </a:cubicBezTo>
                  <a:cubicBezTo>
                    <a:pt x="5" y="4"/>
                    <a:pt x="5" y="4"/>
                    <a:pt x="5" y="4"/>
                  </a:cubicBezTo>
                  <a:cubicBezTo>
                    <a:pt x="4" y="4"/>
                    <a:pt x="4" y="4"/>
                    <a:pt x="4" y="4"/>
                  </a:cubicBezTo>
                  <a:cubicBezTo>
                    <a:pt x="3" y="5"/>
                    <a:pt x="3" y="5"/>
                    <a:pt x="3" y="5"/>
                  </a:cubicBezTo>
                  <a:cubicBezTo>
                    <a:pt x="2" y="5"/>
                    <a:pt x="2" y="5"/>
                    <a:pt x="2" y="5"/>
                  </a:cubicBezTo>
                  <a:cubicBezTo>
                    <a:pt x="2" y="5"/>
                    <a:pt x="2" y="5"/>
                    <a:pt x="2" y="5"/>
                  </a:cubicBezTo>
                  <a:cubicBezTo>
                    <a:pt x="1" y="5"/>
                    <a:pt x="1" y="5"/>
                    <a:pt x="1" y="5"/>
                  </a:cubicBezTo>
                  <a:cubicBezTo>
                    <a:pt x="1" y="6"/>
                    <a:pt x="1" y="6"/>
                    <a:pt x="1" y="6"/>
                  </a:cubicBezTo>
                  <a:cubicBezTo>
                    <a:pt x="1" y="6"/>
                    <a:pt x="1" y="6"/>
                    <a:pt x="1" y="6"/>
                  </a:cubicBezTo>
                  <a:cubicBezTo>
                    <a:pt x="1" y="6"/>
                    <a:pt x="1" y="6"/>
                    <a:pt x="1" y="6"/>
                  </a:cubicBezTo>
                  <a:cubicBezTo>
                    <a:pt x="2" y="7"/>
                    <a:pt x="2" y="7"/>
                    <a:pt x="2" y="7"/>
                  </a:cubicBezTo>
                  <a:close/>
                  <a:moveTo>
                    <a:pt x="6" y="17"/>
                  </a:moveTo>
                  <a:cubicBezTo>
                    <a:pt x="6" y="17"/>
                    <a:pt x="6" y="17"/>
                    <a:pt x="6" y="17"/>
                  </a:cubicBezTo>
                  <a:cubicBezTo>
                    <a:pt x="6" y="16"/>
                    <a:pt x="6" y="16"/>
                    <a:pt x="6" y="16"/>
                  </a:cubicBezTo>
                  <a:cubicBezTo>
                    <a:pt x="6" y="16"/>
                    <a:pt x="6" y="16"/>
                    <a:pt x="6" y="16"/>
                  </a:cubicBezTo>
                  <a:cubicBezTo>
                    <a:pt x="5" y="16"/>
                    <a:pt x="5" y="16"/>
                    <a:pt x="5" y="16"/>
                  </a:cubicBezTo>
                  <a:cubicBezTo>
                    <a:pt x="5" y="15"/>
                    <a:pt x="5" y="15"/>
                    <a:pt x="5" y="15"/>
                  </a:cubicBezTo>
                  <a:cubicBezTo>
                    <a:pt x="6" y="15"/>
                    <a:pt x="6" y="15"/>
                    <a:pt x="6" y="15"/>
                  </a:cubicBezTo>
                  <a:cubicBezTo>
                    <a:pt x="6" y="14"/>
                    <a:pt x="6" y="14"/>
                    <a:pt x="6" y="14"/>
                  </a:cubicBezTo>
                  <a:cubicBezTo>
                    <a:pt x="6" y="14"/>
                    <a:pt x="6" y="14"/>
                    <a:pt x="6" y="14"/>
                  </a:cubicBezTo>
                  <a:cubicBezTo>
                    <a:pt x="6" y="13"/>
                    <a:pt x="6" y="13"/>
                    <a:pt x="6" y="13"/>
                  </a:cubicBezTo>
                  <a:cubicBezTo>
                    <a:pt x="7" y="12"/>
                    <a:pt x="7" y="12"/>
                    <a:pt x="7" y="12"/>
                  </a:cubicBezTo>
                  <a:cubicBezTo>
                    <a:pt x="7" y="12"/>
                    <a:pt x="7" y="12"/>
                    <a:pt x="7" y="12"/>
                  </a:cubicBezTo>
                  <a:cubicBezTo>
                    <a:pt x="8" y="12"/>
                    <a:pt x="8" y="12"/>
                    <a:pt x="8" y="12"/>
                  </a:cubicBezTo>
                  <a:cubicBezTo>
                    <a:pt x="8" y="12"/>
                    <a:pt x="8" y="12"/>
                    <a:pt x="8" y="12"/>
                  </a:cubicBezTo>
                  <a:cubicBezTo>
                    <a:pt x="9" y="11"/>
                    <a:pt x="9" y="11"/>
                    <a:pt x="9" y="11"/>
                  </a:cubicBezTo>
                  <a:cubicBezTo>
                    <a:pt x="9" y="10"/>
                    <a:pt x="9" y="10"/>
                    <a:pt x="9" y="10"/>
                  </a:cubicBezTo>
                  <a:cubicBezTo>
                    <a:pt x="8" y="10"/>
                    <a:pt x="8" y="10"/>
                    <a:pt x="8" y="10"/>
                  </a:cubicBezTo>
                  <a:cubicBezTo>
                    <a:pt x="9" y="9"/>
                    <a:pt x="9" y="9"/>
                    <a:pt x="9" y="9"/>
                  </a:cubicBezTo>
                  <a:cubicBezTo>
                    <a:pt x="10" y="9"/>
                    <a:pt x="10" y="9"/>
                    <a:pt x="10" y="9"/>
                  </a:cubicBezTo>
                  <a:cubicBezTo>
                    <a:pt x="10" y="10"/>
                    <a:pt x="10" y="10"/>
                    <a:pt x="10" y="10"/>
                  </a:cubicBezTo>
                  <a:cubicBezTo>
                    <a:pt x="11" y="9"/>
                    <a:pt x="11" y="9"/>
                    <a:pt x="11" y="9"/>
                  </a:cubicBezTo>
                  <a:cubicBezTo>
                    <a:pt x="11" y="10"/>
                    <a:pt x="11" y="10"/>
                    <a:pt x="11" y="10"/>
                  </a:cubicBezTo>
                  <a:cubicBezTo>
                    <a:pt x="11" y="9"/>
                    <a:pt x="11" y="9"/>
                    <a:pt x="11" y="9"/>
                  </a:cubicBezTo>
                  <a:cubicBezTo>
                    <a:pt x="11" y="8"/>
                    <a:pt x="11" y="8"/>
                    <a:pt x="11" y="8"/>
                  </a:cubicBezTo>
                  <a:cubicBezTo>
                    <a:pt x="11" y="8"/>
                    <a:pt x="11" y="8"/>
                    <a:pt x="11" y="8"/>
                  </a:cubicBezTo>
                  <a:cubicBezTo>
                    <a:pt x="10" y="8"/>
                    <a:pt x="10" y="8"/>
                    <a:pt x="10" y="8"/>
                  </a:cubicBezTo>
                  <a:cubicBezTo>
                    <a:pt x="9" y="8"/>
                    <a:pt x="9" y="8"/>
                    <a:pt x="9" y="8"/>
                  </a:cubicBezTo>
                  <a:cubicBezTo>
                    <a:pt x="9" y="7"/>
                    <a:pt x="9" y="7"/>
                    <a:pt x="9" y="7"/>
                  </a:cubicBezTo>
                  <a:cubicBezTo>
                    <a:pt x="8" y="7"/>
                    <a:pt x="8" y="7"/>
                    <a:pt x="8" y="7"/>
                  </a:cubicBezTo>
                  <a:cubicBezTo>
                    <a:pt x="8" y="7"/>
                    <a:pt x="8" y="7"/>
                    <a:pt x="8" y="7"/>
                  </a:cubicBezTo>
                  <a:cubicBezTo>
                    <a:pt x="8" y="6"/>
                    <a:pt x="8" y="6"/>
                    <a:pt x="8" y="6"/>
                  </a:cubicBezTo>
                  <a:cubicBezTo>
                    <a:pt x="8" y="6"/>
                    <a:pt x="8" y="6"/>
                    <a:pt x="8" y="6"/>
                  </a:cubicBezTo>
                  <a:cubicBezTo>
                    <a:pt x="7" y="5"/>
                    <a:pt x="7" y="5"/>
                    <a:pt x="7" y="5"/>
                  </a:cubicBezTo>
                  <a:cubicBezTo>
                    <a:pt x="6" y="5"/>
                    <a:pt x="6" y="5"/>
                    <a:pt x="6" y="5"/>
                  </a:cubicBezTo>
                  <a:cubicBezTo>
                    <a:pt x="5" y="5"/>
                    <a:pt x="5" y="5"/>
                    <a:pt x="5" y="5"/>
                  </a:cubicBezTo>
                  <a:cubicBezTo>
                    <a:pt x="5" y="5"/>
                    <a:pt x="5" y="5"/>
                    <a:pt x="5" y="5"/>
                  </a:cubicBezTo>
                  <a:cubicBezTo>
                    <a:pt x="4" y="6"/>
                    <a:pt x="4" y="6"/>
                    <a:pt x="4" y="6"/>
                  </a:cubicBezTo>
                  <a:cubicBezTo>
                    <a:pt x="5" y="6"/>
                    <a:pt x="5" y="6"/>
                    <a:pt x="5" y="6"/>
                  </a:cubicBezTo>
                  <a:cubicBezTo>
                    <a:pt x="5" y="7"/>
                    <a:pt x="5" y="7"/>
                    <a:pt x="5" y="7"/>
                  </a:cubicBezTo>
                  <a:cubicBezTo>
                    <a:pt x="6" y="8"/>
                    <a:pt x="6" y="8"/>
                    <a:pt x="6" y="8"/>
                  </a:cubicBezTo>
                  <a:cubicBezTo>
                    <a:pt x="6" y="8"/>
                    <a:pt x="6" y="8"/>
                    <a:pt x="6" y="8"/>
                  </a:cubicBezTo>
                  <a:cubicBezTo>
                    <a:pt x="5" y="8"/>
                    <a:pt x="5" y="8"/>
                    <a:pt x="5" y="8"/>
                  </a:cubicBezTo>
                  <a:cubicBezTo>
                    <a:pt x="4" y="8"/>
                    <a:pt x="4" y="8"/>
                    <a:pt x="4" y="8"/>
                  </a:cubicBezTo>
                  <a:cubicBezTo>
                    <a:pt x="4" y="7"/>
                    <a:pt x="4" y="7"/>
                    <a:pt x="4" y="7"/>
                  </a:cubicBezTo>
                  <a:cubicBezTo>
                    <a:pt x="4" y="7"/>
                    <a:pt x="4" y="7"/>
                    <a:pt x="4" y="7"/>
                  </a:cubicBezTo>
                  <a:cubicBezTo>
                    <a:pt x="4" y="6"/>
                    <a:pt x="4" y="6"/>
                    <a:pt x="4" y="6"/>
                  </a:cubicBezTo>
                  <a:cubicBezTo>
                    <a:pt x="4" y="6"/>
                    <a:pt x="4" y="6"/>
                    <a:pt x="4" y="6"/>
                  </a:cubicBezTo>
                  <a:cubicBezTo>
                    <a:pt x="3" y="7"/>
                    <a:pt x="3" y="7"/>
                    <a:pt x="3" y="7"/>
                  </a:cubicBezTo>
                  <a:cubicBezTo>
                    <a:pt x="3" y="8"/>
                    <a:pt x="3" y="8"/>
                    <a:pt x="3" y="8"/>
                  </a:cubicBezTo>
                  <a:cubicBezTo>
                    <a:pt x="3" y="8"/>
                    <a:pt x="3" y="8"/>
                    <a:pt x="3" y="8"/>
                  </a:cubicBezTo>
                  <a:cubicBezTo>
                    <a:pt x="2" y="8"/>
                    <a:pt x="2" y="8"/>
                    <a:pt x="2" y="8"/>
                  </a:cubicBezTo>
                  <a:cubicBezTo>
                    <a:pt x="1" y="8"/>
                    <a:pt x="1" y="8"/>
                    <a:pt x="1" y="8"/>
                  </a:cubicBezTo>
                  <a:cubicBezTo>
                    <a:pt x="1" y="7"/>
                    <a:pt x="1" y="7"/>
                    <a:pt x="1" y="7"/>
                  </a:cubicBezTo>
                  <a:cubicBezTo>
                    <a:pt x="0" y="8"/>
                    <a:pt x="0" y="8"/>
                    <a:pt x="0" y="8"/>
                  </a:cubicBezTo>
                  <a:cubicBezTo>
                    <a:pt x="1" y="9"/>
                    <a:pt x="1" y="9"/>
                    <a:pt x="1" y="9"/>
                  </a:cubicBezTo>
                  <a:cubicBezTo>
                    <a:pt x="1" y="9"/>
                    <a:pt x="1" y="9"/>
                    <a:pt x="1" y="9"/>
                  </a:cubicBezTo>
                  <a:cubicBezTo>
                    <a:pt x="1" y="9"/>
                    <a:pt x="1" y="9"/>
                    <a:pt x="1" y="9"/>
                  </a:cubicBezTo>
                  <a:cubicBezTo>
                    <a:pt x="0" y="9"/>
                    <a:pt x="0" y="9"/>
                    <a:pt x="0" y="9"/>
                  </a:cubicBezTo>
                  <a:cubicBezTo>
                    <a:pt x="0" y="10"/>
                    <a:pt x="0" y="10"/>
                    <a:pt x="0" y="10"/>
                  </a:cubicBezTo>
                  <a:cubicBezTo>
                    <a:pt x="1" y="10"/>
                    <a:pt x="1" y="10"/>
                    <a:pt x="1" y="10"/>
                  </a:cubicBezTo>
                  <a:cubicBezTo>
                    <a:pt x="1" y="11"/>
                    <a:pt x="1" y="11"/>
                    <a:pt x="1" y="11"/>
                  </a:cubicBezTo>
                  <a:cubicBezTo>
                    <a:pt x="2" y="12"/>
                    <a:pt x="2" y="12"/>
                    <a:pt x="2" y="12"/>
                  </a:cubicBezTo>
                  <a:cubicBezTo>
                    <a:pt x="0" y="12"/>
                    <a:pt x="0" y="12"/>
                    <a:pt x="0" y="12"/>
                  </a:cubicBezTo>
                  <a:cubicBezTo>
                    <a:pt x="0" y="13"/>
                    <a:pt x="0" y="13"/>
                    <a:pt x="0" y="13"/>
                  </a:cubicBezTo>
                  <a:cubicBezTo>
                    <a:pt x="0" y="14"/>
                    <a:pt x="0" y="14"/>
                    <a:pt x="0" y="14"/>
                  </a:cubicBezTo>
                  <a:cubicBezTo>
                    <a:pt x="1" y="13"/>
                    <a:pt x="1" y="13"/>
                    <a:pt x="1" y="13"/>
                  </a:cubicBezTo>
                  <a:cubicBezTo>
                    <a:pt x="2" y="14"/>
                    <a:pt x="2" y="14"/>
                    <a:pt x="2" y="14"/>
                  </a:cubicBezTo>
                  <a:cubicBezTo>
                    <a:pt x="2" y="15"/>
                    <a:pt x="2" y="15"/>
                    <a:pt x="2" y="15"/>
                  </a:cubicBezTo>
                  <a:cubicBezTo>
                    <a:pt x="2" y="16"/>
                    <a:pt x="2" y="16"/>
                    <a:pt x="2" y="16"/>
                  </a:cubicBezTo>
                  <a:cubicBezTo>
                    <a:pt x="2" y="16"/>
                    <a:pt x="2" y="16"/>
                    <a:pt x="2" y="16"/>
                  </a:cubicBezTo>
                  <a:cubicBezTo>
                    <a:pt x="3" y="16"/>
                    <a:pt x="3" y="16"/>
                    <a:pt x="3" y="16"/>
                  </a:cubicBezTo>
                  <a:cubicBezTo>
                    <a:pt x="5" y="17"/>
                    <a:pt x="5" y="17"/>
                    <a:pt x="5" y="17"/>
                  </a:cubicBezTo>
                  <a:cubicBezTo>
                    <a:pt x="5" y="17"/>
                    <a:pt x="5" y="17"/>
                    <a:pt x="5" y="17"/>
                  </a:cubicBezTo>
                  <a:lnTo>
                    <a:pt x="6" y="1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41" name="Freeform 38"/>
            <p:cNvSpPr>
              <a:spLocks noEditPoints="1"/>
            </p:cNvSpPr>
            <p:nvPr/>
          </p:nvSpPr>
          <p:spPr bwMode="auto">
            <a:xfrm>
              <a:off x="4368931" y="1467324"/>
              <a:ext cx="428448" cy="449035"/>
            </a:xfrm>
            <a:custGeom>
              <a:avLst/>
              <a:gdLst>
                <a:gd name="T0" fmla="*/ 86 w 90"/>
                <a:gd name="T1" fmla="*/ 12 h 94"/>
                <a:gd name="T2" fmla="*/ 89 w 90"/>
                <a:gd name="T3" fmla="*/ 7 h 94"/>
                <a:gd name="T4" fmla="*/ 83 w 90"/>
                <a:gd name="T5" fmla="*/ 5 h 94"/>
                <a:gd name="T6" fmla="*/ 79 w 90"/>
                <a:gd name="T7" fmla="*/ 5 h 94"/>
                <a:gd name="T8" fmla="*/ 76 w 90"/>
                <a:gd name="T9" fmla="*/ 0 h 94"/>
                <a:gd name="T10" fmla="*/ 73 w 90"/>
                <a:gd name="T11" fmla="*/ 6 h 94"/>
                <a:gd name="T12" fmla="*/ 67 w 90"/>
                <a:gd name="T13" fmla="*/ 9 h 94"/>
                <a:gd name="T14" fmla="*/ 65 w 90"/>
                <a:gd name="T15" fmla="*/ 4 h 94"/>
                <a:gd name="T16" fmla="*/ 62 w 90"/>
                <a:gd name="T17" fmla="*/ 10 h 94"/>
                <a:gd name="T18" fmla="*/ 57 w 90"/>
                <a:gd name="T19" fmla="*/ 11 h 94"/>
                <a:gd name="T20" fmla="*/ 51 w 90"/>
                <a:gd name="T21" fmla="*/ 16 h 94"/>
                <a:gd name="T22" fmla="*/ 49 w 90"/>
                <a:gd name="T23" fmla="*/ 18 h 94"/>
                <a:gd name="T24" fmla="*/ 44 w 90"/>
                <a:gd name="T25" fmla="*/ 18 h 94"/>
                <a:gd name="T26" fmla="*/ 40 w 90"/>
                <a:gd name="T27" fmla="*/ 23 h 94"/>
                <a:gd name="T28" fmla="*/ 39 w 90"/>
                <a:gd name="T29" fmla="*/ 26 h 94"/>
                <a:gd name="T30" fmla="*/ 35 w 90"/>
                <a:gd name="T31" fmla="*/ 29 h 94"/>
                <a:gd name="T32" fmla="*/ 35 w 90"/>
                <a:gd name="T33" fmla="*/ 32 h 94"/>
                <a:gd name="T34" fmla="*/ 31 w 90"/>
                <a:gd name="T35" fmla="*/ 37 h 94"/>
                <a:gd name="T36" fmla="*/ 30 w 90"/>
                <a:gd name="T37" fmla="*/ 40 h 94"/>
                <a:gd name="T38" fmla="*/ 28 w 90"/>
                <a:gd name="T39" fmla="*/ 46 h 94"/>
                <a:gd name="T40" fmla="*/ 23 w 90"/>
                <a:gd name="T41" fmla="*/ 51 h 94"/>
                <a:gd name="T42" fmla="*/ 18 w 90"/>
                <a:gd name="T43" fmla="*/ 57 h 94"/>
                <a:gd name="T44" fmla="*/ 24 w 90"/>
                <a:gd name="T45" fmla="*/ 57 h 94"/>
                <a:gd name="T46" fmla="*/ 16 w 90"/>
                <a:gd name="T47" fmla="*/ 59 h 94"/>
                <a:gd name="T48" fmla="*/ 14 w 90"/>
                <a:gd name="T49" fmla="*/ 63 h 94"/>
                <a:gd name="T50" fmla="*/ 10 w 90"/>
                <a:gd name="T51" fmla="*/ 64 h 94"/>
                <a:gd name="T52" fmla="*/ 8 w 90"/>
                <a:gd name="T53" fmla="*/ 67 h 94"/>
                <a:gd name="T54" fmla="*/ 1 w 90"/>
                <a:gd name="T55" fmla="*/ 68 h 94"/>
                <a:gd name="T56" fmla="*/ 2 w 90"/>
                <a:gd name="T57" fmla="*/ 72 h 94"/>
                <a:gd name="T58" fmla="*/ 7 w 90"/>
                <a:gd name="T59" fmla="*/ 73 h 94"/>
                <a:gd name="T60" fmla="*/ 8 w 90"/>
                <a:gd name="T61" fmla="*/ 75 h 94"/>
                <a:gd name="T62" fmla="*/ 2 w 90"/>
                <a:gd name="T63" fmla="*/ 77 h 94"/>
                <a:gd name="T64" fmla="*/ 8 w 90"/>
                <a:gd name="T65" fmla="*/ 79 h 94"/>
                <a:gd name="T66" fmla="*/ 4 w 90"/>
                <a:gd name="T67" fmla="*/ 84 h 94"/>
                <a:gd name="T68" fmla="*/ 6 w 90"/>
                <a:gd name="T69" fmla="*/ 88 h 94"/>
                <a:gd name="T70" fmla="*/ 10 w 90"/>
                <a:gd name="T71" fmla="*/ 94 h 94"/>
                <a:gd name="T72" fmla="*/ 18 w 90"/>
                <a:gd name="T73" fmla="*/ 87 h 94"/>
                <a:gd name="T74" fmla="*/ 22 w 90"/>
                <a:gd name="T75" fmla="*/ 85 h 94"/>
                <a:gd name="T76" fmla="*/ 28 w 90"/>
                <a:gd name="T77" fmla="*/ 88 h 94"/>
                <a:gd name="T78" fmla="*/ 28 w 90"/>
                <a:gd name="T79" fmla="*/ 66 h 94"/>
                <a:gd name="T80" fmla="*/ 34 w 90"/>
                <a:gd name="T81" fmla="*/ 40 h 94"/>
                <a:gd name="T82" fmla="*/ 45 w 90"/>
                <a:gd name="T83" fmla="*/ 25 h 94"/>
                <a:gd name="T84" fmla="*/ 53 w 90"/>
                <a:gd name="T85" fmla="*/ 18 h 94"/>
                <a:gd name="T86" fmla="*/ 69 w 90"/>
                <a:gd name="T87" fmla="*/ 20 h 94"/>
                <a:gd name="T88" fmla="*/ 79 w 90"/>
                <a:gd name="T89" fmla="*/ 10 h 94"/>
                <a:gd name="T90" fmla="*/ 3 w 90"/>
                <a:gd name="T91" fmla="*/ 81 h 94"/>
                <a:gd name="T92" fmla="*/ 1 w 90"/>
                <a:gd name="T93" fmla="*/ 80 h 94"/>
                <a:gd name="T94" fmla="*/ 4 w 90"/>
                <a:gd name="T95" fmla="*/ 67 h 94"/>
                <a:gd name="T96" fmla="*/ 15 w 90"/>
                <a:gd name="T97" fmla="*/ 58 h 94"/>
                <a:gd name="T98" fmla="*/ 26 w 90"/>
                <a:gd name="T99" fmla="*/ 44 h 94"/>
                <a:gd name="T100" fmla="*/ 27 w 90"/>
                <a:gd name="T101" fmla="*/ 30 h 94"/>
                <a:gd name="T102" fmla="*/ 33 w 90"/>
                <a:gd name="T103" fmla="*/ 23 h 94"/>
                <a:gd name="T104" fmla="*/ 36 w 90"/>
                <a:gd name="T105" fmla="*/ 20 h 94"/>
                <a:gd name="T106" fmla="*/ 35 w 90"/>
                <a:gd name="T107" fmla="*/ 22 h 94"/>
                <a:gd name="T108" fmla="*/ 44 w 90"/>
                <a:gd name="T109" fmla="*/ 16 h 94"/>
                <a:gd name="T110" fmla="*/ 44 w 90"/>
                <a:gd name="T111" fmla="*/ 16 h 94"/>
                <a:gd name="T112" fmla="*/ 49 w 90"/>
                <a:gd name="T113" fmla="*/ 12 h 94"/>
                <a:gd name="T114" fmla="*/ 51 w 90"/>
                <a:gd name="T115" fmla="*/ 10 h 94"/>
                <a:gd name="T116" fmla="*/ 62 w 90"/>
                <a:gd name="T117" fmla="*/ 6 h 94"/>
                <a:gd name="T118" fmla="*/ 62 w 90"/>
                <a:gd name="T119" fmla="*/ 5 h 94"/>
                <a:gd name="T120" fmla="*/ 71 w 90"/>
                <a:gd name="T121" fmla="*/ 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 h="94">
                  <a:moveTo>
                    <a:pt x="83" y="17"/>
                  </a:moveTo>
                  <a:cubicBezTo>
                    <a:pt x="84" y="17"/>
                    <a:pt x="84" y="17"/>
                    <a:pt x="84" y="17"/>
                  </a:cubicBezTo>
                  <a:cubicBezTo>
                    <a:pt x="84" y="16"/>
                    <a:pt x="84" y="16"/>
                    <a:pt x="84" y="16"/>
                  </a:cubicBezTo>
                  <a:cubicBezTo>
                    <a:pt x="85" y="15"/>
                    <a:pt x="85" y="15"/>
                    <a:pt x="85" y="15"/>
                  </a:cubicBezTo>
                  <a:cubicBezTo>
                    <a:pt x="86" y="15"/>
                    <a:pt x="86" y="15"/>
                    <a:pt x="86" y="15"/>
                  </a:cubicBezTo>
                  <a:cubicBezTo>
                    <a:pt x="87" y="14"/>
                    <a:pt x="87" y="14"/>
                    <a:pt x="87" y="14"/>
                  </a:cubicBezTo>
                  <a:cubicBezTo>
                    <a:pt x="87" y="13"/>
                    <a:pt x="87" y="13"/>
                    <a:pt x="87" y="13"/>
                  </a:cubicBezTo>
                  <a:cubicBezTo>
                    <a:pt x="88" y="13"/>
                    <a:pt x="88" y="13"/>
                    <a:pt x="88" y="13"/>
                  </a:cubicBezTo>
                  <a:cubicBezTo>
                    <a:pt x="89" y="13"/>
                    <a:pt x="89" y="13"/>
                    <a:pt x="89" y="13"/>
                  </a:cubicBezTo>
                  <a:cubicBezTo>
                    <a:pt x="89" y="12"/>
                    <a:pt x="89" y="12"/>
                    <a:pt x="89" y="12"/>
                  </a:cubicBezTo>
                  <a:cubicBezTo>
                    <a:pt x="89" y="11"/>
                    <a:pt x="89" y="11"/>
                    <a:pt x="89" y="11"/>
                  </a:cubicBezTo>
                  <a:cubicBezTo>
                    <a:pt x="89" y="11"/>
                    <a:pt x="89" y="11"/>
                    <a:pt x="89" y="11"/>
                  </a:cubicBezTo>
                  <a:cubicBezTo>
                    <a:pt x="88" y="11"/>
                    <a:pt x="88" y="11"/>
                    <a:pt x="88" y="11"/>
                  </a:cubicBezTo>
                  <a:cubicBezTo>
                    <a:pt x="88" y="11"/>
                    <a:pt x="88" y="11"/>
                    <a:pt x="88" y="11"/>
                  </a:cubicBezTo>
                  <a:cubicBezTo>
                    <a:pt x="87" y="11"/>
                    <a:pt x="87" y="11"/>
                    <a:pt x="87" y="11"/>
                  </a:cubicBezTo>
                  <a:cubicBezTo>
                    <a:pt x="87" y="12"/>
                    <a:pt x="87" y="12"/>
                    <a:pt x="87" y="12"/>
                  </a:cubicBezTo>
                  <a:cubicBezTo>
                    <a:pt x="87" y="11"/>
                    <a:pt x="87" y="11"/>
                    <a:pt x="87" y="11"/>
                  </a:cubicBezTo>
                  <a:cubicBezTo>
                    <a:pt x="87" y="11"/>
                    <a:pt x="87" y="11"/>
                    <a:pt x="87" y="11"/>
                  </a:cubicBezTo>
                  <a:cubicBezTo>
                    <a:pt x="86" y="11"/>
                    <a:pt x="86" y="11"/>
                    <a:pt x="86" y="11"/>
                  </a:cubicBezTo>
                  <a:cubicBezTo>
                    <a:pt x="86" y="11"/>
                    <a:pt x="86" y="11"/>
                    <a:pt x="86" y="11"/>
                  </a:cubicBezTo>
                  <a:cubicBezTo>
                    <a:pt x="86" y="12"/>
                    <a:pt x="86" y="12"/>
                    <a:pt x="86" y="12"/>
                  </a:cubicBezTo>
                  <a:cubicBezTo>
                    <a:pt x="86" y="12"/>
                    <a:pt x="86" y="12"/>
                    <a:pt x="86" y="12"/>
                  </a:cubicBezTo>
                  <a:cubicBezTo>
                    <a:pt x="86" y="11"/>
                    <a:pt x="86" y="11"/>
                    <a:pt x="86" y="11"/>
                  </a:cubicBezTo>
                  <a:cubicBezTo>
                    <a:pt x="85" y="12"/>
                    <a:pt x="85" y="12"/>
                    <a:pt x="85" y="12"/>
                  </a:cubicBezTo>
                  <a:cubicBezTo>
                    <a:pt x="85" y="12"/>
                    <a:pt x="85" y="12"/>
                    <a:pt x="85" y="12"/>
                  </a:cubicBezTo>
                  <a:cubicBezTo>
                    <a:pt x="85" y="12"/>
                    <a:pt x="85" y="12"/>
                    <a:pt x="85" y="12"/>
                  </a:cubicBezTo>
                  <a:cubicBezTo>
                    <a:pt x="84" y="11"/>
                    <a:pt x="84" y="11"/>
                    <a:pt x="84" y="11"/>
                  </a:cubicBezTo>
                  <a:cubicBezTo>
                    <a:pt x="84" y="11"/>
                    <a:pt x="84" y="11"/>
                    <a:pt x="84" y="11"/>
                  </a:cubicBezTo>
                  <a:cubicBezTo>
                    <a:pt x="84" y="10"/>
                    <a:pt x="84" y="10"/>
                    <a:pt x="84" y="10"/>
                  </a:cubicBezTo>
                  <a:cubicBezTo>
                    <a:pt x="83" y="10"/>
                    <a:pt x="83" y="10"/>
                    <a:pt x="83" y="10"/>
                  </a:cubicBezTo>
                  <a:cubicBezTo>
                    <a:pt x="83" y="10"/>
                    <a:pt x="83" y="10"/>
                    <a:pt x="83" y="10"/>
                  </a:cubicBezTo>
                  <a:cubicBezTo>
                    <a:pt x="82" y="9"/>
                    <a:pt x="82" y="9"/>
                    <a:pt x="82" y="9"/>
                  </a:cubicBezTo>
                  <a:cubicBezTo>
                    <a:pt x="81" y="9"/>
                    <a:pt x="81" y="9"/>
                    <a:pt x="81" y="9"/>
                  </a:cubicBezTo>
                  <a:cubicBezTo>
                    <a:pt x="80" y="9"/>
                    <a:pt x="80" y="9"/>
                    <a:pt x="80" y="9"/>
                  </a:cubicBezTo>
                  <a:cubicBezTo>
                    <a:pt x="81" y="9"/>
                    <a:pt x="81" y="9"/>
                    <a:pt x="81" y="9"/>
                  </a:cubicBezTo>
                  <a:cubicBezTo>
                    <a:pt x="82" y="9"/>
                    <a:pt x="82" y="9"/>
                    <a:pt x="82" y="9"/>
                  </a:cubicBezTo>
                  <a:cubicBezTo>
                    <a:pt x="83" y="9"/>
                    <a:pt x="83" y="9"/>
                    <a:pt x="83" y="9"/>
                  </a:cubicBezTo>
                  <a:cubicBezTo>
                    <a:pt x="84" y="9"/>
                    <a:pt x="84" y="9"/>
                    <a:pt x="84" y="9"/>
                  </a:cubicBezTo>
                  <a:cubicBezTo>
                    <a:pt x="86" y="9"/>
                    <a:pt x="86" y="9"/>
                    <a:pt x="86" y="9"/>
                  </a:cubicBezTo>
                  <a:cubicBezTo>
                    <a:pt x="87" y="9"/>
                    <a:pt x="87" y="9"/>
                    <a:pt x="87" y="9"/>
                  </a:cubicBezTo>
                  <a:cubicBezTo>
                    <a:pt x="88" y="7"/>
                    <a:pt x="88" y="7"/>
                    <a:pt x="88" y="7"/>
                  </a:cubicBezTo>
                  <a:cubicBezTo>
                    <a:pt x="89" y="7"/>
                    <a:pt x="89" y="7"/>
                    <a:pt x="89" y="7"/>
                  </a:cubicBezTo>
                  <a:cubicBezTo>
                    <a:pt x="90" y="6"/>
                    <a:pt x="90" y="6"/>
                    <a:pt x="90" y="6"/>
                  </a:cubicBezTo>
                  <a:cubicBezTo>
                    <a:pt x="90" y="6"/>
                    <a:pt x="90" y="6"/>
                    <a:pt x="90" y="6"/>
                  </a:cubicBezTo>
                  <a:cubicBezTo>
                    <a:pt x="89" y="6"/>
                    <a:pt x="89" y="6"/>
                    <a:pt x="89" y="6"/>
                  </a:cubicBezTo>
                  <a:cubicBezTo>
                    <a:pt x="89" y="6"/>
                    <a:pt x="89" y="6"/>
                    <a:pt x="89" y="6"/>
                  </a:cubicBezTo>
                  <a:cubicBezTo>
                    <a:pt x="89" y="5"/>
                    <a:pt x="89" y="5"/>
                    <a:pt x="89" y="5"/>
                  </a:cubicBezTo>
                  <a:cubicBezTo>
                    <a:pt x="88" y="6"/>
                    <a:pt x="88" y="6"/>
                    <a:pt x="88" y="6"/>
                  </a:cubicBezTo>
                  <a:cubicBezTo>
                    <a:pt x="87" y="5"/>
                    <a:pt x="87" y="5"/>
                    <a:pt x="87" y="5"/>
                  </a:cubicBezTo>
                  <a:cubicBezTo>
                    <a:pt x="86" y="5"/>
                    <a:pt x="86" y="5"/>
                    <a:pt x="86" y="5"/>
                  </a:cubicBezTo>
                  <a:cubicBezTo>
                    <a:pt x="86" y="6"/>
                    <a:pt x="86" y="6"/>
                    <a:pt x="86" y="6"/>
                  </a:cubicBezTo>
                  <a:cubicBezTo>
                    <a:pt x="85" y="6"/>
                    <a:pt x="85" y="6"/>
                    <a:pt x="85" y="6"/>
                  </a:cubicBezTo>
                  <a:cubicBezTo>
                    <a:pt x="85" y="5"/>
                    <a:pt x="85" y="5"/>
                    <a:pt x="85" y="5"/>
                  </a:cubicBezTo>
                  <a:cubicBezTo>
                    <a:pt x="86" y="5"/>
                    <a:pt x="86" y="5"/>
                    <a:pt x="86" y="5"/>
                  </a:cubicBezTo>
                  <a:cubicBezTo>
                    <a:pt x="86" y="4"/>
                    <a:pt x="86" y="4"/>
                    <a:pt x="86" y="4"/>
                  </a:cubicBezTo>
                  <a:cubicBezTo>
                    <a:pt x="85" y="4"/>
                    <a:pt x="85" y="4"/>
                    <a:pt x="85" y="4"/>
                  </a:cubicBezTo>
                  <a:cubicBezTo>
                    <a:pt x="85" y="4"/>
                    <a:pt x="85" y="4"/>
                    <a:pt x="85" y="4"/>
                  </a:cubicBezTo>
                  <a:cubicBezTo>
                    <a:pt x="84" y="4"/>
                    <a:pt x="84" y="4"/>
                    <a:pt x="84" y="4"/>
                  </a:cubicBezTo>
                  <a:cubicBezTo>
                    <a:pt x="84" y="5"/>
                    <a:pt x="84" y="5"/>
                    <a:pt x="84" y="5"/>
                  </a:cubicBezTo>
                  <a:cubicBezTo>
                    <a:pt x="83" y="5"/>
                    <a:pt x="83" y="5"/>
                    <a:pt x="83" y="5"/>
                  </a:cubicBezTo>
                  <a:cubicBezTo>
                    <a:pt x="83" y="4"/>
                    <a:pt x="83" y="4"/>
                    <a:pt x="83" y="4"/>
                  </a:cubicBezTo>
                  <a:cubicBezTo>
                    <a:pt x="83" y="4"/>
                    <a:pt x="83" y="4"/>
                    <a:pt x="83" y="4"/>
                  </a:cubicBezTo>
                  <a:cubicBezTo>
                    <a:pt x="83" y="5"/>
                    <a:pt x="83" y="5"/>
                    <a:pt x="83" y="5"/>
                  </a:cubicBezTo>
                  <a:cubicBezTo>
                    <a:pt x="82" y="5"/>
                    <a:pt x="82" y="5"/>
                    <a:pt x="82" y="5"/>
                  </a:cubicBezTo>
                  <a:cubicBezTo>
                    <a:pt x="82" y="4"/>
                    <a:pt x="82" y="4"/>
                    <a:pt x="82" y="4"/>
                  </a:cubicBezTo>
                  <a:cubicBezTo>
                    <a:pt x="83" y="4"/>
                    <a:pt x="83" y="4"/>
                    <a:pt x="83" y="4"/>
                  </a:cubicBezTo>
                  <a:cubicBezTo>
                    <a:pt x="83" y="3"/>
                    <a:pt x="83" y="3"/>
                    <a:pt x="83" y="3"/>
                  </a:cubicBezTo>
                  <a:cubicBezTo>
                    <a:pt x="82" y="3"/>
                    <a:pt x="82" y="3"/>
                    <a:pt x="82" y="3"/>
                  </a:cubicBezTo>
                  <a:cubicBezTo>
                    <a:pt x="81" y="3"/>
                    <a:pt x="81" y="3"/>
                    <a:pt x="81" y="3"/>
                  </a:cubicBezTo>
                  <a:cubicBezTo>
                    <a:pt x="80" y="3"/>
                    <a:pt x="80" y="3"/>
                    <a:pt x="80" y="3"/>
                  </a:cubicBezTo>
                  <a:cubicBezTo>
                    <a:pt x="80" y="4"/>
                    <a:pt x="80" y="4"/>
                    <a:pt x="80" y="4"/>
                  </a:cubicBezTo>
                  <a:cubicBezTo>
                    <a:pt x="80" y="4"/>
                    <a:pt x="80" y="4"/>
                    <a:pt x="80" y="4"/>
                  </a:cubicBezTo>
                  <a:cubicBezTo>
                    <a:pt x="80" y="5"/>
                    <a:pt x="80" y="5"/>
                    <a:pt x="80" y="5"/>
                  </a:cubicBezTo>
                  <a:cubicBezTo>
                    <a:pt x="80" y="6"/>
                    <a:pt x="80" y="6"/>
                    <a:pt x="80" y="6"/>
                  </a:cubicBezTo>
                  <a:cubicBezTo>
                    <a:pt x="80" y="6"/>
                    <a:pt x="80" y="6"/>
                    <a:pt x="80" y="6"/>
                  </a:cubicBezTo>
                  <a:cubicBezTo>
                    <a:pt x="80" y="7"/>
                    <a:pt x="80" y="7"/>
                    <a:pt x="80" y="7"/>
                  </a:cubicBezTo>
                  <a:cubicBezTo>
                    <a:pt x="79" y="6"/>
                    <a:pt x="79" y="6"/>
                    <a:pt x="79" y="6"/>
                  </a:cubicBezTo>
                  <a:cubicBezTo>
                    <a:pt x="79" y="6"/>
                    <a:pt x="79" y="6"/>
                    <a:pt x="79" y="6"/>
                  </a:cubicBezTo>
                  <a:cubicBezTo>
                    <a:pt x="79" y="6"/>
                    <a:pt x="79" y="6"/>
                    <a:pt x="79" y="6"/>
                  </a:cubicBezTo>
                  <a:cubicBezTo>
                    <a:pt x="78" y="6"/>
                    <a:pt x="78" y="6"/>
                    <a:pt x="78" y="6"/>
                  </a:cubicBezTo>
                  <a:cubicBezTo>
                    <a:pt x="77" y="7"/>
                    <a:pt x="77" y="7"/>
                    <a:pt x="77" y="7"/>
                  </a:cubicBezTo>
                  <a:cubicBezTo>
                    <a:pt x="78" y="6"/>
                    <a:pt x="78" y="6"/>
                    <a:pt x="78" y="6"/>
                  </a:cubicBezTo>
                  <a:cubicBezTo>
                    <a:pt x="78" y="5"/>
                    <a:pt x="78" y="5"/>
                    <a:pt x="78" y="5"/>
                  </a:cubicBezTo>
                  <a:cubicBezTo>
                    <a:pt x="79" y="5"/>
                    <a:pt x="79" y="5"/>
                    <a:pt x="79" y="5"/>
                  </a:cubicBezTo>
                  <a:cubicBezTo>
                    <a:pt x="79" y="4"/>
                    <a:pt x="79" y="4"/>
                    <a:pt x="79" y="4"/>
                  </a:cubicBezTo>
                  <a:cubicBezTo>
                    <a:pt x="78" y="4"/>
                    <a:pt x="78" y="4"/>
                    <a:pt x="78" y="4"/>
                  </a:cubicBezTo>
                  <a:cubicBezTo>
                    <a:pt x="77" y="5"/>
                    <a:pt x="77" y="5"/>
                    <a:pt x="77" y="5"/>
                  </a:cubicBezTo>
                  <a:cubicBezTo>
                    <a:pt x="77" y="5"/>
                    <a:pt x="77" y="5"/>
                    <a:pt x="77" y="5"/>
                  </a:cubicBezTo>
                  <a:cubicBezTo>
                    <a:pt x="77" y="4"/>
                    <a:pt x="77" y="4"/>
                    <a:pt x="77" y="4"/>
                  </a:cubicBezTo>
                  <a:cubicBezTo>
                    <a:pt x="78" y="4"/>
                    <a:pt x="78" y="4"/>
                    <a:pt x="78" y="4"/>
                  </a:cubicBezTo>
                  <a:cubicBezTo>
                    <a:pt x="78" y="4"/>
                    <a:pt x="78" y="4"/>
                    <a:pt x="78" y="4"/>
                  </a:cubicBezTo>
                  <a:cubicBezTo>
                    <a:pt x="77" y="4"/>
                    <a:pt x="77" y="4"/>
                    <a:pt x="77" y="4"/>
                  </a:cubicBezTo>
                  <a:cubicBezTo>
                    <a:pt x="77" y="3"/>
                    <a:pt x="77" y="3"/>
                    <a:pt x="77" y="3"/>
                  </a:cubicBezTo>
                  <a:cubicBezTo>
                    <a:pt x="77" y="3"/>
                    <a:pt x="77" y="3"/>
                    <a:pt x="77" y="3"/>
                  </a:cubicBezTo>
                  <a:cubicBezTo>
                    <a:pt x="78" y="3"/>
                    <a:pt x="78" y="3"/>
                    <a:pt x="78" y="3"/>
                  </a:cubicBezTo>
                  <a:cubicBezTo>
                    <a:pt x="79" y="3"/>
                    <a:pt x="79" y="3"/>
                    <a:pt x="79" y="3"/>
                  </a:cubicBezTo>
                  <a:cubicBezTo>
                    <a:pt x="79" y="2"/>
                    <a:pt x="79" y="2"/>
                    <a:pt x="79" y="2"/>
                  </a:cubicBezTo>
                  <a:cubicBezTo>
                    <a:pt x="79" y="2"/>
                    <a:pt x="79" y="2"/>
                    <a:pt x="79" y="2"/>
                  </a:cubicBezTo>
                  <a:cubicBezTo>
                    <a:pt x="78" y="2"/>
                    <a:pt x="78" y="2"/>
                    <a:pt x="78" y="2"/>
                  </a:cubicBezTo>
                  <a:cubicBezTo>
                    <a:pt x="78" y="2"/>
                    <a:pt x="78" y="2"/>
                    <a:pt x="78" y="2"/>
                  </a:cubicBezTo>
                  <a:cubicBezTo>
                    <a:pt x="78" y="1"/>
                    <a:pt x="78" y="1"/>
                    <a:pt x="78" y="1"/>
                  </a:cubicBezTo>
                  <a:cubicBezTo>
                    <a:pt x="78" y="0"/>
                    <a:pt x="78" y="0"/>
                    <a:pt x="78" y="0"/>
                  </a:cubicBezTo>
                  <a:cubicBezTo>
                    <a:pt x="77" y="1"/>
                    <a:pt x="77" y="1"/>
                    <a:pt x="77" y="1"/>
                  </a:cubicBezTo>
                  <a:cubicBezTo>
                    <a:pt x="77" y="1"/>
                    <a:pt x="77" y="1"/>
                    <a:pt x="77" y="1"/>
                  </a:cubicBezTo>
                  <a:cubicBezTo>
                    <a:pt x="76" y="0"/>
                    <a:pt x="76" y="0"/>
                    <a:pt x="76" y="0"/>
                  </a:cubicBezTo>
                  <a:cubicBezTo>
                    <a:pt x="75" y="1"/>
                    <a:pt x="75" y="1"/>
                    <a:pt x="75" y="1"/>
                  </a:cubicBezTo>
                  <a:cubicBezTo>
                    <a:pt x="75" y="1"/>
                    <a:pt x="75" y="1"/>
                    <a:pt x="75" y="1"/>
                  </a:cubicBezTo>
                  <a:cubicBezTo>
                    <a:pt x="76" y="2"/>
                    <a:pt x="76" y="2"/>
                    <a:pt x="76" y="2"/>
                  </a:cubicBezTo>
                  <a:cubicBezTo>
                    <a:pt x="76" y="2"/>
                    <a:pt x="76" y="2"/>
                    <a:pt x="76" y="2"/>
                  </a:cubicBezTo>
                  <a:cubicBezTo>
                    <a:pt x="75" y="2"/>
                    <a:pt x="75" y="2"/>
                    <a:pt x="75" y="2"/>
                  </a:cubicBezTo>
                  <a:cubicBezTo>
                    <a:pt x="75" y="2"/>
                    <a:pt x="75" y="2"/>
                    <a:pt x="75" y="2"/>
                  </a:cubicBezTo>
                  <a:cubicBezTo>
                    <a:pt x="74" y="2"/>
                    <a:pt x="74" y="2"/>
                    <a:pt x="74" y="2"/>
                  </a:cubicBezTo>
                  <a:cubicBezTo>
                    <a:pt x="74" y="3"/>
                    <a:pt x="74" y="3"/>
                    <a:pt x="74" y="3"/>
                  </a:cubicBezTo>
                  <a:cubicBezTo>
                    <a:pt x="74" y="3"/>
                    <a:pt x="74" y="3"/>
                    <a:pt x="74" y="3"/>
                  </a:cubicBezTo>
                  <a:cubicBezTo>
                    <a:pt x="75" y="3"/>
                    <a:pt x="75" y="3"/>
                    <a:pt x="75" y="3"/>
                  </a:cubicBezTo>
                  <a:cubicBezTo>
                    <a:pt x="75" y="3"/>
                    <a:pt x="75" y="3"/>
                    <a:pt x="75" y="3"/>
                  </a:cubicBezTo>
                  <a:cubicBezTo>
                    <a:pt x="75" y="4"/>
                    <a:pt x="75" y="4"/>
                    <a:pt x="75" y="4"/>
                  </a:cubicBezTo>
                  <a:cubicBezTo>
                    <a:pt x="75" y="4"/>
                    <a:pt x="75" y="4"/>
                    <a:pt x="75" y="4"/>
                  </a:cubicBezTo>
                  <a:cubicBezTo>
                    <a:pt x="75" y="4"/>
                    <a:pt x="75" y="4"/>
                    <a:pt x="75" y="4"/>
                  </a:cubicBezTo>
                  <a:cubicBezTo>
                    <a:pt x="74" y="5"/>
                    <a:pt x="74" y="5"/>
                    <a:pt x="74" y="5"/>
                  </a:cubicBezTo>
                  <a:cubicBezTo>
                    <a:pt x="74" y="5"/>
                    <a:pt x="74" y="5"/>
                    <a:pt x="74" y="5"/>
                  </a:cubicBezTo>
                  <a:cubicBezTo>
                    <a:pt x="74" y="5"/>
                    <a:pt x="74" y="5"/>
                    <a:pt x="74" y="5"/>
                  </a:cubicBezTo>
                  <a:cubicBezTo>
                    <a:pt x="74" y="6"/>
                    <a:pt x="74" y="6"/>
                    <a:pt x="74" y="6"/>
                  </a:cubicBezTo>
                  <a:cubicBezTo>
                    <a:pt x="74" y="6"/>
                    <a:pt x="74" y="6"/>
                    <a:pt x="74" y="6"/>
                  </a:cubicBezTo>
                  <a:cubicBezTo>
                    <a:pt x="74" y="7"/>
                    <a:pt x="74" y="7"/>
                    <a:pt x="74" y="7"/>
                  </a:cubicBezTo>
                  <a:cubicBezTo>
                    <a:pt x="73" y="6"/>
                    <a:pt x="73" y="6"/>
                    <a:pt x="73" y="6"/>
                  </a:cubicBezTo>
                  <a:cubicBezTo>
                    <a:pt x="73" y="7"/>
                    <a:pt x="73" y="7"/>
                    <a:pt x="73" y="7"/>
                  </a:cubicBezTo>
                  <a:cubicBezTo>
                    <a:pt x="73" y="7"/>
                    <a:pt x="73" y="7"/>
                    <a:pt x="73" y="7"/>
                  </a:cubicBezTo>
                  <a:cubicBezTo>
                    <a:pt x="72" y="7"/>
                    <a:pt x="72" y="7"/>
                    <a:pt x="72" y="7"/>
                  </a:cubicBezTo>
                  <a:cubicBezTo>
                    <a:pt x="72" y="7"/>
                    <a:pt x="72" y="7"/>
                    <a:pt x="72" y="7"/>
                  </a:cubicBezTo>
                  <a:cubicBezTo>
                    <a:pt x="73" y="5"/>
                    <a:pt x="73" y="5"/>
                    <a:pt x="73" y="5"/>
                  </a:cubicBezTo>
                  <a:cubicBezTo>
                    <a:pt x="72" y="5"/>
                    <a:pt x="72" y="5"/>
                    <a:pt x="72" y="5"/>
                  </a:cubicBezTo>
                  <a:cubicBezTo>
                    <a:pt x="72" y="5"/>
                    <a:pt x="72" y="5"/>
                    <a:pt x="72" y="5"/>
                  </a:cubicBezTo>
                  <a:cubicBezTo>
                    <a:pt x="72" y="4"/>
                    <a:pt x="72" y="4"/>
                    <a:pt x="72" y="4"/>
                  </a:cubicBezTo>
                  <a:cubicBezTo>
                    <a:pt x="72" y="3"/>
                    <a:pt x="72" y="3"/>
                    <a:pt x="72" y="3"/>
                  </a:cubicBezTo>
                  <a:cubicBezTo>
                    <a:pt x="72" y="3"/>
                    <a:pt x="72" y="3"/>
                    <a:pt x="72" y="3"/>
                  </a:cubicBezTo>
                  <a:cubicBezTo>
                    <a:pt x="72" y="3"/>
                    <a:pt x="72" y="3"/>
                    <a:pt x="72" y="3"/>
                  </a:cubicBezTo>
                  <a:cubicBezTo>
                    <a:pt x="71" y="4"/>
                    <a:pt x="71" y="4"/>
                    <a:pt x="71" y="4"/>
                  </a:cubicBezTo>
                  <a:cubicBezTo>
                    <a:pt x="71" y="5"/>
                    <a:pt x="71" y="5"/>
                    <a:pt x="71" y="5"/>
                  </a:cubicBezTo>
                  <a:cubicBezTo>
                    <a:pt x="70" y="6"/>
                    <a:pt x="70" y="6"/>
                    <a:pt x="70" y="6"/>
                  </a:cubicBezTo>
                  <a:cubicBezTo>
                    <a:pt x="69" y="7"/>
                    <a:pt x="69" y="7"/>
                    <a:pt x="69" y="7"/>
                  </a:cubicBezTo>
                  <a:cubicBezTo>
                    <a:pt x="70" y="8"/>
                    <a:pt x="70" y="8"/>
                    <a:pt x="70" y="8"/>
                  </a:cubicBezTo>
                  <a:cubicBezTo>
                    <a:pt x="69" y="9"/>
                    <a:pt x="69" y="9"/>
                    <a:pt x="69" y="9"/>
                  </a:cubicBezTo>
                  <a:cubicBezTo>
                    <a:pt x="68" y="10"/>
                    <a:pt x="68" y="10"/>
                    <a:pt x="68" y="10"/>
                  </a:cubicBezTo>
                  <a:cubicBezTo>
                    <a:pt x="68" y="10"/>
                    <a:pt x="68" y="10"/>
                    <a:pt x="68" y="10"/>
                  </a:cubicBezTo>
                  <a:cubicBezTo>
                    <a:pt x="68" y="9"/>
                    <a:pt x="68" y="9"/>
                    <a:pt x="68" y="9"/>
                  </a:cubicBezTo>
                  <a:cubicBezTo>
                    <a:pt x="67" y="9"/>
                    <a:pt x="67" y="9"/>
                    <a:pt x="67" y="9"/>
                  </a:cubicBezTo>
                  <a:cubicBezTo>
                    <a:pt x="68" y="8"/>
                    <a:pt x="68" y="8"/>
                    <a:pt x="68" y="8"/>
                  </a:cubicBezTo>
                  <a:cubicBezTo>
                    <a:pt x="68" y="7"/>
                    <a:pt x="68" y="7"/>
                    <a:pt x="68" y="7"/>
                  </a:cubicBezTo>
                  <a:cubicBezTo>
                    <a:pt x="68" y="7"/>
                    <a:pt x="68" y="7"/>
                    <a:pt x="68" y="7"/>
                  </a:cubicBezTo>
                  <a:cubicBezTo>
                    <a:pt x="68" y="6"/>
                    <a:pt x="68" y="6"/>
                    <a:pt x="68" y="6"/>
                  </a:cubicBezTo>
                  <a:cubicBezTo>
                    <a:pt x="69" y="5"/>
                    <a:pt x="69" y="5"/>
                    <a:pt x="69" y="5"/>
                  </a:cubicBezTo>
                  <a:cubicBezTo>
                    <a:pt x="69" y="4"/>
                    <a:pt x="69" y="4"/>
                    <a:pt x="69" y="4"/>
                  </a:cubicBezTo>
                  <a:cubicBezTo>
                    <a:pt x="70" y="4"/>
                    <a:pt x="70" y="4"/>
                    <a:pt x="70" y="4"/>
                  </a:cubicBezTo>
                  <a:cubicBezTo>
                    <a:pt x="70" y="3"/>
                    <a:pt x="70" y="3"/>
                    <a:pt x="70" y="3"/>
                  </a:cubicBezTo>
                  <a:cubicBezTo>
                    <a:pt x="69" y="3"/>
                    <a:pt x="69" y="3"/>
                    <a:pt x="69" y="3"/>
                  </a:cubicBezTo>
                  <a:cubicBezTo>
                    <a:pt x="68" y="3"/>
                    <a:pt x="68" y="3"/>
                    <a:pt x="68" y="3"/>
                  </a:cubicBezTo>
                  <a:cubicBezTo>
                    <a:pt x="68" y="3"/>
                    <a:pt x="68" y="3"/>
                    <a:pt x="68" y="3"/>
                  </a:cubicBezTo>
                  <a:cubicBezTo>
                    <a:pt x="68" y="3"/>
                    <a:pt x="68" y="3"/>
                    <a:pt x="68" y="3"/>
                  </a:cubicBezTo>
                  <a:cubicBezTo>
                    <a:pt x="67" y="4"/>
                    <a:pt x="67" y="4"/>
                    <a:pt x="67" y="4"/>
                  </a:cubicBezTo>
                  <a:cubicBezTo>
                    <a:pt x="67" y="3"/>
                    <a:pt x="67" y="3"/>
                    <a:pt x="67" y="3"/>
                  </a:cubicBezTo>
                  <a:cubicBezTo>
                    <a:pt x="67" y="3"/>
                    <a:pt x="67" y="3"/>
                    <a:pt x="67" y="3"/>
                  </a:cubicBezTo>
                  <a:cubicBezTo>
                    <a:pt x="66" y="3"/>
                    <a:pt x="66" y="3"/>
                    <a:pt x="66" y="3"/>
                  </a:cubicBezTo>
                  <a:cubicBezTo>
                    <a:pt x="66" y="3"/>
                    <a:pt x="66" y="3"/>
                    <a:pt x="66" y="3"/>
                  </a:cubicBezTo>
                  <a:cubicBezTo>
                    <a:pt x="66" y="4"/>
                    <a:pt x="66" y="4"/>
                    <a:pt x="66" y="4"/>
                  </a:cubicBezTo>
                  <a:cubicBezTo>
                    <a:pt x="65" y="4"/>
                    <a:pt x="65" y="4"/>
                    <a:pt x="65" y="4"/>
                  </a:cubicBezTo>
                  <a:cubicBezTo>
                    <a:pt x="65" y="4"/>
                    <a:pt x="65" y="4"/>
                    <a:pt x="65" y="4"/>
                  </a:cubicBezTo>
                  <a:cubicBezTo>
                    <a:pt x="65" y="4"/>
                    <a:pt x="65" y="4"/>
                    <a:pt x="65" y="4"/>
                  </a:cubicBezTo>
                  <a:cubicBezTo>
                    <a:pt x="64" y="4"/>
                    <a:pt x="64" y="4"/>
                    <a:pt x="64" y="4"/>
                  </a:cubicBezTo>
                  <a:cubicBezTo>
                    <a:pt x="64" y="4"/>
                    <a:pt x="64" y="4"/>
                    <a:pt x="64" y="4"/>
                  </a:cubicBezTo>
                  <a:cubicBezTo>
                    <a:pt x="65" y="5"/>
                    <a:pt x="65" y="5"/>
                    <a:pt x="65" y="5"/>
                  </a:cubicBezTo>
                  <a:cubicBezTo>
                    <a:pt x="66" y="5"/>
                    <a:pt x="66" y="5"/>
                    <a:pt x="66" y="5"/>
                  </a:cubicBezTo>
                  <a:cubicBezTo>
                    <a:pt x="65" y="6"/>
                    <a:pt x="65" y="6"/>
                    <a:pt x="65" y="6"/>
                  </a:cubicBezTo>
                  <a:cubicBezTo>
                    <a:pt x="65" y="5"/>
                    <a:pt x="65" y="5"/>
                    <a:pt x="65" y="5"/>
                  </a:cubicBezTo>
                  <a:cubicBezTo>
                    <a:pt x="64" y="6"/>
                    <a:pt x="64" y="6"/>
                    <a:pt x="64" y="6"/>
                  </a:cubicBezTo>
                  <a:cubicBezTo>
                    <a:pt x="64" y="6"/>
                    <a:pt x="64" y="6"/>
                    <a:pt x="64" y="6"/>
                  </a:cubicBezTo>
                  <a:cubicBezTo>
                    <a:pt x="65" y="6"/>
                    <a:pt x="65" y="6"/>
                    <a:pt x="65" y="6"/>
                  </a:cubicBezTo>
                  <a:cubicBezTo>
                    <a:pt x="64" y="7"/>
                    <a:pt x="64" y="7"/>
                    <a:pt x="64" y="7"/>
                  </a:cubicBezTo>
                  <a:cubicBezTo>
                    <a:pt x="63" y="6"/>
                    <a:pt x="63" y="6"/>
                    <a:pt x="63" y="6"/>
                  </a:cubicBezTo>
                  <a:cubicBezTo>
                    <a:pt x="63" y="6"/>
                    <a:pt x="63" y="6"/>
                    <a:pt x="63" y="6"/>
                  </a:cubicBezTo>
                  <a:cubicBezTo>
                    <a:pt x="63" y="7"/>
                    <a:pt x="63" y="7"/>
                    <a:pt x="63" y="7"/>
                  </a:cubicBezTo>
                  <a:cubicBezTo>
                    <a:pt x="62" y="7"/>
                    <a:pt x="62" y="7"/>
                    <a:pt x="62" y="7"/>
                  </a:cubicBezTo>
                  <a:cubicBezTo>
                    <a:pt x="62" y="8"/>
                    <a:pt x="62" y="8"/>
                    <a:pt x="62" y="8"/>
                  </a:cubicBezTo>
                  <a:cubicBezTo>
                    <a:pt x="62" y="8"/>
                    <a:pt x="62" y="8"/>
                    <a:pt x="62" y="8"/>
                  </a:cubicBezTo>
                  <a:cubicBezTo>
                    <a:pt x="62" y="8"/>
                    <a:pt x="62" y="8"/>
                    <a:pt x="62" y="8"/>
                  </a:cubicBezTo>
                  <a:cubicBezTo>
                    <a:pt x="61" y="9"/>
                    <a:pt x="61" y="9"/>
                    <a:pt x="61" y="9"/>
                  </a:cubicBezTo>
                  <a:cubicBezTo>
                    <a:pt x="62" y="10"/>
                    <a:pt x="62" y="10"/>
                    <a:pt x="62" y="10"/>
                  </a:cubicBezTo>
                  <a:cubicBezTo>
                    <a:pt x="62" y="10"/>
                    <a:pt x="62" y="10"/>
                    <a:pt x="62" y="10"/>
                  </a:cubicBezTo>
                  <a:cubicBezTo>
                    <a:pt x="62" y="10"/>
                    <a:pt x="62" y="10"/>
                    <a:pt x="62" y="10"/>
                  </a:cubicBezTo>
                  <a:cubicBezTo>
                    <a:pt x="63" y="11"/>
                    <a:pt x="63" y="11"/>
                    <a:pt x="63" y="11"/>
                  </a:cubicBezTo>
                  <a:cubicBezTo>
                    <a:pt x="62" y="11"/>
                    <a:pt x="62" y="11"/>
                    <a:pt x="62" y="11"/>
                  </a:cubicBezTo>
                  <a:cubicBezTo>
                    <a:pt x="61" y="11"/>
                    <a:pt x="61" y="11"/>
                    <a:pt x="61" y="11"/>
                  </a:cubicBezTo>
                  <a:cubicBezTo>
                    <a:pt x="61" y="10"/>
                    <a:pt x="61" y="10"/>
                    <a:pt x="61" y="10"/>
                  </a:cubicBezTo>
                  <a:cubicBezTo>
                    <a:pt x="60" y="10"/>
                    <a:pt x="60" y="10"/>
                    <a:pt x="60" y="10"/>
                  </a:cubicBezTo>
                  <a:cubicBezTo>
                    <a:pt x="61" y="9"/>
                    <a:pt x="61" y="9"/>
                    <a:pt x="61" y="9"/>
                  </a:cubicBezTo>
                  <a:cubicBezTo>
                    <a:pt x="60" y="9"/>
                    <a:pt x="60" y="9"/>
                    <a:pt x="60" y="9"/>
                  </a:cubicBezTo>
                  <a:cubicBezTo>
                    <a:pt x="59" y="9"/>
                    <a:pt x="59" y="9"/>
                    <a:pt x="59" y="9"/>
                  </a:cubicBezTo>
                  <a:cubicBezTo>
                    <a:pt x="58" y="9"/>
                    <a:pt x="58" y="9"/>
                    <a:pt x="58" y="9"/>
                  </a:cubicBezTo>
                  <a:cubicBezTo>
                    <a:pt x="57" y="8"/>
                    <a:pt x="57" y="8"/>
                    <a:pt x="57" y="8"/>
                  </a:cubicBezTo>
                  <a:cubicBezTo>
                    <a:pt x="57" y="8"/>
                    <a:pt x="57" y="8"/>
                    <a:pt x="57" y="8"/>
                  </a:cubicBezTo>
                  <a:cubicBezTo>
                    <a:pt x="56" y="8"/>
                    <a:pt x="56" y="8"/>
                    <a:pt x="56" y="8"/>
                  </a:cubicBezTo>
                  <a:cubicBezTo>
                    <a:pt x="56" y="8"/>
                    <a:pt x="56" y="8"/>
                    <a:pt x="56" y="8"/>
                  </a:cubicBezTo>
                  <a:cubicBezTo>
                    <a:pt x="55" y="8"/>
                    <a:pt x="55" y="8"/>
                    <a:pt x="55" y="8"/>
                  </a:cubicBezTo>
                  <a:cubicBezTo>
                    <a:pt x="54" y="9"/>
                    <a:pt x="54" y="9"/>
                    <a:pt x="54" y="9"/>
                  </a:cubicBezTo>
                  <a:cubicBezTo>
                    <a:pt x="54" y="9"/>
                    <a:pt x="54" y="9"/>
                    <a:pt x="54" y="9"/>
                  </a:cubicBezTo>
                  <a:cubicBezTo>
                    <a:pt x="55" y="10"/>
                    <a:pt x="55" y="10"/>
                    <a:pt x="55" y="10"/>
                  </a:cubicBezTo>
                  <a:cubicBezTo>
                    <a:pt x="56" y="10"/>
                    <a:pt x="56" y="10"/>
                    <a:pt x="56" y="10"/>
                  </a:cubicBezTo>
                  <a:cubicBezTo>
                    <a:pt x="56" y="10"/>
                    <a:pt x="56" y="10"/>
                    <a:pt x="56" y="10"/>
                  </a:cubicBezTo>
                  <a:cubicBezTo>
                    <a:pt x="57" y="10"/>
                    <a:pt x="57" y="10"/>
                    <a:pt x="57" y="10"/>
                  </a:cubicBezTo>
                  <a:cubicBezTo>
                    <a:pt x="57" y="11"/>
                    <a:pt x="57" y="11"/>
                    <a:pt x="57" y="11"/>
                  </a:cubicBezTo>
                  <a:cubicBezTo>
                    <a:pt x="57" y="12"/>
                    <a:pt x="57" y="12"/>
                    <a:pt x="57" y="12"/>
                  </a:cubicBezTo>
                  <a:cubicBezTo>
                    <a:pt x="58" y="13"/>
                    <a:pt x="58" y="13"/>
                    <a:pt x="58" y="13"/>
                  </a:cubicBezTo>
                  <a:cubicBezTo>
                    <a:pt x="58" y="13"/>
                    <a:pt x="58" y="13"/>
                    <a:pt x="58" y="13"/>
                  </a:cubicBezTo>
                  <a:cubicBezTo>
                    <a:pt x="57" y="13"/>
                    <a:pt x="57" y="13"/>
                    <a:pt x="57" y="13"/>
                  </a:cubicBezTo>
                  <a:cubicBezTo>
                    <a:pt x="56" y="12"/>
                    <a:pt x="56" y="12"/>
                    <a:pt x="56" y="12"/>
                  </a:cubicBezTo>
                  <a:cubicBezTo>
                    <a:pt x="56" y="12"/>
                    <a:pt x="56" y="12"/>
                    <a:pt x="56" y="12"/>
                  </a:cubicBezTo>
                  <a:cubicBezTo>
                    <a:pt x="55" y="11"/>
                    <a:pt x="55" y="11"/>
                    <a:pt x="55" y="11"/>
                  </a:cubicBezTo>
                  <a:cubicBezTo>
                    <a:pt x="55" y="12"/>
                    <a:pt x="55" y="12"/>
                    <a:pt x="55" y="12"/>
                  </a:cubicBezTo>
                  <a:cubicBezTo>
                    <a:pt x="54" y="12"/>
                    <a:pt x="54" y="12"/>
                    <a:pt x="54" y="12"/>
                  </a:cubicBezTo>
                  <a:cubicBezTo>
                    <a:pt x="54" y="11"/>
                    <a:pt x="54" y="11"/>
                    <a:pt x="54" y="11"/>
                  </a:cubicBezTo>
                  <a:cubicBezTo>
                    <a:pt x="53" y="12"/>
                    <a:pt x="53" y="12"/>
                    <a:pt x="53" y="12"/>
                  </a:cubicBezTo>
                  <a:cubicBezTo>
                    <a:pt x="53" y="12"/>
                    <a:pt x="53" y="12"/>
                    <a:pt x="53" y="12"/>
                  </a:cubicBezTo>
                  <a:cubicBezTo>
                    <a:pt x="53" y="13"/>
                    <a:pt x="53" y="13"/>
                    <a:pt x="53" y="13"/>
                  </a:cubicBezTo>
                  <a:cubicBezTo>
                    <a:pt x="53" y="14"/>
                    <a:pt x="53" y="14"/>
                    <a:pt x="53" y="14"/>
                  </a:cubicBezTo>
                  <a:cubicBezTo>
                    <a:pt x="54" y="14"/>
                    <a:pt x="54" y="14"/>
                    <a:pt x="54" y="14"/>
                  </a:cubicBezTo>
                  <a:cubicBezTo>
                    <a:pt x="54" y="15"/>
                    <a:pt x="54" y="15"/>
                    <a:pt x="54" y="15"/>
                  </a:cubicBezTo>
                  <a:cubicBezTo>
                    <a:pt x="53" y="15"/>
                    <a:pt x="53" y="15"/>
                    <a:pt x="53" y="15"/>
                  </a:cubicBezTo>
                  <a:cubicBezTo>
                    <a:pt x="53" y="14"/>
                    <a:pt x="53" y="14"/>
                    <a:pt x="53" y="14"/>
                  </a:cubicBezTo>
                  <a:cubicBezTo>
                    <a:pt x="52" y="15"/>
                    <a:pt x="52" y="15"/>
                    <a:pt x="52" y="15"/>
                  </a:cubicBezTo>
                  <a:cubicBezTo>
                    <a:pt x="52" y="16"/>
                    <a:pt x="52" y="16"/>
                    <a:pt x="52" y="16"/>
                  </a:cubicBezTo>
                  <a:cubicBezTo>
                    <a:pt x="51" y="16"/>
                    <a:pt x="51" y="16"/>
                    <a:pt x="51" y="16"/>
                  </a:cubicBezTo>
                  <a:cubicBezTo>
                    <a:pt x="51" y="16"/>
                    <a:pt x="51" y="16"/>
                    <a:pt x="51" y="16"/>
                  </a:cubicBezTo>
                  <a:cubicBezTo>
                    <a:pt x="52" y="15"/>
                    <a:pt x="52" y="15"/>
                    <a:pt x="52" y="15"/>
                  </a:cubicBezTo>
                  <a:cubicBezTo>
                    <a:pt x="52" y="15"/>
                    <a:pt x="52" y="15"/>
                    <a:pt x="52" y="15"/>
                  </a:cubicBezTo>
                  <a:cubicBezTo>
                    <a:pt x="52" y="14"/>
                    <a:pt x="52" y="14"/>
                    <a:pt x="52" y="14"/>
                  </a:cubicBezTo>
                  <a:cubicBezTo>
                    <a:pt x="52" y="12"/>
                    <a:pt x="52" y="12"/>
                    <a:pt x="52" y="12"/>
                  </a:cubicBezTo>
                  <a:cubicBezTo>
                    <a:pt x="51" y="12"/>
                    <a:pt x="51" y="12"/>
                    <a:pt x="51" y="12"/>
                  </a:cubicBezTo>
                  <a:cubicBezTo>
                    <a:pt x="50" y="13"/>
                    <a:pt x="50" y="13"/>
                    <a:pt x="50" y="13"/>
                  </a:cubicBezTo>
                  <a:cubicBezTo>
                    <a:pt x="50" y="14"/>
                    <a:pt x="50" y="14"/>
                    <a:pt x="50" y="14"/>
                  </a:cubicBezTo>
                  <a:cubicBezTo>
                    <a:pt x="50" y="15"/>
                    <a:pt x="50" y="15"/>
                    <a:pt x="50" y="15"/>
                  </a:cubicBezTo>
                  <a:cubicBezTo>
                    <a:pt x="50" y="16"/>
                    <a:pt x="50" y="16"/>
                    <a:pt x="50" y="16"/>
                  </a:cubicBezTo>
                  <a:cubicBezTo>
                    <a:pt x="49" y="15"/>
                    <a:pt x="49" y="15"/>
                    <a:pt x="49" y="15"/>
                  </a:cubicBezTo>
                  <a:cubicBezTo>
                    <a:pt x="50" y="14"/>
                    <a:pt x="50" y="14"/>
                    <a:pt x="50" y="14"/>
                  </a:cubicBezTo>
                  <a:cubicBezTo>
                    <a:pt x="50" y="13"/>
                    <a:pt x="50" y="13"/>
                    <a:pt x="50" y="13"/>
                  </a:cubicBezTo>
                  <a:cubicBezTo>
                    <a:pt x="49" y="13"/>
                    <a:pt x="49" y="13"/>
                    <a:pt x="49" y="13"/>
                  </a:cubicBezTo>
                  <a:cubicBezTo>
                    <a:pt x="48" y="13"/>
                    <a:pt x="48" y="13"/>
                    <a:pt x="48" y="13"/>
                  </a:cubicBezTo>
                  <a:cubicBezTo>
                    <a:pt x="48" y="14"/>
                    <a:pt x="48" y="14"/>
                    <a:pt x="48" y="14"/>
                  </a:cubicBezTo>
                  <a:cubicBezTo>
                    <a:pt x="48" y="15"/>
                    <a:pt x="48" y="15"/>
                    <a:pt x="48" y="15"/>
                  </a:cubicBezTo>
                  <a:cubicBezTo>
                    <a:pt x="48" y="16"/>
                    <a:pt x="48" y="16"/>
                    <a:pt x="48" y="16"/>
                  </a:cubicBezTo>
                  <a:cubicBezTo>
                    <a:pt x="49" y="16"/>
                    <a:pt x="49" y="16"/>
                    <a:pt x="49" y="16"/>
                  </a:cubicBezTo>
                  <a:cubicBezTo>
                    <a:pt x="50" y="17"/>
                    <a:pt x="50" y="17"/>
                    <a:pt x="50" y="17"/>
                  </a:cubicBezTo>
                  <a:cubicBezTo>
                    <a:pt x="49" y="18"/>
                    <a:pt x="49" y="18"/>
                    <a:pt x="49" y="18"/>
                  </a:cubicBezTo>
                  <a:cubicBezTo>
                    <a:pt x="49" y="17"/>
                    <a:pt x="49" y="17"/>
                    <a:pt x="49" y="17"/>
                  </a:cubicBezTo>
                  <a:cubicBezTo>
                    <a:pt x="48" y="16"/>
                    <a:pt x="48" y="16"/>
                    <a:pt x="48" y="16"/>
                  </a:cubicBezTo>
                  <a:cubicBezTo>
                    <a:pt x="47" y="15"/>
                    <a:pt x="47" y="15"/>
                    <a:pt x="47" y="15"/>
                  </a:cubicBezTo>
                  <a:cubicBezTo>
                    <a:pt x="47" y="15"/>
                    <a:pt x="47" y="15"/>
                    <a:pt x="47" y="15"/>
                  </a:cubicBezTo>
                  <a:cubicBezTo>
                    <a:pt x="46" y="15"/>
                    <a:pt x="46" y="15"/>
                    <a:pt x="46" y="15"/>
                  </a:cubicBezTo>
                  <a:cubicBezTo>
                    <a:pt x="46" y="16"/>
                    <a:pt x="46" y="16"/>
                    <a:pt x="46" y="16"/>
                  </a:cubicBezTo>
                  <a:cubicBezTo>
                    <a:pt x="47" y="17"/>
                    <a:pt x="47" y="17"/>
                    <a:pt x="47" y="17"/>
                  </a:cubicBezTo>
                  <a:cubicBezTo>
                    <a:pt x="47" y="17"/>
                    <a:pt x="47" y="17"/>
                    <a:pt x="47" y="17"/>
                  </a:cubicBezTo>
                  <a:cubicBezTo>
                    <a:pt x="48" y="17"/>
                    <a:pt x="48" y="17"/>
                    <a:pt x="48" y="17"/>
                  </a:cubicBezTo>
                  <a:cubicBezTo>
                    <a:pt x="47" y="17"/>
                    <a:pt x="47" y="17"/>
                    <a:pt x="47" y="17"/>
                  </a:cubicBezTo>
                  <a:cubicBezTo>
                    <a:pt x="46" y="17"/>
                    <a:pt x="46" y="17"/>
                    <a:pt x="46" y="17"/>
                  </a:cubicBezTo>
                  <a:cubicBezTo>
                    <a:pt x="47" y="18"/>
                    <a:pt x="47" y="18"/>
                    <a:pt x="47" y="18"/>
                  </a:cubicBezTo>
                  <a:cubicBezTo>
                    <a:pt x="46" y="17"/>
                    <a:pt x="46" y="17"/>
                    <a:pt x="46" y="17"/>
                  </a:cubicBezTo>
                  <a:cubicBezTo>
                    <a:pt x="46" y="16"/>
                    <a:pt x="46" y="16"/>
                    <a:pt x="46" y="16"/>
                  </a:cubicBezTo>
                  <a:cubicBezTo>
                    <a:pt x="45" y="16"/>
                    <a:pt x="45" y="16"/>
                    <a:pt x="45" y="16"/>
                  </a:cubicBezTo>
                  <a:cubicBezTo>
                    <a:pt x="45" y="16"/>
                    <a:pt x="45" y="16"/>
                    <a:pt x="45" y="16"/>
                  </a:cubicBezTo>
                  <a:cubicBezTo>
                    <a:pt x="45" y="16"/>
                    <a:pt x="45" y="16"/>
                    <a:pt x="45" y="16"/>
                  </a:cubicBezTo>
                  <a:cubicBezTo>
                    <a:pt x="44" y="17"/>
                    <a:pt x="44" y="17"/>
                    <a:pt x="44" y="17"/>
                  </a:cubicBezTo>
                  <a:cubicBezTo>
                    <a:pt x="45" y="17"/>
                    <a:pt x="45" y="17"/>
                    <a:pt x="45" y="17"/>
                  </a:cubicBezTo>
                  <a:cubicBezTo>
                    <a:pt x="45" y="18"/>
                    <a:pt x="45" y="18"/>
                    <a:pt x="45" y="18"/>
                  </a:cubicBezTo>
                  <a:cubicBezTo>
                    <a:pt x="44" y="18"/>
                    <a:pt x="44" y="18"/>
                    <a:pt x="44" y="18"/>
                  </a:cubicBezTo>
                  <a:cubicBezTo>
                    <a:pt x="43" y="18"/>
                    <a:pt x="43" y="18"/>
                    <a:pt x="43" y="18"/>
                  </a:cubicBezTo>
                  <a:cubicBezTo>
                    <a:pt x="42" y="19"/>
                    <a:pt x="42" y="19"/>
                    <a:pt x="42" y="19"/>
                  </a:cubicBezTo>
                  <a:cubicBezTo>
                    <a:pt x="43" y="19"/>
                    <a:pt x="43" y="19"/>
                    <a:pt x="43" y="19"/>
                  </a:cubicBezTo>
                  <a:cubicBezTo>
                    <a:pt x="43" y="19"/>
                    <a:pt x="43" y="19"/>
                    <a:pt x="43" y="19"/>
                  </a:cubicBezTo>
                  <a:cubicBezTo>
                    <a:pt x="44" y="20"/>
                    <a:pt x="44" y="20"/>
                    <a:pt x="44" y="20"/>
                  </a:cubicBezTo>
                  <a:cubicBezTo>
                    <a:pt x="43" y="20"/>
                    <a:pt x="43" y="20"/>
                    <a:pt x="43" y="20"/>
                  </a:cubicBezTo>
                  <a:cubicBezTo>
                    <a:pt x="43" y="20"/>
                    <a:pt x="43" y="20"/>
                    <a:pt x="43" y="20"/>
                  </a:cubicBezTo>
                  <a:cubicBezTo>
                    <a:pt x="43" y="20"/>
                    <a:pt x="43" y="20"/>
                    <a:pt x="43" y="20"/>
                  </a:cubicBezTo>
                  <a:cubicBezTo>
                    <a:pt x="43" y="21"/>
                    <a:pt x="43" y="21"/>
                    <a:pt x="43" y="21"/>
                  </a:cubicBezTo>
                  <a:cubicBezTo>
                    <a:pt x="42" y="21"/>
                    <a:pt x="42" y="21"/>
                    <a:pt x="42" y="21"/>
                  </a:cubicBezTo>
                  <a:cubicBezTo>
                    <a:pt x="42" y="21"/>
                    <a:pt x="42" y="21"/>
                    <a:pt x="42" y="21"/>
                  </a:cubicBezTo>
                  <a:cubicBezTo>
                    <a:pt x="42" y="21"/>
                    <a:pt x="42" y="21"/>
                    <a:pt x="42" y="21"/>
                  </a:cubicBezTo>
                  <a:cubicBezTo>
                    <a:pt x="42" y="21"/>
                    <a:pt x="42" y="21"/>
                    <a:pt x="42" y="21"/>
                  </a:cubicBezTo>
                  <a:cubicBezTo>
                    <a:pt x="41" y="21"/>
                    <a:pt x="41" y="21"/>
                    <a:pt x="41" y="21"/>
                  </a:cubicBezTo>
                  <a:cubicBezTo>
                    <a:pt x="41" y="21"/>
                    <a:pt x="41" y="21"/>
                    <a:pt x="41" y="21"/>
                  </a:cubicBezTo>
                  <a:cubicBezTo>
                    <a:pt x="40" y="22"/>
                    <a:pt x="40" y="22"/>
                    <a:pt x="40" y="22"/>
                  </a:cubicBezTo>
                  <a:cubicBezTo>
                    <a:pt x="40" y="22"/>
                    <a:pt x="40" y="22"/>
                    <a:pt x="40" y="22"/>
                  </a:cubicBezTo>
                  <a:cubicBezTo>
                    <a:pt x="40" y="22"/>
                    <a:pt x="40" y="22"/>
                    <a:pt x="40" y="22"/>
                  </a:cubicBezTo>
                  <a:cubicBezTo>
                    <a:pt x="39" y="22"/>
                    <a:pt x="39" y="22"/>
                    <a:pt x="39" y="22"/>
                  </a:cubicBezTo>
                  <a:cubicBezTo>
                    <a:pt x="39" y="23"/>
                    <a:pt x="39" y="23"/>
                    <a:pt x="39" y="23"/>
                  </a:cubicBezTo>
                  <a:cubicBezTo>
                    <a:pt x="40" y="23"/>
                    <a:pt x="40" y="23"/>
                    <a:pt x="40" y="23"/>
                  </a:cubicBezTo>
                  <a:cubicBezTo>
                    <a:pt x="42" y="23"/>
                    <a:pt x="42" y="23"/>
                    <a:pt x="42" y="23"/>
                  </a:cubicBezTo>
                  <a:cubicBezTo>
                    <a:pt x="42" y="23"/>
                    <a:pt x="42" y="23"/>
                    <a:pt x="42" y="23"/>
                  </a:cubicBezTo>
                  <a:cubicBezTo>
                    <a:pt x="43" y="23"/>
                    <a:pt x="43" y="23"/>
                    <a:pt x="43" y="23"/>
                  </a:cubicBezTo>
                  <a:cubicBezTo>
                    <a:pt x="43" y="23"/>
                    <a:pt x="43" y="23"/>
                    <a:pt x="43" y="23"/>
                  </a:cubicBezTo>
                  <a:cubicBezTo>
                    <a:pt x="43" y="23"/>
                    <a:pt x="43" y="23"/>
                    <a:pt x="43" y="23"/>
                  </a:cubicBezTo>
                  <a:cubicBezTo>
                    <a:pt x="43" y="24"/>
                    <a:pt x="43" y="24"/>
                    <a:pt x="43" y="24"/>
                  </a:cubicBezTo>
                  <a:cubicBezTo>
                    <a:pt x="43" y="25"/>
                    <a:pt x="43" y="25"/>
                    <a:pt x="43" y="25"/>
                  </a:cubicBezTo>
                  <a:cubicBezTo>
                    <a:pt x="42" y="25"/>
                    <a:pt x="42" y="25"/>
                    <a:pt x="42" y="25"/>
                  </a:cubicBezTo>
                  <a:cubicBezTo>
                    <a:pt x="42" y="25"/>
                    <a:pt x="42" y="25"/>
                    <a:pt x="42" y="25"/>
                  </a:cubicBezTo>
                  <a:cubicBezTo>
                    <a:pt x="42" y="24"/>
                    <a:pt x="42" y="24"/>
                    <a:pt x="42" y="24"/>
                  </a:cubicBezTo>
                  <a:cubicBezTo>
                    <a:pt x="41" y="24"/>
                    <a:pt x="41" y="24"/>
                    <a:pt x="41" y="24"/>
                  </a:cubicBezTo>
                  <a:cubicBezTo>
                    <a:pt x="41" y="24"/>
                    <a:pt x="41" y="24"/>
                    <a:pt x="41" y="24"/>
                  </a:cubicBezTo>
                  <a:cubicBezTo>
                    <a:pt x="40" y="24"/>
                    <a:pt x="40" y="24"/>
                    <a:pt x="40" y="24"/>
                  </a:cubicBezTo>
                  <a:cubicBezTo>
                    <a:pt x="40" y="24"/>
                    <a:pt x="40" y="24"/>
                    <a:pt x="40" y="24"/>
                  </a:cubicBezTo>
                  <a:cubicBezTo>
                    <a:pt x="40" y="25"/>
                    <a:pt x="40" y="25"/>
                    <a:pt x="40" y="25"/>
                  </a:cubicBezTo>
                  <a:cubicBezTo>
                    <a:pt x="39" y="24"/>
                    <a:pt x="39" y="24"/>
                    <a:pt x="39" y="24"/>
                  </a:cubicBezTo>
                  <a:cubicBezTo>
                    <a:pt x="39" y="24"/>
                    <a:pt x="39" y="24"/>
                    <a:pt x="39" y="24"/>
                  </a:cubicBezTo>
                  <a:cubicBezTo>
                    <a:pt x="40" y="25"/>
                    <a:pt x="40" y="25"/>
                    <a:pt x="40" y="25"/>
                  </a:cubicBezTo>
                  <a:cubicBezTo>
                    <a:pt x="40" y="26"/>
                    <a:pt x="40" y="26"/>
                    <a:pt x="40" y="26"/>
                  </a:cubicBezTo>
                  <a:cubicBezTo>
                    <a:pt x="39" y="26"/>
                    <a:pt x="39" y="26"/>
                    <a:pt x="39" y="26"/>
                  </a:cubicBezTo>
                  <a:cubicBezTo>
                    <a:pt x="39" y="26"/>
                    <a:pt x="39" y="26"/>
                    <a:pt x="39" y="26"/>
                  </a:cubicBezTo>
                  <a:cubicBezTo>
                    <a:pt x="39" y="27"/>
                    <a:pt x="39" y="27"/>
                    <a:pt x="39" y="27"/>
                  </a:cubicBezTo>
                  <a:cubicBezTo>
                    <a:pt x="39" y="27"/>
                    <a:pt x="39" y="27"/>
                    <a:pt x="39" y="27"/>
                  </a:cubicBezTo>
                  <a:cubicBezTo>
                    <a:pt x="39" y="26"/>
                    <a:pt x="39" y="26"/>
                    <a:pt x="39" y="26"/>
                  </a:cubicBezTo>
                  <a:cubicBezTo>
                    <a:pt x="39" y="26"/>
                    <a:pt x="39" y="26"/>
                    <a:pt x="39" y="26"/>
                  </a:cubicBezTo>
                  <a:cubicBezTo>
                    <a:pt x="38" y="25"/>
                    <a:pt x="38" y="25"/>
                    <a:pt x="38" y="25"/>
                  </a:cubicBezTo>
                  <a:cubicBezTo>
                    <a:pt x="38" y="26"/>
                    <a:pt x="38" y="26"/>
                    <a:pt x="38" y="26"/>
                  </a:cubicBezTo>
                  <a:cubicBezTo>
                    <a:pt x="37" y="26"/>
                    <a:pt x="37" y="26"/>
                    <a:pt x="37" y="26"/>
                  </a:cubicBezTo>
                  <a:cubicBezTo>
                    <a:pt x="37" y="25"/>
                    <a:pt x="37" y="25"/>
                    <a:pt x="37" y="25"/>
                  </a:cubicBezTo>
                  <a:cubicBezTo>
                    <a:pt x="37" y="25"/>
                    <a:pt x="37" y="25"/>
                    <a:pt x="37" y="25"/>
                  </a:cubicBezTo>
                  <a:cubicBezTo>
                    <a:pt x="36" y="25"/>
                    <a:pt x="36" y="25"/>
                    <a:pt x="36" y="25"/>
                  </a:cubicBezTo>
                  <a:cubicBezTo>
                    <a:pt x="36" y="26"/>
                    <a:pt x="36" y="26"/>
                    <a:pt x="36" y="26"/>
                  </a:cubicBezTo>
                  <a:cubicBezTo>
                    <a:pt x="36" y="26"/>
                    <a:pt x="36" y="26"/>
                    <a:pt x="36" y="26"/>
                  </a:cubicBezTo>
                  <a:cubicBezTo>
                    <a:pt x="37" y="26"/>
                    <a:pt x="37" y="26"/>
                    <a:pt x="37" y="26"/>
                  </a:cubicBezTo>
                  <a:cubicBezTo>
                    <a:pt x="38" y="27"/>
                    <a:pt x="38" y="27"/>
                    <a:pt x="38" y="27"/>
                  </a:cubicBezTo>
                  <a:cubicBezTo>
                    <a:pt x="38" y="27"/>
                    <a:pt x="38" y="27"/>
                    <a:pt x="38" y="27"/>
                  </a:cubicBezTo>
                  <a:cubicBezTo>
                    <a:pt x="36" y="27"/>
                    <a:pt x="36" y="27"/>
                    <a:pt x="36" y="27"/>
                  </a:cubicBezTo>
                  <a:cubicBezTo>
                    <a:pt x="36" y="27"/>
                    <a:pt x="36" y="27"/>
                    <a:pt x="36" y="27"/>
                  </a:cubicBezTo>
                  <a:cubicBezTo>
                    <a:pt x="35" y="27"/>
                    <a:pt x="35" y="27"/>
                    <a:pt x="35" y="27"/>
                  </a:cubicBezTo>
                  <a:cubicBezTo>
                    <a:pt x="35" y="28"/>
                    <a:pt x="35" y="28"/>
                    <a:pt x="35" y="28"/>
                  </a:cubicBezTo>
                  <a:cubicBezTo>
                    <a:pt x="35" y="28"/>
                    <a:pt x="35" y="28"/>
                    <a:pt x="35" y="28"/>
                  </a:cubicBezTo>
                  <a:cubicBezTo>
                    <a:pt x="35" y="29"/>
                    <a:pt x="35" y="29"/>
                    <a:pt x="35" y="29"/>
                  </a:cubicBezTo>
                  <a:cubicBezTo>
                    <a:pt x="35" y="29"/>
                    <a:pt x="35" y="29"/>
                    <a:pt x="35" y="29"/>
                  </a:cubicBezTo>
                  <a:cubicBezTo>
                    <a:pt x="36" y="28"/>
                    <a:pt x="36" y="28"/>
                    <a:pt x="36" y="28"/>
                  </a:cubicBezTo>
                  <a:cubicBezTo>
                    <a:pt x="37" y="28"/>
                    <a:pt x="37" y="28"/>
                    <a:pt x="37" y="28"/>
                  </a:cubicBezTo>
                  <a:cubicBezTo>
                    <a:pt x="37" y="29"/>
                    <a:pt x="37" y="29"/>
                    <a:pt x="37" y="29"/>
                  </a:cubicBezTo>
                  <a:cubicBezTo>
                    <a:pt x="36" y="29"/>
                    <a:pt x="36" y="29"/>
                    <a:pt x="36" y="29"/>
                  </a:cubicBezTo>
                  <a:cubicBezTo>
                    <a:pt x="36" y="29"/>
                    <a:pt x="36" y="29"/>
                    <a:pt x="36" y="29"/>
                  </a:cubicBezTo>
                  <a:cubicBezTo>
                    <a:pt x="36" y="30"/>
                    <a:pt x="36" y="30"/>
                    <a:pt x="36" y="30"/>
                  </a:cubicBezTo>
                  <a:cubicBezTo>
                    <a:pt x="37" y="31"/>
                    <a:pt x="37" y="31"/>
                    <a:pt x="37" y="31"/>
                  </a:cubicBezTo>
                  <a:cubicBezTo>
                    <a:pt x="37" y="31"/>
                    <a:pt x="37" y="31"/>
                    <a:pt x="37" y="31"/>
                  </a:cubicBezTo>
                  <a:cubicBezTo>
                    <a:pt x="37" y="31"/>
                    <a:pt x="37" y="31"/>
                    <a:pt x="37" y="31"/>
                  </a:cubicBezTo>
                  <a:cubicBezTo>
                    <a:pt x="36" y="31"/>
                    <a:pt x="36" y="31"/>
                    <a:pt x="36" y="31"/>
                  </a:cubicBezTo>
                  <a:cubicBezTo>
                    <a:pt x="35" y="30"/>
                    <a:pt x="35" y="30"/>
                    <a:pt x="35" y="30"/>
                  </a:cubicBezTo>
                  <a:cubicBezTo>
                    <a:pt x="35" y="30"/>
                    <a:pt x="35" y="30"/>
                    <a:pt x="35" y="30"/>
                  </a:cubicBezTo>
                  <a:cubicBezTo>
                    <a:pt x="34" y="31"/>
                    <a:pt x="34" y="31"/>
                    <a:pt x="34" y="31"/>
                  </a:cubicBezTo>
                  <a:cubicBezTo>
                    <a:pt x="35" y="31"/>
                    <a:pt x="35" y="31"/>
                    <a:pt x="35" y="31"/>
                  </a:cubicBezTo>
                  <a:cubicBezTo>
                    <a:pt x="34" y="31"/>
                    <a:pt x="34" y="31"/>
                    <a:pt x="34" y="31"/>
                  </a:cubicBezTo>
                  <a:cubicBezTo>
                    <a:pt x="33" y="32"/>
                    <a:pt x="33" y="32"/>
                    <a:pt x="33" y="32"/>
                  </a:cubicBezTo>
                  <a:cubicBezTo>
                    <a:pt x="33" y="32"/>
                    <a:pt x="33" y="32"/>
                    <a:pt x="33" y="32"/>
                  </a:cubicBezTo>
                  <a:cubicBezTo>
                    <a:pt x="34" y="32"/>
                    <a:pt x="34" y="32"/>
                    <a:pt x="34" y="32"/>
                  </a:cubicBezTo>
                  <a:cubicBezTo>
                    <a:pt x="35" y="32"/>
                    <a:pt x="35" y="32"/>
                    <a:pt x="35" y="32"/>
                  </a:cubicBezTo>
                  <a:cubicBezTo>
                    <a:pt x="35" y="32"/>
                    <a:pt x="35" y="32"/>
                    <a:pt x="35" y="32"/>
                  </a:cubicBezTo>
                  <a:cubicBezTo>
                    <a:pt x="36" y="32"/>
                    <a:pt x="36" y="32"/>
                    <a:pt x="36" y="32"/>
                  </a:cubicBezTo>
                  <a:cubicBezTo>
                    <a:pt x="36" y="33"/>
                    <a:pt x="36" y="33"/>
                    <a:pt x="36" y="33"/>
                  </a:cubicBezTo>
                  <a:cubicBezTo>
                    <a:pt x="37" y="33"/>
                    <a:pt x="37" y="33"/>
                    <a:pt x="37" y="33"/>
                  </a:cubicBezTo>
                  <a:cubicBezTo>
                    <a:pt x="37" y="34"/>
                    <a:pt x="37" y="34"/>
                    <a:pt x="37" y="34"/>
                  </a:cubicBezTo>
                  <a:cubicBezTo>
                    <a:pt x="36" y="33"/>
                    <a:pt x="36" y="33"/>
                    <a:pt x="36" y="33"/>
                  </a:cubicBezTo>
                  <a:cubicBezTo>
                    <a:pt x="35" y="33"/>
                    <a:pt x="35" y="33"/>
                    <a:pt x="35" y="33"/>
                  </a:cubicBezTo>
                  <a:cubicBezTo>
                    <a:pt x="34" y="33"/>
                    <a:pt x="34" y="33"/>
                    <a:pt x="34" y="33"/>
                  </a:cubicBezTo>
                  <a:cubicBezTo>
                    <a:pt x="33" y="33"/>
                    <a:pt x="33" y="33"/>
                    <a:pt x="33" y="33"/>
                  </a:cubicBezTo>
                  <a:cubicBezTo>
                    <a:pt x="33" y="34"/>
                    <a:pt x="33" y="34"/>
                    <a:pt x="33" y="34"/>
                  </a:cubicBezTo>
                  <a:cubicBezTo>
                    <a:pt x="32" y="34"/>
                    <a:pt x="32" y="34"/>
                    <a:pt x="32" y="34"/>
                  </a:cubicBezTo>
                  <a:cubicBezTo>
                    <a:pt x="32" y="34"/>
                    <a:pt x="32" y="34"/>
                    <a:pt x="32" y="34"/>
                  </a:cubicBezTo>
                  <a:cubicBezTo>
                    <a:pt x="31" y="35"/>
                    <a:pt x="31" y="35"/>
                    <a:pt x="31" y="35"/>
                  </a:cubicBezTo>
                  <a:cubicBezTo>
                    <a:pt x="30" y="35"/>
                    <a:pt x="30" y="35"/>
                    <a:pt x="30" y="35"/>
                  </a:cubicBezTo>
                  <a:cubicBezTo>
                    <a:pt x="30" y="35"/>
                    <a:pt x="30" y="35"/>
                    <a:pt x="30" y="35"/>
                  </a:cubicBezTo>
                  <a:cubicBezTo>
                    <a:pt x="31" y="35"/>
                    <a:pt x="31" y="35"/>
                    <a:pt x="31" y="35"/>
                  </a:cubicBezTo>
                  <a:cubicBezTo>
                    <a:pt x="32" y="36"/>
                    <a:pt x="32" y="36"/>
                    <a:pt x="32" y="36"/>
                  </a:cubicBezTo>
                  <a:cubicBezTo>
                    <a:pt x="31" y="36"/>
                    <a:pt x="31" y="36"/>
                    <a:pt x="31" y="36"/>
                  </a:cubicBezTo>
                  <a:cubicBezTo>
                    <a:pt x="31" y="36"/>
                    <a:pt x="31" y="36"/>
                    <a:pt x="31" y="36"/>
                  </a:cubicBezTo>
                  <a:cubicBezTo>
                    <a:pt x="30" y="36"/>
                    <a:pt x="30" y="36"/>
                    <a:pt x="30" y="36"/>
                  </a:cubicBezTo>
                  <a:cubicBezTo>
                    <a:pt x="31" y="36"/>
                    <a:pt x="31" y="36"/>
                    <a:pt x="31" y="36"/>
                  </a:cubicBezTo>
                  <a:cubicBezTo>
                    <a:pt x="31" y="37"/>
                    <a:pt x="31" y="37"/>
                    <a:pt x="31" y="37"/>
                  </a:cubicBezTo>
                  <a:cubicBezTo>
                    <a:pt x="30" y="37"/>
                    <a:pt x="30" y="37"/>
                    <a:pt x="30" y="37"/>
                  </a:cubicBezTo>
                  <a:cubicBezTo>
                    <a:pt x="30" y="36"/>
                    <a:pt x="30" y="36"/>
                    <a:pt x="30" y="36"/>
                  </a:cubicBezTo>
                  <a:cubicBezTo>
                    <a:pt x="30" y="37"/>
                    <a:pt x="30" y="37"/>
                    <a:pt x="30" y="37"/>
                  </a:cubicBezTo>
                  <a:cubicBezTo>
                    <a:pt x="30" y="37"/>
                    <a:pt x="30" y="37"/>
                    <a:pt x="30" y="37"/>
                  </a:cubicBezTo>
                  <a:cubicBezTo>
                    <a:pt x="30" y="37"/>
                    <a:pt x="30" y="37"/>
                    <a:pt x="30" y="37"/>
                  </a:cubicBezTo>
                  <a:cubicBezTo>
                    <a:pt x="30" y="38"/>
                    <a:pt x="30" y="38"/>
                    <a:pt x="30" y="38"/>
                  </a:cubicBezTo>
                  <a:cubicBezTo>
                    <a:pt x="30" y="38"/>
                    <a:pt x="30" y="38"/>
                    <a:pt x="30" y="38"/>
                  </a:cubicBezTo>
                  <a:cubicBezTo>
                    <a:pt x="30" y="38"/>
                    <a:pt x="30" y="38"/>
                    <a:pt x="30" y="38"/>
                  </a:cubicBezTo>
                  <a:cubicBezTo>
                    <a:pt x="29" y="38"/>
                    <a:pt x="29" y="38"/>
                    <a:pt x="29" y="38"/>
                  </a:cubicBezTo>
                  <a:cubicBezTo>
                    <a:pt x="29" y="38"/>
                    <a:pt x="29" y="38"/>
                    <a:pt x="29" y="38"/>
                  </a:cubicBezTo>
                  <a:cubicBezTo>
                    <a:pt x="29" y="38"/>
                    <a:pt x="29" y="38"/>
                    <a:pt x="29" y="38"/>
                  </a:cubicBezTo>
                  <a:cubicBezTo>
                    <a:pt x="29" y="39"/>
                    <a:pt x="29" y="39"/>
                    <a:pt x="29" y="39"/>
                  </a:cubicBezTo>
                  <a:cubicBezTo>
                    <a:pt x="29" y="39"/>
                    <a:pt x="29" y="39"/>
                    <a:pt x="29" y="39"/>
                  </a:cubicBezTo>
                  <a:cubicBezTo>
                    <a:pt x="30" y="39"/>
                    <a:pt x="30" y="39"/>
                    <a:pt x="30" y="39"/>
                  </a:cubicBezTo>
                  <a:cubicBezTo>
                    <a:pt x="31" y="40"/>
                    <a:pt x="31" y="40"/>
                    <a:pt x="31" y="40"/>
                  </a:cubicBezTo>
                  <a:cubicBezTo>
                    <a:pt x="31" y="40"/>
                    <a:pt x="31" y="40"/>
                    <a:pt x="31" y="40"/>
                  </a:cubicBezTo>
                  <a:cubicBezTo>
                    <a:pt x="32" y="40"/>
                    <a:pt x="32" y="40"/>
                    <a:pt x="32" y="40"/>
                  </a:cubicBezTo>
                  <a:cubicBezTo>
                    <a:pt x="31" y="40"/>
                    <a:pt x="31" y="40"/>
                    <a:pt x="31" y="40"/>
                  </a:cubicBezTo>
                  <a:cubicBezTo>
                    <a:pt x="31" y="40"/>
                    <a:pt x="31" y="40"/>
                    <a:pt x="31" y="40"/>
                  </a:cubicBezTo>
                  <a:cubicBezTo>
                    <a:pt x="30" y="40"/>
                    <a:pt x="30" y="40"/>
                    <a:pt x="30" y="40"/>
                  </a:cubicBezTo>
                  <a:cubicBezTo>
                    <a:pt x="30" y="40"/>
                    <a:pt x="30" y="40"/>
                    <a:pt x="30" y="40"/>
                  </a:cubicBezTo>
                  <a:cubicBezTo>
                    <a:pt x="29" y="40"/>
                    <a:pt x="29" y="40"/>
                    <a:pt x="29" y="40"/>
                  </a:cubicBezTo>
                  <a:cubicBezTo>
                    <a:pt x="28" y="41"/>
                    <a:pt x="28" y="41"/>
                    <a:pt x="28" y="41"/>
                  </a:cubicBezTo>
                  <a:cubicBezTo>
                    <a:pt x="28" y="41"/>
                    <a:pt x="28" y="41"/>
                    <a:pt x="28" y="41"/>
                  </a:cubicBezTo>
                  <a:cubicBezTo>
                    <a:pt x="29" y="41"/>
                    <a:pt x="29" y="41"/>
                    <a:pt x="29" y="41"/>
                  </a:cubicBezTo>
                  <a:cubicBezTo>
                    <a:pt x="29" y="42"/>
                    <a:pt x="29" y="42"/>
                    <a:pt x="29" y="42"/>
                  </a:cubicBezTo>
                  <a:cubicBezTo>
                    <a:pt x="30" y="42"/>
                    <a:pt x="30" y="42"/>
                    <a:pt x="30" y="42"/>
                  </a:cubicBezTo>
                  <a:cubicBezTo>
                    <a:pt x="30" y="43"/>
                    <a:pt x="30" y="43"/>
                    <a:pt x="30" y="43"/>
                  </a:cubicBezTo>
                  <a:cubicBezTo>
                    <a:pt x="29" y="42"/>
                    <a:pt x="29" y="42"/>
                    <a:pt x="29" y="42"/>
                  </a:cubicBezTo>
                  <a:cubicBezTo>
                    <a:pt x="29" y="42"/>
                    <a:pt x="29" y="42"/>
                    <a:pt x="29" y="42"/>
                  </a:cubicBezTo>
                  <a:cubicBezTo>
                    <a:pt x="28" y="43"/>
                    <a:pt x="28" y="43"/>
                    <a:pt x="28" y="43"/>
                  </a:cubicBezTo>
                  <a:cubicBezTo>
                    <a:pt x="28" y="43"/>
                    <a:pt x="28" y="43"/>
                    <a:pt x="28" y="43"/>
                  </a:cubicBezTo>
                  <a:cubicBezTo>
                    <a:pt x="28" y="43"/>
                    <a:pt x="28" y="43"/>
                    <a:pt x="28" y="43"/>
                  </a:cubicBezTo>
                  <a:cubicBezTo>
                    <a:pt x="29" y="44"/>
                    <a:pt x="29" y="44"/>
                    <a:pt x="29" y="44"/>
                  </a:cubicBezTo>
                  <a:cubicBezTo>
                    <a:pt x="29" y="44"/>
                    <a:pt x="29" y="44"/>
                    <a:pt x="29" y="44"/>
                  </a:cubicBezTo>
                  <a:cubicBezTo>
                    <a:pt x="28" y="44"/>
                    <a:pt x="28" y="44"/>
                    <a:pt x="28" y="44"/>
                  </a:cubicBezTo>
                  <a:cubicBezTo>
                    <a:pt x="28" y="44"/>
                    <a:pt x="28" y="44"/>
                    <a:pt x="28" y="44"/>
                  </a:cubicBezTo>
                  <a:cubicBezTo>
                    <a:pt x="28" y="44"/>
                    <a:pt x="28" y="44"/>
                    <a:pt x="28" y="44"/>
                  </a:cubicBezTo>
                  <a:cubicBezTo>
                    <a:pt x="28" y="45"/>
                    <a:pt x="28" y="45"/>
                    <a:pt x="28" y="45"/>
                  </a:cubicBezTo>
                  <a:cubicBezTo>
                    <a:pt x="28" y="45"/>
                    <a:pt x="28" y="45"/>
                    <a:pt x="28" y="45"/>
                  </a:cubicBezTo>
                  <a:cubicBezTo>
                    <a:pt x="28" y="45"/>
                    <a:pt x="28" y="45"/>
                    <a:pt x="28" y="45"/>
                  </a:cubicBezTo>
                  <a:cubicBezTo>
                    <a:pt x="28" y="46"/>
                    <a:pt x="28" y="46"/>
                    <a:pt x="28" y="46"/>
                  </a:cubicBezTo>
                  <a:cubicBezTo>
                    <a:pt x="27" y="45"/>
                    <a:pt x="27" y="45"/>
                    <a:pt x="27" y="45"/>
                  </a:cubicBezTo>
                  <a:cubicBezTo>
                    <a:pt x="27" y="45"/>
                    <a:pt x="27" y="45"/>
                    <a:pt x="27" y="45"/>
                  </a:cubicBezTo>
                  <a:cubicBezTo>
                    <a:pt x="27" y="46"/>
                    <a:pt x="27" y="46"/>
                    <a:pt x="27" y="46"/>
                  </a:cubicBezTo>
                  <a:cubicBezTo>
                    <a:pt x="27" y="46"/>
                    <a:pt x="27" y="46"/>
                    <a:pt x="27" y="46"/>
                  </a:cubicBezTo>
                  <a:cubicBezTo>
                    <a:pt x="27" y="47"/>
                    <a:pt x="27" y="47"/>
                    <a:pt x="27" y="47"/>
                  </a:cubicBezTo>
                  <a:cubicBezTo>
                    <a:pt x="28" y="47"/>
                    <a:pt x="28" y="47"/>
                    <a:pt x="28" y="47"/>
                  </a:cubicBezTo>
                  <a:cubicBezTo>
                    <a:pt x="28" y="47"/>
                    <a:pt x="28" y="47"/>
                    <a:pt x="28" y="47"/>
                  </a:cubicBezTo>
                  <a:cubicBezTo>
                    <a:pt x="28" y="47"/>
                    <a:pt x="28" y="47"/>
                    <a:pt x="28" y="47"/>
                  </a:cubicBezTo>
                  <a:cubicBezTo>
                    <a:pt x="29" y="47"/>
                    <a:pt x="29" y="47"/>
                    <a:pt x="29" y="47"/>
                  </a:cubicBezTo>
                  <a:cubicBezTo>
                    <a:pt x="28" y="48"/>
                    <a:pt x="28" y="48"/>
                    <a:pt x="28" y="48"/>
                  </a:cubicBezTo>
                  <a:cubicBezTo>
                    <a:pt x="28" y="48"/>
                    <a:pt x="28" y="48"/>
                    <a:pt x="28" y="48"/>
                  </a:cubicBezTo>
                  <a:cubicBezTo>
                    <a:pt x="27" y="48"/>
                    <a:pt x="27" y="48"/>
                    <a:pt x="27" y="48"/>
                  </a:cubicBezTo>
                  <a:cubicBezTo>
                    <a:pt x="27" y="48"/>
                    <a:pt x="27" y="48"/>
                    <a:pt x="27" y="48"/>
                  </a:cubicBezTo>
                  <a:cubicBezTo>
                    <a:pt x="26" y="49"/>
                    <a:pt x="26" y="49"/>
                    <a:pt x="26" y="49"/>
                  </a:cubicBezTo>
                  <a:cubicBezTo>
                    <a:pt x="26" y="49"/>
                    <a:pt x="26" y="49"/>
                    <a:pt x="26" y="49"/>
                  </a:cubicBezTo>
                  <a:cubicBezTo>
                    <a:pt x="25" y="49"/>
                    <a:pt x="25" y="49"/>
                    <a:pt x="25" y="49"/>
                  </a:cubicBezTo>
                  <a:cubicBezTo>
                    <a:pt x="25" y="50"/>
                    <a:pt x="25" y="50"/>
                    <a:pt x="25" y="50"/>
                  </a:cubicBezTo>
                  <a:cubicBezTo>
                    <a:pt x="25" y="50"/>
                    <a:pt x="25" y="50"/>
                    <a:pt x="25" y="50"/>
                  </a:cubicBezTo>
                  <a:cubicBezTo>
                    <a:pt x="25" y="50"/>
                    <a:pt x="25" y="50"/>
                    <a:pt x="25" y="50"/>
                  </a:cubicBezTo>
                  <a:cubicBezTo>
                    <a:pt x="24" y="50"/>
                    <a:pt x="24" y="50"/>
                    <a:pt x="24" y="50"/>
                  </a:cubicBezTo>
                  <a:cubicBezTo>
                    <a:pt x="23" y="51"/>
                    <a:pt x="23" y="51"/>
                    <a:pt x="23" y="51"/>
                  </a:cubicBezTo>
                  <a:cubicBezTo>
                    <a:pt x="24" y="51"/>
                    <a:pt x="24" y="51"/>
                    <a:pt x="24" y="51"/>
                  </a:cubicBezTo>
                  <a:cubicBezTo>
                    <a:pt x="24" y="52"/>
                    <a:pt x="24" y="52"/>
                    <a:pt x="24" y="52"/>
                  </a:cubicBezTo>
                  <a:cubicBezTo>
                    <a:pt x="24" y="52"/>
                    <a:pt x="24" y="52"/>
                    <a:pt x="24" y="52"/>
                  </a:cubicBezTo>
                  <a:cubicBezTo>
                    <a:pt x="23" y="53"/>
                    <a:pt x="23" y="53"/>
                    <a:pt x="23" y="53"/>
                  </a:cubicBezTo>
                  <a:cubicBezTo>
                    <a:pt x="23" y="53"/>
                    <a:pt x="23" y="53"/>
                    <a:pt x="23" y="53"/>
                  </a:cubicBezTo>
                  <a:cubicBezTo>
                    <a:pt x="23" y="52"/>
                    <a:pt x="23" y="52"/>
                    <a:pt x="23" y="52"/>
                  </a:cubicBezTo>
                  <a:cubicBezTo>
                    <a:pt x="22" y="52"/>
                    <a:pt x="22" y="52"/>
                    <a:pt x="22" y="52"/>
                  </a:cubicBezTo>
                  <a:cubicBezTo>
                    <a:pt x="22" y="52"/>
                    <a:pt x="22" y="52"/>
                    <a:pt x="22" y="52"/>
                  </a:cubicBezTo>
                  <a:cubicBezTo>
                    <a:pt x="21" y="52"/>
                    <a:pt x="21" y="52"/>
                    <a:pt x="21" y="52"/>
                  </a:cubicBezTo>
                  <a:cubicBezTo>
                    <a:pt x="22" y="53"/>
                    <a:pt x="22" y="53"/>
                    <a:pt x="22" y="53"/>
                  </a:cubicBezTo>
                  <a:cubicBezTo>
                    <a:pt x="21" y="53"/>
                    <a:pt x="21" y="53"/>
                    <a:pt x="21" y="53"/>
                  </a:cubicBezTo>
                  <a:cubicBezTo>
                    <a:pt x="21" y="53"/>
                    <a:pt x="21" y="53"/>
                    <a:pt x="21" y="53"/>
                  </a:cubicBezTo>
                  <a:cubicBezTo>
                    <a:pt x="21" y="54"/>
                    <a:pt x="21" y="54"/>
                    <a:pt x="21" y="54"/>
                  </a:cubicBezTo>
                  <a:cubicBezTo>
                    <a:pt x="20" y="54"/>
                    <a:pt x="20" y="54"/>
                    <a:pt x="20" y="54"/>
                  </a:cubicBezTo>
                  <a:cubicBezTo>
                    <a:pt x="20" y="54"/>
                    <a:pt x="20" y="54"/>
                    <a:pt x="20" y="54"/>
                  </a:cubicBezTo>
                  <a:cubicBezTo>
                    <a:pt x="20" y="55"/>
                    <a:pt x="20" y="55"/>
                    <a:pt x="20" y="55"/>
                  </a:cubicBezTo>
                  <a:cubicBezTo>
                    <a:pt x="19" y="55"/>
                    <a:pt x="19" y="55"/>
                    <a:pt x="19" y="55"/>
                  </a:cubicBezTo>
                  <a:cubicBezTo>
                    <a:pt x="19" y="55"/>
                    <a:pt x="19" y="55"/>
                    <a:pt x="19" y="55"/>
                  </a:cubicBezTo>
                  <a:cubicBezTo>
                    <a:pt x="19" y="56"/>
                    <a:pt x="19" y="56"/>
                    <a:pt x="19" y="56"/>
                  </a:cubicBezTo>
                  <a:cubicBezTo>
                    <a:pt x="19" y="57"/>
                    <a:pt x="19" y="57"/>
                    <a:pt x="19" y="57"/>
                  </a:cubicBezTo>
                  <a:cubicBezTo>
                    <a:pt x="18" y="57"/>
                    <a:pt x="18" y="57"/>
                    <a:pt x="18" y="57"/>
                  </a:cubicBezTo>
                  <a:cubicBezTo>
                    <a:pt x="18" y="58"/>
                    <a:pt x="18" y="58"/>
                    <a:pt x="18" y="58"/>
                  </a:cubicBezTo>
                  <a:cubicBezTo>
                    <a:pt x="19" y="57"/>
                    <a:pt x="19" y="57"/>
                    <a:pt x="19" y="57"/>
                  </a:cubicBezTo>
                  <a:cubicBezTo>
                    <a:pt x="19" y="57"/>
                    <a:pt x="19" y="57"/>
                    <a:pt x="19" y="57"/>
                  </a:cubicBezTo>
                  <a:cubicBezTo>
                    <a:pt x="19" y="58"/>
                    <a:pt x="19" y="58"/>
                    <a:pt x="19" y="58"/>
                  </a:cubicBezTo>
                  <a:cubicBezTo>
                    <a:pt x="19" y="58"/>
                    <a:pt x="19" y="58"/>
                    <a:pt x="19" y="58"/>
                  </a:cubicBezTo>
                  <a:cubicBezTo>
                    <a:pt x="19" y="59"/>
                    <a:pt x="19" y="59"/>
                    <a:pt x="19" y="59"/>
                  </a:cubicBezTo>
                  <a:cubicBezTo>
                    <a:pt x="19" y="59"/>
                    <a:pt x="19" y="59"/>
                    <a:pt x="19" y="59"/>
                  </a:cubicBezTo>
                  <a:cubicBezTo>
                    <a:pt x="20" y="59"/>
                    <a:pt x="20" y="59"/>
                    <a:pt x="20" y="59"/>
                  </a:cubicBezTo>
                  <a:cubicBezTo>
                    <a:pt x="21" y="59"/>
                    <a:pt x="21" y="59"/>
                    <a:pt x="21" y="59"/>
                  </a:cubicBezTo>
                  <a:cubicBezTo>
                    <a:pt x="22" y="57"/>
                    <a:pt x="22" y="57"/>
                    <a:pt x="22" y="57"/>
                  </a:cubicBezTo>
                  <a:cubicBezTo>
                    <a:pt x="22" y="57"/>
                    <a:pt x="22" y="57"/>
                    <a:pt x="22" y="57"/>
                  </a:cubicBezTo>
                  <a:cubicBezTo>
                    <a:pt x="22" y="57"/>
                    <a:pt x="22" y="57"/>
                    <a:pt x="22" y="57"/>
                  </a:cubicBezTo>
                  <a:cubicBezTo>
                    <a:pt x="22" y="56"/>
                    <a:pt x="22" y="56"/>
                    <a:pt x="22" y="56"/>
                  </a:cubicBezTo>
                  <a:cubicBezTo>
                    <a:pt x="22" y="56"/>
                    <a:pt x="22" y="56"/>
                    <a:pt x="22" y="56"/>
                  </a:cubicBezTo>
                  <a:cubicBezTo>
                    <a:pt x="23" y="55"/>
                    <a:pt x="23" y="55"/>
                    <a:pt x="23" y="55"/>
                  </a:cubicBezTo>
                  <a:cubicBezTo>
                    <a:pt x="23" y="55"/>
                    <a:pt x="23" y="55"/>
                    <a:pt x="23" y="55"/>
                  </a:cubicBezTo>
                  <a:cubicBezTo>
                    <a:pt x="24" y="55"/>
                    <a:pt x="24" y="55"/>
                    <a:pt x="24" y="55"/>
                  </a:cubicBezTo>
                  <a:cubicBezTo>
                    <a:pt x="24" y="55"/>
                    <a:pt x="24" y="55"/>
                    <a:pt x="24" y="55"/>
                  </a:cubicBezTo>
                  <a:cubicBezTo>
                    <a:pt x="23" y="56"/>
                    <a:pt x="23" y="56"/>
                    <a:pt x="23" y="56"/>
                  </a:cubicBezTo>
                  <a:cubicBezTo>
                    <a:pt x="23" y="56"/>
                    <a:pt x="23" y="56"/>
                    <a:pt x="23" y="56"/>
                  </a:cubicBezTo>
                  <a:cubicBezTo>
                    <a:pt x="24" y="57"/>
                    <a:pt x="24" y="57"/>
                    <a:pt x="24" y="57"/>
                  </a:cubicBezTo>
                  <a:cubicBezTo>
                    <a:pt x="24" y="57"/>
                    <a:pt x="24" y="57"/>
                    <a:pt x="24" y="57"/>
                  </a:cubicBezTo>
                  <a:cubicBezTo>
                    <a:pt x="23" y="57"/>
                    <a:pt x="23" y="57"/>
                    <a:pt x="23" y="57"/>
                  </a:cubicBezTo>
                  <a:cubicBezTo>
                    <a:pt x="22" y="59"/>
                    <a:pt x="22" y="59"/>
                    <a:pt x="22" y="59"/>
                  </a:cubicBezTo>
                  <a:cubicBezTo>
                    <a:pt x="23" y="59"/>
                    <a:pt x="23" y="59"/>
                    <a:pt x="23" y="59"/>
                  </a:cubicBezTo>
                  <a:cubicBezTo>
                    <a:pt x="22" y="59"/>
                    <a:pt x="22" y="59"/>
                    <a:pt x="22" y="59"/>
                  </a:cubicBezTo>
                  <a:cubicBezTo>
                    <a:pt x="22" y="60"/>
                    <a:pt x="22" y="60"/>
                    <a:pt x="22" y="60"/>
                  </a:cubicBezTo>
                  <a:cubicBezTo>
                    <a:pt x="22" y="60"/>
                    <a:pt x="22" y="60"/>
                    <a:pt x="22" y="60"/>
                  </a:cubicBezTo>
                  <a:cubicBezTo>
                    <a:pt x="21" y="59"/>
                    <a:pt x="21" y="59"/>
                    <a:pt x="21" y="59"/>
                  </a:cubicBezTo>
                  <a:cubicBezTo>
                    <a:pt x="20" y="60"/>
                    <a:pt x="20" y="60"/>
                    <a:pt x="20" y="60"/>
                  </a:cubicBezTo>
                  <a:cubicBezTo>
                    <a:pt x="20" y="60"/>
                    <a:pt x="20" y="60"/>
                    <a:pt x="20" y="60"/>
                  </a:cubicBezTo>
                  <a:cubicBezTo>
                    <a:pt x="20" y="61"/>
                    <a:pt x="20" y="61"/>
                    <a:pt x="20" y="61"/>
                  </a:cubicBezTo>
                  <a:cubicBezTo>
                    <a:pt x="19" y="61"/>
                    <a:pt x="19" y="61"/>
                    <a:pt x="19" y="61"/>
                  </a:cubicBezTo>
                  <a:cubicBezTo>
                    <a:pt x="18" y="61"/>
                    <a:pt x="18" y="61"/>
                    <a:pt x="18" y="61"/>
                  </a:cubicBezTo>
                  <a:cubicBezTo>
                    <a:pt x="19" y="61"/>
                    <a:pt x="19" y="61"/>
                    <a:pt x="19" y="61"/>
                  </a:cubicBezTo>
                  <a:cubicBezTo>
                    <a:pt x="19" y="61"/>
                    <a:pt x="19" y="61"/>
                    <a:pt x="19" y="61"/>
                  </a:cubicBezTo>
                  <a:cubicBezTo>
                    <a:pt x="19" y="60"/>
                    <a:pt x="19" y="60"/>
                    <a:pt x="19" y="60"/>
                  </a:cubicBezTo>
                  <a:cubicBezTo>
                    <a:pt x="19" y="59"/>
                    <a:pt x="19" y="59"/>
                    <a:pt x="19" y="59"/>
                  </a:cubicBezTo>
                  <a:cubicBezTo>
                    <a:pt x="18" y="58"/>
                    <a:pt x="18" y="58"/>
                    <a:pt x="18" y="58"/>
                  </a:cubicBezTo>
                  <a:cubicBezTo>
                    <a:pt x="17" y="58"/>
                    <a:pt x="17" y="58"/>
                    <a:pt x="17" y="58"/>
                  </a:cubicBezTo>
                  <a:cubicBezTo>
                    <a:pt x="17" y="59"/>
                    <a:pt x="17" y="59"/>
                    <a:pt x="17" y="59"/>
                  </a:cubicBezTo>
                  <a:cubicBezTo>
                    <a:pt x="16" y="59"/>
                    <a:pt x="16" y="59"/>
                    <a:pt x="16" y="59"/>
                  </a:cubicBezTo>
                  <a:cubicBezTo>
                    <a:pt x="16" y="59"/>
                    <a:pt x="16" y="59"/>
                    <a:pt x="16" y="59"/>
                  </a:cubicBezTo>
                  <a:cubicBezTo>
                    <a:pt x="17" y="59"/>
                    <a:pt x="17" y="59"/>
                    <a:pt x="17" y="59"/>
                  </a:cubicBezTo>
                  <a:cubicBezTo>
                    <a:pt x="16" y="60"/>
                    <a:pt x="16" y="60"/>
                    <a:pt x="16" y="60"/>
                  </a:cubicBezTo>
                  <a:cubicBezTo>
                    <a:pt x="15" y="60"/>
                    <a:pt x="15" y="60"/>
                    <a:pt x="15" y="60"/>
                  </a:cubicBezTo>
                  <a:cubicBezTo>
                    <a:pt x="15" y="60"/>
                    <a:pt x="15" y="60"/>
                    <a:pt x="15" y="60"/>
                  </a:cubicBezTo>
                  <a:cubicBezTo>
                    <a:pt x="14" y="61"/>
                    <a:pt x="14" y="61"/>
                    <a:pt x="14" y="61"/>
                  </a:cubicBezTo>
                  <a:cubicBezTo>
                    <a:pt x="14" y="61"/>
                    <a:pt x="14" y="61"/>
                    <a:pt x="14" y="61"/>
                  </a:cubicBezTo>
                  <a:cubicBezTo>
                    <a:pt x="15" y="61"/>
                    <a:pt x="15" y="61"/>
                    <a:pt x="15" y="61"/>
                  </a:cubicBezTo>
                  <a:cubicBezTo>
                    <a:pt x="15" y="61"/>
                    <a:pt x="15" y="61"/>
                    <a:pt x="15" y="61"/>
                  </a:cubicBezTo>
                  <a:cubicBezTo>
                    <a:pt x="14" y="61"/>
                    <a:pt x="14" y="61"/>
                    <a:pt x="14" y="61"/>
                  </a:cubicBezTo>
                  <a:cubicBezTo>
                    <a:pt x="14" y="62"/>
                    <a:pt x="14" y="62"/>
                    <a:pt x="14" y="62"/>
                  </a:cubicBezTo>
                  <a:cubicBezTo>
                    <a:pt x="13" y="61"/>
                    <a:pt x="13" y="61"/>
                    <a:pt x="13" y="61"/>
                  </a:cubicBezTo>
                  <a:cubicBezTo>
                    <a:pt x="13" y="61"/>
                    <a:pt x="13" y="61"/>
                    <a:pt x="13" y="61"/>
                  </a:cubicBezTo>
                  <a:cubicBezTo>
                    <a:pt x="13" y="62"/>
                    <a:pt x="13" y="62"/>
                    <a:pt x="13" y="62"/>
                  </a:cubicBezTo>
                  <a:cubicBezTo>
                    <a:pt x="14" y="62"/>
                    <a:pt x="14" y="62"/>
                    <a:pt x="14" y="62"/>
                  </a:cubicBezTo>
                  <a:cubicBezTo>
                    <a:pt x="15" y="62"/>
                    <a:pt x="15" y="62"/>
                    <a:pt x="15" y="62"/>
                  </a:cubicBezTo>
                  <a:cubicBezTo>
                    <a:pt x="14" y="63"/>
                    <a:pt x="14" y="63"/>
                    <a:pt x="14" y="63"/>
                  </a:cubicBezTo>
                  <a:cubicBezTo>
                    <a:pt x="15" y="63"/>
                    <a:pt x="15" y="63"/>
                    <a:pt x="15" y="63"/>
                  </a:cubicBezTo>
                  <a:cubicBezTo>
                    <a:pt x="15" y="64"/>
                    <a:pt x="15" y="64"/>
                    <a:pt x="15" y="64"/>
                  </a:cubicBezTo>
                  <a:cubicBezTo>
                    <a:pt x="14" y="63"/>
                    <a:pt x="14" y="63"/>
                    <a:pt x="14" y="63"/>
                  </a:cubicBezTo>
                  <a:cubicBezTo>
                    <a:pt x="14" y="63"/>
                    <a:pt x="14" y="63"/>
                    <a:pt x="14" y="63"/>
                  </a:cubicBezTo>
                  <a:cubicBezTo>
                    <a:pt x="13" y="63"/>
                    <a:pt x="13" y="63"/>
                    <a:pt x="13" y="63"/>
                  </a:cubicBezTo>
                  <a:cubicBezTo>
                    <a:pt x="12" y="62"/>
                    <a:pt x="12" y="62"/>
                    <a:pt x="12" y="62"/>
                  </a:cubicBezTo>
                  <a:cubicBezTo>
                    <a:pt x="12" y="62"/>
                    <a:pt x="12" y="62"/>
                    <a:pt x="12" y="62"/>
                  </a:cubicBezTo>
                  <a:cubicBezTo>
                    <a:pt x="12" y="62"/>
                    <a:pt x="12" y="62"/>
                    <a:pt x="12" y="62"/>
                  </a:cubicBezTo>
                  <a:cubicBezTo>
                    <a:pt x="12" y="62"/>
                    <a:pt x="12" y="62"/>
                    <a:pt x="12" y="62"/>
                  </a:cubicBezTo>
                  <a:cubicBezTo>
                    <a:pt x="12" y="63"/>
                    <a:pt x="12" y="63"/>
                    <a:pt x="12" y="63"/>
                  </a:cubicBezTo>
                  <a:cubicBezTo>
                    <a:pt x="13" y="64"/>
                    <a:pt x="13" y="64"/>
                    <a:pt x="13" y="64"/>
                  </a:cubicBezTo>
                  <a:cubicBezTo>
                    <a:pt x="14" y="64"/>
                    <a:pt x="14" y="64"/>
                    <a:pt x="14" y="64"/>
                  </a:cubicBezTo>
                  <a:cubicBezTo>
                    <a:pt x="14" y="64"/>
                    <a:pt x="14" y="64"/>
                    <a:pt x="14" y="64"/>
                  </a:cubicBezTo>
                  <a:cubicBezTo>
                    <a:pt x="14" y="64"/>
                    <a:pt x="14" y="64"/>
                    <a:pt x="14" y="64"/>
                  </a:cubicBezTo>
                  <a:cubicBezTo>
                    <a:pt x="12" y="64"/>
                    <a:pt x="12" y="64"/>
                    <a:pt x="12" y="64"/>
                  </a:cubicBezTo>
                  <a:cubicBezTo>
                    <a:pt x="11" y="63"/>
                    <a:pt x="11" y="63"/>
                    <a:pt x="11" y="63"/>
                  </a:cubicBezTo>
                  <a:cubicBezTo>
                    <a:pt x="11" y="63"/>
                    <a:pt x="11" y="63"/>
                    <a:pt x="11" y="63"/>
                  </a:cubicBezTo>
                  <a:cubicBezTo>
                    <a:pt x="10" y="63"/>
                    <a:pt x="10" y="63"/>
                    <a:pt x="10" y="63"/>
                  </a:cubicBezTo>
                  <a:cubicBezTo>
                    <a:pt x="9" y="63"/>
                    <a:pt x="9" y="63"/>
                    <a:pt x="9" y="63"/>
                  </a:cubicBezTo>
                  <a:cubicBezTo>
                    <a:pt x="9" y="62"/>
                    <a:pt x="9" y="62"/>
                    <a:pt x="9" y="62"/>
                  </a:cubicBezTo>
                  <a:cubicBezTo>
                    <a:pt x="8" y="63"/>
                    <a:pt x="8" y="63"/>
                    <a:pt x="8" y="63"/>
                  </a:cubicBezTo>
                  <a:cubicBezTo>
                    <a:pt x="8" y="63"/>
                    <a:pt x="8" y="63"/>
                    <a:pt x="8" y="63"/>
                  </a:cubicBezTo>
                  <a:cubicBezTo>
                    <a:pt x="8" y="64"/>
                    <a:pt x="8" y="64"/>
                    <a:pt x="8" y="64"/>
                  </a:cubicBezTo>
                  <a:cubicBezTo>
                    <a:pt x="9" y="64"/>
                    <a:pt x="9" y="64"/>
                    <a:pt x="9" y="64"/>
                  </a:cubicBezTo>
                  <a:cubicBezTo>
                    <a:pt x="10" y="64"/>
                    <a:pt x="10" y="64"/>
                    <a:pt x="10" y="64"/>
                  </a:cubicBezTo>
                  <a:cubicBezTo>
                    <a:pt x="10" y="64"/>
                    <a:pt x="10" y="64"/>
                    <a:pt x="10" y="64"/>
                  </a:cubicBezTo>
                  <a:cubicBezTo>
                    <a:pt x="10" y="64"/>
                    <a:pt x="10" y="64"/>
                    <a:pt x="10" y="64"/>
                  </a:cubicBezTo>
                  <a:cubicBezTo>
                    <a:pt x="10" y="65"/>
                    <a:pt x="10" y="65"/>
                    <a:pt x="10" y="65"/>
                  </a:cubicBezTo>
                  <a:cubicBezTo>
                    <a:pt x="11" y="64"/>
                    <a:pt x="11" y="64"/>
                    <a:pt x="11" y="64"/>
                  </a:cubicBezTo>
                  <a:cubicBezTo>
                    <a:pt x="12" y="64"/>
                    <a:pt x="12" y="64"/>
                    <a:pt x="12" y="64"/>
                  </a:cubicBezTo>
                  <a:cubicBezTo>
                    <a:pt x="11" y="65"/>
                    <a:pt x="11" y="65"/>
                    <a:pt x="11" y="65"/>
                  </a:cubicBezTo>
                  <a:cubicBezTo>
                    <a:pt x="10" y="65"/>
                    <a:pt x="10" y="65"/>
                    <a:pt x="10" y="65"/>
                  </a:cubicBezTo>
                  <a:cubicBezTo>
                    <a:pt x="10" y="66"/>
                    <a:pt x="10" y="66"/>
                    <a:pt x="10" y="66"/>
                  </a:cubicBezTo>
                  <a:cubicBezTo>
                    <a:pt x="9" y="66"/>
                    <a:pt x="9" y="66"/>
                    <a:pt x="9" y="66"/>
                  </a:cubicBezTo>
                  <a:cubicBezTo>
                    <a:pt x="8" y="65"/>
                    <a:pt x="8" y="65"/>
                    <a:pt x="8" y="65"/>
                  </a:cubicBezTo>
                  <a:cubicBezTo>
                    <a:pt x="8" y="65"/>
                    <a:pt x="8" y="65"/>
                    <a:pt x="8" y="65"/>
                  </a:cubicBezTo>
                  <a:cubicBezTo>
                    <a:pt x="7" y="65"/>
                    <a:pt x="7" y="65"/>
                    <a:pt x="7" y="65"/>
                  </a:cubicBezTo>
                  <a:cubicBezTo>
                    <a:pt x="7" y="64"/>
                    <a:pt x="7" y="64"/>
                    <a:pt x="7" y="64"/>
                  </a:cubicBezTo>
                  <a:cubicBezTo>
                    <a:pt x="6" y="65"/>
                    <a:pt x="6" y="65"/>
                    <a:pt x="6" y="65"/>
                  </a:cubicBezTo>
                  <a:cubicBezTo>
                    <a:pt x="6" y="65"/>
                    <a:pt x="6" y="65"/>
                    <a:pt x="6" y="65"/>
                  </a:cubicBezTo>
                  <a:cubicBezTo>
                    <a:pt x="5" y="65"/>
                    <a:pt x="5" y="65"/>
                    <a:pt x="5" y="65"/>
                  </a:cubicBezTo>
                  <a:cubicBezTo>
                    <a:pt x="5" y="65"/>
                    <a:pt x="5" y="65"/>
                    <a:pt x="5" y="65"/>
                  </a:cubicBezTo>
                  <a:cubicBezTo>
                    <a:pt x="7" y="65"/>
                    <a:pt x="7" y="65"/>
                    <a:pt x="7" y="65"/>
                  </a:cubicBezTo>
                  <a:cubicBezTo>
                    <a:pt x="7" y="66"/>
                    <a:pt x="7" y="66"/>
                    <a:pt x="7" y="66"/>
                  </a:cubicBezTo>
                  <a:cubicBezTo>
                    <a:pt x="8" y="66"/>
                    <a:pt x="8" y="66"/>
                    <a:pt x="8" y="66"/>
                  </a:cubicBezTo>
                  <a:cubicBezTo>
                    <a:pt x="8" y="67"/>
                    <a:pt x="8" y="67"/>
                    <a:pt x="8" y="67"/>
                  </a:cubicBezTo>
                  <a:cubicBezTo>
                    <a:pt x="9" y="68"/>
                    <a:pt x="9" y="68"/>
                    <a:pt x="9" y="68"/>
                  </a:cubicBezTo>
                  <a:cubicBezTo>
                    <a:pt x="8" y="68"/>
                    <a:pt x="8" y="68"/>
                    <a:pt x="8" y="68"/>
                  </a:cubicBezTo>
                  <a:cubicBezTo>
                    <a:pt x="8" y="68"/>
                    <a:pt x="8" y="68"/>
                    <a:pt x="8" y="68"/>
                  </a:cubicBezTo>
                  <a:cubicBezTo>
                    <a:pt x="8" y="67"/>
                    <a:pt x="8" y="67"/>
                    <a:pt x="8" y="67"/>
                  </a:cubicBezTo>
                  <a:cubicBezTo>
                    <a:pt x="7" y="66"/>
                    <a:pt x="7" y="66"/>
                    <a:pt x="7" y="66"/>
                  </a:cubicBezTo>
                  <a:cubicBezTo>
                    <a:pt x="6" y="66"/>
                    <a:pt x="6" y="66"/>
                    <a:pt x="6" y="66"/>
                  </a:cubicBezTo>
                  <a:cubicBezTo>
                    <a:pt x="6" y="67"/>
                    <a:pt x="6" y="67"/>
                    <a:pt x="6" y="67"/>
                  </a:cubicBezTo>
                  <a:cubicBezTo>
                    <a:pt x="6" y="67"/>
                    <a:pt x="6" y="67"/>
                    <a:pt x="6" y="67"/>
                  </a:cubicBezTo>
                  <a:cubicBezTo>
                    <a:pt x="5" y="67"/>
                    <a:pt x="5" y="67"/>
                    <a:pt x="5" y="67"/>
                  </a:cubicBezTo>
                  <a:cubicBezTo>
                    <a:pt x="4" y="68"/>
                    <a:pt x="4" y="68"/>
                    <a:pt x="4" y="68"/>
                  </a:cubicBezTo>
                  <a:cubicBezTo>
                    <a:pt x="5" y="68"/>
                    <a:pt x="5" y="68"/>
                    <a:pt x="5" y="68"/>
                  </a:cubicBezTo>
                  <a:cubicBezTo>
                    <a:pt x="5" y="68"/>
                    <a:pt x="5" y="68"/>
                    <a:pt x="5" y="68"/>
                  </a:cubicBezTo>
                  <a:cubicBezTo>
                    <a:pt x="4" y="68"/>
                    <a:pt x="4" y="68"/>
                    <a:pt x="4" y="68"/>
                  </a:cubicBezTo>
                  <a:cubicBezTo>
                    <a:pt x="4" y="68"/>
                    <a:pt x="4" y="68"/>
                    <a:pt x="4" y="68"/>
                  </a:cubicBezTo>
                  <a:cubicBezTo>
                    <a:pt x="3" y="68"/>
                    <a:pt x="3" y="68"/>
                    <a:pt x="3" y="68"/>
                  </a:cubicBezTo>
                  <a:cubicBezTo>
                    <a:pt x="3" y="68"/>
                    <a:pt x="3" y="68"/>
                    <a:pt x="3" y="68"/>
                  </a:cubicBezTo>
                  <a:cubicBezTo>
                    <a:pt x="2" y="69"/>
                    <a:pt x="2" y="69"/>
                    <a:pt x="2" y="69"/>
                  </a:cubicBezTo>
                  <a:cubicBezTo>
                    <a:pt x="2" y="68"/>
                    <a:pt x="2" y="68"/>
                    <a:pt x="2" y="68"/>
                  </a:cubicBezTo>
                  <a:cubicBezTo>
                    <a:pt x="1" y="67"/>
                    <a:pt x="1" y="67"/>
                    <a:pt x="1" y="67"/>
                  </a:cubicBezTo>
                  <a:cubicBezTo>
                    <a:pt x="1" y="67"/>
                    <a:pt x="1" y="67"/>
                    <a:pt x="1" y="67"/>
                  </a:cubicBezTo>
                  <a:cubicBezTo>
                    <a:pt x="1" y="68"/>
                    <a:pt x="1" y="68"/>
                    <a:pt x="1" y="68"/>
                  </a:cubicBezTo>
                  <a:cubicBezTo>
                    <a:pt x="2" y="69"/>
                    <a:pt x="2" y="69"/>
                    <a:pt x="2" y="69"/>
                  </a:cubicBezTo>
                  <a:cubicBezTo>
                    <a:pt x="2" y="69"/>
                    <a:pt x="2" y="69"/>
                    <a:pt x="2" y="69"/>
                  </a:cubicBezTo>
                  <a:cubicBezTo>
                    <a:pt x="2" y="69"/>
                    <a:pt x="2" y="69"/>
                    <a:pt x="2" y="69"/>
                  </a:cubicBezTo>
                  <a:cubicBezTo>
                    <a:pt x="3" y="69"/>
                    <a:pt x="3" y="69"/>
                    <a:pt x="3" y="69"/>
                  </a:cubicBezTo>
                  <a:cubicBezTo>
                    <a:pt x="4" y="69"/>
                    <a:pt x="4" y="69"/>
                    <a:pt x="4" y="69"/>
                  </a:cubicBezTo>
                  <a:cubicBezTo>
                    <a:pt x="5" y="70"/>
                    <a:pt x="5" y="70"/>
                    <a:pt x="5" y="70"/>
                  </a:cubicBezTo>
                  <a:cubicBezTo>
                    <a:pt x="6" y="70"/>
                    <a:pt x="6" y="70"/>
                    <a:pt x="6" y="70"/>
                  </a:cubicBezTo>
                  <a:cubicBezTo>
                    <a:pt x="7" y="70"/>
                    <a:pt x="7" y="70"/>
                    <a:pt x="7" y="70"/>
                  </a:cubicBezTo>
                  <a:cubicBezTo>
                    <a:pt x="7" y="70"/>
                    <a:pt x="7" y="70"/>
                    <a:pt x="7" y="70"/>
                  </a:cubicBezTo>
                  <a:cubicBezTo>
                    <a:pt x="7" y="70"/>
                    <a:pt x="7" y="70"/>
                    <a:pt x="7" y="70"/>
                  </a:cubicBezTo>
                  <a:cubicBezTo>
                    <a:pt x="5" y="70"/>
                    <a:pt x="5" y="70"/>
                    <a:pt x="5" y="70"/>
                  </a:cubicBezTo>
                  <a:cubicBezTo>
                    <a:pt x="5" y="70"/>
                    <a:pt x="5" y="70"/>
                    <a:pt x="5" y="70"/>
                  </a:cubicBezTo>
                  <a:cubicBezTo>
                    <a:pt x="4" y="70"/>
                    <a:pt x="4" y="70"/>
                    <a:pt x="4" y="70"/>
                  </a:cubicBezTo>
                  <a:cubicBezTo>
                    <a:pt x="3" y="70"/>
                    <a:pt x="3" y="70"/>
                    <a:pt x="3" y="70"/>
                  </a:cubicBezTo>
                  <a:cubicBezTo>
                    <a:pt x="2" y="70"/>
                    <a:pt x="2" y="70"/>
                    <a:pt x="2" y="70"/>
                  </a:cubicBezTo>
                  <a:cubicBezTo>
                    <a:pt x="2" y="70"/>
                    <a:pt x="2" y="70"/>
                    <a:pt x="2" y="70"/>
                  </a:cubicBezTo>
                  <a:cubicBezTo>
                    <a:pt x="1" y="70"/>
                    <a:pt x="1" y="70"/>
                    <a:pt x="1" y="70"/>
                  </a:cubicBezTo>
                  <a:cubicBezTo>
                    <a:pt x="1" y="71"/>
                    <a:pt x="1" y="71"/>
                    <a:pt x="1" y="71"/>
                  </a:cubicBezTo>
                  <a:cubicBezTo>
                    <a:pt x="2" y="71"/>
                    <a:pt x="2" y="71"/>
                    <a:pt x="2" y="71"/>
                  </a:cubicBezTo>
                  <a:cubicBezTo>
                    <a:pt x="2" y="72"/>
                    <a:pt x="2" y="72"/>
                    <a:pt x="2" y="72"/>
                  </a:cubicBezTo>
                  <a:cubicBezTo>
                    <a:pt x="2" y="72"/>
                    <a:pt x="2" y="72"/>
                    <a:pt x="2" y="72"/>
                  </a:cubicBezTo>
                  <a:cubicBezTo>
                    <a:pt x="3" y="72"/>
                    <a:pt x="3" y="72"/>
                    <a:pt x="3" y="72"/>
                  </a:cubicBezTo>
                  <a:cubicBezTo>
                    <a:pt x="4" y="72"/>
                    <a:pt x="4" y="72"/>
                    <a:pt x="4" y="72"/>
                  </a:cubicBezTo>
                  <a:cubicBezTo>
                    <a:pt x="3" y="72"/>
                    <a:pt x="3" y="72"/>
                    <a:pt x="3" y="72"/>
                  </a:cubicBezTo>
                  <a:cubicBezTo>
                    <a:pt x="2" y="72"/>
                    <a:pt x="2" y="72"/>
                    <a:pt x="2" y="72"/>
                  </a:cubicBezTo>
                  <a:cubicBezTo>
                    <a:pt x="2" y="72"/>
                    <a:pt x="2" y="72"/>
                    <a:pt x="2" y="72"/>
                  </a:cubicBezTo>
                  <a:cubicBezTo>
                    <a:pt x="1" y="72"/>
                    <a:pt x="1" y="72"/>
                    <a:pt x="1" y="72"/>
                  </a:cubicBezTo>
                  <a:cubicBezTo>
                    <a:pt x="1" y="73"/>
                    <a:pt x="1" y="73"/>
                    <a:pt x="1" y="73"/>
                  </a:cubicBezTo>
                  <a:cubicBezTo>
                    <a:pt x="2" y="73"/>
                    <a:pt x="2" y="73"/>
                    <a:pt x="2" y="73"/>
                  </a:cubicBezTo>
                  <a:cubicBezTo>
                    <a:pt x="2" y="73"/>
                    <a:pt x="2" y="73"/>
                    <a:pt x="2" y="73"/>
                  </a:cubicBezTo>
                  <a:cubicBezTo>
                    <a:pt x="1" y="73"/>
                    <a:pt x="1" y="73"/>
                    <a:pt x="1" y="73"/>
                  </a:cubicBezTo>
                  <a:cubicBezTo>
                    <a:pt x="1" y="73"/>
                    <a:pt x="1" y="73"/>
                    <a:pt x="1" y="73"/>
                  </a:cubicBezTo>
                  <a:cubicBezTo>
                    <a:pt x="1" y="74"/>
                    <a:pt x="1" y="74"/>
                    <a:pt x="1" y="74"/>
                  </a:cubicBezTo>
                  <a:cubicBezTo>
                    <a:pt x="2" y="74"/>
                    <a:pt x="2" y="74"/>
                    <a:pt x="2" y="74"/>
                  </a:cubicBezTo>
                  <a:cubicBezTo>
                    <a:pt x="2" y="74"/>
                    <a:pt x="2" y="74"/>
                    <a:pt x="2" y="74"/>
                  </a:cubicBezTo>
                  <a:cubicBezTo>
                    <a:pt x="3" y="74"/>
                    <a:pt x="3" y="74"/>
                    <a:pt x="3" y="74"/>
                  </a:cubicBezTo>
                  <a:cubicBezTo>
                    <a:pt x="3" y="74"/>
                    <a:pt x="3" y="74"/>
                    <a:pt x="3" y="74"/>
                  </a:cubicBezTo>
                  <a:cubicBezTo>
                    <a:pt x="5" y="74"/>
                    <a:pt x="5" y="74"/>
                    <a:pt x="5" y="74"/>
                  </a:cubicBezTo>
                  <a:cubicBezTo>
                    <a:pt x="6" y="74"/>
                    <a:pt x="6" y="74"/>
                    <a:pt x="6" y="74"/>
                  </a:cubicBezTo>
                  <a:cubicBezTo>
                    <a:pt x="6" y="74"/>
                    <a:pt x="6" y="74"/>
                    <a:pt x="6" y="74"/>
                  </a:cubicBezTo>
                  <a:cubicBezTo>
                    <a:pt x="7" y="74"/>
                    <a:pt x="7" y="74"/>
                    <a:pt x="7" y="74"/>
                  </a:cubicBezTo>
                  <a:cubicBezTo>
                    <a:pt x="7" y="73"/>
                    <a:pt x="7" y="73"/>
                    <a:pt x="7" y="73"/>
                  </a:cubicBezTo>
                  <a:cubicBezTo>
                    <a:pt x="7" y="73"/>
                    <a:pt x="7" y="73"/>
                    <a:pt x="7" y="73"/>
                  </a:cubicBezTo>
                  <a:cubicBezTo>
                    <a:pt x="7" y="74"/>
                    <a:pt x="7" y="74"/>
                    <a:pt x="7" y="74"/>
                  </a:cubicBezTo>
                  <a:cubicBezTo>
                    <a:pt x="8" y="74"/>
                    <a:pt x="8" y="74"/>
                    <a:pt x="8" y="74"/>
                  </a:cubicBezTo>
                  <a:cubicBezTo>
                    <a:pt x="9" y="73"/>
                    <a:pt x="9" y="73"/>
                    <a:pt x="9" y="73"/>
                  </a:cubicBezTo>
                  <a:cubicBezTo>
                    <a:pt x="10" y="73"/>
                    <a:pt x="10" y="73"/>
                    <a:pt x="10" y="73"/>
                  </a:cubicBezTo>
                  <a:cubicBezTo>
                    <a:pt x="9" y="73"/>
                    <a:pt x="9" y="73"/>
                    <a:pt x="9" y="73"/>
                  </a:cubicBezTo>
                  <a:cubicBezTo>
                    <a:pt x="9" y="74"/>
                    <a:pt x="9" y="74"/>
                    <a:pt x="9" y="74"/>
                  </a:cubicBezTo>
                  <a:cubicBezTo>
                    <a:pt x="10" y="74"/>
                    <a:pt x="10" y="74"/>
                    <a:pt x="10" y="74"/>
                  </a:cubicBezTo>
                  <a:cubicBezTo>
                    <a:pt x="10" y="74"/>
                    <a:pt x="10" y="74"/>
                    <a:pt x="10" y="74"/>
                  </a:cubicBezTo>
                  <a:cubicBezTo>
                    <a:pt x="10" y="73"/>
                    <a:pt x="10" y="73"/>
                    <a:pt x="10" y="73"/>
                  </a:cubicBezTo>
                  <a:cubicBezTo>
                    <a:pt x="11" y="72"/>
                    <a:pt x="11" y="72"/>
                    <a:pt x="11" y="72"/>
                  </a:cubicBezTo>
                  <a:cubicBezTo>
                    <a:pt x="10" y="73"/>
                    <a:pt x="10" y="73"/>
                    <a:pt x="10" y="73"/>
                  </a:cubicBezTo>
                  <a:cubicBezTo>
                    <a:pt x="11" y="74"/>
                    <a:pt x="11" y="74"/>
                    <a:pt x="11" y="74"/>
                  </a:cubicBezTo>
                  <a:cubicBezTo>
                    <a:pt x="11" y="74"/>
                    <a:pt x="11" y="74"/>
                    <a:pt x="11" y="74"/>
                  </a:cubicBezTo>
                  <a:cubicBezTo>
                    <a:pt x="9" y="75"/>
                    <a:pt x="9" y="75"/>
                    <a:pt x="9" y="75"/>
                  </a:cubicBezTo>
                  <a:cubicBezTo>
                    <a:pt x="9" y="75"/>
                    <a:pt x="9" y="75"/>
                    <a:pt x="9" y="75"/>
                  </a:cubicBezTo>
                  <a:cubicBezTo>
                    <a:pt x="9" y="75"/>
                    <a:pt x="9" y="75"/>
                    <a:pt x="9" y="75"/>
                  </a:cubicBezTo>
                  <a:cubicBezTo>
                    <a:pt x="9" y="76"/>
                    <a:pt x="9" y="76"/>
                    <a:pt x="9" y="76"/>
                  </a:cubicBezTo>
                  <a:cubicBezTo>
                    <a:pt x="8" y="76"/>
                    <a:pt x="8" y="76"/>
                    <a:pt x="8" y="76"/>
                  </a:cubicBezTo>
                  <a:cubicBezTo>
                    <a:pt x="8" y="75"/>
                    <a:pt x="8" y="75"/>
                    <a:pt x="8" y="75"/>
                  </a:cubicBezTo>
                  <a:cubicBezTo>
                    <a:pt x="8" y="75"/>
                    <a:pt x="8" y="75"/>
                    <a:pt x="8" y="75"/>
                  </a:cubicBezTo>
                  <a:cubicBezTo>
                    <a:pt x="8" y="74"/>
                    <a:pt x="8" y="74"/>
                    <a:pt x="8" y="74"/>
                  </a:cubicBezTo>
                  <a:cubicBezTo>
                    <a:pt x="7" y="74"/>
                    <a:pt x="7" y="74"/>
                    <a:pt x="7" y="74"/>
                  </a:cubicBezTo>
                  <a:cubicBezTo>
                    <a:pt x="6" y="75"/>
                    <a:pt x="6" y="75"/>
                    <a:pt x="6" y="75"/>
                  </a:cubicBezTo>
                  <a:cubicBezTo>
                    <a:pt x="6" y="75"/>
                    <a:pt x="6" y="75"/>
                    <a:pt x="6" y="75"/>
                  </a:cubicBezTo>
                  <a:cubicBezTo>
                    <a:pt x="6" y="75"/>
                    <a:pt x="6" y="75"/>
                    <a:pt x="6" y="75"/>
                  </a:cubicBezTo>
                  <a:cubicBezTo>
                    <a:pt x="5" y="75"/>
                    <a:pt x="5" y="75"/>
                    <a:pt x="5" y="75"/>
                  </a:cubicBezTo>
                  <a:cubicBezTo>
                    <a:pt x="4" y="75"/>
                    <a:pt x="4" y="75"/>
                    <a:pt x="4" y="75"/>
                  </a:cubicBezTo>
                  <a:cubicBezTo>
                    <a:pt x="3" y="75"/>
                    <a:pt x="3" y="75"/>
                    <a:pt x="3" y="75"/>
                  </a:cubicBezTo>
                  <a:cubicBezTo>
                    <a:pt x="2" y="75"/>
                    <a:pt x="2" y="75"/>
                    <a:pt x="2" y="75"/>
                  </a:cubicBezTo>
                  <a:cubicBezTo>
                    <a:pt x="2" y="75"/>
                    <a:pt x="2" y="75"/>
                    <a:pt x="2" y="75"/>
                  </a:cubicBezTo>
                  <a:cubicBezTo>
                    <a:pt x="1" y="75"/>
                    <a:pt x="1" y="75"/>
                    <a:pt x="1" y="75"/>
                  </a:cubicBezTo>
                  <a:cubicBezTo>
                    <a:pt x="1" y="75"/>
                    <a:pt x="1" y="75"/>
                    <a:pt x="1" y="75"/>
                  </a:cubicBezTo>
                  <a:cubicBezTo>
                    <a:pt x="1" y="76"/>
                    <a:pt x="1" y="76"/>
                    <a:pt x="1" y="76"/>
                  </a:cubicBezTo>
                  <a:cubicBezTo>
                    <a:pt x="1" y="76"/>
                    <a:pt x="1" y="76"/>
                    <a:pt x="1" y="76"/>
                  </a:cubicBezTo>
                  <a:cubicBezTo>
                    <a:pt x="1" y="76"/>
                    <a:pt x="1" y="76"/>
                    <a:pt x="1" y="76"/>
                  </a:cubicBezTo>
                  <a:cubicBezTo>
                    <a:pt x="2" y="76"/>
                    <a:pt x="2" y="76"/>
                    <a:pt x="2" y="76"/>
                  </a:cubicBezTo>
                  <a:cubicBezTo>
                    <a:pt x="2" y="76"/>
                    <a:pt x="2" y="76"/>
                    <a:pt x="2" y="76"/>
                  </a:cubicBezTo>
                  <a:cubicBezTo>
                    <a:pt x="3" y="76"/>
                    <a:pt x="3" y="76"/>
                    <a:pt x="3" y="76"/>
                  </a:cubicBezTo>
                  <a:cubicBezTo>
                    <a:pt x="2" y="76"/>
                    <a:pt x="2" y="76"/>
                    <a:pt x="2" y="76"/>
                  </a:cubicBezTo>
                  <a:cubicBezTo>
                    <a:pt x="2" y="77"/>
                    <a:pt x="2" y="77"/>
                    <a:pt x="2" y="77"/>
                  </a:cubicBezTo>
                  <a:cubicBezTo>
                    <a:pt x="2" y="77"/>
                    <a:pt x="2" y="77"/>
                    <a:pt x="2" y="77"/>
                  </a:cubicBezTo>
                  <a:cubicBezTo>
                    <a:pt x="1" y="77"/>
                    <a:pt x="1" y="77"/>
                    <a:pt x="1" y="77"/>
                  </a:cubicBezTo>
                  <a:cubicBezTo>
                    <a:pt x="2" y="78"/>
                    <a:pt x="2" y="78"/>
                    <a:pt x="2" y="78"/>
                  </a:cubicBezTo>
                  <a:cubicBezTo>
                    <a:pt x="2" y="78"/>
                    <a:pt x="2" y="78"/>
                    <a:pt x="2" y="78"/>
                  </a:cubicBezTo>
                  <a:cubicBezTo>
                    <a:pt x="3" y="77"/>
                    <a:pt x="3" y="77"/>
                    <a:pt x="3" y="77"/>
                  </a:cubicBezTo>
                  <a:cubicBezTo>
                    <a:pt x="4" y="77"/>
                    <a:pt x="4" y="77"/>
                    <a:pt x="4" y="77"/>
                  </a:cubicBezTo>
                  <a:cubicBezTo>
                    <a:pt x="4" y="78"/>
                    <a:pt x="4" y="78"/>
                    <a:pt x="4" y="78"/>
                  </a:cubicBezTo>
                  <a:cubicBezTo>
                    <a:pt x="4" y="78"/>
                    <a:pt x="4" y="78"/>
                    <a:pt x="4" y="78"/>
                  </a:cubicBezTo>
                  <a:cubicBezTo>
                    <a:pt x="3" y="79"/>
                    <a:pt x="3" y="79"/>
                    <a:pt x="3" y="79"/>
                  </a:cubicBezTo>
                  <a:cubicBezTo>
                    <a:pt x="3" y="79"/>
                    <a:pt x="3" y="79"/>
                    <a:pt x="3" y="79"/>
                  </a:cubicBezTo>
                  <a:cubicBezTo>
                    <a:pt x="4" y="79"/>
                    <a:pt x="4" y="79"/>
                    <a:pt x="4" y="79"/>
                  </a:cubicBezTo>
                  <a:cubicBezTo>
                    <a:pt x="4" y="80"/>
                    <a:pt x="4" y="80"/>
                    <a:pt x="4" y="80"/>
                  </a:cubicBezTo>
                  <a:cubicBezTo>
                    <a:pt x="4" y="80"/>
                    <a:pt x="4" y="80"/>
                    <a:pt x="4" y="80"/>
                  </a:cubicBezTo>
                  <a:cubicBezTo>
                    <a:pt x="4" y="81"/>
                    <a:pt x="4" y="81"/>
                    <a:pt x="4" y="81"/>
                  </a:cubicBezTo>
                  <a:cubicBezTo>
                    <a:pt x="4" y="81"/>
                    <a:pt x="4" y="81"/>
                    <a:pt x="4" y="81"/>
                  </a:cubicBezTo>
                  <a:cubicBezTo>
                    <a:pt x="5" y="80"/>
                    <a:pt x="5" y="80"/>
                    <a:pt x="5" y="80"/>
                  </a:cubicBezTo>
                  <a:cubicBezTo>
                    <a:pt x="5" y="80"/>
                    <a:pt x="5" y="80"/>
                    <a:pt x="5" y="80"/>
                  </a:cubicBezTo>
                  <a:cubicBezTo>
                    <a:pt x="5" y="79"/>
                    <a:pt x="5" y="79"/>
                    <a:pt x="5" y="79"/>
                  </a:cubicBezTo>
                  <a:cubicBezTo>
                    <a:pt x="7" y="78"/>
                    <a:pt x="7" y="78"/>
                    <a:pt x="7" y="78"/>
                  </a:cubicBezTo>
                  <a:cubicBezTo>
                    <a:pt x="8" y="78"/>
                    <a:pt x="8" y="78"/>
                    <a:pt x="8" y="78"/>
                  </a:cubicBezTo>
                  <a:cubicBezTo>
                    <a:pt x="8" y="78"/>
                    <a:pt x="8" y="78"/>
                    <a:pt x="8" y="78"/>
                  </a:cubicBezTo>
                  <a:cubicBezTo>
                    <a:pt x="8" y="79"/>
                    <a:pt x="8" y="79"/>
                    <a:pt x="8" y="79"/>
                  </a:cubicBezTo>
                  <a:cubicBezTo>
                    <a:pt x="7" y="79"/>
                    <a:pt x="7" y="79"/>
                    <a:pt x="7" y="79"/>
                  </a:cubicBezTo>
                  <a:cubicBezTo>
                    <a:pt x="7" y="80"/>
                    <a:pt x="7" y="80"/>
                    <a:pt x="7" y="80"/>
                  </a:cubicBezTo>
                  <a:cubicBezTo>
                    <a:pt x="7" y="81"/>
                    <a:pt x="7" y="81"/>
                    <a:pt x="7" y="81"/>
                  </a:cubicBezTo>
                  <a:cubicBezTo>
                    <a:pt x="7" y="80"/>
                    <a:pt x="7" y="80"/>
                    <a:pt x="7" y="80"/>
                  </a:cubicBezTo>
                  <a:cubicBezTo>
                    <a:pt x="7" y="79"/>
                    <a:pt x="7" y="79"/>
                    <a:pt x="7" y="79"/>
                  </a:cubicBezTo>
                  <a:cubicBezTo>
                    <a:pt x="6" y="79"/>
                    <a:pt x="6" y="79"/>
                    <a:pt x="6" y="79"/>
                  </a:cubicBezTo>
                  <a:cubicBezTo>
                    <a:pt x="6" y="80"/>
                    <a:pt x="6" y="80"/>
                    <a:pt x="6" y="80"/>
                  </a:cubicBezTo>
                  <a:cubicBezTo>
                    <a:pt x="5" y="80"/>
                    <a:pt x="5" y="80"/>
                    <a:pt x="5" y="80"/>
                  </a:cubicBezTo>
                  <a:cubicBezTo>
                    <a:pt x="6" y="81"/>
                    <a:pt x="6" y="81"/>
                    <a:pt x="6" y="81"/>
                  </a:cubicBezTo>
                  <a:cubicBezTo>
                    <a:pt x="5" y="81"/>
                    <a:pt x="5" y="81"/>
                    <a:pt x="5" y="81"/>
                  </a:cubicBezTo>
                  <a:cubicBezTo>
                    <a:pt x="5" y="81"/>
                    <a:pt x="5" y="81"/>
                    <a:pt x="5" y="81"/>
                  </a:cubicBezTo>
                  <a:cubicBezTo>
                    <a:pt x="4" y="82"/>
                    <a:pt x="4" y="82"/>
                    <a:pt x="4" y="82"/>
                  </a:cubicBezTo>
                  <a:cubicBezTo>
                    <a:pt x="5" y="82"/>
                    <a:pt x="5" y="82"/>
                    <a:pt x="5" y="82"/>
                  </a:cubicBezTo>
                  <a:cubicBezTo>
                    <a:pt x="6" y="82"/>
                    <a:pt x="6" y="82"/>
                    <a:pt x="6" y="82"/>
                  </a:cubicBezTo>
                  <a:cubicBezTo>
                    <a:pt x="6" y="83"/>
                    <a:pt x="6" y="83"/>
                    <a:pt x="6" y="83"/>
                  </a:cubicBezTo>
                  <a:cubicBezTo>
                    <a:pt x="5" y="83"/>
                    <a:pt x="5" y="83"/>
                    <a:pt x="5" y="83"/>
                  </a:cubicBezTo>
                  <a:cubicBezTo>
                    <a:pt x="5" y="83"/>
                    <a:pt x="5" y="83"/>
                    <a:pt x="5" y="83"/>
                  </a:cubicBezTo>
                  <a:cubicBezTo>
                    <a:pt x="5" y="84"/>
                    <a:pt x="5" y="84"/>
                    <a:pt x="5" y="84"/>
                  </a:cubicBezTo>
                  <a:cubicBezTo>
                    <a:pt x="4" y="83"/>
                    <a:pt x="4" y="83"/>
                    <a:pt x="4" y="83"/>
                  </a:cubicBezTo>
                  <a:cubicBezTo>
                    <a:pt x="4" y="83"/>
                    <a:pt x="4" y="83"/>
                    <a:pt x="4" y="83"/>
                  </a:cubicBezTo>
                  <a:cubicBezTo>
                    <a:pt x="4" y="84"/>
                    <a:pt x="4" y="84"/>
                    <a:pt x="4" y="84"/>
                  </a:cubicBezTo>
                  <a:cubicBezTo>
                    <a:pt x="3" y="83"/>
                    <a:pt x="3" y="83"/>
                    <a:pt x="3" y="83"/>
                  </a:cubicBezTo>
                  <a:cubicBezTo>
                    <a:pt x="3" y="84"/>
                    <a:pt x="3" y="84"/>
                    <a:pt x="3" y="84"/>
                  </a:cubicBezTo>
                  <a:cubicBezTo>
                    <a:pt x="2" y="84"/>
                    <a:pt x="2" y="84"/>
                    <a:pt x="2" y="84"/>
                  </a:cubicBezTo>
                  <a:cubicBezTo>
                    <a:pt x="2" y="85"/>
                    <a:pt x="2" y="85"/>
                    <a:pt x="2" y="85"/>
                  </a:cubicBezTo>
                  <a:cubicBezTo>
                    <a:pt x="3" y="86"/>
                    <a:pt x="3" y="86"/>
                    <a:pt x="3" y="86"/>
                  </a:cubicBezTo>
                  <a:cubicBezTo>
                    <a:pt x="4" y="86"/>
                    <a:pt x="4" y="86"/>
                    <a:pt x="4" y="86"/>
                  </a:cubicBezTo>
                  <a:cubicBezTo>
                    <a:pt x="4" y="86"/>
                    <a:pt x="4" y="86"/>
                    <a:pt x="4" y="86"/>
                  </a:cubicBezTo>
                  <a:cubicBezTo>
                    <a:pt x="5" y="86"/>
                    <a:pt x="5" y="86"/>
                    <a:pt x="5" y="86"/>
                  </a:cubicBezTo>
                  <a:cubicBezTo>
                    <a:pt x="4" y="85"/>
                    <a:pt x="4" y="85"/>
                    <a:pt x="4" y="85"/>
                  </a:cubicBezTo>
                  <a:cubicBezTo>
                    <a:pt x="5" y="85"/>
                    <a:pt x="5" y="85"/>
                    <a:pt x="5" y="85"/>
                  </a:cubicBezTo>
                  <a:cubicBezTo>
                    <a:pt x="6" y="85"/>
                    <a:pt x="6" y="85"/>
                    <a:pt x="6" y="85"/>
                  </a:cubicBezTo>
                  <a:cubicBezTo>
                    <a:pt x="5" y="85"/>
                    <a:pt x="5" y="85"/>
                    <a:pt x="5" y="85"/>
                  </a:cubicBezTo>
                  <a:cubicBezTo>
                    <a:pt x="6" y="86"/>
                    <a:pt x="6" y="86"/>
                    <a:pt x="6" y="86"/>
                  </a:cubicBezTo>
                  <a:cubicBezTo>
                    <a:pt x="6" y="87"/>
                    <a:pt x="6" y="87"/>
                    <a:pt x="6" y="87"/>
                  </a:cubicBezTo>
                  <a:cubicBezTo>
                    <a:pt x="5" y="87"/>
                    <a:pt x="5" y="87"/>
                    <a:pt x="5" y="87"/>
                  </a:cubicBezTo>
                  <a:cubicBezTo>
                    <a:pt x="6" y="88"/>
                    <a:pt x="6" y="88"/>
                    <a:pt x="6" y="88"/>
                  </a:cubicBezTo>
                  <a:cubicBezTo>
                    <a:pt x="6" y="88"/>
                    <a:pt x="6" y="88"/>
                    <a:pt x="6" y="88"/>
                  </a:cubicBezTo>
                  <a:cubicBezTo>
                    <a:pt x="7" y="87"/>
                    <a:pt x="7" y="87"/>
                    <a:pt x="7" y="87"/>
                  </a:cubicBezTo>
                  <a:cubicBezTo>
                    <a:pt x="8" y="88"/>
                    <a:pt x="8" y="88"/>
                    <a:pt x="8" y="88"/>
                  </a:cubicBezTo>
                  <a:cubicBezTo>
                    <a:pt x="7" y="88"/>
                    <a:pt x="7" y="88"/>
                    <a:pt x="7" y="88"/>
                  </a:cubicBezTo>
                  <a:cubicBezTo>
                    <a:pt x="6" y="88"/>
                    <a:pt x="6" y="88"/>
                    <a:pt x="6" y="88"/>
                  </a:cubicBezTo>
                  <a:cubicBezTo>
                    <a:pt x="7" y="89"/>
                    <a:pt x="7" y="89"/>
                    <a:pt x="7" y="89"/>
                  </a:cubicBezTo>
                  <a:cubicBezTo>
                    <a:pt x="7" y="89"/>
                    <a:pt x="7" y="89"/>
                    <a:pt x="7" y="89"/>
                  </a:cubicBezTo>
                  <a:cubicBezTo>
                    <a:pt x="5" y="88"/>
                    <a:pt x="5" y="88"/>
                    <a:pt x="5" y="88"/>
                  </a:cubicBezTo>
                  <a:cubicBezTo>
                    <a:pt x="4" y="88"/>
                    <a:pt x="4" y="88"/>
                    <a:pt x="4" y="88"/>
                  </a:cubicBezTo>
                  <a:cubicBezTo>
                    <a:pt x="4" y="88"/>
                    <a:pt x="4" y="88"/>
                    <a:pt x="4" y="88"/>
                  </a:cubicBezTo>
                  <a:cubicBezTo>
                    <a:pt x="3" y="88"/>
                    <a:pt x="3" y="88"/>
                    <a:pt x="3" y="88"/>
                  </a:cubicBezTo>
                  <a:cubicBezTo>
                    <a:pt x="3" y="89"/>
                    <a:pt x="3" y="89"/>
                    <a:pt x="3" y="89"/>
                  </a:cubicBezTo>
                  <a:cubicBezTo>
                    <a:pt x="3" y="89"/>
                    <a:pt x="3" y="89"/>
                    <a:pt x="3" y="89"/>
                  </a:cubicBezTo>
                  <a:cubicBezTo>
                    <a:pt x="4" y="91"/>
                    <a:pt x="4" y="91"/>
                    <a:pt x="4" y="91"/>
                  </a:cubicBezTo>
                  <a:cubicBezTo>
                    <a:pt x="5" y="91"/>
                    <a:pt x="5" y="91"/>
                    <a:pt x="5" y="91"/>
                  </a:cubicBezTo>
                  <a:cubicBezTo>
                    <a:pt x="6" y="92"/>
                    <a:pt x="6" y="92"/>
                    <a:pt x="6" y="92"/>
                  </a:cubicBezTo>
                  <a:cubicBezTo>
                    <a:pt x="8" y="92"/>
                    <a:pt x="8" y="92"/>
                    <a:pt x="8" y="92"/>
                  </a:cubicBezTo>
                  <a:cubicBezTo>
                    <a:pt x="8" y="93"/>
                    <a:pt x="8" y="93"/>
                    <a:pt x="8" y="93"/>
                  </a:cubicBezTo>
                  <a:cubicBezTo>
                    <a:pt x="7" y="93"/>
                    <a:pt x="7" y="93"/>
                    <a:pt x="7" y="93"/>
                  </a:cubicBezTo>
                  <a:cubicBezTo>
                    <a:pt x="8" y="94"/>
                    <a:pt x="8" y="94"/>
                    <a:pt x="8" y="94"/>
                  </a:cubicBezTo>
                  <a:cubicBezTo>
                    <a:pt x="9" y="93"/>
                    <a:pt x="9" y="93"/>
                    <a:pt x="9" y="93"/>
                  </a:cubicBezTo>
                  <a:cubicBezTo>
                    <a:pt x="8" y="93"/>
                    <a:pt x="8" y="93"/>
                    <a:pt x="8" y="93"/>
                  </a:cubicBezTo>
                  <a:cubicBezTo>
                    <a:pt x="9" y="93"/>
                    <a:pt x="9" y="93"/>
                    <a:pt x="9" y="93"/>
                  </a:cubicBezTo>
                  <a:cubicBezTo>
                    <a:pt x="10" y="93"/>
                    <a:pt x="10" y="93"/>
                    <a:pt x="10" y="93"/>
                  </a:cubicBezTo>
                  <a:cubicBezTo>
                    <a:pt x="9" y="93"/>
                    <a:pt x="9" y="93"/>
                    <a:pt x="9" y="93"/>
                  </a:cubicBezTo>
                  <a:cubicBezTo>
                    <a:pt x="10" y="94"/>
                    <a:pt x="10" y="94"/>
                    <a:pt x="10" y="94"/>
                  </a:cubicBezTo>
                  <a:cubicBezTo>
                    <a:pt x="11" y="94"/>
                    <a:pt x="11" y="94"/>
                    <a:pt x="11" y="94"/>
                  </a:cubicBezTo>
                  <a:cubicBezTo>
                    <a:pt x="11" y="94"/>
                    <a:pt x="11" y="94"/>
                    <a:pt x="11" y="94"/>
                  </a:cubicBezTo>
                  <a:cubicBezTo>
                    <a:pt x="12" y="94"/>
                    <a:pt x="12" y="94"/>
                    <a:pt x="12" y="94"/>
                  </a:cubicBezTo>
                  <a:cubicBezTo>
                    <a:pt x="13" y="93"/>
                    <a:pt x="13" y="93"/>
                    <a:pt x="13" y="93"/>
                  </a:cubicBezTo>
                  <a:cubicBezTo>
                    <a:pt x="13" y="93"/>
                    <a:pt x="13" y="93"/>
                    <a:pt x="13" y="93"/>
                  </a:cubicBezTo>
                  <a:cubicBezTo>
                    <a:pt x="14" y="92"/>
                    <a:pt x="14" y="92"/>
                    <a:pt x="14" y="92"/>
                  </a:cubicBezTo>
                  <a:cubicBezTo>
                    <a:pt x="14" y="92"/>
                    <a:pt x="14" y="92"/>
                    <a:pt x="14" y="92"/>
                  </a:cubicBezTo>
                  <a:cubicBezTo>
                    <a:pt x="14" y="93"/>
                    <a:pt x="14" y="93"/>
                    <a:pt x="14" y="93"/>
                  </a:cubicBezTo>
                  <a:cubicBezTo>
                    <a:pt x="14" y="93"/>
                    <a:pt x="14" y="93"/>
                    <a:pt x="14" y="93"/>
                  </a:cubicBezTo>
                  <a:cubicBezTo>
                    <a:pt x="16" y="92"/>
                    <a:pt x="16" y="92"/>
                    <a:pt x="16" y="92"/>
                  </a:cubicBezTo>
                  <a:cubicBezTo>
                    <a:pt x="16" y="91"/>
                    <a:pt x="16" y="91"/>
                    <a:pt x="16" y="91"/>
                  </a:cubicBezTo>
                  <a:cubicBezTo>
                    <a:pt x="15" y="90"/>
                    <a:pt x="15" y="90"/>
                    <a:pt x="15" y="90"/>
                  </a:cubicBezTo>
                  <a:cubicBezTo>
                    <a:pt x="16" y="91"/>
                    <a:pt x="16" y="91"/>
                    <a:pt x="16" y="91"/>
                  </a:cubicBezTo>
                  <a:cubicBezTo>
                    <a:pt x="17" y="90"/>
                    <a:pt x="17" y="90"/>
                    <a:pt x="17" y="90"/>
                  </a:cubicBezTo>
                  <a:cubicBezTo>
                    <a:pt x="17" y="90"/>
                    <a:pt x="17" y="90"/>
                    <a:pt x="17" y="90"/>
                  </a:cubicBezTo>
                  <a:cubicBezTo>
                    <a:pt x="18" y="90"/>
                    <a:pt x="18" y="90"/>
                    <a:pt x="18" y="90"/>
                  </a:cubicBezTo>
                  <a:cubicBezTo>
                    <a:pt x="18" y="89"/>
                    <a:pt x="18" y="89"/>
                    <a:pt x="18" y="89"/>
                  </a:cubicBezTo>
                  <a:cubicBezTo>
                    <a:pt x="18" y="89"/>
                    <a:pt x="18" y="89"/>
                    <a:pt x="18" y="89"/>
                  </a:cubicBezTo>
                  <a:cubicBezTo>
                    <a:pt x="19" y="89"/>
                    <a:pt x="19" y="89"/>
                    <a:pt x="19" y="89"/>
                  </a:cubicBezTo>
                  <a:cubicBezTo>
                    <a:pt x="19" y="88"/>
                    <a:pt x="19" y="88"/>
                    <a:pt x="19" y="88"/>
                  </a:cubicBezTo>
                  <a:cubicBezTo>
                    <a:pt x="18" y="87"/>
                    <a:pt x="18" y="87"/>
                    <a:pt x="18" y="87"/>
                  </a:cubicBezTo>
                  <a:cubicBezTo>
                    <a:pt x="19" y="87"/>
                    <a:pt x="19" y="87"/>
                    <a:pt x="19" y="87"/>
                  </a:cubicBezTo>
                  <a:cubicBezTo>
                    <a:pt x="18" y="86"/>
                    <a:pt x="18" y="86"/>
                    <a:pt x="18" y="86"/>
                  </a:cubicBezTo>
                  <a:cubicBezTo>
                    <a:pt x="17" y="86"/>
                    <a:pt x="17" y="86"/>
                    <a:pt x="17" y="86"/>
                  </a:cubicBezTo>
                  <a:cubicBezTo>
                    <a:pt x="17" y="85"/>
                    <a:pt x="17" y="85"/>
                    <a:pt x="17" y="85"/>
                  </a:cubicBezTo>
                  <a:cubicBezTo>
                    <a:pt x="18" y="85"/>
                    <a:pt x="18" y="85"/>
                    <a:pt x="18" y="85"/>
                  </a:cubicBezTo>
                  <a:cubicBezTo>
                    <a:pt x="19" y="86"/>
                    <a:pt x="19" y="86"/>
                    <a:pt x="19" y="86"/>
                  </a:cubicBezTo>
                  <a:cubicBezTo>
                    <a:pt x="19" y="87"/>
                    <a:pt x="19" y="87"/>
                    <a:pt x="19" y="87"/>
                  </a:cubicBezTo>
                  <a:cubicBezTo>
                    <a:pt x="19" y="87"/>
                    <a:pt x="19" y="87"/>
                    <a:pt x="19" y="87"/>
                  </a:cubicBezTo>
                  <a:cubicBezTo>
                    <a:pt x="20" y="87"/>
                    <a:pt x="20" y="87"/>
                    <a:pt x="20" y="87"/>
                  </a:cubicBezTo>
                  <a:cubicBezTo>
                    <a:pt x="20" y="88"/>
                    <a:pt x="20" y="88"/>
                    <a:pt x="20" y="88"/>
                  </a:cubicBezTo>
                  <a:cubicBezTo>
                    <a:pt x="20" y="88"/>
                    <a:pt x="20" y="88"/>
                    <a:pt x="20" y="88"/>
                  </a:cubicBezTo>
                  <a:cubicBezTo>
                    <a:pt x="21" y="88"/>
                    <a:pt x="21" y="88"/>
                    <a:pt x="21" y="88"/>
                  </a:cubicBezTo>
                  <a:cubicBezTo>
                    <a:pt x="21" y="88"/>
                    <a:pt x="21" y="88"/>
                    <a:pt x="21" y="88"/>
                  </a:cubicBezTo>
                  <a:cubicBezTo>
                    <a:pt x="20" y="87"/>
                    <a:pt x="20" y="87"/>
                    <a:pt x="20" y="87"/>
                  </a:cubicBezTo>
                  <a:cubicBezTo>
                    <a:pt x="21" y="87"/>
                    <a:pt x="21" y="87"/>
                    <a:pt x="21" y="87"/>
                  </a:cubicBezTo>
                  <a:cubicBezTo>
                    <a:pt x="21" y="87"/>
                    <a:pt x="21" y="87"/>
                    <a:pt x="21" y="87"/>
                  </a:cubicBezTo>
                  <a:cubicBezTo>
                    <a:pt x="21" y="88"/>
                    <a:pt x="21" y="88"/>
                    <a:pt x="21" y="88"/>
                  </a:cubicBezTo>
                  <a:cubicBezTo>
                    <a:pt x="23" y="87"/>
                    <a:pt x="23" y="87"/>
                    <a:pt x="23" y="87"/>
                  </a:cubicBezTo>
                  <a:cubicBezTo>
                    <a:pt x="23" y="86"/>
                    <a:pt x="23" y="86"/>
                    <a:pt x="23" y="86"/>
                  </a:cubicBezTo>
                  <a:cubicBezTo>
                    <a:pt x="23" y="85"/>
                    <a:pt x="23" y="85"/>
                    <a:pt x="23" y="85"/>
                  </a:cubicBezTo>
                  <a:cubicBezTo>
                    <a:pt x="22" y="85"/>
                    <a:pt x="22" y="85"/>
                    <a:pt x="22" y="85"/>
                  </a:cubicBezTo>
                  <a:cubicBezTo>
                    <a:pt x="22" y="84"/>
                    <a:pt x="22" y="84"/>
                    <a:pt x="22" y="84"/>
                  </a:cubicBezTo>
                  <a:cubicBezTo>
                    <a:pt x="22" y="84"/>
                    <a:pt x="22" y="84"/>
                    <a:pt x="22" y="84"/>
                  </a:cubicBezTo>
                  <a:cubicBezTo>
                    <a:pt x="22" y="84"/>
                    <a:pt x="22" y="84"/>
                    <a:pt x="22" y="84"/>
                  </a:cubicBezTo>
                  <a:cubicBezTo>
                    <a:pt x="23" y="84"/>
                    <a:pt x="23" y="84"/>
                    <a:pt x="23" y="84"/>
                  </a:cubicBezTo>
                  <a:cubicBezTo>
                    <a:pt x="23" y="83"/>
                    <a:pt x="23" y="83"/>
                    <a:pt x="23" y="83"/>
                  </a:cubicBezTo>
                  <a:cubicBezTo>
                    <a:pt x="22" y="83"/>
                    <a:pt x="22" y="83"/>
                    <a:pt x="22" y="83"/>
                  </a:cubicBezTo>
                  <a:cubicBezTo>
                    <a:pt x="22" y="82"/>
                    <a:pt x="22" y="82"/>
                    <a:pt x="22" y="82"/>
                  </a:cubicBezTo>
                  <a:cubicBezTo>
                    <a:pt x="23" y="82"/>
                    <a:pt x="23" y="82"/>
                    <a:pt x="23" y="82"/>
                  </a:cubicBezTo>
                  <a:cubicBezTo>
                    <a:pt x="24" y="82"/>
                    <a:pt x="24" y="82"/>
                    <a:pt x="24" y="82"/>
                  </a:cubicBezTo>
                  <a:cubicBezTo>
                    <a:pt x="23" y="83"/>
                    <a:pt x="23" y="83"/>
                    <a:pt x="23" y="83"/>
                  </a:cubicBezTo>
                  <a:cubicBezTo>
                    <a:pt x="23" y="84"/>
                    <a:pt x="23" y="84"/>
                    <a:pt x="23" y="84"/>
                  </a:cubicBezTo>
                  <a:cubicBezTo>
                    <a:pt x="23" y="85"/>
                    <a:pt x="23" y="85"/>
                    <a:pt x="23" y="85"/>
                  </a:cubicBezTo>
                  <a:cubicBezTo>
                    <a:pt x="24" y="85"/>
                    <a:pt x="24" y="85"/>
                    <a:pt x="24" y="85"/>
                  </a:cubicBezTo>
                  <a:cubicBezTo>
                    <a:pt x="24" y="86"/>
                    <a:pt x="24" y="86"/>
                    <a:pt x="24" y="86"/>
                  </a:cubicBezTo>
                  <a:cubicBezTo>
                    <a:pt x="25" y="87"/>
                    <a:pt x="25" y="87"/>
                    <a:pt x="25" y="87"/>
                  </a:cubicBezTo>
                  <a:cubicBezTo>
                    <a:pt x="26" y="87"/>
                    <a:pt x="26" y="87"/>
                    <a:pt x="26" y="87"/>
                  </a:cubicBezTo>
                  <a:cubicBezTo>
                    <a:pt x="26" y="87"/>
                    <a:pt x="26" y="87"/>
                    <a:pt x="26" y="87"/>
                  </a:cubicBezTo>
                  <a:cubicBezTo>
                    <a:pt x="26" y="87"/>
                    <a:pt x="26" y="87"/>
                    <a:pt x="26" y="87"/>
                  </a:cubicBezTo>
                  <a:cubicBezTo>
                    <a:pt x="27" y="88"/>
                    <a:pt x="27" y="88"/>
                    <a:pt x="27" y="88"/>
                  </a:cubicBezTo>
                  <a:cubicBezTo>
                    <a:pt x="27" y="88"/>
                    <a:pt x="27" y="88"/>
                    <a:pt x="27" y="88"/>
                  </a:cubicBezTo>
                  <a:cubicBezTo>
                    <a:pt x="28" y="88"/>
                    <a:pt x="28" y="88"/>
                    <a:pt x="28" y="88"/>
                  </a:cubicBezTo>
                  <a:cubicBezTo>
                    <a:pt x="27" y="85"/>
                    <a:pt x="27" y="85"/>
                    <a:pt x="27" y="85"/>
                  </a:cubicBezTo>
                  <a:cubicBezTo>
                    <a:pt x="27" y="84"/>
                    <a:pt x="27" y="84"/>
                    <a:pt x="27" y="84"/>
                  </a:cubicBezTo>
                  <a:cubicBezTo>
                    <a:pt x="27" y="83"/>
                    <a:pt x="27" y="83"/>
                    <a:pt x="27" y="83"/>
                  </a:cubicBezTo>
                  <a:cubicBezTo>
                    <a:pt x="28" y="83"/>
                    <a:pt x="28" y="83"/>
                    <a:pt x="28" y="83"/>
                  </a:cubicBezTo>
                  <a:cubicBezTo>
                    <a:pt x="27" y="82"/>
                    <a:pt x="27" y="82"/>
                    <a:pt x="27" y="82"/>
                  </a:cubicBezTo>
                  <a:cubicBezTo>
                    <a:pt x="27" y="82"/>
                    <a:pt x="27" y="82"/>
                    <a:pt x="27" y="82"/>
                  </a:cubicBezTo>
                  <a:cubicBezTo>
                    <a:pt x="29" y="82"/>
                    <a:pt x="29" y="82"/>
                    <a:pt x="29" y="82"/>
                  </a:cubicBezTo>
                  <a:cubicBezTo>
                    <a:pt x="29" y="81"/>
                    <a:pt x="29" y="81"/>
                    <a:pt x="29" y="81"/>
                  </a:cubicBezTo>
                  <a:cubicBezTo>
                    <a:pt x="29" y="80"/>
                    <a:pt x="29" y="80"/>
                    <a:pt x="29" y="80"/>
                  </a:cubicBezTo>
                  <a:cubicBezTo>
                    <a:pt x="30" y="79"/>
                    <a:pt x="30" y="79"/>
                    <a:pt x="30" y="79"/>
                  </a:cubicBezTo>
                  <a:cubicBezTo>
                    <a:pt x="29" y="78"/>
                    <a:pt x="29" y="78"/>
                    <a:pt x="29" y="78"/>
                  </a:cubicBezTo>
                  <a:cubicBezTo>
                    <a:pt x="29" y="76"/>
                    <a:pt x="29" y="76"/>
                    <a:pt x="29" y="76"/>
                  </a:cubicBezTo>
                  <a:cubicBezTo>
                    <a:pt x="28" y="75"/>
                    <a:pt x="28" y="75"/>
                    <a:pt x="28" y="75"/>
                  </a:cubicBezTo>
                  <a:cubicBezTo>
                    <a:pt x="28" y="74"/>
                    <a:pt x="28" y="74"/>
                    <a:pt x="28" y="74"/>
                  </a:cubicBezTo>
                  <a:cubicBezTo>
                    <a:pt x="30" y="74"/>
                    <a:pt x="30" y="74"/>
                    <a:pt x="30" y="74"/>
                  </a:cubicBezTo>
                  <a:cubicBezTo>
                    <a:pt x="30" y="72"/>
                    <a:pt x="30" y="72"/>
                    <a:pt x="30" y="72"/>
                  </a:cubicBezTo>
                  <a:cubicBezTo>
                    <a:pt x="31" y="71"/>
                    <a:pt x="31" y="71"/>
                    <a:pt x="31" y="71"/>
                  </a:cubicBezTo>
                  <a:cubicBezTo>
                    <a:pt x="29" y="70"/>
                    <a:pt x="29" y="70"/>
                    <a:pt x="29" y="70"/>
                  </a:cubicBezTo>
                  <a:cubicBezTo>
                    <a:pt x="28" y="69"/>
                    <a:pt x="28" y="69"/>
                    <a:pt x="28" y="69"/>
                  </a:cubicBezTo>
                  <a:cubicBezTo>
                    <a:pt x="28" y="68"/>
                    <a:pt x="28" y="68"/>
                    <a:pt x="28" y="68"/>
                  </a:cubicBezTo>
                  <a:cubicBezTo>
                    <a:pt x="28" y="66"/>
                    <a:pt x="28" y="66"/>
                    <a:pt x="28" y="66"/>
                  </a:cubicBezTo>
                  <a:cubicBezTo>
                    <a:pt x="28" y="65"/>
                    <a:pt x="28" y="65"/>
                    <a:pt x="28" y="65"/>
                  </a:cubicBezTo>
                  <a:cubicBezTo>
                    <a:pt x="27" y="64"/>
                    <a:pt x="27" y="64"/>
                    <a:pt x="27" y="64"/>
                  </a:cubicBezTo>
                  <a:cubicBezTo>
                    <a:pt x="28" y="62"/>
                    <a:pt x="28" y="62"/>
                    <a:pt x="28" y="62"/>
                  </a:cubicBezTo>
                  <a:cubicBezTo>
                    <a:pt x="27" y="60"/>
                    <a:pt x="27" y="60"/>
                    <a:pt x="27" y="60"/>
                  </a:cubicBezTo>
                  <a:cubicBezTo>
                    <a:pt x="27" y="58"/>
                    <a:pt x="27" y="58"/>
                    <a:pt x="27" y="58"/>
                  </a:cubicBezTo>
                  <a:cubicBezTo>
                    <a:pt x="27" y="56"/>
                    <a:pt x="27" y="56"/>
                    <a:pt x="27" y="56"/>
                  </a:cubicBezTo>
                  <a:cubicBezTo>
                    <a:pt x="28" y="55"/>
                    <a:pt x="28" y="55"/>
                    <a:pt x="28" y="55"/>
                  </a:cubicBezTo>
                  <a:cubicBezTo>
                    <a:pt x="29" y="54"/>
                    <a:pt x="29" y="54"/>
                    <a:pt x="29" y="54"/>
                  </a:cubicBezTo>
                  <a:cubicBezTo>
                    <a:pt x="30" y="55"/>
                    <a:pt x="30" y="55"/>
                    <a:pt x="30" y="55"/>
                  </a:cubicBezTo>
                  <a:cubicBezTo>
                    <a:pt x="32" y="55"/>
                    <a:pt x="32" y="55"/>
                    <a:pt x="32" y="55"/>
                  </a:cubicBezTo>
                  <a:cubicBezTo>
                    <a:pt x="33" y="54"/>
                    <a:pt x="33" y="54"/>
                    <a:pt x="33" y="54"/>
                  </a:cubicBezTo>
                  <a:cubicBezTo>
                    <a:pt x="33" y="52"/>
                    <a:pt x="33" y="52"/>
                    <a:pt x="33" y="52"/>
                  </a:cubicBezTo>
                  <a:cubicBezTo>
                    <a:pt x="32" y="52"/>
                    <a:pt x="32" y="52"/>
                    <a:pt x="32" y="52"/>
                  </a:cubicBezTo>
                  <a:cubicBezTo>
                    <a:pt x="32" y="51"/>
                    <a:pt x="32" y="51"/>
                    <a:pt x="32" y="51"/>
                  </a:cubicBezTo>
                  <a:cubicBezTo>
                    <a:pt x="34" y="47"/>
                    <a:pt x="34" y="47"/>
                    <a:pt x="34" y="47"/>
                  </a:cubicBezTo>
                  <a:cubicBezTo>
                    <a:pt x="34" y="45"/>
                    <a:pt x="34" y="45"/>
                    <a:pt x="34" y="45"/>
                  </a:cubicBezTo>
                  <a:cubicBezTo>
                    <a:pt x="34" y="44"/>
                    <a:pt x="34" y="44"/>
                    <a:pt x="34" y="44"/>
                  </a:cubicBezTo>
                  <a:cubicBezTo>
                    <a:pt x="35" y="43"/>
                    <a:pt x="35" y="43"/>
                    <a:pt x="35" y="43"/>
                  </a:cubicBezTo>
                  <a:cubicBezTo>
                    <a:pt x="35" y="41"/>
                    <a:pt x="35" y="41"/>
                    <a:pt x="35" y="41"/>
                  </a:cubicBezTo>
                  <a:cubicBezTo>
                    <a:pt x="34" y="41"/>
                    <a:pt x="34" y="41"/>
                    <a:pt x="34" y="41"/>
                  </a:cubicBezTo>
                  <a:cubicBezTo>
                    <a:pt x="34" y="40"/>
                    <a:pt x="34" y="40"/>
                    <a:pt x="34" y="40"/>
                  </a:cubicBezTo>
                  <a:cubicBezTo>
                    <a:pt x="35" y="39"/>
                    <a:pt x="35" y="39"/>
                    <a:pt x="35" y="39"/>
                  </a:cubicBezTo>
                  <a:cubicBezTo>
                    <a:pt x="37" y="39"/>
                    <a:pt x="37" y="39"/>
                    <a:pt x="37" y="39"/>
                  </a:cubicBezTo>
                  <a:cubicBezTo>
                    <a:pt x="38" y="38"/>
                    <a:pt x="38" y="38"/>
                    <a:pt x="38" y="38"/>
                  </a:cubicBezTo>
                  <a:cubicBezTo>
                    <a:pt x="38" y="38"/>
                    <a:pt x="38" y="38"/>
                    <a:pt x="38" y="38"/>
                  </a:cubicBezTo>
                  <a:cubicBezTo>
                    <a:pt x="39" y="36"/>
                    <a:pt x="39" y="36"/>
                    <a:pt x="39" y="36"/>
                  </a:cubicBezTo>
                  <a:cubicBezTo>
                    <a:pt x="40" y="34"/>
                    <a:pt x="40" y="34"/>
                    <a:pt x="40" y="34"/>
                  </a:cubicBezTo>
                  <a:cubicBezTo>
                    <a:pt x="41" y="33"/>
                    <a:pt x="41" y="33"/>
                    <a:pt x="41" y="33"/>
                  </a:cubicBezTo>
                  <a:cubicBezTo>
                    <a:pt x="40" y="32"/>
                    <a:pt x="40" y="32"/>
                    <a:pt x="40" y="32"/>
                  </a:cubicBezTo>
                  <a:cubicBezTo>
                    <a:pt x="40" y="32"/>
                    <a:pt x="40" y="32"/>
                    <a:pt x="40" y="32"/>
                  </a:cubicBezTo>
                  <a:cubicBezTo>
                    <a:pt x="40" y="30"/>
                    <a:pt x="40" y="30"/>
                    <a:pt x="40" y="30"/>
                  </a:cubicBezTo>
                  <a:cubicBezTo>
                    <a:pt x="40" y="29"/>
                    <a:pt x="40" y="29"/>
                    <a:pt x="40" y="29"/>
                  </a:cubicBezTo>
                  <a:cubicBezTo>
                    <a:pt x="41" y="29"/>
                    <a:pt x="41" y="29"/>
                    <a:pt x="41" y="29"/>
                  </a:cubicBezTo>
                  <a:cubicBezTo>
                    <a:pt x="41" y="28"/>
                    <a:pt x="41" y="28"/>
                    <a:pt x="41" y="28"/>
                  </a:cubicBezTo>
                  <a:cubicBezTo>
                    <a:pt x="42" y="27"/>
                    <a:pt x="42" y="27"/>
                    <a:pt x="42" y="27"/>
                  </a:cubicBezTo>
                  <a:cubicBezTo>
                    <a:pt x="42" y="26"/>
                    <a:pt x="42" y="26"/>
                    <a:pt x="42" y="26"/>
                  </a:cubicBezTo>
                  <a:cubicBezTo>
                    <a:pt x="43" y="26"/>
                    <a:pt x="43" y="26"/>
                    <a:pt x="43" y="26"/>
                  </a:cubicBezTo>
                  <a:cubicBezTo>
                    <a:pt x="44" y="26"/>
                    <a:pt x="44" y="26"/>
                    <a:pt x="44" y="26"/>
                  </a:cubicBezTo>
                  <a:cubicBezTo>
                    <a:pt x="45" y="26"/>
                    <a:pt x="45" y="26"/>
                    <a:pt x="45" y="26"/>
                  </a:cubicBezTo>
                  <a:cubicBezTo>
                    <a:pt x="45" y="26"/>
                    <a:pt x="45" y="26"/>
                    <a:pt x="45" y="26"/>
                  </a:cubicBezTo>
                  <a:cubicBezTo>
                    <a:pt x="46" y="26"/>
                    <a:pt x="46" y="26"/>
                    <a:pt x="46" y="26"/>
                  </a:cubicBezTo>
                  <a:cubicBezTo>
                    <a:pt x="45" y="25"/>
                    <a:pt x="45" y="25"/>
                    <a:pt x="45" y="25"/>
                  </a:cubicBezTo>
                  <a:cubicBezTo>
                    <a:pt x="46" y="24"/>
                    <a:pt x="46" y="24"/>
                    <a:pt x="46" y="24"/>
                  </a:cubicBezTo>
                  <a:cubicBezTo>
                    <a:pt x="46" y="24"/>
                    <a:pt x="46" y="24"/>
                    <a:pt x="46" y="24"/>
                  </a:cubicBezTo>
                  <a:cubicBezTo>
                    <a:pt x="46" y="24"/>
                    <a:pt x="46" y="24"/>
                    <a:pt x="46" y="24"/>
                  </a:cubicBezTo>
                  <a:cubicBezTo>
                    <a:pt x="45" y="23"/>
                    <a:pt x="45" y="23"/>
                    <a:pt x="45" y="23"/>
                  </a:cubicBezTo>
                  <a:cubicBezTo>
                    <a:pt x="46" y="22"/>
                    <a:pt x="46" y="22"/>
                    <a:pt x="46" y="22"/>
                  </a:cubicBezTo>
                  <a:cubicBezTo>
                    <a:pt x="47" y="22"/>
                    <a:pt x="47" y="22"/>
                    <a:pt x="47" y="22"/>
                  </a:cubicBezTo>
                  <a:cubicBezTo>
                    <a:pt x="48" y="22"/>
                    <a:pt x="48" y="22"/>
                    <a:pt x="48" y="22"/>
                  </a:cubicBezTo>
                  <a:cubicBezTo>
                    <a:pt x="49" y="22"/>
                    <a:pt x="49" y="22"/>
                    <a:pt x="49" y="22"/>
                  </a:cubicBezTo>
                  <a:cubicBezTo>
                    <a:pt x="50" y="23"/>
                    <a:pt x="50" y="23"/>
                    <a:pt x="50" y="23"/>
                  </a:cubicBezTo>
                  <a:cubicBezTo>
                    <a:pt x="51" y="23"/>
                    <a:pt x="51" y="23"/>
                    <a:pt x="51" y="23"/>
                  </a:cubicBezTo>
                  <a:cubicBezTo>
                    <a:pt x="52" y="23"/>
                    <a:pt x="52" y="23"/>
                    <a:pt x="52" y="23"/>
                  </a:cubicBezTo>
                  <a:cubicBezTo>
                    <a:pt x="52" y="23"/>
                    <a:pt x="52" y="23"/>
                    <a:pt x="52" y="23"/>
                  </a:cubicBezTo>
                  <a:cubicBezTo>
                    <a:pt x="53" y="23"/>
                    <a:pt x="53" y="23"/>
                    <a:pt x="53" y="23"/>
                  </a:cubicBezTo>
                  <a:cubicBezTo>
                    <a:pt x="53" y="22"/>
                    <a:pt x="53" y="22"/>
                    <a:pt x="53" y="22"/>
                  </a:cubicBezTo>
                  <a:cubicBezTo>
                    <a:pt x="52" y="22"/>
                    <a:pt x="52" y="22"/>
                    <a:pt x="52" y="22"/>
                  </a:cubicBezTo>
                  <a:cubicBezTo>
                    <a:pt x="52" y="21"/>
                    <a:pt x="52" y="21"/>
                    <a:pt x="52" y="21"/>
                  </a:cubicBezTo>
                  <a:cubicBezTo>
                    <a:pt x="53" y="20"/>
                    <a:pt x="53" y="20"/>
                    <a:pt x="53" y="20"/>
                  </a:cubicBezTo>
                  <a:cubicBezTo>
                    <a:pt x="53" y="19"/>
                    <a:pt x="53" y="19"/>
                    <a:pt x="53" y="19"/>
                  </a:cubicBezTo>
                  <a:cubicBezTo>
                    <a:pt x="52" y="19"/>
                    <a:pt x="52" y="19"/>
                    <a:pt x="52" y="19"/>
                  </a:cubicBezTo>
                  <a:cubicBezTo>
                    <a:pt x="52" y="18"/>
                    <a:pt x="52" y="18"/>
                    <a:pt x="52" y="18"/>
                  </a:cubicBezTo>
                  <a:cubicBezTo>
                    <a:pt x="53" y="18"/>
                    <a:pt x="53" y="18"/>
                    <a:pt x="53" y="18"/>
                  </a:cubicBezTo>
                  <a:cubicBezTo>
                    <a:pt x="54" y="18"/>
                    <a:pt x="54" y="18"/>
                    <a:pt x="54" y="18"/>
                  </a:cubicBezTo>
                  <a:cubicBezTo>
                    <a:pt x="54" y="18"/>
                    <a:pt x="54" y="18"/>
                    <a:pt x="54" y="18"/>
                  </a:cubicBezTo>
                  <a:cubicBezTo>
                    <a:pt x="54" y="18"/>
                    <a:pt x="54" y="18"/>
                    <a:pt x="54" y="18"/>
                  </a:cubicBezTo>
                  <a:cubicBezTo>
                    <a:pt x="55" y="18"/>
                    <a:pt x="55" y="18"/>
                    <a:pt x="55" y="18"/>
                  </a:cubicBezTo>
                  <a:cubicBezTo>
                    <a:pt x="55" y="18"/>
                    <a:pt x="55" y="18"/>
                    <a:pt x="55" y="18"/>
                  </a:cubicBezTo>
                  <a:cubicBezTo>
                    <a:pt x="55" y="18"/>
                    <a:pt x="55" y="18"/>
                    <a:pt x="55" y="18"/>
                  </a:cubicBezTo>
                  <a:cubicBezTo>
                    <a:pt x="55" y="17"/>
                    <a:pt x="55" y="17"/>
                    <a:pt x="55" y="17"/>
                  </a:cubicBezTo>
                  <a:cubicBezTo>
                    <a:pt x="55" y="17"/>
                    <a:pt x="55" y="17"/>
                    <a:pt x="55" y="17"/>
                  </a:cubicBezTo>
                  <a:cubicBezTo>
                    <a:pt x="56" y="16"/>
                    <a:pt x="56" y="16"/>
                    <a:pt x="56" y="16"/>
                  </a:cubicBezTo>
                  <a:cubicBezTo>
                    <a:pt x="57" y="16"/>
                    <a:pt x="57" y="16"/>
                    <a:pt x="57" y="16"/>
                  </a:cubicBezTo>
                  <a:cubicBezTo>
                    <a:pt x="57" y="17"/>
                    <a:pt x="57" y="17"/>
                    <a:pt x="57" y="17"/>
                  </a:cubicBezTo>
                  <a:cubicBezTo>
                    <a:pt x="59" y="19"/>
                    <a:pt x="59" y="19"/>
                    <a:pt x="59" y="19"/>
                  </a:cubicBezTo>
                  <a:cubicBezTo>
                    <a:pt x="60" y="19"/>
                    <a:pt x="60" y="19"/>
                    <a:pt x="60" y="19"/>
                  </a:cubicBezTo>
                  <a:cubicBezTo>
                    <a:pt x="60" y="20"/>
                    <a:pt x="60" y="20"/>
                    <a:pt x="60" y="20"/>
                  </a:cubicBezTo>
                  <a:cubicBezTo>
                    <a:pt x="62" y="21"/>
                    <a:pt x="62" y="21"/>
                    <a:pt x="62" y="21"/>
                  </a:cubicBezTo>
                  <a:cubicBezTo>
                    <a:pt x="64" y="21"/>
                    <a:pt x="64" y="21"/>
                    <a:pt x="64" y="21"/>
                  </a:cubicBezTo>
                  <a:cubicBezTo>
                    <a:pt x="65" y="20"/>
                    <a:pt x="65" y="20"/>
                    <a:pt x="65" y="20"/>
                  </a:cubicBezTo>
                  <a:cubicBezTo>
                    <a:pt x="65" y="19"/>
                    <a:pt x="65" y="19"/>
                    <a:pt x="65" y="19"/>
                  </a:cubicBezTo>
                  <a:cubicBezTo>
                    <a:pt x="66" y="19"/>
                    <a:pt x="66" y="19"/>
                    <a:pt x="66" y="19"/>
                  </a:cubicBezTo>
                  <a:cubicBezTo>
                    <a:pt x="68" y="20"/>
                    <a:pt x="68" y="20"/>
                    <a:pt x="68" y="20"/>
                  </a:cubicBezTo>
                  <a:cubicBezTo>
                    <a:pt x="69" y="20"/>
                    <a:pt x="69" y="20"/>
                    <a:pt x="69" y="20"/>
                  </a:cubicBezTo>
                  <a:cubicBezTo>
                    <a:pt x="69" y="19"/>
                    <a:pt x="69" y="19"/>
                    <a:pt x="69" y="19"/>
                  </a:cubicBezTo>
                  <a:cubicBezTo>
                    <a:pt x="70" y="19"/>
                    <a:pt x="70" y="19"/>
                    <a:pt x="70" y="19"/>
                  </a:cubicBezTo>
                  <a:cubicBezTo>
                    <a:pt x="70" y="19"/>
                    <a:pt x="70" y="19"/>
                    <a:pt x="70" y="19"/>
                  </a:cubicBezTo>
                  <a:cubicBezTo>
                    <a:pt x="71" y="19"/>
                    <a:pt x="71" y="19"/>
                    <a:pt x="71" y="19"/>
                  </a:cubicBezTo>
                  <a:cubicBezTo>
                    <a:pt x="72" y="18"/>
                    <a:pt x="72" y="18"/>
                    <a:pt x="72" y="18"/>
                  </a:cubicBezTo>
                  <a:cubicBezTo>
                    <a:pt x="72" y="18"/>
                    <a:pt x="72" y="18"/>
                    <a:pt x="72" y="18"/>
                  </a:cubicBezTo>
                  <a:cubicBezTo>
                    <a:pt x="72" y="17"/>
                    <a:pt x="72" y="17"/>
                    <a:pt x="72" y="17"/>
                  </a:cubicBezTo>
                  <a:cubicBezTo>
                    <a:pt x="72" y="16"/>
                    <a:pt x="72" y="16"/>
                    <a:pt x="72" y="16"/>
                  </a:cubicBezTo>
                  <a:cubicBezTo>
                    <a:pt x="72" y="14"/>
                    <a:pt x="72" y="14"/>
                    <a:pt x="72" y="14"/>
                  </a:cubicBezTo>
                  <a:cubicBezTo>
                    <a:pt x="72" y="13"/>
                    <a:pt x="72" y="13"/>
                    <a:pt x="72" y="13"/>
                  </a:cubicBezTo>
                  <a:cubicBezTo>
                    <a:pt x="72" y="12"/>
                    <a:pt x="72" y="12"/>
                    <a:pt x="72" y="12"/>
                  </a:cubicBezTo>
                  <a:cubicBezTo>
                    <a:pt x="72" y="12"/>
                    <a:pt x="72" y="12"/>
                    <a:pt x="72" y="12"/>
                  </a:cubicBezTo>
                  <a:cubicBezTo>
                    <a:pt x="73" y="11"/>
                    <a:pt x="73" y="11"/>
                    <a:pt x="73" y="11"/>
                  </a:cubicBezTo>
                  <a:cubicBezTo>
                    <a:pt x="73" y="11"/>
                    <a:pt x="73" y="11"/>
                    <a:pt x="73" y="11"/>
                  </a:cubicBezTo>
                  <a:cubicBezTo>
                    <a:pt x="74" y="10"/>
                    <a:pt x="74" y="10"/>
                    <a:pt x="74" y="10"/>
                  </a:cubicBezTo>
                  <a:cubicBezTo>
                    <a:pt x="75" y="11"/>
                    <a:pt x="75" y="11"/>
                    <a:pt x="75" y="11"/>
                  </a:cubicBezTo>
                  <a:cubicBezTo>
                    <a:pt x="76" y="11"/>
                    <a:pt x="76" y="11"/>
                    <a:pt x="76" y="11"/>
                  </a:cubicBezTo>
                  <a:cubicBezTo>
                    <a:pt x="76" y="10"/>
                    <a:pt x="76" y="10"/>
                    <a:pt x="76" y="10"/>
                  </a:cubicBezTo>
                  <a:cubicBezTo>
                    <a:pt x="76" y="9"/>
                    <a:pt x="76" y="9"/>
                    <a:pt x="76" y="9"/>
                  </a:cubicBezTo>
                  <a:cubicBezTo>
                    <a:pt x="78" y="9"/>
                    <a:pt x="78" y="9"/>
                    <a:pt x="78" y="9"/>
                  </a:cubicBezTo>
                  <a:cubicBezTo>
                    <a:pt x="79" y="10"/>
                    <a:pt x="79" y="10"/>
                    <a:pt x="79" y="10"/>
                  </a:cubicBezTo>
                  <a:cubicBezTo>
                    <a:pt x="80" y="11"/>
                    <a:pt x="80" y="11"/>
                    <a:pt x="80" y="11"/>
                  </a:cubicBezTo>
                  <a:cubicBezTo>
                    <a:pt x="81" y="12"/>
                    <a:pt x="81" y="12"/>
                    <a:pt x="81" y="12"/>
                  </a:cubicBezTo>
                  <a:cubicBezTo>
                    <a:pt x="82" y="12"/>
                    <a:pt x="82" y="12"/>
                    <a:pt x="82" y="12"/>
                  </a:cubicBezTo>
                  <a:cubicBezTo>
                    <a:pt x="83" y="12"/>
                    <a:pt x="83" y="12"/>
                    <a:pt x="83" y="12"/>
                  </a:cubicBezTo>
                  <a:cubicBezTo>
                    <a:pt x="83" y="13"/>
                    <a:pt x="83" y="13"/>
                    <a:pt x="83" y="13"/>
                  </a:cubicBezTo>
                  <a:cubicBezTo>
                    <a:pt x="84" y="14"/>
                    <a:pt x="84" y="14"/>
                    <a:pt x="84" y="14"/>
                  </a:cubicBezTo>
                  <a:cubicBezTo>
                    <a:pt x="84" y="15"/>
                    <a:pt x="84" y="15"/>
                    <a:pt x="84" y="15"/>
                  </a:cubicBezTo>
                  <a:cubicBezTo>
                    <a:pt x="83" y="16"/>
                    <a:pt x="83" y="16"/>
                    <a:pt x="83" y="16"/>
                  </a:cubicBezTo>
                  <a:cubicBezTo>
                    <a:pt x="83" y="17"/>
                    <a:pt x="83" y="17"/>
                    <a:pt x="83" y="17"/>
                  </a:cubicBezTo>
                  <a:close/>
                  <a:moveTo>
                    <a:pt x="4" y="87"/>
                  </a:moveTo>
                  <a:cubicBezTo>
                    <a:pt x="4" y="87"/>
                    <a:pt x="4" y="87"/>
                    <a:pt x="4" y="87"/>
                  </a:cubicBezTo>
                  <a:cubicBezTo>
                    <a:pt x="4" y="88"/>
                    <a:pt x="4" y="88"/>
                    <a:pt x="4" y="88"/>
                  </a:cubicBezTo>
                  <a:cubicBezTo>
                    <a:pt x="4" y="87"/>
                    <a:pt x="4" y="87"/>
                    <a:pt x="4" y="87"/>
                  </a:cubicBezTo>
                  <a:close/>
                  <a:moveTo>
                    <a:pt x="2" y="82"/>
                  </a:moveTo>
                  <a:cubicBezTo>
                    <a:pt x="2" y="82"/>
                    <a:pt x="2" y="82"/>
                    <a:pt x="2" y="82"/>
                  </a:cubicBezTo>
                  <a:cubicBezTo>
                    <a:pt x="3" y="83"/>
                    <a:pt x="3" y="83"/>
                    <a:pt x="3" y="83"/>
                  </a:cubicBezTo>
                  <a:cubicBezTo>
                    <a:pt x="2" y="83"/>
                    <a:pt x="2" y="83"/>
                    <a:pt x="2" y="83"/>
                  </a:cubicBezTo>
                  <a:cubicBezTo>
                    <a:pt x="2" y="82"/>
                    <a:pt x="2" y="82"/>
                    <a:pt x="2" y="82"/>
                  </a:cubicBezTo>
                  <a:close/>
                  <a:moveTo>
                    <a:pt x="3" y="81"/>
                  </a:moveTo>
                  <a:cubicBezTo>
                    <a:pt x="3" y="81"/>
                    <a:pt x="3" y="81"/>
                    <a:pt x="3" y="81"/>
                  </a:cubicBezTo>
                  <a:cubicBezTo>
                    <a:pt x="3" y="81"/>
                    <a:pt x="3" y="81"/>
                    <a:pt x="3" y="81"/>
                  </a:cubicBezTo>
                  <a:cubicBezTo>
                    <a:pt x="3" y="81"/>
                    <a:pt x="3" y="81"/>
                    <a:pt x="3" y="81"/>
                  </a:cubicBezTo>
                  <a:close/>
                  <a:moveTo>
                    <a:pt x="2" y="80"/>
                  </a:moveTo>
                  <a:cubicBezTo>
                    <a:pt x="2" y="81"/>
                    <a:pt x="2" y="81"/>
                    <a:pt x="2" y="81"/>
                  </a:cubicBezTo>
                  <a:cubicBezTo>
                    <a:pt x="2" y="81"/>
                    <a:pt x="2" y="81"/>
                    <a:pt x="2" y="81"/>
                  </a:cubicBezTo>
                  <a:cubicBezTo>
                    <a:pt x="2" y="80"/>
                    <a:pt x="2" y="80"/>
                    <a:pt x="2" y="80"/>
                  </a:cubicBezTo>
                  <a:close/>
                  <a:moveTo>
                    <a:pt x="1" y="77"/>
                  </a:moveTo>
                  <a:cubicBezTo>
                    <a:pt x="0" y="77"/>
                    <a:pt x="0" y="77"/>
                    <a:pt x="0" y="77"/>
                  </a:cubicBezTo>
                  <a:cubicBezTo>
                    <a:pt x="1" y="76"/>
                    <a:pt x="1" y="76"/>
                    <a:pt x="1" y="76"/>
                  </a:cubicBezTo>
                  <a:cubicBezTo>
                    <a:pt x="1" y="76"/>
                    <a:pt x="1" y="77"/>
                    <a:pt x="1" y="77"/>
                  </a:cubicBezTo>
                  <a:close/>
                  <a:moveTo>
                    <a:pt x="1" y="78"/>
                  </a:moveTo>
                  <a:cubicBezTo>
                    <a:pt x="1" y="78"/>
                    <a:pt x="1" y="78"/>
                    <a:pt x="1" y="78"/>
                  </a:cubicBezTo>
                  <a:cubicBezTo>
                    <a:pt x="1" y="78"/>
                    <a:pt x="1" y="78"/>
                    <a:pt x="1" y="78"/>
                  </a:cubicBezTo>
                  <a:cubicBezTo>
                    <a:pt x="1" y="78"/>
                    <a:pt x="1" y="78"/>
                    <a:pt x="1" y="78"/>
                  </a:cubicBezTo>
                  <a:close/>
                  <a:moveTo>
                    <a:pt x="2" y="79"/>
                  </a:moveTo>
                  <a:cubicBezTo>
                    <a:pt x="2" y="79"/>
                    <a:pt x="3" y="79"/>
                    <a:pt x="3" y="79"/>
                  </a:cubicBezTo>
                  <a:cubicBezTo>
                    <a:pt x="3" y="80"/>
                    <a:pt x="3" y="80"/>
                    <a:pt x="3" y="80"/>
                  </a:cubicBezTo>
                  <a:cubicBezTo>
                    <a:pt x="2" y="79"/>
                    <a:pt x="2" y="79"/>
                    <a:pt x="2" y="79"/>
                  </a:cubicBezTo>
                  <a:close/>
                  <a:moveTo>
                    <a:pt x="1" y="80"/>
                  </a:moveTo>
                  <a:cubicBezTo>
                    <a:pt x="0" y="79"/>
                    <a:pt x="0" y="79"/>
                    <a:pt x="0" y="79"/>
                  </a:cubicBezTo>
                  <a:cubicBezTo>
                    <a:pt x="1" y="79"/>
                    <a:pt x="1" y="79"/>
                    <a:pt x="1" y="79"/>
                  </a:cubicBezTo>
                  <a:cubicBezTo>
                    <a:pt x="1" y="80"/>
                    <a:pt x="1" y="80"/>
                    <a:pt x="1" y="80"/>
                  </a:cubicBezTo>
                  <a:close/>
                  <a:moveTo>
                    <a:pt x="0" y="75"/>
                  </a:moveTo>
                  <a:cubicBezTo>
                    <a:pt x="0" y="76"/>
                    <a:pt x="0" y="76"/>
                    <a:pt x="0" y="76"/>
                  </a:cubicBezTo>
                  <a:cubicBezTo>
                    <a:pt x="0" y="76"/>
                    <a:pt x="0" y="76"/>
                    <a:pt x="0" y="76"/>
                  </a:cubicBezTo>
                  <a:cubicBezTo>
                    <a:pt x="1" y="75"/>
                    <a:pt x="1" y="75"/>
                    <a:pt x="1" y="75"/>
                  </a:cubicBezTo>
                  <a:cubicBezTo>
                    <a:pt x="0" y="75"/>
                    <a:pt x="0" y="75"/>
                    <a:pt x="0" y="75"/>
                  </a:cubicBezTo>
                  <a:close/>
                  <a:moveTo>
                    <a:pt x="0" y="69"/>
                  </a:moveTo>
                  <a:cubicBezTo>
                    <a:pt x="1" y="70"/>
                    <a:pt x="1" y="70"/>
                    <a:pt x="1" y="70"/>
                  </a:cubicBezTo>
                  <a:cubicBezTo>
                    <a:pt x="0" y="70"/>
                    <a:pt x="0" y="70"/>
                    <a:pt x="0" y="70"/>
                  </a:cubicBezTo>
                  <a:cubicBezTo>
                    <a:pt x="0" y="69"/>
                    <a:pt x="0" y="69"/>
                    <a:pt x="0" y="69"/>
                  </a:cubicBezTo>
                  <a:close/>
                  <a:moveTo>
                    <a:pt x="0" y="68"/>
                  </a:moveTo>
                  <a:cubicBezTo>
                    <a:pt x="1" y="69"/>
                    <a:pt x="1" y="69"/>
                    <a:pt x="1" y="69"/>
                  </a:cubicBezTo>
                  <a:cubicBezTo>
                    <a:pt x="1" y="69"/>
                    <a:pt x="1" y="69"/>
                    <a:pt x="1" y="69"/>
                  </a:cubicBezTo>
                  <a:cubicBezTo>
                    <a:pt x="0" y="68"/>
                    <a:pt x="0" y="68"/>
                    <a:pt x="0" y="68"/>
                  </a:cubicBezTo>
                  <a:close/>
                  <a:moveTo>
                    <a:pt x="3" y="66"/>
                  </a:moveTo>
                  <a:cubicBezTo>
                    <a:pt x="3" y="67"/>
                    <a:pt x="3" y="67"/>
                    <a:pt x="3" y="67"/>
                  </a:cubicBezTo>
                  <a:cubicBezTo>
                    <a:pt x="2" y="67"/>
                    <a:pt x="2" y="67"/>
                    <a:pt x="2" y="67"/>
                  </a:cubicBezTo>
                  <a:cubicBezTo>
                    <a:pt x="3" y="66"/>
                    <a:pt x="3" y="66"/>
                    <a:pt x="3" y="66"/>
                  </a:cubicBezTo>
                  <a:close/>
                  <a:moveTo>
                    <a:pt x="4" y="66"/>
                  </a:moveTo>
                  <a:cubicBezTo>
                    <a:pt x="4" y="66"/>
                    <a:pt x="4" y="66"/>
                    <a:pt x="4" y="66"/>
                  </a:cubicBezTo>
                  <a:cubicBezTo>
                    <a:pt x="5" y="67"/>
                    <a:pt x="5" y="67"/>
                    <a:pt x="5" y="67"/>
                  </a:cubicBezTo>
                  <a:cubicBezTo>
                    <a:pt x="4" y="67"/>
                    <a:pt x="4" y="67"/>
                    <a:pt x="4" y="67"/>
                  </a:cubicBezTo>
                  <a:cubicBezTo>
                    <a:pt x="4" y="66"/>
                    <a:pt x="4" y="66"/>
                    <a:pt x="4" y="66"/>
                  </a:cubicBezTo>
                  <a:close/>
                  <a:moveTo>
                    <a:pt x="12" y="61"/>
                  </a:moveTo>
                  <a:cubicBezTo>
                    <a:pt x="12" y="61"/>
                    <a:pt x="12" y="60"/>
                    <a:pt x="12" y="60"/>
                  </a:cubicBezTo>
                  <a:cubicBezTo>
                    <a:pt x="13" y="61"/>
                    <a:pt x="13" y="61"/>
                    <a:pt x="13" y="61"/>
                  </a:cubicBezTo>
                  <a:cubicBezTo>
                    <a:pt x="12" y="61"/>
                    <a:pt x="12" y="61"/>
                    <a:pt x="12" y="61"/>
                  </a:cubicBezTo>
                  <a:cubicBezTo>
                    <a:pt x="12" y="61"/>
                    <a:pt x="12" y="61"/>
                    <a:pt x="12" y="61"/>
                  </a:cubicBezTo>
                  <a:close/>
                  <a:moveTo>
                    <a:pt x="12" y="60"/>
                  </a:moveTo>
                  <a:cubicBezTo>
                    <a:pt x="12" y="60"/>
                    <a:pt x="12" y="60"/>
                    <a:pt x="12" y="60"/>
                  </a:cubicBezTo>
                  <a:cubicBezTo>
                    <a:pt x="11" y="59"/>
                    <a:pt x="11" y="59"/>
                    <a:pt x="11" y="59"/>
                  </a:cubicBezTo>
                  <a:cubicBezTo>
                    <a:pt x="12" y="59"/>
                    <a:pt x="12" y="59"/>
                    <a:pt x="12" y="59"/>
                  </a:cubicBezTo>
                  <a:cubicBezTo>
                    <a:pt x="12" y="60"/>
                    <a:pt x="12" y="60"/>
                    <a:pt x="12" y="60"/>
                  </a:cubicBezTo>
                  <a:close/>
                  <a:moveTo>
                    <a:pt x="13" y="58"/>
                  </a:moveTo>
                  <a:cubicBezTo>
                    <a:pt x="14" y="57"/>
                    <a:pt x="14" y="57"/>
                    <a:pt x="14" y="57"/>
                  </a:cubicBezTo>
                  <a:cubicBezTo>
                    <a:pt x="15" y="57"/>
                    <a:pt x="15" y="57"/>
                    <a:pt x="15" y="57"/>
                  </a:cubicBezTo>
                  <a:cubicBezTo>
                    <a:pt x="14" y="58"/>
                    <a:pt x="14" y="58"/>
                    <a:pt x="14" y="58"/>
                  </a:cubicBezTo>
                  <a:cubicBezTo>
                    <a:pt x="13" y="58"/>
                    <a:pt x="13" y="58"/>
                    <a:pt x="13" y="58"/>
                  </a:cubicBezTo>
                  <a:close/>
                  <a:moveTo>
                    <a:pt x="13" y="60"/>
                  </a:moveTo>
                  <a:cubicBezTo>
                    <a:pt x="13" y="59"/>
                    <a:pt x="13" y="59"/>
                    <a:pt x="13" y="59"/>
                  </a:cubicBezTo>
                  <a:cubicBezTo>
                    <a:pt x="14" y="59"/>
                    <a:pt x="14" y="59"/>
                    <a:pt x="14" y="59"/>
                  </a:cubicBezTo>
                  <a:cubicBezTo>
                    <a:pt x="15" y="58"/>
                    <a:pt x="15" y="58"/>
                    <a:pt x="15" y="58"/>
                  </a:cubicBezTo>
                  <a:cubicBezTo>
                    <a:pt x="15" y="58"/>
                    <a:pt x="15" y="58"/>
                    <a:pt x="15" y="58"/>
                  </a:cubicBezTo>
                  <a:cubicBezTo>
                    <a:pt x="16" y="59"/>
                    <a:pt x="16" y="59"/>
                    <a:pt x="16" y="59"/>
                  </a:cubicBezTo>
                  <a:cubicBezTo>
                    <a:pt x="15" y="59"/>
                    <a:pt x="15" y="59"/>
                    <a:pt x="15" y="59"/>
                  </a:cubicBezTo>
                  <a:cubicBezTo>
                    <a:pt x="14" y="59"/>
                    <a:pt x="14" y="59"/>
                    <a:pt x="14" y="59"/>
                  </a:cubicBezTo>
                  <a:cubicBezTo>
                    <a:pt x="14" y="60"/>
                    <a:pt x="14" y="60"/>
                    <a:pt x="14" y="60"/>
                  </a:cubicBezTo>
                  <a:cubicBezTo>
                    <a:pt x="13" y="60"/>
                    <a:pt x="13" y="60"/>
                    <a:pt x="13" y="60"/>
                  </a:cubicBezTo>
                  <a:close/>
                  <a:moveTo>
                    <a:pt x="24" y="48"/>
                  </a:moveTo>
                  <a:cubicBezTo>
                    <a:pt x="25" y="48"/>
                    <a:pt x="25" y="48"/>
                    <a:pt x="25" y="48"/>
                  </a:cubicBezTo>
                  <a:cubicBezTo>
                    <a:pt x="26" y="47"/>
                    <a:pt x="26" y="47"/>
                    <a:pt x="26" y="47"/>
                  </a:cubicBezTo>
                  <a:cubicBezTo>
                    <a:pt x="25" y="48"/>
                    <a:pt x="25" y="48"/>
                    <a:pt x="25" y="48"/>
                  </a:cubicBezTo>
                  <a:cubicBezTo>
                    <a:pt x="24" y="48"/>
                    <a:pt x="24" y="48"/>
                    <a:pt x="24" y="48"/>
                  </a:cubicBezTo>
                  <a:close/>
                  <a:moveTo>
                    <a:pt x="24" y="50"/>
                  </a:moveTo>
                  <a:cubicBezTo>
                    <a:pt x="23" y="50"/>
                    <a:pt x="23" y="50"/>
                    <a:pt x="23" y="50"/>
                  </a:cubicBezTo>
                  <a:cubicBezTo>
                    <a:pt x="22" y="50"/>
                    <a:pt x="22" y="50"/>
                    <a:pt x="22" y="50"/>
                  </a:cubicBezTo>
                  <a:cubicBezTo>
                    <a:pt x="23" y="49"/>
                    <a:pt x="23" y="49"/>
                    <a:pt x="23" y="49"/>
                  </a:cubicBezTo>
                  <a:cubicBezTo>
                    <a:pt x="24" y="49"/>
                    <a:pt x="24" y="49"/>
                    <a:pt x="24" y="49"/>
                  </a:cubicBezTo>
                  <a:cubicBezTo>
                    <a:pt x="25" y="49"/>
                    <a:pt x="25" y="49"/>
                    <a:pt x="25" y="49"/>
                  </a:cubicBezTo>
                  <a:cubicBezTo>
                    <a:pt x="24" y="50"/>
                    <a:pt x="24" y="50"/>
                    <a:pt x="24" y="50"/>
                  </a:cubicBezTo>
                  <a:cubicBezTo>
                    <a:pt x="24" y="50"/>
                    <a:pt x="24" y="50"/>
                    <a:pt x="24" y="50"/>
                  </a:cubicBezTo>
                  <a:close/>
                  <a:moveTo>
                    <a:pt x="26" y="43"/>
                  </a:moveTo>
                  <a:cubicBezTo>
                    <a:pt x="26" y="44"/>
                    <a:pt x="26" y="44"/>
                    <a:pt x="26" y="44"/>
                  </a:cubicBezTo>
                  <a:cubicBezTo>
                    <a:pt x="26" y="44"/>
                    <a:pt x="26" y="44"/>
                    <a:pt x="26" y="44"/>
                  </a:cubicBezTo>
                  <a:cubicBezTo>
                    <a:pt x="26" y="44"/>
                    <a:pt x="26" y="44"/>
                    <a:pt x="26" y="44"/>
                  </a:cubicBezTo>
                  <a:cubicBezTo>
                    <a:pt x="25" y="44"/>
                    <a:pt x="25" y="44"/>
                    <a:pt x="25" y="44"/>
                  </a:cubicBezTo>
                  <a:cubicBezTo>
                    <a:pt x="26" y="43"/>
                    <a:pt x="26" y="43"/>
                    <a:pt x="26" y="43"/>
                  </a:cubicBezTo>
                  <a:close/>
                  <a:moveTo>
                    <a:pt x="27" y="42"/>
                  </a:moveTo>
                  <a:cubicBezTo>
                    <a:pt x="28" y="41"/>
                    <a:pt x="28" y="41"/>
                    <a:pt x="28" y="41"/>
                  </a:cubicBezTo>
                  <a:cubicBezTo>
                    <a:pt x="29" y="42"/>
                    <a:pt x="29" y="42"/>
                    <a:pt x="29" y="42"/>
                  </a:cubicBezTo>
                  <a:cubicBezTo>
                    <a:pt x="27" y="42"/>
                    <a:pt x="27" y="42"/>
                    <a:pt x="27" y="42"/>
                  </a:cubicBezTo>
                  <a:cubicBezTo>
                    <a:pt x="27" y="42"/>
                    <a:pt x="27" y="42"/>
                    <a:pt x="27" y="42"/>
                  </a:cubicBezTo>
                  <a:close/>
                  <a:moveTo>
                    <a:pt x="27" y="40"/>
                  </a:moveTo>
                  <a:cubicBezTo>
                    <a:pt x="28" y="40"/>
                    <a:pt x="28" y="40"/>
                    <a:pt x="28" y="40"/>
                  </a:cubicBezTo>
                  <a:cubicBezTo>
                    <a:pt x="28" y="40"/>
                    <a:pt x="28" y="40"/>
                    <a:pt x="28" y="40"/>
                  </a:cubicBezTo>
                  <a:cubicBezTo>
                    <a:pt x="27" y="41"/>
                    <a:pt x="27" y="41"/>
                    <a:pt x="27" y="41"/>
                  </a:cubicBezTo>
                  <a:cubicBezTo>
                    <a:pt x="27" y="40"/>
                    <a:pt x="27" y="40"/>
                    <a:pt x="27" y="40"/>
                  </a:cubicBezTo>
                  <a:close/>
                  <a:moveTo>
                    <a:pt x="32" y="33"/>
                  </a:moveTo>
                  <a:cubicBezTo>
                    <a:pt x="33" y="33"/>
                    <a:pt x="33" y="33"/>
                    <a:pt x="33" y="33"/>
                  </a:cubicBezTo>
                  <a:cubicBezTo>
                    <a:pt x="33" y="33"/>
                    <a:pt x="33" y="33"/>
                    <a:pt x="33" y="33"/>
                  </a:cubicBezTo>
                  <a:cubicBezTo>
                    <a:pt x="33" y="34"/>
                    <a:pt x="33" y="34"/>
                    <a:pt x="33" y="34"/>
                  </a:cubicBezTo>
                  <a:cubicBezTo>
                    <a:pt x="32" y="33"/>
                    <a:pt x="32" y="33"/>
                    <a:pt x="32" y="33"/>
                  </a:cubicBezTo>
                  <a:close/>
                  <a:moveTo>
                    <a:pt x="27" y="29"/>
                  </a:moveTo>
                  <a:cubicBezTo>
                    <a:pt x="27" y="29"/>
                    <a:pt x="27" y="29"/>
                    <a:pt x="27" y="29"/>
                  </a:cubicBezTo>
                  <a:cubicBezTo>
                    <a:pt x="27" y="30"/>
                    <a:pt x="27" y="30"/>
                    <a:pt x="27" y="30"/>
                  </a:cubicBezTo>
                  <a:cubicBezTo>
                    <a:pt x="27" y="30"/>
                    <a:pt x="27" y="30"/>
                    <a:pt x="27" y="30"/>
                  </a:cubicBezTo>
                  <a:cubicBezTo>
                    <a:pt x="27" y="29"/>
                    <a:pt x="27" y="29"/>
                    <a:pt x="27" y="29"/>
                  </a:cubicBezTo>
                  <a:close/>
                  <a:moveTo>
                    <a:pt x="28" y="27"/>
                  </a:moveTo>
                  <a:cubicBezTo>
                    <a:pt x="27" y="28"/>
                    <a:pt x="27" y="28"/>
                    <a:pt x="27" y="28"/>
                  </a:cubicBezTo>
                  <a:cubicBezTo>
                    <a:pt x="27" y="27"/>
                    <a:pt x="27" y="27"/>
                    <a:pt x="27" y="27"/>
                  </a:cubicBezTo>
                  <a:cubicBezTo>
                    <a:pt x="28" y="26"/>
                    <a:pt x="28" y="26"/>
                    <a:pt x="28" y="26"/>
                  </a:cubicBezTo>
                  <a:cubicBezTo>
                    <a:pt x="28" y="27"/>
                    <a:pt x="28" y="27"/>
                    <a:pt x="28" y="27"/>
                  </a:cubicBezTo>
                  <a:close/>
                  <a:moveTo>
                    <a:pt x="29" y="26"/>
                  </a:moveTo>
                  <a:cubicBezTo>
                    <a:pt x="29" y="26"/>
                    <a:pt x="29" y="26"/>
                    <a:pt x="29" y="26"/>
                  </a:cubicBezTo>
                  <a:cubicBezTo>
                    <a:pt x="29" y="26"/>
                    <a:pt x="29" y="26"/>
                    <a:pt x="29" y="26"/>
                  </a:cubicBezTo>
                  <a:cubicBezTo>
                    <a:pt x="29" y="26"/>
                    <a:pt x="29" y="26"/>
                    <a:pt x="29" y="26"/>
                  </a:cubicBezTo>
                  <a:cubicBezTo>
                    <a:pt x="29" y="26"/>
                    <a:pt x="29" y="26"/>
                    <a:pt x="29" y="26"/>
                  </a:cubicBezTo>
                  <a:close/>
                  <a:moveTo>
                    <a:pt x="32" y="25"/>
                  </a:moveTo>
                  <a:cubicBezTo>
                    <a:pt x="32" y="25"/>
                    <a:pt x="32" y="25"/>
                    <a:pt x="32" y="25"/>
                  </a:cubicBezTo>
                  <a:cubicBezTo>
                    <a:pt x="30" y="26"/>
                    <a:pt x="30" y="26"/>
                    <a:pt x="30" y="26"/>
                  </a:cubicBezTo>
                  <a:cubicBezTo>
                    <a:pt x="30" y="25"/>
                    <a:pt x="30" y="25"/>
                    <a:pt x="30" y="25"/>
                  </a:cubicBezTo>
                  <a:cubicBezTo>
                    <a:pt x="32" y="25"/>
                    <a:pt x="32" y="25"/>
                    <a:pt x="32" y="25"/>
                  </a:cubicBezTo>
                  <a:close/>
                  <a:moveTo>
                    <a:pt x="33" y="23"/>
                  </a:moveTo>
                  <a:cubicBezTo>
                    <a:pt x="34" y="22"/>
                    <a:pt x="34" y="22"/>
                    <a:pt x="34" y="22"/>
                  </a:cubicBezTo>
                  <a:cubicBezTo>
                    <a:pt x="34" y="23"/>
                    <a:pt x="34" y="23"/>
                    <a:pt x="34" y="23"/>
                  </a:cubicBezTo>
                  <a:cubicBezTo>
                    <a:pt x="33" y="23"/>
                    <a:pt x="33" y="23"/>
                    <a:pt x="33" y="23"/>
                  </a:cubicBezTo>
                  <a:close/>
                  <a:moveTo>
                    <a:pt x="34" y="23"/>
                  </a:moveTo>
                  <a:cubicBezTo>
                    <a:pt x="34" y="25"/>
                    <a:pt x="34" y="25"/>
                    <a:pt x="34" y="25"/>
                  </a:cubicBezTo>
                  <a:cubicBezTo>
                    <a:pt x="33" y="24"/>
                    <a:pt x="33" y="24"/>
                    <a:pt x="33" y="24"/>
                  </a:cubicBezTo>
                  <a:cubicBezTo>
                    <a:pt x="32" y="25"/>
                    <a:pt x="32" y="25"/>
                    <a:pt x="32" y="25"/>
                  </a:cubicBezTo>
                  <a:cubicBezTo>
                    <a:pt x="32" y="24"/>
                    <a:pt x="32" y="24"/>
                    <a:pt x="32" y="24"/>
                  </a:cubicBezTo>
                  <a:cubicBezTo>
                    <a:pt x="34" y="23"/>
                    <a:pt x="34" y="23"/>
                    <a:pt x="34" y="23"/>
                  </a:cubicBezTo>
                  <a:close/>
                  <a:moveTo>
                    <a:pt x="35" y="19"/>
                  </a:moveTo>
                  <a:cubicBezTo>
                    <a:pt x="35" y="20"/>
                    <a:pt x="35" y="20"/>
                    <a:pt x="35" y="20"/>
                  </a:cubicBezTo>
                  <a:cubicBezTo>
                    <a:pt x="35" y="22"/>
                    <a:pt x="35" y="22"/>
                    <a:pt x="35" y="22"/>
                  </a:cubicBezTo>
                  <a:cubicBezTo>
                    <a:pt x="34" y="22"/>
                    <a:pt x="34" y="22"/>
                    <a:pt x="34" y="22"/>
                  </a:cubicBezTo>
                  <a:cubicBezTo>
                    <a:pt x="33" y="22"/>
                    <a:pt x="33" y="22"/>
                    <a:pt x="33" y="22"/>
                  </a:cubicBezTo>
                  <a:cubicBezTo>
                    <a:pt x="35" y="21"/>
                    <a:pt x="35" y="21"/>
                    <a:pt x="35" y="21"/>
                  </a:cubicBezTo>
                  <a:cubicBezTo>
                    <a:pt x="34" y="21"/>
                    <a:pt x="34" y="21"/>
                    <a:pt x="34" y="21"/>
                  </a:cubicBezTo>
                  <a:cubicBezTo>
                    <a:pt x="33" y="22"/>
                    <a:pt x="33" y="22"/>
                    <a:pt x="33" y="22"/>
                  </a:cubicBezTo>
                  <a:cubicBezTo>
                    <a:pt x="32" y="21"/>
                    <a:pt x="32" y="21"/>
                    <a:pt x="32" y="21"/>
                  </a:cubicBezTo>
                  <a:cubicBezTo>
                    <a:pt x="33" y="20"/>
                    <a:pt x="33" y="20"/>
                    <a:pt x="33" y="20"/>
                  </a:cubicBezTo>
                  <a:cubicBezTo>
                    <a:pt x="34" y="21"/>
                    <a:pt x="34" y="21"/>
                    <a:pt x="34" y="21"/>
                  </a:cubicBezTo>
                  <a:cubicBezTo>
                    <a:pt x="34" y="20"/>
                    <a:pt x="34" y="20"/>
                    <a:pt x="34" y="20"/>
                  </a:cubicBezTo>
                  <a:cubicBezTo>
                    <a:pt x="34" y="19"/>
                    <a:pt x="34" y="19"/>
                    <a:pt x="34" y="19"/>
                  </a:cubicBezTo>
                  <a:cubicBezTo>
                    <a:pt x="35" y="19"/>
                    <a:pt x="35" y="19"/>
                    <a:pt x="35" y="19"/>
                  </a:cubicBezTo>
                  <a:close/>
                  <a:moveTo>
                    <a:pt x="36" y="20"/>
                  </a:moveTo>
                  <a:cubicBezTo>
                    <a:pt x="35" y="19"/>
                    <a:pt x="35" y="19"/>
                    <a:pt x="35" y="19"/>
                  </a:cubicBezTo>
                  <a:cubicBezTo>
                    <a:pt x="35" y="18"/>
                    <a:pt x="35" y="18"/>
                    <a:pt x="35" y="18"/>
                  </a:cubicBezTo>
                  <a:cubicBezTo>
                    <a:pt x="37" y="17"/>
                    <a:pt x="37" y="17"/>
                    <a:pt x="37" y="17"/>
                  </a:cubicBezTo>
                  <a:cubicBezTo>
                    <a:pt x="37" y="17"/>
                    <a:pt x="37" y="17"/>
                    <a:pt x="37" y="17"/>
                  </a:cubicBezTo>
                  <a:cubicBezTo>
                    <a:pt x="38" y="16"/>
                    <a:pt x="38" y="16"/>
                    <a:pt x="38" y="16"/>
                  </a:cubicBezTo>
                  <a:cubicBezTo>
                    <a:pt x="38" y="17"/>
                    <a:pt x="38" y="17"/>
                    <a:pt x="38" y="17"/>
                  </a:cubicBezTo>
                  <a:cubicBezTo>
                    <a:pt x="37" y="18"/>
                    <a:pt x="37" y="18"/>
                    <a:pt x="37" y="18"/>
                  </a:cubicBezTo>
                  <a:cubicBezTo>
                    <a:pt x="37" y="18"/>
                    <a:pt x="37" y="18"/>
                    <a:pt x="37" y="18"/>
                  </a:cubicBezTo>
                  <a:cubicBezTo>
                    <a:pt x="36" y="20"/>
                    <a:pt x="36" y="20"/>
                    <a:pt x="36" y="20"/>
                  </a:cubicBezTo>
                  <a:close/>
                  <a:moveTo>
                    <a:pt x="39" y="20"/>
                  </a:moveTo>
                  <a:cubicBezTo>
                    <a:pt x="40" y="21"/>
                    <a:pt x="40" y="21"/>
                    <a:pt x="40" y="21"/>
                  </a:cubicBezTo>
                  <a:cubicBezTo>
                    <a:pt x="38" y="23"/>
                    <a:pt x="38" y="23"/>
                    <a:pt x="38" y="23"/>
                  </a:cubicBezTo>
                  <a:cubicBezTo>
                    <a:pt x="37" y="23"/>
                    <a:pt x="37" y="23"/>
                    <a:pt x="37" y="23"/>
                  </a:cubicBezTo>
                  <a:cubicBezTo>
                    <a:pt x="37" y="24"/>
                    <a:pt x="37" y="24"/>
                    <a:pt x="37" y="24"/>
                  </a:cubicBezTo>
                  <a:cubicBezTo>
                    <a:pt x="36" y="24"/>
                    <a:pt x="36" y="24"/>
                    <a:pt x="36" y="24"/>
                  </a:cubicBezTo>
                  <a:cubicBezTo>
                    <a:pt x="36" y="23"/>
                    <a:pt x="36" y="23"/>
                    <a:pt x="36" y="23"/>
                  </a:cubicBezTo>
                  <a:cubicBezTo>
                    <a:pt x="35" y="24"/>
                    <a:pt x="35" y="24"/>
                    <a:pt x="35" y="24"/>
                  </a:cubicBezTo>
                  <a:cubicBezTo>
                    <a:pt x="35" y="24"/>
                    <a:pt x="35" y="24"/>
                    <a:pt x="35" y="24"/>
                  </a:cubicBezTo>
                  <a:cubicBezTo>
                    <a:pt x="35" y="23"/>
                    <a:pt x="35" y="23"/>
                    <a:pt x="35" y="23"/>
                  </a:cubicBezTo>
                  <a:cubicBezTo>
                    <a:pt x="35" y="23"/>
                    <a:pt x="35" y="23"/>
                    <a:pt x="35" y="23"/>
                  </a:cubicBezTo>
                  <a:cubicBezTo>
                    <a:pt x="35" y="22"/>
                    <a:pt x="35" y="22"/>
                    <a:pt x="35" y="22"/>
                  </a:cubicBezTo>
                  <a:cubicBezTo>
                    <a:pt x="36" y="21"/>
                    <a:pt x="36" y="21"/>
                    <a:pt x="36" y="21"/>
                  </a:cubicBezTo>
                  <a:cubicBezTo>
                    <a:pt x="36" y="21"/>
                    <a:pt x="36" y="21"/>
                    <a:pt x="36" y="21"/>
                  </a:cubicBezTo>
                  <a:cubicBezTo>
                    <a:pt x="37" y="19"/>
                    <a:pt x="37" y="19"/>
                    <a:pt x="37" y="19"/>
                  </a:cubicBezTo>
                  <a:cubicBezTo>
                    <a:pt x="36" y="21"/>
                    <a:pt x="36" y="21"/>
                    <a:pt x="36" y="21"/>
                  </a:cubicBezTo>
                  <a:cubicBezTo>
                    <a:pt x="37" y="22"/>
                    <a:pt x="37" y="22"/>
                    <a:pt x="37" y="22"/>
                  </a:cubicBezTo>
                  <a:cubicBezTo>
                    <a:pt x="37" y="21"/>
                    <a:pt x="37" y="21"/>
                    <a:pt x="37" y="21"/>
                  </a:cubicBezTo>
                  <a:cubicBezTo>
                    <a:pt x="39" y="21"/>
                    <a:pt x="39" y="21"/>
                    <a:pt x="39" y="21"/>
                  </a:cubicBezTo>
                  <a:cubicBezTo>
                    <a:pt x="38" y="20"/>
                    <a:pt x="38" y="20"/>
                    <a:pt x="38" y="20"/>
                  </a:cubicBezTo>
                  <a:cubicBezTo>
                    <a:pt x="38" y="20"/>
                    <a:pt x="38" y="20"/>
                    <a:pt x="38" y="20"/>
                  </a:cubicBezTo>
                  <a:cubicBezTo>
                    <a:pt x="39" y="20"/>
                    <a:pt x="39" y="20"/>
                    <a:pt x="39" y="20"/>
                  </a:cubicBezTo>
                  <a:close/>
                  <a:moveTo>
                    <a:pt x="39" y="19"/>
                  </a:moveTo>
                  <a:cubicBezTo>
                    <a:pt x="38" y="19"/>
                    <a:pt x="38" y="19"/>
                    <a:pt x="38" y="19"/>
                  </a:cubicBezTo>
                  <a:cubicBezTo>
                    <a:pt x="39" y="19"/>
                    <a:pt x="39" y="19"/>
                    <a:pt x="39" y="19"/>
                  </a:cubicBezTo>
                  <a:cubicBezTo>
                    <a:pt x="40" y="19"/>
                    <a:pt x="40" y="19"/>
                    <a:pt x="40" y="19"/>
                  </a:cubicBezTo>
                  <a:cubicBezTo>
                    <a:pt x="40" y="20"/>
                    <a:pt x="40" y="20"/>
                    <a:pt x="40" y="20"/>
                  </a:cubicBezTo>
                  <a:cubicBezTo>
                    <a:pt x="39" y="19"/>
                    <a:pt x="39" y="19"/>
                    <a:pt x="39" y="19"/>
                  </a:cubicBezTo>
                  <a:close/>
                  <a:moveTo>
                    <a:pt x="41" y="21"/>
                  </a:moveTo>
                  <a:cubicBezTo>
                    <a:pt x="41" y="20"/>
                    <a:pt x="41" y="20"/>
                    <a:pt x="41" y="20"/>
                  </a:cubicBezTo>
                  <a:cubicBezTo>
                    <a:pt x="42" y="20"/>
                    <a:pt x="42" y="20"/>
                    <a:pt x="42" y="20"/>
                  </a:cubicBezTo>
                  <a:cubicBezTo>
                    <a:pt x="41" y="21"/>
                    <a:pt x="41" y="21"/>
                    <a:pt x="41" y="21"/>
                  </a:cubicBezTo>
                  <a:close/>
                  <a:moveTo>
                    <a:pt x="44" y="16"/>
                  </a:moveTo>
                  <a:cubicBezTo>
                    <a:pt x="44" y="17"/>
                    <a:pt x="44" y="17"/>
                    <a:pt x="44" y="17"/>
                  </a:cubicBezTo>
                  <a:cubicBezTo>
                    <a:pt x="44" y="17"/>
                    <a:pt x="44" y="17"/>
                    <a:pt x="44" y="17"/>
                  </a:cubicBezTo>
                  <a:cubicBezTo>
                    <a:pt x="43" y="17"/>
                    <a:pt x="43" y="17"/>
                    <a:pt x="43" y="17"/>
                  </a:cubicBezTo>
                  <a:cubicBezTo>
                    <a:pt x="43" y="18"/>
                    <a:pt x="43" y="18"/>
                    <a:pt x="43" y="18"/>
                  </a:cubicBezTo>
                  <a:cubicBezTo>
                    <a:pt x="42" y="18"/>
                    <a:pt x="42" y="18"/>
                    <a:pt x="42" y="18"/>
                  </a:cubicBezTo>
                  <a:cubicBezTo>
                    <a:pt x="41" y="19"/>
                    <a:pt x="41" y="19"/>
                    <a:pt x="41" y="19"/>
                  </a:cubicBezTo>
                  <a:cubicBezTo>
                    <a:pt x="41" y="19"/>
                    <a:pt x="41" y="19"/>
                    <a:pt x="41" y="19"/>
                  </a:cubicBezTo>
                  <a:cubicBezTo>
                    <a:pt x="41" y="18"/>
                    <a:pt x="41" y="18"/>
                    <a:pt x="41" y="18"/>
                  </a:cubicBezTo>
                  <a:cubicBezTo>
                    <a:pt x="40" y="18"/>
                    <a:pt x="40" y="18"/>
                    <a:pt x="40" y="18"/>
                  </a:cubicBezTo>
                  <a:cubicBezTo>
                    <a:pt x="41" y="17"/>
                    <a:pt x="41" y="17"/>
                    <a:pt x="41" y="17"/>
                  </a:cubicBezTo>
                  <a:cubicBezTo>
                    <a:pt x="40" y="17"/>
                    <a:pt x="40" y="17"/>
                    <a:pt x="40" y="17"/>
                  </a:cubicBezTo>
                  <a:cubicBezTo>
                    <a:pt x="41" y="16"/>
                    <a:pt x="41" y="16"/>
                    <a:pt x="41" y="16"/>
                  </a:cubicBezTo>
                  <a:cubicBezTo>
                    <a:pt x="42" y="16"/>
                    <a:pt x="42" y="16"/>
                    <a:pt x="42" y="16"/>
                  </a:cubicBezTo>
                  <a:cubicBezTo>
                    <a:pt x="41" y="16"/>
                    <a:pt x="41" y="16"/>
                    <a:pt x="41" y="16"/>
                  </a:cubicBezTo>
                  <a:cubicBezTo>
                    <a:pt x="41" y="15"/>
                    <a:pt x="41" y="15"/>
                    <a:pt x="41" y="15"/>
                  </a:cubicBezTo>
                  <a:cubicBezTo>
                    <a:pt x="42" y="15"/>
                    <a:pt x="42" y="15"/>
                    <a:pt x="42" y="15"/>
                  </a:cubicBezTo>
                  <a:cubicBezTo>
                    <a:pt x="42" y="14"/>
                    <a:pt x="42" y="14"/>
                    <a:pt x="42" y="14"/>
                  </a:cubicBezTo>
                  <a:cubicBezTo>
                    <a:pt x="43" y="14"/>
                    <a:pt x="43" y="14"/>
                    <a:pt x="43" y="14"/>
                  </a:cubicBezTo>
                  <a:cubicBezTo>
                    <a:pt x="43" y="15"/>
                    <a:pt x="43" y="15"/>
                    <a:pt x="43" y="15"/>
                  </a:cubicBezTo>
                  <a:cubicBezTo>
                    <a:pt x="44" y="15"/>
                    <a:pt x="44" y="15"/>
                    <a:pt x="44" y="15"/>
                  </a:cubicBezTo>
                  <a:cubicBezTo>
                    <a:pt x="44" y="16"/>
                    <a:pt x="44" y="16"/>
                    <a:pt x="44" y="16"/>
                  </a:cubicBezTo>
                  <a:close/>
                  <a:moveTo>
                    <a:pt x="44" y="14"/>
                  </a:moveTo>
                  <a:cubicBezTo>
                    <a:pt x="45" y="14"/>
                    <a:pt x="45" y="14"/>
                    <a:pt x="45" y="14"/>
                  </a:cubicBezTo>
                  <a:cubicBezTo>
                    <a:pt x="45" y="13"/>
                    <a:pt x="45" y="13"/>
                    <a:pt x="45" y="13"/>
                  </a:cubicBezTo>
                  <a:cubicBezTo>
                    <a:pt x="46" y="13"/>
                    <a:pt x="46" y="13"/>
                    <a:pt x="46" y="13"/>
                  </a:cubicBezTo>
                  <a:cubicBezTo>
                    <a:pt x="47" y="13"/>
                    <a:pt x="47" y="13"/>
                    <a:pt x="47" y="13"/>
                  </a:cubicBezTo>
                  <a:cubicBezTo>
                    <a:pt x="47" y="13"/>
                    <a:pt x="47" y="13"/>
                    <a:pt x="47" y="13"/>
                  </a:cubicBezTo>
                  <a:cubicBezTo>
                    <a:pt x="47" y="14"/>
                    <a:pt x="47" y="14"/>
                    <a:pt x="47" y="14"/>
                  </a:cubicBezTo>
                  <a:cubicBezTo>
                    <a:pt x="47" y="15"/>
                    <a:pt x="47" y="15"/>
                    <a:pt x="47" y="15"/>
                  </a:cubicBezTo>
                  <a:cubicBezTo>
                    <a:pt x="46" y="15"/>
                    <a:pt x="46" y="15"/>
                    <a:pt x="46" y="15"/>
                  </a:cubicBezTo>
                  <a:cubicBezTo>
                    <a:pt x="45" y="15"/>
                    <a:pt x="45" y="15"/>
                    <a:pt x="45" y="15"/>
                  </a:cubicBezTo>
                  <a:cubicBezTo>
                    <a:pt x="44" y="14"/>
                    <a:pt x="44" y="14"/>
                    <a:pt x="44" y="14"/>
                  </a:cubicBezTo>
                  <a:close/>
                  <a:moveTo>
                    <a:pt x="48" y="9"/>
                  </a:moveTo>
                  <a:cubicBezTo>
                    <a:pt x="47" y="9"/>
                    <a:pt x="47" y="9"/>
                    <a:pt x="47" y="9"/>
                  </a:cubicBezTo>
                  <a:cubicBezTo>
                    <a:pt x="48" y="9"/>
                    <a:pt x="48" y="9"/>
                    <a:pt x="48" y="9"/>
                  </a:cubicBezTo>
                  <a:cubicBezTo>
                    <a:pt x="48" y="9"/>
                    <a:pt x="48" y="9"/>
                    <a:pt x="48" y="9"/>
                  </a:cubicBezTo>
                  <a:close/>
                  <a:moveTo>
                    <a:pt x="46" y="11"/>
                  </a:moveTo>
                  <a:cubicBezTo>
                    <a:pt x="46" y="10"/>
                    <a:pt x="46" y="10"/>
                    <a:pt x="46" y="10"/>
                  </a:cubicBezTo>
                  <a:cubicBezTo>
                    <a:pt x="47" y="10"/>
                    <a:pt x="47" y="10"/>
                    <a:pt x="47" y="10"/>
                  </a:cubicBezTo>
                  <a:cubicBezTo>
                    <a:pt x="47" y="10"/>
                    <a:pt x="47" y="10"/>
                    <a:pt x="47" y="10"/>
                  </a:cubicBezTo>
                  <a:cubicBezTo>
                    <a:pt x="47" y="10"/>
                    <a:pt x="46" y="11"/>
                    <a:pt x="46" y="11"/>
                  </a:cubicBezTo>
                  <a:close/>
                  <a:moveTo>
                    <a:pt x="49" y="12"/>
                  </a:moveTo>
                  <a:cubicBezTo>
                    <a:pt x="49" y="11"/>
                    <a:pt x="49" y="11"/>
                    <a:pt x="49" y="11"/>
                  </a:cubicBezTo>
                  <a:cubicBezTo>
                    <a:pt x="50" y="12"/>
                    <a:pt x="50" y="12"/>
                    <a:pt x="50" y="12"/>
                  </a:cubicBezTo>
                  <a:cubicBezTo>
                    <a:pt x="49" y="12"/>
                    <a:pt x="49" y="12"/>
                    <a:pt x="49" y="12"/>
                  </a:cubicBezTo>
                  <a:close/>
                  <a:moveTo>
                    <a:pt x="48" y="12"/>
                  </a:moveTo>
                  <a:cubicBezTo>
                    <a:pt x="48" y="13"/>
                    <a:pt x="48" y="13"/>
                    <a:pt x="48" y="13"/>
                  </a:cubicBezTo>
                  <a:cubicBezTo>
                    <a:pt x="48" y="13"/>
                    <a:pt x="48" y="13"/>
                    <a:pt x="48" y="13"/>
                  </a:cubicBezTo>
                  <a:cubicBezTo>
                    <a:pt x="46" y="11"/>
                    <a:pt x="46" y="11"/>
                    <a:pt x="46" y="11"/>
                  </a:cubicBezTo>
                  <a:cubicBezTo>
                    <a:pt x="48" y="10"/>
                    <a:pt x="48" y="10"/>
                    <a:pt x="48" y="10"/>
                  </a:cubicBezTo>
                  <a:cubicBezTo>
                    <a:pt x="48" y="11"/>
                    <a:pt x="48" y="11"/>
                    <a:pt x="48" y="11"/>
                  </a:cubicBezTo>
                  <a:cubicBezTo>
                    <a:pt x="49" y="11"/>
                    <a:pt x="49" y="11"/>
                    <a:pt x="49" y="11"/>
                  </a:cubicBezTo>
                  <a:cubicBezTo>
                    <a:pt x="49" y="11"/>
                    <a:pt x="49" y="11"/>
                    <a:pt x="49" y="11"/>
                  </a:cubicBezTo>
                  <a:cubicBezTo>
                    <a:pt x="48" y="11"/>
                    <a:pt x="48" y="11"/>
                    <a:pt x="48" y="11"/>
                  </a:cubicBezTo>
                  <a:cubicBezTo>
                    <a:pt x="48" y="12"/>
                    <a:pt x="48" y="12"/>
                    <a:pt x="48" y="12"/>
                  </a:cubicBezTo>
                  <a:close/>
                  <a:moveTo>
                    <a:pt x="51" y="10"/>
                  </a:moveTo>
                  <a:cubicBezTo>
                    <a:pt x="50" y="11"/>
                    <a:pt x="50" y="11"/>
                    <a:pt x="50" y="11"/>
                  </a:cubicBezTo>
                  <a:cubicBezTo>
                    <a:pt x="49" y="10"/>
                    <a:pt x="49" y="10"/>
                    <a:pt x="49" y="10"/>
                  </a:cubicBezTo>
                  <a:cubicBezTo>
                    <a:pt x="49" y="9"/>
                    <a:pt x="49" y="9"/>
                    <a:pt x="49" y="9"/>
                  </a:cubicBezTo>
                  <a:cubicBezTo>
                    <a:pt x="49" y="8"/>
                    <a:pt x="49" y="8"/>
                    <a:pt x="49" y="8"/>
                  </a:cubicBezTo>
                  <a:cubicBezTo>
                    <a:pt x="50" y="8"/>
                    <a:pt x="50" y="8"/>
                    <a:pt x="50" y="8"/>
                  </a:cubicBezTo>
                  <a:cubicBezTo>
                    <a:pt x="50" y="9"/>
                    <a:pt x="50" y="9"/>
                    <a:pt x="50" y="9"/>
                  </a:cubicBezTo>
                  <a:cubicBezTo>
                    <a:pt x="51" y="10"/>
                    <a:pt x="51" y="10"/>
                    <a:pt x="51" y="10"/>
                  </a:cubicBezTo>
                  <a:cubicBezTo>
                    <a:pt x="51" y="10"/>
                    <a:pt x="51" y="10"/>
                    <a:pt x="51" y="10"/>
                  </a:cubicBezTo>
                  <a:close/>
                  <a:moveTo>
                    <a:pt x="53" y="11"/>
                  </a:moveTo>
                  <a:cubicBezTo>
                    <a:pt x="53" y="11"/>
                    <a:pt x="53" y="11"/>
                    <a:pt x="53" y="11"/>
                  </a:cubicBezTo>
                  <a:cubicBezTo>
                    <a:pt x="52" y="11"/>
                    <a:pt x="52" y="11"/>
                    <a:pt x="52" y="11"/>
                  </a:cubicBezTo>
                  <a:cubicBezTo>
                    <a:pt x="52" y="9"/>
                    <a:pt x="52" y="9"/>
                    <a:pt x="52" y="9"/>
                  </a:cubicBezTo>
                  <a:cubicBezTo>
                    <a:pt x="53" y="9"/>
                    <a:pt x="53" y="9"/>
                    <a:pt x="53" y="9"/>
                  </a:cubicBezTo>
                  <a:cubicBezTo>
                    <a:pt x="54" y="9"/>
                    <a:pt x="54" y="9"/>
                    <a:pt x="54" y="9"/>
                  </a:cubicBezTo>
                  <a:cubicBezTo>
                    <a:pt x="53" y="10"/>
                    <a:pt x="53" y="10"/>
                    <a:pt x="53" y="10"/>
                  </a:cubicBezTo>
                  <a:cubicBezTo>
                    <a:pt x="54" y="11"/>
                    <a:pt x="54" y="11"/>
                    <a:pt x="54" y="11"/>
                  </a:cubicBezTo>
                  <a:cubicBezTo>
                    <a:pt x="53" y="11"/>
                    <a:pt x="53" y="11"/>
                    <a:pt x="53" y="11"/>
                  </a:cubicBezTo>
                  <a:close/>
                  <a:moveTo>
                    <a:pt x="60" y="8"/>
                  </a:moveTo>
                  <a:cubicBezTo>
                    <a:pt x="59" y="8"/>
                    <a:pt x="59" y="8"/>
                    <a:pt x="59" y="8"/>
                  </a:cubicBezTo>
                  <a:cubicBezTo>
                    <a:pt x="58" y="8"/>
                    <a:pt x="58" y="8"/>
                    <a:pt x="58" y="8"/>
                  </a:cubicBezTo>
                  <a:cubicBezTo>
                    <a:pt x="59" y="7"/>
                    <a:pt x="59" y="7"/>
                    <a:pt x="59" y="7"/>
                  </a:cubicBezTo>
                  <a:cubicBezTo>
                    <a:pt x="60" y="7"/>
                    <a:pt x="60" y="7"/>
                    <a:pt x="60" y="7"/>
                  </a:cubicBezTo>
                  <a:cubicBezTo>
                    <a:pt x="60" y="8"/>
                    <a:pt x="60" y="8"/>
                    <a:pt x="60" y="8"/>
                  </a:cubicBezTo>
                  <a:cubicBezTo>
                    <a:pt x="60" y="8"/>
                    <a:pt x="60" y="8"/>
                    <a:pt x="60" y="8"/>
                  </a:cubicBezTo>
                  <a:close/>
                  <a:moveTo>
                    <a:pt x="61" y="8"/>
                  </a:moveTo>
                  <a:cubicBezTo>
                    <a:pt x="60" y="7"/>
                    <a:pt x="60" y="7"/>
                    <a:pt x="60" y="7"/>
                  </a:cubicBezTo>
                  <a:cubicBezTo>
                    <a:pt x="62" y="5"/>
                    <a:pt x="62" y="5"/>
                    <a:pt x="62" y="5"/>
                  </a:cubicBezTo>
                  <a:cubicBezTo>
                    <a:pt x="62" y="6"/>
                    <a:pt x="62" y="6"/>
                    <a:pt x="62" y="6"/>
                  </a:cubicBezTo>
                  <a:cubicBezTo>
                    <a:pt x="61" y="7"/>
                    <a:pt x="61" y="7"/>
                    <a:pt x="61" y="7"/>
                  </a:cubicBezTo>
                  <a:cubicBezTo>
                    <a:pt x="61" y="8"/>
                    <a:pt x="61" y="8"/>
                    <a:pt x="61" y="8"/>
                  </a:cubicBezTo>
                  <a:close/>
                  <a:moveTo>
                    <a:pt x="59" y="6"/>
                  </a:moveTo>
                  <a:cubicBezTo>
                    <a:pt x="59" y="6"/>
                    <a:pt x="59" y="6"/>
                    <a:pt x="59" y="6"/>
                  </a:cubicBezTo>
                  <a:cubicBezTo>
                    <a:pt x="57" y="6"/>
                    <a:pt x="57" y="6"/>
                    <a:pt x="57" y="6"/>
                  </a:cubicBezTo>
                  <a:cubicBezTo>
                    <a:pt x="57" y="5"/>
                    <a:pt x="57" y="5"/>
                    <a:pt x="57" y="5"/>
                  </a:cubicBezTo>
                  <a:cubicBezTo>
                    <a:pt x="58" y="5"/>
                    <a:pt x="58" y="5"/>
                    <a:pt x="58" y="5"/>
                  </a:cubicBezTo>
                  <a:cubicBezTo>
                    <a:pt x="58" y="5"/>
                    <a:pt x="58" y="5"/>
                    <a:pt x="58" y="5"/>
                  </a:cubicBezTo>
                  <a:cubicBezTo>
                    <a:pt x="59" y="5"/>
                    <a:pt x="59" y="5"/>
                    <a:pt x="59" y="5"/>
                  </a:cubicBezTo>
                  <a:cubicBezTo>
                    <a:pt x="59" y="5"/>
                    <a:pt x="59" y="5"/>
                    <a:pt x="59" y="5"/>
                  </a:cubicBezTo>
                  <a:cubicBezTo>
                    <a:pt x="60" y="5"/>
                    <a:pt x="60" y="5"/>
                    <a:pt x="60" y="5"/>
                  </a:cubicBezTo>
                  <a:cubicBezTo>
                    <a:pt x="61" y="4"/>
                    <a:pt x="61" y="4"/>
                    <a:pt x="61" y="4"/>
                  </a:cubicBezTo>
                  <a:cubicBezTo>
                    <a:pt x="61" y="4"/>
                    <a:pt x="61" y="4"/>
                    <a:pt x="61" y="4"/>
                  </a:cubicBezTo>
                  <a:cubicBezTo>
                    <a:pt x="59" y="6"/>
                    <a:pt x="59" y="6"/>
                    <a:pt x="59" y="6"/>
                  </a:cubicBezTo>
                  <a:close/>
                  <a:moveTo>
                    <a:pt x="62" y="5"/>
                  </a:moveTo>
                  <a:cubicBezTo>
                    <a:pt x="62" y="5"/>
                    <a:pt x="63" y="4"/>
                    <a:pt x="63" y="4"/>
                  </a:cubicBezTo>
                  <a:cubicBezTo>
                    <a:pt x="64" y="5"/>
                    <a:pt x="64" y="5"/>
                    <a:pt x="64" y="5"/>
                  </a:cubicBezTo>
                  <a:cubicBezTo>
                    <a:pt x="64" y="6"/>
                    <a:pt x="64" y="6"/>
                    <a:pt x="64" y="6"/>
                  </a:cubicBezTo>
                  <a:cubicBezTo>
                    <a:pt x="63" y="6"/>
                    <a:pt x="63" y="6"/>
                    <a:pt x="63" y="6"/>
                  </a:cubicBezTo>
                  <a:cubicBezTo>
                    <a:pt x="63" y="5"/>
                    <a:pt x="63" y="5"/>
                    <a:pt x="63" y="5"/>
                  </a:cubicBezTo>
                  <a:cubicBezTo>
                    <a:pt x="62" y="5"/>
                    <a:pt x="62" y="5"/>
                    <a:pt x="62" y="5"/>
                  </a:cubicBezTo>
                  <a:close/>
                  <a:moveTo>
                    <a:pt x="64" y="3"/>
                  </a:moveTo>
                  <a:cubicBezTo>
                    <a:pt x="64" y="3"/>
                    <a:pt x="64" y="3"/>
                    <a:pt x="64" y="3"/>
                  </a:cubicBezTo>
                  <a:cubicBezTo>
                    <a:pt x="64" y="3"/>
                    <a:pt x="64" y="3"/>
                    <a:pt x="64" y="3"/>
                  </a:cubicBezTo>
                  <a:cubicBezTo>
                    <a:pt x="63" y="2"/>
                    <a:pt x="63" y="2"/>
                    <a:pt x="63" y="2"/>
                  </a:cubicBezTo>
                  <a:cubicBezTo>
                    <a:pt x="64" y="2"/>
                    <a:pt x="64" y="2"/>
                    <a:pt x="64" y="2"/>
                  </a:cubicBezTo>
                  <a:cubicBezTo>
                    <a:pt x="64" y="3"/>
                    <a:pt x="64" y="3"/>
                    <a:pt x="64" y="3"/>
                  </a:cubicBezTo>
                  <a:close/>
                  <a:moveTo>
                    <a:pt x="66" y="1"/>
                  </a:moveTo>
                  <a:cubicBezTo>
                    <a:pt x="66" y="1"/>
                    <a:pt x="66" y="1"/>
                    <a:pt x="66" y="1"/>
                  </a:cubicBezTo>
                  <a:cubicBezTo>
                    <a:pt x="66" y="1"/>
                    <a:pt x="66" y="1"/>
                    <a:pt x="66" y="1"/>
                  </a:cubicBezTo>
                  <a:cubicBezTo>
                    <a:pt x="67" y="1"/>
                    <a:pt x="67" y="1"/>
                    <a:pt x="67" y="1"/>
                  </a:cubicBezTo>
                  <a:cubicBezTo>
                    <a:pt x="66" y="1"/>
                    <a:pt x="66" y="1"/>
                    <a:pt x="66" y="1"/>
                  </a:cubicBezTo>
                  <a:close/>
                  <a:moveTo>
                    <a:pt x="67" y="2"/>
                  </a:moveTo>
                  <a:cubicBezTo>
                    <a:pt x="67" y="2"/>
                    <a:pt x="67" y="2"/>
                    <a:pt x="67" y="2"/>
                  </a:cubicBezTo>
                  <a:cubicBezTo>
                    <a:pt x="68" y="1"/>
                    <a:pt x="68" y="1"/>
                    <a:pt x="68" y="1"/>
                  </a:cubicBezTo>
                  <a:cubicBezTo>
                    <a:pt x="68" y="1"/>
                    <a:pt x="68" y="1"/>
                    <a:pt x="68" y="1"/>
                  </a:cubicBezTo>
                  <a:cubicBezTo>
                    <a:pt x="69" y="1"/>
                    <a:pt x="69" y="1"/>
                    <a:pt x="69" y="1"/>
                  </a:cubicBezTo>
                  <a:cubicBezTo>
                    <a:pt x="69" y="0"/>
                    <a:pt x="69" y="0"/>
                    <a:pt x="69" y="0"/>
                  </a:cubicBezTo>
                  <a:cubicBezTo>
                    <a:pt x="69" y="1"/>
                    <a:pt x="69" y="1"/>
                    <a:pt x="69" y="1"/>
                  </a:cubicBezTo>
                  <a:cubicBezTo>
                    <a:pt x="70" y="1"/>
                    <a:pt x="70" y="1"/>
                    <a:pt x="70" y="1"/>
                  </a:cubicBezTo>
                  <a:cubicBezTo>
                    <a:pt x="70" y="2"/>
                    <a:pt x="70" y="2"/>
                    <a:pt x="70" y="2"/>
                  </a:cubicBezTo>
                  <a:cubicBezTo>
                    <a:pt x="71" y="2"/>
                    <a:pt x="71" y="2"/>
                    <a:pt x="71" y="2"/>
                  </a:cubicBezTo>
                  <a:cubicBezTo>
                    <a:pt x="70" y="3"/>
                    <a:pt x="70" y="3"/>
                    <a:pt x="70" y="3"/>
                  </a:cubicBezTo>
                  <a:cubicBezTo>
                    <a:pt x="69" y="3"/>
                    <a:pt x="69" y="3"/>
                    <a:pt x="69" y="3"/>
                  </a:cubicBezTo>
                  <a:cubicBezTo>
                    <a:pt x="68" y="2"/>
                    <a:pt x="68" y="2"/>
                    <a:pt x="68" y="2"/>
                  </a:cubicBezTo>
                  <a:lnTo>
                    <a:pt x="67" y="2"/>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42" name="Freeform 39"/>
            <p:cNvSpPr>
              <a:spLocks noEditPoints="1"/>
            </p:cNvSpPr>
            <p:nvPr/>
          </p:nvSpPr>
          <p:spPr bwMode="auto">
            <a:xfrm>
              <a:off x="4488589" y="1553527"/>
              <a:ext cx="213581" cy="434881"/>
            </a:xfrm>
            <a:custGeom>
              <a:avLst/>
              <a:gdLst>
                <a:gd name="T0" fmla="*/ 7 w 166"/>
                <a:gd name="T1" fmla="*/ 241 h 338"/>
                <a:gd name="T2" fmla="*/ 18 w 166"/>
                <a:gd name="T3" fmla="*/ 226 h 338"/>
                <a:gd name="T4" fmla="*/ 22 w 166"/>
                <a:gd name="T5" fmla="*/ 197 h 338"/>
                <a:gd name="T6" fmla="*/ 11 w 166"/>
                <a:gd name="T7" fmla="*/ 163 h 338"/>
                <a:gd name="T8" fmla="*/ 26 w 166"/>
                <a:gd name="T9" fmla="*/ 137 h 338"/>
                <a:gd name="T10" fmla="*/ 33 w 166"/>
                <a:gd name="T11" fmla="*/ 97 h 338"/>
                <a:gd name="T12" fmla="*/ 48 w 166"/>
                <a:gd name="T13" fmla="*/ 74 h 338"/>
                <a:gd name="T14" fmla="*/ 55 w 166"/>
                <a:gd name="T15" fmla="*/ 45 h 338"/>
                <a:gd name="T16" fmla="*/ 70 w 166"/>
                <a:gd name="T17" fmla="*/ 30 h 338"/>
                <a:gd name="T18" fmla="*/ 78 w 166"/>
                <a:gd name="T19" fmla="*/ 22 h 338"/>
                <a:gd name="T20" fmla="*/ 96 w 166"/>
                <a:gd name="T21" fmla="*/ 19 h 338"/>
                <a:gd name="T22" fmla="*/ 103 w 166"/>
                <a:gd name="T23" fmla="*/ 8 h 338"/>
                <a:gd name="T24" fmla="*/ 111 w 166"/>
                <a:gd name="T25" fmla="*/ 4 h 338"/>
                <a:gd name="T26" fmla="*/ 141 w 166"/>
                <a:gd name="T27" fmla="*/ 19 h 338"/>
                <a:gd name="T28" fmla="*/ 148 w 166"/>
                <a:gd name="T29" fmla="*/ 30 h 338"/>
                <a:gd name="T30" fmla="*/ 155 w 166"/>
                <a:gd name="T31" fmla="*/ 52 h 338"/>
                <a:gd name="T32" fmla="*/ 155 w 166"/>
                <a:gd name="T33" fmla="*/ 78 h 338"/>
                <a:gd name="T34" fmla="*/ 159 w 166"/>
                <a:gd name="T35" fmla="*/ 89 h 338"/>
                <a:gd name="T36" fmla="*/ 144 w 166"/>
                <a:gd name="T37" fmla="*/ 89 h 338"/>
                <a:gd name="T38" fmla="*/ 133 w 166"/>
                <a:gd name="T39" fmla="*/ 93 h 338"/>
                <a:gd name="T40" fmla="*/ 129 w 166"/>
                <a:gd name="T41" fmla="*/ 104 h 338"/>
                <a:gd name="T42" fmla="*/ 129 w 166"/>
                <a:gd name="T43" fmla="*/ 108 h 338"/>
                <a:gd name="T44" fmla="*/ 133 w 166"/>
                <a:gd name="T45" fmla="*/ 119 h 338"/>
                <a:gd name="T46" fmla="*/ 126 w 166"/>
                <a:gd name="T47" fmla="*/ 134 h 338"/>
                <a:gd name="T48" fmla="*/ 115 w 166"/>
                <a:gd name="T49" fmla="*/ 149 h 338"/>
                <a:gd name="T50" fmla="*/ 103 w 166"/>
                <a:gd name="T51" fmla="*/ 156 h 338"/>
                <a:gd name="T52" fmla="*/ 92 w 166"/>
                <a:gd name="T53" fmla="*/ 160 h 338"/>
                <a:gd name="T54" fmla="*/ 85 w 166"/>
                <a:gd name="T55" fmla="*/ 174 h 338"/>
                <a:gd name="T56" fmla="*/ 81 w 166"/>
                <a:gd name="T57" fmla="*/ 189 h 338"/>
                <a:gd name="T58" fmla="*/ 81 w 166"/>
                <a:gd name="T59" fmla="*/ 204 h 338"/>
                <a:gd name="T60" fmla="*/ 85 w 166"/>
                <a:gd name="T61" fmla="*/ 215 h 338"/>
                <a:gd name="T62" fmla="*/ 100 w 166"/>
                <a:gd name="T63" fmla="*/ 226 h 338"/>
                <a:gd name="T64" fmla="*/ 100 w 166"/>
                <a:gd name="T65" fmla="*/ 249 h 338"/>
                <a:gd name="T66" fmla="*/ 85 w 166"/>
                <a:gd name="T67" fmla="*/ 245 h 338"/>
                <a:gd name="T68" fmla="*/ 70 w 166"/>
                <a:gd name="T69" fmla="*/ 245 h 338"/>
                <a:gd name="T70" fmla="*/ 81 w 166"/>
                <a:gd name="T71" fmla="*/ 249 h 338"/>
                <a:gd name="T72" fmla="*/ 100 w 166"/>
                <a:gd name="T73" fmla="*/ 252 h 338"/>
                <a:gd name="T74" fmla="*/ 92 w 166"/>
                <a:gd name="T75" fmla="*/ 256 h 338"/>
                <a:gd name="T76" fmla="*/ 85 w 166"/>
                <a:gd name="T77" fmla="*/ 264 h 338"/>
                <a:gd name="T78" fmla="*/ 78 w 166"/>
                <a:gd name="T79" fmla="*/ 271 h 338"/>
                <a:gd name="T80" fmla="*/ 78 w 166"/>
                <a:gd name="T81" fmla="*/ 282 h 338"/>
                <a:gd name="T82" fmla="*/ 81 w 166"/>
                <a:gd name="T83" fmla="*/ 301 h 338"/>
                <a:gd name="T84" fmla="*/ 66 w 166"/>
                <a:gd name="T85" fmla="*/ 319 h 338"/>
                <a:gd name="T86" fmla="*/ 48 w 166"/>
                <a:gd name="T87" fmla="*/ 330 h 338"/>
                <a:gd name="T88" fmla="*/ 29 w 166"/>
                <a:gd name="T89" fmla="*/ 330 h 338"/>
                <a:gd name="T90" fmla="*/ 29 w 166"/>
                <a:gd name="T91" fmla="*/ 315 h 338"/>
                <a:gd name="T92" fmla="*/ 15 w 166"/>
                <a:gd name="T93" fmla="*/ 297 h 338"/>
                <a:gd name="T94" fmla="*/ 7 w 166"/>
                <a:gd name="T95" fmla="*/ 282 h 338"/>
                <a:gd name="T96" fmla="*/ 7 w 166"/>
                <a:gd name="T97" fmla="*/ 275 h 338"/>
                <a:gd name="T98" fmla="*/ 0 w 166"/>
                <a:gd name="T99" fmla="*/ 264 h 338"/>
                <a:gd name="T100" fmla="*/ 103 w 166"/>
                <a:gd name="T101" fmla="*/ 252 h 338"/>
                <a:gd name="T102" fmla="*/ 4 w 166"/>
                <a:gd name="T103" fmla="*/ 278 h 338"/>
                <a:gd name="T104" fmla="*/ 115 w 166"/>
                <a:gd name="T105" fmla="*/ 271 h 338"/>
                <a:gd name="T106" fmla="*/ 118 w 166"/>
                <a:gd name="T107" fmla="*/ 282 h 338"/>
                <a:gd name="T108" fmla="*/ 107 w 166"/>
                <a:gd name="T109" fmla="*/ 304 h 338"/>
                <a:gd name="T110" fmla="*/ 115 w 166"/>
                <a:gd name="T111" fmla="*/ 293 h 338"/>
                <a:gd name="T112" fmla="*/ 107 w 166"/>
                <a:gd name="T113" fmla="*/ 286 h 338"/>
                <a:gd name="T114" fmla="*/ 107 w 166"/>
                <a:gd name="T115" fmla="*/ 301 h 338"/>
                <a:gd name="T116" fmla="*/ 81 w 166"/>
                <a:gd name="T117" fmla="*/ 319 h 338"/>
                <a:gd name="T118" fmla="*/ 85 w 166"/>
                <a:gd name="T119" fmla="*/ 297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6" h="338">
                  <a:moveTo>
                    <a:pt x="4" y="256"/>
                  </a:moveTo>
                  <a:lnTo>
                    <a:pt x="7" y="260"/>
                  </a:lnTo>
                  <a:lnTo>
                    <a:pt x="7" y="260"/>
                  </a:lnTo>
                  <a:lnTo>
                    <a:pt x="11" y="260"/>
                  </a:lnTo>
                  <a:lnTo>
                    <a:pt x="7" y="249"/>
                  </a:lnTo>
                  <a:lnTo>
                    <a:pt x="7" y="245"/>
                  </a:lnTo>
                  <a:lnTo>
                    <a:pt x="7" y="241"/>
                  </a:lnTo>
                  <a:lnTo>
                    <a:pt x="11" y="241"/>
                  </a:lnTo>
                  <a:lnTo>
                    <a:pt x="7" y="238"/>
                  </a:lnTo>
                  <a:lnTo>
                    <a:pt x="7" y="238"/>
                  </a:lnTo>
                  <a:lnTo>
                    <a:pt x="15" y="238"/>
                  </a:lnTo>
                  <a:lnTo>
                    <a:pt x="15" y="234"/>
                  </a:lnTo>
                  <a:lnTo>
                    <a:pt x="15" y="230"/>
                  </a:lnTo>
                  <a:lnTo>
                    <a:pt x="18" y="226"/>
                  </a:lnTo>
                  <a:lnTo>
                    <a:pt x="15" y="223"/>
                  </a:lnTo>
                  <a:lnTo>
                    <a:pt x="15" y="215"/>
                  </a:lnTo>
                  <a:lnTo>
                    <a:pt x="11" y="212"/>
                  </a:lnTo>
                  <a:lnTo>
                    <a:pt x="11" y="208"/>
                  </a:lnTo>
                  <a:lnTo>
                    <a:pt x="18" y="208"/>
                  </a:lnTo>
                  <a:lnTo>
                    <a:pt x="18" y="200"/>
                  </a:lnTo>
                  <a:lnTo>
                    <a:pt x="22" y="197"/>
                  </a:lnTo>
                  <a:lnTo>
                    <a:pt x="15" y="193"/>
                  </a:lnTo>
                  <a:lnTo>
                    <a:pt x="11" y="189"/>
                  </a:lnTo>
                  <a:lnTo>
                    <a:pt x="11" y="186"/>
                  </a:lnTo>
                  <a:lnTo>
                    <a:pt x="11" y="178"/>
                  </a:lnTo>
                  <a:lnTo>
                    <a:pt x="11" y="174"/>
                  </a:lnTo>
                  <a:lnTo>
                    <a:pt x="7" y="171"/>
                  </a:lnTo>
                  <a:lnTo>
                    <a:pt x="11" y="163"/>
                  </a:lnTo>
                  <a:lnTo>
                    <a:pt x="7" y="156"/>
                  </a:lnTo>
                  <a:lnTo>
                    <a:pt x="7" y="149"/>
                  </a:lnTo>
                  <a:lnTo>
                    <a:pt x="7" y="141"/>
                  </a:lnTo>
                  <a:lnTo>
                    <a:pt x="11" y="137"/>
                  </a:lnTo>
                  <a:lnTo>
                    <a:pt x="15" y="134"/>
                  </a:lnTo>
                  <a:lnTo>
                    <a:pt x="18" y="137"/>
                  </a:lnTo>
                  <a:lnTo>
                    <a:pt x="26" y="137"/>
                  </a:lnTo>
                  <a:lnTo>
                    <a:pt x="29" y="134"/>
                  </a:lnTo>
                  <a:lnTo>
                    <a:pt x="29" y="126"/>
                  </a:lnTo>
                  <a:lnTo>
                    <a:pt x="26" y="126"/>
                  </a:lnTo>
                  <a:lnTo>
                    <a:pt x="26" y="123"/>
                  </a:lnTo>
                  <a:lnTo>
                    <a:pt x="33" y="108"/>
                  </a:lnTo>
                  <a:lnTo>
                    <a:pt x="33" y="100"/>
                  </a:lnTo>
                  <a:lnTo>
                    <a:pt x="33" y="97"/>
                  </a:lnTo>
                  <a:lnTo>
                    <a:pt x="37" y="93"/>
                  </a:lnTo>
                  <a:lnTo>
                    <a:pt x="37" y="85"/>
                  </a:lnTo>
                  <a:lnTo>
                    <a:pt x="33" y="85"/>
                  </a:lnTo>
                  <a:lnTo>
                    <a:pt x="33" y="82"/>
                  </a:lnTo>
                  <a:lnTo>
                    <a:pt x="37" y="78"/>
                  </a:lnTo>
                  <a:lnTo>
                    <a:pt x="44" y="78"/>
                  </a:lnTo>
                  <a:lnTo>
                    <a:pt x="48" y="74"/>
                  </a:lnTo>
                  <a:lnTo>
                    <a:pt x="48" y="74"/>
                  </a:lnTo>
                  <a:lnTo>
                    <a:pt x="52" y="67"/>
                  </a:lnTo>
                  <a:lnTo>
                    <a:pt x="55" y="59"/>
                  </a:lnTo>
                  <a:lnTo>
                    <a:pt x="59" y="56"/>
                  </a:lnTo>
                  <a:lnTo>
                    <a:pt x="55" y="52"/>
                  </a:lnTo>
                  <a:lnTo>
                    <a:pt x="55" y="52"/>
                  </a:lnTo>
                  <a:lnTo>
                    <a:pt x="55" y="45"/>
                  </a:lnTo>
                  <a:lnTo>
                    <a:pt x="55" y="41"/>
                  </a:lnTo>
                  <a:lnTo>
                    <a:pt x="59" y="41"/>
                  </a:lnTo>
                  <a:lnTo>
                    <a:pt x="59" y="37"/>
                  </a:lnTo>
                  <a:lnTo>
                    <a:pt x="63" y="34"/>
                  </a:lnTo>
                  <a:lnTo>
                    <a:pt x="63" y="30"/>
                  </a:lnTo>
                  <a:lnTo>
                    <a:pt x="66" y="30"/>
                  </a:lnTo>
                  <a:lnTo>
                    <a:pt x="70" y="30"/>
                  </a:lnTo>
                  <a:lnTo>
                    <a:pt x="74" y="30"/>
                  </a:lnTo>
                  <a:lnTo>
                    <a:pt x="74" y="30"/>
                  </a:lnTo>
                  <a:lnTo>
                    <a:pt x="78" y="30"/>
                  </a:lnTo>
                  <a:lnTo>
                    <a:pt x="74" y="26"/>
                  </a:lnTo>
                  <a:lnTo>
                    <a:pt x="78" y="22"/>
                  </a:lnTo>
                  <a:lnTo>
                    <a:pt x="78" y="22"/>
                  </a:lnTo>
                  <a:lnTo>
                    <a:pt x="78" y="22"/>
                  </a:lnTo>
                  <a:lnTo>
                    <a:pt x="74" y="19"/>
                  </a:lnTo>
                  <a:lnTo>
                    <a:pt x="78" y="15"/>
                  </a:lnTo>
                  <a:lnTo>
                    <a:pt x="81" y="15"/>
                  </a:lnTo>
                  <a:lnTo>
                    <a:pt x="85" y="15"/>
                  </a:lnTo>
                  <a:lnTo>
                    <a:pt x="89" y="15"/>
                  </a:lnTo>
                  <a:lnTo>
                    <a:pt x="92" y="19"/>
                  </a:lnTo>
                  <a:lnTo>
                    <a:pt x="96" y="19"/>
                  </a:lnTo>
                  <a:lnTo>
                    <a:pt x="100" y="19"/>
                  </a:lnTo>
                  <a:lnTo>
                    <a:pt x="100" y="19"/>
                  </a:lnTo>
                  <a:lnTo>
                    <a:pt x="103" y="19"/>
                  </a:lnTo>
                  <a:lnTo>
                    <a:pt x="103" y="15"/>
                  </a:lnTo>
                  <a:lnTo>
                    <a:pt x="100" y="15"/>
                  </a:lnTo>
                  <a:lnTo>
                    <a:pt x="100" y="11"/>
                  </a:lnTo>
                  <a:lnTo>
                    <a:pt x="103" y="8"/>
                  </a:lnTo>
                  <a:lnTo>
                    <a:pt x="103" y="4"/>
                  </a:lnTo>
                  <a:lnTo>
                    <a:pt x="100" y="4"/>
                  </a:lnTo>
                  <a:lnTo>
                    <a:pt x="100" y="0"/>
                  </a:lnTo>
                  <a:lnTo>
                    <a:pt x="103" y="0"/>
                  </a:lnTo>
                  <a:lnTo>
                    <a:pt x="107" y="0"/>
                  </a:lnTo>
                  <a:lnTo>
                    <a:pt x="107" y="0"/>
                  </a:lnTo>
                  <a:lnTo>
                    <a:pt x="111" y="4"/>
                  </a:lnTo>
                  <a:lnTo>
                    <a:pt x="115" y="4"/>
                  </a:lnTo>
                  <a:lnTo>
                    <a:pt x="122" y="11"/>
                  </a:lnTo>
                  <a:lnTo>
                    <a:pt x="126" y="15"/>
                  </a:lnTo>
                  <a:lnTo>
                    <a:pt x="133" y="15"/>
                  </a:lnTo>
                  <a:lnTo>
                    <a:pt x="133" y="15"/>
                  </a:lnTo>
                  <a:lnTo>
                    <a:pt x="137" y="19"/>
                  </a:lnTo>
                  <a:lnTo>
                    <a:pt x="141" y="19"/>
                  </a:lnTo>
                  <a:lnTo>
                    <a:pt x="141" y="22"/>
                  </a:lnTo>
                  <a:lnTo>
                    <a:pt x="144" y="22"/>
                  </a:lnTo>
                  <a:lnTo>
                    <a:pt x="144" y="22"/>
                  </a:lnTo>
                  <a:lnTo>
                    <a:pt x="148" y="26"/>
                  </a:lnTo>
                  <a:lnTo>
                    <a:pt x="148" y="26"/>
                  </a:lnTo>
                  <a:lnTo>
                    <a:pt x="152" y="30"/>
                  </a:lnTo>
                  <a:lnTo>
                    <a:pt x="148" y="30"/>
                  </a:lnTo>
                  <a:lnTo>
                    <a:pt x="152" y="37"/>
                  </a:lnTo>
                  <a:lnTo>
                    <a:pt x="148" y="41"/>
                  </a:lnTo>
                  <a:lnTo>
                    <a:pt x="148" y="41"/>
                  </a:lnTo>
                  <a:lnTo>
                    <a:pt x="155" y="41"/>
                  </a:lnTo>
                  <a:lnTo>
                    <a:pt x="155" y="45"/>
                  </a:lnTo>
                  <a:lnTo>
                    <a:pt x="152" y="48"/>
                  </a:lnTo>
                  <a:lnTo>
                    <a:pt x="155" y="52"/>
                  </a:lnTo>
                  <a:lnTo>
                    <a:pt x="155" y="56"/>
                  </a:lnTo>
                  <a:lnTo>
                    <a:pt x="155" y="59"/>
                  </a:lnTo>
                  <a:lnTo>
                    <a:pt x="155" y="63"/>
                  </a:lnTo>
                  <a:lnTo>
                    <a:pt x="155" y="63"/>
                  </a:lnTo>
                  <a:lnTo>
                    <a:pt x="155" y="71"/>
                  </a:lnTo>
                  <a:lnTo>
                    <a:pt x="155" y="74"/>
                  </a:lnTo>
                  <a:lnTo>
                    <a:pt x="155" y="78"/>
                  </a:lnTo>
                  <a:lnTo>
                    <a:pt x="159" y="78"/>
                  </a:lnTo>
                  <a:lnTo>
                    <a:pt x="163" y="82"/>
                  </a:lnTo>
                  <a:lnTo>
                    <a:pt x="166" y="85"/>
                  </a:lnTo>
                  <a:lnTo>
                    <a:pt x="163" y="89"/>
                  </a:lnTo>
                  <a:lnTo>
                    <a:pt x="163" y="89"/>
                  </a:lnTo>
                  <a:lnTo>
                    <a:pt x="163" y="89"/>
                  </a:lnTo>
                  <a:lnTo>
                    <a:pt x="159" y="89"/>
                  </a:lnTo>
                  <a:lnTo>
                    <a:pt x="159" y="85"/>
                  </a:lnTo>
                  <a:lnTo>
                    <a:pt x="155" y="89"/>
                  </a:lnTo>
                  <a:lnTo>
                    <a:pt x="152" y="89"/>
                  </a:lnTo>
                  <a:lnTo>
                    <a:pt x="148" y="89"/>
                  </a:lnTo>
                  <a:lnTo>
                    <a:pt x="148" y="89"/>
                  </a:lnTo>
                  <a:lnTo>
                    <a:pt x="144" y="85"/>
                  </a:lnTo>
                  <a:lnTo>
                    <a:pt x="144" y="89"/>
                  </a:lnTo>
                  <a:lnTo>
                    <a:pt x="141" y="85"/>
                  </a:lnTo>
                  <a:lnTo>
                    <a:pt x="141" y="89"/>
                  </a:lnTo>
                  <a:lnTo>
                    <a:pt x="141" y="89"/>
                  </a:lnTo>
                  <a:lnTo>
                    <a:pt x="137" y="93"/>
                  </a:lnTo>
                  <a:lnTo>
                    <a:pt x="137" y="93"/>
                  </a:lnTo>
                  <a:lnTo>
                    <a:pt x="133" y="93"/>
                  </a:lnTo>
                  <a:lnTo>
                    <a:pt x="133" y="93"/>
                  </a:lnTo>
                  <a:lnTo>
                    <a:pt x="133" y="97"/>
                  </a:lnTo>
                  <a:lnTo>
                    <a:pt x="137" y="97"/>
                  </a:lnTo>
                  <a:lnTo>
                    <a:pt x="133" y="100"/>
                  </a:lnTo>
                  <a:lnTo>
                    <a:pt x="129" y="97"/>
                  </a:lnTo>
                  <a:lnTo>
                    <a:pt x="129" y="100"/>
                  </a:lnTo>
                  <a:lnTo>
                    <a:pt x="129" y="100"/>
                  </a:lnTo>
                  <a:lnTo>
                    <a:pt x="129" y="104"/>
                  </a:lnTo>
                  <a:lnTo>
                    <a:pt x="129" y="104"/>
                  </a:lnTo>
                  <a:lnTo>
                    <a:pt x="129" y="100"/>
                  </a:lnTo>
                  <a:lnTo>
                    <a:pt x="126" y="100"/>
                  </a:lnTo>
                  <a:lnTo>
                    <a:pt x="126" y="100"/>
                  </a:lnTo>
                  <a:lnTo>
                    <a:pt x="126" y="104"/>
                  </a:lnTo>
                  <a:lnTo>
                    <a:pt x="129" y="104"/>
                  </a:lnTo>
                  <a:lnTo>
                    <a:pt x="129" y="108"/>
                  </a:lnTo>
                  <a:lnTo>
                    <a:pt x="129" y="108"/>
                  </a:lnTo>
                  <a:lnTo>
                    <a:pt x="129" y="111"/>
                  </a:lnTo>
                  <a:lnTo>
                    <a:pt x="129" y="115"/>
                  </a:lnTo>
                  <a:lnTo>
                    <a:pt x="126" y="115"/>
                  </a:lnTo>
                  <a:lnTo>
                    <a:pt x="129" y="119"/>
                  </a:lnTo>
                  <a:lnTo>
                    <a:pt x="129" y="119"/>
                  </a:lnTo>
                  <a:lnTo>
                    <a:pt x="133" y="119"/>
                  </a:lnTo>
                  <a:lnTo>
                    <a:pt x="129" y="123"/>
                  </a:lnTo>
                  <a:lnTo>
                    <a:pt x="133" y="123"/>
                  </a:lnTo>
                  <a:lnTo>
                    <a:pt x="133" y="123"/>
                  </a:lnTo>
                  <a:lnTo>
                    <a:pt x="129" y="126"/>
                  </a:lnTo>
                  <a:lnTo>
                    <a:pt x="129" y="126"/>
                  </a:lnTo>
                  <a:lnTo>
                    <a:pt x="126" y="130"/>
                  </a:lnTo>
                  <a:lnTo>
                    <a:pt x="126" y="134"/>
                  </a:lnTo>
                  <a:lnTo>
                    <a:pt x="122" y="141"/>
                  </a:lnTo>
                  <a:lnTo>
                    <a:pt x="122" y="141"/>
                  </a:lnTo>
                  <a:lnTo>
                    <a:pt x="118" y="141"/>
                  </a:lnTo>
                  <a:lnTo>
                    <a:pt x="115" y="141"/>
                  </a:lnTo>
                  <a:lnTo>
                    <a:pt x="115" y="145"/>
                  </a:lnTo>
                  <a:lnTo>
                    <a:pt x="118" y="145"/>
                  </a:lnTo>
                  <a:lnTo>
                    <a:pt x="115" y="149"/>
                  </a:lnTo>
                  <a:lnTo>
                    <a:pt x="111" y="152"/>
                  </a:lnTo>
                  <a:lnTo>
                    <a:pt x="111" y="152"/>
                  </a:lnTo>
                  <a:lnTo>
                    <a:pt x="107" y="149"/>
                  </a:lnTo>
                  <a:lnTo>
                    <a:pt x="107" y="149"/>
                  </a:lnTo>
                  <a:lnTo>
                    <a:pt x="103" y="152"/>
                  </a:lnTo>
                  <a:lnTo>
                    <a:pt x="103" y="156"/>
                  </a:lnTo>
                  <a:lnTo>
                    <a:pt x="103" y="156"/>
                  </a:lnTo>
                  <a:lnTo>
                    <a:pt x="100" y="156"/>
                  </a:lnTo>
                  <a:lnTo>
                    <a:pt x="100" y="156"/>
                  </a:lnTo>
                  <a:lnTo>
                    <a:pt x="100" y="160"/>
                  </a:lnTo>
                  <a:lnTo>
                    <a:pt x="96" y="160"/>
                  </a:lnTo>
                  <a:lnTo>
                    <a:pt x="96" y="156"/>
                  </a:lnTo>
                  <a:lnTo>
                    <a:pt x="92" y="160"/>
                  </a:lnTo>
                  <a:lnTo>
                    <a:pt x="92" y="160"/>
                  </a:lnTo>
                  <a:lnTo>
                    <a:pt x="96" y="163"/>
                  </a:lnTo>
                  <a:lnTo>
                    <a:pt x="96" y="163"/>
                  </a:lnTo>
                  <a:lnTo>
                    <a:pt x="89" y="167"/>
                  </a:lnTo>
                  <a:lnTo>
                    <a:pt x="89" y="167"/>
                  </a:lnTo>
                  <a:lnTo>
                    <a:pt x="85" y="167"/>
                  </a:lnTo>
                  <a:lnTo>
                    <a:pt x="89" y="171"/>
                  </a:lnTo>
                  <a:lnTo>
                    <a:pt x="85" y="174"/>
                  </a:lnTo>
                  <a:lnTo>
                    <a:pt x="81" y="174"/>
                  </a:lnTo>
                  <a:lnTo>
                    <a:pt x="78" y="174"/>
                  </a:lnTo>
                  <a:lnTo>
                    <a:pt x="81" y="178"/>
                  </a:lnTo>
                  <a:lnTo>
                    <a:pt x="81" y="182"/>
                  </a:lnTo>
                  <a:lnTo>
                    <a:pt x="81" y="182"/>
                  </a:lnTo>
                  <a:lnTo>
                    <a:pt x="81" y="186"/>
                  </a:lnTo>
                  <a:lnTo>
                    <a:pt x="81" y="189"/>
                  </a:lnTo>
                  <a:lnTo>
                    <a:pt x="85" y="193"/>
                  </a:lnTo>
                  <a:lnTo>
                    <a:pt x="85" y="197"/>
                  </a:lnTo>
                  <a:lnTo>
                    <a:pt x="81" y="193"/>
                  </a:lnTo>
                  <a:lnTo>
                    <a:pt x="81" y="197"/>
                  </a:lnTo>
                  <a:lnTo>
                    <a:pt x="81" y="200"/>
                  </a:lnTo>
                  <a:lnTo>
                    <a:pt x="78" y="204"/>
                  </a:lnTo>
                  <a:lnTo>
                    <a:pt x="81" y="204"/>
                  </a:lnTo>
                  <a:lnTo>
                    <a:pt x="81" y="204"/>
                  </a:lnTo>
                  <a:lnTo>
                    <a:pt x="81" y="204"/>
                  </a:lnTo>
                  <a:lnTo>
                    <a:pt x="81" y="208"/>
                  </a:lnTo>
                  <a:lnTo>
                    <a:pt x="78" y="212"/>
                  </a:lnTo>
                  <a:lnTo>
                    <a:pt x="81" y="215"/>
                  </a:lnTo>
                  <a:lnTo>
                    <a:pt x="81" y="215"/>
                  </a:lnTo>
                  <a:lnTo>
                    <a:pt x="85" y="215"/>
                  </a:lnTo>
                  <a:lnTo>
                    <a:pt x="85" y="219"/>
                  </a:lnTo>
                  <a:lnTo>
                    <a:pt x="85" y="219"/>
                  </a:lnTo>
                  <a:lnTo>
                    <a:pt x="89" y="219"/>
                  </a:lnTo>
                  <a:lnTo>
                    <a:pt x="92" y="219"/>
                  </a:lnTo>
                  <a:lnTo>
                    <a:pt x="92" y="219"/>
                  </a:lnTo>
                  <a:lnTo>
                    <a:pt x="96" y="223"/>
                  </a:lnTo>
                  <a:lnTo>
                    <a:pt x="100" y="226"/>
                  </a:lnTo>
                  <a:lnTo>
                    <a:pt x="100" y="226"/>
                  </a:lnTo>
                  <a:lnTo>
                    <a:pt x="103" y="230"/>
                  </a:lnTo>
                  <a:lnTo>
                    <a:pt x="103" y="234"/>
                  </a:lnTo>
                  <a:lnTo>
                    <a:pt x="107" y="234"/>
                  </a:lnTo>
                  <a:lnTo>
                    <a:pt x="103" y="241"/>
                  </a:lnTo>
                  <a:lnTo>
                    <a:pt x="100" y="245"/>
                  </a:lnTo>
                  <a:lnTo>
                    <a:pt x="100" y="249"/>
                  </a:lnTo>
                  <a:lnTo>
                    <a:pt x="96" y="249"/>
                  </a:lnTo>
                  <a:lnTo>
                    <a:pt x="92" y="245"/>
                  </a:lnTo>
                  <a:lnTo>
                    <a:pt x="92" y="245"/>
                  </a:lnTo>
                  <a:lnTo>
                    <a:pt x="89" y="245"/>
                  </a:lnTo>
                  <a:lnTo>
                    <a:pt x="89" y="241"/>
                  </a:lnTo>
                  <a:lnTo>
                    <a:pt x="89" y="245"/>
                  </a:lnTo>
                  <a:lnTo>
                    <a:pt x="85" y="245"/>
                  </a:lnTo>
                  <a:lnTo>
                    <a:pt x="85" y="241"/>
                  </a:lnTo>
                  <a:lnTo>
                    <a:pt x="81" y="241"/>
                  </a:lnTo>
                  <a:lnTo>
                    <a:pt x="81" y="245"/>
                  </a:lnTo>
                  <a:lnTo>
                    <a:pt x="78" y="245"/>
                  </a:lnTo>
                  <a:lnTo>
                    <a:pt x="78" y="245"/>
                  </a:lnTo>
                  <a:lnTo>
                    <a:pt x="74" y="245"/>
                  </a:lnTo>
                  <a:lnTo>
                    <a:pt x="70" y="245"/>
                  </a:lnTo>
                  <a:lnTo>
                    <a:pt x="70" y="245"/>
                  </a:lnTo>
                  <a:lnTo>
                    <a:pt x="70" y="249"/>
                  </a:lnTo>
                  <a:lnTo>
                    <a:pt x="74" y="249"/>
                  </a:lnTo>
                  <a:lnTo>
                    <a:pt x="74" y="249"/>
                  </a:lnTo>
                  <a:lnTo>
                    <a:pt x="78" y="245"/>
                  </a:lnTo>
                  <a:lnTo>
                    <a:pt x="81" y="245"/>
                  </a:lnTo>
                  <a:lnTo>
                    <a:pt x="81" y="249"/>
                  </a:lnTo>
                  <a:lnTo>
                    <a:pt x="85" y="249"/>
                  </a:lnTo>
                  <a:lnTo>
                    <a:pt x="89" y="252"/>
                  </a:lnTo>
                  <a:lnTo>
                    <a:pt x="89" y="249"/>
                  </a:lnTo>
                  <a:lnTo>
                    <a:pt x="92" y="249"/>
                  </a:lnTo>
                  <a:lnTo>
                    <a:pt x="96" y="249"/>
                  </a:lnTo>
                  <a:lnTo>
                    <a:pt x="100" y="249"/>
                  </a:lnTo>
                  <a:lnTo>
                    <a:pt x="100" y="252"/>
                  </a:lnTo>
                  <a:lnTo>
                    <a:pt x="100" y="256"/>
                  </a:lnTo>
                  <a:lnTo>
                    <a:pt x="100" y="256"/>
                  </a:lnTo>
                  <a:lnTo>
                    <a:pt x="96" y="256"/>
                  </a:lnTo>
                  <a:lnTo>
                    <a:pt x="92" y="260"/>
                  </a:lnTo>
                  <a:lnTo>
                    <a:pt x="92" y="260"/>
                  </a:lnTo>
                  <a:lnTo>
                    <a:pt x="92" y="256"/>
                  </a:lnTo>
                  <a:lnTo>
                    <a:pt x="92" y="256"/>
                  </a:lnTo>
                  <a:lnTo>
                    <a:pt x="89" y="256"/>
                  </a:lnTo>
                  <a:lnTo>
                    <a:pt x="92" y="260"/>
                  </a:lnTo>
                  <a:lnTo>
                    <a:pt x="89" y="260"/>
                  </a:lnTo>
                  <a:lnTo>
                    <a:pt x="85" y="264"/>
                  </a:lnTo>
                  <a:lnTo>
                    <a:pt x="85" y="264"/>
                  </a:lnTo>
                  <a:lnTo>
                    <a:pt x="85" y="264"/>
                  </a:lnTo>
                  <a:lnTo>
                    <a:pt x="85" y="264"/>
                  </a:lnTo>
                  <a:lnTo>
                    <a:pt x="81" y="267"/>
                  </a:lnTo>
                  <a:lnTo>
                    <a:pt x="81" y="267"/>
                  </a:lnTo>
                  <a:lnTo>
                    <a:pt x="78" y="267"/>
                  </a:lnTo>
                  <a:lnTo>
                    <a:pt x="78" y="267"/>
                  </a:lnTo>
                  <a:lnTo>
                    <a:pt x="81" y="267"/>
                  </a:lnTo>
                  <a:lnTo>
                    <a:pt x="85" y="271"/>
                  </a:lnTo>
                  <a:lnTo>
                    <a:pt x="78" y="271"/>
                  </a:lnTo>
                  <a:lnTo>
                    <a:pt x="81" y="275"/>
                  </a:lnTo>
                  <a:lnTo>
                    <a:pt x="81" y="275"/>
                  </a:lnTo>
                  <a:lnTo>
                    <a:pt x="81" y="278"/>
                  </a:lnTo>
                  <a:lnTo>
                    <a:pt x="85" y="282"/>
                  </a:lnTo>
                  <a:lnTo>
                    <a:pt x="81" y="282"/>
                  </a:lnTo>
                  <a:lnTo>
                    <a:pt x="78" y="282"/>
                  </a:lnTo>
                  <a:lnTo>
                    <a:pt x="78" y="282"/>
                  </a:lnTo>
                  <a:lnTo>
                    <a:pt x="78" y="286"/>
                  </a:lnTo>
                  <a:lnTo>
                    <a:pt x="81" y="289"/>
                  </a:lnTo>
                  <a:lnTo>
                    <a:pt x="78" y="289"/>
                  </a:lnTo>
                  <a:lnTo>
                    <a:pt x="81" y="293"/>
                  </a:lnTo>
                  <a:lnTo>
                    <a:pt x="78" y="297"/>
                  </a:lnTo>
                  <a:lnTo>
                    <a:pt x="78" y="301"/>
                  </a:lnTo>
                  <a:lnTo>
                    <a:pt x="81" y="301"/>
                  </a:lnTo>
                  <a:lnTo>
                    <a:pt x="78" y="304"/>
                  </a:lnTo>
                  <a:lnTo>
                    <a:pt x="78" y="312"/>
                  </a:lnTo>
                  <a:lnTo>
                    <a:pt x="74" y="312"/>
                  </a:lnTo>
                  <a:lnTo>
                    <a:pt x="74" y="319"/>
                  </a:lnTo>
                  <a:lnTo>
                    <a:pt x="70" y="323"/>
                  </a:lnTo>
                  <a:lnTo>
                    <a:pt x="70" y="323"/>
                  </a:lnTo>
                  <a:lnTo>
                    <a:pt x="66" y="319"/>
                  </a:lnTo>
                  <a:lnTo>
                    <a:pt x="63" y="323"/>
                  </a:lnTo>
                  <a:lnTo>
                    <a:pt x="55" y="319"/>
                  </a:lnTo>
                  <a:lnTo>
                    <a:pt x="55" y="319"/>
                  </a:lnTo>
                  <a:lnTo>
                    <a:pt x="55" y="323"/>
                  </a:lnTo>
                  <a:lnTo>
                    <a:pt x="48" y="323"/>
                  </a:lnTo>
                  <a:lnTo>
                    <a:pt x="48" y="330"/>
                  </a:lnTo>
                  <a:lnTo>
                    <a:pt x="48" y="330"/>
                  </a:lnTo>
                  <a:lnTo>
                    <a:pt x="48" y="334"/>
                  </a:lnTo>
                  <a:lnTo>
                    <a:pt x="44" y="334"/>
                  </a:lnTo>
                  <a:lnTo>
                    <a:pt x="41" y="334"/>
                  </a:lnTo>
                  <a:lnTo>
                    <a:pt x="33" y="338"/>
                  </a:lnTo>
                  <a:lnTo>
                    <a:pt x="29" y="338"/>
                  </a:lnTo>
                  <a:lnTo>
                    <a:pt x="29" y="334"/>
                  </a:lnTo>
                  <a:lnTo>
                    <a:pt x="29" y="330"/>
                  </a:lnTo>
                  <a:lnTo>
                    <a:pt x="29" y="327"/>
                  </a:lnTo>
                  <a:lnTo>
                    <a:pt x="26" y="323"/>
                  </a:lnTo>
                  <a:lnTo>
                    <a:pt x="26" y="323"/>
                  </a:lnTo>
                  <a:lnTo>
                    <a:pt x="22" y="319"/>
                  </a:lnTo>
                  <a:lnTo>
                    <a:pt x="22" y="319"/>
                  </a:lnTo>
                  <a:lnTo>
                    <a:pt x="29" y="319"/>
                  </a:lnTo>
                  <a:lnTo>
                    <a:pt x="29" y="315"/>
                  </a:lnTo>
                  <a:lnTo>
                    <a:pt x="29" y="312"/>
                  </a:lnTo>
                  <a:lnTo>
                    <a:pt x="26" y="312"/>
                  </a:lnTo>
                  <a:lnTo>
                    <a:pt x="22" y="308"/>
                  </a:lnTo>
                  <a:lnTo>
                    <a:pt x="22" y="308"/>
                  </a:lnTo>
                  <a:lnTo>
                    <a:pt x="18" y="304"/>
                  </a:lnTo>
                  <a:lnTo>
                    <a:pt x="18" y="301"/>
                  </a:lnTo>
                  <a:lnTo>
                    <a:pt x="15" y="297"/>
                  </a:lnTo>
                  <a:lnTo>
                    <a:pt x="15" y="293"/>
                  </a:lnTo>
                  <a:lnTo>
                    <a:pt x="11" y="289"/>
                  </a:lnTo>
                  <a:lnTo>
                    <a:pt x="7" y="289"/>
                  </a:lnTo>
                  <a:lnTo>
                    <a:pt x="7" y="289"/>
                  </a:lnTo>
                  <a:lnTo>
                    <a:pt x="7" y="286"/>
                  </a:lnTo>
                  <a:lnTo>
                    <a:pt x="7" y="282"/>
                  </a:lnTo>
                  <a:lnTo>
                    <a:pt x="7" y="282"/>
                  </a:lnTo>
                  <a:lnTo>
                    <a:pt x="7" y="278"/>
                  </a:lnTo>
                  <a:lnTo>
                    <a:pt x="11" y="275"/>
                  </a:lnTo>
                  <a:lnTo>
                    <a:pt x="11" y="275"/>
                  </a:lnTo>
                  <a:lnTo>
                    <a:pt x="7" y="275"/>
                  </a:lnTo>
                  <a:lnTo>
                    <a:pt x="7" y="271"/>
                  </a:lnTo>
                  <a:lnTo>
                    <a:pt x="7" y="271"/>
                  </a:lnTo>
                  <a:lnTo>
                    <a:pt x="7" y="275"/>
                  </a:lnTo>
                  <a:lnTo>
                    <a:pt x="11" y="275"/>
                  </a:lnTo>
                  <a:lnTo>
                    <a:pt x="7" y="278"/>
                  </a:lnTo>
                  <a:lnTo>
                    <a:pt x="7" y="275"/>
                  </a:lnTo>
                  <a:lnTo>
                    <a:pt x="4" y="275"/>
                  </a:lnTo>
                  <a:lnTo>
                    <a:pt x="4" y="271"/>
                  </a:lnTo>
                  <a:lnTo>
                    <a:pt x="4" y="267"/>
                  </a:lnTo>
                  <a:lnTo>
                    <a:pt x="0" y="264"/>
                  </a:lnTo>
                  <a:lnTo>
                    <a:pt x="0" y="260"/>
                  </a:lnTo>
                  <a:lnTo>
                    <a:pt x="4" y="256"/>
                  </a:lnTo>
                  <a:lnTo>
                    <a:pt x="4" y="256"/>
                  </a:lnTo>
                  <a:lnTo>
                    <a:pt x="4" y="256"/>
                  </a:lnTo>
                  <a:close/>
                  <a:moveTo>
                    <a:pt x="100" y="249"/>
                  </a:moveTo>
                  <a:lnTo>
                    <a:pt x="103" y="252"/>
                  </a:lnTo>
                  <a:lnTo>
                    <a:pt x="103" y="252"/>
                  </a:lnTo>
                  <a:lnTo>
                    <a:pt x="103" y="249"/>
                  </a:lnTo>
                  <a:lnTo>
                    <a:pt x="107" y="245"/>
                  </a:lnTo>
                  <a:lnTo>
                    <a:pt x="107" y="245"/>
                  </a:lnTo>
                  <a:lnTo>
                    <a:pt x="103" y="245"/>
                  </a:lnTo>
                  <a:lnTo>
                    <a:pt x="100" y="249"/>
                  </a:lnTo>
                  <a:lnTo>
                    <a:pt x="100" y="249"/>
                  </a:lnTo>
                  <a:close/>
                  <a:moveTo>
                    <a:pt x="4" y="278"/>
                  </a:moveTo>
                  <a:lnTo>
                    <a:pt x="4" y="282"/>
                  </a:lnTo>
                  <a:lnTo>
                    <a:pt x="7" y="282"/>
                  </a:lnTo>
                  <a:lnTo>
                    <a:pt x="7" y="278"/>
                  </a:lnTo>
                  <a:lnTo>
                    <a:pt x="4" y="278"/>
                  </a:lnTo>
                  <a:lnTo>
                    <a:pt x="4" y="278"/>
                  </a:lnTo>
                  <a:close/>
                  <a:moveTo>
                    <a:pt x="115" y="267"/>
                  </a:moveTo>
                  <a:lnTo>
                    <a:pt x="115" y="271"/>
                  </a:lnTo>
                  <a:lnTo>
                    <a:pt x="118" y="271"/>
                  </a:lnTo>
                  <a:lnTo>
                    <a:pt x="115" y="267"/>
                  </a:lnTo>
                  <a:lnTo>
                    <a:pt x="115" y="267"/>
                  </a:lnTo>
                  <a:lnTo>
                    <a:pt x="115" y="267"/>
                  </a:lnTo>
                  <a:close/>
                  <a:moveTo>
                    <a:pt x="115" y="282"/>
                  </a:moveTo>
                  <a:lnTo>
                    <a:pt x="118" y="286"/>
                  </a:lnTo>
                  <a:lnTo>
                    <a:pt x="118" y="282"/>
                  </a:lnTo>
                  <a:lnTo>
                    <a:pt x="122" y="282"/>
                  </a:lnTo>
                  <a:lnTo>
                    <a:pt x="122" y="282"/>
                  </a:lnTo>
                  <a:lnTo>
                    <a:pt x="118" y="282"/>
                  </a:lnTo>
                  <a:lnTo>
                    <a:pt x="115" y="282"/>
                  </a:lnTo>
                  <a:lnTo>
                    <a:pt x="115" y="282"/>
                  </a:lnTo>
                  <a:close/>
                  <a:moveTo>
                    <a:pt x="103" y="304"/>
                  </a:moveTo>
                  <a:lnTo>
                    <a:pt x="107" y="304"/>
                  </a:lnTo>
                  <a:lnTo>
                    <a:pt x="107" y="304"/>
                  </a:lnTo>
                  <a:lnTo>
                    <a:pt x="107" y="301"/>
                  </a:lnTo>
                  <a:lnTo>
                    <a:pt x="107" y="301"/>
                  </a:lnTo>
                  <a:lnTo>
                    <a:pt x="111" y="297"/>
                  </a:lnTo>
                  <a:lnTo>
                    <a:pt x="111" y="297"/>
                  </a:lnTo>
                  <a:lnTo>
                    <a:pt x="115" y="293"/>
                  </a:lnTo>
                  <a:lnTo>
                    <a:pt x="115" y="293"/>
                  </a:lnTo>
                  <a:lnTo>
                    <a:pt x="111" y="289"/>
                  </a:lnTo>
                  <a:lnTo>
                    <a:pt x="115" y="286"/>
                  </a:lnTo>
                  <a:lnTo>
                    <a:pt x="115" y="286"/>
                  </a:lnTo>
                  <a:lnTo>
                    <a:pt x="115" y="286"/>
                  </a:lnTo>
                  <a:lnTo>
                    <a:pt x="115" y="282"/>
                  </a:lnTo>
                  <a:lnTo>
                    <a:pt x="111" y="286"/>
                  </a:lnTo>
                  <a:lnTo>
                    <a:pt x="107" y="286"/>
                  </a:lnTo>
                  <a:lnTo>
                    <a:pt x="107" y="286"/>
                  </a:lnTo>
                  <a:lnTo>
                    <a:pt x="103" y="289"/>
                  </a:lnTo>
                  <a:lnTo>
                    <a:pt x="103" y="293"/>
                  </a:lnTo>
                  <a:lnTo>
                    <a:pt x="103" y="297"/>
                  </a:lnTo>
                  <a:lnTo>
                    <a:pt x="103" y="297"/>
                  </a:lnTo>
                  <a:lnTo>
                    <a:pt x="103" y="301"/>
                  </a:lnTo>
                  <a:lnTo>
                    <a:pt x="107" y="301"/>
                  </a:lnTo>
                  <a:lnTo>
                    <a:pt x="107" y="301"/>
                  </a:lnTo>
                  <a:lnTo>
                    <a:pt x="103" y="304"/>
                  </a:lnTo>
                  <a:lnTo>
                    <a:pt x="103" y="304"/>
                  </a:lnTo>
                  <a:lnTo>
                    <a:pt x="103" y="304"/>
                  </a:lnTo>
                  <a:close/>
                  <a:moveTo>
                    <a:pt x="81" y="315"/>
                  </a:moveTo>
                  <a:lnTo>
                    <a:pt x="81" y="319"/>
                  </a:lnTo>
                  <a:lnTo>
                    <a:pt x="81" y="319"/>
                  </a:lnTo>
                  <a:lnTo>
                    <a:pt x="81" y="319"/>
                  </a:lnTo>
                  <a:lnTo>
                    <a:pt x="81" y="319"/>
                  </a:lnTo>
                  <a:lnTo>
                    <a:pt x="85" y="312"/>
                  </a:lnTo>
                  <a:lnTo>
                    <a:pt x="85" y="308"/>
                  </a:lnTo>
                  <a:lnTo>
                    <a:pt x="85" y="304"/>
                  </a:lnTo>
                  <a:lnTo>
                    <a:pt x="89" y="297"/>
                  </a:lnTo>
                  <a:lnTo>
                    <a:pt x="85" y="297"/>
                  </a:lnTo>
                  <a:lnTo>
                    <a:pt x="85" y="301"/>
                  </a:lnTo>
                  <a:lnTo>
                    <a:pt x="85" y="301"/>
                  </a:lnTo>
                  <a:lnTo>
                    <a:pt x="81" y="304"/>
                  </a:lnTo>
                  <a:lnTo>
                    <a:pt x="81" y="308"/>
                  </a:lnTo>
                  <a:lnTo>
                    <a:pt x="81" y="31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43" name="Freeform 40"/>
            <p:cNvSpPr>
              <a:spLocks noEditPoints="1"/>
            </p:cNvSpPr>
            <p:nvPr/>
          </p:nvSpPr>
          <p:spPr bwMode="auto">
            <a:xfrm>
              <a:off x="4626258" y="1511069"/>
              <a:ext cx="214868" cy="343531"/>
            </a:xfrm>
            <a:custGeom>
              <a:avLst/>
              <a:gdLst>
                <a:gd name="T0" fmla="*/ 41 w 45"/>
                <a:gd name="T1" fmla="*/ 60 h 72"/>
                <a:gd name="T2" fmla="*/ 42 w 45"/>
                <a:gd name="T3" fmla="*/ 49 h 72"/>
                <a:gd name="T4" fmla="*/ 39 w 45"/>
                <a:gd name="T5" fmla="*/ 41 h 72"/>
                <a:gd name="T6" fmla="*/ 37 w 45"/>
                <a:gd name="T7" fmla="*/ 36 h 72"/>
                <a:gd name="T8" fmla="*/ 36 w 45"/>
                <a:gd name="T9" fmla="*/ 28 h 72"/>
                <a:gd name="T10" fmla="*/ 35 w 45"/>
                <a:gd name="T11" fmla="*/ 18 h 72"/>
                <a:gd name="T12" fmla="*/ 29 w 45"/>
                <a:gd name="T13" fmla="*/ 14 h 72"/>
                <a:gd name="T14" fmla="*/ 28 w 45"/>
                <a:gd name="T15" fmla="*/ 9 h 72"/>
                <a:gd name="T16" fmla="*/ 29 w 45"/>
                <a:gd name="T17" fmla="*/ 3 h 72"/>
                <a:gd name="T18" fmla="*/ 22 w 45"/>
                <a:gd name="T19" fmla="*/ 0 h 72"/>
                <a:gd name="T20" fmla="*/ 19 w 45"/>
                <a:gd name="T21" fmla="*/ 2 h 72"/>
                <a:gd name="T22" fmla="*/ 18 w 45"/>
                <a:gd name="T23" fmla="*/ 8 h 72"/>
                <a:gd name="T24" fmla="*/ 15 w 45"/>
                <a:gd name="T25" fmla="*/ 10 h 72"/>
                <a:gd name="T26" fmla="*/ 10 w 45"/>
                <a:gd name="T27" fmla="*/ 12 h 72"/>
                <a:gd name="T28" fmla="*/ 3 w 45"/>
                <a:gd name="T29" fmla="*/ 7 h 72"/>
                <a:gd name="T30" fmla="*/ 1 w 45"/>
                <a:gd name="T31" fmla="*/ 9 h 72"/>
                <a:gd name="T32" fmla="*/ 7 w 45"/>
                <a:gd name="T33" fmla="*/ 13 h 72"/>
                <a:gd name="T34" fmla="*/ 10 w 45"/>
                <a:gd name="T35" fmla="*/ 15 h 72"/>
                <a:gd name="T36" fmla="*/ 11 w 45"/>
                <a:gd name="T37" fmla="*/ 20 h 72"/>
                <a:gd name="T38" fmla="*/ 13 w 45"/>
                <a:gd name="T39" fmla="*/ 24 h 72"/>
                <a:gd name="T40" fmla="*/ 13 w 45"/>
                <a:gd name="T41" fmla="*/ 30 h 72"/>
                <a:gd name="T42" fmla="*/ 17 w 45"/>
                <a:gd name="T43" fmla="*/ 33 h 72"/>
                <a:gd name="T44" fmla="*/ 20 w 45"/>
                <a:gd name="T45" fmla="*/ 37 h 72"/>
                <a:gd name="T46" fmla="*/ 21 w 45"/>
                <a:gd name="T47" fmla="*/ 40 h 72"/>
                <a:gd name="T48" fmla="*/ 17 w 45"/>
                <a:gd name="T49" fmla="*/ 42 h 72"/>
                <a:gd name="T50" fmla="*/ 14 w 45"/>
                <a:gd name="T51" fmla="*/ 44 h 72"/>
                <a:gd name="T52" fmla="*/ 13 w 45"/>
                <a:gd name="T53" fmla="*/ 48 h 72"/>
                <a:gd name="T54" fmla="*/ 10 w 45"/>
                <a:gd name="T55" fmla="*/ 48 h 72"/>
                <a:gd name="T56" fmla="*/ 9 w 45"/>
                <a:gd name="T57" fmla="*/ 51 h 72"/>
                <a:gd name="T58" fmla="*/ 7 w 45"/>
                <a:gd name="T59" fmla="*/ 51 h 72"/>
                <a:gd name="T60" fmla="*/ 7 w 45"/>
                <a:gd name="T61" fmla="*/ 55 h 72"/>
                <a:gd name="T62" fmla="*/ 7 w 45"/>
                <a:gd name="T63" fmla="*/ 57 h 72"/>
                <a:gd name="T64" fmla="*/ 9 w 45"/>
                <a:gd name="T65" fmla="*/ 62 h 72"/>
                <a:gd name="T66" fmla="*/ 8 w 45"/>
                <a:gd name="T67" fmla="*/ 67 h 72"/>
                <a:gd name="T68" fmla="*/ 12 w 45"/>
                <a:gd name="T69" fmla="*/ 68 h 72"/>
                <a:gd name="T70" fmla="*/ 15 w 45"/>
                <a:gd name="T71" fmla="*/ 69 h 72"/>
                <a:gd name="T72" fmla="*/ 16 w 45"/>
                <a:gd name="T73" fmla="*/ 72 h 72"/>
                <a:gd name="T74" fmla="*/ 19 w 45"/>
                <a:gd name="T75" fmla="*/ 71 h 72"/>
                <a:gd name="T76" fmla="*/ 25 w 45"/>
                <a:gd name="T77" fmla="*/ 69 h 72"/>
                <a:gd name="T78" fmla="*/ 27 w 45"/>
                <a:gd name="T79" fmla="*/ 68 h 72"/>
                <a:gd name="T80" fmla="*/ 28 w 45"/>
                <a:gd name="T81" fmla="*/ 68 h 72"/>
                <a:gd name="T82" fmla="*/ 31 w 45"/>
                <a:gd name="T83" fmla="*/ 67 h 72"/>
                <a:gd name="T84" fmla="*/ 34 w 45"/>
                <a:gd name="T85" fmla="*/ 67 h 72"/>
                <a:gd name="T86" fmla="*/ 18 w 45"/>
                <a:gd name="T87" fmla="*/ 38 h 72"/>
                <a:gd name="T88" fmla="*/ 19 w 45"/>
                <a:gd name="T89" fmla="*/ 38 h 72"/>
                <a:gd name="T90" fmla="*/ 6 w 45"/>
                <a:gd name="T91" fmla="*/ 50 h 72"/>
                <a:gd name="T92" fmla="*/ 6 w 45"/>
                <a:gd name="T93" fmla="*/ 50 h 72"/>
                <a:gd name="T94" fmla="*/ 15 w 45"/>
                <a:gd name="T95" fmla="*/ 71 h 72"/>
                <a:gd name="T96" fmla="*/ 14 w 45"/>
                <a:gd name="T97" fmla="*/ 69 h 72"/>
                <a:gd name="T98" fmla="*/ 11 w 45"/>
                <a:gd name="T99" fmla="*/ 69 h 72"/>
                <a:gd name="T100" fmla="*/ 9 w 45"/>
                <a:gd name="T101" fmla="*/ 68 h 72"/>
                <a:gd name="T102" fmla="*/ 3 w 45"/>
                <a:gd name="T103" fmla="*/ 68 h 72"/>
                <a:gd name="T104" fmla="*/ 5 w 45"/>
                <a:gd name="T105" fmla="*/ 71 h 72"/>
                <a:gd name="T106" fmla="*/ 3 w 45"/>
                <a:gd name="T10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5" h="72">
                  <a:moveTo>
                    <a:pt x="36" y="67"/>
                  </a:moveTo>
                  <a:cubicBezTo>
                    <a:pt x="35" y="66"/>
                    <a:pt x="35" y="66"/>
                    <a:pt x="35" y="66"/>
                  </a:cubicBezTo>
                  <a:cubicBezTo>
                    <a:pt x="37" y="64"/>
                    <a:pt x="37" y="64"/>
                    <a:pt x="37" y="64"/>
                  </a:cubicBezTo>
                  <a:cubicBezTo>
                    <a:pt x="39" y="64"/>
                    <a:pt x="39" y="64"/>
                    <a:pt x="39" y="64"/>
                  </a:cubicBezTo>
                  <a:cubicBezTo>
                    <a:pt x="40" y="62"/>
                    <a:pt x="40" y="62"/>
                    <a:pt x="40" y="62"/>
                  </a:cubicBezTo>
                  <a:cubicBezTo>
                    <a:pt x="41" y="60"/>
                    <a:pt x="41" y="60"/>
                    <a:pt x="41" y="60"/>
                  </a:cubicBezTo>
                  <a:cubicBezTo>
                    <a:pt x="42" y="58"/>
                    <a:pt x="42" y="58"/>
                    <a:pt x="42" y="58"/>
                  </a:cubicBezTo>
                  <a:cubicBezTo>
                    <a:pt x="44" y="55"/>
                    <a:pt x="44" y="55"/>
                    <a:pt x="44" y="55"/>
                  </a:cubicBezTo>
                  <a:cubicBezTo>
                    <a:pt x="45" y="53"/>
                    <a:pt x="45" y="53"/>
                    <a:pt x="45" y="53"/>
                  </a:cubicBezTo>
                  <a:cubicBezTo>
                    <a:pt x="45" y="51"/>
                    <a:pt x="45" y="51"/>
                    <a:pt x="45" y="51"/>
                  </a:cubicBezTo>
                  <a:cubicBezTo>
                    <a:pt x="43" y="49"/>
                    <a:pt x="43" y="49"/>
                    <a:pt x="43" y="49"/>
                  </a:cubicBezTo>
                  <a:cubicBezTo>
                    <a:pt x="42" y="49"/>
                    <a:pt x="42" y="49"/>
                    <a:pt x="42" y="49"/>
                  </a:cubicBezTo>
                  <a:cubicBezTo>
                    <a:pt x="40" y="46"/>
                    <a:pt x="40" y="46"/>
                    <a:pt x="40" y="46"/>
                  </a:cubicBezTo>
                  <a:cubicBezTo>
                    <a:pt x="40" y="45"/>
                    <a:pt x="40" y="45"/>
                    <a:pt x="40" y="45"/>
                  </a:cubicBezTo>
                  <a:cubicBezTo>
                    <a:pt x="41" y="44"/>
                    <a:pt x="41" y="44"/>
                    <a:pt x="41" y="44"/>
                  </a:cubicBezTo>
                  <a:cubicBezTo>
                    <a:pt x="41" y="43"/>
                    <a:pt x="41" y="43"/>
                    <a:pt x="41" y="43"/>
                  </a:cubicBezTo>
                  <a:cubicBezTo>
                    <a:pt x="39" y="42"/>
                    <a:pt x="39" y="42"/>
                    <a:pt x="39" y="42"/>
                  </a:cubicBezTo>
                  <a:cubicBezTo>
                    <a:pt x="39" y="41"/>
                    <a:pt x="39" y="41"/>
                    <a:pt x="39" y="41"/>
                  </a:cubicBezTo>
                  <a:cubicBezTo>
                    <a:pt x="39" y="40"/>
                    <a:pt x="39" y="40"/>
                    <a:pt x="39" y="40"/>
                  </a:cubicBezTo>
                  <a:cubicBezTo>
                    <a:pt x="39" y="39"/>
                    <a:pt x="39" y="39"/>
                    <a:pt x="39" y="39"/>
                  </a:cubicBezTo>
                  <a:cubicBezTo>
                    <a:pt x="39" y="39"/>
                    <a:pt x="39" y="39"/>
                    <a:pt x="39" y="39"/>
                  </a:cubicBezTo>
                  <a:cubicBezTo>
                    <a:pt x="38" y="38"/>
                    <a:pt x="38" y="38"/>
                    <a:pt x="38" y="38"/>
                  </a:cubicBezTo>
                  <a:cubicBezTo>
                    <a:pt x="37" y="38"/>
                    <a:pt x="37" y="38"/>
                    <a:pt x="37" y="38"/>
                  </a:cubicBezTo>
                  <a:cubicBezTo>
                    <a:pt x="37" y="36"/>
                    <a:pt x="37" y="36"/>
                    <a:pt x="37" y="36"/>
                  </a:cubicBezTo>
                  <a:cubicBezTo>
                    <a:pt x="38" y="36"/>
                    <a:pt x="38" y="36"/>
                    <a:pt x="38" y="36"/>
                  </a:cubicBezTo>
                  <a:cubicBezTo>
                    <a:pt x="37" y="36"/>
                    <a:pt x="37" y="36"/>
                    <a:pt x="37" y="36"/>
                  </a:cubicBezTo>
                  <a:cubicBezTo>
                    <a:pt x="37" y="35"/>
                    <a:pt x="37" y="35"/>
                    <a:pt x="37" y="35"/>
                  </a:cubicBezTo>
                  <a:cubicBezTo>
                    <a:pt x="37" y="32"/>
                    <a:pt x="37" y="32"/>
                    <a:pt x="37" y="32"/>
                  </a:cubicBezTo>
                  <a:cubicBezTo>
                    <a:pt x="38" y="32"/>
                    <a:pt x="38" y="32"/>
                    <a:pt x="38" y="32"/>
                  </a:cubicBezTo>
                  <a:cubicBezTo>
                    <a:pt x="36" y="28"/>
                    <a:pt x="36" y="28"/>
                    <a:pt x="36" y="28"/>
                  </a:cubicBezTo>
                  <a:cubicBezTo>
                    <a:pt x="34" y="25"/>
                    <a:pt x="34" y="25"/>
                    <a:pt x="34" y="25"/>
                  </a:cubicBezTo>
                  <a:cubicBezTo>
                    <a:pt x="34" y="24"/>
                    <a:pt x="34" y="24"/>
                    <a:pt x="34" y="24"/>
                  </a:cubicBezTo>
                  <a:cubicBezTo>
                    <a:pt x="33" y="23"/>
                    <a:pt x="33" y="23"/>
                    <a:pt x="33" y="23"/>
                  </a:cubicBezTo>
                  <a:cubicBezTo>
                    <a:pt x="33" y="21"/>
                    <a:pt x="33" y="21"/>
                    <a:pt x="33" y="21"/>
                  </a:cubicBezTo>
                  <a:cubicBezTo>
                    <a:pt x="34" y="19"/>
                    <a:pt x="34" y="19"/>
                    <a:pt x="34" y="19"/>
                  </a:cubicBezTo>
                  <a:cubicBezTo>
                    <a:pt x="35" y="18"/>
                    <a:pt x="35" y="18"/>
                    <a:pt x="35" y="18"/>
                  </a:cubicBezTo>
                  <a:cubicBezTo>
                    <a:pt x="34" y="18"/>
                    <a:pt x="34" y="18"/>
                    <a:pt x="34" y="18"/>
                  </a:cubicBezTo>
                  <a:cubicBezTo>
                    <a:pt x="32" y="17"/>
                    <a:pt x="32" y="17"/>
                    <a:pt x="32" y="17"/>
                  </a:cubicBezTo>
                  <a:cubicBezTo>
                    <a:pt x="32" y="16"/>
                    <a:pt x="32" y="16"/>
                    <a:pt x="32" y="16"/>
                  </a:cubicBezTo>
                  <a:cubicBezTo>
                    <a:pt x="31" y="15"/>
                    <a:pt x="31" y="15"/>
                    <a:pt x="31" y="15"/>
                  </a:cubicBezTo>
                  <a:cubicBezTo>
                    <a:pt x="30" y="14"/>
                    <a:pt x="30" y="14"/>
                    <a:pt x="30" y="14"/>
                  </a:cubicBezTo>
                  <a:cubicBezTo>
                    <a:pt x="29" y="14"/>
                    <a:pt x="29" y="14"/>
                    <a:pt x="29" y="14"/>
                  </a:cubicBezTo>
                  <a:cubicBezTo>
                    <a:pt x="28" y="12"/>
                    <a:pt x="28" y="12"/>
                    <a:pt x="28" y="12"/>
                  </a:cubicBezTo>
                  <a:cubicBezTo>
                    <a:pt x="28" y="12"/>
                    <a:pt x="28" y="12"/>
                    <a:pt x="28" y="12"/>
                  </a:cubicBezTo>
                  <a:cubicBezTo>
                    <a:pt x="28" y="10"/>
                    <a:pt x="28" y="10"/>
                    <a:pt x="28" y="10"/>
                  </a:cubicBezTo>
                  <a:cubicBezTo>
                    <a:pt x="28" y="9"/>
                    <a:pt x="28" y="9"/>
                    <a:pt x="28" y="9"/>
                  </a:cubicBezTo>
                  <a:cubicBezTo>
                    <a:pt x="28" y="9"/>
                    <a:pt x="28" y="9"/>
                    <a:pt x="28" y="9"/>
                  </a:cubicBezTo>
                  <a:cubicBezTo>
                    <a:pt x="28" y="9"/>
                    <a:pt x="28" y="9"/>
                    <a:pt x="28" y="9"/>
                  </a:cubicBezTo>
                  <a:cubicBezTo>
                    <a:pt x="29" y="8"/>
                    <a:pt x="29" y="8"/>
                    <a:pt x="29" y="8"/>
                  </a:cubicBezTo>
                  <a:cubicBezTo>
                    <a:pt x="29" y="7"/>
                    <a:pt x="29" y="7"/>
                    <a:pt x="29" y="7"/>
                  </a:cubicBezTo>
                  <a:cubicBezTo>
                    <a:pt x="30" y="6"/>
                    <a:pt x="30" y="6"/>
                    <a:pt x="30" y="6"/>
                  </a:cubicBezTo>
                  <a:cubicBezTo>
                    <a:pt x="30" y="5"/>
                    <a:pt x="30" y="5"/>
                    <a:pt x="30" y="5"/>
                  </a:cubicBezTo>
                  <a:cubicBezTo>
                    <a:pt x="29" y="4"/>
                    <a:pt x="29" y="4"/>
                    <a:pt x="29" y="4"/>
                  </a:cubicBezTo>
                  <a:cubicBezTo>
                    <a:pt x="29" y="3"/>
                    <a:pt x="29" y="3"/>
                    <a:pt x="29" y="3"/>
                  </a:cubicBezTo>
                  <a:cubicBezTo>
                    <a:pt x="28" y="3"/>
                    <a:pt x="28" y="3"/>
                    <a:pt x="28" y="3"/>
                  </a:cubicBezTo>
                  <a:cubicBezTo>
                    <a:pt x="27" y="3"/>
                    <a:pt x="27" y="3"/>
                    <a:pt x="27" y="3"/>
                  </a:cubicBezTo>
                  <a:cubicBezTo>
                    <a:pt x="26" y="2"/>
                    <a:pt x="26" y="2"/>
                    <a:pt x="26" y="2"/>
                  </a:cubicBezTo>
                  <a:cubicBezTo>
                    <a:pt x="25" y="1"/>
                    <a:pt x="25" y="1"/>
                    <a:pt x="25" y="1"/>
                  </a:cubicBezTo>
                  <a:cubicBezTo>
                    <a:pt x="24" y="0"/>
                    <a:pt x="24" y="0"/>
                    <a:pt x="24" y="0"/>
                  </a:cubicBezTo>
                  <a:cubicBezTo>
                    <a:pt x="22" y="0"/>
                    <a:pt x="22" y="0"/>
                    <a:pt x="22" y="0"/>
                  </a:cubicBezTo>
                  <a:cubicBezTo>
                    <a:pt x="22" y="1"/>
                    <a:pt x="22" y="1"/>
                    <a:pt x="22" y="1"/>
                  </a:cubicBezTo>
                  <a:cubicBezTo>
                    <a:pt x="22" y="2"/>
                    <a:pt x="22" y="2"/>
                    <a:pt x="22" y="2"/>
                  </a:cubicBezTo>
                  <a:cubicBezTo>
                    <a:pt x="21" y="2"/>
                    <a:pt x="21" y="2"/>
                    <a:pt x="21" y="2"/>
                  </a:cubicBezTo>
                  <a:cubicBezTo>
                    <a:pt x="20" y="1"/>
                    <a:pt x="20" y="1"/>
                    <a:pt x="20" y="1"/>
                  </a:cubicBezTo>
                  <a:cubicBezTo>
                    <a:pt x="19" y="2"/>
                    <a:pt x="19" y="2"/>
                    <a:pt x="19" y="2"/>
                  </a:cubicBezTo>
                  <a:cubicBezTo>
                    <a:pt x="19" y="2"/>
                    <a:pt x="19" y="2"/>
                    <a:pt x="19" y="2"/>
                  </a:cubicBezTo>
                  <a:cubicBezTo>
                    <a:pt x="18" y="3"/>
                    <a:pt x="18" y="3"/>
                    <a:pt x="18" y="3"/>
                  </a:cubicBezTo>
                  <a:cubicBezTo>
                    <a:pt x="18" y="3"/>
                    <a:pt x="18" y="3"/>
                    <a:pt x="18" y="3"/>
                  </a:cubicBezTo>
                  <a:cubicBezTo>
                    <a:pt x="18" y="4"/>
                    <a:pt x="18" y="4"/>
                    <a:pt x="18" y="4"/>
                  </a:cubicBezTo>
                  <a:cubicBezTo>
                    <a:pt x="18" y="5"/>
                    <a:pt x="18" y="5"/>
                    <a:pt x="18" y="5"/>
                  </a:cubicBezTo>
                  <a:cubicBezTo>
                    <a:pt x="18" y="7"/>
                    <a:pt x="18" y="7"/>
                    <a:pt x="18" y="7"/>
                  </a:cubicBezTo>
                  <a:cubicBezTo>
                    <a:pt x="18" y="8"/>
                    <a:pt x="18" y="8"/>
                    <a:pt x="18" y="8"/>
                  </a:cubicBezTo>
                  <a:cubicBezTo>
                    <a:pt x="18" y="9"/>
                    <a:pt x="18" y="9"/>
                    <a:pt x="18" y="9"/>
                  </a:cubicBezTo>
                  <a:cubicBezTo>
                    <a:pt x="18" y="9"/>
                    <a:pt x="18" y="9"/>
                    <a:pt x="18" y="9"/>
                  </a:cubicBezTo>
                  <a:cubicBezTo>
                    <a:pt x="17" y="10"/>
                    <a:pt x="17" y="10"/>
                    <a:pt x="17" y="10"/>
                  </a:cubicBezTo>
                  <a:cubicBezTo>
                    <a:pt x="16" y="10"/>
                    <a:pt x="16" y="10"/>
                    <a:pt x="16" y="10"/>
                  </a:cubicBezTo>
                  <a:cubicBezTo>
                    <a:pt x="16" y="10"/>
                    <a:pt x="16" y="10"/>
                    <a:pt x="16" y="10"/>
                  </a:cubicBezTo>
                  <a:cubicBezTo>
                    <a:pt x="15" y="10"/>
                    <a:pt x="15" y="10"/>
                    <a:pt x="15" y="10"/>
                  </a:cubicBezTo>
                  <a:cubicBezTo>
                    <a:pt x="15" y="11"/>
                    <a:pt x="15" y="11"/>
                    <a:pt x="15" y="11"/>
                  </a:cubicBezTo>
                  <a:cubicBezTo>
                    <a:pt x="14" y="11"/>
                    <a:pt x="14" y="11"/>
                    <a:pt x="14" y="11"/>
                  </a:cubicBezTo>
                  <a:cubicBezTo>
                    <a:pt x="12" y="10"/>
                    <a:pt x="12" y="10"/>
                    <a:pt x="12" y="10"/>
                  </a:cubicBezTo>
                  <a:cubicBezTo>
                    <a:pt x="11" y="10"/>
                    <a:pt x="11" y="10"/>
                    <a:pt x="11" y="10"/>
                  </a:cubicBezTo>
                  <a:cubicBezTo>
                    <a:pt x="11" y="11"/>
                    <a:pt x="11" y="11"/>
                    <a:pt x="11" y="11"/>
                  </a:cubicBezTo>
                  <a:cubicBezTo>
                    <a:pt x="10" y="12"/>
                    <a:pt x="10" y="12"/>
                    <a:pt x="10" y="12"/>
                  </a:cubicBezTo>
                  <a:cubicBezTo>
                    <a:pt x="8" y="12"/>
                    <a:pt x="8" y="12"/>
                    <a:pt x="8" y="12"/>
                  </a:cubicBezTo>
                  <a:cubicBezTo>
                    <a:pt x="6" y="11"/>
                    <a:pt x="6" y="11"/>
                    <a:pt x="6" y="11"/>
                  </a:cubicBezTo>
                  <a:cubicBezTo>
                    <a:pt x="6" y="10"/>
                    <a:pt x="6" y="10"/>
                    <a:pt x="6" y="10"/>
                  </a:cubicBezTo>
                  <a:cubicBezTo>
                    <a:pt x="5" y="10"/>
                    <a:pt x="5" y="10"/>
                    <a:pt x="5" y="10"/>
                  </a:cubicBezTo>
                  <a:cubicBezTo>
                    <a:pt x="3" y="8"/>
                    <a:pt x="3" y="8"/>
                    <a:pt x="3" y="8"/>
                  </a:cubicBezTo>
                  <a:cubicBezTo>
                    <a:pt x="3" y="7"/>
                    <a:pt x="3" y="7"/>
                    <a:pt x="3" y="7"/>
                  </a:cubicBezTo>
                  <a:cubicBezTo>
                    <a:pt x="2" y="7"/>
                    <a:pt x="2" y="7"/>
                    <a:pt x="2" y="7"/>
                  </a:cubicBezTo>
                  <a:cubicBezTo>
                    <a:pt x="1" y="8"/>
                    <a:pt x="1" y="8"/>
                    <a:pt x="1" y="8"/>
                  </a:cubicBezTo>
                  <a:cubicBezTo>
                    <a:pt x="1" y="8"/>
                    <a:pt x="1" y="8"/>
                    <a:pt x="1" y="8"/>
                  </a:cubicBezTo>
                  <a:cubicBezTo>
                    <a:pt x="1" y="9"/>
                    <a:pt x="1" y="9"/>
                    <a:pt x="1" y="9"/>
                  </a:cubicBezTo>
                  <a:cubicBezTo>
                    <a:pt x="1" y="9"/>
                    <a:pt x="1" y="9"/>
                    <a:pt x="1" y="9"/>
                  </a:cubicBezTo>
                  <a:cubicBezTo>
                    <a:pt x="1" y="9"/>
                    <a:pt x="1" y="9"/>
                    <a:pt x="1" y="9"/>
                  </a:cubicBezTo>
                  <a:cubicBezTo>
                    <a:pt x="0" y="9"/>
                    <a:pt x="0" y="9"/>
                    <a:pt x="0" y="9"/>
                  </a:cubicBezTo>
                  <a:cubicBezTo>
                    <a:pt x="1" y="10"/>
                    <a:pt x="1" y="10"/>
                    <a:pt x="1" y="10"/>
                  </a:cubicBezTo>
                  <a:cubicBezTo>
                    <a:pt x="2" y="10"/>
                    <a:pt x="2" y="10"/>
                    <a:pt x="2" y="10"/>
                  </a:cubicBezTo>
                  <a:cubicBezTo>
                    <a:pt x="4" y="12"/>
                    <a:pt x="4" y="12"/>
                    <a:pt x="4" y="12"/>
                  </a:cubicBezTo>
                  <a:cubicBezTo>
                    <a:pt x="5" y="13"/>
                    <a:pt x="5" y="13"/>
                    <a:pt x="5" y="13"/>
                  </a:cubicBezTo>
                  <a:cubicBezTo>
                    <a:pt x="7" y="13"/>
                    <a:pt x="7" y="13"/>
                    <a:pt x="7" y="13"/>
                  </a:cubicBezTo>
                  <a:cubicBezTo>
                    <a:pt x="7" y="13"/>
                    <a:pt x="7" y="13"/>
                    <a:pt x="7" y="13"/>
                  </a:cubicBezTo>
                  <a:cubicBezTo>
                    <a:pt x="8" y="14"/>
                    <a:pt x="8" y="14"/>
                    <a:pt x="8" y="14"/>
                  </a:cubicBezTo>
                  <a:cubicBezTo>
                    <a:pt x="9" y="14"/>
                    <a:pt x="9" y="14"/>
                    <a:pt x="9" y="14"/>
                  </a:cubicBezTo>
                  <a:cubicBezTo>
                    <a:pt x="9" y="15"/>
                    <a:pt x="9" y="15"/>
                    <a:pt x="9" y="15"/>
                  </a:cubicBezTo>
                  <a:cubicBezTo>
                    <a:pt x="10" y="15"/>
                    <a:pt x="10" y="15"/>
                    <a:pt x="10" y="15"/>
                  </a:cubicBezTo>
                  <a:cubicBezTo>
                    <a:pt x="10" y="15"/>
                    <a:pt x="10" y="15"/>
                    <a:pt x="10" y="15"/>
                  </a:cubicBezTo>
                  <a:cubicBezTo>
                    <a:pt x="11" y="16"/>
                    <a:pt x="11" y="16"/>
                    <a:pt x="11" y="16"/>
                  </a:cubicBezTo>
                  <a:cubicBezTo>
                    <a:pt x="11" y="16"/>
                    <a:pt x="11" y="16"/>
                    <a:pt x="11" y="16"/>
                  </a:cubicBezTo>
                  <a:cubicBezTo>
                    <a:pt x="12" y="17"/>
                    <a:pt x="12" y="17"/>
                    <a:pt x="12" y="17"/>
                  </a:cubicBezTo>
                  <a:cubicBezTo>
                    <a:pt x="11" y="17"/>
                    <a:pt x="11" y="17"/>
                    <a:pt x="11" y="17"/>
                  </a:cubicBezTo>
                  <a:cubicBezTo>
                    <a:pt x="12" y="19"/>
                    <a:pt x="12" y="19"/>
                    <a:pt x="12" y="19"/>
                  </a:cubicBezTo>
                  <a:cubicBezTo>
                    <a:pt x="11" y="20"/>
                    <a:pt x="11" y="20"/>
                    <a:pt x="11" y="20"/>
                  </a:cubicBezTo>
                  <a:cubicBezTo>
                    <a:pt x="11" y="20"/>
                    <a:pt x="11" y="20"/>
                    <a:pt x="11" y="20"/>
                  </a:cubicBezTo>
                  <a:cubicBezTo>
                    <a:pt x="13" y="20"/>
                    <a:pt x="13" y="20"/>
                    <a:pt x="13" y="20"/>
                  </a:cubicBezTo>
                  <a:cubicBezTo>
                    <a:pt x="13" y="21"/>
                    <a:pt x="13" y="21"/>
                    <a:pt x="13" y="21"/>
                  </a:cubicBezTo>
                  <a:cubicBezTo>
                    <a:pt x="12" y="22"/>
                    <a:pt x="12" y="22"/>
                    <a:pt x="12" y="22"/>
                  </a:cubicBezTo>
                  <a:cubicBezTo>
                    <a:pt x="13" y="23"/>
                    <a:pt x="13" y="23"/>
                    <a:pt x="13" y="23"/>
                  </a:cubicBezTo>
                  <a:cubicBezTo>
                    <a:pt x="13" y="24"/>
                    <a:pt x="13" y="24"/>
                    <a:pt x="13" y="24"/>
                  </a:cubicBezTo>
                  <a:cubicBezTo>
                    <a:pt x="13" y="25"/>
                    <a:pt x="13" y="25"/>
                    <a:pt x="13" y="25"/>
                  </a:cubicBezTo>
                  <a:cubicBezTo>
                    <a:pt x="13" y="26"/>
                    <a:pt x="13" y="26"/>
                    <a:pt x="13" y="26"/>
                  </a:cubicBezTo>
                  <a:cubicBezTo>
                    <a:pt x="13" y="26"/>
                    <a:pt x="13" y="26"/>
                    <a:pt x="13" y="26"/>
                  </a:cubicBezTo>
                  <a:cubicBezTo>
                    <a:pt x="13" y="28"/>
                    <a:pt x="13" y="28"/>
                    <a:pt x="13" y="28"/>
                  </a:cubicBezTo>
                  <a:cubicBezTo>
                    <a:pt x="13" y="29"/>
                    <a:pt x="13" y="29"/>
                    <a:pt x="13" y="29"/>
                  </a:cubicBezTo>
                  <a:cubicBezTo>
                    <a:pt x="13" y="30"/>
                    <a:pt x="13" y="30"/>
                    <a:pt x="13" y="30"/>
                  </a:cubicBezTo>
                  <a:cubicBezTo>
                    <a:pt x="14" y="30"/>
                    <a:pt x="14" y="30"/>
                    <a:pt x="14" y="30"/>
                  </a:cubicBezTo>
                  <a:cubicBezTo>
                    <a:pt x="15" y="31"/>
                    <a:pt x="15" y="31"/>
                    <a:pt x="15" y="31"/>
                  </a:cubicBezTo>
                  <a:cubicBezTo>
                    <a:pt x="16" y="32"/>
                    <a:pt x="16" y="32"/>
                    <a:pt x="16" y="32"/>
                  </a:cubicBezTo>
                  <a:cubicBezTo>
                    <a:pt x="15" y="33"/>
                    <a:pt x="15" y="33"/>
                    <a:pt x="15" y="33"/>
                  </a:cubicBezTo>
                  <a:cubicBezTo>
                    <a:pt x="16" y="33"/>
                    <a:pt x="16" y="33"/>
                    <a:pt x="16" y="33"/>
                  </a:cubicBezTo>
                  <a:cubicBezTo>
                    <a:pt x="17" y="33"/>
                    <a:pt x="17" y="33"/>
                    <a:pt x="17" y="33"/>
                  </a:cubicBezTo>
                  <a:cubicBezTo>
                    <a:pt x="17" y="34"/>
                    <a:pt x="17" y="34"/>
                    <a:pt x="17" y="34"/>
                  </a:cubicBezTo>
                  <a:cubicBezTo>
                    <a:pt x="19" y="34"/>
                    <a:pt x="19" y="34"/>
                    <a:pt x="19" y="34"/>
                  </a:cubicBezTo>
                  <a:cubicBezTo>
                    <a:pt x="20" y="35"/>
                    <a:pt x="20" y="35"/>
                    <a:pt x="20" y="35"/>
                  </a:cubicBezTo>
                  <a:cubicBezTo>
                    <a:pt x="20" y="35"/>
                    <a:pt x="20" y="35"/>
                    <a:pt x="20" y="35"/>
                  </a:cubicBezTo>
                  <a:cubicBezTo>
                    <a:pt x="20" y="36"/>
                    <a:pt x="20" y="36"/>
                    <a:pt x="20" y="36"/>
                  </a:cubicBezTo>
                  <a:cubicBezTo>
                    <a:pt x="20" y="37"/>
                    <a:pt x="20" y="37"/>
                    <a:pt x="20" y="37"/>
                  </a:cubicBezTo>
                  <a:cubicBezTo>
                    <a:pt x="20" y="37"/>
                    <a:pt x="20" y="37"/>
                    <a:pt x="20" y="37"/>
                  </a:cubicBezTo>
                  <a:cubicBezTo>
                    <a:pt x="21" y="38"/>
                    <a:pt x="21" y="38"/>
                    <a:pt x="21" y="38"/>
                  </a:cubicBezTo>
                  <a:cubicBezTo>
                    <a:pt x="20" y="38"/>
                    <a:pt x="20" y="38"/>
                    <a:pt x="20" y="38"/>
                  </a:cubicBezTo>
                  <a:cubicBezTo>
                    <a:pt x="20" y="38"/>
                    <a:pt x="20" y="38"/>
                    <a:pt x="20" y="38"/>
                  </a:cubicBezTo>
                  <a:cubicBezTo>
                    <a:pt x="21" y="39"/>
                    <a:pt x="21" y="39"/>
                    <a:pt x="21" y="39"/>
                  </a:cubicBezTo>
                  <a:cubicBezTo>
                    <a:pt x="21" y="40"/>
                    <a:pt x="21" y="40"/>
                    <a:pt x="21" y="40"/>
                  </a:cubicBezTo>
                  <a:cubicBezTo>
                    <a:pt x="20" y="39"/>
                    <a:pt x="20" y="39"/>
                    <a:pt x="20" y="39"/>
                  </a:cubicBezTo>
                  <a:cubicBezTo>
                    <a:pt x="19" y="39"/>
                    <a:pt x="19" y="39"/>
                    <a:pt x="19" y="39"/>
                  </a:cubicBezTo>
                  <a:cubicBezTo>
                    <a:pt x="17" y="40"/>
                    <a:pt x="17" y="40"/>
                    <a:pt x="17" y="40"/>
                  </a:cubicBezTo>
                  <a:cubicBezTo>
                    <a:pt x="17" y="40"/>
                    <a:pt x="17" y="40"/>
                    <a:pt x="17" y="40"/>
                  </a:cubicBezTo>
                  <a:cubicBezTo>
                    <a:pt x="17" y="41"/>
                    <a:pt x="17" y="41"/>
                    <a:pt x="17" y="41"/>
                  </a:cubicBezTo>
                  <a:cubicBezTo>
                    <a:pt x="17" y="42"/>
                    <a:pt x="17" y="42"/>
                    <a:pt x="17" y="42"/>
                  </a:cubicBezTo>
                  <a:cubicBezTo>
                    <a:pt x="16" y="42"/>
                    <a:pt x="16" y="42"/>
                    <a:pt x="16" y="42"/>
                  </a:cubicBezTo>
                  <a:cubicBezTo>
                    <a:pt x="15" y="43"/>
                    <a:pt x="15" y="43"/>
                    <a:pt x="15" y="43"/>
                  </a:cubicBezTo>
                  <a:cubicBezTo>
                    <a:pt x="15" y="44"/>
                    <a:pt x="15" y="44"/>
                    <a:pt x="15" y="44"/>
                  </a:cubicBezTo>
                  <a:cubicBezTo>
                    <a:pt x="14" y="44"/>
                    <a:pt x="14" y="44"/>
                    <a:pt x="14" y="44"/>
                  </a:cubicBezTo>
                  <a:cubicBezTo>
                    <a:pt x="14" y="44"/>
                    <a:pt x="14" y="44"/>
                    <a:pt x="14" y="44"/>
                  </a:cubicBezTo>
                  <a:cubicBezTo>
                    <a:pt x="14" y="44"/>
                    <a:pt x="14" y="44"/>
                    <a:pt x="14" y="44"/>
                  </a:cubicBezTo>
                  <a:cubicBezTo>
                    <a:pt x="14" y="45"/>
                    <a:pt x="14" y="45"/>
                    <a:pt x="14" y="45"/>
                  </a:cubicBezTo>
                  <a:cubicBezTo>
                    <a:pt x="14" y="46"/>
                    <a:pt x="14" y="46"/>
                    <a:pt x="14" y="46"/>
                  </a:cubicBezTo>
                  <a:cubicBezTo>
                    <a:pt x="13" y="46"/>
                    <a:pt x="13" y="46"/>
                    <a:pt x="13" y="46"/>
                  </a:cubicBezTo>
                  <a:cubicBezTo>
                    <a:pt x="12" y="46"/>
                    <a:pt x="12" y="46"/>
                    <a:pt x="12" y="46"/>
                  </a:cubicBezTo>
                  <a:cubicBezTo>
                    <a:pt x="13" y="47"/>
                    <a:pt x="13" y="47"/>
                    <a:pt x="13" y="47"/>
                  </a:cubicBezTo>
                  <a:cubicBezTo>
                    <a:pt x="13" y="48"/>
                    <a:pt x="13" y="48"/>
                    <a:pt x="13" y="48"/>
                  </a:cubicBezTo>
                  <a:cubicBezTo>
                    <a:pt x="12" y="47"/>
                    <a:pt x="12" y="47"/>
                    <a:pt x="12" y="47"/>
                  </a:cubicBezTo>
                  <a:cubicBezTo>
                    <a:pt x="12" y="47"/>
                    <a:pt x="12" y="47"/>
                    <a:pt x="12" y="47"/>
                  </a:cubicBezTo>
                  <a:cubicBezTo>
                    <a:pt x="11" y="47"/>
                    <a:pt x="11" y="47"/>
                    <a:pt x="11" y="47"/>
                  </a:cubicBezTo>
                  <a:cubicBezTo>
                    <a:pt x="11" y="48"/>
                    <a:pt x="11" y="48"/>
                    <a:pt x="11" y="48"/>
                  </a:cubicBezTo>
                  <a:cubicBezTo>
                    <a:pt x="11" y="48"/>
                    <a:pt x="11" y="48"/>
                    <a:pt x="11" y="48"/>
                  </a:cubicBezTo>
                  <a:cubicBezTo>
                    <a:pt x="10" y="48"/>
                    <a:pt x="10" y="48"/>
                    <a:pt x="10" y="48"/>
                  </a:cubicBezTo>
                  <a:cubicBezTo>
                    <a:pt x="10" y="49"/>
                    <a:pt x="10" y="49"/>
                    <a:pt x="10" y="49"/>
                  </a:cubicBezTo>
                  <a:cubicBezTo>
                    <a:pt x="11" y="49"/>
                    <a:pt x="11" y="49"/>
                    <a:pt x="11" y="49"/>
                  </a:cubicBezTo>
                  <a:cubicBezTo>
                    <a:pt x="11" y="49"/>
                    <a:pt x="11" y="49"/>
                    <a:pt x="11" y="49"/>
                  </a:cubicBezTo>
                  <a:cubicBezTo>
                    <a:pt x="10" y="50"/>
                    <a:pt x="10" y="50"/>
                    <a:pt x="10" y="50"/>
                  </a:cubicBezTo>
                  <a:cubicBezTo>
                    <a:pt x="10" y="50"/>
                    <a:pt x="10" y="50"/>
                    <a:pt x="10" y="50"/>
                  </a:cubicBezTo>
                  <a:cubicBezTo>
                    <a:pt x="9" y="51"/>
                    <a:pt x="9" y="51"/>
                    <a:pt x="9" y="51"/>
                  </a:cubicBezTo>
                  <a:cubicBezTo>
                    <a:pt x="9" y="51"/>
                    <a:pt x="9" y="51"/>
                    <a:pt x="9" y="51"/>
                  </a:cubicBezTo>
                  <a:cubicBezTo>
                    <a:pt x="9" y="50"/>
                    <a:pt x="9" y="50"/>
                    <a:pt x="9" y="50"/>
                  </a:cubicBezTo>
                  <a:cubicBezTo>
                    <a:pt x="8" y="50"/>
                    <a:pt x="8" y="50"/>
                    <a:pt x="8" y="50"/>
                  </a:cubicBezTo>
                  <a:cubicBezTo>
                    <a:pt x="7" y="50"/>
                    <a:pt x="7" y="50"/>
                    <a:pt x="7" y="50"/>
                  </a:cubicBezTo>
                  <a:cubicBezTo>
                    <a:pt x="8" y="51"/>
                    <a:pt x="8" y="51"/>
                    <a:pt x="8" y="51"/>
                  </a:cubicBezTo>
                  <a:cubicBezTo>
                    <a:pt x="7" y="51"/>
                    <a:pt x="7" y="51"/>
                    <a:pt x="7" y="51"/>
                  </a:cubicBezTo>
                  <a:cubicBezTo>
                    <a:pt x="8" y="52"/>
                    <a:pt x="8" y="52"/>
                    <a:pt x="8" y="52"/>
                  </a:cubicBezTo>
                  <a:cubicBezTo>
                    <a:pt x="7" y="53"/>
                    <a:pt x="7" y="53"/>
                    <a:pt x="7" y="53"/>
                  </a:cubicBezTo>
                  <a:cubicBezTo>
                    <a:pt x="7" y="53"/>
                    <a:pt x="7" y="53"/>
                    <a:pt x="7" y="53"/>
                  </a:cubicBezTo>
                  <a:cubicBezTo>
                    <a:pt x="6" y="54"/>
                    <a:pt x="6" y="54"/>
                    <a:pt x="6" y="54"/>
                  </a:cubicBezTo>
                  <a:cubicBezTo>
                    <a:pt x="7" y="55"/>
                    <a:pt x="7" y="55"/>
                    <a:pt x="7" y="55"/>
                  </a:cubicBezTo>
                  <a:cubicBezTo>
                    <a:pt x="7" y="55"/>
                    <a:pt x="7" y="55"/>
                    <a:pt x="7" y="55"/>
                  </a:cubicBezTo>
                  <a:cubicBezTo>
                    <a:pt x="7" y="55"/>
                    <a:pt x="7" y="55"/>
                    <a:pt x="7" y="55"/>
                  </a:cubicBezTo>
                  <a:cubicBezTo>
                    <a:pt x="7" y="56"/>
                    <a:pt x="7" y="56"/>
                    <a:pt x="7" y="56"/>
                  </a:cubicBezTo>
                  <a:cubicBezTo>
                    <a:pt x="7" y="56"/>
                    <a:pt x="7" y="56"/>
                    <a:pt x="7" y="56"/>
                  </a:cubicBezTo>
                  <a:cubicBezTo>
                    <a:pt x="8" y="56"/>
                    <a:pt x="8" y="56"/>
                    <a:pt x="8" y="56"/>
                  </a:cubicBezTo>
                  <a:cubicBezTo>
                    <a:pt x="8" y="57"/>
                    <a:pt x="8" y="57"/>
                    <a:pt x="8" y="57"/>
                  </a:cubicBezTo>
                  <a:cubicBezTo>
                    <a:pt x="7" y="57"/>
                    <a:pt x="7" y="57"/>
                    <a:pt x="7" y="57"/>
                  </a:cubicBezTo>
                  <a:cubicBezTo>
                    <a:pt x="8" y="58"/>
                    <a:pt x="8" y="58"/>
                    <a:pt x="8" y="58"/>
                  </a:cubicBezTo>
                  <a:cubicBezTo>
                    <a:pt x="8" y="59"/>
                    <a:pt x="8" y="59"/>
                    <a:pt x="8" y="59"/>
                  </a:cubicBezTo>
                  <a:cubicBezTo>
                    <a:pt x="8" y="60"/>
                    <a:pt x="8" y="60"/>
                    <a:pt x="8" y="60"/>
                  </a:cubicBezTo>
                  <a:cubicBezTo>
                    <a:pt x="9" y="60"/>
                    <a:pt x="9" y="60"/>
                    <a:pt x="9" y="60"/>
                  </a:cubicBezTo>
                  <a:cubicBezTo>
                    <a:pt x="9" y="61"/>
                    <a:pt x="9" y="61"/>
                    <a:pt x="9" y="61"/>
                  </a:cubicBezTo>
                  <a:cubicBezTo>
                    <a:pt x="9" y="62"/>
                    <a:pt x="9" y="62"/>
                    <a:pt x="9" y="62"/>
                  </a:cubicBezTo>
                  <a:cubicBezTo>
                    <a:pt x="9" y="62"/>
                    <a:pt x="9" y="62"/>
                    <a:pt x="9" y="62"/>
                  </a:cubicBezTo>
                  <a:cubicBezTo>
                    <a:pt x="9" y="63"/>
                    <a:pt x="9" y="63"/>
                    <a:pt x="9" y="63"/>
                  </a:cubicBezTo>
                  <a:cubicBezTo>
                    <a:pt x="8" y="64"/>
                    <a:pt x="8" y="64"/>
                    <a:pt x="8" y="64"/>
                  </a:cubicBezTo>
                  <a:cubicBezTo>
                    <a:pt x="8" y="65"/>
                    <a:pt x="8" y="65"/>
                    <a:pt x="8" y="65"/>
                  </a:cubicBezTo>
                  <a:cubicBezTo>
                    <a:pt x="9" y="66"/>
                    <a:pt x="9" y="66"/>
                    <a:pt x="9" y="66"/>
                  </a:cubicBezTo>
                  <a:cubicBezTo>
                    <a:pt x="8" y="67"/>
                    <a:pt x="8" y="67"/>
                    <a:pt x="8" y="67"/>
                  </a:cubicBezTo>
                  <a:cubicBezTo>
                    <a:pt x="8" y="67"/>
                    <a:pt x="8" y="67"/>
                    <a:pt x="8" y="67"/>
                  </a:cubicBezTo>
                  <a:cubicBezTo>
                    <a:pt x="9" y="68"/>
                    <a:pt x="9" y="68"/>
                    <a:pt x="9" y="68"/>
                  </a:cubicBezTo>
                  <a:cubicBezTo>
                    <a:pt x="10" y="67"/>
                    <a:pt x="10" y="67"/>
                    <a:pt x="10" y="67"/>
                  </a:cubicBezTo>
                  <a:cubicBezTo>
                    <a:pt x="10" y="68"/>
                    <a:pt x="10" y="68"/>
                    <a:pt x="10" y="68"/>
                  </a:cubicBezTo>
                  <a:cubicBezTo>
                    <a:pt x="11" y="67"/>
                    <a:pt x="11" y="67"/>
                    <a:pt x="11" y="67"/>
                  </a:cubicBezTo>
                  <a:cubicBezTo>
                    <a:pt x="12" y="68"/>
                    <a:pt x="12" y="68"/>
                    <a:pt x="12" y="68"/>
                  </a:cubicBezTo>
                  <a:cubicBezTo>
                    <a:pt x="12" y="68"/>
                    <a:pt x="12" y="68"/>
                    <a:pt x="12" y="68"/>
                  </a:cubicBezTo>
                  <a:cubicBezTo>
                    <a:pt x="13" y="68"/>
                    <a:pt x="13" y="68"/>
                    <a:pt x="13" y="68"/>
                  </a:cubicBezTo>
                  <a:cubicBezTo>
                    <a:pt x="14" y="68"/>
                    <a:pt x="14" y="68"/>
                    <a:pt x="14" y="68"/>
                  </a:cubicBezTo>
                  <a:cubicBezTo>
                    <a:pt x="14" y="68"/>
                    <a:pt x="14" y="68"/>
                    <a:pt x="14" y="68"/>
                  </a:cubicBezTo>
                  <a:cubicBezTo>
                    <a:pt x="14" y="69"/>
                    <a:pt x="14" y="69"/>
                    <a:pt x="14" y="69"/>
                  </a:cubicBezTo>
                  <a:cubicBezTo>
                    <a:pt x="15" y="69"/>
                    <a:pt x="15" y="69"/>
                    <a:pt x="15" y="69"/>
                  </a:cubicBezTo>
                  <a:cubicBezTo>
                    <a:pt x="16" y="68"/>
                    <a:pt x="16" y="68"/>
                    <a:pt x="16" y="68"/>
                  </a:cubicBezTo>
                  <a:cubicBezTo>
                    <a:pt x="16" y="69"/>
                    <a:pt x="16" y="69"/>
                    <a:pt x="16" y="69"/>
                  </a:cubicBezTo>
                  <a:cubicBezTo>
                    <a:pt x="15" y="70"/>
                    <a:pt x="15" y="70"/>
                    <a:pt x="15" y="70"/>
                  </a:cubicBezTo>
                  <a:cubicBezTo>
                    <a:pt x="16" y="71"/>
                    <a:pt x="16" y="71"/>
                    <a:pt x="16" y="71"/>
                  </a:cubicBezTo>
                  <a:cubicBezTo>
                    <a:pt x="17" y="71"/>
                    <a:pt x="17" y="71"/>
                    <a:pt x="17" y="71"/>
                  </a:cubicBezTo>
                  <a:cubicBezTo>
                    <a:pt x="16" y="72"/>
                    <a:pt x="16" y="72"/>
                    <a:pt x="16" y="72"/>
                  </a:cubicBezTo>
                  <a:cubicBezTo>
                    <a:pt x="17" y="72"/>
                    <a:pt x="17" y="72"/>
                    <a:pt x="17" y="72"/>
                  </a:cubicBezTo>
                  <a:cubicBezTo>
                    <a:pt x="17" y="71"/>
                    <a:pt x="17" y="71"/>
                    <a:pt x="17" y="71"/>
                  </a:cubicBezTo>
                  <a:cubicBezTo>
                    <a:pt x="17" y="71"/>
                    <a:pt x="17" y="71"/>
                    <a:pt x="17" y="71"/>
                  </a:cubicBezTo>
                  <a:cubicBezTo>
                    <a:pt x="18" y="72"/>
                    <a:pt x="18" y="72"/>
                    <a:pt x="18" y="72"/>
                  </a:cubicBezTo>
                  <a:cubicBezTo>
                    <a:pt x="18" y="71"/>
                    <a:pt x="18" y="71"/>
                    <a:pt x="18" y="71"/>
                  </a:cubicBezTo>
                  <a:cubicBezTo>
                    <a:pt x="19" y="71"/>
                    <a:pt x="19" y="71"/>
                    <a:pt x="19" y="71"/>
                  </a:cubicBezTo>
                  <a:cubicBezTo>
                    <a:pt x="20" y="70"/>
                    <a:pt x="20" y="70"/>
                    <a:pt x="20" y="70"/>
                  </a:cubicBezTo>
                  <a:cubicBezTo>
                    <a:pt x="21" y="70"/>
                    <a:pt x="21" y="70"/>
                    <a:pt x="21" y="70"/>
                  </a:cubicBezTo>
                  <a:cubicBezTo>
                    <a:pt x="23" y="69"/>
                    <a:pt x="23" y="69"/>
                    <a:pt x="23" y="69"/>
                  </a:cubicBezTo>
                  <a:cubicBezTo>
                    <a:pt x="23" y="69"/>
                    <a:pt x="23" y="69"/>
                    <a:pt x="23" y="69"/>
                  </a:cubicBezTo>
                  <a:cubicBezTo>
                    <a:pt x="24" y="69"/>
                    <a:pt x="24" y="69"/>
                    <a:pt x="24" y="69"/>
                  </a:cubicBezTo>
                  <a:cubicBezTo>
                    <a:pt x="25" y="69"/>
                    <a:pt x="25" y="69"/>
                    <a:pt x="25" y="69"/>
                  </a:cubicBezTo>
                  <a:cubicBezTo>
                    <a:pt x="26" y="68"/>
                    <a:pt x="26" y="68"/>
                    <a:pt x="26" y="68"/>
                  </a:cubicBezTo>
                  <a:cubicBezTo>
                    <a:pt x="26" y="68"/>
                    <a:pt x="26" y="68"/>
                    <a:pt x="26" y="68"/>
                  </a:cubicBezTo>
                  <a:cubicBezTo>
                    <a:pt x="26" y="69"/>
                    <a:pt x="26" y="69"/>
                    <a:pt x="26" y="69"/>
                  </a:cubicBezTo>
                  <a:cubicBezTo>
                    <a:pt x="26" y="69"/>
                    <a:pt x="26" y="69"/>
                    <a:pt x="26" y="69"/>
                  </a:cubicBezTo>
                  <a:cubicBezTo>
                    <a:pt x="26" y="68"/>
                    <a:pt x="26" y="68"/>
                    <a:pt x="26" y="68"/>
                  </a:cubicBezTo>
                  <a:cubicBezTo>
                    <a:pt x="27" y="68"/>
                    <a:pt x="27" y="68"/>
                    <a:pt x="27" y="68"/>
                  </a:cubicBezTo>
                  <a:cubicBezTo>
                    <a:pt x="26" y="68"/>
                    <a:pt x="26" y="68"/>
                    <a:pt x="26" y="68"/>
                  </a:cubicBezTo>
                  <a:cubicBezTo>
                    <a:pt x="27" y="67"/>
                    <a:pt x="27" y="67"/>
                    <a:pt x="27" y="67"/>
                  </a:cubicBezTo>
                  <a:cubicBezTo>
                    <a:pt x="27" y="68"/>
                    <a:pt x="27" y="68"/>
                    <a:pt x="27" y="68"/>
                  </a:cubicBezTo>
                  <a:cubicBezTo>
                    <a:pt x="28" y="68"/>
                    <a:pt x="28" y="68"/>
                    <a:pt x="28" y="68"/>
                  </a:cubicBezTo>
                  <a:cubicBezTo>
                    <a:pt x="28" y="67"/>
                    <a:pt x="28" y="67"/>
                    <a:pt x="28" y="67"/>
                  </a:cubicBezTo>
                  <a:cubicBezTo>
                    <a:pt x="28" y="68"/>
                    <a:pt x="28" y="68"/>
                    <a:pt x="28" y="68"/>
                  </a:cubicBezTo>
                  <a:cubicBezTo>
                    <a:pt x="29" y="68"/>
                    <a:pt x="29" y="68"/>
                    <a:pt x="29" y="68"/>
                  </a:cubicBezTo>
                  <a:cubicBezTo>
                    <a:pt x="29" y="68"/>
                    <a:pt x="29" y="68"/>
                    <a:pt x="29" y="68"/>
                  </a:cubicBezTo>
                  <a:cubicBezTo>
                    <a:pt x="30" y="68"/>
                    <a:pt x="30" y="68"/>
                    <a:pt x="30" y="68"/>
                  </a:cubicBezTo>
                  <a:cubicBezTo>
                    <a:pt x="30" y="68"/>
                    <a:pt x="30" y="68"/>
                    <a:pt x="30" y="68"/>
                  </a:cubicBezTo>
                  <a:cubicBezTo>
                    <a:pt x="30" y="68"/>
                    <a:pt x="30" y="68"/>
                    <a:pt x="30" y="68"/>
                  </a:cubicBezTo>
                  <a:cubicBezTo>
                    <a:pt x="31" y="67"/>
                    <a:pt x="31" y="67"/>
                    <a:pt x="31" y="67"/>
                  </a:cubicBezTo>
                  <a:cubicBezTo>
                    <a:pt x="32" y="68"/>
                    <a:pt x="32" y="68"/>
                    <a:pt x="32" y="68"/>
                  </a:cubicBezTo>
                  <a:cubicBezTo>
                    <a:pt x="33" y="68"/>
                    <a:pt x="33" y="68"/>
                    <a:pt x="33" y="68"/>
                  </a:cubicBezTo>
                  <a:cubicBezTo>
                    <a:pt x="34" y="67"/>
                    <a:pt x="34" y="67"/>
                    <a:pt x="34" y="67"/>
                  </a:cubicBezTo>
                  <a:cubicBezTo>
                    <a:pt x="33" y="67"/>
                    <a:pt x="33" y="67"/>
                    <a:pt x="33" y="67"/>
                  </a:cubicBezTo>
                  <a:cubicBezTo>
                    <a:pt x="34" y="67"/>
                    <a:pt x="34" y="67"/>
                    <a:pt x="34" y="67"/>
                  </a:cubicBezTo>
                  <a:cubicBezTo>
                    <a:pt x="34" y="67"/>
                    <a:pt x="34" y="67"/>
                    <a:pt x="34" y="67"/>
                  </a:cubicBezTo>
                  <a:cubicBezTo>
                    <a:pt x="34" y="68"/>
                    <a:pt x="34" y="68"/>
                    <a:pt x="34" y="68"/>
                  </a:cubicBezTo>
                  <a:cubicBezTo>
                    <a:pt x="35" y="68"/>
                    <a:pt x="35" y="68"/>
                    <a:pt x="35" y="68"/>
                  </a:cubicBezTo>
                  <a:cubicBezTo>
                    <a:pt x="35" y="68"/>
                    <a:pt x="35" y="67"/>
                    <a:pt x="36" y="67"/>
                  </a:cubicBezTo>
                  <a:close/>
                  <a:moveTo>
                    <a:pt x="19" y="38"/>
                  </a:moveTo>
                  <a:cubicBezTo>
                    <a:pt x="19" y="38"/>
                    <a:pt x="19" y="38"/>
                    <a:pt x="19" y="38"/>
                  </a:cubicBezTo>
                  <a:cubicBezTo>
                    <a:pt x="18" y="38"/>
                    <a:pt x="18" y="38"/>
                    <a:pt x="18" y="38"/>
                  </a:cubicBezTo>
                  <a:cubicBezTo>
                    <a:pt x="17" y="37"/>
                    <a:pt x="17" y="37"/>
                    <a:pt x="17" y="37"/>
                  </a:cubicBezTo>
                  <a:cubicBezTo>
                    <a:pt x="18" y="37"/>
                    <a:pt x="18" y="37"/>
                    <a:pt x="18" y="37"/>
                  </a:cubicBezTo>
                  <a:cubicBezTo>
                    <a:pt x="19" y="37"/>
                    <a:pt x="19" y="37"/>
                    <a:pt x="19" y="37"/>
                  </a:cubicBezTo>
                  <a:cubicBezTo>
                    <a:pt x="19" y="37"/>
                    <a:pt x="19" y="37"/>
                    <a:pt x="19" y="37"/>
                  </a:cubicBezTo>
                  <a:cubicBezTo>
                    <a:pt x="19" y="37"/>
                    <a:pt x="19" y="37"/>
                    <a:pt x="19" y="37"/>
                  </a:cubicBezTo>
                  <a:cubicBezTo>
                    <a:pt x="19" y="38"/>
                    <a:pt x="19" y="38"/>
                    <a:pt x="19" y="38"/>
                  </a:cubicBezTo>
                  <a:close/>
                  <a:moveTo>
                    <a:pt x="7" y="49"/>
                  </a:moveTo>
                  <a:cubicBezTo>
                    <a:pt x="7" y="49"/>
                    <a:pt x="7" y="49"/>
                    <a:pt x="7" y="49"/>
                  </a:cubicBezTo>
                  <a:cubicBezTo>
                    <a:pt x="7" y="49"/>
                    <a:pt x="7" y="49"/>
                    <a:pt x="7" y="49"/>
                  </a:cubicBezTo>
                  <a:cubicBezTo>
                    <a:pt x="7" y="50"/>
                    <a:pt x="7" y="50"/>
                    <a:pt x="7" y="50"/>
                  </a:cubicBezTo>
                  <a:cubicBezTo>
                    <a:pt x="7" y="49"/>
                    <a:pt x="7" y="49"/>
                    <a:pt x="7" y="49"/>
                  </a:cubicBezTo>
                  <a:close/>
                  <a:moveTo>
                    <a:pt x="6" y="50"/>
                  </a:moveTo>
                  <a:cubicBezTo>
                    <a:pt x="7" y="50"/>
                    <a:pt x="7" y="50"/>
                    <a:pt x="7" y="50"/>
                  </a:cubicBezTo>
                  <a:cubicBezTo>
                    <a:pt x="7" y="50"/>
                    <a:pt x="7" y="50"/>
                    <a:pt x="7" y="50"/>
                  </a:cubicBezTo>
                  <a:cubicBezTo>
                    <a:pt x="7" y="51"/>
                    <a:pt x="7" y="51"/>
                    <a:pt x="7" y="51"/>
                  </a:cubicBezTo>
                  <a:cubicBezTo>
                    <a:pt x="6" y="51"/>
                    <a:pt x="6" y="51"/>
                    <a:pt x="6" y="51"/>
                  </a:cubicBezTo>
                  <a:cubicBezTo>
                    <a:pt x="6" y="50"/>
                    <a:pt x="6" y="50"/>
                    <a:pt x="6" y="50"/>
                  </a:cubicBezTo>
                  <a:cubicBezTo>
                    <a:pt x="6" y="50"/>
                    <a:pt x="6" y="50"/>
                    <a:pt x="6" y="50"/>
                  </a:cubicBezTo>
                  <a:close/>
                  <a:moveTo>
                    <a:pt x="15" y="71"/>
                  </a:moveTo>
                  <a:cubicBezTo>
                    <a:pt x="16" y="71"/>
                    <a:pt x="16" y="71"/>
                    <a:pt x="16" y="71"/>
                  </a:cubicBezTo>
                  <a:cubicBezTo>
                    <a:pt x="15" y="72"/>
                    <a:pt x="15" y="72"/>
                    <a:pt x="15" y="72"/>
                  </a:cubicBezTo>
                  <a:cubicBezTo>
                    <a:pt x="15" y="71"/>
                    <a:pt x="15" y="71"/>
                    <a:pt x="15" y="71"/>
                  </a:cubicBezTo>
                  <a:cubicBezTo>
                    <a:pt x="15" y="71"/>
                    <a:pt x="15" y="71"/>
                    <a:pt x="15" y="71"/>
                  </a:cubicBezTo>
                  <a:cubicBezTo>
                    <a:pt x="15" y="71"/>
                    <a:pt x="15" y="71"/>
                    <a:pt x="15" y="71"/>
                  </a:cubicBezTo>
                  <a:close/>
                  <a:moveTo>
                    <a:pt x="14" y="70"/>
                  </a:moveTo>
                  <a:cubicBezTo>
                    <a:pt x="14" y="70"/>
                    <a:pt x="14" y="71"/>
                    <a:pt x="14" y="71"/>
                  </a:cubicBezTo>
                  <a:cubicBezTo>
                    <a:pt x="14" y="71"/>
                    <a:pt x="14" y="71"/>
                    <a:pt x="14" y="71"/>
                  </a:cubicBezTo>
                  <a:cubicBezTo>
                    <a:pt x="14" y="70"/>
                    <a:pt x="14" y="70"/>
                    <a:pt x="14" y="70"/>
                  </a:cubicBezTo>
                  <a:close/>
                  <a:moveTo>
                    <a:pt x="12" y="69"/>
                  </a:moveTo>
                  <a:cubicBezTo>
                    <a:pt x="14" y="69"/>
                    <a:pt x="14" y="69"/>
                    <a:pt x="14" y="69"/>
                  </a:cubicBezTo>
                  <a:cubicBezTo>
                    <a:pt x="14" y="69"/>
                    <a:pt x="14" y="69"/>
                    <a:pt x="14" y="69"/>
                  </a:cubicBezTo>
                  <a:cubicBezTo>
                    <a:pt x="13" y="70"/>
                    <a:pt x="13" y="70"/>
                    <a:pt x="13" y="70"/>
                  </a:cubicBezTo>
                  <a:cubicBezTo>
                    <a:pt x="12" y="70"/>
                    <a:pt x="12" y="70"/>
                    <a:pt x="12" y="70"/>
                  </a:cubicBezTo>
                  <a:cubicBezTo>
                    <a:pt x="12" y="69"/>
                    <a:pt x="12" y="69"/>
                    <a:pt x="12" y="69"/>
                  </a:cubicBezTo>
                  <a:close/>
                  <a:moveTo>
                    <a:pt x="11" y="68"/>
                  </a:moveTo>
                  <a:cubicBezTo>
                    <a:pt x="11" y="69"/>
                    <a:pt x="11" y="69"/>
                    <a:pt x="11" y="69"/>
                  </a:cubicBezTo>
                  <a:cubicBezTo>
                    <a:pt x="11" y="69"/>
                    <a:pt x="11" y="69"/>
                    <a:pt x="11" y="69"/>
                  </a:cubicBezTo>
                  <a:cubicBezTo>
                    <a:pt x="11" y="68"/>
                    <a:pt x="11" y="68"/>
                    <a:pt x="11" y="68"/>
                  </a:cubicBezTo>
                  <a:cubicBezTo>
                    <a:pt x="11" y="68"/>
                    <a:pt x="11" y="68"/>
                    <a:pt x="11" y="68"/>
                  </a:cubicBezTo>
                  <a:close/>
                  <a:moveTo>
                    <a:pt x="9" y="68"/>
                  </a:moveTo>
                  <a:cubicBezTo>
                    <a:pt x="9" y="68"/>
                    <a:pt x="9" y="68"/>
                    <a:pt x="9" y="68"/>
                  </a:cubicBezTo>
                  <a:cubicBezTo>
                    <a:pt x="9" y="68"/>
                    <a:pt x="9" y="68"/>
                    <a:pt x="9" y="68"/>
                  </a:cubicBezTo>
                  <a:cubicBezTo>
                    <a:pt x="9" y="68"/>
                    <a:pt x="9" y="68"/>
                    <a:pt x="9" y="68"/>
                  </a:cubicBezTo>
                  <a:close/>
                  <a:moveTo>
                    <a:pt x="3" y="69"/>
                  </a:moveTo>
                  <a:cubicBezTo>
                    <a:pt x="4" y="70"/>
                    <a:pt x="4" y="70"/>
                    <a:pt x="4" y="70"/>
                  </a:cubicBezTo>
                  <a:cubicBezTo>
                    <a:pt x="4" y="69"/>
                    <a:pt x="4" y="69"/>
                    <a:pt x="4" y="69"/>
                  </a:cubicBezTo>
                  <a:cubicBezTo>
                    <a:pt x="3" y="69"/>
                    <a:pt x="3" y="69"/>
                    <a:pt x="3" y="69"/>
                  </a:cubicBezTo>
                  <a:cubicBezTo>
                    <a:pt x="3" y="68"/>
                    <a:pt x="3" y="68"/>
                    <a:pt x="3" y="68"/>
                  </a:cubicBezTo>
                  <a:cubicBezTo>
                    <a:pt x="4" y="68"/>
                    <a:pt x="4" y="68"/>
                    <a:pt x="4" y="68"/>
                  </a:cubicBezTo>
                  <a:cubicBezTo>
                    <a:pt x="5" y="69"/>
                    <a:pt x="5" y="69"/>
                    <a:pt x="5" y="69"/>
                  </a:cubicBezTo>
                  <a:cubicBezTo>
                    <a:pt x="5" y="70"/>
                    <a:pt x="5" y="70"/>
                    <a:pt x="5" y="70"/>
                  </a:cubicBezTo>
                  <a:cubicBezTo>
                    <a:pt x="5" y="70"/>
                    <a:pt x="5" y="70"/>
                    <a:pt x="5" y="70"/>
                  </a:cubicBezTo>
                  <a:cubicBezTo>
                    <a:pt x="4" y="70"/>
                    <a:pt x="4" y="70"/>
                    <a:pt x="4" y="70"/>
                  </a:cubicBezTo>
                  <a:cubicBezTo>
                    <a:pt x="5" y="71"/>
                    <a:pt x="5" y="71"/>
                    <a:pt x="5" y="71"/>
                  </a:cubicBezTo>
                  <a:cubicBezTo>
                    <a:pt x="5" y="70"/>
                    <a:pt x="5" y="70"/>
                    <a:pt x="5" y="70"/>
                  </a:cubicBezTo>
                  <a:cubicBezTo>
                    <a:pt x="6" y="71"/>
                    <a:pt x="6" y="71"/>
                    <a:pt x="6" y="71"/>
                  </a:cubicBezTo>
                  <a:cubicBezTo>
                    <a:pt x="5" y="71"/>
                    <a:pt x="5" y="71"/>
                    <a:pt x="5" y="71"/>
                  </a:cubicBezTo>
                  <a:cubicBezTo>
                    <a:pt x="4" y="71"/>
                    <a:pt x="4" y="71"/>
                    <a:pt x="4" y="71"/>
                  </a:cubicBezTo>
                  <a:cubicBezTo>
                    <a:pt x="3" y="71"/>
                    <a:pt x="3" y="71"/>
                    <a:pt x="3" y="71"/>
                  </a:cubicBezTo>
                  <a:cubicBezTo>
                    <a:pt x="3" y="70"/>
                    <a:pt x="3" y="70"/>
                    <a:pt x="3" y="70"/>
                  </a:cubicBezTo>
                  <a:cubicBezTo>
                    <a:pt x="2" y="70"/>
                    <a:pt x="2" y="70"/>
                    <a:pt x="2" y="70"/>
                  </a:cubicBezTo>
                  <a:lnTo>
                    <a:pt x="3" y="6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44" name="Freeform 41"/>
            <p:cNvSpPr>
              <a:spLocks noEditPoints="1"/>
            </p:cNvSpPr>
            <p:nvPr/>
          </p:nvSpPr>
          <p:spPr bwMode="auto">
            <a:xfrm>
              <a:off x="4688015" y="1859746"/>
              <a:ext cx="109364" cy="65619"/>
            </a:xfrm>
            <a:custGeom>
              <a:avLst/>
              <a:gdLst>
                <a:gd name="T0" fmla="*/ 85 w 85"/>
                <a:gd name="T1" fmla="*/ 48 h 51"/>
                <a:gd name="T2" fmla="*/ 85 w 85"/>
                <a:gd name="T3" fmla="*/ 44 h 51"/>
                <a:gd name="T4" fmla="*/ 78 w 85"/>
                <a:gd name="T5" fmla="*/ 29 h 51"/>
                <a:gd name="T6" fmla="*/ 82 w 85"/>
                <a:gd name="T7" fmla="*/ 14 h 51"/>
                <a:gd name="T8" fmla="*/ 85 w 85"/>
                <a:gd name="T9" fmla="*/ 7 h 51"/>
                <a:gd name="T10" fmla="*/ 85 w 85"/>
                <a:gd name="T11" fmla="*/ 7 h 51"/>
                <a:gd name="T12" fmla="*/ 85 w 85"/>
                <a:gd name="T13" fmla="*/ 7 h 51"/>
                <a:gd name="T14" fmla="*/ 63 w 85"/>
                <a:gd name="T15" fmla="*/ 3 h 51"/>
                <a:gd name="T16" fmla="*/ 56 w 85"/>
                <a:gd name="T17" fmla="*/ 0 h 51"/>
                <a:gd name="T18" fmla="*/ 48 w 85"/>
                <a:gd name="T19" fmla="*/ 0 h 51"/>
                <a:gd name="T20" fmla="*/ 48 w 85"/>
                <a:gd name="T21" fmla="*/ 0 h 51"/>
                <a:gd name="T22" fmla="*/ 48 w 85"/>
                <a:gd name="T23" fmla="*/ 3 h 51"/>
                <a:gd name="T24" fmla="*/ 45 w 85"/>
                <a:gd name="T25" fmla="*/ 3 h 51"/>
                <a:gd name="T26" fmla="*/ 37 w 85"/>
                <a:gd name="T27" fmla="*/ 3 h 51"/>
                <a:gd name="T28" fmla="*/ 34 w 85"/>
                <a:gd name="T29" fmla="*/ 7 h 51"/>
                <a:gd name="T30" fmla="*/ 30 w 85"/>
                <a:gd name="T31" fmla="*/ 7 h 51"/>
                <a:gd name="T32" fmla="*/ 23 w 85"/>
                <a:gd name="T33" fmla="*/ 11 h 51"/>
                <a:gd name="T34" fmla="*/ 23 w 85"/>
                <a:gd name="T35" fmla="*/ 22 h 51"/>
                <a:gd name="T36" fmla="*/ 23 w 85"/>
                <a:gd name="T37" fmla="*/ 22 h 51"/>
                <a:gd name="T38" fmla="*/ 26 w 85"/>
                <a:gd name="T39" fmla="*/ 26 h 51"/>
                <a:gd name="T40" fmla="*/ 23 w 85"/>
                <a:gd name="T41" fmla="*/ 29 h 51"/>
                <a:gd name="T42" fmla="*/ 30 w 85"/>
                <a:gd name="T43" fmla="*/ 37 h 51"/>
                <a:gd name="T44" fmla="*/ 34 w 85"/>
                <a:gd name="T45" fmla="*/ 33 h 51"/>
                <a:gd name="T46" fmla="*/ 37 w 85"/>
                <a:gd name="T47" fmla="*/ 33 h 51"/>
                <a:gd name="T48" fmla="*/ 34 w 85"/>
                <a:gd name="T49" fmla="*/ 44 h 51"/>
                <a:gd name="T50" fmla="*/ 41 w 85"/>
                <a:gd name="T51" fmla="*/ 40 h 51"/>
                <a:gd name="T52" fmla="*/ 48 w 85"/>
                <a:gd name="T53" fmla="*/ 40 h 51"/>
                <a:gd name="T54" fmla="*/ 52 w 85"/>
                <a:gd name="T55" fmla="*/ 37 h 51"/>
                <a:gd name="T56" fmla="*/ 56 w 85"/>
                <a:gd name="T57" fmla="*/ 40 h 51"/>
                <a:gd name="T58" fmla="*/ 63 w 85"/>
                <a:gd name="T59" fmla="*/ 44 h 51"/>
                <a:gd name="T60" fmla="*/ 67 w 85"/>
                <a:gd name="T61" fmla="*/ 51 h 51"/>
                <a:gd name="T62" fmla="*/ 78 w 85"/>
                <a:gd name="T63" fmla="*/ 51 h 51"/>
                <a:gd name="T64" fmla="*/ 82 w 85"/>
                <a:gd name="T65" fmla="*/ 51 h 51"/>
                <a:gd name="T66" fmla="*/ 19 w 85"/>
                <a:gd name="T67" fmla="*/ 18 h 51"/>
                <a:gd name="T68" fmla="*/ 15 w 85"/>
                <a:gd name="T69" fmla="*/ 18 h 51"/>
                <a:gd name="T70" fmla="*/ 15 w 85"/>
                <a:gd name="T71" fmla="*/ 18 h 51"/>
                <a:gd name="T72" fmla="*/ 8 w 85"/>
                <a:gd name="T73" fmla="*/ 22 h 51"/>
                <a:gd name="T74" fmla="*/ 0 w 85"/>
                <a:gd name="T75" fmla="*/ 22 h 51"/>
                <a:gd name="T76" fmla="*/ 4 w 85"/>
                <a:gd name="T77" fmla="*/ 18 h 51"/>
                <a:gd name="T78" fmla="*/ 8 w 85"/>
                <a:gd name="T79" fmla="*/ 18 h 51"/>
                <a:gd name="T80" fmla="*/ 11 w 85"/>
                <a:gd name="T81" fmla="*/ 18 h 51"/>
                <a:gd name="T82" fmla="*/ 15 w 85"/>
                <a:gd name="T83" fmla="*/ 22 h 51"/>
                <a:gd name="T84" fmla="*/ 11 w 85"/>
                <a:gd name="T85" fmla="*/ 22 h 51"/>
                <a:gd name="T86" fmla="*/ 8 w 85"/>
                <a:gd name="T87" fmla="*/ 26 h 51"/>
                <a:gd name="T88" fmla="*/ 15 w 85"/>
                <a:gd name="T89" fmla="*/ 26 h 51"/>
                <a:gd name="T90" fmla="*/ 23 w 85"/>
                <a:gd name="T91" fmla="*/ 29 h 51"/>
                <a:gd name="T92" fmla="*/ 15 w 85"/>
                <a:gd name="T93" fmla="*/ 26 h 51"/>
                <a:gd name="T94" fmla="*/ 0 w 85"/>
                <a:gd name="T95" fmla="*/ 44 h 51"/>
                <a:gd name="T96" fmla="*/ 4 w 85"/>
                <a:gd name="T97" fmla="*/ 40 h 51"/>
                <a:gd name="T98" fmla="*/ 8 w 85"/>
                <a:gd name="T99" fmla="*/ 37 h 51"/>
                <a:gd name="T100" fmla="*/ 15 w 85"/>
                <a:gd name="T101" fmla="*/ 33 h 51"/>
                <a:gd name="T102" fmla="*/ 19 w 85"/>
                <a:gd name="T103" fmla="*/ 29 h 51"/>
                <a:gd name="T104" fmla="*/ 19 w 85"/>
                <a:gd name="T105" fmla="*/ 29 h 51"/>
                <a:gd name="T106" fmla="*/ 15 w 85"/>
                <a:gd name="T107" fmla="*/ 26 h 51"/>
                <a:gd name="T108" fmla="*/ 8 w 85"/>
                <a:gd name="T109" fmla="*/ 26 h 51"/>
                <a:gd name="T110" fmla="*/ 4 w 85"/>
                <a:gd name="T111" fmla="*/ 29 h 51"/>
                <a:gd name="T112" fmla="*/ 0 w 85"/>
                <a:gd name="T113" fmla="*/ 29 h 51"/>
                <a:gd name="T114" fmla="*/ 0 w 85"/>
                <a:gd name="T115" fmla="*/ 29 h 51"/>
                <a:gd name="T116" fmla="*/ 0 w 85"/>
                <a:gd name="T117" fmla="*/ 29 h 51"/>
                <a:gd name="T118" fmla="*/ 0 w 85"/>
                <a:gd name="T119" fmla="*/ 33 h 51"/>
                <a:gd name="T120" fmla="*/ 0 w 85"/>
                <a:gd name="T121" fmla="*/ 37 h 51"/>
                <a:gd name="T122" fmla="*/ 4 w 85"/>
                <a:gd name="T123" fmla="*/ 40 h 51"/>
                <a:gd name="T124" fmla="*/ 0 w 85"/>
                <a:gd name="T125" fmla="*/ 4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5" h="51">
                  <a:moveTo>
                    <a:pt x="82" y="51"/>
                  </a:moveTo>
                  <a:lnTo>
                    <a:pt x="85" y="48"/>
                  </a:lnTo>
                  <a:lnTo>
                    <a:pt x="82" y="44"/>
                  </a:lnTo>
                  <a:lnTo>
                    <a:pt x="85" y="44"/>
                  </a:lnTo>
                  <a:lnTo>
                    <a:pt x="85" y="40"/>
                  </a:lnTo>
                  <a:lnTo>
                    <a:pt x="78" y="29"/>
                  </a:lnTo>
                  <a:lnTo>
                    <a:pt x="78" y="18"/>
                  </a:lnTo>
                  <a:lnTo>
                    <a:pt x="82" y="14"/>
                  </a:lnTo>
                  <a:lnTo>
                    <a:pt x="82" y="11"/>
                  </a:lnTo>
                  <a:lnTo>
                    <a:pt x="85" y="7"/>
                  </a:lnTo>
                  <a:lnTo>
                    <a:pt x="85" y="7"/>
                  </a:lnTo>
                  <a:lnTo>
                    <a:pt x="85" y="7"/>
                  </a:lnTo>
                  <a:lnTo>
                    <a:pt x="85" y="3"/>
                  </a:lnTo>
                  <a:lnTo>
                    <a:pt x="85" y="7"/>
                  </a:lnTo>
                  <a:lnTo>
                    <a:pt x="71" y="7"/>
                  </a:lnTo>
                  <a:lnTo>
                    <a:pt x="63" y="3"/>
                  </a:lnTo>
                  <a:lnTo>
                    <a:pt x="60" y="3"/>
                  </a:lnTo>
                  <a:lnTo>
                    <a:pt x="56" y="0"/>
                  </a:lnTo>
                  <a:lnTo>
                    <a:pt x="52" y="3"/>
                  </a:lnTo>
                  <a:lnTo>
                    <a:pt x="48" y="0"/>
                  </a:lnTo>
                  <a:lnTo>
                    <a:pt x="48" y="0"/>
                  </a:lnTo>
                  <a:lnTo>
                    <a:pt x="48" y="0"/>
                  </a:lnTo>
                  <a:lnTo>
                    <a:pt x="48" y="3"/>
                  </a:lnTo>
                  <a:lnTo>
                    <a:pt x="48" y="3"/>
                  </a:lnTo>
                  <a:lnTo>
                    <a:pt x="45" y="7"/>
                  </a:lnTo>
                  <a:lnTo>
                    <a:pt x="45" y="3"/>
                  </a:lnTo>
                  <a:lnTo>
                    <a:pt x="37" y="3"/>
                  </a:lnTo>
                  <a:lnTo>
                    <a:pt x="37" y="3"/>
                  </a:lnTo>
                  <a:lnTo>
                    <a:pt x="37" y="7"/>
                  </a:lnTo>
                  <a:lnTo>
                    <a:pt x="34" y="7"/>
                  </a:lnTo>
                  <a:lnTo>
                    <a:pt x="30" y="7"/>
                  </a:lnTo>
                  <a:lnTo>
                    <a:pt x="30" y="7"/>
                  </a:lnTo>
                  <a:lnTo>
                    <a:pt x="26" y="7"/>
                  </a:lnTo>
                  <a:lnTo>
                    <a:pt x="23" y="11"/>
                  </a:lnTo>
                  <a:lnTo>
                    <a:pt x="19" y="14"/>
                  </a:lnTo>
                  <a:lnTo>
                    <a:pt x="23" y="22"/>
                  </a:lnTo>
                  <a:lnTo>
                    <a:pt x="23" y="22"/>
                  </a:lnTo>
                  <a:lnTo>
                    <a:pt x="23" y="22"/>
                  </a:lnTo>
                  <a:lnTo>
                    <a:pt x="26" y="22"/>
                  </a:lnTo>
                  <a:lnTo>
                    <a:pt x="26" y="26"/>
                  </a:lnTo>
                  <a:lnTo>
                    <a:pt x="23" y="26"/>
                  </a:lnTo>
                  <a:lnTo>
                    <a:pt x="23" y="29"/>
                  </a:lnTo>
                  <a:lnTo>
                    <a:pt x="26" y="33"/>
                  </a:lnTo>
                  <a:lnTo>
                    <a:pt x="30" y="37"/>
                  </a:lnTo>
                  <a:lnTo>
                    <a:pt x="34" y="37"/>
                  </a:lnTo>
                  <a:lnTo>
                    <a:pt x="34" y="33"/>
                  </a:lnTo>
                  <a:lnTo>
                    <a:pt x="37" y="29"/>
                  </a:lnTo>
                  <a:lnTo>
                    <a:pt x="37" y="33"/>
                  </a:lnTo>
                  <a:lnTo>
                    <a:pt x="34" y="40"/>
                  </a:lnTo>
                  <a:lnTo>
                    <a:pt x="34" y="44"/>
                  </a:lnTo>
                  <a:lnTo>
                    <a:pt x="37" y="40"/>
                  </a:lnTo>
                  <a:lnTo>
                    <a:pt x="41" y="40"/>
                  </a:lnTo>
                  <a:lnTo>
                    <a:pt x="45" y="37"/>
                  </a:lnTo>
                  <a:lnTo>
                    <a:pt x="48" y="40"/>
                  </a:lnTo>
                  <a:lnTo>
                    <a:pt x="52" y="40"/>
                  </a:lnTo>
                  <a:lnTo>
                    <a:pt x="52" y="37"/>
                  </a:lnTo>
                  <a:lnTo>
                    <a:pt x="56" y="40"/>
                  </a:lnTo>
                  <a:lnTo>
                    <a:pt x="56" y="40"/>
                  </a:lnTo>
                  <a:lnTo>
                    <a:pt x="60" y="44"/>
                  </a:lnTo>
                  <a:lnTo>
                    <a:pt x="63" y="44"/>
                  </a:lnTo>
                  <a:lnTo>
                    <a:pt x="67" y="48"/>
                  </a:lnTo>
                  <a:lnTo>
                    <a:pt x="67" y="51"/>
                  </a:lnTo>
                  <a:lnTo>
                    <a:pt x="71" y="51"/>
                  </a:lnTo>
                  <a:lnTo>
                    <a:pt x="78" y="51"/>
                  </a:lnTo>
                  <a:lnTo>
                    <a:pt x="82" y="51"/>
                  </a:lnTo>
                  <a:lnTo>
                    <a:pt x="82" y="51"/>
                  </a:lnTo>
                  <a:close/>
                  <a:moveTo>
                    <a:pt x="15" y="18"/>
                  </a:moveTo>
                  <a:lnTo>
                    <a:pt x="19" y="18"/>
                  </a:lnTo>
                  <a:lnTo>
                    <a:pt x="19" y="18"/>
                  </a:lnTo>
                  <a:lnTo>
                    <a:pt x="15" y="18"/>
                  </a:lnTo>
                  <a:lnTo>
                    <a:pt x="15" y="18"/>
                  </a:lnTo>
                  <a:lnTo>
                    <a:pt x="15" y="18"/>
                  </a:lnTo>
                  <a:close/>
                  <a:moveTo>
                    <a:pt x="8" y="26"/>
                  </a:moveTo>
                  <a:lnTo>
                    <a:pt x="8" y="22"/>
                  </a:lnTo>
                  <a:lnTo>
                    <a:pt x="4" y="22"/>
                  </a:lnTo>
                  <a:lnTo>
                    <a:pt x="0" y="22"/>
                  </a:lnTo>
                  <a:lnTo>
                    <a:pt x="0" y="22"/>
                  </a:lnTo>
                  <a:lnTo>
                    <a:pt x="4" y="18"/>
                  </a:lnTo>
                  <a:lnTo>
                    <a:pt x="8" y="18"/>
                  </a:lnTo>
                  <a:lnTo>
                    <a:pt x="8" y="18"/>
                  </a:lnTo>
                  <a:lnTo>
                    <a:pt x="8" y="18"/>
                  </a:lnTo>
                  <a:lnTo>
                    <a:pt x="11" y="18"/>
                  </a:lnTo>
                  <a:lnTo>
                    <a:pt x="15" y="18"/>
                  </a:lnTo>
                  <a:lnTo>
                    <a:pt x="15" y="22"/>
                  </a:lnTo>
                  <a:lnTo>
                    <a:pt x="11" y="22"/>
                  </a:lnTo>
                  <a:lnTo>
                    <a:pt x="11" y="22"/>
                  </a:lnTo>
                  <a:lnTo>
                    <a:pt x="8" y="26"/>
                  </a:lnTo>
                  <a:lnTo>
                    <a:pt x="8" y="26"/>
                  </a:lnTo>
                  <a:close/>
                  <a:moveTo>
                    <a:pt x="15" y="26"/>
                  </a:moveTo>
                  <a:lnTo>
                    <a:pt x="15" y="26"/>
                  </a:lnTo>
                  <a:lnTo>
                    <a:pt x="19" y="26"/>
                  </a:lnTo>
                  <a:lnTo>
                    <a:pt x="23" y="29"/>
                  </a:lnTo>
                  <a:lnTo>
                    <a:pt x="19" y="29"/>
                  </a:lnTo>
                  <a:lnTo>
                    <a:pt x="15" y="26"/>
                  </a:lnTo>
                  <a:lnTo>
                    <a:pt x="15" y="26"/>
                  </a:lnTo>
                  <a:close/>
                  <a:moveTo>
                    <a:pt x="0" y="44"/>
                  </a:moveTo>
                  <a:lnTo>
                    <a:pt x="0" y="44"/>
                  </a:lnTo>
                  <a:lnTo>
                    <a:pt x="4" y="40"/>
                  </a:lnTo>
                  <a:lnTo>
                    <a:pt x="4" y="40"/>
                  </a:lnTo>
                  <a:lnTo>
                    <a:pt x="8" y="37"/>
                  </a:lnTo>
                  <a:lnTo>
                    <a:pt x="11" y="37"/>
                  </a:lnTo>
                  <a:lnTo>
                    <a:pt x="15" y="33"/>
                  </a:lnTo>
                  <a:lnTo>
                    <a:pt x="15" y="29"/>
                  </a:lnTo>
                  <a:lnTo>
                    <a:pt x="19" y="29"/>
                  </a:lnTo>
                  <a:lnTo>
                    <a:pt x="19" y="29"/>
                  </a:lnTo>
                  <a:lnTo>
                    <a:pt x="19" y="29"/>
                  </a:lnTo>
                  <a:lnTo>
                    <a:pt x="15" y="29"/>
                  </a:lnTo>
                  <a:lnTo>
                    <a:pt x="15" y="26"/>
                  </a:lnTo>
                  <a:lnTo>
                    <a:pt x="8" y="26"/>
                  </a:lnTo>
                  <a:lnTo>
                    <a:pt x="8" y="26"/>
                  </a:lnTo>
                  <a:lnTo>
                    <a:pt x="4" y="29"/>
                  </a:lnTo>
                  <a:lnTo>
                    <a:pt x="4" y="29"/>
                  </a:lnTo>
                  <a:lnTo>
                    <a:pt x="4" y="29"/>
                  </a:lnTo>
                  <a:lnTo>
                    <a:pt x="0" y="29"/>
                  </a:lnTo>
                  <a:lnTo>
                    <a:pt x="0" y="29"/>
                  </a:lnTo>
                  <a:lnTo>
                    <a:pt x="0" y="29"/>
                  </a:lnTo>
                  <a:lnTo>
                    <a:pt x="0" y="29"/>
                  </a:lnTo>
                  <a:lnTo>
                    <a:pt x="0" y="29"/>
                  </a:lnTo>
                  <a:lnTo>
                    <a:pt x="0" y="33"/>
                  </a:lnTo>
                  <a:lnTo>
                    <a:pt x="0" y="33"/>
                  </a:lnTo>
                  <a:lnTo>
                    <a:pt x="0" y="33"/>
                  </a:lnTo>
                  <a:lnTo>
                    <a:pt x="0" y="37"/>
                  </a:lnTo>
                  <a:lnTo>
                    <a:pt x="4" y="37"/>
                  </a:lnTo>
                  <a:lnTo>
                    <a:pt x="4" y="40"/>
                  </a:lnTo>
                  <a:lnTo>
                    <a:pt x="0" y="40"/>
                  </a:lnTo>
                  <a:lnTo>
                    <a:pt x="0" y="4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45" name="Freeform 42"/>
            <p:cNvSpPr/>
            <p:nvPr/>
          </p:nvSpPr>
          <p:spPr bwMode="auto">
            <a:xfrm>
              <a:off x="4673862" y="1907351"/>
              <a:ext cx="133810" cy="66905"/>
            </a:xfrm>
            <a:custGeom>
              <a:avLst/>
              <a:gdLst>
                <a:gd name="T0" fmla="*/ 104 w 104"/>
                <a:gd name="T1" fmla="*/ 37 h 52"/>
                <a:gd name="T2" fmla="*/ 100 w 104"/>
                <a:gd name="T3" fmla="*/ 29 h 52"/>
                <a:gd name="T4" fmla="*/ 96 w 104"/>
                <a:gd name="T5" fmla="*/ 26 h 52"/>
                <a:gd name="T6" fmla="*/ 96 w 104"/>
                <a:gd name="T7" fmla="*/ 22 h 52"/>
                <a:gd name="T8" fmla="*/ 96 w 104"/>
                <a:gd name="T9" fmla="*/ 18 h 52"/>
                <a:gd name="T10" fmla="*/ 89 w 104"/>
                <a:gd name="T11" fmla="*/ 14 h 52"/>
                <a:gd name="T12" fmla="*/ 78 w 104"/>
                <a:gd name="T13" fmla="*/ 14 h 52"/>
                <a:gd name="T14" fmla="*/ 74 w 104"/>
                <a:gd name="T15" fmla="*/ 7 h 52"/>
                <a:gd name="T16" fmla="*/ 67 w 104"/>
                <a:gd name="T17" fmla="*/ 3 h 52"/>
                <a:gd name="T18" fmla="*/ 63 w 104"/>
                <a:gd name="T19" fmla="*/ 0 h 52"/>
                <a:gd name="T20" fmla="*/ 59 w 104"/>
                <a:gd name="T21" fmla="*/ 3 h 52"/>
                <a:gd name="T22" fmla="*/ 52 w 104"/>
                <a:gd name="T23" fmla="*/ 3 h 52"/>
                <a:gd name="T24" fmla="*/ 45 w 104"/>
                <a:gd name="T25" fmla="*/ 7 h 52"/>
                <a:gd name="T26" fmla="*/ 48 w 104"/>
                <a:gd name="T27" fmla="*/ 14 h 52"/>
                <a:gd name="T28" fmla="*/ 41 w 104"/>
                <a:gd name="T29" fmla="*/ 26 h 52"/>
                <a:gd name="T30" fmla="*/ 34 w 104"/>
                <a:gd name="T31" fmla="*/ 22 h 52"/>
                <a:gd name="T32" fmla="*/ 26 w 104"/>
                <a:gd name="T33" fmla="*/ 11 h 52"/>
                <a:gd name="T34" fmla="*/ 22 w 104"/>
                <a:gd name="T35" fmla="*/ 7 h 52"/>
                <a:gd name="T36" fmla="*/ 15 w 104"/>
                <a:gd name="T37" fmla="*/ 11 h 52"/>
                <a:gd name="T38" fmla="*/ 11 w 104"/>
                <a:gd name="T39" fmla="*/ 14 h 52"/>
                <a:gd name="T40" fmla="*/ 8 w 104"/>
                <a:gd name="T41" fmla="*/ 18 h 52"/>
                <a:gd name="T42" fmla="*/ 8 w 104"/>
                <a:gd name="T43" fmla="*/ 26 h 52"/>
                <a:gd name="T44" fmla="*/ 4 w 104"/>
                <a:gd name="T45" fmla="*/ 33 h 52"/>
                <a:gd name="T46" fmla="*/ 0 w 104"/>
                <a:gd name="T47" fmla="*/ 37 h 52"/>
                <a:gd name="T48" fmla="*/ 4 w 104"/>
                <a:gd name="T49" fmla="*/ 44 h 52"/>
                <a:gd name="T50" fmla="*/ 8 w 104"/>
                <a:gd name="T51" fmla="*/ 44 h 52"/>
                <a:gd name="T52" fmla="*/ 11 w 104"/>
                <a:gd name="T53" fmla="*/ 40 h 52"/>
                <a:gd name="T54" fmla="*/ 26 w 104"/>
                <a:gd name="T55" fmla="*/ 37 h 52"/>
                <a:gd name="T56" fmla="*/ 34 w 104"/>
                <a:gd name="T57" fmla="*/ 40 h 52"/>
                <a:gd name="T58" fmla="*/ 37 w 104"/>
                <a:gd name="T59" fmla="*/ 37 h 52"/>
                <a:gd name="T60" fmla="*/ 41 w 104"/>
                <a:gd name="T61" fmla="*/ 37 h 52"/>
                <a:gd name="T62" fmla="*/ 48 w 104"/>
                <a:gd name="T63" fmla="*/ 40 h 52"/>
                <a:gd name="T64" fmla="*/ 56 w 104"/>
                <a:gd name="T65" fmla="*/ 37 h 52"/>
                <a:gd name="T66" fmla="*/ 67 w 104"/>
                <a:gd name="T67" fmla="*/ 40 h 52"/>
                <a:gd name="T68" fmla="*/ 74 w 104"/>
                <a:gd name="T69" fmla="*/ 48 h 52"/>
                <a:gd name="T70" fmla="*/ 85 w 104"/>
                <a:gd name="T71" fmla="*/ 52 h 52"/>
                <a:gd name="T72" fmla="*/ 85 w 104"/>
                <a:gd name="T73" fmla="*/ 52 h 52"/>
                <a:gd name="T74" fmla="*/ 96 w 104"/>
                <a:gd name="T75" fmla="*/ 48 h 52"/>
                <a:gd name="T76" fmla="*/ 100 w 104"/>
                <a:gd name="T77" fmla="*/ 44 h 52"/>
                <a:gd name="T78" fmla="*/ 104 w 104"/>
                <a:gd name="T79"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52">
                  <a:moveTo>
                    <a:pt x="104" y="40"/>
                  </a:moveTo>
                  <a:lnTo>
                    <a:pt x="104" y="37"/>
                  </a:lnTo>
                  <a:lnTo>
                    <a:pt x="104" y="33"/>
                  </a:lnTo>
                  <a:lnTo>
                    <a:pt x="100" y="29"/>
                  </a:lnTo>
                  <a:lnTo>
                    <a:pt x="100" y="29"/>
                  </a:lnTo>
                  <a:lnTo>
                    <a:pt x="96" y="26"/>
                  </a:lnTo>
                  <a:lnTo>
                    <a:pt x="96" y="22"/>
                  </a:lnTo>
                  <a:lnTo>
                    <a:pt x="96" y="22"/>
                  </a:lnTo>
                  <a:lnTo>
                    <a:pt x="96" y="18"/>
                  </a:lnTo>
                  <a:lnTo>
                    <a:pt x="96" y="18"/>
                  </a:lnTo>
                  <a:lnTo>
                    <a:pt x="96" y="14"/>
                  </a:lnTo>
                  <a:lnTo>
                    <a:pt x="89" y="14"/>
                  </a:lnTo>
                  <a:lnTo>
                    <a:pt x="82" y="14"/>
                  </a:lnTo>
                  <a:lnTo>
                    <a:pt x="78" y="14"/>
                  </a:lnTo>
                  <a:lnTo>
                    <a:pt x="78" y="11"/>
                  </a:lnTo>
                  <a:lnTo>
                    <a:pt x="74" y="7"/>
                  </a:lnTo>
                  <a:lnTo>
                    <a:pt x="71" y="7"/>
                  </a:lnTo>
                  <a:lnTo>
                    <a:pt x="67" y="3"/>
                  </a:lnTo>
                  <a:lnTo>
                    <a:pt x="67" y="3"/>
                  </a:lnTo>
                  <a:lnTo>
                    <a:pt x="63" y="0"/>
                  </a:lnTo>
                  <a:lnTo>
                    <a:pt x="63" y="3"/>
                  </a:lnTo>
                  <a:lnTo>
                    <a:pt x="59" y="3"/>
                  </a:lnTo>
                  <a:lnTo>
                    <a:pt x="56" y="0"/>
                  </a:lnTo>
                  <a:lnTo>
                    <a:pt x="52" y="3"/>
                  </a:lnTo>
                  <a:lnTo>
                    <a:pt x="48" y="3"/>
                  </a:lnTo>
                  <a:lnTo>
                    <a:pt x="45" y="7"/>
                  </a:lnTo>
                  <a:lnTo>
                    <a:pt x="45" y="11"/>
                  </a:lnTo>
                  <a:lnTo>
                    <a:pt x="48" y="14"/>
                  </a:lnTo>
                  <a:lnTo>
                    <a:pt x="45" y="22"/>
                  </a:lnTo>
                  <a:lnTo>
                    <a:pt x="41" y="26"/>
                  </a:lnTo>
                  <a:lnTo>
                    <a:pt x="37" y="26"/>
                  </a:lnTo>
                  <a:lnTo>
                    <a:pt x="34" y="22"/>
                  </a:lnTo>
                  <a:lnTo>
                    <a:pt x="34" y="18"/>
                  </a:lnTo>
                  <a:lnTo>
                    <a:pt x="26" y="11"/>
                  </a:lnTo>
                  <a:lnTo>
                    <a:pt x="26" y="7"/>
                  </a:lnTo>
                  <a:lnTo>
                    <a:pt x="22" y="7"/>
                  </a:lnTo>
                  <a:lnTo>
                    <a:pt x="19" y="11"/>
                  </a:lnTo>
                  <a:lnTo>
                    <a:pt x="15" y="11"/>
                  </a:lnTo>
                  <a:lnTo>
                    <a:pt x="15" y="14"/>
                  </a:lnTo>
                  <a:lnTo>
                    <a:pt x="11" y="14"/>
                  </a:lnTo>
                  <a:lnTo>
                    <a:pt x="8" y="18"/>
                  </a:lnTo>
                  <a:lnTo>
                    <a:pt x="8" y="18"/>
                  </a:lnTo>
                  <a:lnTo>
                    <a:pt x="8" y="18"/>
                  </a:lnTo>
                  <a:lnTo>
                    <a:pt x="8" y="26"/>
                  </a:lnTo>
                  <a:lnTo>
                    <a:pt x="4" y="29"/>
                  </a:lnTo>
                  <a:lnTo>
                    <a:pt x="4" y="33"/>
                  </a:lnTo>
                  <a:lnTo>
                    <a:pt x="4" y="37"/>
                  </a:lnTo>
                  <a:lnTo>
                    <a:pt x="0" y="37"/>
                  </a:lnTo>
                  <a:lnTo>
                    <a:pt x="4" y="44"/>
                  </a:lnTo>
                  <a:lnTo>
                    <a:pt x="4" y="44"/>
                  </a:lnTo>
                  <a:lnTo>
                    <a:pt x="4" y="48"/>
                  </a:lnTo>
                  <a:lnTo>
                    <a:pt x="8" y="44"/>
                  </a:lnTo>
                  <a:lnTo>
                    <a:pt x="8" y="44"/>
                  </a:lnTo>
                  <a:lnTo>
                    <a:pt x="11" y="40"/>
                  </a:lnTo>
                  <a:lnTo>
                    <a:pt x="19" y="37"/>
                  </a:lnTo>
                  <a:lnTo>
                    <a:pt x="26" y="37"/>
                  </a:lnTo>
                  <a:lnTo>
                    <a:pt x="30" y="37"/>
                  </a:lnTo>
                  <a:lnTo>
                    <a:pt x="34" y="40"/>
                  </a:lnTo>
                  <a:lnTo>
                    <a:pt x="37" y="37"/>
                  </a:lnTo>
                  <a:lnTo>
                    <a:pt x="37" y="37"/>
                  </a:lnTo>
                  <a:lnTo>
                    <a:pt x="41" y="37"/>
                  </a:lnTo>
                  <a:lnTo>
                    <a:pt x="41" y="37"/>
                  </a:lnTo>
                  <a:lnTo>
                    <a:pt x="45" y="40"/>
                  </a:lnTo>
                  <a:lnTo>
                    <a:pt x="48" y="40"/>
                  </a:lnTo>
                  <a:lnTo>
                    <a:pt x="52" y="40"/>
                  </a:lnTo>
                  <a:lnTo>
                    <a:pt x="56" y="37"/>
                  </a:lnTo>
                  <a:lnTo>
                    <a:pt x="63" y="40"/>
                  </a:lnTo>
                  <a:lnTo>
                    <a:pt x="67" y="40"/>
                  </a:lnTo>
                  <a:lnTo>
                    <a:pt x="71" y="48"/>
                  </a:lnTo>
                  <a:lnTo>
                    <a:pt x="74" y="48"/>
                  </a:lnTo>
                  <a:lnTo>
                    <a:pt x="78" y="52"/>
                  </a:lnTo>
                  <a:lnTo>
                    <a:pt x="85" y="52"/>
                  </a:lnTo>
                  <a:lnTo>
                    <a:pt x="85" y="52"/>
                  </a:lnTo>
                  <a:lnTo>
                    <a:pt x="85" y="52"/>
                  </a:lnTo>
                  <a:lnTo>
                    <a:pt x="93" y="52"/>
                  </a:lnTo>
                  <a:lnTo>
                    <a:pt x="96" y="48"/>
                  </a:lnTo>
                  <a:lnTo>
                    <a:pt x="100" y="44"/>
                  </a:lnTo>
                  <a:lnTo>
                    <a:pt x="100" y="44"/>
                  </a:lnTo>
                  <a:lnTo>
                    <a:pt x="104" y="40"/>
                  </a:lnTo>
                  <a:lnTo>
                    <a:pt x="104" y="4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46" name="Freeform 43"/>
            <p:cNvSpPr/>
            <p:nvPr/>
          </p:nvSpPr>
          <p:spPr bwMode="auto">
            <a:xfrm>
              <a:off x="4679009" y="1954956"/>
              <a:ext cx="104218" cy="66905"/>
            </a:xfrm>
            <a:custGeom>
              <a:avLst/>
              <a:gdLst>
                <a:gd name="T0" fmla="*/ 26 w 81"/>
                <a:gd name="T1" fmla="*/ 41 h 52"/>
                <a:gd name="T2" fmla="*/ 26 w 81"/>
                <a:gd name="T3" fmla="*/ 33 h 52"/>
                <a:gd name="T4" fmla="*/ 30 w 81"/>
                <a:gd name="T5" fmla="*/ 29 h 52"/>
                <a:gd name="T6" fmla="*/ 26 w 81"/>
                <a:gd name="T7" fmla="*/ 29 h 52"/>
                <a:gd name="T8" fmla="*/ 26 w 81"/>
                <a:gd name="T9" fmla="*/ 29 h 52"/>
                <a:gd name="T10" fmla="*/ 22 w 81"/>
                <a:gd name="T11" fmla="*/ 26 h 52"/>
                <a:gd name="T12" fmla="*/ 22 w 81"/>
                <a:gd name="T13" fmla="*/ 26 h 52"/>
                <a:gd name="T14" fmla="*/ 15 w 81"/>
                <a:gd name="T15" fmla="*/ 26 h 52"/>
                <a:gd name="T16" fmla="*/ 11 w 81"/>
                <a:gd name="T17" fmla="*/ 26 h 52"/>
                <a:gd name="T18" fmla="*/ 7 w 81"/>
                <a:gd name="T19" fmla="*/ 18 h 52"/>
                <a:gd name="T20" fmla="*/ 0 w 81"/>
                <a:gd name="T21" fmla="*/ 18 h 52"/>
                <a:gd name="T22" fmla="*/ 0 w 81"/>
                <a:gd name="T23" fmla="*/ 18 h 52"/>
                <a:gd name="T24" fmla="*/ 0 w 81"/>
                <a:gd name="T25" fmla="*/ 18 h 52"/>
                <a:gd name="T26" fmla="*/ 0 w 81"/>
                <a:gd name="T27" fmla="*/ 15 h 52"/>
                <a:gd name="T28" fmla="*/ 0 w 81"/>
                <a:gd name="T29" fmla="*/ 11 h 52"/>
                <a:gd name="T30" fmla="*/ 4 w 81"/>
                <a:gd name="T31" fmla="*/ 7 h 52"/>
                <a:gd name="T32" fmla="*/ 4 w 81"/>
                <a:gd name="T33" fmla="*/ 7 h 52"/>
                <a:gd name="T34" fmla="*/ 7 w 81"/>
                <a:gd name="T35" fmla="*/ 3 h 52"/>
                <a:gd name="T36" fmla="*/ 15 w 81"/>
                <a:gd name="T37" fmla="*/ 0 h 52"/>
                <a:gd name="T38" fmla="*/ 22 w 81"/>
                <a:gd name="T39" fmla="*/ 0 h 52"/>
                <a:gd name="T40" fmla="*/ 26 w 81"/>
                <a:gd name="T41" fmla="*/ 0 h 52"/>
                <a:gd name="T42" fmla="*/ 30 w 81"/>
                <a:gd name="T43" fmla="*/ 3 h 52"/>
                <a:gd name="T44" fmla="*/ 33 w 81"/>
                <a:gd name="T45" fmla="*/ 0 h 52"/>
                <a:gd name="T46" fmla="*/ 33 w 81"/>
                <a:gd name="T47" fmla="*/ 0 h 52"/>
                <a:gd name="T48" fmla="*/ 37 w 81"/>
                <a:gd name="T49" fmla="*/ 0 h 52"/>
                <a:gd name="T50" fmla="*/ 37 w 81"/>
                <a:gd name="T51" fmla="*/ 0 h 52"/>
                <a:gd name="T52" fmla="*/ 41 w 81"/>
                <a:gd name="T53" fmla="*/ 3 h 52"/>
                <a:gd name="T54" fmla="*/ 44 w 81"/>
                <a:gd name="T55" fmla="*/ 3 h 52"/>
                <a:gd name="T56" fmla="*/ 48 w 81"/>
                <a:gd name="T57" fmla="*/ 3 h 52"/>
                <a:gd name="T58" fmla="*/ 52 w 81"/>
                <a:gd name="T59" fmla="*/ 0 h 52"/>
                <a:gd name="T60" fmla="*/ 59 w 81"/>
                <a:gd name="T61" fmla="*/ 3 h 52"/>
                <a:gd name="T62" fmla="*/ 63 w 81"/>
                <a:gd name="T63" fmla="*/ 3 h 52"/>
                <a:gd name="T64" fmla="*/ 67 w 81"/>
                <a:gd name="T65" fmla="*/ 11 h 52"/>
                <a:gd name="T66" fmla="*/ 70 w 81"/>
                <a:gd name="T67" fmla="*/ 11 h 52"/>
                <a:gd name="T68" fmla="*/ 74 w 81"/>
                <a:gd name="T69" fmla="*/ 15 h 52"/>
                <a:gd name="T70" fmla="*/ 81 w 81"/>
                <a:gd name="T71" fmla="*/ 15 h 52"/>
                <a:gd name="T72" fmla="*/ 81 w 81"/>
                <a:gd name="T73" fmla="*/ 15 h 52"/>
                <a:gd name="T74" fmla="*/ 78 w 81"/>
                <a:gd name="T75" fmla="*/ 22 h 52"/>
                <a:gd name="T76" fmla="*/ 81 w 81"/>
                <a:gd name="T77" fmla="*/ 22 h 52"/>
                <a:gd name="T78" fmla="*/ 81 w 81"/>
                <a:gd name="T79" fmla="*/ 26 h 52"/>
                <a:gd name="T80" fmla="*/ 74 w 81"/>
                <a:gd name="T81" fmla="*/ 26 h 52"/>
                <a:gd name="T82" fmla="*/ 70 w 81"/>
                <a:gd name="T83" fmla="*/ 33 h 52"/>
                <a:gd name="T84" fmla="*/ 70 w 81"/>
                <a:gd name="T85" fmla="*/ 33 h 52"/>
                <a:gd name="T86" fmla="*/ 70 w 81"/>
                <a:gd name="T87" fmla="*/ 37 h 52"/>
                <a:gd name="T88" fmla="*/ 74 w 81"/>
                <a:gd name="T89" fmla="*/ 37 h 52"/>
                <a:gd name="T90" fmla="*/ 74 w 81"/>
                <a:gd name="T91" fmla="*/ 41 h 52"/>
                <a:gd name="T92" fmla="*/ 70 w 81"/>
                <a:gd name="T93" fmla="*/ 41 h 52"/>
                <a:gd name="T94" fmla="*/ 67 w 81"/>
                <a:gd name="T95" fmla="*/ 41 h 52"/>
                <a:gd name="T96" fmla="*/ 67 w 81"/>
                <a:gd name="T97" fmla="*/ 41 h 52"/>
                <a:gd name="T98" fmla="*/ 63 w 81"/>
                <a:gd name="T99" fmla="*/ 44 h 52"/>
                <a:gd name="T100" fmla="*/ 59 w 81"/>
                <a:gd name="T101" fmla="*/ 44 h 52"/>
                <a:gd name="T102" fmla="*/ 59 w 81"/>
                <a:gd name="T103" fmla="*/ 48 h 52"/>
                <a:gd name="T104" fmla="*/ 59 w 81"/>
                <a:gd name="T105" fmla="*/ 48 h 52"/>
                <a:gd name="T106" fmla="*/ 52 w 81"/>
                <a:gd name="T107" fmla="*/ 52 h 52"/>
                <a:gd name="T108" fmla="*/ 48 w 81"/>
                <a:gd name="T109" fmla="*/ 48 h 52"/>
                <a:gd name="T110" fmla="*/ 44 w 81"/>
                <a:gd name="T111" fmla="*/ 52 h 52"/>
                <a:gd name="T112" fmla="*/ 41 w 81"/>
                <a:gd name="T113" fmla="*/ 52 h 52"/>
                <a:gd name="T114" fmla="*/ 37 w 81"/>
                <a:gd name="T115" fmla="*/ 52 h 52"/>
                <a:gd name="T116" fmla="*/ 37 w 81"/>
                <a:gd name="T117" fmla="*/ 48 h 52"/>
                <a:gd name="T118" fmla="*/ 37 w 81"/>
                <a:gd name="T119" fmla="*/ 41 h 52"/>
                <a:gd name="T120" fmla="*/ 33 w 81"/>
                <a:gd name="T121" fmla="*/ 41 h 52"/>
                <a:gd name="T122" fmla="*/ 30 w 81"/>
                <a:gd name="T123" fmla="*/ 37 h 52"/>
                <a:gd name="T124" fmla="*/ 26 w 81"/>
                <a:gd name="T125" fmla="*/ 4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1" h="52">
                  <a:moveTo>
                    <a:pt x="26" y="41"/>
                  </a:moveTo>
                  <a:lnTo>
                    <a:pt x="26" y="33"/>
                  </a:lnTo>
                  <a:lnTo>
                    <a:pt x="30" y="29"/>
                  </a:lnTo>
                  <a:lnTo>
                    <a:pt x="26" y="29"/>
                  </a:lnTo>
                  <a:lnTo>
                    <a:pt x="26" y="29"/>
                  </a:lnTo>
                  <a:lnTo>
                    <a:pt x="22" y="26"/>
                  </a:lnTo>
                  <a:lnTo>
                    <a:pt x="22" y="26"/>
                  </a:lnTo>
                  <a:lnTo>
                    <a:pt x="15" y="26"/>
                  </a:lnTo>
                  <a:lnTo>
                    <a:pt x="11" y="26"/>
                  </a:lnTo>
                  <a:lnTo>
                    <a:pt x="7" y="18"/>
                  </a:lnTo>
                  <a:lnTo>
                    <a:pt x="0" y="18"/>
                  </a:lnTo>
                  <a:lnTo>
                    <a:pt x="0" y="18"/>
                  </a:lnTo>
                  <a:lnTo>
                    <a:pt x="0" y="18"/>
                  </a:lnTo>
                  <a:lnTo>
                    <a:pt x="0" y="15"/>
                  </a:lnTo>
                  <a:lnTo>
                    <a:pt x="0" y="11"/>
                  </a:lnTo>
                  <a:lnTo>
                    <a:pt x="4" y="7"/>
                  </a:lnTo>
                  <a:lnTo>
                    <a:pt x="4" y="7"/>
                  </a:lnTo>
                  <a:lnTo>
                    <a:pt x="7" y="3"/>
                  </a:lnTo>
                  <a:lnTo>
                    <a:pt x="15" y="0"/>
                  </a:lnTo>
                  <a:lnTo>
                    <a:pt x="22" y="0"/>
                  </a:lnTo>
                  <a:lnTo>
                    <a:pt x="26" y="0"/>
                  </a:lnTo>
                  <a:lnTo>
                    <a:pt x="30" y="3"/>
                  </a:lnTo>
                  <a:lnTo>
                    <a:pt x="33" y="0"/>
                  </a:lnTo>
                  <a:lnTo>
                    <a:pt x="33" y="0"/>
                  </a:lnTo>
                  <a:lnTo>
                    <a:pt x="37" y="0"/>
                  </a:lnTo>
                  <a:lnTo>
                    <a:pt x="37" y="0"/>
                  </a:lnTo>
                  <a:lnTo>
                    <a:pt x="41" y="3"/>
                  </a:lnTo>
                  <a:lnTo>
                    <a:pt x="44" y="3"/>
                  </a:lnTo>
                  <a:lnTo>
                    <a:pt x="48" y="3"/>
                  </a:lnTo>
                  <a:lnTo>
                    <a:pt x="52" y="0"/>
                  </a:lnTo>
                  <a:lnTo>
                    <a:pt x="59" y="3"/>
                  </a:lnTo>
                  <a:lnTo>
                    <a:pt x="63" y="3"/>
                  </a:lnTo>
                  <a:lnTo>
                    <a:pt x="67" y="11"/>
                  </a:lnTo>
                  <a:lnTo>
                    <a:pt x="70" y="11"/>
                  </a:lnTo>
                  <a:lnTo>
                    <a:pt x="74" y="15"/>
                  </a:lnTo>
                  <a:lnTo>
                    <a:pt x="81" y="15"/>
                  </a:lnTo>
                  <a:lnTo>
                    <a:pt x="81" y="15"/>
                  </a:lnTo>
                  <a:lnTo>
                    <a:pt x="78" y="22"/>
                  </a:lnTo>
                  <a:lnTo>
                    <a:pt x="81" y="22"/>
                  </a:lnTo>
                  <a:lnTo>
                    <a:pt x="81" y="26"/>
                  </a:lnTo>
                  <a:lnTo>
                    <a:pt x="74" y="26"/>
                  </a:lnTo>
                  <a:lnTo>
                    <a:pt x="70" y="33"/>
                  </a:lnTo>
                  <a:lnTo>
                    <a:pt x="70" y="33"/>
                  </a:lnTo>
                  <a:lnTo>
                    <a:pt x="70" y="37"/>
                  </a:lnTo>
                  <a:lnTo>
                    <a:pt x="74" y="37"/>
                  </a:lnTo>
                  <a:lnTo>
                    <a:pt x="74" y="41"/>
                  </a:lnTo>
                  <a:lnTo>
                    <a:pt x="70" y="41"/>
                  </a:lnTo>
                  <a:lnTo>
                    <a:pt x="67" y="41"/>
                  </a:lnTo>
                  <a:lnTo>
                    <a:pt x="67" y="41"/>
                  </a:lnTo>
                  <a:lnTo>
                    <a:pt x="63" y="44"/>
                  </a:lnTo>
                  <a:lnTo>
                    <a:pt x="59" y="44"/>
                  </a:lnTo>
                  <a:lnTo>
                    <a:pt x="59" y="48"/>
                  </a:lnTo>
                  <a:lnTo>
                    <a:pt x="59" y="48"/>
                  </a:lnTo>
                  <a:lnTo>
                    <a:pt x="52" y="52"/>
                  </a:lnTo>
                  <a:lnTo>
                    <a:pt x="48" y="48"/>
                  </a:lnTo>
                  <a:lnTo>
                    <a:pt x="44" y="52"/>
                  </a:lnTo>
                  <a:lnTo>
                    <a:pt x="41" y="52"/>
                  </a:lnTo>
                  <a:lnTo>
                    <a:pt x="37" y="52"/>
                  </a:lnTo>
                  <a:lnTo>
                    <a:pt x="37" y="48"/>
                  </a:lnTo>
                  <a:lnTo>
                    <a:pt x="37" y="41"/>
                  </a:lnTo>
                  <a:lnTo>
                    <a:pt x="33" y="41"/>
                  </a:lnTo>
                  <a:lnTo>
                    <a:pt x="30" y="37"/>
                  </a:lnTo>
                  <a:lnTo>
                    <a:pt x="26" y="41"/>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47" name="Freeform 44"/>
            <p:cNvSpPr/>
            <p:nvPr/>
          </p:nvSpPr>
          <p:spPr bwMode="auto">
            <a:xfrm>
              <a:off x="4731760" y="1958817"/>
              <a:ext cx="176269" cy="124804"/>
            </a:xfrm>
            <a:custGeom>
              <a:avLst/>
              <a:gdLst>
                <a:gd name="T0" fmla="*/ 3 w 137"/>
                <a:gd name="T1" fmla="*/ 49 h 97"/>
                <a:gd name="T2" fmla="*/ 11 w 137"/>
                <a:gd name="T3" fmla="*/ 49 h 97"/>
                <a:gd name="T4" fmla="*/ 18 w 137"/>
                <a:gd name="T5" fmla="*/ 45 h 97"/>
                <a:gd name="T6" fmla="*/ 22 w 137"/>
                <a:gd name="T7" fmla="*/ 41 h 97"/>
                <a:gd name="T8" fmla="*/ 26 w 137"/>
                <a:gd name="T9" fmla="*/ 38 h 97"/>
                <a:gd name="T10" fmla="*/ 33 w 137"/>
                <a:gd name="T11" fmla="*/ 38 h 97"/>
                <a:gd name="T12" fmla="*/ 29 w 137"/>
                <a:gd name="T13" fmla="*/ 34 h 97"/>
                <a:gd name="T14" fmla="*/ 29 w 137"/>
                <a:gd name="T15" fmla="*/ 30 h 97"/>
                <a:gd name="T16" fmla="*/ 40 w 137"/>
                <a:gd name="T17" fmla="*/ 23 h 97"/>
                <a:gd name="T18" fmla="*/ 37 w 137"/>
                <a:gd name="T19" fmla="*/ 19 h 97"/>
                <a:gd name="T20" fmla="*/ 48 w 137"/>
                <a:gd name="T21" fmla="*/ 12 h 97"/>
                <a:gd name="T22" fmla="*/ 55 w 137"/>
                <a:gd name="T23" fmla="*/ 4 h 97"/>
                <a:gd name="T24" fmla="*/ 59 w 137"/>
                <a:gd name="T25" fmla="*/ 0 h 97"/>
                <a:gd name="T26" fmla="*/ 66 w 137"/>
                <a:gd name="T27" fmla="*/ 4 h 97"/>
                <a:gd name="T28" fmla="*/ 70 w 137"/>
                <a:gd name="T29" fmla="*/ 4 h 97"/>
                <a:gd name="T30" fmla="*/ 77 w 137"/>
                <a:gd name="T31" fmla="*/ 4 h 97"/>
                <a:gd name="T32" fmla="*/ 85 w 137"/>
                <a:gd name="T33" fmla="*/ 4 h 97"/>
                <a:gd name="T34" fmla="*/ 92 w 137"/>
                <a:gd name="T35" fmla="*/ 8 h 97"/>
                <a:gd name="T36" fmla="*/ 103 w 137"/>
                <a:gd name="T37" fmla="*/ 8 h 97"/>
                <a:gd name="T38" fmla="*/ 103 w 137"/>
                <a:gd name="T39" fmla="*/ 15 h 97"/>
                <a:gd name="T40" fmla="*/ 103 w 137"/>
                <a:gd name="T41" fmla="*/ 23 h 97"/>
                <a:gd name="T42" fmla="*/ 111 w 137"/>
                <a:gd name="T43" fmla="*/ 30 h 97"/>
                <a:gd name="T44" fmla="*/ 118 w 137"/>
                <a:gd name="T45" fmla="*/ 38 h 97"/>
                <a:gd name="T46" fmla="*/ 126 w 137"/>
                <a:gd name="T47" fmla="*/ 45 h 97"/>
                <a:gd name="T48" fmla="*/ 133 w 137"/>
                <a:gd name="T49" fmla="*/ 52 h 97"/>
                <a:gd name="T50" fmla="*/ 133 w 137"/>
                <a:gd name="T51" fmla="*/ 56 h 97"/>
                <a:gd name="T52" fmla="*/ 122 w 137"/>
                <a:gd name="T53" fmla="*/ 64 h 97"/>
                <a:gd name="T54" fmla="*/ 118 w 137"/>
                <a:gd name="T55" fmla="*/ 64 h 97"/>
                <a:gd name="T56" fmla="*/ 122 w 137"/>
                <a:gd name="T57" fmla="*/ 71 h 97"/>
                <a:gd name="T58" fmla="*/ 126 w 137"/>
                <a:gd name="T59" fmla="*/ 78 h 97"/>
                <a:gd name="T60" fmla="*/ 126 w 137"/>
                <a:gd name="T61" fmla="*/ 82 h 97"/>
                <a:gd name="T62" fmla="*/ 111 w 137"/>
                <a:gd name="T63" fmla="*/ 86 h 97"/>
                <a:gd name="T64" fmla="*/ 111 w 137"/>
                <a:gd name="T65" fmla="*/ 97 h 97"/>
                <a:gd name="T66" fmla="*/ 103 w 137"/>
                <a:gd name="T67" fmla="*/ 93 h 97"/>
                <a:gd name="T68" fmla="*/ 96 w 137"/>
                <a:gd name="T69" fmla="*/ 93 h 97"/>
                <a:gd name="T70" fmla="*/ 89 w 137"/>
                <a:gd name="T71" fmla="*/ 97 h 97"/>
                <a:gd name="T72" fmla="*/ 85 w 137"/>
                <a:gd name="T73" fmla="*/ 93 h 97"/>
                <a:gd name="T74" fmla="*/ 77 w 137"/>
                <a:gd name="T75" fmla="*/ 97 h 97"/>
                <a:gd name="T76" fmla="*/ 70 w 137"/>
                <a:gd name="T77" fmla="*/ 93 h 97"/>
                <a:gd name="T78" fmla="*/ 66 w 137"/>
                <a:gd name="T79" fmla="*/ 93 h 97"/>
                <a:gd name="T80" fmla="*/ 55 w 137"/>
                <a:gd name="T81" fmla="*/ 93 h 97"/>
                <a:gd name="T82" fmla="*/ 51 w 137"/>
                <a:gd name="T83" fmla="*/ 89 h 97"/>
                <a:gd name="T84" fmla="*/ 37 w 137"/>
                <a:gd name="T85" fmla="*/ 89 h 97"/>
                <a:gd name="T86" fmla="*/ 33 w 137"/>
                <a:gd name="T87" fmla="*/ 89 h 97"/>
                <a:gd name="T88" fmla="*/ 14 w 137"/>
                <a:gd name="T89" fmla="*/ 93 h 97"/>
                <a:gd name="T90" fmla="*/ 7 w 137"/>
                <a:gd name="T91" fmla="*/ 89 h 97"/>
                <a:gd name="T92" fmla="*/ 7 w 137"/>
                <a:gd name="T93" fmla="*/ 89 h 97"/>
                <a:gd name="T94" fmla="*/ 0 w 137"/>
                <a:gd name="T95" fmla="*/ 82 h 97"/>
                <a:gd name="T96" fmla="*/ 7 w 137"/>
                <a:gd name="T97" fmla="*/ 75 h 97"/>
                <a:gd name="T98" fmla="*/ 3 w 137"/>
                <a:gd name="T99" fmla="*/ 64 h 97"/>
                <a:gd name="T100" fmla="*/ 3 w 137"/>
                <a:gd name="T101" fmla="*/ 60 h 97"/>
                <a:gd name="T102" fmla="*/ 0 w 137"/>
                <a:gd name="T103" fmla="*/ 49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7" h="97">
                  <a:moveTo>
                    <a:pt x="0" y="49"/>
                  </a:moveTo>
                  <a:lnTo>
                    <a:pt x="3" y="49"/>
                  </a:lnTo>
                  <a:lnTo>
                    <a:pt x="7" y="45"/>
                  </a:lnTo>
                  <a:lnTo>
                    <a:pt x="11" y="49"/>
                  </a:lnTo>
                  <a:lnTo>
                    <a:pt x="18" y="45"/>
                  </a:lnTo>
                  <a:lnTo>
                    <a:pt x="18" y="45"/>
                  </a:lnTo>
                  <a:lnTo>
                    <a:pt x="18" y="41"/>
                  </a:lnTo>
                  <a:lnTo>
                    <a:pt x="22" y="41"/>
                  </a:lnTo>
                  <a:lnTo>
                    <a:pt x="26" y="38"/>
                  </a:lnTo>
                  <a:lnTo>
                    <a:pt x="26" y="38"/>
                  </a:lnTo>
                  <a:lnTo>
                    <a:pt x="29" y="38"/>
                  </a:lnTo>
                  <a:lnTo>
                    <a:pt x="33" y="38"/>
                  </a:lnTo>
                  <a:lnTo>
                    <a:pt x="33" y="34"/>
                  </a:lnTo>
                  <a:lnTo>
                    <a:pt x="29" y="34"/>
                  </a:lnTo>
                  <a:lnTo>
                    <a:pt x="29" y="30"/>
                  </a:lnTo>
                  <a:lnTo>
                    <a:pt x="29" y="30"/>
                  </a:lnTo>
                  <a:lnTo>
                    <a:pt x="33" y="23"/>
                  </a:lnTo>
                  <a:lnTo>
                    <a:pt x="40" y="23"/>
                  </a:lnTo>
                  <a:lnTo>
                    <a:pt x="40" y="19"/>
                  </a:lnTo>
                  <a:lnTo>
                    <a:pt x="37" y="19"/>
                  </a:lnTo>
                  <a:lnTo>
                    <a:pt x="40" y="12"/>
                  </a:lnTo>
                  <a:lnTo>
                    <a:pt x="48" y="12"/>
                  </a:lnTo>
                  <a:lnTo>
                    <a:pt x="51" y="8"/>
                  </a:lnTo>
                  <a:lnTo>
                    <a:pt x="55" y="4"/>
                  </a:lnTo>
                  <a:lnTo>
                    <a:pt x="55" y="4"/>
                  </a:lnTo>
                  <a:lnTo>
                    <a:pt x="59" y="0"/>
                  </a:lnTo>
                  <a:lnTo>
                    <a:pt x="63" y="0"/>
                  </a:lnTo>
                  <a:lnTo>
                    <a:pt x="66" y="4"/>
                  </a:lnTo>
                  <a:lnTo>
                    <a:pt x="66" y="0"/>
                  </a:lnTo>
                  <a:lnTo>
                    <a:pt x="70" y="4"/>
                  </a:lnTo>
                  <a:lnTo>
                    <a:pt x="74" y="4"/>
                  </a:lnTo>
                  <a:lnTo>
                    <a:pt x="77" y="4"/>
                  </a:lnTo>
                  <a:lnTo>
                    <a:pt x="81" y="8"/>
                  </a:lnTo>
                  <a:lnTo>
                    <a:pt x="85" y="4"/>
                  </a:lnTo>
                  <a:lnTo>
                    <a:pt x="92" y="4"/>
                  </a:lnTo>
                  <a:lnTo>
                    <a:pt x="92" y="8"/>
                  </a:lnTo>
                  <a:lnTo>
                    <a:pt x="96" y="8"/>
                  </a:lnTo>
                  <a:lnTo>
                    <a:pt x="103" y="8"/>
                  </a:lnTo>
                  <a:lnTo>
                    <a:pt x="103" y="12"/>
                  </a:lnTo>
                  <a:lnTo>
                    <a:pt x="103" y="15"/>
                  </a:lnTo>
                  <a:lnTo>
                    <a:pt x="103" y="19"/>
                  </a:lnTo>
                  <a:lnTo>
                    <a:pt x="103" y="23"/>
                  </a:lnTo>
                  <a:lnTo>
                    <a:pt x="107" y="26"/>
                  </a:lnTo>
                  <a:lnTo>
                    <a:pt x="111" y="30"/>
                  </a:lnTo>
                  <a:lnTo>
                    <a:pt x="114" y="38"/>
                  </a:lnTo>
                  <a:lnTo>
                    <a:pt x="118" y="38"/>
                  </a:lnTo>
                  <a:lnTo>
                    <a:pt x="118" y="45"/>
                  </a:lnTo>
                  <a:lnTo>
                    <a:pt x="126" y="45"/>
                  </a:lnTo>
                  <a:lnTo>
                    <a:pt x="133" y="49"/>
                  </a:lnTo>
                  <a:lnTo>
                    <a:pt x="133" y="52"/>
                  </a:lnTo>
                  <a:lnTo>
                    <a:pt x="137" y="56"/>
                  </a:lnTo>
                  <a:lnTo>
                    <a:pt x="133" y="56"/>
                  </a:lnTo>
                  <a:lnTo>
                    <a:pt x="129" y="64"/>
                  </a:lnTo>
                  <a:lnTo>
                    <a:pt x="122" y="64"/>
                  </a:lnTo>
                  <a:lnTo>
                    <a:pt x="118" y="60"/>
                  </a:lnTo>
                  <a:lnTo>
                    <a:pt x="118" y="64"/>
                  </a:lnTo>
                  <a:lnTo>
                    <a:pt x="118" y="67"/>
                  </a:lnTo>
                  <a:lnTo>
                    <a:pt x="122" y="71"/>
                  </a:lnTo>
                  <a:lnTo>
                    <a:pt x="122" y="75"/>
                  </a:lnTo>
                  <a:lnTo>
                    <a:pt x="126" y="78"/>
                  </a:lnTo>
                  <a:lnTo>
                    <a:pt x="126" y="82"/>
                  </a:lnTo>
                  <a:lnTo>
                    <a:pt x="126" y="82"/>
                  </a:lnTo>
                  <a:lnTo>
                    <a:pt x="118" y="86"/>
                  </a:lnTo>
                  <a:lnTo>
                    <a:pt x="111" y="86"/>
                  </a:lnTo>
                  <a:lnTo>
                    <a:pt x="111" y="89"/>
                  </a:lnTo>
                  <a:lnTo>
                    <a:pt x="111" y="97"/>
                  </a:lnTo>
                  <a:lnTo>
                    <a:pt x="107" y="97"/>
                  </a:lnTo>
                  <a:lnTo>
                    <a:pt x="103" y="93"/>
                  </a:lnTo>
                  <a:lnTo>
                    <a:pt x="100" y="93"/>
                  </a:lnTo>
                  <a:lnTo>
                    <a:pt x="96" y="93"/>
                  </a:lnTo>
                  <a:lnTo>
                    <a:pt x="92" y="93"/>
                  </a:lnTo>
                  <a:lnTo>
                    <a:pt x="89" y="97"/>
                  </a:lnTo>
                  <a:lnTo>
                    <a:pt x="85" y="97"/>
                  </a:lnTo>
                  <a:lnTo>
                    <a:pt x="85" y="93"/>
                  </a:lnTo>
                  <a:lnTo>
                    <a:pt x="81" y="93"/>
                  </a:lnTo>
                  <a:lnTo>
                    <a:pt x="77" y="97"/>
                  </a:lnTo>
                  <a:lnTo>
                    <a:pt x="74" y="93"/>
                  </a:lnTo>
                  <a:lnTo>
                    <a:pt x="70" y="93"/>
                  </a:lnTo>
                  <a:lnTo>
                    <a:pt x="66" y="93"/>
                  </a:lnTo>
                  <a:lnTo>
                    <a:pt x="66" y="93"/>
                  </a:lnTo>
                  <a:lnTo>
                    <a:pt x="63" y="93"/>
                  </a:lnTo>
                  <a:lnTo>
                    <a:pt x="55" y="93"/>
                  </a:lnTo>
                  <a:lnTo>
                    <a:pt x="55" y="93"/>
                  </a:lnTo>
                  <a:lnTo>
                    <a:pt x="51" y="89"/>
                  </a:lnTo>
                  <a:lnTo>
                    <a:pt x="44" y="89"/>
                  </a:lnTo>
                  <a:lnTo>
                    <a:pt x="37" y="89"/>
                  </a:lnTo>
                  <a:lnTo>
                    <a:pt x="37" y="89"/>
                  </a:lnTo>
                  <a:lnTo>
                    <a:pt x="33" y="89"/>
                  </a:lnTo>
                  <a:lnTo>
                    <a:pt x="29" y="89"/>
                  </a:lnTo>
                  <a:lnTo>
                    <a:pt x="14" y="93"/>
                  </a:lnTo>
                  <a:lnTo>
                    <a:pt x="14" y="93"/>
                  </a:lnTo>
                  <a:lnTo>
                    <a:pt x="7" y="89"/>
                  </a:lnTo>
                  <a:lnTo>
                    <a:pt x="7" y="89"/>
                  </a:lnTo>
                  <a:lnTo>
                    <a:pt x="7" y="89"/>
                  </a:lnTo>
                  <a:lnTo>
                    <a:pt x="3" y="86"/>
                  </a:lnTo>
                  <a:lnTo>
                    <a:pt x="0" y="82"/>
                  </a:lnTo>
                  <a:lnTo>
                    <a:pt x="3" y="78"/>
                  </a:lnTo>
                  <a:lnTo>
                    <a:pt x="7" y="75"/>
                  </a:lnTo>
                  <a:lnTo>
                    <a:pt x="7" y="67"/>
                  </a:lnTo>
                  <a:lnTo>
                    <a:pt x="3" y="64"/>
                  </a:lnTo>
                  <a:lnTo>
                    <a:pt x="3" y="60"/>
                  </a:lnTo>
                  <a:lnTo>
                    <a:pt x="3" y="60"/>
                  </a:lnTo>
                  <a:lnTo>
                    <a:pt x="0" y="52"/>
                  </a:lnTo>
                  <a:lnTo>
                    <a:pt x="0" y="4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48" name="Freeform 45"/>
            <p:cNvSpPr/>
            <p:nvPr/>
          </p:nvSpPr>
          <p:spPr bwMode="auto">
            <a:xfrm>
              <a:off x="4717610" y="2059174"/>
              <a:ext cx="347390" cy="195568"/>
            </a:xfrm>
            <a:custGeom>
              <a:avLst/>
              <a:gdLst>
                <a:gd name="T0" fmla="*/ 40 w 270"/>
                <a:gd name="T1" fmla="*/ 11 h 152"/>
                <a:gd name="T2" fmla="*/ 62 w 270"/>
                <a:gd name="T3" fmla="*/ 11 h 152"/>
                <a:gd name="T4" fmla="*/ 77 w 270"/>
                <a:gd name="T5" fmla="*/ 15 h 152"/>
                <a:gd name="T6" fmla="*/ 96 w 270"/>
                <a:gd name="T7" fmla="*/ 15 h 152"/>
                <a:gd name="T8" fmla="*/ 111 w 270"/>
                <a:gd name="T9" fmla="*/ 15 h 152"/>
                <a:gd name="T10" fmla="*/ 122 w 270"/>
                <a:gd name="T11" fmla="*/ 8 h 152"/>
                <a:gd name="T12" fmla="*/ 140 w 270"/>
                <a:gd name="T13" fmla="*/ 0 h 152"/>
                <a:gd name="T14" fmla="*/ 170 w 270"/>
                <a:gd name="T15" fmla="*/ 0 h 152"/>
                <a:gd name="T16" fmla="*/ 185 w 270"/>
                <a:gd name="T17" fmla="*/ 15 h 152"/>
                <a:gd name="T18" fmla="*/ 196 w 270"/>
                <a:gd name="T19" fmla="*/ 30 h 152"/>
                <a:gd name="T20" fmla="*/ 218 w 270"/>
                <a:gd name="T21" fmla="*/ 37 h 152"/>
                <a:gd name="T22" fmla="*/ 237 w 270"/>
                <a:gd name="T23" fmla="*/ 45 h 152"/>
                <a:gd name="T24" fmla="*/ 255 w 270"/>
                <a:gd name="T25" fmla="*/ 45 h 152"/>
                <a:gd name="T26" fmla="*/ 270 w 270"/>
                <a:gd name="T27" fmla="*/ 52 h 152"/>
                <a:gd name="T28" fmla="*/ 266 w 270"/>
                <a:gd name="T29" fmla="*/ 71 h 152"/>
                <a:gd name="T30" fmla="*/ 255 w 270"/>
                <a:gd name="T31" fmla="*/ 86 h 152"/>
                <a:gd name="T32" fmla="*/ 248 w 270"/>
                <a:gd name="T33" fmla="*/ 97 h 152"/>
                <a:gd name="T34" fmla="*/ 233 w 270"/>
                <a:gd name="T35" fmla="*/ 104 h 152"/>
                <a:gd name="T36" fmla="*/ 218 w 270"/>
                <a:gd name="T37" fmla="*/ 108 h 152"/>
                <a:gd name="T38" fmla="*/ 203 w 270"/>
                <a:gd name="T39" fmla="*/ 108 h 152"/>
                <a:gd name="T40" fmla="*/ 203 w 270"/>
                <a:gd name="T41" fmla="*/ 119 h 152"/>
                <a:gd name="T42" fmla="*/ 203 w 270"/>
                <a:gd name="T43" fmla="*/ 112 h 152"/>
                <a:gd name="T44" fmla="*/ 192 w 270"/>
                <a:gd name="T45" fmla="*/ 119 h 152"/>
                <a:gd name="T46" fmla="*/ 181 w 270"/>
                <a:gd name="T47" fmla="*/ 123 h 152"/>
                <a:gd name="T48" fmla="*/ 192 w 270"/>
                <a:gd name="T49" fmla="*/ 126 h 152"/>
                <a:gd name="T50" fmla="*/ 196 w 270"/>
                <a:gd name="T51" fmla="*/ 130 h 152"/>
                <a:gd name="T52" fmla="*/ 203 w 270"/>
                <a:gd name="T53" fmla="*/ 134 h 152"/>
                <a:gd name="T54" fmla="*/ 196 w 270"/>
                <a:gd name="T55" fmla="*/ 119 h 152"/>
                <a:gd name="T56" fmla="*/ 211 w 270"/>
                <a:gd name="T57" fmla="*/ 134 h 152"/>
                <a:gd name="T58" fmla="*/ 222 w 270"/>
                <a:gd name="T59" fmla="*/ 130 h 152"/>
                <a:gd name="T60" fmla="*/ 225 w 270"/>
                <a:gd name="T61" fmla="*/ 138 h 152"/>
                <a:gd name="T62" fmla="*/ 199 w 270"/>
                <a:gd name="T63" fmla="*/ 145 h 152"/>
                <a:gd name="T64" fmla="*/ 177 w 270"/>
                <a:gd name="T65" fmla="*/ 149 h 152"/>
                <a:gd name="T66" fmla="*/ 170 w 270"/>
                <a:gd name="T67" fmla="*/ 134 h 152"/>
                <a:gd name="T68" fmla="*/ 177 w 270"/>
                <a:gd name="T69" fmla="*/ 126 h 152"/>
                <a:gd name="T70" fmla="*/ 174 w 270"/>
                <a:gd name="T71" fmla="*/ 123 h 152"/>
                <a:gd name="T72" fmla="*/ 159 w 270"/>
                <a:gd name="T73" fmla="*/ 119 h 152"/>
                <a:gd name="T74" fmla="*/ 151 w 270"/>
                <a:gd name="T75" fmla="*/ 115 h 152"/>
                <a:gd name="T76" fmla="*/ 155 w 270"/>
                <a:gd name="T77" fmla="*/ 112 h 152"/>
                <a:gd name="T78" fmla="*/ 151 w 270"/>
                <a:gd name="T79" fmla="*/ 108 h 152"/>
                <a:gd name="T80" fmla="*/ 144 w 270"/>
                <a:gd name="T81" fmla="*/ 112 h 152"/>
                <a:gd name="T82" fmla="*/ 133 w 270"/>
                <a:gd name="T83" fmla="*/ 119 h 152"/>
                <a:gd name="T84" fmla="*/ 122 w 270"/>
                <a:gd name="T85" fmla="*/ 130 h 152"/>
                <a:gd name="T86" fmla="*/ 122 w 270"/>
                <a:gd name="T87" fmla="*/ 138 h 152"/>
                <a:gd name="T88" fmla="*/ 103 w 270"/>
                <a:gd name="T89" fmla="*/ 138 h 152"/>
                <a:gd name="T90" fmla="*/ 103 w 270"/>
                <a:gd name="T91" fmla="*/ 130 h 152"/>
                <a:gd name="T92" fmla="*/ 111 w 270"/>
                <a:gd name="T93" fmla="*/ 115 h 152"/>
                <a:gd name="T94" fmla="*/ 122 w 270"/>
                <a:gd name="T95" fmla="*/ 112 h 152"/>
                <a:gd name="T96" fmla="*/ 111 w 270"/>
                <a:gd name="T97" fmla="*/ 97 h 152"/>
                <a:gd name="T98" fmla="*/ 100 w 270"/>
                <a:gd name="T99" fmla="*/ 82 h 152"/>
                <a:gd name="T100" fmla="*/ 81 w 270"/>
                <a:gd name="T101" fmla="*/ 78 h 152"/>
                <a:gd name="T102" fmla="*/ 70 w 270"/>
                <a:gd name="T103" fmla="*/ 75 h 152"/>
                <a:gd name="T104" fmla="*/ 66 w 270"/>
                <a:gd name="T105" fmla="*/ 86 h 152"/>
                <a:gd name="T106" fmla="*/ 44 w 270"/>
                <a:gd name="T107" fmla="*/ 93 h 152"/>
                <a:gd name="T108" fmla="*/ 22 w 270"/>
                <a:gd name="T109" fmla="*/ 89 h 152"/>
                <a:gd name="T110" fmla="*/ 7 w 270"/>
                <a:gd name="T111" fmla="*/ 86 h 152"/>
                <a:gd name="T112" fmla="*/ 3 w 270"/>
                <a:gd name="T113" fmla="*/ 67 h 152"/>
                <a:gd name="T114" fmla="*/ 18 w 270"/>
                <a:gd name="T115" fmla="*/ 45 h 152"/>
                <a:gd name="T116" fmla="*/ 22 w 270"/>
                <a:gd name="T117" fmla="*/ 34 h 152"/>
                <a:gd name="T118" fmla="*/ 18 w 270"/>
                <a:gd name="T119" fmla="*/ 1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0" h="152">
                  <a:moveTo>
                    <a:pt x="18" y="11"/>
                  </a:moveTo>
                  <a:lnTo>
                    <a:pt x="18" y="11"/>
                  </a:lnTo>
                  <a:lnTo>
                    <a:pt x="25" y="15"/>
                  </a:lnTo>
                  <a:lnTo>
                    <a:pt x="25" y="15"/>
                  </a:lnTo>
                  <a:lnTo>
                    <a:pt x="40" y="11"/>
                  </a:lnTo>
                  <a:lnTo>
                    <a:pt x="44" y="11"/>
                  </a:lnTo>
                  <a:lnTo>
                    <a:pt x="48" y="11"/>
                  </a:lnTo>
                  <a:lnTo>
                    <a:pt x="48" y="11"/>
                  </a:lnTo>
                  <a:lnTo>
                    <a:pt x="55" y="11"/>
                  </a:lnTo>
                  <a:lnTo>
                    <a:pt x="62" y="11"/>
                  </a:lnTo>
                  <a:lnTo>
                    <a:pt x="66" y="15"/>
                  </a:lnTo>
                  <a:lnTo>
                    <a:pt x="66" y="15"/>
                  </a:lnTo>
                  <a:lnTo>
                    <a:pt x="74" y="15"/>
                  </a:lnTo>
                  <a:lnTo>
                    <a:pt x="77" y="15"/>
                  </a:lnTo>
                  <a:lnTo>
                    <a:pt x="77" y="15"/>
                  </a:lnTo>
                  <a:lnTo>
                    <a:pt x="81" y="15"/>
                  </a:lnTo>
                  <a:lnTo>
                    <a:pt x="85" y="15"/>
                  </a:lnTo>
                  <a:lnTo>
                    <a:pt x="88" y="19"/>
                  </a:lnTo>
                  <a:lnTo>
                    <a:pt x="92" y="15"/>
                  </a:lnTo>
                  <a:lnTo>
                    <a:pt x="96" y="15"/>
                  </a:lnTo>
                  <a:lnTo>
                    <a:pt x="96" y="19"/>
                  </a:lnTo>
                  <a:lnTo>
                    <a:pt x="100" y="19"/>
                  </a:lnTo>
                  <a:lnTo>
                    <a:pt x="103" y="15"/>
                  </a:lnTo>
                  <a:lnTo>
                    <a:pt x="107" y="15"/>
                  </a:lnTo>
                  <a:lnTo>
                    <a:pt x="111" y="15"/>
                  </a:lnTo>
                  <a:lnTo>
                    <a:pt x="114" y="15"/>
                  </a:lnTo>
                  <a:lnTo>
                    <a:pt x="118" y="19"/>
                  </a:lnTo>
                  <a:lnTo>
                    <a:pt x="122" y="19"/>
                  </a:lnTo>
                  <a:lnTo>
                    <a:pt x="122" y="11"/>
                  </a:lnTo>
                  <a:lnTo>
                    <a:pt x="122" y="8"/>
                  </a:lnTo>
                  <a:lnTo>
                    <a:pt x="129" y="8"/>
                  </a:lnTo>
                  <a:lnTo>
                    <a:pt x="137" y="4"/>
                  </a:lnTo>
                  <a:lnTo>
                    <a:pt x="137" y="4"/>
                  </a:lnTo>
                  <a:lnTo>
                    <a:pt x="140" y="4"/>
                  </a:lnTo>
                  <a:lnTo>
                    <a:pt x="140" y="0"/>
                  </a:lnTo>
                  <a:lnTo>
                    <a:pt x="144" y="0"/>
                  </a:lnTo>
                  <a:lnTo>
                    <a:pt x="151" y="0"/>
                  </a:lnTo>
                  <a:lnTo>
                    <a:pt x="159" y="0"/>
                  </a:lnTo>
                  <a:lnTo>
                    <a:pt x="166" y="0"/>
                  </a:lnTo>
                  <a:lnTo>
                    <a:pt x="170" y="0"/>
                  </a:lnTo>
                  <a:lnTo>
                    <a:pt x="170" y="8"/>
                  </a:lnTo>
                  <a:lnTo>
                    <a:pt x="174" y="8"/>
                  </a:lnTo>
                  <a:lnTo>
                    <a:pt x="174" y="11"/>
                  </a:lnTo>
                  <a:lnTo>
                    <a:pt x="177" y="19"/>
                  </a:lnTo>
                  <a:lnTo>
                    <a:pt x="185" y="15"/>
                  </a:lnTo>
                  <a:lnTo>
                    <a:pt x="188" y="19"/>
                  </a:lnTo>
                  <a:lnTo>
                    <a:pt x="188" y="23"/>
                  </a:lnTo>
                  <a:lnTo>
                    <a:pt x="192" y="23"/>
                  </a:lnTo>
                  <a:lnTo>
                    <a:pt x="192" y="26"/>
                  </a:lnTo>
                  <a:lnTo>
                    <a:pt x="196" y="30"/>
                  </a:lnTo>
                  <a:lnTo>
                    <a:pt x="203" y="37"/>
                  </a:lnTo>
                  <a:lnTo>
                    <a:pt x="203" y="34"/>
                  </a:lnTo>
                  <a:lnTo>
                    <a:pt x="211" y="37"/>
                  </a:lnTo>
                  <a:lnTo>
                    <a:pt x="214" y="37"/>
                  </a:lnTo>
                  <a:lnTo>
                    <a:pt x="218" y="37"/>
                  </a:lnTo>
                  <a:lnTo>
                    <a:pt x="222" y="34"/>
                  </a:lnTo>
                  <a:lnTo>
                    <a:pt x="225" y="34"/>
                  </a:lnTo>
                  <a:lnTo>
                    <a:pt x="229" y="41"/>
                  </a:lnTo>
                  <a:lnTo>
                    <a:pt x="233" y="45"/>
                  </a:lnTo>
                  <a:lnTo>
                    <a:pt x="237" y="45"/>
                  </a:lnTo>
                  <a:lnTo>
                    <a:pt x="237" y="45"/>
                  </a:lnTo>
                  <a:lnTo>
                    <a:pt x="244" y="45"/>
                  </a:lnTo>
                  <a:lnTo>
                    <a:pt x="248" y="45"/>
                  </a:lnTo>
                  <a:lnTo>
                    <a:pt x="251" y="49"/>
                  </a:lnTo>
                  <a:lnTo>
                    <a:pt x="255" y="45"/>
                  </a:lnTo>
                  <a:lnTo>
                    <a:pt x="259" y="49"/>
                  </a:lnTo>
                  <a:lnTo>
                    <a:pt x="262" y="49"/>
                  </a:lnTo>
                  <a:lnTo>
                    <a:pt x="266" y="49"/>
                  </a:lnTo>
                  <a:lnTo>
                    <a:pt x="266" y="52"/>
                  </a:lnTo>
                  <a:lnTo>
                    <a:pt x="270" y="52"/>
                  </a:lnTo>
                  <a:lnTo>
                    <a:pt x="270" y="56"/>
                  </a:lnTo>
                  <a:lnTo>
                    <a:pt x="266" y="60"/>
                  </a:lnTo>
                  <a:lnTo>
                    <a:pt x="262" y="60"/>
                  </a:lnTo>
                  <a:lnTo>
                    <a:pt x="262" y="67"/>
                  </a:lnTo>
                  <a:lnTo>
                    <a:pt x="266" y="71"/>
                  </a:lnTo>
                  <a:lnTo>
                    <a:pt x="270" y="75"/>
                  </a:lnTo>
                  <a:lnTo>
                    <a:pt x="266" y="78"/>
                  </a:lnTo>
                  <a:lnTo>
                    <a:pt x="266" y="82"/>
                  </a:lnTo>
                  <a:lnTo>
                    <a:pt x="262" y="86"/>
                  </a:lnTo>
                  <a:lnTo>
                    <a:pt x="255" y="86"/>
                  </a:lnTo>
                  <a:lnTo>
                    <a:pt x="251" y="89"/>
                  </a:lnTo>
                  <a:lnTo>
                    <a:pt x="251" y="93"/>
                  </a:lnTo>
                  <a:lnTo>
                    <a:pt x="248" y="97"/>
                  </a:lnTo>
                  <a:lnTo>
                    <a:pt x="248" y="101"/>
                  </a:lnTo>
                  <a:lnTo>
                    <a:pt x="248" y="97"/>
                  </a:lnTo>
                  <a:lnTo>
                    <a:pt x="244" y="97"/>
                  </a:lnTo>
                  <a:lnTo>
                    <a:pt x="240" y="101"/>
                  </a:lnTo>
                  <a:lnTo>
                    <a:pt x="237" y="101"/>
                  </a:lnTo>
                  <a:lnTo>
                    <a:pt x="233" y="101"/>
                  </a:lnTo>
                  <a:lnTo>
                    <a:pt x="233" y="104"/>
                  </a:lnTo>
                  <a:lnTo>
                    <a:pt x="229" y="104"/>
                  </a:lnTo>
                  <a:lnTo>
                    <a:pt x="225" y="104"/>
                  </a:lnTo>
                  <a:lnTo>
                    <a:pt x="222" y="108"/>
                  </a:lnTo>
                  <a:lnTo>
                    <a:pt x="222" y="108"/>
                  </a:lnTo>
                  <a:lnTo>
                    <a:pt x="218" y="108"/>
                  </a:lnTo>
                  <a:lnTo>
                    <a:pt x="218" y="112"/>
                  </a:lnTo>
                  <a:lnTo>
                    <a:pt x="211" y="108"/>
                  </a:lnTo>
                  <a:lnTo>
                    <a:pt x="207" y="112"/>
                  </a:lnTo>
                  <a:lnTo>
                    <a:pt x="207" y="112"/>
                  </a:lnTo>
                  <a:lnTo>
                    <a:pt x="203" y="108"/>
                  </a:lnTo>
                  <a:lnTo>
                    <a:pt x="203" y="108"/>
                  </a:lnTo>
                  <a:lnTo>
                    <a:pt x="203" y="112"/>
                  </a:lnTo>
                  <a:lnTo>
                    <a:pt x="207" y="112"/>
                  </a:lnTo>
                  <a:lnTo>
                    <a:pt x="203" y="115"/>
                  </a:lnTo>
                  <a:lnTo>
                    <a:pt x="203" y="119"/>
                  </a:lnTo>
                  <a:lnTo>
                    <a:pt x="199" y="119"/>
                  </a:lnTo>
                  <a:lnTo>
                    <a:pt x="199" y="119"/>
                  </a:lnTo>
                  <a:lnTo>
                    <a:pt x="199" y="119"/>
                  </a:lnTo>
                  <a:lnTo>
                    <a:pt x="203" y="115"/>
                  </a:lnTo>
                  <a:lnTo>
                    <a:pt x="203" y="112"/>
                  </a:lnTo>
                  <a:lnTo>
                    <a:pt x="199" y="112"/>
                  </a:lnTo>
                  <a:lnTo>
                    <a:pt x="199" y="112"/>
                  </a:lnTo>
                  <a:lnTo>
                    <a:pt x="196" y="119"/>
                  </a:lnTo>
                  <a:lnTo>
                    <a:pt x="192" y="119"/>
                  </a:lnTo>
                  <a:lnTo>
                    <a:pt x="192" y="119"/>
                  </a:lnTo>
                  <a:lnTo>
                    <a:pt x="188" y="119"/>
                  </a:lnTo>
                  <a:lnTo>
                    <a:pt x="185" y="119"/>
                  </a:lnTo>
                  <a:lnTo>
                    <a:pt x="185" y="119"/>
                  </a:lnTo>
                  <a:lnTo>
                    <a:pt x="181" y="119"/>
                  </a:lnTo>
                  <a:lnTo>
                    <a:pt x="181" y="123"/>
                  </a:lnTo>
                  <a:lnTo>
                    <a:pt x="181" y="123"/>
                  </a:lnTo>
                  <a:lnTo>
                    <a:pt x="188" y="123"/>
                  </a:lnTo>
                  <a:lnTo>
                    <a:pt x="188" y="123"/>
                  </a:lnTo>
                  <a:lnTo>
                    <a:pt x="192" y="126"/>
                  </a:lnTo>
                  <a:lnTo>
                    <a:pt x="192" y="126"/>
                  </a:lnTo>
                  <a:lnTo>
                    <a:pt x="196" y="126"/>
                  </a:lnTo>
                  <a:lnTo>
                    <a:pt x="192" y="126"/>
                  </a:lnTo>
                  <a:lnTo>
                    <a:pt x="192" y="130"/>
                  </a:lnTo>
                  <a:lnTo>
                    <a:pt x="196" y="130"/>
                  </a:lnTo>
                  <a:lnTo>
                    <a:pt x="196" y="130"/>
                  </a:lnTo>
                  <a:lnTo>
                    <a:pt x="196" y="130"/>
                  </a:lnTo>
                  <a:lnTo>
                    <a:pt x="196" y="130"/>
                  </a:lnTo>
                  <a:lnTo>
                    <a:pt x="199" y="130"/>
                  </a:lnTo>
                  <a:lnTo>
                    <a:pt x="199" y="134"/>
                  </a:lnTo>
                  <a:lnTo>
                    <a:pt x="203" y="134"/>
                  </a:lnTo>
                  <a:lnTo>
                    <a:pt x="207" y="138"/>
                  </a:lnTo>
                  <a:lnTo>
                    <a:pt x="207" y="134"/>
                  </a:lnTo>
                  <a:lnTo>
                    <a:pt x="203" y="130"/>
                  </a:lnTo>
                  <a:lnTo>
                    <a:pt x="196" y="123"/>
                  </a:lnTo>
                  <a:lnTo>
                    <a:pt x="196" y="119"/>
                  </a:lnTo>
                  <a:lnTo>
                    <a:pt x="196" y="119"/>
                  </a:lnTo>
                  <a:lnTo>
                    <a:pt x="199" y="123"/>
                  </a:lnTo>
                  <a:lnTo>
                    <a:pt x="199" y="126"/>
                  </a:lnTo>
                  <a:lnTo>
                    <a:pt x="207" y="134"/>
                  </a:lnTo>
                  <a:lnTo>
                    <a:pt x="211" y="134"/>
                  </a:lnTo>
                  <a:lnTo>
                    <a:pt x="211" y="134"/>
                  </a:lnTo>
                  <a:lnTo>
                    <a:pt x="214" y="134"/>
                  </a:lnTo>
                  <a:lnTo>
                    <a:pt x="218" y="134"/>
                  </a:lnTo>
                  <a:lnTo>
                    <a:pt x="218" y="130"/>
                  </a:lnTo>
                  <a:lnTo>
                    <a:pt x="222" y="130"/>
                  </a:lnTo>
                  <a:lnTo>
                    <a:pt x="229" y="130"/>
                  </a:lnTo>
                  <a:lnTo>
                    <a:pt x="225" y="134"/>
                  </a:lnTo>
                  <a:lnTo>
                    <a:pt x="225" y="134"/>
                  </a:lnTo>
                  <a:lnTo>
                    <a:pt x="225" y="138"/>
                  </a:lnTo>
                  <a:lnTo>
                    <a:pt x="225" y="138"/>
                  </a:lnTo>
                  <a:lnTo>
                    <a:pt x="218" y="141"/>
                  </a:lnTo>
                  <a:lnTo>
                    <a:pt x="211" y="138"/>
                  </a:lnTo>
                  <a:lnTo>
                    <a:pt x="207" y="141"/>
                  </a:lnTo>
                  <a:lnTo>
                    <a:pt x="207" y="145"/>
                  </a:lnTo>
                  <a:lnTo>
                    <a:pt x="199" y="145"/>
                  </a:lnTo>
                  <a:lnTo>
                    <a:pt x="192" y="149"/>
                  </a:lnTo>
                  <a:lnTo>
                    <a:pt x="188" y="152"/>
                  </a:lnTo>
                  <a:lnTo>
                    <a:pt x="181" y="152"/>
                  </a:lnTo>
                  <a:lnTo>
                    <a:pt x="177" y="149"/>
                  </a:lnTo>
                  <a:lnTo>
                    <a:pt x="177" y="149"/>
                  </a:lnTo>
                  <a:lnTo>
                    <a:pt x="181" y="141"/>
                  </a:lnTo>
                  <a:lnTo>
                    <a:pt x="181" y="141"/>
                  </a:lnTo>
                  <a:lnTo>
                    <a:pt x="177" y="138"/>
                  </a:lnTo>
                  <a:lnTo>
                    <a:pt x="174" y="138"/>
                  </a:lnTo>
                  <a:lnTo>
                    <a:pt x="170" y="134"/>
                  </a:lnTo>
                  <a:lnTo>
                    <a:pt x="166" y="138"/>
                  </a:lnTo>
                  <a:lnTo>
                    <a:pt x="166" y="138"/>
                  </a:lnTo>
                  <a:lnTo>
                    <a:pt x="170" y="130"/>
                  </a:lnTo>
                  <a:lnTo>
                    <a:pt x="174" y="130"/>
                  </a:lnTo>
                  <a:lnTo>
                    <a:pt x="177" y="126"/>
                  </a:lnTo>
                  <a:lnTo>
                    <a:pt x="181" y="126"/>
                  </a:lnTo>
                  <a:lnTo>
                    <a:pt x="177" y="126"/>
                  </a:lnTo>
                  <a:lnTo>
                    <a:pt x="177" y="123"/>
                  </a:lnTo>
                  <a:lnTo>
                    <a:pt x="177" y="119"/>
                  </a:lnTo>
                  <a:lnTo>
                    <a:pt x="174" y="123"/>
                  </a:lnTo>
                  <a:lnTo>
                    <a:pt x="174" y="123"/>
                  </a:lnTo>
                  <a:lnTo>
                    <a:pt x="170" y="119"/>
                  </a:lnTo>
                  <a:lnTo>
                    <a:pt x="166" y="119"/>
                  </a:lnTo>
                  <a:lnTo>
                    <a:pt x="162" y="123"/>
                  </a:lnTo>
                  <a:lnTo>
                    <a:pt x="159" y="119"/>
                  </a:lnTo>
                  <a:lnTo>
                    <a:pt x="155" y="119"/>
                  </a:lnTo>
                  <a:lnTo>
                    <a:pt x="155" y="119"/>
                  </a:lnTo>
                  <a:lnTo>
                    <a:pt x="155" y="119"/>
                  </a:lnTo>
                  <a:lnTo>
                    <a:pt x="155" y="115"/>
                  </a:lnTo>
                  <a:lnTo>
                    <a:pt x="151" y="115"/>
                  </a:lnTo>
                  <a:lnTo>
                    <a:pt x="144" y="115"/>
                  </a:lnTo>
                  <a:lnTo>
                    <a:pt x="144" y="112"/>
                  </a:lnTo>
                  <a:lnTo>
                    <a:pt x="148" y="112"/>
                  </a:lnTo>
                  <a:lnTo>
                    <a:pt x="155" y="112"/>
                  </a:lnTo>
                  <a:lnTo>
                    <a:pt x="155" y="112"/>
                  </a:lnTo>
                  <a:lnTo>
                    <a:pt x="159" y="112"/>
                  </a:lnTo>
                  <a:lnTo>
                    <a:pt x="162" y="112"/>
                  </a:lnTo>
                  <a:lnTo>
                    <a:pt x="155" y="112"/>
                  </a:lnTo>
                  <a:lnTo>
                    <a:pt x="155" y="112"/>
                  </a:lnTo>
                  <a:lnTo>
                    <a:pt x="151" y="108"/>
                  </a:lnTo>
                  <a:lnTo>
                    <a:pt x="151" y="108"/>
                  </a:lnTo>
                  <a:lnTo>
                    <a:pt x="151" y="108"/>
                  </a:lnTo>
                  <a:lnTo>
                    <a:pt x="148" y="112"/>
                  </a:lnTo>
                  <a:lnTo>
                    <a:pt x="144" y="112"/>
                  </a:lnTo>
                  <a:lnTo>
                    <a:pt x="144" y="112"/>
                  </a:lnTo>
                  <a:lnTo>
                    <a:pt x="144" y="108"/>
                  </a:lnTo>
                  <a:lnTo>
                    <a:pt x="140" y="112"/>
                  </a:lnTo>
                  <a:lnTo>
                    <a:pt x="137" y="112"/>
                  </a:lnTo>
                  <a:lnTo>
                    <a:pt x="133" y="115"/>
                  </a:lnTo>
                  <a:lnTo>
                    <a:pt x="133" y="119"/>
                  </a:lnTo>
                  <a:lnTo>
                    <a:pt x="129" y="123"/>
                  </a:lnTo>
                  <a:lnTo>
                    <a:pt x="129" y="123"/>
                  </a:lnTo>
                  <a:lnTo>
                    <a:pt x="129" y="123"/>
                  </a:lnTo>
                  <a:lnTo>
                    <a:pt x="125" y="130"/>
                  </a:lnTo>
                  <a:lnTo>
                    <a:pt x="122" y="130"/>
                  </a:lnTo>
                  <a:lnTo>
                    <a:pt x="122" y="130"/>
                  </a:lnTo>
                  <a:lnTo>
                    <a:pt x="122" y="130"/>
                  </a:lnTo>
                  <a:lnTo>
                    <a:pt x="122" y="134"/>
                  </a:lnTo>
                  <a:lnTo>
                    <a:pt x="122" y="134"/>
                  </a:lnTo>
                  <a:lnTo>
                    <a:pt x="122" y="138"/>
                  </a:lnTo>
                  <a:lnTo>
                    <a:pt x="122" y="138"/>
                  </a:lnTo>
                  <a:lnTo>
                    <a:pt x="118" y="134"/>
                  </a:lnTo>
                  <a:lnTo>
                    <a:pt x="114" y="134"/>
                  </a:lnTo>
                  <a:lnTo>
                    <a:pt x="111" y="138"/>
                  </a:lnTo>
                  <a:lnTo>
                    <a:pt x="103" y="138"/>
                  </a:lnTo>
                  <a:lnTo>
                    <a:pt x="100" y="138"/>
                  </a:lnTo>
                  <a:lnTo>
                    <a:pt x="96" y="134"/>
                  </a:lnTo>
                  <a:lnTo>
                    <a:pt x="100" y="130"/>
                  </a:lnTo>
                  <a:lnTo>
                    <a:pt x="103" y="130"/>
                  </a:lnTo>
                  <a:lnTo>
                    <a:pt x="103" y="130"/>
                  </a:lnTo>
                  <a:lnTo>
                    <a:pt x="107" y="123"/>
                  </a:lnTo>
                  <a:lnTo>
                    <a:pt x="107" y="123"/>
                  </a:lnTo>
                  <a:lnTo>
                    <a:pt x="107" y="119"/>
                  </a:lnTo>
                  <a:lnTo>
                    <a:pt x="107" y="115"/>
                  </a:lnTo>
                  <a:lnTo>
                    <a:pt x="111" y="115"/>
                  </a:lnTo>
                  <a:lnTo>
                    <a:pt x="114" y="112"/>
                  </a:lnTo>
                  <a:lnTo>
                    <a:pt x="118" y="115"/>
                  </a:lnTo>
                  <a:lnTo>
                    <a:pt x="122" y="115"/>
                  </a:lnTo>
                  <a:lnTo>
                    <a:pt x="122" y="115"/>
                  </a:lnTo>
                  <a:lnTo>
                    <a:pt x="122" y="112"/>
                  </a:lnTo>
                  <a:lnTo>
                    <a:pt x="122" y="108"/>
                  </a:lnTo>
                  <a:lnTo>
                    <a:pt x="122" y="104"/>
                  </a:lnTo>
                  <a:lnTo>
                    <a:pt x="118" y="104"/>
                  </a:lnTo>
                  <a:lnTo>
                    <a:pt x="111" y="101"/>
                  </a:lnTo>
                  <a:lnTo>
                    <a:pt x="111" y="97"/>
                  </a:lnTo>
                  <a:lnTo>
                    <a:pt x="107" y="97"/>
                  </a:lnTo>
                  <a:lnTo>
                    <a:pt x="107" y="93"/>
                  </a:lnTo>
                  <a:lnTo>
                    <a:pt x="107" y="89"/>
                  </a:lnTo>
                  <a:lnTo>
                    <a:pt x="103" y="86"/>
                  </a:lnTo>
                  <a:lnTo>
                    <a:pt x="100" y="82"/>
                  </a:lnTo>
                  <a:lnTo>
                    <a:pt x="96" y="82"/>
                  </a:lnTo>
                  <a:lnTo>
                    <a:pt x="96" y="82"/>
                  </a:lnTo>
                  <a:lnTo>
                    <a:pt x="92" y="82"/>
                  </a:lnTo>
                  <a:lnTo>
                    <a:pt x="85" y="78"/>
                  </a:lnTo>
                  <a:lnTo>
                    <a:pt x="81" y="78"/>
                  </a:lnTo>
                  <a:lnTo>
                    <a:pt x="77" y="75"/>
                  </a:lnTo>
                  <a:lnTo>
                    <a:pt x="77" y="75"/>
                  </a:lnTo>
                  <a:lnTo>
                    <a:pt x="74" y="75"/>
                  </a:lnTo>
                  <a:lnTo>
                    <a:pt x="74" y="78"/>
                  </a:lnTo>
                  <a:lnTo>
                    <a:pt x="70" y="75"/>
                  </a:lnTo>
                  <a:lnTo>
                    <a:pt x="70" y="78"/>
                  </a:lnTo>
                  <a:lnTo>
                    <a:pt x="66" y="75"/>
                  </a:lnTo>
                  <a:lnTo>
                    <a:pt x="66" y="78"/>
                  </a:lnTo>
                  <a:lnTo>
                    <a:pt x="66" y="82"/>
                  </a:lnTo>
                  <a:lnTo>
                    <a:pt x="66" y="86"/>
                  </a:lnTo>
                  <a:lnTo>
                    <a:pt x="62" y="86"/>
                  </a:lnTo>
                  <a:lnTo>
                    <a:pt x="59" y="89"/>
                  </a:lnTo>
                  <a:lnTo>
                    <a:pt x="48" y="89"/>
                  </a:lnTo>
                  <a:lnTo>
                    <a:pt x="44" y="93"/>
                  </a:lnTo>
                  <a:lnTo>
                    <a:pt x="44" y="93"/>
                  </a:lnTo>
                  <a:lnTo>
                    <a:pt x="37" y="93"/>
                  </a:lnTo>
                  <a:lnTo>
                    <a:pt x="33" y="93"/>
                  </a:lnTo>
                  <a:lnTo>
                    <a:pt x="33" y="89"/>
                  </a:lnTo>
                  <a:lnTo>
                    <a:pt x="29" y="89"/>
                  </a:lnTo>
                  <a:lnTo>
                    <a:pt x="22" y="89"/>
                  </a:lnTo>
                  <a:lnTo>
                    <a:pt x="18" y="86"/>
                  </a:lnTo>
                  <a:lnTo>
                    <a:pt x="14" y="86"/>
                  </a:lnTo>
                  <a:lnTo>
                    <a:pt x="11" y="86"/>
                  </a:lnTo>
                  <a:lnTo>
                    <a:pt x="7" y="86"/>
                  </a:lnTo>
                  <a:lnTo>
                    <a:pt x="7" y="86"/>
                  </a:lnTo>
                  <a:lnTo>
                    <a:pt x="3" y="82"/>
                  </a:lnTo>
                  <a:lnTo>
                    <a:pt x="0" y="78"/>
                  </a:lnTo>
                  <a:lnTo>
                    <a:pt x="0" y="78"/>
                  </a:lnTo>
                  <a:lnTo>
                    <a:pt x="0" y="75"/>
                  </a:lnTo>
                  <a:lnTo>
                    <a:pt x="3" y="67"/>
                  </a:lnTo>
                  <a:lnTo>
                    <a:pt x="7" y="67"/>
                  </a:lnTo>
                  <a:lnTo>
                    <a:pt x="7" y="63"/>
                  </a:lnTo>
                  <a:lnTo>
                    <a:pt x="7" y="60"/>
                  </a:lnTo>
                  <a:lnTo>
                    <a:pt x="18" y="49"/>
                  </a:lnTo>
                  <a:lnTo>
                    <a:pt x="18" y="45"/>
                  </a:lnTo>
                  <a:lnTo>
                    <a:pt x="22" y="41"/>
                  </a:lnTo>
                  <a:lnTo>
                    <a:pt x="25" y="41"/>
                  </a:lnTo>
                  <a:lnTo>
                    <a:pt x="25" y="37"/>
                  </a:lnTo>
                  <a:lnTo>
                    <a:pt x="22" y="34"/>
                  </a:lnTo>
                  <a:lnTo>
                    <a:pt x="22" y="34"/>
                  </a:lnTo>
                  <a:lnTo>
                    <a:pt x="25" y="30"/>
                  </a:lnTo>
                  <a:lnTo>
                    <a:pt x="22" y="30"/>
                  </a:lnTo>
                  <a:lnTo>
                    <a:pt x="18" y="26"/>
                  </a:lnTo>
                  <a:lnTo>
                    <a:pt x="18" y="23"/>
                  </a:lnTo>
                  <a:lnTo>
                    <a:pt x="18" y="15"/>
                  </a:lnTo>
                  <a:lnTo>
                    <a:pt x="18" y="11"/>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49" name="Freeform 46"/>
            <p:cNvSpPr/>
            <p:nvPr/>
          </p:nvSpPr>
          <p:spPr bwMode="auto">
            <a:xfrm>
              <a:off x="4802526" y="2155670"/>
              <a:ext cx="72051" cy="75912"/>
            </a:xfrm>
            <a:custGeom>
              <a:avLst/>
              <a:gdLst>
                <a:gd name="T0" fmla="*/ 0 w 56"/>
                <a:gd name="T1" fmla="*/ 11 h 59"/>
                <a:gd name="T2" fmla="*/ 0 w 56"/>
                <a:gd name="T3" fmla="*/ 7 h 59"/>
                <a:gd name="T4" fmla="*/ 0 w 56"/>
                <a:gd name="T5" fmla="*/ 3 h 59"/>
                <a:gd name="T6" fmla="*/ 0 w 56"/>
                <a:gd name="T7" fmla="*/ 0 h 59"/>
                <a:gd name="T8" fmla="*/ 4 w 56"/>
                <a:gd name="T9" fmla="*/ 3 h 59"/>
                <a:gd name="T10" fmla="*/ 4 w 56"/>
                <a:gd name="T11" fmla="*/ 0 h 59"/>
                <a:gd name="T12" fmla="*/ 8 w 56"/>
                <a:gd name="T13" fmla="*/ 3 h 59"/>
                <a:gd name="T14" fmla="*/ 8 w 56"/>
                <a:gd name="T15" fmla="*/ 0 h 59"/>
                <a:gd name="T16" fmla="*/ 11 w 56"/>
                <a:gd name="T17" fmla="*/ 0 h 59"/>
                <a:gd name="T18" fmla="*/ 11 w 56"/>
                <a:gd name="T19" fmla="*/ 0 h 59"/>
                <a:gd name="T20" fmla="*/ 15 w 56"/>
                <a:gd name="T21" fmla="*/ 3 h 59"/>
                <a:gd name="T22" fmla="*/ 19 w 56"/>
                <a:gd name="T23" fmla="*/ 3 h 59"/>
                <a:gd name="T24" fmla="*/ 26 w 56"/>
                <a:gd name="T25" fmla="*/ 7 h 59"/>
                <a:gd name="T26" fmla="*/ 30 w 56"/>
                <a:gd name="T27" fmla="*/ 7 h 59"/>
                <a:gd name="T28" fmla="*/ 30 w 56"/>
                <a:gd name="T29" fmla="*/ 7 h 59"/>
                <a:gd name="T30" fmla="*/ 34 w 56"/>
                <a:gd name="T31" fmla="*/ 7 h 59"/>
                <a:gd name="T32" fmla="*/ 37 w 56"/>
                <a:gd name="T33" fmla="*/ 11 h 59"/>
                <a:gd name="T34" fmla="*/ 41 w 56"/>
                <a:gd name="T35" fmla="*/ 14 h 59"/>
                <a:gd name="T36" fmla="*/ 41 w 56"/>
                <a:gd name="T37" fmla="*/ 18 h 59"/>
                <a:gd name="T38" fmla="*/ 41 w 56"/>
                <a:gd name="T39" fmla="*/ 22 h 59"/>
                <a:gd name="T40" fmla="*/ 45 w 56"/>
                <a:gd name="T41" fmla="*/ 22 h 59"/>
                <a:gd name="T42" fmla="*/ 45 w 56"/>
                <a:gd name="T43" fmla="*/ 26 h 59"/>
                <a:gd name="T44" fmla="*/ 52 w 56"/>
                <a:gd name="T45" fmla="*/ 29 h 59"/>
                <a:gd name="T46" fmla="*/ 56 w 56"/>
                <a:gd name="T47" fmla="*/ 29 h 59"/>
                <a:gd name="T48" fmla="*/ 56 w 56"/>
                <a:gd name="T49" fmla="*/ 33 h 59"/>
                <a:gd name="T50" fmla="*/ 56 w 56"/>
                <a:gd name="T51" fmla="*/ 37 h 59"/>
                <a:gd name="T52" fmla="*/ 56 w 56"/>
                <a:gd name="T53" fmla="*/ 40 h 59"/>
                <a:gd name="T54" fmla="*/ 56 w 56"/>
                <a:gd name="T55" fmla="*/ 40 h 59"/>
                <a:gd name="T56" fmla="*/ 52 w 56"/>
                <a:gd name="T57" fmla="*/ 40 h 59"/>
                <a:gd name="T58" fmla="*/ 48 w 56"/>
                <a:gd name="T59" fmla="*/ 37 h 59"/>
                <a:gd name="T60" fmla="*/ 45 w 56"/>
                <a:gd name="T61" fmla="*/ 40 h 59"/>
                <a:gd name="T62" fmla="*/ 41 w 56"/>
                <a:gd name="T63" fmla="*/ 40 h 59"/>
                <a:gd name="T64" fmla="*/ 41 w 56"/>
                <a:gd name="T65" fmla="*/ 44 h 59"/>
                <a:gd name="T66" fmla="*/ 41 w 56"/>
                <a:gd name="T67" fmla="*/ 48 h 59"/>
                <a:gd name="T68" fmla="*/ 41 w 56"/>
                <a:gd name="T69" fmla="*/ 48 h 59"/>
                <a:gd name="T70" fmla="*/ 37 w 56"/>
                <a:gd name="T71" fmla="*/ 55 h 59"/>
                <a:gd name="T72" fmla="*/ 37 w 56"/>
                <a:gd name="T73" fmla="*/ 55 h 59"/>
                <a:gd name="T74" fmla="*/ 34 w 56"/>
                <a:gd name="T75" fmla="*/ 55 h 59"/>
                <a:gd name="T76" fmla="*/ 30 w 56"/>
                <a:gd name="T77" fmla="*/ 59 h 59"/>
                <a:gd name="T78" fmla="*/ 30 w 56"/>
                <a:gd name="T79" fmla="*/ 55 h 59"/>
                <a:gd name="T80" fmla="*/ 30 w 56"/>
                <a:gd name="T81" fmla="*/ 51 h 59"/>
                <a:gd name="T82" fmla="*/ 30 w 56"/>
                <a:gd name="T83" fmla="*/ 40 h 59"/>
                <a:gd name="T84" fmla="*/ 26 w 56"/>
                <a:gd name="T85" fmla="*/ 33 h 59"/>
                <a:gd name="T86" fmla="*/ 26 w 56"/>
                <a:gd name="T87" fmla="*/ 29 h 59"/>
                <a:gd name="T88" fmla="*/ 15 w 56"/>
                <a:gd name="T89" fmla="*/ 26 h 59"/>
                <a:gd name="T90" fmla="*/ 15 w 56"/>
                <a:gd name="T91" fmla="*/ 22 h 59"/>
                <a:gd name="T92" fmla="*/ 11 w 56"/>
                <a:gd name="T93" fmla="*/ 14 h 59"/>
                <a:gd name="T94" fmla="*/ 8 w 56"/>
                <a:gd name="T95" fmla="*/ 11 h 59"/>
                <a:gd name="T96" fmla="*/ 0 w 56"/>
                <a:gd name="T97" fmla="*/ 1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6" h="59">
                  <a:moveTo>
                    <a:pt x="0" y="11"/>
                  </a:moveTo>
                  <a:lnTo>
                    <a:pt x="0" y="7"/>
                  </a:lnTo>
                  <a:lnTo>
                    <a:pt x="0" y="3"/>
                  </a:lnTo>
                  <a:lnTo>
                    <a:pt x="0" y="0"/>
                  </a:lnTo>
                  <a:lnTo>
                    <a:pt x="4" y="3"/>
                  </a:lnTo>
                  <a:lnTo>
                    <a:pt x="4" y="0"/>
                  </a:lnTo>
                  <a:lnTo>
                    <a:pt x="8" y="3"/>
                  </a:lnTo>
                  <a:lnTo>
                    <a:pt x="8" y="0"/>
                  </a:lnTo>
                  <a:lnTo>
                    <a:pt x="11" y="0"/>
                  </a:lnTo>
                  <a:lnTo>
                    <a:pt x="11" y="0"/>
                  </a:lnTo>
                  <a:lnTo>
                    <a:pt x="15" y="3"/>
                  </a:lnTo>
                  <a:lnTo>
                    <a:pt x="19" y="3"/>
                  </a:lnTo>
                  <a:lnTo>
                    <a:pt x="26" y="7"/>
                  </a:lnTo>
                  <a:lnTo>
                    <a:pt x="30" y="7"/>
                  </a:lnTo>
                  <a:lnTo>
                    <a:pt x="30" y="7"/>
                  </a:lnTo>
                  <a:lnTo>
                    <a:pt x="34" y="7"/>
                  </a:lnTo>
                  <a:lnTo>
                    <a:pt x="37" y="11"/>
                  </a:lnTo>
                  <a:lnTo>
                    <a:pt x="41" y="14"/>
                  </a:lnTo>
                  <a:lnTo>
                    <a:pt x="41" y="18"/>
                  </a:lnTo>
                  <a:lnTo>
                    <a:pt x="41" y="22"/>
                  </a:lnTo>
                  <a:lnTo>
                    <a:pt x="45" y="22"/>
                  </a:lnTo>
                  <a:lnTo>
                    <a:pt x="45" y="26"/>
                  </a:lnTo>
                  <a:lnTo>
                    <a:pt x="52" y="29"/>
                  </a:lnTo>
                  <a:lnTo>
                    <a:pt x="56" y="29"/>
                  </a:lnTo>
                  <a:lnTo>
                    <a:pt x="56" y="33"/>
                  </a:lnTo>
                  <a:lnTo>
                    <a:pt x="56" y="37"/>
                  </a:lnTo>
                  <a:lnTo>
                    <a:pt x="56" y="40"/>
                  </a:lnTo>
                  <a:lnTo>
                    <a:pt x="56" y="40"/>
                  </a:lnTo>
                  <a:lnTo>
                    <a:pt x="52" y="40"/>
                  </a:lnTo>
                  <a:lnTo>
                    <a:pt x="48" y="37"/>
                  </a:lnTo>
                  <a:lnTo>
                    <a:pt x="45" y="40"/>
                  </a:lnTo>
                  <a:lnTo>
                    <a:pt x="41" y="40"/>
                  </a:lnTo>
                  <a:lnTo>
                    <a:pt x="41" y="44"/>
                  </a:lnTo>
                  <a:lnTo>
                    <a:pt x="41" y="48"/>
                  </a:lnTo>
                  <a:lnTo>
                    <a:pt x="41" y="48"/>
                  </a:lnTo>
                  <a:lnTo>
                    <a:pt x="37" y="55"/>
                  </a:lnTo>
                  <a:lnTo>
                    <a:pt x="37" y="55"/>
                  </a:lnTo>
                  <a:lnTo>
                    <a:pt x="34" y="55"/>
                  </a:lnTo>
                  <a:lnTo>
                    <a:pt x="30" y="59"/>
                  </a:lnTo>
                  <a:lnTo>
                    <a:pt x="30" y="55"/>
                  </a:lnTo>
                  <a:lnTo>
                    <a:pt x="30" y="51"/>
                  </a:lnTo>
                  <a:lnTo>
                    <a:pt x="30" y="40"/>
                  </a:lnTo>
                  <a:lnTo>
                    <a:pt x="26" y="33"/>
                  </a:lnTo>
                  <a:lnTo>
                    <a:pt x="26" y="29"/>
                  </a:lnTo>
                  <a:lnTo>
                    <a:pt x="15" y="26"/>
                  </a:lnTo>
                  <a:lnTo>
                    <a:pt x="15" y="22"/>
                  </a:lnTo>
                  <a:lnTo>
                    <a:pt x="11" y="14"/>
                  </a:lnTo>
                  <a:lnTo>
                    <a:pt x="8" y="11"/>
                  </a:lnTo>
                  <a:lnTo>
                    <a:pt x="0" y="11"/>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50" name="Freeform 47"/>
            <p:cNvSpPr/>
            <p:nvPr/>
          </p:nvSpPr>
          <p:spPr bwMode="auto">
            <a:xfrm>
              <a:off x="4688015" y="2169824"/>
              <a:ext cx="186562" cy="104218"/>
            </a:xfrm>
            <a:custGeom>
              <a:avLst/>
              <a:gdLst>
                <a:gd name="T0" fmla="*/ 34 w 145"/>
                <a:gd name="T1" fmla="*/ 0 h 81"/>
                <a:gd name="T2" fmla="*/ 41 w 145"/>
                <a:gd name="T3" fmla="*/ 0 h 81"/>
                <a:gd name="T4" fmla="*/ 52 w 145"/>
                <a:gd name="T5" fmla="*/ 3 h 81"/>
                <a:gd name="T6" fmla="*/ 56 w 145"/>
                <a:gd name="T7" fmla="*/ 7 h 81"/>
                <a:gd name="T8" fmla="*/ 67 w 145"/>
                <a:gd name="T9" fmla="*/ 7 h 81"/>
                <a:gd name="T10" fmla="*/ 71 w 145"/>
                <a:gd name="T11" fmla="*/ 3 h 81"/>
                <a:gd name="T12" fmla="*/ 85 w 145"/>
                <a:gd name="T13" fmla="*/ 0 h 81"/>
                <a:gd name="T14" fmla="*/ 100 w 145"/>
                <a:gd name="T15" fmla="*/ 3 h 81"/>
                <a:gd name="T16" fmla="*/ 104 w 145"/>
                <a:gd name="T17" fmla="*/ 15 h 81"/>
                <a:gd name="T18" fmla="*/ 115 w 145"/>
                <a:gd name="T19" fmla="*/ 22 h 81"/>
                <a:gd name="T20" fmla="*/ 119 w 145"/>
                <a:gd name="T21" fmla="*/ 40 h 81"/>
                <a:gd name="T22" fmla="*/ 123 w 145"/>
                <a:gd name="T23" fmla="*/ 52 h 81"/>
                <a:gd name="T24" fmla="*/ 134 w 145"/>
                <a:gd name="T25" fmla="*/ 52 h 81"/>
                <a:gd name="T26" fmla="*/ 141 w 145"/>
                <a:gd name="T27" fmla="*/ 48 h 81"/>
                <a:gd name="T28" fmla="*/ 141 w 145"/>
                <a:gd name="T29" fmla="*/ 52 h 81"/>
                <a:gd name="T30" fmla="*/ 145 w 145"/>
                <a:gd name="T31" fmla="*/ 55 h 81"/>
                <a:gd name="T32" fmla="*/ 137 w 145"/>
                <a:gd name="T33" fmla="*/ 59 h 81"/>
                <a:gd name="T34" fmla="*/ 130 w 145"/>
                <a:gd name="T35" fmla="*/ 63 h 81"/>
                <a:gd name="T36" fmla="*/ 130 w 145"/>
                <a:gd name="T37" fmla="*/ 70 h 81"/>
                <a:gd name="T38" fmla="*/ 130 w 145"/>
                <a:gd name="T39" fmla="*/ 74 h 81"/>
                <a:gd name="T40" fmla="*/ 126 w 145"/>
                <a:gd name="T41" fmla="*/ 78 h 81"/>
                <a:gd name="T42" fmla="*/ 123 w 145"/>
                <a:gd name="T43" fmla="*/ 74 h 81"/>
                <a:gd name="T44" fmla="*/ 115 w 145"/>
                <a:gd name="T45" fmla="*/ 74 h 81"/>
                <a:gd name="T46" fmla="*/ 104 w 145"/>
                <a:gd name="T47" fmla="*/ 74 h 81"/>
                <a:gd name="T48" fmla="*/ 93 w 145"/>
                <a:gd name="T49" fmla="*/ 78 h 81"/>
                <a:gd name="T50" fmla="*/ 85 w 145"/>
                <a:gd name="T51" fmla="*/ 81 h 81"/>
                <a:gd name="T52" fmla="*/ 78 w 145"/>
                <a:gd name="T53" fmla="*/ 81 h 81"/>
                <a:gd name="T54" fmla="*/ 71 w 145"/>
                <a:gd name="T55" fmla="*/ 81 h 81"/>
                <a:gd name="T56" fmla="*/ 67 w 145"/>
                <a:gd name="T57" fmla="*/ 81 h 81"/>
                <a:gd name="T58" fmla="*/ 56 w 145"/>
                <a:gd name="T59" fmla="*/ 81 h 81"/>
                <a:gd name="T60" fmla="*/ 52 w 145"/>
                <a:gd name="T61" fmla="*/ 78 h 81"/>
                <a:gd name="T62" fmla="*/ 45 w 145"/>
                <a:gd name="T63" fmla="*/ 81 h 81"/>
                <a:gd name="T64" fmla="*/ 45 w 145"/>
                <a:gd name="T65" fmla="*/ 78 h 81"/>
                <a:gd name="T66" fmla="*/ 41 w 145"/>
                <a:gd name="T67" fmla="*/ 74 h 81"/>
                <a:gd name="T68" fmla="*/ 37 w 145"/>
                <a:gd name="T69" fmla="*/ 70 h 81"/>
                <a:gd name="T70" fmla="*/ 37 w 145"/>
                <a:gd name="T71" fmla="*/ 63 h 81"/>
                <a:gd name="T72" fmla="*/ 30 w 145"/>
                <a:gd name="T73" fmla="*/ 66 h 81"/>
                <a:gd name="T74" fmla="*/ 23 w 145"/>
                <a:gd name="T75" fmla="*/ 66 h 81"/>
                <a:gd name="T76" fmla="*/ 15 w 145"/>
                <a:gd name="T77" fmla="*/ 63 h 81"/>
                <a:gd name="T78" fmla="*/ 19 w 145"/>
                <a:gd name="T79" fmla="*/ 55 h 81"/>
                <a:gd name="T80" fmla="*/ 8 w 145"/>
                <a:gd name="T81" fmla="*/ 52 h 81"/>
                <a:gd name="T82" fmla="*/ 4 w 145"/>
                <a:gd name="T83" fmla="*/ 44 h 81"/>
                <a:gd name="T84" fmla="*/ 0 w 145"/>
                <a:gd name="T85" fmla="*/ 40 h 81"/>
                <a:gd name="T86" fmla="*/ 4 w 145"/>
                <a:gd name="T87" fmla="*/ 37 h 81"/>
                <a:gd name="T88" fmla="*/ 11 w 145"/>
                <a:gd name="T89" fmla="*/ 33 h 81"/>
                <a:gd name="T90" fmla="*/ 15 w 145"/>
                <a:gd name="T91" fmla="*/ 29 h 81"/>
                <a:gd name="T92" fmla="*/ 23 w 145"/>
                <a:gd name="T93" fmla="*/ 11 h 81"/>
                <a:gd name="T94" fmla="*/ 30 w 145"/>
                <a:gd name="T95" fmla="*/ 7 h 81"/>
                <a:gd name="T96" fmla="*/ 30 w 145"/>
                <a:gd name="T9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5" h="81">
                  <a:moveTo>
                    <a:pt x="30" y="0"/>
                  </a:moveTo>
                  <a:lnTo>
                    <a:pt x="34" y="0"/>
                  </a:lnTo>
                  <a:lnTo>
                    <a:pt x="37" y="0"/>
                  </a:lnTo>
                  <a:lnTo>
                    <a:pt x="41" y="0"/>
                  </a:lnTo>
                  <a:lnTo>
                    <a:pt x="45" y="3"/>
                  </a:lnTo>
                  <a:lnTo>
                    <a:pt x="52" y="3"/>
                  </a:lnTo>
                  <a:lnTo>
                    <a:pt x="56" y="3"/>
                  </a:lnTo>
                  <a:lnTo>
                    <a:pt x="56" y="7"/>
                  </a:lnTo>
                  <a:lnTo>
                    <a:pt x="60" y="7"/>
                  </a:lnTo>
                  <a:lnTo>
                    <a:pt x="67" y="7"/>
                  </a:lnTo>
                  <a:lnTo>
                    <a:pt x="67" y="7"/>
                  </a:lnTo>
                  <a:lnTo>
                    <a:pt x="71" y="3"/>
                  </a:lnTo>
                  <a:lnTo>
                    <a:pt x="82" y="3"/>
                  </a:lnTo>
                  <a:lnTo>
                    <a:pt x="85" y="0"/>
                  </a:lnTo>
                  <a:lnTo>
                    <a:pt x="97" y="0"/>
                  </a:lnTo>
                  <a:lnTo>
                    <a:pt x="100" y="3"/>
                  </a:lnTo>
                  <a:lnTo>
                    <a:pt x="104" y="11"/>
                  </a:lnTo>
                  <a:lnTo>
                    <a:pt x="104" y="15"/>
                  </a:lnTo>
                  <a:lnTo>
                    <a:pt x="115" y="18"/>
                  </a:lnTo>
                  <a:lnTo>
                    <a:pt x="115" y="22"/>
                  </a:lnTo>
                  <a:lnTo>
                    <a:pt x="119" y="29"/>
                  </a:lnTo>
                  <a:lnTo>
                    <a:pt x="119" y="40"/>
                  </a:lnTo>
                  <a:lnTo>
                    <a:pt x="119" y="44"/>
                  </a:lnTo>
                  <a:lnTo>
                    <a:pt x="123" y="52"/>
                  </a:lnTo>
                  <a:lnTo>
                    <a:pt x="126" y="52"/>
                  </a:lnTo>
                  <a:lnTo>
                    <a:pt x="134" y="52"/>
                  </a:lnTo>
                  <a:lnTo>
                    <a:pt x="137" y="48"/>
                  </a:lnTo>
                  <a:lnTo>
                    <a:pt x="141" y="48"/>
                  </a:lnTo>
                  <a:lnTo>
                    <a:pt x="145" y="52"/>
                  </a:lnTo>
                  <a:lnTo>
                    <a:pt x="141" y="52"/>
                  </a:lnTo>
                  <a:lnTo>
                    <a:pt x="145" y="55"/>
                  </a:lnTo>
                  <a:lnTo>
                    <a:pt x="145" y="55"/>
                  </a:lnTo>
                  <a:lnTo>
                    <a:pt x="141" y="59"/>
                  </a:lnTo>
                  <a:lnTo>
                    <a:pt x="137" y="59"/>
                  </a:lnTo>
                  <a:lnTo>
                    <a:pt x="134" y="63"/>
                  </a:lnTo>
                  <a:lnTo>
                    <a:pt x="130" y="63"/>
                  </a:lnTo>
                  <a:lnTo>
                    <a:pt x="130" y="66"/>
                  </a:lnTo>
                  <a:lnTo>
                    <a:pt x="130" y="70"/>
                  </a:lnTo>
                  <a:lnTo>
                    <a:pt x="130" y="74"/>
                  </a:lnTo>
                  <a:lnTo>
                    <a:pt x="130" y="74"/>
                  </a:lnTo>
                  <a:lnTo>
                    <a:pt x="130" y="78"/>
                  </a:lnTo>
                  <a:lnTo>
                    <a:pt x="126" y="78"/>
                  </a:lnTo>
                  <a:lnTo>
                    <a:pt x="126" y="78"/>
                  </a:lnTo>
                  <a:lnTo>
                    <a:pt x="123" y="74"/>
                  </a:lnTo>
                  <a:lnTo>
                    <a:pt x="119" y="78"/>
                  </a:lnTo>
                  <a:lnTo>
                    <a:pt x="115" y="74"/>
                  </a:lnTo>
                  <a:lnTo>
                    <a:pt x="111" y="74"/>
                  </a:lnTo>
                  <a:lnTo>
                    <a:pt x="104" y="74"/>
                  </a:lnTo>
                  <a:lnTo>
                    <a:pt x="100" y="74"/>
                  </a:lnTo>
                  <a:lnTo>
                    <a:pt x="93" y="78"/>
                  </a:lnTo>
                  <a:lnTo>
                    <a:pt x="89" y="78"/>
                  </a:lnTo>
                  <a:lnTo>
                    <a:pt x="85" y="81"/>
                  </a:lnTo>
                  <a:lnTo>
                    <a:pt x="85" y="81"/>
                  </a:lnTo>
                  <a:lnTo>
                    <a:pt x="78" y="81"/>
                  </a:lnTo>
                  <a:lnTo>
                    <a:pt x="74" y="81"/>
                  </a:lnTo>
                  <a:lnTo>
                    <a:pt x="71" y="81"/>
                  </a:lnTo>
                  <a:lnTo>
                    <a:pt x="71" y="81"/>
                  </a:lnTo>
                  <a:lnTo>
                    <a:pt x="67" y="81"/>
                  </a:lnTo>
                  <a:lnTo>
                    <a:pt x="60" y="81"/>
                  </a:lnTo>
                  <a:lnTo>
                    <a:pt x="56" y="81"/>
                  </a:lnTo>
                  <a:lnTo>
                    <a:pt x="52" y="81"/>
                  </a:lnTo>
                  <a:lnTo>
                    <a:pt x="52" y="78"/>
                  </a:lnTo>
                  <a:lnTo>
                    <a:pt x="48" y="78"/>
                  </a:lnTo>
                  <a:lnTo>
                    <a:pt x="45" y="81"/>
                  </a:lnTo>
                  <a:lnTo>
                    <a:pt x="41" y="78"/>
                  </a:lnTo>
                  <a:lnTo>
                    <a:pt x="45" y="78"/>
                  </a:lnTo>
                  <a:lnTo>
                    <a:pt x="45" y="74"/>
                  </a:lnTo>
                  <a:lnTo>
                    <a:pt x="41" y="74"/>
                  </a:lnTo>
                  <a:lnTo>
                    <a:pt x="37" y="74"/>
                  </a:lnTo>
                  <a:lnTo>
                    <a:pt x="37" y="70"/>
                  </a:lnTo>
                  <a:lnTo>
                    <a:pt x="34" y="66"/>
                  </a:lnTo>
                  <a:lnTo>
                    <a:pt x="37" y="63"/>
                  </a:lnTo>
                  <a:lnTo>
                    <a:pt x="34" y="63"/>
                  </a:lnTo>
                  <a:lnTo>
                    <a:pt x="30" y="66"/>
                  </a:lnTo>
                  <a:lnTo>
                    <a:pt x="26" y="66"/>
                  </a:lnTo>
                  <a:lnTo>
                    <a:pt x="23" y="66"/>
                  </a:lnTo>
                  <a:lnTo>
                    <a:pt x="23" y="63"/>
                  </a:lnTo>
                  <a:lnTo>
                    <a:pt x="15" y="63"/>
                  </a:lnTo>
                  <a:lnTo>
                    <a:pt x="15" y="59"/>
                  </a:lnTo>
                  <a:lnTo>
                    <a:pt x="19" y="55"/>
                  </a:lnTo>
                  <a:lnTo>
                    <a:pt x="15" y="55"/>
                  </a:lnTo>
                  <a:lnTo>
                    <a:pt x="8" y="52"/>
                  </a:lnTo>
                  <a:lnTo>
                    <a:pt x="8" y="48"/>
                  </a:lnTo>
                  <a:lnTo>
                    <a:pt x="4" y="44"/>
                  </a:lnTo>
                  <a:lnTo>
                    <a:pt x="0" y="40"/>
                  </a:lnTo>
                  <a:lnTo>
                    <a:pt x="0" y="40"/>
                  </a:lnTo>
                  <a:lnTo>
                    <a:pt x="4" y="37"/>
                  </a:lnTo>
                  <a:lnTo>
                    <a:pt x="4" y="37"/>
                  </a:lnTo>
                  <a:lnTo>
                    <a:pt x="8" y="33"/>
                  </a:lnTo>
                  <a:lnTo>
                    <a:pt x="11" y="33"/>
                  </a:lnTo>
                  <a:lnTo>
                    <a:pt x="15" y="33"/>
                  </a:lnTo>
                  <a:lnTo>
                    <a:pt x="15" y="29"/>
                  </a:lnTo>
                  <a:lnTo>
                    <a:pt x="19" y="22"/>
                  </a:lnTo>
                  <a:lnTo>
                    <a:pt x="23" y="11"/>
                  </a:lnTo>
                  <a:lnTo>
                    <a:pt x="26" y="7"/>
                  </a:lnTo>
                  <a:lnTo>
                    <a:pt x="30" y="7"/>
                  </a:lnTo>
                  <a:lnTo>
                    <a:pt x="34" y="3"/>
                  </a:lnTo>
                  <a:lnTo>
                    <a:pt x="30"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51" name="Freeform 48"/>
            <p:cNvSpPr/>
            <p:nvPr/>
          </p:nvSpPr>
          <p:spPr bwMode="auto">
            <a:xfrm>
              <a:off x="4606958" y="2159531"/>
              <a:ext cx="124804" cy="72051"/>
            </a:xfrm>
            <a:custGeom>
              <a:avLst/>
              <a:gdLst>
                <a:gd name="T0" fmla="*/ 63 w 97"/>
                <a:gd name="T1" fmla="*/ 48 h 56"/>
                <a:gd name="T2" fmla="*/ 67 w 97"/>
                <a:gd name="T3" fmla="*/ 45 h 56"/>
                <a:gd name="T4" fmla="*/ 67 w 97"/>
                <a:gd name="T5" fmla="*/ 45 h 56"/>
                <a:gd name="T6" fmla="*/ 71 w 97"/>
                <a:gd name="T7" fmla="*/ 41 h 56"/>
                <a:gd name="T8" fmla="*/ 74 w 97"/>
                <a:gd name="T9" fmla="*/ 41 h 56"/>
                <a:gd name="T10" fmla="*/ 78 w 97"/>
                <a:gd name="T11" fmla="*/ 41 h 56"/>
                <a:gd name="T12" fmla="*/ 78 w 97"/>
                <a:gd name="T13" fmla="*/ 37 h 56"/>
                <a:gd name="T14" fmla="*/ 82 w 97"/>
                <a:gd name="T15" fmla="*/ 30 h 56"/>
                <a:gd name="T16" fmla="*/ 86 w 97"/>
                <a:gd name="T17" fmla="*/ 19 h 56"/>
                <a:gd name="T18" fmla="*/ 89 w 97"/>
                <a:gd name="T19" fmla="*/ 15 h 56"/>
                <a:gd name="T20" fmla="*/ 93 w 97"/>
                <a:gd name="T21" fmla="*/ 15 h 56"/>
                <a:gd name="T22" fmla="*/ 97 w 97"/>
                <a:gd name="T23" fmla="*/ 11 h 56"/>
                <a:gd name="T24" fmla="*/ 93 w 97"/>
                <a:gd name="T25" fmla="*/ 8 h 56"/>
                <a:gd name="T26" fmla="*/ 89 w 97"/>
                <a:gd name="T27" fmla="*/ 4 h 56"/>
                <a:gd name="T28" fmla="*/ 86 w 97"/>
                <a:gd name="T29" fmla="*/ 0 h 56"/>
                <a:gd name="T30" fmla="*/ 82 w 97"/>
                <a:gd name="T31" fmla="*/ 4 h 56"/>
                <a:gd name="T32" fmla="*/ 78 w 97"/>
                <a:gd name="T33" fmla="*/ 0 h 56"/>
                <a:gd name="T34" fmla="*/ 71 w 97"/>
                <a:gd name="T35" fmla="*/ 4 h 56"/>
                <a:gd name="T36" fmla="*/ 67 w 97"/>
                <a:gd name="T37" fmla="*/ 0 h 56"/>
                <a:gd name="T38" fmla="*/ 60 w 97"/>
                <a:gd name="T39" fmla="*/ 0 h 56"/>
                <a:gd name="T40" fmla="*/ 60 w 97"/>
                <a:gd name="T41" fmla="*/ 4 h 56"/>
                <a:gd name="T42" fmla="*/ 56 w 97"/>
                <a:gd name="T43" fmla="*/ 8 h 56"/>
                <a:gd name="T44" fmla="*/ 56 w 97"/>
                <a:gd name="T45" fmla="*/ 11 h 56"/>
                <a:gd name="T46" fmla="*/ 49 w 97"/>
                <a:gd name="T47" fmla="*/ 8 h 56"/>
                <a:gd name="T48" fmla="*/ 45 w 97"/>
                <a:gd name="T49" fmla="*/ 11 h 56"/>
                <a:gd name="T50" fmla="*/ 41 w 97"/>
                <a:gd name="T51" fmla="*/ 11 h 56"/>
                <a:gd name="T52" fmla="*/ 41 w 97"/>
                <a:gd name="T53" fmla="*/ 15 h 56"/>
                <a:gd name="T54" fmla="*/ 30 w 97"/>
                <a:gd name="T55" fmla="*/ 15 h 56"/>
                <a:gd name="T56" fmla="*/ 26 w 97"/>
                <a:gd name="T57" fmla="*/ 19 h 56"/>
                <a:gd name="T58" fmla="*/ 19 w 97"/>
                <a:gd name="T59" fmla="*/ 15 h 56"/>
                <a:gd name="T60" fmla="*/ 8 w 97"/>
                <a:gd name="T61" fmla="*/ 11 h 56"/>
                <a:gd name="T62" fmla="*/ 8 w 97"/>
                <a:gd name="T63" fmla="*/ 11 h 56"/>
                <a:gd name="T64" fmla="*/ 8 w 97"/>
                <a:gd name="T65" fmla="*/ 15 h 56"/>
                <a:gd name="T66" fmla="*/ 8 w 97"/>
                <a:gd name="T67" fmla="*/ 19 h 56"/>
                <a:gd name="T68" fmla="*/ 0 w 97"/>
                <a:gd name="T69" fmla="*/ 19 h 56"/>
                <a:gd name="T70" fmla="*/ 0 w 97"/>
                <a:gd name="T71" fmla="*/ 19 h 56"/>
                <a:gd name="T72" fmla="*/ 4 w 97"/>
                <a:gd name="T73" fmla="*/ 23 h 56"/>
                <a:gd name="T74" fmla="*/ 4 w 97"/>
                <a:gd name="T75" fmla="*/ 26 h 56"/>
                <a:gd name="T76" fmla="*/ 4 w 97"/>
                <a:gd name="T77" fmla="*/ 30 h 56"/>
                <a:gd name="T78" fmla="*/ 4 w 97"/>
                <a:gd name="T79" fmla="*/ 30 h 56"/>
                <a:gd name="T80" fmla="*/ 0 w 97"/>
                <a:gd name="T81" fmla="*/ 34 h 56"/>
                <a:gd name="T82" fmla="*/ 0 w 97"/>
                <a:gd name="T83" fmla="*/ 34 h 56"/>
                <a:gd name="T84" fmla="*/ 4 w 97"/>
                <a:gd name="T85" fmla="*/ 37 h 56"/>
                <a:gd name="T86" fmla="*/ 4 w 97"/>
                <a:gd name="T87" fmla="*/ 45 h 56"/>
                <a:gd name="T88" fmla="*/ 8 w 97"/>
                <a:gd name="T89" fmla="*/ 45 h 56"/>
                <a:gd name="T90" fmla="*/ 15 w 97"/>
                <a:gd name="T91" fmla="*/ 48 h 56"/>
                <a:gd name="T92" fmla="*/ 19 w 97"/>
                <a:gd name="T93" fmla="*/ 52 h 56"/>
                <a:gd name="T94" fmla="*/ 23 w 97"/>
                <a:gd name="T95" fmla="*/ 52 h 56"/>
                <a:gd name="T96" fmla="*/ 30 w 97"/>
                <a:gd name="T97" fmla="*/ 56 h 56"/>
                <a:gd name="T98" fmla="*/ 37 w 97"/>
                <a:gd name="T99" fmla="*/ 56 h 56"/>
                <a:gd name="T100" fmla="*/ 37 w 97"/>
                <a:gd name="T101" fmla="*/ 52 h 56"/>
                <a:gd name="T102" fmla="*/ 41 w 97"/>
                <a:gd name="T103" fmla="*/ 56 h 56"/>
                <a:gd name="T104" fmla="*/ 41 w 97"/>
                <a:gd name="T105" fmla="*/ 52 h 56"/>
                <a:gd name="T106" fmla="*/ 45 w 97"/>
                <a:gd name="T107" fmla="*/ 52 h 56"/>
                <a:gd name="T108" fmla="*/ 49 w 97"/>
                <a:gd name="T109" fmla="*/ 52 h 56"/>
                <a:gd name="T110" fmla="*/ 49 w 97"/>
                <a:gd name="T111" fmla="*/ 48 h 56"/>
                <a:gd name="T112" fmla="*/ 52 w 97"/>
                <a:gd name="T113" fmla="*/ 45 h 56"/>
                <a:gd name="T114" fmla="*/ 56 w 97"/>
                <a:gd name="T115" fmla="*/ 48 h 56"/>
                <a:gd name="T116" fmla="*/ 60 w 97"/>
                <a:gd name="T117" fmla="*/ 48 h 56"/>
                <a:gd name="T118" fmla="*/ 63 w 97"/>
                <a:gd name="T119" fmla="*/ 4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7" h="56">
                  <a:moveTo>
                    <a:pt x="63" y="48"/>
                  </a:moveTo>
                  <a:lnTo>
                    <a:pt x="67" y="45"/>
                  </a:lnTo>
                  <a:lnTo>
                    <a:pt x="67" y="45"/>
                  </a:lnTo>
                  <a:lnTo>
                    <a:pt x="71" y="41"/>
                  </a:lnTo>
                  <a:lnTo>
                    <a:pt x="74" y="41"/>
                  </a:lnTo>
                  <a:lnTo>
                    <a:pt x="78" y="41"/>
                  </a:lnTo>
                  <a:lnTo>
                    <a:pt x="78" y="37"/>
                  </a:lnTo>
                  <a:lnTo>
                    <a:pt x="82" y="30"/>
                  </a:lnTo>
                  <a:lnTo>
                    <a:pt x="86" y="19"/>
                  </a:lnTo>
                  <a:lnTo>
                    <a:pt x="89" y="15"/>
                  </a:lnTo>
                  <a:lnTo>
                    <a:pt x="93" y="15"/>
                  </a:lnTo>
                  <a:lnTo>
                    <a:pt x="97" y="11"/>
                  </a:lnTo>
                  <a:lnTo>
                    <a:pt x="93" y="8"/>
                  </a:lnTo>
                  <a:lnTo>
                    <a:pt x="89" y="4"/>
                  </a:lnTo>
                  <a:lnTo>
                    <a:pt x="86" y="0"/>
                  </a:lnTo>
                  <a:lnTo>
                    <a:pt x="82" y="4"/>
                  </a:lnTo>
                  <a:lnTo>
                    <a:pt x="78" y="0"/>
                  </a:lnTo>
                  <a:lnTo>
                    <a:pt x="71" y="4"/>
                  </a:lnTo>
                  <a:lnTo>
                    <a:pt x="67" y="0"/>
                  </a:lnTo>
                  <a:lnTo>
                    <a:pt x="60" y="0"/>
                  </a:lnTo>
                  <a:lnTo>
                    <a:pt x="60" y="4"/>
                  </a:lnTo>
                  <a:lnTo>
                    <a:pt x="56" y="8"/>
                  </a:lnTo>
                  <a:lnTo>
                    <a:pt x="56" y="11"/>
                  </a:lnTo>
                  <a:lnTo>
                    <a:pt x="49" y="8"/>
                  </a:lnTo>
                  <a:lnTo>
                    <a:pt x="45" y="11"/>
                  </a:lnTo>
                  <a:lnTo>
                    <a:pt x="41" y="11"/>
                  </a:lnTo>
                  <a:lnTo>
                    <a:pt x="41" y="15"/>
                  </a:lnTo>
                  <a:lnTo>
                    <a:pt x="30" y="15"/>
                  </a:lnTo>
                  <a:lnTo>
                    <a:pt x="26" y="19"/>
                  </a:lnTo>
                  <a:lnTo>
                    <a:pt x="19" y="15"/>
                  </a:lnTo>
                  <a:lnTo>
                    <a:pt x="8" y="11"/>
                  </a:lnTo>
                  <a:lnTo>
                    <a:pt x="8" y="11"/>
                  </a:lnTo>
                  <a:lnTo>
                    <a:pt x="8" y="15"/>
                  </a:lnTo>
                  <a:lnTo>
                    <a:pt x="8" y="19"/>
                  </a:lnTo>
                  <a:lnTo>
                    <a:pt x="0" y="19"/>
                  </a:lnTo>
                  <a:lnTo>
                    <a:pt x="0" y="19"/>
                  </a:lnTo>
                  <a:lnTo>
                    <a:pt x="4" y="23"/>
                  </a:lnTo>
                  <a:lnTo>
                    <a:pt x="4" y="26"/>
                  </a:lnTo>
                  <a:lnTo>
                    <a:pt x="4" y="30"/>
                  </a:lnTo>
                  <a:lnTo>
                    <a:pt x="4" y="30"/>
                  </a:lnTo>
                  <a:lnTo>
                    <a:pt x="0" y="34"/>
                  </a:lnTo>
                  <a:lnTo>
                    <a:pt x="0" y="34"/>
                  </a:lnTo>
                  <a:lnTo>
                    <a:pt x="4" y="37"/>
                  </a:lnTo>
                  <a:lnTo>
                    <a:pt x="4" y="45"/>
                  </a:lnTo>
                  <a:lnTo>
                    <a:pt x="8" y="45"/>
                  </a:lnTo>
                  <a:lnTo>
                    <a:pt x="15" y="48"/>
                  </a:lnTo>
                  <a:lnTo>
                    <a:pt x="19" y="52"/>
                  </a:lnTo>
                  <a:lnTo>
                    <a:pt x="23" y="52"/>
                  </a:lnTo>
                  <a:lnTo>
                    <a:pt x="30" y="56"/>
                  </a:lnTo>
                  <a:lnTo>
                    <a:pt x="37" y="56"/>
                  </a:lnTo>
                  <a:lnTo>
                    <a:pt x="37" y="52"/>
                  </a:lnTo>
                  <a:lnTo>
                    <a:pt x="41" y="56"/>
                  </a:lnTo>
                  <a:lnTo>
                    <a:pt x="41" y="52"/>
                  </a:lnTo>
                  <a:lnTo>
                    <a:pt x="45" y="52"/>
                  </a:lnTo>
                  <a:lnTo>
                    <a:pt x="49" y="52"/>
                  </a:lnTo>
                  <a:lnTo>
                    <a:pt x="49" y="48"/>
                  </a:lnTo>
                  <a:lnTo>
                    <a:pt x="52" y="45"/>
                  </a:lnTo>
                  <a:lnTo>
                    <a:pt x="56" y="48"/>
                  </a:lnTo>
                  <a:lnTo>
                    <a:pt x="60" y="48"/>
                  </a:lnTo>
                  <a:lnTo>
                    <a:pt x="63" y="4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52" name="Freeform 49"/>
            <p:cNvSpPr/>
            <p:nvPr/>
          </p:nvSpPr>
          <p:spPr bwMode="auto">
            <a:xfrm>
              <a:off x="4617251" y="2140231"/>
              <a:ext cx="104218" cy="43745"/>
            </a:xfrm>
            <a:custGeom>
              <a:avLst/>
              <a:gdLst>
                <a:gd name="T0" fmla="*/ 0 w 81"/>
                <a:gd name="T1" fmla="*/ 26 h 34"/>
                <a:gd name="T2" fmla="*/ 11 w 81"/>
                <a:gd name="T3" fmla="*/ 30 h 34"/>
                <a:gd name="T4" fmla="*/ 18 w 81"/>
                <a:gd name="T5" fmla="*/ 34 h 34"/>
                <a:gd name="T6" fmla="*/ 22 w 81"/>
                <a:gd name="T7" fmla="*/ 30 h 34"/>
                <a:gd name="T8" fmla="*/ 33 w 81"/>
                <a:gd name="T9" fmla="*/ 30 h 34"/>
                <a:gd name="T10" fmla="*/ 33 w 81"/>
                <a:gd name="T11" fmla="*/ 26 h 34"/>
                <a:gd name="T12" fmla="*/ 37 w 81"/>
                <a:gd name="T13" fmla="*/ 26 h 34"/>
                <a:gd name="T14" fmla="*/ 41 w 81"/>
                <a:gd name="T15" fmla="*/ 23 h 34"/>
                <a:gd name="T16" fmla="*/ 48 w 81"/>
                <a:gd name="T17" fmla="*/ 26 h 34"/>
                <a:gd name="T18" fmla="*/ 48 w 81"/>
                <a:gd name="T19" fmla="*/ 23 h 34"/>
                <a:gd name="T20" fmla="*/ 52 w 81"/>
                <a:gd name="T21" fmla="*/ 19 h 34"/>
                <a:gd name="T22" fmla="*/ 52 w 81"/>
                <a:gd name="T23" fmla="*/ 15 h 34"/>
                <a:gd name="T24" fmla="*/ 59 w 81"/>
                <a:gd name="T25" fmla="*/ 15 h 34"/>
                <a:gd name="T26" fmla="*/ 63 w 81"/>
                <a:gd name="T27" fmla="*/ 19 h 34"/>
                <a:gd name="T28" fmla="*/ 70 w 81"/>
                <a:gd name="T29" fmla="*/ 15 h 34"/>
                <a:gd name="T30" fmla="*/ 74 w 81"/>
                <a:gd name="T31" fmla="*/ 19 h 34"/>
                <a:gd name="T32" fmla="*/ 78 w 81"/>
                <a:gd name="T33" fmla="*/ 15 h 34"/>
                <a:gd name="T34" fmla="*/ 78 w 81"/>
                <a:gd name="T35" fmla="*/ 12 h 34"/>
                <a:gd name="T36" fmla="*/ 81 w 81"/>
                <a:gd name="T37" fmla="*/ 4 h 34"/>
                <a:gd name="T38" fmla="*/ 81 w 81"/>
                <a:gd name="T39" fmla="*/ 4 h 34"/>
                <a:gd name="T40" fmla="*/ 74 w 81"/>
                <a:gd name="T41" fmla="*/ 0 h 34"/>
                <a:gd name="T42" fmla="*/ 70 w 81"/>
                <a:gd name="T43" fmla="*/ 0 h 34"/>
                <a:gd name="T44" fmla="*/ 66 w 81"/>
                <a:gd name="T45" fmla="*/ 0 h 34"/>
                <a:gd name="T46" fmla="*/ 63 w 81"/>
                <a:gd name="T47" fmla="*/ 0 h 34"/>
                <a:gd name="T48" fmla="*/ 63 w 81"/>
                <a:gd name="T49" fmla="*/ 0 h 34"/>
                <a:gd name="T50" fmla="*/ 59 w 81"/>
                <a:gd name="T51" fmla="*/ 0 h 34"/>
                <a:gd name="T52" fmla="*/ 59 w 81"/>
                <a:gd name="T53" fmla="*/ 0 h 34"/>
                <a:gd name="T54" fmla="*/ 52 w 81"/>
                <a:gd name="T55" fmla="*/ 0 h 34"/>
                <a:gd name="T56" fmla="*/ 52 w 81"/>
                <a:gd name="T57" fmla="*/ 0 h 34"/>
                <a:gd name="T58" fmla="*/ 48 w 81"/>
                <a:gd name="T59" fmla="*/ 0 h 34"/>
                <a:gd name="T60" fmla="*/ 48 w 81"/>
                <a:gd name="T61" fmla="*/ 4 h 34"/>
                <a:gd name="T62" fmla="*/ 44 w 81"/>
                <a:gd name="T63" fmla="*/ 4 h 34"/>
                <a:gd name="T64" fmla="*/ 41 w 81"/>
                <a:gd name="T65" fmla="*/ 4 h 34"/>
                <a:gd name="T66" fmla="*/ 41 w 81"/>
                <a:gd name="T67" fmla="*/ 4 h 34"/>
                <a:gd name="T68" fmla="*/ 33 w 81"/>
                <a:gd name="T69" fmla="*/ 4 h 34"/>
                <a:gd name="T70" fmla="*/ 29 w 81"/>
                <a:gd name="T71" fmla="*/ 4 h 34"/>
                <a:gd name="T72" fmla="*/ 26 w 81"/>
                <a:gd name="T73" fmla="*/ 8 h 34"/>
                <a:gd name="T74" fmla="*/ 22 w 81"/>
                <a:gd name="T75" fmla="*/ 12 h 34"/>
                <a:gd name="T76" fmla="*/ 15 w 81"/>
                <a:gd name="T77" fmla="*/ 12 h 34"/>
                <a:gd name="T78" fmla="*/ 11 w 81"/>
                <a:gd name="T79" fmla="*/ 12 h 34"/>
                <a:gd name="T80" fmla="*/ 7 w 81"/>
                <a:gd name="T81" fmla="*/ 12 h 34"/>
                <a:gd name="T82" fmla="*/ 3 w 81"/>
                <a:gd name="T83" fmla="*/ 12 h 34"/>
                <a:gd name="T84" fmla="*/ 0 w 81"/>
                <a:gd name="T85" fmla="*/ 15 h 34"/>
                <a:gd name="T86" fmla="*/ 0 w 81"/>
                <a:gd name="T87" fmla="*/ 15 h 34"/>
                <a:gd name="T88" fmla="*/ 0 w 81"/>
                <a:gd name="T89" fmla="*/ 19 h 34"/>
                <a:gd name="T90" fmla="*/ 0 w 81"/>
                <a:gd name="T91" fmla="*/ 2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 h="34">
                  <a:moveTo>
                    <a:pt x="0" y="26"/>
                  </a:moveTo>
                  <a:lnTo>
                    <a:pt x="11" y="30"/>
                  </a:lnTo>
                  <a:lnTo>
                    <a:pt x="18" y="34"/>
                  </a:lnTo>
                  <a:lnTo>
                    <a:pt x="22" y="30"/>
                  </a:lnTo>
                  <a:lnTo>
                    <a:pt x="33" y="30"/>
                  </a:lnTo>
                  <a:lnTo>
                    <a:pt x="33" y="26"/>
                  </a:lnTo>
                  <a:lnTo>
                    <a:pt x="37" y="26"/>
                  </a:lnTo>
                  <a:lnTo>
                    <a:pt x="41" y="23"/>
                  </a:lnTo>
                  <a:lnTo>
                    <a:pt x="48" y="26"/>
                  </a:lnTo>
                  <a:lnTo>
                    <a:pt x="48" y="23"/>
                  </a:lnTo>
                  <a:lnTo>
                    <a:pt x="52" y="19"/>
                  </a:lnTo>
                  <a:lnTo>
                    <a:pt x="52" y="15"/>
                  </a:lnTo>
                  <a:lnTo>
                    <a:pt x="59" y="15"/>
                  </a:lnTo>
                  <a:lnTo>
                    <a:pt x="63" y="19"/>
                  </a:lnTo>
                  <a:lnTo>
                    <a:pt x="70" y="15"/>
                  </a:lnTo>
                  <a:lnTo>
                    <a:pt x="74" y="19"/>
                  </a:lnTo>
                  <a:lnTo>
                    <a:pt x="78" y="15"/>
                  </a:lnTo>
                  <a:lnTo>
                    <a:pt x="78" y="12"/>
                  </a:lnTo>
                  <a:lnTo>
                    <a:pt x="81" y="4"/>
                  </a:lnTo>
                  <a:lnTo>
                    <a:pt x="81" y="4"/>
                  </a:lnTo>
                  <a:lnTo>
                    <a:pt x="74" y="0"/>
                  </a:lnTo>
                  <a:lnTo>
                    <a:pt x="70" y="0"/>
                  </a:lnTo>
                  <a:lnTo>
                    <a:pt x="66" y="0"/>
                  </a:lnTo>
                  <a:lnTo>
                    <a:pt x="63" y="0"/>
                  </a:lnTo>
                  <a:lnTo>
                    <a:pt x="63" y="0"/>
                  </a:lnTo>
                  <a:lnTo>
                    <a:pt x="59" y="0"/>
                  </a:lnTo>
                  <a:lnTo>
                    <a:pt x="59" y="0"/>
                  </a:lnTo>
                  <a:lnTo>
                    <a:pt x="52" y="0"/>
                  </a:lnTo>
                  <a:lnTo>
                    <a:pt x="52" y="0"/>
                  </a:lnTo>
                  <a:lnTo>
                    <a:pt x="48" y="0"/>
                  </a:lnTo>
                  <a:lnTo>
                    <a:pt x="48" y="4"/>
                  </a:lnTo>
                  <a:lnTo>
                    <a:pt x="44" y="4"/>
                  </a:lnTo>
                  <a:lnTo>
                    <a:pt x="41" y="4"/>
                  </a:lnTo>
                  <a:lnTo>
                    <a:pt x="41" y="4"/>
                  </a:lnTo>
                  <a:lnTo>
                    <a:pt x="33" y="4"/>
                  </a:lnTo>
                  <a:lnTo>
                    <a:pt x="29" y="4"/>
                  </a:lnTo>
                  <a:lnTo>
                    <a:pt x="26" y="8"/>
                  </a:lnTo>
                  <a:lnTo>
                    <a:pt x="22" y="12"/>
                  </a:lnTo>
                  <a:lnTo>
                    <a:pt x="15" y="12"/>
                  </a:lnTo>
                  <a:lnTo>
                    <a:pt x="11" y="12"/>
                  </a:lnTo>
                  <a:lnTo>
                    <a:pt x="7" y="12"/>
                  </a:lnTo>
                  <a:lnTo>
                    <a:pt x="3" y="12"/>
                  </a:lnTo>
                  <a:lnTo>
                    <a:pt x="0" y="15"/>
                  </a:lnTo>
                  <a:lnTo>
                    <a:pt x="0" y="15"/>
                  </a:lnTo>
                  <a:lnTo>
                    <a:pt x="0" y="19"/>
                  </a:lnTo>
                  <a:lnTo>
                    <a:pt x="0" y="2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53" name="Freeform 50"/>
            <p:cNvSpPr/>
            <p:nvPr/>
          </p:nvSpPr>
          <p:spPr bwMode="auto">
            <a:xfrm>
              <a:off x="4731760" y="2265035"/>
              <a:ext cx="123517" cy="66905"/>
            </a:xfrm>
            <a:custGeom>
              <a:avLst/>
              <a:gdLst>
                <a:gd name="T0" fmla="*/ 7 w 96"/>
                <a:gd name="T1" fmla="*/ 0 h 52"/>
                <a:gd name="T2" fmla="*/ 11 w 96"/>
                <a:gd name="T3" fmla="*/ 4 h 52"/>
                <a:gd name="T4" fmla="*/ 11 w 96"/>
                <a:gd name="T5" fmla="*/ 7 h 52"/>
                <a:gd name="T6" fmla="*/ 18 w 96"/>
                <a:gd name="T7" fmla="*/ 4 h 52"/>
                <a:gd name="T8" fmla="*/ 22 w 96"/>
                <a:gd name="T9" fmla="*/ 7 h 52"/>
                <a:gd name="T10" fmla="*/ 33 w 96"/>
                <a:gd name="T11" fmla="*/ 7 h 52"/>
                <a:gd name="T12" fmla="*/ 37 w 96"/>
                <a:gd name="T13" fmla="*/ 7 h 52"/>
                <a:gd name="T14" fmla="*/ 44 w 96"/>
                <a:gd name="T15" fmla="*/ 7 h 52"/>
                <a:gd name="T16" fmla="*/ 51 w 96"/>
                <a:gd name="T17" fmla="*/ 7 h 52"/>
                <a:gd name="T18" fmla="*/ 59 w 96"/>
                <a:gd name="T19" fmla="*/ 4 h 52"/>
                <a:gd name="T20" fmla="*/ 70 w 96"/>
                <a:gd name="T21" fmla="*/ 0 h 52"/>
                <a:gd name="T22" fmla="*/ 81 w 96"/>
                <a:gd name="T23" fmla="*/ 0 h 52"/>
                <a:gd name="T24" fmla="*/ 89 w 96"/>
                <a:gd name="T25" fmla="*/ 0 h 52"/>
                <a:gd name="T26" fmla="*/ 92 w 96"/>
                <a:gd name="T27" fmla="*/ 4 h 52"/>
                <a:gd name="T28" fmla="*/ 96 w 96"/>
                <a:gd name="T29" fmla="*/ 7 h 52"/>
                <a:gd name="T30" fmla="*/ 92 w 96"/>
                <a:gd name="T31" fmla="*/ 15 h 52"/>
                <a:gd name="T32" fmla="*/ 85 w 96"/>
                <a:gd name="T33" fmla="*/ 15 h 52"/>
                <a:gd name="T34" fmla="*/ 85 w 96"/>
                <a:gd name="T35" fmla="*/ 26 h 52"/>
                <a:gd name="T36" fmla="*/ 81 w 96"/>
                <a:gd name="T37" fmla="*/ 30 h 52"/>
                <a:gd name="T38" fmla="*/ 89 w 96"/>
                <a:gd name="T39" fmla="*/ 37 h 52"/>
                <a:gd name="T40" fmla="*/ 89 w 96"/>
                <a:gd name="T41" fmla="*/ 41 h 52"/>
                <a:gd name="T42" fmla="*/ 85 w 96"/>
                <a:gd name="T43" fmla="*/ 41 h 52"/>
                <a:gd name="T44" fmla="*/ 74 w 96"/>
                <a:gd name="T45" fmla="*/ 37 h 52"/>
                <a:gd name="T46" fmla="*/ 70 w 96"/>
                <a:gd name="T47" fmla="*/ 41 h 52"/>
                <a:gd name="T48" fmla="*/ 66 w 96"/>
                <a:gd name="T49" fmla="*/ 41 h 52"/>
                <a:gd name="T50" fmla="*/ 63 w 96"/>
                <a:gd name="T51" fmla="*/ 44 h 52"/>
                <a:gd name="T52" fmla="*/ 63 w 96"/>
                <a:gd name="T53" fmla="*/ 52 h 52"/>
                <a:gd name="T54" fmla="*/ 55 w 96"/>
                <a:gd name="T55" fmla="*/ 52 h 52"/>
                <a:gd name="T56" fmla="*/ 48 w 96"/>
                <a:gd name="T57" fmla="*/ 52 h 52"/>
                <a:gd name="T58" fmla="*/ 44 w 96"/>
                <a:gd name="T59" fmla="*/ 52 h 52"/>
                <a:gd name="T60" fmla="*/ 40 w 96"/>
                <a:gd name="T61" fmla="*/ 52 h 52"/>
                <a:gd name="T62" fmla="*/ 29 w 96"/>
                <a:gd name="T63" fmla="*/ 48 h 52"/>
                <a:gd name="T64" fmla="*/ 22 w 96"/>
                <a:gd name="T65" fmla="*/ 52 h 52"/>
                <a:gd name="T66" fmla="*/ 18 w 96"/>
                <a:gd name="T67" fmla="*/ 52 h 52"/>
                <a:gd name="T68" fmla="*/ 14 w 96"/>
                <a:gd name="T69" fmla="*/ 48 h 52"/>
                <a:gd name="T70" fmla="*/ 11 w 96"/>
                <a:gd name="T71" fmla="*/ 41 h 52"/>
                <a:gd name="T72" fmla="*/ 3 w 96"/>
                <a:gd name="T73" fmla="*/ 33 h 52"/>
                <a:gd name="T74" fmla="*/ 3 w 96"/>
                <a:gd name="T75" fmla="*/ 30 h 52"/>
                <a:gd name="T76" fmla="*/ 7 w 96"/>
                <a:gd name="T77" fmla="*/ 22 h 52"/>
                <a:gd name="T78" fmla="*/ 7 w 96"/>
                <a:gd name="T79" fmla="*/ 15 h 52"/>
                <a:gd name="T80" fmla="*/ 0 w 96"/>
                <a:gd name="T81" fmla="*/ 4 h 52"/>
                <a:gd name="T82" fmla="*/ 3 w 96"/>
                <a:gd name="T83"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6" h="52">
                  <a:moveTo>
                    <a:pt x="3" y="0"/>
                  </a:moveTo>
                  <a:lnTo>
                    <a:pt x="7" y="0"/>
                  </a:lnTo>
                  <a:lnTo>
                    <a:pt x="11" y="0"/>
                  </a:lnTo>
                  <a:lnTo>
                    <a:pt x="11" y="4"/>
                  </a:lnTo>
                  <a:lnTo>
                    <a:pt x="7" y="4"/>
                  </a:lnTo>
                  <a:lnTo>
                    <a:pt x="11" y="7"/>
                  </a:lnTo>
                  <a:lnTo>
                    <a:pt x="14" y="4"/>
                  </a:lnTo>
                  <a:lnTo>
                    <a:pt x="18" y="4"/>
                  </a:lnTo>
                  <a:lnTo>
                    <a:pt x="18" y="7"/>
                  </a:lnTo>
                  <a:lnTo>
                    <a:pt x="22" y="7"/>
                  </a:lnTo>
                  <a:lnTo>
                    <a:pt x="26" y="7"/>
                  </a:lnTo>
                  <a:lnTo>
                    <a:pt x="33" y="7"/>
                  </a:lnTo>
                  <a:lnTo>
                    <a:pt x="37" y="7"/>
                  </a:lnTo>
                  <a:lnTo>
                    <a:pt x="37" y="7"/>
                  </a:lnTo>
                  <a:lnTo>
                    <a:pt x="40" y="7"/>
                  </a:lnTo>
                  <a:lnTo>
                    <a:pt x="44" y="7"/>
                  </a:lnTo>
                  <a:lnTo>
                    <a:pt x="51" y="7"/>
                  </a:lnTo>
                  <a:lnTo>
                    <a:pt x="51" y="7"/>
                  </a:lnTo>
                  <a:lnTo>
                    <a:pt x="55" y="4"/>
                  </a:lnTo>
                  <a:lnTo>
                    <a:pt x="59" y="4"/>
                  </a:lnTo>
                  <a:lnTo>
                    <a:pt x="66" y="0"/>
                  </a:lnTo>
                  <a:lnTo>
                    <a:pt x="70" y="0"/>
                  </a:lnTo>
                  <a:lnTo>
                    <a:pt x="77" y="0"/>
                  </a:lnTo>
                  <a:lnTo>
                    <a:pt x="81" y="0"/>
                  </a:lnTo>
                  <a:lnTo>
                    <a:pt x="85" y="4"/>
                  </a:lnTo>
                  <a:lnTo>
                    <a:pt x="89" y="0"/>
                  </a:lnTo>
                  <a:lnTo>
                    <a:pt x="92" y="4"/>
                  </a:lnTo>
                  <a:lnTo>
                    <a:pt x="92" y="4"/>
                  </a:lnTo>
                  <a:lnTo>
                    <a:pt x="96" y="4"/>
                  </a:lnTo>
                  <a:lnTo>
                    <a:pt x="96" y="7"/>
                  </a:lnTo>
                  <a:lnTo>
                    <a:pt x="96" y="11"/>
                  </a:lnTo>
                  <a:lnTo>
                    <a:pt x="92" y="15"/>
                  </a:lnTo>
                  <a:lnTo>
                    <a:pt x="92" y="11"/>
                  </a:lnTo>
                  <a:lnTo>
                    <a:pt x="85" y="15"/>
                  </a:lnTo>
                  <a:lnTo>
                    <a:pt x="89" y="22"/>
                  </a:lnTo>
                  <a:lnTo>
                    <a:pt x="85" y="26"/>
                  </a:lnTo>
                  <a:lnTo>
                    <a:pt x="81" y="30"/>
                  </a:lnTo>
                  <a:lnTo>
                    <a:pt x="81" y="30"/>
                  </a:lnTo>
                  <a:lnTo>
                    <a:pt x="85" y="30"/>
                  </a:lnTo>
                  <a:lnTo>
                    <a:pt x="89" y="37"/>
                  </a:lnTo>
                  <a:lnTo>
                    <a:pt x="89" y="37"/>
                  </a:lnTo>
                  <a:lnTo>
                    <a:pt x="89" y="41"/>
                  </a:lnTo>
                  <a:lnTo>
                    <a:pt x="85" y="37"/>
                  </a:lnTo>
                  <a:lnTo>
                    <a:pt x="85" y="41"/>
                  </a:lnTo>
                  <a:lnTo>
                    <a:pt x="81" y="37"/>
                  </a:lnTo>
                  <a:lnTo>
                    <a:pt x="74" y="37"/>
                  </a:lnTo>
                  <a:lnTo>
                    <a:pt x="74" y="37"/>
                  </a:lnTo>
                  <a:lnTo>
                    <a:pt x="70" y="41"/>
                  </a:lnTo>
                  <a:lnTo>
                    <a:pt x="66" y="41"/>
                  </a:lnTo>
                  <a:lnTo>
                    <a:pt x="66" y="41"/>
                  </a:lnTo>
                  <a:lnTo>
                    <a:pt x="66" y="41"/>
                  </a:lnTo>
                  <a:lnTo>
                    <a:pt x="63" y="44"/>
                  </a:lnTo>
                  <a:lnTo>
                    <a:pt x="63" y="48"/>
                  </a:lnTo>
                  <a:lnTo>
                    <a:pt x="63" y="52"/>
                  </a:lnTo>
                  <a:lnTo>
                    <a:pt x="63" y="52"/>
                  </a:lnTo>
                  <a:lnTo>
                    <a:pt x="55" y="52"/>
                  </a:lnTo>
                  <a:lnTo>
                    <a:pt x="51" y="52"/>
                  </a:lnTo>
                  <a:lnTo>
                    <a:pt x="48" y="52"/>
                  </a:lnTo>
                  <a:lnTo>
                    <a:pt x="44" y="52"/>
                  </a:lnTo>
                  <a:lnTo>
                    <a:pt x="44" y="52"/>
                  </a:lnTo>
                  <a:lnTo>
                    <a:pt x="40" y="52"/>
                  </a:lnTo>
                  <a:lnTo>
                    <a:pt x="40" y="52"/>
                  </a:lnTo>
                  <a:lnTo>
                    <a:pt x="33" y="52"/>
                  </a:lnTo>
                  <a:lnTo>
                    <a:pt x="29" y="48"/>
                  </a:lnTo>
                  <a:lnTo>
                    <a:pt x="29" y="52"/>
                  </a:lnTo>
                  <a:lnTo>
                    <a:pt x="22" y="52"/>
                  </a:lnTo>
                  <a:lnTo>
                    <a:pt x="18" y="52"/>
                  </a:lnTo>
                  <a:lnTo>
                    <a:pt x="18" y="52"/>
                  </a:lnTo>
                  <a:lnTo>
                    <a:pt x="18" y="52"/>
                  </a:lnTo>
                  <a:lnTo>
                    <a:pt x="14" y="48"/>
                  </a:lnTo>
                  <a:lnTo>
                    <a:pt x="14" y="44"/>
                  </a:lnTo>
                  <a:lnTo>
                    <a:pt x="11" y="41"/>
                  </a:lnTo>
                  <a:lnTo>
                    <a:pt x="3" y="33"/>
                  </a:lnTo>
                  <a:lnTo>
                    <a:pt x="3" y="33"/>
                  </a:lnTo>
                  <a:lnTo>
                    <a:pt x="7" y="33"/>
                  </a:lnTo>
                  <a:lnTo>
                    <a:pt x="3" y="30"/>
                  </a:lnTo>
                  <a:lnTo>
                    <a:pt x="3" y="26"/>
                  </a:lnTo>
                  <a:lnTo>
                    <a:pt x="7" y="22"/>
                  </a:lnTo>
                  <a:lnTo>
                    <a:pt x="11" y="18"/>
                  </a:lnTo>
                  <a:lnTo>
                    <a:pt x="7" y="15"/>
                  </a:lnTo>
                  <a:lnTo>
                    <a:pt x="3" y="11"/>
                  </a:lnTo>
                  <a:lnTo>
                    <a:pt x="0" y="4"/>
                  </a:lnTo>
                  <a:lnTo>
                    <a:pt x="3" y="0"/>
                  </a:lnTo>
                  <a:lnTo>
                    <a:pt x="3"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54" name="Freeform 51"/>
            <p:cNvSpPr/>
            <p:nvPr/>
          </p:nvSpPr>
          <p:spPr bwMode="auto">
            <a:xfrm>
              <a:off x="4698308" y="2307493"/>
              <a:ext cx="56612" cy="38599"/>
            </a:xfrm>
            <a:custGeom>
              <a:avLst/>
              <a:gdLst>
                <a:gd name="T0" fmla="*/ 29 w 44"/>
                <a:gd name="T1" fmla="*/ 0 h 30"/>
                <a:gd name="T2" fmla="*/ 37 w 44"/>
                <a:gd name="T3" fmla="*/ 8 h 30"/>
                <a:gd name="T4" fmla="*/ 40 w 44"/>
                <a:gd name="T5" fmla="*/ 11 h 30"/>
                <a:gd name="T6" fmla="*/ 40 w 44"/>
                <a:gd name="T7" fmla="*/ 15 h 30"/>
                <a:gd name="T8" fmla="*/ 44 w 44"/>
                <a:gd name="T9" fmla="*/ 19 h 30"/>
                <a:gd name="T10" fmla="*/ 40 w 44"/>
                <a:gd name="T11" fmla="*/ 23 h 30"/>
                <a:gd name="T12" fmla="*/ 37 w 44"/>
                <a:gd name="T13" fmla="*/ 23 h 30"/>
                <a:gd name="T14" fmla="*/ 33 w 44"/>
                <a:gd name="T15" fmla="*/ 23 h 30"/>
                <a:gd name="T16" fmla="*/ 26 w 44"/>
                <a:gd name="T17" fmla="*/ 23 h 30"/>
                <a:gd name="T18" fmla="*/ 22 w 44"/>
                <a:gd name="T19" fmla="*/ 26 h 30"/>
                <a:gd name="T20" fmla="*/ 22 w 44"/>
                <a:gd name="T21" fmla="*/ 26 h 30"/>
                <a:gd name="T22" fmla="*/ 18 w 44"/>
                <a:gd name="T23" fmla="*/ 26 h 30"/>
                <a:gd name="T24" fmla="*/ 11 w 44"/>
                <a:gd name="T25" fmla="*/ 30 h 30"/>
                <a:gd name="T26" fmla="*/ 11 w 44"/>
                <a:gd name="T27" fmla="*/ 30 h 30"/>
                <a:gd name="T28" fmla="*/ 7 w 44"/>
                <a:gd name="T29" fmla="*/ 30 h 30"/>
                <a:gd name="T30" fmla="*/ 7 w 44"/>
                <a:gd name="T31" fmla="*/ 26 h 30"/>
                <a:gd name="T32" fmla="*/ 3 w 44"/>
                <a:gd name="T33" fmla="*/ 23 h 30"/>
                <a:gd name="T34" fmla="*/ 0 w 44"/>
                <a:gd name="T35" fmla="*/ 15 h 30"/>
                <a:gd name="T36" fmla="*/ 3 w 44"/>
                <a:gd name="T37" fmla="*/ 11 h 30"/>
                <a:gd name="T38" fmla="*/ 3 w 44"/>
                <a:gd name="T39" fmla="*/ 11 h 30"/>
                <a:gd name="T40" fmla="*/ 3 w 44"/>
                <a:gd name="T41" fmla="*/ 11 h 30"/>
                <a:gd name="T42" fmla="*/ 3 w 44"/>
                <a:gd name="T43" fmla="*/ 8 h 30"/>
                <a:gd name="T44" fmla="*/ 7 w 44"/>
                <a:gd name="T45" fmla="*/ 4 h 30"/>
                <a:gd name="T46" fmla="*/ 11 w 44"/>
                <a:gd name="T47" fmla="*/ 4 h 30"/>
                <a:gd name="T48" fmla="*/ 15 w 44"/>
                <a:gd name="T49" fmla="*/ 4 h 30"/>
                <a:gd name="T50" fmla="*/ 22 w 44"/>
                <a:gd name="T51" fmla="*/ 0 h 30"/>
                <a:gd name="T52" fmla="*/ 22 w 44"/>
                <a:gd name="T53" fmla="*/ 4 h 30"/>
                <a:gd name="T54" fmla="*/ 29 w 44"/>
                <a:gd name="T55" fmla="*/ 0 h 30"/>
                <a:gd name="T56" fmla="*/ 29 w 44"/>
                <a:gd name="T5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0">
                  <a:moveTo>
                    <a:pt x="29" y="0"/>
                  </a:moveTo>
                  <a:lnTo>
                    <a:pt x="37" y="8"/>
                  </a:lnTo>
                  <a:lnTo>
                    <a:pt x="40" y="11"/>
                  </a:lnTo>
                  <a:lnTo>
                    <a:pt x="40" y="15"/>
                  </a:lnTo>
                  <a:lnTo>
                    <a:pt x="44" y="19"/>
                  </a:lnTo>
                  <a:lnTo>
                    <a:pt x="40" y="23"/>
                  </a:lnTo>
                  <a:lnTo>
                    <a:pt x="37" y="23"/>
                  </a:lnTo>
                  <a:lnTo>
                    <a:pt x="33" y="23"/>
                  </a:lnTo>
                  <a:lnTo>
                    <a:pt x="26" y="23"/>
                  </a:lnTo>
                  <a:lnTo>
                    <a:pt x="22" y="26"/>
                  </a:lnTo>
                  <a:lnTo>
                    <a:pt x="22" y="26"/>
                  </a:lnTo>
                  <a:lnTo>
                    <a:pt x="18" y="26"/>
                  </a:lnTo>
                  <a:lnTo>
                    <a:pt x="11" y="30"/>
                  </a:lnTo>
                  <a:lnTo>
                    <a:pt x="11" y="30"/>
                  </a:lnTo>
                  <a:lnTo>
                    <a:pt x="7" y="30"/>
                  </a:lnTo>
                  <a:lnTo>
                    <a:pt x="7" y="26"/>
                  </a:lnTo>
                  <a:lnTo>
                    <a:pt x="3" y="23"/>
                  </a:lnTo>
                  <a:lnTo>
                    <a:pt x="0" y="15"/>
                  </a:lnTo>
                  <a:lnTo>
                    <a:pt x="3" y="11"/>
                  </a:lnTo>
                  <a:lnTo>
                    <a:pt x="3" y="11"/>
                  </a:lnTo>
                  <a:lnTo>
                    <a:pt x="3" y="11"/>
                  </a:lnTo>
                  <a:lnTo>
                    <a:pt x="3" y="8"/>
                  </a:lnTo>
                  <a:lnTo>
                    <a:pt x="7" y="4"/>
                  </a:lnTo>
                  <a:lnTo>
                    <a:pt x="11" y="4"/>
                  </a:lnTo>
                  <a:lnTo>
                    <a:pt x="15" y="4"/>
                  </a:lnTo>
                  <a:lnTo>
                    <a:pt x="22" y="0"/>
                  </a:lnTo>
                  <a:lnTo>
                    <a:pt x="22" y="4"/>
                  </a:lnTo>
                  <a:lnTo>
                    <a:pt x="29" y="0"/>
                  </a:lnTo>
                  <a:lnTo>
                    <a:pt x="29"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55" name="Freeform 52"/>
            <p:cNvSpPr/>
            <p:nvPr/>
          </p:nvSpPr>
          <p:spPr bwMode="auto">
            <a:xfrm>
              <a:off x="4673864" y="2303634"/>
              <a:ext cx="38599" cy="65619"/>
            </a:xfrm>
            <a:custGeom>
              <a:avLst/>
              <a:gdLst>
                <a:gd name="T0" fmla="*/ 22 w 30"/>
                <a:gd name="T1" fmla="*/ 14 h 51"/>
                <a:gd name="T2" fmla="*/ 19 w 30"/>
                <a:gd name="T3" fmla="*/ 18 h 51"/>
                <a:gd name="T4" fmla="*/ 22 w 30"/>
                <a:gd name="T5" fmla="*/ 26 h 51"/>
                <a:gd name="T6" fmla="*/ 26 w 30"/>
                <a:gd name="T7" fmla="*/ 29 h 51"/>
                <a:gd name="T8" fmla="*/ 26 w 30"/>
                <a:gd name="T9" fmla="*/ 33 h 51"/>
                <a:gd name="T10" fmla="*/ 30 w 30"/>
                <a:gd name="T11" fmla="*/ 33 h 51"/>
                <a:gd name="T12" fmla="*/ 30 w 30"/>
                <a:gd name="T13" fmla="*/ 37 h 51"/>
                <a:gd name="T14" fmla="*/ 26 w 30"/>
                <a:gd name="T15" fmla="*/ 44 h 51"/>
                <a:gd name="T16" fmla="*/ 19 w 30"/>
                <a:gd name="T17" fmla="*/ 44 h 51"/>
                <a:gd name="T18" fmla="*/ 19 w 30"/>
                <a:gd name="T19" fmla="*/ 48 h 51"/>
                <a:gd name="T20" fmla="*/ 19 w 30"/>
                <a:gd name="T21" fmla="*/ 51 h 51"/>
                <a:gd name="T22" fmla="*/ 15 w 30"/>
                <a:gd name="T23" fmla="*/ 51 h 51"/>
                <a:gd name="T24" fmla="*/ 11 w 30"/>
                <a:gd name="T25" fmla="*/ 51 h 51"/>
                <a:gd name="T26" fmla="*/ 8 w 30"/>
                <a:gd name="T27" fmla="*/ 44 h 51"/>
                <a:gd name="T28" fmla="*/ 4 w 30"/>
                <a:gd name="T29" fmla="*/ 44 h 51"/>
                <a:gd name="T30" fmla="*/ 0 w 30"/>
                <a:gd name="T31" fmla="*/ 44 h 51"/>
                <a:gd name="T32" fmla="*/ 4 w 30"/>
                <a:gd name="T33" fmla="*/ 40 h 51"/>
                <a:gd name="T34" fmla="*/ 0 w 30"/>
                <a:gd name="T35" fmla="*/ 37 h 51"/>
                <a:gd name="T36" fmla="*/ 0 w 30"/>
                <a:gd name="T37" fmla="*/ 33 h 51"/>
                <a:gd name="T38" fmla="*/ 4 w 30"/>
                <a:gd name="T39" fmla="*/ 29 h 51"/>
                <a:gd name="T40" fmla="*/ 0 w 30"/>
                <a:gd name="T41" fmla="*/ 26 h 51"/>
                <a:gd name="T42" fmla="*/ 4 w 30"/>
                <a:gd name="T43" fmla="*/ 18 h 51"/>
                <a:gd name="T44" fmla="*/ 4 w 30"/>
                <a:gd name="T45" fmla="*/ 18 h 51"/>
                <a:gd name="T46" fmla="*/ 4 w 30"/>
                <a:gd name="T47" fmla="*/ 14 h 51"/>
                <a:gd name="T48" fmla="*/ 0 w 30"/>
                <a:gd name="T49" fmla="*/ 14 h 51"/>
                <a:gd name="T50" fmla="*/ 0 w 30"/>
                <a:gd name="T51" fmla="*/ 7 h 51"/>
                <a:gd name="T52" fmla="*/ 0 w 30"/>
                <a:gd name="T53" fmla="*/ 3 h 51"/>
                <a:gd name="T54" fmla="*/ 4 w 30"/>
                <a:gd name="T55" fmla="*/ 0 h 51"/>
                <a:gd name="T56" fmla="*/ 8 w 30"/>
                <a:gd name="T57" fmla="*/ 0 h 51"/>
                <a:gd name="T58" fmla="*/ 8 w 30"/>
                <a:gd name="T59" fmla="*/ 3 h 51"/>
                <a:gd name="T60" fmla="*/ 11 w 30"/>
                <a:gd name="T61" fmla="*/ 0 h 51"/>
                <a:gd name="T62" fmla="*/ 11 w 30"/>
                <a:gd name="T63" fmla="*/ 0 h 51"/>
                <a:gd name="T64" fmla="*/ 11 w 30"/>
                <a:gd name="T65" fmla="*/ 0 h 51"/>
                <a:gd name="T66" fmla="*/ 15 w 30"/>
                <a:gd name="T67" fmla="*/ 3 h 51"/>
                <a:gd name="T68" fmla="*/ 15 w 30"/>
                <a:gd name="T69" fmla="*/ 3 h 51"/>
                <a:gd name="T70" fmla="*/ 19 w 30"/>
                <a:gd name="T71" fmla="*/ 7 h 51"/>
                <a:gd name="T72" fmla="*/ 22 w 30"/>
                <a:gd name="T73" fmla="*/ 7 h 51"/>
                <a:gd name="T74" fmla="*/ 22 w 30"/>
                <a:gd name="T75" fmla="*/ 11 h 51"/>
                <a:gd name="T76" fmla="*/ 22 w 30"/>
                <a:gd name="T77" fmla="*/ 1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 h="51">
                  <a:moveTo>
                    <a:pt x="22" y="14"/>
                  </a:moveTo>
                  <a:lnTo>
                    <a:pt x="19" y="18"/>
                  </a:lnTo>
                  <a:lnTo>
                    <a:pt x="22" y="26"/>
                  </a:lnTo>
                  <a:lnTo>
                    <a:pt x="26" y="29"/>
                  </a:lnTo>
                  <a:lnTo>
                    <a:pt x="26" y="33"/>
                  </a:lnTo>
                  <a:lnTo>
                    <a:pt x="30" y="33"/>
                  </a:lnTo>
                  <a:lnTo>
                    <a:pt x="30" y="37"/>
                  </a:lnTo>
                  <a:lnTo>
                    <a:pt x="26" y="44"/>
                  </a:lnTo>
                  <a:lnTo>
                    <a:pt x="19" y="44"/>
                  </a:lnTo>
                  <a:lnTo>
                    <a:pt x="19" y="48"/>
                  </a:lnTo>
                  <a:lnTo>
                    <a:pt x="19" y="51"/>
                  </a:lnTo>
                  <a:lnTo>
                    <a:pt x="15" y="51"/>
                  </a:lnTo>
                  <a:lnTo>
                    <a:pt x="11" y="51"/>
                  </a:lnTo>
                  <a:lnTo>
                    <a:pt x="8" y="44"/>
                  </a:lnTo>
                  <a:lnTo>
                    <a:pt x="4" y="44"/>
                  </a:lnTo>
                  <a:lnTo>
                    <a:pt x="0" y="44"/>
                  </a:lnTo>
                  <a:lnTo>
                    <a:pt x="4" y="40"/>
                  </a:lnTo>
                  <a:lnTo>
                    <a:pt x="0" y="37"/>
                  </a:lnTo>
                  <a:lnTo>
                    <a:pt x="0" y="33"/>
                  </a:lnTo>
                  <a:lnTo>
                    <a:pt x="4" y="29"/>
                  </a:lnTo>
                  <a:lnTo>
                    <a:pt x="0" y="26"/>
                  </a:lnTo>
                  <a:lnTo>
                    <a:pt x="4" y="18"/>
                  </a:lnTo>
                  <a:lnTo>
                    <a:pt x="4" y="18"/>
                  </a:lnTo>
                  <a:lnTo>
                    <a:pt x="4" y="14"/>
                  </a:lnTo>
                  <a:lnTo>
                    <a:pt x="0" y="14"/>
                  </a:lnTo>
                  <a:lnTo>
                    <a:pt x="0" y="7"/>
                  </a:lnTo>
                  <a:lnTo>
                    <a:pt x="0" y="3"/>
                  </a:lnTo>
                  <a:lnTo>
                    <a:pt x="4" y="0"/>
                  </a:lnTo>
                  <a:lnTo>
                    <a:pt x="8" y="0"/>
                  </a:lnTo>
                  <a:lnTo>
                    <a:pt x="8" y="3"/>
                  </a:lnTo>
                  <a:lnTo>
                    <a:pt x="11" y="0"/>
                  </a:lnTo>
                  <a:lnTo>
                    <a:pt x="11" y="0"/>
                  </a:lnTo>
                  <a:lnTo>
                    <a:pt x="11" y="0"/>
                  </a:lnTo>
                  <a:lnTo>
                    <a:pt x="15" y="3"/>
                  </a:lnTo>
                  <a:lnTo>
                    <a:pt x="15" y="3"/>
                  </a:lnTo>
                  <a:lnTo>
                    <a:pt x="19" y="7"/>
                  </a:lnTo>
                  <a:lnTo>
                    <a:pt x="22" y="7"/>
                  </a:lnTo>
                  <a:lnTo>
                    <a:pt x="22" y="11"/>
                  </a:lnTo>
                  <a:lnTo>
                    <a:pt x="22" y="1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56" name="Freeform 53"/>
            <p:cNvSpPr/>
            <p:nvPr/>
          </p:nvSpPr>
          <p:spPr bwMode="auto">
            <a:xfrm>
              <a:off x="4659711" y="2217429"/>
              <a:ext cx="86205" cy="104218"/>
            </a:xfrm>
            <a:custGeom>
              <a:avLst/>
              <a:gdLst>
                <a:gd name="T0" fmla="*/ 0 w 67"/>
                <a:gd name="T1" fmla="*/ 7 h 81"/>
                <a:gd name="T2" fmla="*/ 8 w 67"/>
                <a:gd name="T3" fmla="*/ 7 h 81"/>
                <a:gd name="T4" fmla="*/ 11 w 67"/>
                <a:gd name="T5" fmla="*/ 0 h 81"/>
                <a:gd name="T6" fmla="*/ 19 w 67"/>
                <a:gd name="T7" fmla="*/ 3 h 81"/>
                <a:gd name="T8" fmla="*/ 26 w 67"/>
                <a:gd name="T9" fmla="*/ 7 h 81"/>
                <a:gd name="T10" fmla="*/ 30 w 67"/>
                <a:gd name="T11" fmla="*/ 15 h 81"/>
                <a:gd name="T12" fmla="*/ 41 w 67"/>
                <a:gd name="T13" fmla="*/ 18 h 81"/>
                <a:gd name="T14" fmla="*/ 37 w 67"/>
                <a:gd name="T15" fmla="*/ 26 h 81"/>
                <a:gd name="T16" fmla="*/ 45 w 67"/>
                <a:gd name="T17" fmla="*/ 29 h 81"/>
                <a:gd name="T18" fmla="*/ 52 w 67"/>
                <a:gd name="T19" fmla="*/ 29 h 81"/>
                <a:gd name="T20" fmla="*/ 59 w 67"/>
                <a:gd name="T21" fmla="*/ 26 h 81"/>
                <a:gd name="T22" fmla="*/ 59 w 67"/>
                <a:gd name="T23" fmla="*/ 33 h 81"/>
                <a:gd name="T24" fmla="*/ 56 w 67"/>
                <a:gd name="T25" fmla="*/ 41 h 81"/>
                <a:gd name="T26" fmla="*/ 63 w 67"/>
                <a:gd name="T27" fmla="*/ 52 h 81"/>
                <a:gd name="T28" fmla="*/ 63 w 67"/>
                <a:gd name="T29" fmla="*/ 59 h 81"/>
                <a:gd name="T30" fmla="*/ 59 w 67"/>
                <a:gd name="T31" fmla="*/ 67 h 81"/>
                <a:gd name="T32" fmla="*/ 59 w 67"/>
                <a:gd name="T33" fmla="*/ 70 h 81"/>
                <a:gd name="T34" fmla="*/ 52 w 67"/>
                <a:gd name="T35" fmla="*/ 74 h 81"/>
                <a:gd name="T36" fmla="*/ 45 w 67"/>
                <a:gd name="T37" fmla="*/ 74 h 81"/>
                <a:gd name="T38" fmla="*/ 37 w 67"/>
                <a:gd name="T39" fmla="*/ 74 h 81"/>
                <a:gd name="T40" fmla="*/ 33 w 67"/>
                <a:gd name="T41" fmla="*/ 81 h 81"/>
                <a:gd name="T42" fmla="*/ 33 w 67"/>
                <a:gd name="T43" fmla="*/ 78 h 81"/>
                <a:gd name="T44" fmla="*/ 30 w 67"/>
                <a:gd name="T45" fmla="*/ 74 h 81"/>
                <a:gd name="T46" fmla="*/ 26 w 67"/>
                <a:gd name="T47" fmla="*/ 70 h 81"/>
                <a:gd name="T48" fmla="*/ 22 w 67"/>
                <a:gd name="T49" fmla="*/ 67 h 81"/>
                <a:gd name="T50" fmla="*/ 26 w 67"/>
                <a:gd name="T51" fmla="*/ 63 h 81"/>
                <a:gd name="T52" fmla="*/ 22 w 67"/>
                <a:gd name="T53" fmla="*/ 59 h 81"/>
                <a:gd name="T54" fmla="*/ 15 w 67"/>
                <a:gd name="T55" fmla="*/ 55 h 81"/>
                <a:gd name="T56" fmla="*/ 11 w 67"/>
                <a:gd name="T57" fmla="*/ 52 h 81"/>
                <a:gd name="T58" fmla="*/ 11 w 67"/>
                <a:gd name="T59" fmla="*/ 48 h 81"/>
                <a:gd name="T60" fmla="*/ 8 w 67"/>
                <a:gd name="T61" fmla="*/ 41 h 81"/>
                <a:gd name="T62" fmla="*/ 11 w 67"/>
                <a:gd name="T63" fmla="*/ 41 h 81"/>
                <a:gd name="T64" fmla="*/ 11 w 67"/>
                <a:gd name="T65" fmla="*/ 37 h 81"/>
                <a:gd name="T66" fmla="*/ 4 w 67"/>
                <a:gd name="T67" fmla="*/ 33 h 81"/>
                <a:gd name="T68" fmla="*/ 8 w 67"/>
                <a:gd name="T69" fmla="*/ 29 h 81"/>
                <a:gd name="T70" fmla="*/ 4 w 67"/>
                <a:gd name="T71" fmla="*/ 26 h 81"/>
                <a:gd name="T72" fmla="*/ 4 w 67"/>
                <a:gd name="T73" fmla="*/ 26 h 81"/>
                <a:gd name="T74" fmla="*/ 4 w 67"/>
                <a:gd name="T75" fmla="*/ 22 h 81"/>
                <a:gd name="T76" fmla="*/ 8 w 67"/>
                <a:gd name="T77" fmla="*/ 18 h 81"/>
                <a:gd name="T78" fmla="*/ 4 w 67"/>
                <a:gd name="T79" fmla="*/ 18 h 81"/>
                <a:gd name="T80" fmla="*/ 0 w 67"/>
                <a:gd name="T81" fmla="*/ 1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 h="81">
                  <a:moveTo>
                    <a:pt x="0" y="11"/>
                  </a:moveTo>
                  <a:lnTo>
                    <a:pt x="0" y="7"/>
                  </a:lnTo>
                  <a:lnTo>
                    <a:pt x="4" y="7"/>
                  </a:lnTo>
                  <a:lnTo>
                    <a:pt x="8" y="7"/>
                  </a:lnTo>
                  <a:lnTo>
                    <a:pt x="8" y="3"/>
                  </a:lnTo>
                  <a:lnTo>
                    <a:pt x="11" y="0"/>
                  </a:lnTo>
                  <a:lnTo>
                    <a:pt x="15" y="3"/>
                  </a:lnTo>
                  <a:lnTo>
                    <a:pt x="19" y="3"/>
                  </a:lnTo>
                  <a:lnTo>
                    <a:pt x="22" y="3"/>
                  </a:lnTo>
                  <a:lnTo>
                    <a:pt x="26" y="7"/>
                  </a:lnTo>
                  <a:lnTo>
                    <a:pt x="30" y="11"/>
                  </a:lnTo>
                  <a:lnTo>
                    <a:pt x="30" y="15"/>
                  </a:lnTo>
                  <a:lnTo>
                    <a:pt x="37" y="18"/>
                  </a:lnTo>
                  <a:lnTo>
                    <a:pt x="41" y="18"/>
                  </a:lnTo>
                  <a:lnTo>
                    <a:pt x="37" y="22"/>
                  </a:lnTo>
                  <a:lnTo>
                    <a:pt x="37" y="26"/>
                  </a:lnTo>
                  <a:lnTo>
                    <a:pt x="45" y="26"/>
                  </a:lnTo>
                  <a:lnTo>
                    <a:pt x="45" y="29"/>
                  </a:lnTo>
                  <a:lnTo>
                    <a:pt x="48" y="29"/>
                  </a:lnTo>
                  <a:lnTo>
                    <a:pt x="52" y="29"/>
                  </a:lnTo>
                  <a:lnTo>
                    <a:pt x="56" y="26"/>
                  </a:lnTo>
                  <a:lnTo>
                    <a:pt x="59" y="26"/>
                  </a:lnTo>
                  <a:lnTo>
                    <a:pt x="56" y="29"/>
                  </a:lnTo>
                  <a:lnTo>
                    <a:pt x="59" y="33"/>
                  </a:lnTo>
                  <a:lnTo>
                    <a:pt x="59" y="37"/>
                  </a:lnTo>
                  <a:lnTo>
                    <a:pt x="56" y="41"/>
                  </a:lnTo>
                  <a:lnTo>
                    <a:pt x="59" y="48"/>
                  </a:lnTo>
                  <a:lnTo>
                    <a:pt x="63" y="52"/>
                  </a:lnTo>
                  <a:lnTo>
                    <a:pt x="67" y="55"/>
                  </a:lnTo>
                  <a:lnTo>
                    <a:pt x="63" y="59"/>
                  </a:lnTo>
                  <a:lnTo>
                    <a:pt x="59" y="63"/>
                  </a:lnTo>
                  <a:lnTo>
                    <a:pt x="59" y="67"/>
                  </a:lnTo>
                  <a:lnTo>
                    <a:pt x="63" y="70"/>
                  </a:lnTo>
                  <a:lnTo>
                    <a:pt x="59" y="70"/>
                  </a:lnTo>
                  <a:lnTo>
                    <a:pt x="59" y="70"/>
                  </a:lnTo>
                  <a:lnTo>
                    <a:pt x="52" y="74"/>
                  </a:lnTo>
                  <a:lnTo>
                    <a:pt x="52" y="70"/>
                  </a:lnTo>
                  <a:lnTo>
                    <a:pt x="45" y="74"/>
                  </a:lnTo>
                  <a:lnTo>
                    <a:pt x="41" y="74"/>
                  </a:lnTo>
                  <a:lnTo>
                    <a:pt x="37" y="74"/>
                  </a:lnTo>
                  <a:lnTo>
                    <a:pt x="33" y="78"/>
                  </a:lnTo>
                  <a:lnTo>
                    <a:pt x="33" y="81"/>
                  </a:lnTo>
                  <a:lnTo>
                    <a:pt x="33" y="81"/>
                  </a:lnTo>
                  <a:lnTo>
                    <a:pt x="33" y="78"/>
                  </a:lnTo>
                  <a:lnTo>
                    <a:pt x="33" y="74"/>
                  </a:lnTo>
                  <a:lnTo>
                    <a:pt x="30" y="74"/>
                  </a:lnTo>
                  <a:lnTo>
                    <a:pt x="26" y="70"/>
                  </a:lnTo>
                  <a:lnTo>
                    <a:pt x="26" y="70"/>
                  </a:lnTo>
                  <a:lnTo>
                    <a:pt x="22" y="67"/>
                  </a:lnTo>
                  <a:lnTo>
                    <a:pt x="22" y="67"/>
                  </a:lnTo>
                  <a:lnTo>
                    <a:pt x="22" y="67"/>
                  </a:lnTo>
                  <a:lnTo>
                    <a:pt x="26" y="63"/>
                  </a:lnTo>
                  <a:lnTo>
                    <a:pt x="26" y="59"/>
                  </a:lnTo>
                  <a:lnTo>
                    <a:pt x="22" y="59"/>
                  </a:lnTo>
                  <a:lnTo>
                    <a:pt x="19" y="55"/>
                  </a:lnTo>
                  <a:lnTo>
                    <a:pt x="15" y="55"/>
                  </a:lnTo>
                  <a:lnTo>
                    <a:pt x="11" y="55"/>
                  </a:lnTo>
                  <a:lnTo>
                    <a:pt x="11" y="52"/>
                  </a:lnTo>
                  <a:lnTo>
                    <a:pt x="11" y="48"/>
                  </a:lnTo>
                  <a:lnTo>
                    <a:pt x="11" y="48"/>
                  </a:lnTo>
                  <a:lnTo>
                    <a:pt x="8" y="44"/>
                  </a:lnTo>
                  <a:lnTo>
                    <a:pt x="8" y="41"/>
                  </a:lnTo>
                  <a:lnTo>
                    <a:pt x="8" y="41"/>
                  </a:lnTo>
                  <a:lnTo>
                    <a:pt x="11" y="41"/>
                  </a:lnTo>
                  <a:lnTo>
                    <a:pt x="11" y="41"/>
                  </a:lnTo>
                  <a:lnTo>
                    <a:pt x="11" y="37"/>
                  </a:lnTo>
                  <a:lnTo>
                    <a:pt x="8" y="37"/>
                  </a:lnTo>
                  <a:lnTo>
                    <a:pt x="4" y="33"/>
                  </a:lnTo>
                  <a:lnTo>
                    <a:pt x="4" y="33"/>
                  </a:lnTo>
                  <a:lnTo>
                    <a:pt x="8" y="29"/>
                  </a:lnTo>
                  <a:lnTo>
                    <a:pt x="8" y="26"/>
                  </a:lnTo>
                  <a:lnTo>
                    <a:pt x="4" y="26"/>
                  </a:lnTo>
                  <a:lnTo>
                    <a:pt x="4" y="26"/>
                  </a:lnTo>
                  <a:lnTo>
                    <a:pt x="4" y="26"/>
                  </a:lnTo>
                  <a:lnTo>
                    <a:pt x="4" y="22"/>
                  </a:lnTo>
                  <a:lnTo>
                    <a:pt x="4" y="22"/>
                  </a:lnTo>
                  <a:lnTo>
                    <a:pt x="8" y="22"/>
                  </a:lnTo>
                  <a:lnTo>
                    <a:pt x="8" y="18"/>
                  </a:lnTo>
                  <a:lnTo>
                    <a:pt x="4" y="18"/>
                  </a:lnTo>
                  <a:lnTo>
                    <a:pt x="4" y="18"/>
                  </a:lnTo>
                  <a:lnTo>
                    <a:pt x="0" y="15"/>
                  </a:lnTo>
                  <a:lnTo>
                    <a:pt x="0" y="11"/>
                  </a:lnTo>
                  <a:lnTo>
                    <a:pt x="0" y="11"/>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57" name="Freeform 54"/>
            <p:cNvSpPr/>
            <p:nvPr/>
          </p:nvSpPr>
          <p:spPr bwMode="auto">
            <a:xfrm>
              <a:off x="4654564" y="2279187"/>
              <a:ext cx="38599" cy="42459"/>
            </a:xfrm>
            <a:custGeom>
              <a:avLst/>
              <a:gdLst>
                <a:gd name="T0" fmla="*/ 15 w 30"/>
                <a:gd name="T1" fmla="*/ 33 h 33"/>
                <a:gd name="T2" fmla="*/ 15 w 30"/>
                <a:gd name="T3" fmla="*/ 26 h 33"/>
                <a:gd name="T4" fmla="*/ 15 w 30"/>
                <a:gd name="T5" fmla="*/ 22 h 33"/>
                <a:gd name="T6" fmla="*/ 19 w 30"/>
                <a:gd name="T7" fmla="*/ 19 h 33"/>
                <a:gd name="T8" fmla="*/ 23 w 30"/>
                <a:gd name="T9" fmla="*/ 19 h 33"/>
                <a:gd name="T10" fmla="*/ 23 w 30"/>
                <a:gd name="T11" fmla="*/ 22 h 33"/>
                <a:gd name="T12" fmla="*/ 26 w 30"/>
                <a:gd name="T13" fmla="*/ 19 h 33"/>
                <a:gd name="T14" fmla="*/ 26 w 30"/>
                <a:gd name="T15" fmla="*/ 19 h 33"/>
                <a:gd name="T16" fmla="*/ 30 w 30"/>
                <a:gd name="T17" fmla="*/ 15 h 33"/>
                <a:gd name="T18" fmla="*/ 30 w 30"/>
                <a:gd name="T19" fmla="*/ 11 h 33"/>
                <a:gd name="T20" fmla="*/ 26 w 30"/>
                <a:gd name="T21" fmla="*/ 11 h 33"/>
                <a:gd name="T22" fmla="*/ 23 w 30"/>
                <a:gd name="T23" fmla="*/ 7 h 33"/>
                <a:gd name="T24" fmla="*/ 19 w 30"/>
                <a:gd name="T25" fmla="*/ 7 h 33"/>
                <a:gd name="T26" fmla="*/ 15 w 30"/>
                <a:gd name="T27" fmla="*/ 7 h 33"/>
                <a:gd name="T28" fmla="*/ 15 w 30"/>
                <a:gd name="T29" fmla="*/ 4 h 33"/>
                <a:gd name="T30" fmla="*/ 15 w 30"/>
                <a:gd name="T31" fmla="*/ 0 h 33"/>
                <a:gd name="T32" fmla="*/ 12 w 30"/>
                <a:gd name="T33" fmla="*/ 4 h 33"/>
                <a:gd name="T34" fmla="*/ 12 w 30"/>
                <a:gd name="T35" fmla="*/ 0 h 33"/>
                <a:gd name="T36" fmla="*/ 8 w 30"/>
                <a:gd name="T37" fmla="*/ 0 h 33"/>
                <a:gd name="T38" fmla="*/ 4 w 30"/>
                <a:gd name="T39" fmla="*/ 0 h 33"/>
                <a:gd name="T40" fmla="*/ 4 w 30"/>
                <a:gd name="T41" fmla="*/ 4 h 33"/>
                <a:gd name="T42" fmla="*/ 8 w 30"/>
                <a:gd name="T43" fmla="*/ 4 h 33"/>
                <a:gd name="T44" fmla="*/ 8 w 30"/>
                <a:gd name="T45" fmla="*/ 7 h 33"/>
                <a:gd name="T46" fmla="*/ 8 w 30"/>
                <a:gd name="T47" fmla="*/ 7 h 33"/>
                <a:gd name="T48" fmla="*/ 4 w 30"/>
                <a:gd name="T49" fmla="*/ 7 h 33"/>
                <a:gd name="T50" fmla="*/ 4 w 30"/>
                <a:gd name="T51" fmla="*/ 11 h 33"/>
                <a:gd name="T52" fmla="*/ 4 w 30"/>
                <a:gd name="T53" fmla="*/ 15 h 33"/>
                <a:gd name="T54" fmla="*/ 0 w 30"/>
                <a:gd name="T55" fmla="*/ 19 h 33"/>
                <a:gd name="T56" fmla="*/ 0 w 30"/>
                <a:gd name="T57" fmla="*/ 19 h 33"/>
                <a:gd name="T58" fmla="*/ 0 w 30"/>
                <a:gd name="T59" fmla="*/ 19 h 33"/>
                <a:gd name="T60" fmla="*/ 4 w 30"/>
                <a:gd name="T61" fmla="*/ 22 h 33"/>
                <a:gd name="T62" fmla="*/ 12 w 30"/>
                <a:gd name="T63" fmla="*/ 30 h 33"/>
                <a:gd name="T64" fmla="*/ 12 w 30"/>
                <a:gd name="T65" fmla="*/ 30 h 33"/>
                <a:gd name="T66" fmla="*/ 15 w 30"/>
                <a:gd name="T6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3">
                  <a:moveTo>
                    <a:pt x="15" y="33"/>
                  </a:moveTo>
                  <a:lnTo>
                    <a:pt x="15" y="26"/>
                  </a:lnTo>
                  <a:lnTo>
                    <a:pt x="15" y="22"/>
                  </a:lnTo>
                  <a:lnTo>
                    <a:pt x="19" y="19"/>
                  </a:lnTo>
                  <a:lnTo>
                    <a:pt x="23" y="19"/>
                  </a:lnTo>
                  <a:lnTo>
                    <a:pt x="23" y="22"/>
                  </a:lnTo>
                  <a:lnTo>
                    <a:pt x="26" y="19"/>
                  </a:lnTo>
                  <a:lnTo>
                    <a:pt x="26" y="19"/>
                  </a:lnTo>
                  <a:lnTo>
                    <a:pt x="30" y="15"/>
                  </a:lnTo>
                  <a:lnTo>
                    <a:pt x="30" y="11"/>
                  </a:lnTo>
                  <a:lnTo>
                    <a:pt x="26" y="11"/>
                  </a:lnTo>
                  <a:lnTo>
                    <a:pt x="23" y="7"/>
                  </a:lnTo>
                  <a:lnTo>
                    <a:pt x="19" y="7"/>
                  </a:lnTo>
                  <a:lnTo>
                    <a:pt x="15" y="7"/>
                  </a:lnTo>
                  <a:lnTo>
                    <a:pt x="15" y="4"/>
                  </a:lnTo>
                  <a:lnTo>
                    <a:pt x="15" y="0"/>
                  </a:lnTo>
                  <a:lnTo>
                    <a:pt x="12" y="4"/>
                  </a:lnTo>
                  <a:lnTo>
                    <a:pt x="12" y="0"/>
                  </a:lnTo>
                  <a:lnTo>
                    <a:pt x="8" y="0"/>
                  </a:lnTo>
                  <a:lnTo>
                    <a:pt x="4" y="0"/>
                  </a:lnTo>
                  <a:lnTo>
                    <a:pt x="4" y="4"/>
                  </a:lnTo>
                  <a:lnTo>
                    <a:pt x="8" y="4"/>
                  </a:lnTo>
                  <a:lnTo>
                    <a:pt x="8" y="7"/>
                  </a:lnTo>
                  <a:lnTo>
                    <a:pt x="8" y="7"/>
                  </a:lnTo>
                  <a:lnTo>
                    <a:pt x="4" y="7"/>
                  </a:lnTo>
                  <a:lnTo>
                    <a:pt x="4" y="11"/>
                  </a:lnTo>
                  <a:lnTo>
                    <a:pt x="4" y="15"/>
                  </a:lnTo>
                  <a:lnTo>
                    <a:pt x="0" y="19"/>
                  </a:lnTo>
                  <a:lnTo>
                    <a:pt x="0" y="19"/>
                  </a:lnTo>
                  <a:lnTo>
                    <a:pt x="0" y="19"/>
                  </a:lnTo>
                  <a:lnTo>
                    <a:pt x="4" y="22"/>
                  </a:lnTo>
                  <a:lnTo>
                    <a:pt x="12" y="30"/>
                  </a:lnTo>
                  <a:lnTo>
                    <a:pt x="12" y="30"/>
                  </a:lnTo>
                  <a:lnTo>
                    <a:pt x="15" y="3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58" name="Freeform 55"/>
            <p:cNvSpPr>
              <a:spLocks noEditPoints="1"/>
            </p:cNvSpPr>
            <p:nvPr/>
          </p:nvSpPr>
          <p:spPr bwMode="auto">
            <a:xfrm>
              <a:off x="4555492" y="2217429"/>
              <a:ext cx="114511" cy="81058"/>
            </a:xfrm>
            <a:custGeom>
              <a:avLst/>
              <a:gdLst>
                <a:gd name="T0" fmla="*/ 23 w 24"/>
                <a:gd name="T1" fmla="*/ 6 h 17"/>
                <a:gd name="T2" fmla="*/ 23 w 24"/>
                <a:gd name="T3" fmla="*/ 5 h 17"/>
                <a:gd name="T4" fmla="*/ 22 w 24"/>
                <a:gd name="T5" fmla="*/ 3 h 17"/>
                <a:gd name="T6" fmla="*/ 19 w 24"/>
                <a:gd name="T7" fmla="*/ 3 h 17"/>
                <a:gd name="T8" fmla="*/ 15 w 24"/>
                <a:gd name="T9" fmla="*/ 1 h 17"/>
                <a:gd name="T10" fmla="*/ 12 w 24"/>
                <a:gd name="T11" fmla="*/ 0 h 17"/>
                <a:gd name="T12" fmla="*/ 8 w 24"/>
                <a:gd name="T13" fmla="*/ 2 h 17"/>
                <a:gd name="T14" fmla="*/ 5 w 24"/>
                <a:gd name="T15" fmla="*/ 4 h 17"/>
                <a:gd name="T16" fmla="*/ 1 w 24"/>
                <a:gd name="T17" fmla="*/ 5 h 17"/>
                <a:gd name="T18" fmla="*/ 0 w 24"/>
                <a:gd name="T19" fmla="*/ 6 h 17"/>
                <a:gd name="T20" fmla="*/ 1 w 24"/>
                <a:gd name="T21" fmla="*/ 8 h 17"/>
                <a:gd name="T22" fmla="*/ 3 w 24"/>
                <a:gd name="T23" fmla="*/ 5 h 17"/>
                <a:gd name="T24" fmla="*/ 5 w 24"/>
                <a:gd name="T25" fmla="*/ 6 h 17"/>
                <a:gd name="T26" fmla="*/ 8 w 24"/>
                <a:gd name="T27" fmla="*/ 10 h 17"/>
                <a:gd name="T28" fmla="*/ 8 w 24"/>
                <a:gd name="T29" fmla="*/ 10 h 17"/>
                <a:gd name="T30" fmla="*/ 7 w 24"/>
                <a:gd name="T31" fmla="*/ 12 h 17"/>
                <a:gd name="T32" fmla="*/ 10 w 24"/>
                <a:gd name="T33" fmla="*/ 13 h 17"/>
                <a:gd name="T34" fmla="*/ 12 w 24"/>
                <a:gd name="T35" fmla="*/ 14 h 17"/>
                <a:gd name="T36" fmla="*/ 17 w 24"/>
                <a:gd name="T37" fmla="*/ 16 h 17"/>
                <a:gd name="T38" fmla="*/ 16 w 24"/>
                <a:gd name="T39" fmla="*/ 17 h 17"/>
                <a:gd name="T40" fmla="*/ 17 w 24"/>
                <a:gd name="T41" fmla="*/ 16 h 17"/>
                <a:gd name="T42" fmla="*/ 11 w 24"/>
                <a:gd name="T43" fmla="*/ 10 h 17"/>
                <a:gd name="T44" fmla="*/ 10 w 24"/>
                <a:gd name="T45" fmla="*/ 8 h 17"/>
                <a:gd name="T46" fmla="*/ 9 w 24"/>
                <a:gd name="T47" fmla="*/ 7 h 17"/>
                <a:gd name="T48" fmla="*/ 9 w 24"/>
                <a:gd name="T49" fmla="*/ 5 h 17"/>
                <a:gd name="T50" fmla="*/ 11 w 24"/>
                <a:gd name="T51" fmla="*/ 6 h 17"/>
                <a:gd name="T52" fmla="*/ 13 w 24"/>
                <a:gd name="T53" fmla="*/ 5 h 17"/>
                <a:gd name="T54" fmla="*/ 14 w 24"/>
                <a:gd name="T55" fmla="*/ 5 h 17"/>
                <a:gd name="T56" fmla="*/ 16 w 24"/>
                <a:gd name="T57" fmla="*/ 5 h 17"/>
                <a:gd name="T58" fmla="*/ 18 w 24"/>
                <a:gd name="T59" fmla="*/ 6 h 17"/>
                <a:gd name="T60" fmla="*/ 20 w 24"/>
                <a:gd name="T61" fmla="*/ 6 h 17"/>
                <a:gd name="T62" fmla="*/ 23 w 24"/>
                <a:gd name="T63" fmla="*/ 7 h 17"/>
                <a:gd name="T64" fmla="*/ 16 w 24"/>
                <a:gd name="T65" fmla="*/ 17 h 17"/>
                <a:gd name="T66" fmla="*/ 12 w 24"/>
                <a:gd name="T67" fmla="*/ 15 h 17"/>
                <a:gd name="T68" fmla="*/ 12 w 24"/>
                <a:gd name="T69" fmla="*/ 15 h 17"/>
                <a:gd name="T70" fmla="*/ 15 w 24"/>
                <a:gd name="T71" fmla="*/ 15 h 17"/>
                <a:gd name="T72" fmla="*/ 13 w 24"/>
                <a:gd name="T73" fmla="*/ 14 h 17"/>
                <a:gd name="T74" fmla="*/ 7 w 24"/>
                <a:gd name="T75" fmla="*/ 10 h 17"/>
                <a:gd name="T76" fmla="*/ 5 w 24"/>
                <a:gd name="T77" fmla="*/ 8 h 17"/>
                <a:gd name="T78" fmla="*/ 5 w 24"/>
                <a:gd name="T79" fmla="*/ 8 h 17"/>
                <a:gd name="T80" fmla="*/ 7 w 24"/>
                <a:gd name="T81" fmla="*/ 12 h 17"/>
                <a:gd name="T82" fmla="*/ 5 w 24"/>
                <a:gd name="T83" fmla="*/ 10 h 17"/>
                <a:gd name="T84" fmla="*/ 3 w 24"/>
                <a:gd name="T85" fmla="*/ 7 h 17"/>
                <a:gd name="T86" fmla="*/ 4 w 24"/>
                <a:gd name="T87" fmla="*/ 9 h 17"/>
                <a:gd name="T88" fmla="*/ 3 w 24"/>
                <a:gd name="T89" fmla="*/ 7 h 17"/>
                <a:gd name="T90" fmla="*/ 4 w 24"/>
                <a:gd name="T91" fmla="*/ 7 h 17"/>
                <a:gd name="T92" fmla="*/ 3 w 24"/>
                <a:gd name="T93"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 h="17">
                  <a:moveTo>
                    <a:pt x="23" y="7"/>
                  </a:moveTo>
                  <a:cubicBezTo>
                    <a:pt x="23" y="6"/>
                    <a:pt x="23" y="6"/>
                    <a:pt x="23" y="6"/>
                  </a:cubicBezTo>
                  <a:cubicBezTo>
                    <a:pt x="23" y="6"/>
                    <a:pt x="23" y="6"/>
                    <a:pt x="23" y="6"/>
                  </a:cubicBezTo>
                  <a:cubicBezTo>
                    <a:pt x="24" y="6"/>
                    <a:pt x="24" y="6"/>
                    <a:pt x="24" y="6"/>
                  </a:cubicBezTo>
                  <a:cubicBezTo>
                    <a:pt x="24" y="5"/>
                    <a:pt x="24" y="5"/>
                    <a:pt x="24" y="5"/>
                  </a:cubicBezTo>
                  <a:cubicBezTo>
                    <a:pt x="23" y="5"/>
                    <a:pt x="23" y="5"/>
                    <a:pt x="23" y="5"/>
                  </a:cubicBezTo>
                  <a:cubicBezTo>
                    <a:pt x="23" y="5"/>
                    <a:pt x="23" y="5"/>
                    <a:pt x="23" y="5"/>
                  </a:cubicBezTo>
                  <a:cubicBezTo>
                    <a:pt x="22" y="4"/>
                    <a:pt x="22" y="4"/>
                    <a:pt x="22" y="4"/>
                  </a:cubicBezTo>
                  <a:cubicBezTo>
                    <a:pt x="22" y="3"/>
                    <a:pt x="22" y="3"/>
                    <a:pt x="22" y="3"/>
                  </a:cubicBezTo>
                  <a:cubicBezTo>
                    <a:pt x="21" y="2"/>
                    <a:pt x="21" y="2"/>
                    <a:pt x="21" y="2"/>
                  </a:cubicBezTo>
                  <a:cubicBezTo>
                    <a:pt x="21" y="3"/>
                    <a:pt x="21" y="3"/>
                    <a:pt x="21" y="3"/>
                  </a:cubicBezTo>
                  <a:cubicBezTo>
                    <a:pt x="19" y="3"/>
                    <a:pt x="19" y="3"/>
                    <a:pt x="19" y="3"/>
                  </a:cubicBezTo>
                  <a:cubicBezTo>
                    <a:pt x="17" y="2"/>
                    <a:pt x="17" y="2"/>
                    <a:pt x="17" y="2"/>
                  </a:cubicBezTo>
                  <a:cubicBezTo>
                    <a:pt x="16" y="2"/>
                    <a:pt x="16" y="2"/>
                    <a:pt x="16" y="2"/>
                  </a:cubicBezTo>
                  <a:cubicBezTo>
                    <a:pt x="15" y="1"/>
                    <a:pt x="15" y="1"/>
                    <a:pt x="15" y="1"/>
                  </a:cubicBezTo>
                  <a:cubicBezTo>
                    <a:pt x="13" y="0"/>
                    <a:pt x="13" y="0"/>
                    <a:pt x="13" y="0"/>
                  </a:cubicBezTo>
                  <a:cubicBezTo>
                    <a:pt x="12" y="0"/>
                    <a:pt x="12" y="0"/>
                    <a:pt x="12" y="0"/>
                  </a:cubicBezTo>
                  <a:cubicBezTo>
                    <a:pt x="12" y="0"/>
                    <a:pt x="12" y="0"/>
                    <a:pt x="12" y="0"/>
                  </a:cubicBezTo>
                  <a:cubicBezTo>
                    <a:pt x="10" y="0"/>
                    <a:pt x="10" y="0"/>
                    <a:pt x="10" y="0"/>
                  </a:cubicBezTo>
                  <a:cubicBezTo>
                    <a:pt x="8" y="1"/>
                    <a:pt x="8" y="1"/>
                    <a:pt x="8" y="1"/>
                  </a:cubicBezTo>
                  <a:cubicBezTo>
                    <a:pt x="8" y="2"/>
                    <a:pt x="8" y="2"/>
                    <a:pt x="8" y="2"/>
                  </a:cubicBezTo>
                  <a:cubicBezTo>
                    <a:pt x="6" y="3"/>
                    <a:pt x="6" y="3"/>
                    <a:pt x="6" y="3"/>
                  </a:cubicBezTo>
                  <a:cubicBezTo>
                    <a:pt x="6" y="4"/>
                    <a:pt x="6" y="4"/>
                    <a:pt x="6" y="4"/>
                  </a:cubicBezTo>
                  <a:cubicBezTo>
                    <a:pt x="5" y="4"/>
                    <a:pt x="5" y="4"/>
                    <a:pt x="5" y="4"/>
                  </a:cubicBezTo>
                  <a:cubicBezTo>
                    <a:pt x="3" y="4"/>
                    <a:pt x="3" y="4"/>
                    <a:pt x="3" y="4"/>
                  </a:cubicBezTo>
                  <a:cubicBezTo>
                    <a:pt x="2" y="4"/>
                    <a:pt x="2" y="4"/>
                    <a:pt x="2" y="4"/>
                  </a:cubicBezTo>
                  <a:cubicBezTo>
                    <a:pt x="1" y="5"/>
                    <a:pt x="1" y="5"/>
                    <a:pt x="1" y="5"/>
                  </a:cubicBezTo>
                  <a:cubicBezTo>
                    <a:pt x="0" y="5"/>
                    <a:pt x="0" y="5"/>
                    <a:pt x="0" y="5"/>
                  </a:cubicBezTo>
                  <a:cubicBezTo>
                    <a:pt x="0" y="5"/>
                    <a:pt x="0" y="5"/>
                    <a:pt x="0" y="5"/>
                  </a:cubicBezTo>
                  <a:cubicBezTo>
                    <a:pt x="0" y="6"/>
                    <a:pt x="0" y="6"/>
                    <a:pt x="0" y="6"/>
                  </a:cubicBezTo>
                  <a:cubicBezTo>
                    <a:pt x="1" y="7"/>
                    <a:pt x="1" y="7"/>
                    <a:pt x="1" y="7"/>
                  </a:cubicBezTo>
                  <a:cubicBezTo>
                    <a:pt x="1" y="8"/>
                    <a:pt x="1" y="8"/>
                    <a:pt x="1" y="8"/>
                  </a:cubicBezTo>
                  <a:cubicBezTo>
                    <a:pt x="1" y="8"/>
                    <a:pt x="1" y="8"/>
                    <a:pt x="1" y="8"/>
                  </a:cubicBezTo>
                  <a:cubicBezTo>
                    <a:pt x="2" y="6"/>
                    <a:pt x="2" y="6"/>
                    <a:pt x="2" y="6"/>
                  </a:cubicBezTo>
                  <a:cubicBezTo>
                    <a:pt x="3" y="5"/>
                    <a:pt x="3" y="5"/>
                    <a:pt x="3" y="5"/>
                  </a:cubicBezTo>
                  <a:cubicBezTo>
                    <a:pt x="3" y="5"/>
                    <a:pt x="3" y="5"/>
                    <a:pt x="3" y="5"/>
                  </a:cubicBezTo>
                  <a:cubicBezTo>
                    <a:pt x="4" y="5"/>
                    <a:pt x="4" y="5"/>
                    <a:pt x="4" y="5"/>
                  </a:cubicBezTo>
                  <a:cubicBezTo>
                    <a:pt x="5" y="5"/>
                    <a:pt x="5" y="5"/>
                    <a:pt x="5" y="5"/>
                  </a:cubicBezTo>
                  <a:cubicBezTo>
                    <a:pt x="5" y="6"/>
                    <a:pt x="5" y="6"/>
                    <a:pt x="5" y="6"/>
                  </a:cubicBezTo>
                  <a:cubicBezTo>
                    <a:pt x="6" y="7"/>
                    <a:pt x="6" y="7"/>
                    <a:pt x="6" y="7"/>
                  </a:cubicBezTo>
                  <a:cubicBezTo>
                    <a:pt x="6" y="8"/>
                    <a:pt x="6" y="8"/>
                    <a:pt x="6" y="8"/>
                  </a:cubicBezTo>
                  <a:cubicBezTo>
                    <a:pt x="8" y="10"/>
                    <a:pt x="8" y="10"/>
                    <a:pt x="8" y="10"/>
                  </a:cubicBezTo>
                  <a:cubicBezTo>
                    <a:pt x="8" y="10"/>
                    <a:pt x="8" y="10"/>
                    <a:pt x="8" y="10"/>
                  </a:cubicBezTo>
                  <a:cubicBezTo>
                    <a:pt x="9" y="10"/>
                    <a:pt x="9" y="10"/>
                    <a:pt x="9" y="10"/>
                  </a:cubicBezTo>
                  <a:cubicBezTo>
                    <a:pt x="8" y="10"/>
                    <a:pt x="8" y="10"/>
                    <a:pt x="8" y="10"/>
                  </a:cubicBezTo>
                  <a:cubicBezTo>
                    <a:pt x="7" y="10"/>
                    <a:pt x="7" y="10"/>
                    <a:pt x="7" y="10"/>
                  </a:cubicBezTo>
                  <a:cubicBezTo>
                    <a:pt x="7" y="11"/>
                    <a:pt x="7" y="11"/>
                    <a:pt x="7" y="11"/>
                  </a:cubicBezTo>
                  <a:cubicBezTo>
                    <a:pt x="7" y="12"/>
                    <a:pt x="7" y="12"/>
                    <a:pt x="7" y="12"/>
                  </a:cubicBezTo>
                  <a:cubicBezTo>
                    <a:pt x="8" y="12"/>
                    <a:pt x="8" y="12"/>
                    <a:pt x="8" y="12"/>
                  </a:cubicBezTo>
                  <a:cubicBezTo>
                    <a:pt x="9" y="12"/>
                    <a:pt x="9" y="12"/>
                    <a:pt x="9" y="12"/>
                  </a:cubicBezTo>
                  <a:cubicBezTo>
                    <a:pt x="10" y="13"/>
                    <a:pt x="10" y="13"/>
                    <a:pt x="10" y="13"/>
                  </a:cubicBezTo>
                  <a:cubicBezTo>
                    <a:pt x="11" y="13"/>
                    <a:pt x="11" y="13"/>
                    <a:pt x="11" y="13"/>
                  </a:cubicBezTo>
                  <a:cubicBezTo>
                    <a:pt x="11" y="14"/>
                    <a:pt x="11" y="14"/>
                    <a:pt x="11" y="14"/>
                  </a:cubicBezTo>
                  <a:cubicBezTo>
                    <a:pt x="12" y="14"/>
                    <a:pt x="12" y="14"/>
                    <a:pt x="12" y="14"/>
                  </a:cubicBezTo>
                  <a:cubicBezTo>
                    <a:pt x="14" y="14"/>
                    <a:pt x="14" y="14"/>
                    <a:pt x="14" y="14"/>
                  </a:cubicBezTo>
                  <a:cubicBezTo>
                    <a:pt x="15" y="14"/>
                    <a:pt x="15" y="14"/>
                    <a:pt x="15" y="14"/>
                  </a:cubicBezTo>
                  <a:cubicBezTo>
                    <a:pt x="17" y="16"/>
                    <a:pt x="17" y="16"/>
                    <a:pt x="17" y="16"/>
                  </a:cubicBezTo>
                  <a:cubicBezTo>
                    <a:pt x="17" y="16"/>
                    <a:pt x="17" y="16"/>
                    <a:pt x="17" y="16"/>
                  </a:cubicBezTo>
                  <a:cubicBezTo>
                    <a:pt x="16" y="16"/>
                    <a:pt x="16" y="16"/>
                    <a:pt x="16" y="16"/>
                  </a:cubicBezTo>
                  <a:cubicBezTo>
                    <a:pt x="16" y="17"/>
                    <a:pt x="16" y="17"/>
                    <a:pt x="16" y="17"/>
                  </a:cubicBezTo>
                  <a:cubicBezTo>
                    <a:pt x="17" y="17"/>
                    <a:pt x="17" y="17"/>
                    <a:pt x="17" y="17"/>
                  </a:cubicBezTo>
                  <a:cubicBezTo>
                    <a:pt x="17" y="17"/>
                    <a:pt x="17" y="17"/>
                    <a:pt x="17" y="17"/>
                  </a:cubicBezTo>
                  <a:cubicBezTo>
                    <a:pt x="17" y="16"/>
                    <a:pt x="17" y="16"/>
                    <a:pt x="17" y="16"/>
                  </a:cubicBezTo>
                  <a:cubicBezTo>
                    <a:pt x="14" y="13"/>
                    <a:pt x="14" y="13"/>
                    <a:pt x="14" y="13"/>
                  </a:cubicBezTo>
                  <a:cubicBezTo>
                    <a:pt x="11" y="10"/>
                    <a:pt x="11" y="10"/>
                    <a:pt x="11" y="10"/>
                  </a:cubicBezTo>
                  <a:cubicBezTo>
                    <a:pt x="11" y="10"/>
                    <a:pt x="11" y="10"/>
                    <a:pt x="11" y="10"/>
                  </a:cubicBezTo>
                  <a:cubicBezTo>
                    <a:pt x="11" y="9"/>
                    <a:pt x="11" y="9"/>
                    <a:pt x="11" y="9"/>
                  </a:cubicBezTo>
                  <a:cubicBezTo>
                    <a:pt x="10" y="9"/>
                    <a:pt x="10" y="9"/>
                    <a:pt x="10" y="9"/>
                  </a:cubicBezTo>
                  <a:cubicBezTo>
                    <a:pt x="10" y="8"/>
                    <a:pt x="10" y="8"/>
                    <a:pt x="10" y="8"/>
                  </a:cubicBezTo>
                  <a:cubicBezTo>
                    <a:pt x="9" y="7"/>
                    <a:pt x="9" y="7"/>
                    <a:pt x="9" y="7"/>
                  </a:cubicBezTo>
                  <a:cubicBezTo>
                    <a:pt x="9" y="7"/>
                    <a:pt x="9" y="7"/>
                    <a:pt x="9" y="7"/>
                  </a:cubicBezTo>
                  <a:cubicBezTo>
                    <a:pt x="9" y="7"/>
                    <a:pt x="9" y="7"/>
                    <a:pt x="9" y="7"/>
                  </a:cubicBezTo>
                  <a:cubicBezTo>
                    <a:pt x="9" y="6"/>
                    <a:pt x="9" y="6"/>
                    <a:pt x="9" y="6"/>
                  </a:cubicBezTo>
                  <a:cubicBezTo>
                    <a:pt x="9" y="5"/>
                    <a:pt x="9" y="5"/>
                    <a:pt x="9" y="5"/>
                  </a:cubicBezTo>
                  <a:cubicBezTo>
                    <a:pt x="9" y="5"/>
                    <a:pt x="9" y="5"/>
                    <a:pt x="9" y="5"/>
                  </a:cubicBezTo>
                  <a:cubicBezTo>
                    <a:pt x="10" y="6"/>
                    <a:pt x="10" y="6"/>
                    <a:pt x="10" y="6"/>
                  </a:cubicBezTo>
                  <a:cubicBezTo>
                    <a:pt x="11" y="6"/>
                    <a:pt x="11" y="6"/>
                    <a:pt x="11" y="6"/>
                  </a:cubicBezTo>
                  <a:cubicBezTo>
                    <a:pt x="11" y="6"/>
                    <a:pt x="11" y="6"/>
                    <a:pt x="11" y="6"/>
                  </a:cubicBezTo>
                  <a:cubicBezTo>
                    <a:pt x="11" y="5"/>
                    <a:pt x="11" y="5"/>
                    <a:pt x="11" y="5"/>
                  </a:cubicBezTo>
                  <a:cubicBezTo>
                    <a:pt x="12" y="5"/>
                    <a:pt x="12" y="5"/>
                    <a:pt x="12" y="5"/>
                  </a:cubicBezTo>
                  <a:cubicBezTo>
                    <a:pt x="13" y="5"/>
                    <a:pt x="13" y="5"/>
                    <a:pt x="13" y="5"/>
                  </a:cubicBezTo>
                  <a:cubicBezTo>
                    <a:pt x="13" y="5"/>
                    <a:pt x="13" y="5"/>
                    <a:pt x="13" y="5"/>
                  </a:cubicBezTo>
                  <a:cubicBezTo>
                    <a:pt x="14" y="5"/>
                    <a:pt x="14" y="5"/>
                    <a:pt x="14" y="5"/>
                  </a:cubicBezTo>
                  <a:cubicBezTo>
                    <a:pt x="14" y="5"/>
                    <a:pt x="14" y="5"/>
                    <a:pt x="14" y="5"/>
                  </a:cubicBezTo>
                  <a:cubicBezTo>
                    <a:pt x="15" y="5"/>
                    <a:pt x="15" y="5"/>
                    <a:pt x="15" y="5"/>
                  </a:cubicBezTo>
                  <a:cubicBezTo>
                    <a:pt x="15" y="6"/>
                    <a:pt x="15" y="6"/>
                    <a:pt x="15" y="6"/>
                  </a:cubicBezTo>
                  <a:cubicBezTo>
                    <a:pt x="16" y="5"/>
                    <a:pt x="16" y="5"/>
                    <a:pt x="16" y="5"/>
                  </a:cubicBezTo>
                  <a:cubicBezTo>
                    <a:pt x="17" y="6"/>
                    <a:pt x="17" y="6"/>
                    <a:pt x="17" y="6"/>
                  </a:cubicBezTo>
                  <a:cubicBezTo>
                    <a:pt x="18" y="5"/>
                    <a:pt x="18" y="5"/>
                    <a:pt x="18" y="5"/>
                  </a:cubicBezTo>
                  <a:cubicBezTo>
                    <a:pt x="18" y="6"/>
                    <a:pt x="18" y="6"/>
                    <a:pt x="18" y="6"/>
                  </a:cubicBezTo>
                  <a:cubicBezTo>
                    <a:pt x="19" y="6"/>
                    <a:pt x="19" y="6"/>
                    <a:pt x="19" y="6"/>
                  </a:cubicBezTo>
                  <a:cubicBezTo>
                    <a:pt x="20" y="6"/>
                    <a:pt x="20" y="6"/>
                    <a:pt x="20" y="6"/>
                  </a:cubicBezTo>
                  <a:cubicBezTo>
                    <a:pt x="20" y="6"/>
                    <a:pt x="20" y="6"/>
                    <a:pt x="20" y="6"/>
                  </a:cubicBezTo>
                  <a:cubicBezTo>
                    <a:pt x="21" y="6"/>
                    <a:pt x="21" y="6"/>
                    <a:pt x="21" y="6"/>
                  </a:cubicBezTo>
                  <a:cubicBezTo>
                    <a:pt x="23" y="7"/>
                    <a:pt x="23" y="7"/>
                    <a:pt x="23" y="7"/>
                  </a:cubicBezTo>
                  <a:cubicBezTo>
                    <a:pt x="23" y="7"/>
                    <a:pt x="23" y="7"/>
                    <a:pt x="23" y="7"/>
                  </a:cubicBezTo>
                  <a:close/>
                  <a:moveTo>
                    <a:pt x="14" y="16"/>
                  </a:moveTo>
                  <a:cubicBezTo>
                    <a:pt x="14" y="16"/>
                    <a:pt x="15" y="16"/>
                    <a:pt x="15" y="16"/>
                  </a:cubicBezTo>
                  <a:cubicBezTo>
                    <a:pt x="16" y="17"/>
                    <a:pt x="16" y="17"/>
                    <a:pt x="16" y="17"/>
                  </a:cubicBezTo>
                  <a:cubicBezTo>
                    <a:pt x="14" y="17"/>
                    <a:pt x="14" y="17"/>
                    <a:pt x="14" y="17"/>
                  </a:cubicBezTo>
                  <a:cubicBezTo>
                    <a:pt x="14" y="16"/>
                    <a:pt x="14" y="16"/>
                    <a:pt x="14" y="16"/>
                  </a:cubicBezTo>
                  <a:close/>
                  <a:moveTo>
                    <a:pt x="12" y="15"/>
                  </a:moveTo>
                  <a:cubicBezTo>
                    <a:pt x="15" y="15"/>
                    <a:pt x="15" y="15"/>
                    <a:pt x="15" y="15"/>
                  </a:cubicBezTo>
                  <a:cubicBezTo>
                    <a:pt x="14" y="16"/>
                    <a:pt x="14" y="16"/>
                    <a:pt x="14" y="16"/>
                  </a:cubicBezTo>
                  <a:cubicBezTo>
                    <a:pt x="12" y="15"/>
                    <a:pt x="12" y="15"/>
                    <a:pt x="12" y="15"/>
                  </a:cubicBezTo>
                  <a:close/>
                  <a:moveTo>
                    <a:pt x="13" y="14"/>
                  </a:moveTo>
                  <a:cubicBezTo>
                    <a:pt x="14" y="14"/>
                    <a:pt x="14" y="14"/>
                    <a:pt x="14" y="14"/>
                  </a:cubicBezTo>
                  <a:cubicBezTo>
                    <a:pt x="15" y="15"/>
                    <a:pt x="15" y="15"/>
                    <a:pt x="15" y="15"/>
                  </a:cubicBezTo>
                  <a:cubicBezTo>
                    <a:pt x="14" y="15"/>
                    <a:pt x="14" y="15"/>
                    <a:pt x="14" y="15"/>
                  </a:cubicBezTo>
                  <a:cubicBezTo>
                    <a:pt x="13" y="15"/>
                    <a:pt x="13" y="15"/>
                    <a:pt x="13" y="15"/>
                  </a:cubicBezTo>
                  <a:cubicBezTo>
                    <a:pt x="13" y="14"/>
                    <a:pt x="13" y="14"/>
                    <a:pt x="13" y="14"/>
                  </a:cubicBezTo>
                  <a:close/>
                  <a:moveTo>
                    <a:pt x="6" y="9"/>
                  </a:moveTo>
                  <a:cubicBezTo>
                    <a:pt x="7" y="9"/>
                    <a:pt x="7" y="9"/>
                    <a:pt x="7" y="9"/>
                  </a:cubicBezTo>
                  <a:cubicBezTo>
                    <a:pt x="7" y="10"/>
                    <a:pt x="7" y="10"/>
                    <a:pt x="7" y="10"/>
                  </a:cubicBezTo>
                  <a:cubicBezTo>
                    <a:pt x="7" y="10"/>
                    <a:pt x="7" y="10"/>
                    <a:pt x="7" y="10"/>
                  </a:cubicBezTo>
                  <a:cubicBezTo>
                    <a:pt x="6" y="9"/>
                    <a:pt x="6" y="9"/>
                    <a:pt x="6" y="9"/>
                  </a:cubicBezTo>
                  <a:close/>
                  <a:moveTo>
                    <a:pt x="5" y="8"/>
                  </a:moveTo>
                  <a:cubicBezTo>
                    <a:pt x="6" y="9"/>
                    <a:pt x="6" y="9"/>
                    <a:pt x="6" y="9"/>
                  </a:cubicBezTo>
                  <a:cubicBezTo>
                    <a:pt x="5" y="9"/>
                    <a:pt x="5" y="9"/>
                    <a:pt x="5" y="9"/>
                  </a:cubicBezTo>
                  <a:cubicBezTo>
                    <a:pt x="5" y="8"/>
                    <a:pt x="5" y="8"/>
                    <a:pt x="5" y="8"/>
                  </a:cubicBezTo>
                  <a:close/>
                  <a:moveTo>
                    <a:pt x="6" y="11"/>
                  </a:moveTo>
                  <a:cubicBezTo>
                    <a:pt x="7" y="11"/>
                    <a:pt x="7" y="11"/>
                    <a:pt x="7" y="11"/>
                  </a:cubicBezTo>
                  <a:cubicBezTo>
                    <a:pt x="7" y="12"/>
                    <a:pt x="7" y="12"/>
                    <a:pt x="7" y="12"/>
                  </a:cubicBezTo>
                  <a:cubicBezTo>
                    <a:pt x="6" y="11"/>
                    <a:pt x="6" y="11"/>
                    <a:pt x="6" y="11"/>
                  </a:cubicBezTo>
                  <a:close/>
                  <a:moveTo>
                    <a:pt x="5" y="9"/>
                  </a:moveTo>
                  <a:cubicBezTo>
                    <a:pt x="5" y="10"/>
                    <a:pt x="5" y="10"/>
                    <a:pt x="5" y="10"/>
                  </a:cubicBezTo>
                  <a:cubicBezTo>
                    <a:pt x="5" y="10"/>
                    <a:pt x="5" y="10"/>
                    <a:pt x="5" y="10"/>
                  </a:cubicBezTo>
                  <a:cubicBezTo>
                    <a:pt x="5" y="9"/>
                    <a:pt x="5" y="9"/>
                    <a:pt x="5" y="9"/>
                  </a:cubicBezTo>
                  <a:close/>
                  <a:moveTo>
                    <a:pt x="3" y="7"/>
                  </a:moveTo>
                  <a:cubicBezTo>
                    <a:pt x="4" y="8"/>
                    <a:pt x="4" y="8"/>
                    <a:pt x="4" y="8"/>
                  </a:cubicBezTo>
                  <a:cubicBezTo>
                    <a:pt x="5" y="9"/>
                    <a:pt x="5" y="9"/>
                    <a:pt x="5" y="9"/>
                  </a:cubicBezTo>
                  <a:cubicBezTo>
                    <a:pt x="4" y="9"/>
                    <a:pt x="4" y="9"/>
                    <a:pt x="4" y="9"/>
                  </a:cubicBezTo>
                  <a:cubicBezTo>
                    <a:pt x="3" y="8"/>
                    <a:pt x="3" y="8"/>
                    <a:pt x="3" y="8"/>
                  </a:cubicBezTo>
                  <a:cubicBezTo>
                    <a:pt x="4" y="8"/>
                    <a:pt x="4" y="8"/>
                    <a:pt x="4" y="8"/>
                  </a:cubicBezTo>
                  <a:cubicBezTo>
                    <a:pt x="3" y="7"/>
                    <a:pt x="3" y="7"/>
                    <a:pt x="3" y="7"/>
                  </a:cubicBezTo>
                  <a:close/>
                  <a:moveTo>
                    <a:pt x="4" y="5"/>
                  </a:moveTo>
                  <a:cubicBezTo>
                    <a:pt x="5" y="7"/>
                    <a:pt x="5" y="7"/>
                    <a:pt x="5" y="7"/>
                  </a:cubicBezTo>
                  <a:cubicBezTo>
                    <a:pt x="4" y="7"/>
                    <a:pt x="4" y="7"/>
                    <a:pt x="4" y="7"/>
                  </a:cubicBezTo>
                  <a:cubicBezTo>
                    <a:pt x="4" y="7"/>
                    <a:pt x="4" y="7"/>
                    <a:pt x="4" y="7"/>
                  </a:cubicBezTo>
                  <a:cubicBezTo>
                    <a:pt x="3" y="7"/>
                    <a:pt x="3" y="7"/>
                    <a:pt x="3" y="7"/>
                  </a:cubicBezTo>
                  <a:cubicBezTo>
                    <a:pt x="3" y="6"/>
                    <a:pt x="3" y="6"/>
                    <a:pt x="3" y="6"/>
                  </a:cubicBezTo>
                  <a:cubicBezTo>
                    <a:pt x="3" y="6"/>
                    <a:pt x="4" y="5"/>
                    <a:pt x="4" y="5"/>
                  </a:cubicBez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59" name="Freeform 56"/>
            <p:cNvSpPr/>
            <p:nvPr/>
          </p:nvSpPr>
          <p:spPr bwMode="auto">
            <a:xfrm>
              <a:off x="4597952" y="2240588"/>
              <a:ext cx="75912" cy="63045"/>
            </a:xfrm>
            <a:custGeom>
              <a:avLst/>
              <a:gdLst>
                <a:gd name="T0" fmla="*/ 30 w 59"/>
                <a:gd name="T1" fmla="*/ 41 h 49"/>
                <a:gd name="T2" fmla="*/ 7 w 59"/>
                <a:gd name="T3" fmla="*/ 19 h 49"/>
                <a:gd name="T4" fmla="*/ 7 w 59"/>
                <a:gd name="T5" fmla="*/ 15 h 49"/>
                <a:gd name="T6" fmla="*/ 4 w 59"/>
                <a:gd name="T7" fmla="*/ 11 h 49"/>
                <a:gd name="T8" fmla="*/ 0 w 59"/>
                <a:gd name="T9" fmla="*/ 8 h 49"/>
                <a:gd name="T10" fmla="*/ 0 w 59"/>
                <a:gd name="T11" fmla="*/ 4 h 49"/>
                <a:gd name="T12" fmla="*/ 0 w 59"/>
                <a:gd name="T13" fmla="*/ 0 h 49"/>
                <a:gd name="T14" fmla="*/ 7 w 59"/>
                <a:gd name="T15" fmla="*/ 4 h 49"/>
                <a:gd name="T16" fmla="*/ 7 w 59"/>
                <a:gd name="T17" fmla="*/ 0 h 49"/>
                <a:gd name="T18" fmla="*/ 15 w 59"/>
                <a:gd name="T19" fmla="*/ 0 h 49"/>
                <a:gd name="T20" fmla="*/ 18 w 59"/>
                <a:gd name="T21" fmla="*/ 0 h 49"/>
                <a:gd name="T22" fmla="*/ 22 w 59"/>
                <a:gd name="T23" fmla="*/ 0 h 49"/>
                <a:gd name="T24" fmla="*/ 26 w 59"/>
                <a:gd name="T25" fmla="*/ 0 h 49"/>
                <a:gd name="T26" fmla="*/ 33 w 59"/>
                <a:gd name="T27" fmla="*/ 0 h 49"/>
                <a:gd name="T28" fmla="*/ 37 w 59"/>
                <a:gd name="T29" fmla="*/ 4 h 49"/>
                <a:gd name="T30" fmla="*/ 41 w 59"/>
                <a:gd name="T31" fmla="*/ 4 h 49"/>
                <a:gd name="T32" fmla="*/ 52 w 59"/>
                <a:gd name="T33" fmla="*/ 8 h 49"/>
                <a:gd name="T34" fmla="*/ 52 w 59"/>
                <a:gd name="T35" fmla="*/ 8 h 49"/>
                <a:gd name="T36" fmla="*/ 56 w 59"/>
                <a:gd name="T37" fmla="*/ 11 h 49"/>
                <a:gd name="T38" fmla="*/ 52 w 59"/>
                <a:gd name="T39" fmla="*/ 15 h 49"/>
                <a:gd name="T40" fmla="*/ 59 w 59"/>
                <a:gd name="T41" fmla="*/ 19 h 49"/>
                <a:gd name="T42" fmla="*/ 59 w 59"/>
                <a:gd name="T43" fmla="*/ 23 h 49"/>
                <a:gd name="T44" fmla="*/ 56 w 59"/>
                <a:gd name="T45" fmla="*/ 23 h 49"/>
                <a:gd name="T46" fmla="*/ 59 w 59"/>
                <a:gd name="T47" fmla="*/ 30 h 49"/>
                <a:gd name="T48" fmla="*/ 56 w 59"/>
                <a:gd name="T49" fmla="*/ 30 h 49"/>
                <a:gd name="T50" fmla="*/ 48 w 59"/>
                <a:gd name="T51" fmla="*/ 30 h 49"/>
                <a:gd name="T52" fmla="*/ 52 w 59"/>
                <a:gd name="T53" fmla="*/ 34 h 49"/>
                <a:gd name="T54" fmla="*/ 52 w 59"/>
                <a:gd name="T55" fmla="*/ 37 h 49"/>
                <a:gd name="T56" fmla="*/ 48 w 59"/>
                <a:gd name="T57" fmla="*/ 41 h 49"/>
                <a:gd name="T58" fmla="*/ 44 w 59"/>
                <a:gd name="T59" fmla="*/ 49 h 49"/>
                <a:gd name="T60" fmla="*/ 41 w 59"/>
                <a:gd name="T61" fmla="*/ 45 h 49"/>
                <a:gd name="T62" fmla="*/ 33 w 59"/>
                <a:gd name="T63" fmla="*/ 45 h 49"/>
                <a:gd name="T64" fmla="*/ 30 w 59"/>
                <a:gd name="T65" fmla="*/ 4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 h="49">
                  <a:moveTo>
                    <a:pt x="30" y="45"/>
                  </a:moveTo>
                  <a:lnTo>
                    <a:pt x="30" y="41"/>
                  </a:lnTo>
                  <a:lnTo>
                    <a:pt x="18" y="30"/>
                  </a:lnTo>
                  <a:lnTo>
                    <a:pt x="7" y="19"/>
                  </a:lnTo>
                  <a:lnTo>
                    <a:pt x="7" y="19"/>
                  </a:lnTo>
                  <a:lnTo>
                    <a:pt x="7" y="15"/>
                  </a:lnTo>
                  <a:lnTo>
                    <a:pt x="4" y="15"/>
                  </a:lnTo>
                  <a:lnTo>
                    <a:pt x="4" y="11"/>
                  </a:lnTo>
                  <a:lnTo>
                    <a:pt x="0" y="8"/>
                  </a:lnTo>
                  <a:lnTo>
                    <a:pt x="0" y="8"/>
                  </a:lnTo>
                  <a:lnTo>
                    <a:pt x="0" y="8"/>
                  </a:lnTo>
                  <a:lnTo>
                    <a:pt x="0" y="4"/>
                  </a:lnTo>
                  <a:lnTo>
                    <a:pt x="0" y="0"/>
                  </a:lnTo>
                  <a:lnTo>
                    <a:pt x="0" y="0"/>
                  </a:lnTo>
                  <a:lnTo>
                    <a:pt x="4" y="4"/>
                  </a:lnTo>
                  <a:lnTo>
                    <a:pt x="7" y="4"/>
                  </a:lnTo>
                  <a:lnTo>
                    <a:pt x="7" y="4"/>
                  </a:lnTo>
                  <a:lnTo>
                    <a:pt x="7" y="0"/>
                  </a:lnTo>
                  <a:lnTo>
                    <a:pt x="11" y="0"/>
                  </a:lnTo>
                  <a:lnTo>
                    <a:pt x="15" y="0"/>
                  </a:lnTo>
                  <a:lnTo>
                    <a:pt x="15" y="0"/>
                  </a:lnTo>
                  <a:lnTo>
                    <a:pt x="18" y="0"/>
                  </a:lnTo>
                  <a:lnTo>
                    <a:pt x="18" y="0"/>
                  </a:lnTo>
                  <a:lnTo>
                    <a:pt x="22" y="0"/>
                  </a:lnTo>
                  <a:lnTo>
                    <a:pt x="22" y="4"/>
                  </a:lnTo>
                  <a:lnTo>
                    <a:pt x="26" y="0"/>
                  </a:lnTo>
                  <a:lnTo>
                    <a:pt x="30" y="4"/>
                  </a:lnTo>
                  <a:lnTo>
                    <a:pt x="33" y="0"/>
                  </a:lnTo>
                  <a:lnTo>
                    <a:pt x="33" y="4"/>
                  </a:lnTo>
                  <a:lnTo>
                    <a:pt x="37" y="4"/>
                  </a:lnTo>
                  <a:lnTo>
                    <a:pt x="41" y="4"/>
                  </a:lnTo>
                  <a:lnTo>
                    <a:pt x="41" y="4"/>
                  </a:lnTo>
                  <a:lnTo>
                    <a:pt x="44" y="4"/>
                  </a:lnTo>
                  <a:lnTo>
                    <a:pt x="52" y="8"/>
                  </a:lnTo>
                  <a:lnTo>
                    <a:pt x="52" y="8"/>
                  </a:lnTo>
                  <a:lnTo>
                    <a:pt x="52" y="8"/>
                  </a:lnTo>
                  <a:lnTo>
                    <a:pt x="56" y="8"/>
                  </a:lnTo>
                  <a:lnTo>
                    <a:pt x="56" y="11"/>
                  </a:lnTo>
                  <a:lnTo>
                    <a:pt x="52" y="15"/>
                  </a:lnTo>
                  <a:lnTo>
                    <a:pt x="52" y="15"/>
                  </a:lnTo>
                  <a:lnTo>
                    <a:pt x="56" y="19"/>
                  </a:lnTo>
                  <a:lnTo>
                    <a:pt x="59" y="19"/>
                  </a:lnTo>
                  <a:lnTo>
                    <a:pt x="59" y="23"/>
                  </a:lnTo>
                  <a:lnTo>
                    <a:pt x="59" y="23"/>
                  </a:lnTo>
                  <a:lnTo>
                    <a:pt x="56" y="23"/>
                  </a:lnTo>
                  <a:lnTo>
                    <a:pt x="56" y="23"/>
                  </a:lnTo>
                  <a:lnTo>
                    <a:pt x="56" y="26"/>
                  </a:lnTo>
                  <a:lnTo>
                    <a:pt x="59" y="30"/>
                  </a:lnTo>
                  <a:lnTo>
                    <a:pt x="56" y="34"/>
                  </a:lnTo>
                  <a:lnTo>
                    <a:pt x="56" y="30"/>
                  </a:lnTo>
                  <a:lnTo>
                    <a:pt x="52" y="30"/>
                  </a:lnTo>
                  <a:lnTo>
                    <a:pt x="48" y="30"/>
                  </a:lnTo>
                  <a:lnTo>
                    <a:pt x="48" y="34"/>
                  </a:lnTo>
                  <a:lnTo>
                    <a:pt x="52" y="34"/>
                  </a:lnTo>
                  <a:lnTo>
                    <a:pt x="52" y="37"/>
                  </a:lnTo>
                  <a:lnTo>
                    <a:pt x="52" y="37"/>
                  </a:lnTo>
                  <a:lnTo>
                    <a:pt x="48" y="37"/>
                  </a:lnTo>
                  <a:lnTo>
                    <a:pt x="48" y="41"/>
                  </a:lnTo>
                  <a:lnTo>
                    <a:pt x="48" y="45"/>
                  </a:lnTo>
                  <a:lnTo>
                    <a:pt x="44" y="49"/>
                  </a:lnTo>
                  <a:lnTo>
                    <a:pt x="44" y="49"/>
                  </a:lnTo>
                  <a:lnTo>
                    <a:pt x="41" y="45"/>
                  </a:lnTo>
                  <a:lnTo>
                    <a:pt x="37" y="45"/>
                  </a:lnTo>
                  <a:lnTo>
                    <a:pt x="33" y="45"/>
                  </a:lnTo>
                  <a:lnTo>
                    <a:pt x="30" y="45"/>
                  </a:lnTo>
                  <a:lnTo>
                    <a:pt x="30" y="4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60" name="Freeform 57"/>
            <p:cNvSpPr/>
            <p:nvPr/>
          </p:nvSpPr>
          <p:spPr bwMode="auto">
            <a:xfrm>
              <a:off x="4550346" y="2203276"/>
              <a:ext cx="61758" cy="37313"/>
            </a:xfrm>
            <a:custGeom>
              <a:avLst/>
              <a:gdLst>
                <a:gd name="T0" fmla="*/ 4 w 48"/>
                <a:gd name="T1" fmla="*/ 29 h 29"/>
                <a:gd name="T2" fmla="*/ 7 w 48"/>
                <a:gd name="T3" fmla="*/ 29 h 29"/>
                <a:gd name="T4" fmla="*/ 11 w 48"/>
                <a:gd name="T5" fmla="*/ 26 h 29"/>
                <a:gd name="T6" fmla="*/ 15 w 48"/>
                <a:gd name="T7" fmla="*/ 26 h 29"/>
                <a:gd name="T8" fmla="*/ 22 w 48"/>
                <a:gd name="T9" fmla="*/ 26 h 29"/>
                <a:gd name="T10" fmla="*/ 26 w 48"/>
                <a:gd name="T11" fmla="*/ 26 h 29"/>
                <a:gd name="T12" fmla="*/ 26 w 48"/>
                <a:gd name="T13" fmla="*/ 22 h 29"/>
                <a:gd name="T14" fmla="*/ 33 w 48"/>
                <a:gd name="T15" fmla="*/ 18 h 29"/>
                <a:gd name="T16" fmla="*/ 33 w 48"/>
                <a:gd name="T17" fmla="*/ 14 h 29"/>
                <a:gd name="T18" fmla="*/ 41 w 48"/>
                <a:gd name="T19" fmla="*/ 11 h 29"/>
                <a:gd name="T20" fmla="*/ 48 w 48"/>
                <a:gd name="T21" fmla="*/ 11 h 29"/>
                <a:gd name="T22" fmla="*/ 48 w 48"/>
                <a:gd name="T23" fmla="*/ 3 h 29"/>
                <a:gd name="T24" fmla="*/ 44 w 48"/>
                <a:gd name="T25" fmla="*/ 0 h 29"/>
                <a:gd name="T26" fmla="*/ 41 w 48"/>
                <a:gd name="T27" fmla="*/ 3 h 29"/>
                <a:gd name="T28" fmla="*/ 33 w 48"/>
                <a:gd name="T29" fmla="*/ 7 h 29"/>
                <a:gd name="T30" fmla="*/ 33 w 48"/>
                <a:gd name="T31" fmla="*/ 7 h 29"/>
                <a:gd name="T32" fmla="*/ 30 w 48"/>
                <a:gd name="T33" fmla="*/ 7 h 29"/>
                <a:gd name="T34" fmla="*/ 26 w 48"/>
                <a:gd name="T35" fmla="*/ 7 h 29"/>
                <a:gd name="T36" fmla="*/ 22 w 48"/>
                <a:gd name="T37" fmla="*/ 7 h 29"/>
                <a:gd name="T38" fmla="*/ 18 w 48"/>
                <a:gd name="T39" fmla="*/ 7 h 29"/>
                <a:gd name="T40" fmla="*/ 15 w 48"/>
                <a:gd name="T41" fmla="*/ 7 h 29"/>
                <a:gd name="T42" fmla="*/ 7 w 48"/>
                <a:gd name="T43" fmla="*/ 7 h 29"/>
                <a:gd name="T44" fmla="*/ 7 w 48"/>
                <a:gd name="T45" fmla="*/ 7 h 29"/>
                <a:gd name="T46" fmla="*/ 4 w 48"/>
                <a:gd name="T47" fmla="*/ 11 h 29"/>
                <a:gd name="T48" fmla="*/ 4 w 48"/>
                <a:gd name="T49" fmla="*/ 14 h 29"/>
                <a:gd name="T50" fmla="*/ 0 w 48"/>
                <a:gd name="T51" fmla="*/ 18 h 29"/>
                <a:gd name="T52" fmla="*/ 4 w 48"/>
                <a:gd name="T53" fmla="*/ 22 h 29"/>
                <a:gd name="T54" fmla="*/ 4 w 48"/>
                <a:gd name="T55" fmla="*/ 22 h 29"/>
                <a:gd name="T56" fmla="*/ 7 w 48"/>
                <a:gd name="T57" fmla="*/ 22 h 29"/>
                <a:gd name="T58" fmla="*/ 7 w 48"/>
                <a:gd name="T59" fmla="*/ 26 h 29"/>
                <a:gd name="T60" fmla="*/ 4 w 48"/>
                <a:gd name="T61" fmla="*/ 26 h 29"/>
                <a:gd name="T62" fmla="*/ 4 w 48"/>
                <a:gd name="T63"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 h="29">
                  <a:moveTo>
                    <a:pt x="4" y="29"/>
                  </a:moveTo>
                  <a:lnTo>
                    <a:pt x="7" y="29"/>
                  </a:lnTo>
                  <a:lnTo>
                    <a:pt x="11" y="26"/>
                  </a:lnTo>
                  <a:lnTo>
                    <a:pt x="15" y="26"/>
                  </a:lnTo>
                  <a:lnTo>
                    <a:pt x="22" y="26"/>
                  </a:lnTo>
                  <a:lnTo>
                    <a:pt x="26" y="26"/>
                  </a:lnTo>
                  <a:lnTo>
                    <a:pt x="26" y="22"/>
                  </a:lnTo>
                  <a:lnTo>
                    <a:pt x="33" y="18"/>
                  </a:lnTo>
                  <a:lnTo>
                    <a:pt x="33" y="14"/>
                  </a:lnTo>
                  <a:lnTo>
                    <a:pt x="41" y="11"/>
                  </a:lnTo>
                  <a:lnTo>
                    <a:pt x="48" y="11"/>
                  </a:lnTo>
                  <a:lnTo>
                    <a:pt x="48" y="3"/>
                  </a:lnTo>
                  <a:lnTo>
                    <a:pt x="44" y="0"/>
                  </a:lnTo>
                  <a:lnTo>
                    <a:pt x="41" y="3"/>
                  </a:lnTo>
                  <a:lnTo>
                    <a:pt x="33" y="7"/>
                  </a:lnTo>
                  <a:lnTo>
                    <a:pt x="33" y="7"/>
                  </a:lnTo>
                  <a:lnTo>
                    <a:pt x="30" y="7"/>
                  </a:lnTo>
                  <a:lnTo>
                    <a:pt x="26" y="7"/>
                  </a:lnTo>
                  <a:lnTo>
                    <a:pt x="22" y="7"/>
                  </a:lnTo>
                  <a:lnTo>
                    <a:pt x="18" y="7"/>
                  </a:lnTo>
                  <a:lnTo>
                    <a:pt x="15" y="7"/>
                  </a:lnTo>
                  <a:lnTo>
                    <a:pt x="7" y="7"/>
                  </a:lnTo>
                  <a:lnTo>
                    <a:pt x="7" y="7"/>
                  </a:lnTo>
                  <a:lnTo>
                    <a:pt x="4" y="11"/>
                  </a:lnTo>
                  <a:lnTo>
                    <a:pt x="4" y="14"/>
                  </a:lnTo>
                  <a:lnTo>
                    <a:pt x="0" y="18"/>
                  </a:lnTo>
                  <a:lnTo>
                    <a:pt x="4" y="22"/>
                  </a:lnTo>
                  <a:lnTo>
                    <a:pt x="4" y="22"/>
                  </a:lnTo>
                  <a:lnTo>
                    <a:pt x="7" y="22"/>
                  </a:lnTo>
                  <a:lnTo>
                    <a:pt x="7" y="26"/>
                  </a:lnTo>
                  <a:lnTo>
                    <a:pt x="4" y="26"/>
                  </a:lnTo>
                  <a:lnTo>
                    <a:pt x="4" y="2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61" name="Freeform 58"/>
            <p:cNvSpPr/>
            <p:nvPr/>
          </p:nvSpPr>
          <p:spPr bwMode="auto">
            <a:xfrm>
              <a:off x="4474436" y="2150523"/>
              <a:ext cx="142816" cy="61758"/>
            </a:xfrm>
            <a:custGeom>
              <a:avLst/>
              <a:gdLst>
                <a:gd name="T0" fmla="*/ 66 w 111"/>
                <a:gd name="T1" fmla="*/ 48 h 48"/>
                <a:gd name="T2" fmla="*/ 77 w 111"/>
                <a:gd name="T3" fmla="*/ 48 h 48"/>
                <a:gd name="T4" fmla="*/ 85 w 111"/>
                <a:gd name="T5" fmla="*/ 48 h 48"/>
                <a:gd name="T6" fmla="*/ 92 w 111"/>
                <a:gd name="T7" fmla="*/ 48 h 48"/>
                <a:gd name="T8" fmla="*/ 100 w 111"/>
                <a:gd name="T9" fmla="*/ 44 h 48"/>
                <a:gd name="T10" fmla="*/ 107 w 111"/>
                <a:gd name="T11" fmla="*/ 37 h 48"/>
                <a:gd name="T12" fmla="*/ 107 w 111"/>
                <a:gd name="T13" fmla="*/ 33 h 48"/>
                <a:gd name="T14" fmla="*/ 103 w 111"/>
                <a:gd name="T15" fmla="*/ 26 h 48"/>
                <a:gd name="T16" fmla="*/ 111 w 111"/>
                <a:gd name="T17" fmla="*/ 26 h 48"/>
                <a:gd name="T18" fmla="*/ 111 w 111"/>
                <a:gd name="T19" fmla="*/ 18 h 48"/>
                <a:gd name="T20" fmla="*/ 111 w 111"/>
                <a:gd name="T21" fmla="*/ 7 h 48"/>
                <a:gd name="T22" fmla="*/ 103 w 111"/>
                <a:gd name="T23" fmla="*/ 4 h 48"/>
                <a:gd name="T24" fmla="*/ 92 w 111"/>
                <a:gd name="T25" fmla="*/ 4 h 48"/>
                <a:gd name="T26" fmla="*/ 81 w 111"/>
                <a:gd name="T27" fmla="*/ 0 h 48"/>
                <a:gd name="T28" fmla="*/ 77 w 111"/>
                <a:gd name="T29" fmla="*/ 4 h 48"/>
                <a:gd name="T30" fmla="*/ 77 w 111"/>
                <a:gd name="T31" fmla="*/ 7 h 48"/>
                <a:gd name="T32" fmla="*/ 70 w 111"/>
                <a:gd name="T33" fmla="*/ 7 h 48"/>
                <a:gd name="T34" fmla="*/ 59 w 111"/>
                <a:gd name="T35" fmla="*/ 4 h 48"/>
                <a:gd name="T36" fmla="*/ 59 w 111"/>
                <a:gd name="T37" fmla="*/ 11 h 48"/>
                <a:gd name="T38" fmla="*/ 55 w 111"/>
                <a:gd name="T39" fmla="*/ 11 h 48"/>
                <a:gd name="T40" fmla="*/ 48 w 111"/>
                <a:gd name="T41" fmla="*/ 18 h 48"/>
                <a:gd name="T42" fmla="*/ 52 w 111"/>
                <a:gd name="T43" fmla="*/ 22 h 48"/>
                <a:gd name="T44" fmla="*/ 48 w 111"/>
                <a:gd name="T45" fmla="*/ 26 h 48"/>
                <a:gd name="T46" fmla="*/ 40 w 111"/>
                <a:gd name="T47" fmla="*/ 26 h 48"/>
                <a:gd name="T48" fmla="*/ 37 w 111"/>
                <a:gd name="T49" fmla="*/ 26 h 48"/>
                <a:gd name="T50" fmla="*/ 29 w 111"/>
                <a:gd name="T51" fmla="*/ 30 h 48"/>
                <a:gd name="T52" fmla="*/ 22 w 111"/>
                <a:gd name="T53" fmla="*/ 30 h 48"/>
                <a:gd name="T54" fmla="*/ 15 w 111"/>
                <a:gd name="T55" fmla="*/ 26 h 48"/>
                <a:gd name="T56" fmla="*/ 11 w 111"/>
                <a:gd name="T57" fmla="*/ 30 h 48"/>
                <a:gd name="T58" fmla="*/ 7 w 111"/>
                <a:gd name="T59" fmla="*/ 30 h 48"/>
                <a:gd name="T60" fmla="*/ 0 w 111"/>
                <a:gd name="T61" fmla="*/ 30 h 48"/>
                <a:gd name="T62" fmla="*/ 0 w 111"/>
                <a:gd name="T63" fmla="*/ 30 h 48"/>
                <a:gd name="T64" fmla="*/ 0 w 111"/>
                <a:gd name="T65" fmla="*/ 33 h 48"/>
                <a:gd name="T66" fmla="*/ 3 w 111"/>
                <a:gd name="T67" fmla="*/ 37 h 48"/>
                <a:gd name="T68" fmla="*/ 7 w 111"/>
                <a:gd name="T69" fmla="*/ 37 h 48"/>
                <a:gd name="T70" fmla="*/ 11 w 111"/>
                <a:gd name="T71" fmla="*/ 37 h 48"/>
                <a:gd name="T72" fmla="*/ 18 w 111"/>
                <a:gd name="T73" fmla="*/ 37 h 48"/>
                <a:gd name="T74" fmla="*/ 22 w 111"/>
                <a:gd name="T75" fmla="*/ 41 h 48"/>
                <a:gd name="T76" fmla="*/ 33 w 111"/>
                <a:gd name="T77" fmla="*/ 37 h 48"/>
                <a:gd name="T78" fmla="*/ 40 w 111"/>
                <a:gd name="T79" fmla="*/ 41 h 48"/>
                <a:gd name="T80" fmla="*/ 59 w 111"/>
                <a:gd name="T81" fmla="*/ 44 h 48"/>
                <a:gd name="T82" fmla="*/ 66 w 111"/>
                <a:gd name="T8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1" h="48">
                  <a:moveTo>
                    <a:pt x="66" y="48"/>
                  </a:moveTo>
                  <a:lnTo>
                    <a:pt x="66" y="48"/>
                  </a:lnTo>
                  <a:lnTo>
                    <a:pt x="74" y="48"/>
                  </a:lnTo>
                  <a:lnTo>
                    <a:pt x="77" y="48"/>
                  </a:lnTo>
                  <a:lnTo>
                    <a:pt x="81" y="48"/>
                  </a:lnTo>
                  <a:lnTo>
                    <a:pt x="85" y="48"/>
                  </a:lnTo>
                  <a:lnTo>
                    <a:pt x="89" y="48"/>
                  </a:lnTo>
                  <a:lnTo>
                    <a:pt x="92" y="48"/>
                  </a:lnTo>
                  <a:lnTo>
                    <a:pt x="92" y="48"/>
                  </a:lnTo>
                  <a:lnTo>
                    <a:pt x="100" y="44"/>
                  </a:lnTo>
                  <a:lnTo>
                    <a:pt x="103" y="41"/>
                  </a:lnTo>
                  <a:lnTo>
                    <a:pt x="107" y="37"/>
                  </a:lnTo>
                  <a:lnTo>
                    <a:pt x="107" y="37"/>
                  </a:lnTo>
                  <a:lnTo>
                    <a:pt x="107" y="33"/>
                  </a:lnTo>
                  <a:lnTo>
                    <a:pt x="107" y="30"/>
                  </a:lnTo>
                  <a:lnTo>
                    <a:pt x="103" y="26"/>
                  </a:lnTo>
                  <a:lnTo>
                    <a:pt x="103" y="26"/>
                  </a:lnTo>
                  <a:lnTo>
                    <a:pt x="111" y="26"/>
                  </a:lnTo>
                  <a:lnTo>
                    <a:pt x="111" y="22"/>
                  </a:lnTo>
                  <a:lnTo>
                    <a:pt x="111" y="18"/>
                  </a:lnTo>
                  <a:lnTo>
                    <a:pt x="111" y="11"/>
                  </a:lnTo>
                  <a:lnTo>
                    <a:pt x="111" y="7"/>
                  </a:lnTo>
                  <a:lnTo>
                    <a:pt x="103" y="4"/>
                  </a:lnTo>
                  <a:lnTo>
                    <a:pt x="103" y="4"/>
                  </a:lnTo>
                  <a:lnTo>
                    <a:pt x="96" y="4"/>
                  </a:lnTo>
                  <a:lnTo>
                    <a:pt x="92" y="4"/>
                  </a:lnTo>
                  <a:lnTo>
                    <a:pt x="89" y="0"/>
                  </a:lnTo>
                  <a:lnTo>
                    <a:pt x="81" y="0"/>
                  </a:lnTo>
                  <a:lnTo>
                    <a:pt x="81" y="0"/>
                  </a:lnTo>
                  <a:lnTo>
                    <a:pt x="77" y="4"/>
                  </a:lnTo>
                  <a:lnTo>
                    <a:pt x="77" y="4"/>
                  </a:lnTo>
                  <a:lnTo>
                    <a:pt x="77" y="7"/>
                  </a:lnTo>
                  <a:lnTo>
                    <a:pt x="70" y="7"/>
                  </a:lnTo>
                  <a:lnTo>
                    <a:pt x="70" y="7"/>
                  </a:lnTo>
                  <a:lnTo>
                    <a:pt x="63" y="4"/>
                  </a:lnTo>
                  <a:lnTo>
                    <a:pt x="59" y="4"/>
                  </a:lnTo>
                  <a:lnTo>
                    <a:pt x="59" y="7"/>
                  </a:lnTo>
                  <a:lnTo>
                    <a:pt x="59" y="11"/>
                  </a:lnTo>
                  <a:lnTo>
                    <a:pt x="55" y="11"/>
                  </a:lnTo>
                  <a:lnTo>
                    <a:pt x="55" y="11"/>
                  </a:lnTo>
                  <a:lnTo>
                    <a:pt x="52" y="15"/>
                  </a:lnTo>
                  <a:lnTo>
                    <a:pt x="48" y="18"/>
                  </a:lnTo>
                  <a:lnTo>
                    <a:pt x="48" y="22"/>
                  </a:lnTo>
                  <a:lnTo>
                    <a:pt x="52" y="22"/>
                  </a:lnTo>
                  <a:lnTo>
                    <a:pt x="52" y="26"/>
                  </a:lnTo>
                  <a:lnTo>
                    <a:pt x="48" y="26"/>
                  </a:lnTo>
                  <a:lnTo>
                    <a:pt x="44" y="26"/>
                  </a:lnTo>
                  <a:lnTo>
                    <a:pt x="40" y="26"/>
                  </a:lnTo>
                  <a:lnTo>
                    <a:pt x="37" y="26"/>
                  </a:lnTo>
                  <a:lnTo>
                    <a:pt x="37" y="26"/>
                  </a:lnTo>
                  <a:lnTo>
                    <a:pt x="29" y="30"/>
                  </a:lnTo>
                  <a:lnTo>
                    <a:pt x="29" y="30"/>
                  </a:lnTo>
                  <a:lnTo>
                    <a:pt x="26" y="30"/>
                  </a:lnTo>
                  <a:lnTo>
                    <a:pt x="22" y="30"/>
                  </a:lnTo>
                  <a:lnTo>
                    <a:pt x="18" y="26"/>
                  </a:lnTo>
                  <a:lnTo>
                    <a:pt x="15" y="26"/>
                  </a:lnTo>
                  <a:lnTo>
                    <a:pt x="11" y="26"/>
                  </a:lnTo>
                  <a:lnTo>
                    <a:pt x="11" y="30"/>
                  </a:lnTo>
                  <a:lnTo>
                    <a:pt x="11" y="30"/>
                  </a:lnTo>
                  <a:lnTo>
                    <a:pt x="7" y="30"/>
                  </a:lnTo>
                  <a:lnTo>
                    <a:pt x="3" y="26"/>
                  </a:lnTo>
                  <a:lnTo>
                    <a:pt x="0" y="30"/>
                  </a:lnTo>
                  <a:lnTo>
                    <a:pt x="0" y="30"/>
                  </a:lnTo>
                  <a:lnTo>
                    <a:pt x="0" y="30"/>
                  </a:lnTo>
                  <a:lnTo>
                    <a:pt x="0" y="30"/>
                  </a:lnTo>
                  <a:lnTo>
                    <a:pt x="0" y="33"/>
                  </a:lnTo>
                  <a:lnTo>
                    <a:pt x="3" y="33"/>
                  </a:lnTo>
                  <a:lnTo>
                    <a:pt x="3" y="37"/>
                  </a:lnTo>
                  <a:lnTo>
                    <a:pt x="3" y="37"/>
                  </a:lnTo>
                  <a:lnTo>
                    <a:pt x="7" y="37"/>
                  </a:lnTo>
                  <a:lnTo>
                    <a:pt x="11" y="37"/>
                  </a:lnTo>
                  <a:lnTo>
                    <a:pt x="11" y="37"/>
                  </a:lnTo>
                  <a:lnTo>
                    <a:pt x="15" y="37"/>
                  </a:lnTo>
                  <a:lnTo>
                    <a:pt x="18" y="37"/>
                  </a:lnTo>
                  <a:lnTo>
                    <a:pt x="18" y="37"/>
                  </a:lnTo>
                  <a:lnTo>
                    <a:pt x="22" y="41"/>
                  </a:lnTo>
                  <a:lnTo>
                    <a:pt x="29" y="37"/>
                  </a:lnTo>
                  <a:lnTo>
                    <a:pt x="33" y="37"/>
                  </a:lnTo>
                  <a:lnTo>
                    <a:pt x="40" y="37"/>
                  </a:lnTo>
                  <a:lnTo>
                    <a:pt x="40" y="41"/>
                  </a:lnTo>
                  <a:lnTo>
                    <a:pt x="48" y="44"/>
                  </a:lnTo>
                  <a:lnTo>
                    <a:pt x="59" y="44"/>
                  </a:lnTo>
                  <a:lnTo>
                    <a:pt x="63" y="44"/>
                  </a:lnTo>
                  <a:lnTo>
                    <a:pt x="66" y="48"/>
                  </a:lnTo>
                  <a:lnTo>
                    <a:pt x="66" y="4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62" name="Freeform 59"/>
            <p:cNvSpPr/>
            <p:nvPr/>
          </p:nvSpPr>
          <p:spPr bwMode="auto">
            <a:xfrm>
              <a:off x="4555494" y="1997415"/>
              <a:ext cx="194282" cy="147963"/>
            </a:xfrm>
            <a:custGeom>
              <a:avLst/>
              <a:gdLst>
                <a:gd name="T0" fmla="*/ 92 w 151"/>
                <a:gd name="T1" fmla="*/ 115 h 115"/>
                <a:gd name="T2" fmla="*/ 96 w 151"/>
                <a:gd name="T3" fmla="*/ 111 h 115"/>
                <a:gd name="T4" fmla="*/ 100 w 151"/>
                <a:gd name="T5" fmla="*/ 111 h 115"/>
                <a:gd name="T6" fmla="*/ 107 w 151"/>
                <a:gd name="T7" fmla="*/ 111 h 115"/>
                <a:gd name="T8" fmla="*/ 111 w 151"/>
                <a:gd name="T9" fmla="*/ 111 h 115"/>
                <a:gd name="T10" fmla="*/ 118 w 151"/>
                <a:gd name="T11" fmla="*/ 111 h 115"/>
                <a:gd name="T12" fmla="*/ 129 w 151"/>
                <a:gd name="T13" fmla="*/ 115 h 115"/>
                <a:gd name="T14" fmla="*/ 133 w 151"/>
                <a:gd name="T15" fmla="*/ 111 h 115"/>
                <a:gd name="T16" fmla="*/ 144 w 151"/>
                <a:gd name="T17" fmla="*/ 97 h 115"/>
                <a:gd name="T18" fmla="*/ 148 w 151"/>
                <a:gd name="T19" fmla="*/ 89 h 115"/>
                <a:gd name="T20" fmla="*/ 151 w 151"/>
                <a:gd name="T21" fmla="*/ 85 h 115"/>
                <a:gd name="T22" fmla="*/ 148 w 151"/>
                <a:gd name="T23" fmla="*/ 82 h 115"/>
                <a:gd name="T24" fmla="*/ 148 w 151"/>
                <a:gd name="T25" fmla="*/ 78 h 115"/>
                <a:gd name="T26" fmla="*/ 144 w 151"/>
                <a:gd name="T27" fmla="*/ 71 h 115"/>
                <a:gd name="T28" fmla="*/ 144 w 151"/>
                <a:gd name="T29" fmla="*/ 59 h 115"/>
                <a:gd name="T30" fmla="*/ 137 w 151"/>
                <a:gd name="T31" fmla="*/ 52 h 115"/>
                <a:gd name="T32" fmla="*/ 144 w 151"/>
                <a:gd name="T33" fmla="*/ 45 h 115"/>
                <a:gd name="T34" fmla="*/ 140 w 151"/>
                <a:gd name="T35" fmla="*/ 34 h 115"/>
                <a:gd name="T36" fmla="*/ 140 w 151"/>
                <a:gd name="T37" fmla="*/ 30 h 115"/>
                <a:gd name="T38" fmla="*/ 133 w 151"/>
                <a:gd name="T39" fmla="*/ 19 h 115"/>
                <a:gd name="T40" fmla="*/ 133 w 151"/>
                <a:gd name="T41" fmla="*/ 8 h 115"/>
                <a:gd name="T42" fmla="*/ 126 w 151"/>
                <a:gd name="T43" fmla="*/ 4 h 115"/>
                <a:gd name="T44" fmla="*/ 85 w 151"/>
                <a:gd name="T45" fmla="*/ 8 h 115"/>
                <a:gd name="T46" fmla="*/ 77 w 151"/>
                <a:gd name="T47" fmla="*/ 11 h 115"/>
                <a:gd name="T48" fmla="*/ 70 w 151"/>
                <a:gd name="T49" fmla="*/ 11 h 115"/>
                <a:gd name="T50" fmla="*/ 77 w 151"/>
                <a:gd name="T51" fmla="*/ 4 h 115"/>
                <a:gd name="T52" fmla="*/ 74 w 151"/>
                <a:gd name="T53" fmla="*/ 8 h 115"/>
                <a:gd name="T54" fmla="*/ 63 w 151"/>
                <a:gd name="T55" fmla="*/ 8 h 115"/>
                <a:gd name="T56" fmla="*/ 59 w 151"/>
                <a:gd name="T57" fmla="*/ 4 h 115"/>
                <a:gd name="T58" fmla="*/ 66 w 151"/>
                <a:gd name="T59" fmla="*/ 4 h 115"/>
                <a:gd name="T60" fmla="*/ 63 w 151"/>
                <a:gd name="T61" fmla="*/ 0 h 115"/>
                <a:gd name="T62" fmla="*/ 48 w 151"/>
                <a:gd name="T63" fmla="*/ 4 h 115"/>
                <a:gd name="T64" fmla="*/ 37 w 151"/>
                <a:gd name="T65" fmla="*/ 4 h 115"/>
                <a:gd name="T66" fmla="*/ 29 w 151"/>
                <a:gd name="T67" fmla="*/ 8 h 115"/>
                <a:gd name="T68" fmla="*/ 26 w 151"/>
                <a:gd name="T69" fmla="*/ 15 h 115"/>
                <a:gd name="T70" fmla="*/ 14 w 151"/>
                <a:gd name="T71" fmla="*/ 19 h 115"/>
                <a:gd name="T72" fmla="*/ 7 w 151"/>
                <a:gd name="T73" fmla="*/ 22 h 115"/>
                <a:gd name="T74" fmla="*/ 3 w 151"/>
                <a:gd name="T75" fmla="*/ 26 h 115"/>
                <a:gd name="T76" fmla="*/ 3 w 151"/>
                <a:gd name="T77" fmla="*/ 26 h 115"/>
                <a:gd name="T78" fmla="*/ 3 w 151"/>
                <a:gd name="T79" fmla="*/ 37 h 115"/>
                <a:gd name="T80" fmla="*/ 0 w 151"/>
                <a:gd name="T81" fmla="*/ 41 h 115"/>
                <a:gd name="T82" fmla="*/ 3 w 151"/>
                <a:gd name="T83" fmla="*/ 52 h 115"/>
                <a:gd name="T84" fmla="*/ 7 w 151"/>
                <a:gd name="T85" fmla="*/ 56 h 115"/>
                <a:gd name="T86" fmla="*/ 7 w 151"/>
                <a:gd name="T87" fmla="*/ 59 h 115"/>
                <a:gd name="T88" fmla="*/ 11 w 151"/>
                <a:gd name="T89" fmla="*/ 67 h 115"/>
                <a:gd name="T90" fmla="*/ 14 w 151"/>
                <a:gd name="T91" fmla="*/ 78 h 115"/>
                <a:gd name="T92" fmla="*/ 14 w 151"/>
                <a:gd name="T93" fmla="*/ 82 h 115"/>
                <a:gd name="T94" fmla="*/ 18 w 151"/>
                <a:gd name="T95" fmla="*/ 82 h 115"/>
                <a:gd name="T96" fmla="*/ 26 w 151"/>
                <a:gd name="T97" fmla="*/ 82 h 115"/>
                <a:gd name="T98" fmla="*/ 29 w 151"/>
                <a:gd name="T99" fmla="*/ 85 h 115"/>
                <a:gd name="T100" fmla="*/ 33 w 151"/>
                <a:gd name="T101" fmla="*/ 89 h 115"/>
                <a:gd name="T102" fmla="*/ 33 w 151"/>
                <a:gd name="T103" fmla="*/ 93 h 115"/>
                <a:gd name="T104" fmla="*/ 37 w 151"/>
                <a:gd name="T105" fmla="*/ 97 h 115"/>
                <a:gd name="T106" fmla="*/ 40 w 151"/>
                <a:gd name="T107" fmla="*/ 97 h 115"/>
                <a:gd name="T108" fmla="*/ 37 w 151"/>
                <a:gd name="T109" fmla="*/ 89 h 115"/>
                <a:gd name="T110" fmla="*/ 48 w 151"/>
                <a:gd name="T111" fmla="*/ 93 h 115"/>
                <a:gd name="T112" fmla="*/ 51 w 151"/>
                <a:gd name="T113" fmla="*/ 97 h 115"/>
                <a:gd name="T114" fmla="*/ 59 w 151"/>
                <a:gd name="T115" fmla="*/ 97 h 115"/>
                <a:gd name="T116" fmla="*/ 74 w 151"/>
                <a:gd name="T117" fmla="*/ 104 h 115"/>
                <a:gd name="T118" fmla="*/ 81 w 151"/>
                <a:gd name="T119" fmla="*/ 111 h 115"/>
                <a:gd name="T120" fmla="*/ 89 w 151"/>
                <a:gd name="T121" fmla="*/ 108 h 115"/>
                <a:gd name="T122" fmla="*/ 89 w 151"/>
                <a:gd name="T123"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1" h="115">
                  <a:moveTo>
                    <a:pt x="89" y="115"/>
                  </a:moveTo>
                  <a:lnTo>
                    <a:pt x="92" y="115"/>
                  </a:lnTo>
                  <a:lnTo>
                    <a:pt x="96" y="115"/>
                  </a:lnTo>
                  <a:lnTo>
                    <a:pt x="96" y="111"/>
                  </a:lnTo>
                  <a:lnTo>
                    <a:pt x="100" y="111"/>
                  </a:lnTo>
                  <a:lnTo>
                    <a:pt x="100" y="111"/>
                  </a:lnTo>
                  <a:lnTo>
                    <a:pt x="107" y="111"/>
                  </a:lnTo>
                  <a:lnTo>
                    <a:pt x="107" y="111"/>
                  </a:lnTo>
                  <a:lnTo>
                    <a:pt x="111" y="111"/>
                  </a:lnTo>
                  <a:lnTo>
                    <a:pt x="111" y="111"/>
                  </a:lnTo>
                  <a:lnTo>
                    <a:pt x="114" y="111"/>
                  </a:lnTo>
                  <a:lnTo>
                    <a:pt x="118" y="111"/>
                  </a:lnTo>
                  <a:lnTo>
                    <a:pt x="122" y="111"/>
                  </a:lnTo>
                  <a:lnTo>
                    <a:pt x="129" y="115"/>
                  </a:lnTo>
                  <a:lnTo>
                    <a:pt x="133" y="115"/>
                  </a:lnTo>
                  <a:lnTo>
                    <a:pt x="133" y="111"/>
                  </a:lnTo>
                  <a:lnTo>
                    <a:pt x="133" y="108"/>
                  </a:lnTo>
                  <a:lnTo>
                    <a:pt x="144" y="97"/>
                  </a:lnTo>
                  <a:lnTo>
                    <a:pt x="144" y="93"/>
                  </a:lnTo>
                  <a:lnTo>
                    <a:pt x="148" y="89"/>
                  </a:lnTo>
                  <a:lnTo>
                    <a:pt x="151" y="89"/>
                  </a:lnTo>
                  <a:lnTo>
                    <a:pt x="151" y="85"/>
                  </a:lnTo>
                  <a:lnTo>
                    <a:pt x="148" y="82"/>
                  </a:lnTo>
                  <a:lnTo>
                    <a:pt x="148" y="82"/>
                  </a:lnTo>
                  <a:lnTo>
                    <a:pt x="151" y="78"/>
                  </a:lnTo>
                  <a:lnTo>
                    <a:pt x="148" y="78"/>
                  </a:lnTo>
                  <a:lnTo>
                    <a:pt x="144" y="74"/>
                  </a:lnTo>
                  <a:lnTo>
                    <a:pt x="144" y="71"/>
                  </a:lnTo>
                  <a:lnTo>
                    <a:pt x="144" y="63"/>
                  </a:lnTo>
                  <a:lnTo>
                    <a:pt x="144" y="59"/>
                  </a:lnTo>
                  <a:lnTo>
                    <a:pt x="140" y="56"/>
                  </a:lnTo>
                  <a:lnTo>
                    <a:pt x="137" y="52"/>
                  </a:lnTo>
                  <a:lnTo>
                    <a:pt x="140" y="48"/>
                  </a:lnTo>
                  <a:lnTo>
                    <a:pt x="144" y="45"/>
                  </a:lnTo>
                  <a:lnTo>
                    <a:pt x="144" y="37"/>
                  </a:lnTo>
                  <a:lnTo>
                    <a:pt x="140" y="34"/>
                  </a:lnTo>
                  <a:lnTo>
                    <a:pt x="140" y="30"/>
                  </a:lnTo>
                  <a:lnTo>
                    <a:pt x="140" y="30"/>
                  </a:lnTo>
                  <a:lnTo>
                    <a:pt x="137" y="22"/>
                  </a:lnTo>
                  <a:lnTo>
                    <a:pt x="133" y="19"/>
                  </a:lnTo>
                  <a:lnTo>
                    <a:pt x="133" y="15"/>
                  </a:lnTo>
                  <a:lnTo>
                    <a:pt x="133" y="8"/>
                  </a:lnTo>
                  <a:lnTo>
                    <a:pt x="129" y="8"/>
                  </a:lnTo>
                  <a:lnTo>
                    <a:pt x="126" y="4"/>
                  </a:lnTo>
                  <a:lnTo>
                    <a:pt x="103" y="8"/>
                  </a:lnTo>
                  <a:lnTo>
                    <a:pt x="85" y="8"/>
                  </a:lnTo>
                  <a:lnTo>
                    <a:pt x="81" y="8"/>
                  </a:lnTo>
                  <a:lnTo>
                    <a:pt x="77" y="11"/>
                  </a:lnTo>
                  <a:lnTo>
                    <a:pt x="70" y="11"/>
                  </a:lnTo>
                  <a:lnTo>
                    <a:pt x="70" y="11"/>
                  </a:lnTo>
                  <a:lnTo>
                    <a:pt x="74" y="8"/>
                  </a:lnTo>
                  <a:lnTo>
                    <a:pt x="77" y="4"/>
                  </a:lnTo>
                  <a:lnTo>
                    <a:pt x="77" y="4"/>
                  </a:lnTo>
                  <a:lnTo>
                    <a:pt x="74" y="8"/>
                  </a:lnTo>
                  <a:lnTo>
                    <a:pt x="66" y="11"/>
                  </a:lnTo>
                  <a:lnTo>
                    <a:pt x="63" y="8"/>
                  </a:lnTo>
                  <a:lnTo>
                    <a:pt x="59" y="4"/>
                  </a:lnTo>
                  <a:lnTo>
                    <a:pt x="59" y="4"/>
                  </a:lnTo>
                  <a:lnTo>
                    <a:pt x="63" y="4"/>
                  </a:lnTo>
                  <a:lnTo>
                    <a:pt x="66" y="4"/>
                  </a:lnTo>
                  <a:lnTo>
                    <a:pt x="66" y="4"/>
                  </a:lnTo>
                  <a:lnTo>
                    <a:pt x="63" y="0"/>
                  </a:lnTo>
                  <a:lnTo>
                    <a:pt x="51" y="0"/>
                  </a:lnTo>
                  <a:lnTo>
                    <a:pt x="48" y="4"/>
                  </a:lnTo>
                  <a:lnTo>
                    <a:pt x="40" y="4"/>
                  </a:lnTo>
                  <a:lnTo>
                    <a:pt x="37" y="4"/>
                  </a:lnTo>
                  <a:lnTo>
                    <a:pt x="33" y="8"/>
                  </a:lnTo>
                  <a:lnTo>
                    <a:pt x="29" y="8"/>
                  </a:lnTo>
                  <a:lnTo>
                    <a:pt x="26" y="11"/>
                  </a:lnTo>
                  <a:lnTo>
                    <a:pt x="26" y="15"/>
                  </a:lnTo>
                  <a:lnTo>
                    <a:pt x="22" y="15"/>
                  </a:lnTo>
                  <a:lnTo>
                    <a:pt x="14" y="19"/>
                  </a:lnTo>
                  <a:lnTo>
                    <a:pt x="7" y="19"/>
                  </a:lnTo>
                  <a:lnTo>
                    <a:pt x="7" y="22"/>
                  </a:lnTo>
                  <a:lnTo>
                    <a:pt x="7" y="26"/>
                  </a:lnTo>
                  <a:lnTo>
                    <a:pt x="3" y="26"/>
                  </a:lnTo>
                  <a:lnTo>
                    <a:pt x="3" y="26"/>
                  </a:lnTo>
                  <a:lnTo>
                    <a:pt x="3" y="26"/>
                  </a:lnTo>
                  <a:lnTo>
                    <a:pt x="3" y="34"/>
                  </a:lnTo>
                  <a:lnTo>
                    <a:pt x="3" y="37"/>
                  </a:lnTo>
                  <a:lnTo>
                    <a:pt x="0" y="41"/>
                  </a:lnTo>
                  <a:lnTo>
                    <a:pt x="0" y="41"/>
                  </a:lnTo>
                  <a:lnTo>
                    <a:pt x="3" y="48"/>
                  </a:lnTo>
                  <a:lnTo>
                    <a:pt x="3" y="52"/>
                  </a:lnTo>
                  <a:lnTo>
                    <a:pt x="7" y="52"/>
                  </a:lnTo>
                  <a:lnTo>
                    <a:pt x="7" y="56"/>
                  </a:lnTo>
                  <a:lnTo>
                    <a:pt x="7" y="59"/>
                  </a:lnTo>
                  <a:lnTo>
                    <a:pt x="7" y="59"/>
                  </a:lnTo>
                  <a:lnTo>
                    <a:pt x="11" y="67"/>
                  </a:lnTo>
                  <a:lnTo>
                    <a:pt x="11" y="67"/>
                  </a:lnTo>
                  <a:lnTo>
                    <a:pt x="14" y="71"/>
                  </a:lnTo>
                  <a:lnTo>
                    <a:pt x="14" y="78"/>
                  </a:lnTo>
                  <a:lnTo>
                    <a:pt x="14" y="82"/>
                  </a:lnTo>
                  <a:lnTo>
                    <a:pt x="14" y="82"/>
                  </a:lnTo>
                  <a:lnTo>
                    <a:pt x="14" y="82"/>
                  </a:lnTo>
                  <a:lnTo>
                    <a:pt x="18" y="82"/>
                  </a:lnTo>
                  <a:lnTo>
                    <a:pt x="22" y="82"/>
                  </a:lnTo>
                  <a:lnTo>
                    <a:pt x="26" y="82"/>
                  </a:lnTo>
                  <a:lnTo>
                    <a:pt x="26" y="82"/>
                  </a:lnTo>
                  <a:lnTo>
                    <a:pt x="29" y="85"/>
                  </a:lnTo>
                  <a:lnTo>
                    <a:pt x="33" y="85"/>
                  </a:lnTo>
                  <a:lnTo>
                    <a:pt x="33" y="89"/>
                  </a:lnTo>
                  <a:lnTo>
                    <a:pt x="33" y="89"/>
                  </a:lnTo>
                  <a:lnTo>
                    <a:pt x="33" y="93"/>
                  </a:lnTo>
                  <a:lnTo>
                    <a:pt x="37" y="93"/>
                  </a:lnTo>
                  <a:lnTo>
                    <a:pt x="37" y="97"/>
                  </a:lnTo>
                  <a:lnTo>
                    <a:pt x="37" y="97"/>
                  </a:lnTo>
                  <a:lnTo>
                    <a:pt x="40" y="97"/>
                  </a:lnTo>
                  <a:lnTo>
                    <a:pt x="40" y="97"/>
                  </a:lnTo>
                  <a:lnTo>
                    <a:pt x="37" y="89"/>
                  </a:lnTo>
                  <a:lnTo>
                    <a:pt x="40" y="89"/>
                  </a:lnTo>
                  <a:lnTo>
                    <a:pt x="48" y="93"/>
                  </a:lnTo>
                  <a:lnTo>
                    <a:pt x="51" y="93"/>
                  </a:lnTo>
                  <a:lnTo>
                    <a:pt x="51" y="97"/>
                  </a:lnTo>
                  <a:lnTo>
                    <a:pt x="55" y="97"/>
                  </a:lnTo>
                  <a:lnTo>
                    <a:pt x="59" y="97"/>
                  </a:lnTo>
                  <a:lnTo>
                    <a:pt x="66" y="97"/>
                  </a:lnTo>
                  <a:lnTo>
                    <a:pt x="74" y="104"/>
                  </a:lnTo>
                  <a:lnTo>
                    <a:pt x="77" y="111"/>
                  </a:lnTo>
                  <a:lnTo>
                    <a:pt x="81" y="111"/>
                  </a:lnTo>
                  <a:lnTo>
                    <a:pt x="81" y="108"/>
                  </a:lnTo>
                  <a:lnTo>
                    <a:pt x="89" y="108"/>
                  </a:lnTo>
                  <a:lnTo>
                    <a:pt x="89" y="111"/>
                  </a:lnTo>
                  <a:lnTo>
                    <a:pt x="89" y="11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63" name="Freeform 60"/>
            <p:cNvSpPr/>
            <p:nvPr/>
          </p:nvSpPr>
          <p:spPr bwMode="auto">
            <a:xfrm>
              <a:off x="4516895" y="2097772"/>
              <a:ext cx="153109" cy="61758"/>
            </a:xfrm>
            <a:custGeom>
              <a:avLst/>
              <a:gdLst>
                <a:gd name="T0" fmla="*/ 44 w 119"/>
                <a:gd name="T1" fmla="*/ 4 h 48"/>
                <a:gd name="T2" fmla="*/ 48 w 119"/>
                <a:gd name="T3" fmla="*/ 4 h 48"/>
                <a:gd name="T4" fmla="*/ 56 w 119"/>
                <a:gd name="T5" fmla="*/ 4 h 48"/>
                <a:gd name="T6" fmla="*/ 59 w 119"/>
                <a:gd name="T7" fmla="*/ 7 h 48"/>
                <a:gd name="T8" fmla="*/ 63 w 119"/>
                <a:gd name="T9" fmla="*/ 11 h 48"/>
                <a:gd name="T10" fmla="*/ 63 w 119"/>
                <a:gd name="T11" fmla="*/ 15 h 48"/>
                <a:gd name="T12" fmla="*/ 67 w 119"/>
                <a:gd name="T13" fmla="*/ 19 h 48"/>
                <a:gd name="T14" fmla="*/ 70 w 119"/>
                <a:gd name="T15" fmla="*/ 19 h 48"/>
                <a:gd name="T16" fmla="*/ 67 w 119"/>
                <a:gd name="T17" fmla="*/ 11 h 48"/>
                <a:gd name="T18" fmla="*/ 78 w 119"/>
                <a:gd name="T19" fmla="*/ 15 h 48"/>
                <a:gd name="T20" fmla="*/ 81 w 119"/>
                <a:gd name="T21" fmla="*/ 19 h 48"/>
                <a:gd name="T22" fmla="*/ 89 w 119"/>
                <a:gd name="T23" fmla="*/ 19 h 48"/>
                <a:gd name="T24" fmla="*/ 104 w 119"/>
                <a:gd name="T25" fmla="*/ 26 h 48"/>
                <a:gd name="T26" fmla="*/ 111 w 119"/>
                <a:gd name="T27" fmla="*/ 33 h 48"/>
                <a:gd name="T28" fmla="*/ 119 w 119"/>
                <a:gd name="T29" fmla="*/ 30 h 48"/>
                <a:gd name="T30" fmla="*/ 119 w 119"/>
                <a:gd name="T31" fmla="*/ 37 h 48"/>
                <a:gd name="T32" fmla="*/ 107 w 119"/>
                <a:gd name="T33" fmla="*/ 37 h 48"/>
                <a:gd name="T34" fmla="*/ 100 w 119"/>
                <a:gd name="T35" fmla="*/ 45 h 48"/>
                <a:gd name="T36" fmla="*/ 89 w 119"/>
                <a:gd name="T37" fmla="*/ 45 h 48"/>
                <a:gd name="T38" fmla="*/ 81 w 119"/>
                <a:gd name="T39" fmla="*/ 45 h 48"/>
                <a:gd name="T40" fmla="*/ 70 w 119"/>
                <a:gd name="T41" fmla="*/ 45 h 48"/>
                <a:gd name="T42" fmla="*/ 63 w 119"/>
                <a:gd name="T43" fmla="*/ 45 h 48"/>
                <a:gd name="T44" fmla="*/ 56 w 119"/>
                <a:gd name="T45" fmla="*/ 41 h 48"/>
                <a:gd name="T46" fmla="*/ 48 w 119"/>
                <a:gd name="T47" fmla="*/ 41 h 48"/>
                <a:gd name="T48" fmla="*/ 44 w 119"/>
                <a:gd name="T49" fmla="*/ 45 h 48"/>
                <a:gd name="T50" fmla="*/ 37 w 119"/>
                <a:gd name="T51" fmla="*/ 48 h 48"/>
                <a:gd name="T52" fmla="*/ 30 w 119"/>
                <a:gd name="T53" fmla="*/ 45 h 48"/>
                <a:gd name="T54" fmla="*/ 26 w 119"/>
                <a:gd name="T55" fmla="*/ 45 h 48"/>
                <a:gd name="T56" fmla="*/ 19 w 119"/>
                <a:gd name="T57" fmla="*/ 37 h 48"/>
                <a:gd name="T58" fmla="*/ 7 w 119"/>
                <a:gd name="T59" fmla="*/ 30 h 48"/>
                <a:gd name="T60" fmla="*/ 7 w 119"/>
                <a:gd name="T61" fmla="*/ 26 h 48"/>
                <a:gd name="T62" fmla="*/ 0 w 119"/>
                <a:gd name="T63" fmla="*/ 19 h 48"/>
                <a:gd name="T64" fmla="*/ 0 w 119"/>
                <a:gd name="T65" fmla="*/ 15 h 48"/>
                <a:gd name="T66" fmla="*/ 4 w 119"/>
                <a:gd name="T67" fmla="*/ 15 h 48"/>
                <a:gd name="T68" fmla="*/ 15 w 119"/>
                <a:gd name="T69" fmla="*/ 11 h 48"/>
                <a:gd name="T70" fmla="*/ 22 w 119"/>
                <a:gd name="T71" fmla="*/ 7 h 48"/>
                <a:gd name="T72" fmla="*/ 30 w 119"/>
                <a:gd name="T73" fmla="*/ 7 h 48"/>
                <a:gd name="T74" fmla="*/ 33 w 119"/>
                <a:gd name="T75" fmla="*/ 4 h 48"/>
                <a:gd name="T76" fmla="*/ 37 w 119"/>
                <a:gd name="T77" fmla="*/ 4 h 48"/>
                <a:gd name="T78" fmla="*/ 41 w 119"/>
                <a:gd name="T7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9" h="48">
                  <a:moveTo>
                    <a:pt x="44" y="4"/>
                  </a:moveTo>
                  <a:lnTo>
                    <a:pt x="44" y="4"/>
                  </a:lnTo>
                  <a:lnTo>
                    <a:pt x="44" y="4"/>
                  </a:lnTo>
                  <a:lnTo>
                    <a:pt x="48" y="4"/>
                  </a:lnTo>
                  <a:lnTo>
                    <a:pt x="52" y="4"/>
                  </a:lnTo>
                  <a:lnTo>
                    <a:pt x="56" y="4"/>
                  </a:lnTo>
                  <a:lnTo>
                    <a:pt x="56" y="4"/>
                  </a:lnTo>
                  <a:lnTo>
                    <a:pt x="59" y="7"/>
                  </a:lnTo>
                  <a:lnTo>
                    <a:pt x="63" y="7"/>
                  </a:lnTo>
                  <a:lnTo>
                    <a:pt x="63" y="11"/>
                  </a:lnTo>
                  <a:lnTo>
                    <a:pt x="63" y="11"/>
                  </a:lnTo>
                  <a:lnTo>
                    <a:pt x="63" y="15"/>
                  </a:lnTo>
                  <a:lnTo>
                    <a:pt x="67" y="15"/>
                  </a:lnTo>
                  <a:lnTo>
                    <a:pt x="67" y="19"/>
                  </a:lnTo>
                  <a:lnTo>
                    <a:pt x="67" y="19"/>
                  </a:lnTo>
                  <a:lnTo>
                    <a:pt x="70" y="19"/>
                  </a:lnTo>
                  <a:lnTo>
                    <a:pt x="70" y="19"/>
                  </a:lnTo>
                  <a:lnTo>
                    <a:pt x="67" y="11"/>
                  </a:lnTo>
                  <a:lnTo>
                    <a:pt x="70" y="11"/>
                  </a:lnTo>
                  <a:lnTo>
                    <a:pt x="78" y="15"/>
                  </a:lnTo>
                  <a:lnTo>
                    <a:pt x="81" y="15"/>
                  </a:lnTo>
                  <a:lnTo>
                    <a:pt x="81" y="19"/>
                  </a:lnTo>
                  <a:lnTo>
                    <a:pt x="85" y="19"/>
                  </a:lnTo>
                  <a:lnTo>
                    <a:pt x="89" y="19"/>
                  </a:lnTo>
                  <a:lnTo>
                    <a:pt x="96" y="19"/>
                  </a:lnTo>
                  <a:lnTo>
                    <a:pt x="104" y="26"/>
                  </a:lnTo>
                  <a:lnTo>
                    <a:pt x="107" y="33"/>
                  </a:lnTo>
                  <a:lnTo>
                    <a:pt x="111" y="33"/>
                  </a:lnTo>
                  <a:lnTo>
                    <a:pt x="111" y="30"/>
                  </a:lnTo>
                  <a:lnTo>
                    <a:pt x="119" y="30"/>
                  </a:lnTo>
                  <a:lnTo>
                    <a:pt x="119" y="33"/>
                  </a:lnTo>
                  <a:lnTo>
                    <a:pt x="119" y="37"/>
                  </a:lnTo>
                  <a:lnTo>
                    <a:pt x="111" y="37"/>
                  </a:lnTo>
                  <a:lnTo>
                    <a:pt x="107" y="37"/>
                  </a:lnTo>
                  <a:lnTo>
                    <a:pt x="104" y="41"/>
                  </a:lnTo>
                  <a:lnTo>
                    <a:pt x="100" y="45"/>
                  </a:lnTo>
                  <a:lnTo>
                    <a:pt x="93" y="45"/>
                  </a:lnTo>
                  <a:lnTo>
                    <a:pt x="89" y="45"/>
                  </a:lnTo>
                  <a:lnTo>
                    <a:pt x="85" y="45"/>
                  </a:lnTo>
                  <a:lnTo>
                    <a:pt x="81" y="45"/>
                  </a:lnTo>
                  <a:lnTo>
                    <a:pt x="78" y="48"/>
                  </a:lnTo>
                  <a:lnTo>
                    <a:pt x="70" y="45"/>
                  </a:lnTo>
                  <a:lnTo>
                    <a:pt x="70" y="45"/>
                  </a:lnTo>
                  <a:lnTo>
                    <a:pt x="63" y="45"/>
                  </a:lnTo>
                  <a:lnTo>
                    <a:pt x="59" y="45"/>
                  </a:lnTo>
                  <a:lnTo>
                    <a:pt x="56" y="41"/>
                  </a:lnTo>
                  <a:lnTo>
                    <a:pt x="48" y="41"/>
                  </a:lnTo>
                  <a:lnTo>
                    <a:pt x="48" y="41"/>
                  </a:lnTo>
                  <a:lnTo>
                    <a:pt x="44" y="45"/>
                  </a:lnTo>
                  <a:lnTo>
                    <a:pt x="44" y="45"/>
                  </a:lnTo>
                  <a:lnTo>
                    <a:pt x="44" y="48"/>
                  </a:lnTo>
                  <a:lnTo>
                    <a:pt x="37" y="48"/>
                  </a:lnTo>
                  <a:lnTo>
                    <a:pt x="37" y="48"/>
                  </a:lnTo>
                  <a:lnTo>
                    <a:pt x="30" y="45"/>
                  </a:lnTo>
                  <a:lnTo>
                    <a:pt x="26" y="45"/>
                  </a:lnTo>
                  <a:lnTo>
                    <a:pt x="26" y="45"/>
                  </a:lnTo>
                  <a:lnTo>
                    <a:pt x="19" y="37"/>
                  </a:lnTo>
                  <a:lnTo>
                    <a:pt x="19" y="37"/>
                  </a:lnTo>
                  <a:lnTo>
                    <a:pt x="11" y="33"/>
                  </a:lnTo>
                  <a:lnTo>
                    <a:pt x="7" y="30"/>
                  </a:lnTo>
                  <a:lnTo>
                    <a:pt x="7" y="30"/>
                  </a:lnTo>
                  <a:lnTo>
                    <a:pt x="7" y="26"/>
                  </a:lnTo>
                  <a:lnTo>
                    <a:pt x="4" y="19"/>
                  </a:lnTo>
                  <a:lnTo>
                    <a:pt x="0" y="19"/>
                  </a:lnTo>
                  <a:lnTo>
                    <a:pt x="0" y="15"/>
                  </a:lnTo>
                  <a:lnTo>
                    <a:pt x="0" y="15"/>
                  </a:lnTo>
                  <a:lnTo>
                    <a:pt x="4" y="15"/>
                  </a:lnTo>
                  <a:lnTo>
                    <a:pt x="4" y="15"/>
                  </a:lnTo>
                  <a:lnTo>
                    <a:pt x="11" y="11"/>
                  </a:lnTo>
                  <a:lnTo>
                    <a:pt x="15" y="11"/>
                  </a:lnTo>
                  <a:lnTo>
                    <a:pt x="19" y="7"/>
                  </a:lnTo>
                  <a:lnTo>
                    <a:pt x="22" y="7"/>
                  </a:lnTo>
                  <a:lnTo>
                    <a:pt x="22" y="7"/>
                  </a:lnTo>
                  <a:lnTo>
                    <a:pt x="30" y="7"/>
                  </a:lnTo>
                  <a:lnTo>
                    <a:pt x="30" y="7"/>
                  </a:lnTo>
                  <a:lnTo>
                    <a:pt x="33" y="4"/>
                  </a:lnTo>
                  <a:lnTo>
                    <a:pt x="33" y="4"/>
                  </a:lnTo>
                  <a:lnTo>
                    <a:pt x="37" y="4"/>
                  </a:lnTo>
                  <a:lnTo>
                    <a:pt x="41" y="0"/>
                  </a:lnTo>
                  <a:lnTo>
                    <a:pt x="41" y="4"/>
                  </a:lnTo>
                  <a:lnTo>
                    <a:pt x="44"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64" name="Freeform 61"/>
            <p:cNvSpPr/>
            <p:nvPr/>
          </p:nvSpPr>
          <p:spPr bwMode="auto">
            <a:xfrm>
              <a:off x="4397236" y="1997415"/>
              <a:ext cx="176269" cy="191708"/>
            </a:xfrm>
            <a:custGeom>
              <a:avLst/>
              <a:gdLst>
                <a:gd name="T0" fmla="*/ 49 w 137"/>
                <a:gd name="T1" fmla="*/ 4 h 149"/>
                <a:gd name="T2" fmla="*/ 56 w 137"/>
                <a:gd name="T3" fmla="*/ 8 h 149"/>
                <a:gd name="T4" fmla="*/ 60 w 137"/>
                <a:gd name="T5" fmla="*/ 15 h 149"/>
                <a:gd name="T6" fmla="*/ 67 w 137"/>
                <a:gd name="T7" fmla="*/ 11 h 149"/>
                <a:gd name="T8" fmla="*/ 75 w 137"/>
                <a:gd name="T9" fmla="*/ 15 h 149"/>
                <a:gd name="T10" fmla="*/ 67 w 137"/>
                <a:gd name="T11" fmla="*/ 19 h 149"/>
                <a:gd name="T12" fmla="*/ 78 w 137"/>
                <a:gd name="T13" fmla="*/ 22 h 149"/>
                <a:gd name="T14" fmla="*/ 89 w 137"/>
                <a:gd name="T15" fmla="*/ 15 h 149"/>
                <a:gd name="T16" fmla="*/ 97 w 137"/>
                <a:gd name="T17" fmla="*/ 11 h 149"/>
                <a:gd name="T18" fmla="*/ 93 w 137"/>
                <a:gd name="T19" fmla="*/ 15 h 149"/>
                <a:gd name="T20" fmla="*/ 100 w 137"/>
                <a:gd name="T21" fmla="*/ 15 h 149"/>
                <a:gd name="T22" fmla="*/ 112 w 137"/>
                <a:gd name="T23" fmla="*/ 19 h 149"/>
                <a:gd name="T24" fmla="*/ 119 w 137"/>
                <a:gd name="T25" fmla="*/ 26 h 149"/>
                <a:gd name="T26" fmla="*/ 126 w 137"/>
                <a:gd name="T27" fmla="*/ 34 h 149"/>
                <a:gd name="T28" fmla="*/ 126 w 137"/>
                <a:gd name="T29" fmla="*/ 48 h 149"/>
                <a:gd name="T30" fmla="*/ 130 w 137"/>
                <a:gd name="T31" fmla="*/ 59 h 149"/>
                <a:gd name="T32" fmla="*/ 137 w 137"/>
                <a:gd name="T33" fmla="*/ 71 h 149"/>
                <a:gd name="T34" fmla="*/ 130 w 137"/>
                <a:gd name="T35" fmla="*/ 82 h 149"/>
                <a:gd name="T36" fmla="*/ 123 w 137"/>
                <a:gd name="T37" fmla="*/ 85 h 149"/>
                <a:gd name="T38" fmla="*/ 108 w 137"/>
                <a:gd name="T39" fmla="*/ 89 h 149"/>
                <a:gd name="T40" fmla="*/ 93 w 137"/>
                <a:gd name="T41" fmla="*/ 93 h 149"/>
                <a:gd name="T42" fmla="*/ 100 w 137"/>
                <a:gd name="T43" fmla="*/ 104 h 149"/>
                <a:gd name="T44" fmla="*/ 112 w 137"/>
                <a:gd name="T45" fmla="*/ 115 h 149"/>
                <a:gd name="T46" fmla="*/ 119 w 137"/>
                <a:gd name="T47" fmla="*/ 130 h 149"/>
                <a:gd name="T48" fmla="*/ 108 w 137"/>
                <a:gd name="T49" fmla="*/ 137 h 149"/>
                <a:gd name="T50" fmla="*/ 108 w 137"/>
                <a:gd name="T51" fmla="*/ 145 h 149"/>
                <a:gd name="T52" fmla="*/ 97 w 137"/>
                <a:gd name="T53" fmla="*/ 145 h 149"/>
                <a:gd name="T54" fmla="*/ 82 w 137"/>
                <a:gd name="T55" fmla="*/ 149 h 149"/>
                <a:gd name="T56" fmla="*/ 71 w 137"/>
                <a:gd name="T57" fmla="*/ 149 h 149"/>
                <a:gd name="T58" fmla="*/ 60 w 137"/>
                <a:gd name="T59" fmla="*/ 149 h 149"/>
                <a:gd name="T60" fmla="*/ 52 w 137"/>
                <a:gd name="T61" fmla="*/ 145 h 149"/>
                <a:gd name="T62" fmla="*/ 45 w 137"/>
                <a:gd name="T63" fmla="*/ 141 h 149"/>
                <a:gd name="T64" fmla="*/ 37 w 137"/>
                <a:gd name="T65" fmla="*/ 145 h 149"/>
                <a:gd name="T66" fmla="*/ 30 w 137"/>
                <a:gd name="T67" fmla="*/ 141 h 149"/>
                <a:gd name="T68" fmla="*/ 30 w 137"/>
                <a:gd name="T69" fmla="*/ 130 h 149"/>
                <a:gd name="T70" fmla="*/ 34 w 137"/>
                <a:gd name="T71" fmla="*/ 119 h 149"/>
                <a:gd name="T72" fmla="*/ 19 w 137"/>
                <a:gd name="T73" fmla="*/ 115 h 149"/>
                <a:gd name="T74" fmla="*/ 12 w 137"/>
                <a:gd name="T75" fmla="*/ 111 h 149"/>
                <a:gd name="T76" fmla="*/ 8 w 137"/>
                <a:gd name="T77" fmla="*/ 104 h 149"/>
                <a:gd name="T78" fmla="*/ 4 w 137"/>
                <a:gd name="T79" fmla="*/ 93 h 149"/>
                <a:gd name="T80" fmla="*/ 0 w 137"/>
                <a:gd name="T81" fmla="*/ 82 h 149"/>
                <a:gd name="T82" fmla="*/ 0 w 137"/>
                <a:gd name="T83" fmla="*/ 71 h 149"/>
                <a:gd name="T84" fmla="*/ 15 w 137"/>
                <a:gd name="T85" fmla="*/ 63 h 149"/>
                <a:gd name="T86" fmla="*/ 19 w 137"/>
                <a:gd name="T87" fmla="*/ 56 h 149"/>
                <a:gd name="T88" fmla="*/ 12 w 137"/>
                <a:gd name="T89" fmla="*/ 48 h 149"/>
                <a:gd name="T90" fmla="*/ 19 w 137"/>
                <a:gd name="T91" fmla="*/ 45 h 149"/>
                <a:gd name="T92" fmla="*/ 23 w 137"/>
                <a:gd name="T93" fmla="*/ 37 h 149"/>
                <a:gd name="T94" fmla="*/ 15 w 137"/>
                <a:gd name="T95" fmla="*/ 34 h 149"/>
                <a:gd name="T96" fmla="*/ 30 w 137"/>
                <a:gd name="T97" fmla="*/ 30 h 149"/>
                <a:gd name="T98" fmla="*/ 34 w 137"/>
                <a:gd name="T99" fmla="*/ 30 h 149"/>
                <a:gd name="T100" fmla="*/ 37 w 137"/>
                <a:gd name="T101" fmla="*/ 34 h 149"/>
                <a:gd name="T102" fmla="*/ 37 w 137"/>
                <a:gd name="T103" fmla="*/ 30 h 149"/>
                <a:gd name="T104" fmla="*/ 49 w 137"/>
                <a:gd name="T105" fmla="*/ 26 h 149"/>
                <a:gd name="T106" fmla="*/ 49 w 137"/>
                <a:gd name="T107" fmla="*/ 22 h 149"/>
                <a:gd name="T108" fmla="*/ 45 w 137"/>
                <a:gd name="T109" fmla="*/ 19 h 149"/>
                <a:gd name="T110" fmla="*/ 41 w 137"/>
                <a:gd name="T111" fmla="*/ 11 h 149"/>
                <a:gd name="T112" fmla="*/ 41 w 137"/>
                <a:gd name="T113" fmla="*/ 4 h 149"/>
                <a:gd name="T114" fmla="*/ 37 w 137"/>
                <a:gd name="T115" fmla="*/ 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7" h="149">
                  <a:moveTo>
                    <a:pt x="37" y="0"/>
                  </a:moveTo>
                  <a:lnTo>
                    <a:pt x="41" y="0"/>
                  </a:lnTo>
                  <a:lnTo>
                    <a:pt x="49" y="4"/>
                  </a:lnTo>
                  <a:lnTo>
                    <a:pt x="49" y="4"/>
                  </a:lnTo>
                  <a:lnTo>
                    <a:pt x="52" y="4"/>
                  </a:lnTo>
                  <a:lnTo>
                    <a:pt x="56" y="4"/>
                  </a:lnTo>
                  <a:lnTo>
                    <a:pt x="60" y="8"/>
                  </a:lnTo>
                  <a:lnTo>
                    <a:pt x="56" y="8"/>
                  </a:lnTo>
                  <a:lnTo>
                    <a:pt x="56" y="11"/>
                  </a:lnTo>
                  <a:lnTo>
                    <a:pt x="56" y="11"/>
                  </a:lnTo>
                  <a:lnTo>
                    <a:pt x="60" y="11"/>
                  </a:lnTo>
                  <a:lnTo>
                    <a:pt x="60" y="15"/>
                  </a:lnTo>
                  <a:lnTo>
                    <a:pt x="63" y="15"/>
                  </a:lnTo>
                  <a:lnTo>
                    <a:pt x="63" y="11"/>
                  </a:lnTo>
                  <a:lnTo>
                    <a:pt x="67" y="11"/>
                  </a:lnTo>
                  <a:lnTo>
                    <a:pt x="67" y="11"/>
                  </a:lnTo>
                  <a:lnTo>
                    <a:pt x="71" y="15"/>
                  </a:lnTo>
                  <a:lnTo>
                    <a:pt x="71" y="15"/>
                  </a:lnTo>
                  <a:lnTo>
                    <a:pt x="75" y="11"/>
                  </a:lnTo>
                  <a:lnTo>
                    <a:pt x="75" y="15"/>
                  </a:lnTo>
                  <a:lnTo>
                    <a:pt x="75" y="15"/>
                  </a:lnTo>
                  <a:lnTo>
                    <a:pt x="75" y="19"/>
                  </a:lnTo>
                  <a:lnTo>
                    <a:pt x="71" y="19"/>
                  </a:lnTo>
                  <a:lnTo>
                    <a:pt x="67" y="19"/>
                  </a:lnTo>
                  <a:lnTo>
                    <a:pt x="71" y="22"/>
                  </a:lnTo>
                  <a:lnTo>
                    <a:pt x="75" y="19"/>
                  </a:lnTo>
                  <a:lnTo>
                    <a:pt x="78" y="22"/>
                  </a:lnTo>
                  <a:lnTo>
                    <a:pt x="78" y="22"/>
                  </a:lnTo>
                  <a:lnTo>
                    <a:pt x="82" y="22"/>
                  </a:lnTo>
                  <a:lnTo>
                    <a:pt x="82" y="19"/>
                  </a:lnTo>
                  <a:lnTo>
                    <a:pt x="86" y="19"/>
                  </a:lnTo>
                  <a:lnTo>
                    <a:pt x="89" y="15"/>
                  </a:lnTo>
                  <a:lnTo>
                    <a:pt x="89" y="15"/>
                  </a:lnTo>
                  <a:lnTo>
                    <a:pt x="93" y="15"/>
                  </a:lnTo>
                  <a:lnTo>
                    <a:pt x="93" y="11"/>
                  </a:lnTo>
                  <a:lnTo>
                    <a:pt x="97" y="11"/>
                  </a:lnTo>
                  <a:lnTo>
                    <a:pt x="100" y="11"/>
                  </a:lnTo>
                  <a:lnTo>
                    <a:pt x="97" y="11"/>
                  </a:lnTo>
                  <a:lnTo>
                    <a:pt x="97" y="15"/>
                  </a:lnTo>
                  <a:lnTo>
                    <a:pt x="93" y="15"/>
                  </a:lnTo>
                  <a:lnTo>
                    <a:pt x="93" y="15"/>
                  </a:lnTo>
                  <a:lnTo>
                    <a:pt x="93" y="15"/>
                  </a:lnTo>
                  <a:lnTo>
                    <a:pt x="97" y="15"/>
                  </a:lnTo>
                  <a:lnTo>
                    <a:pt x="100" y="15"/>
                  </a:lnTo>
                  <a:lnTo>
                    <a:pt x="104" y="11"/>
                  </a:lnTo>
                  <a:lnTo>
                    <a:pt x="104" y="15"/>
                  </a:lnTo>
                  <a:lnTo>
                    <a:pt x="108" y="15"/>
                  </a:lnTo>
                  <a:lnTo>
                    <a:pt x="112" y="19"/>
                  </a:lnTo>
                  <a:lnTo>
                    <a:pt x="115" y="19"/>
                  </a:lnTo>
                  <a:lnTo>
                    <a:pt x="115" y="22"/>
                  </a:lnTo>
                  <a:lnTo>
                    <a:pt x="115" y="22"/>
                  </a:lnTo>
                  <a:lnTo>
                    <a:pt x="119" y="26"/>
                  </a:lnTo>
                  <a:lnTo>
                    <a:pt x="123" y="26"/>
                  </a:lnTo>
                  <a:lnTo>
                    <a:pt x="123" y="26"/>
                  </a:lnTo>
                  <a:lnTo>
                    <a:pt x="126" y="26"/>
                  </a:lnTo>
                  <a:lnTo>
                    <a:pt x="126" y="34"/>
                  </a:lnTo>
                  <a:lnTo>
                    <a:pt x="126" y="37"/>
                  </a:lnTo>
                  <a:lnTo>
                    <a:pt x="123" y="41"/>
                  </a:lnTo>
                  <a:lnTo>
                    <a:pt x="123" y="41"/>
                  </a:lnTo>
                  <a:lnTo>
                    <a:pt x="126" y="48"/>
                  </a:lnTo>
                  <a:lnTo>
                    <a:pt x="126" y="52"/>
                  </a:lnTo>
                  <a:lnTo>
                    <a:pt x="130" y="52"/>
                  </a:lnTo>
                  <a:lnTo>
                    <a:pt x="130" y="56"/>
                  </a:lnTo>
                  <a:lnTo>
                    <a:pt x="130" y="59"/>
                  </a:lnTo>
                  <a:lnTo>
                    <a:pt x="130" y="59"/>
                  </a:lnTo>
                  <a:lnTo>
                    <a:pt x="134" y="67"/>
                  </a:lnTo>
                  <a:lnTo>
                    <a:pt x="134" y="67"/>
                  </a:lnTo>
                  <a:lnTo>
                    <a:pt x="137" y="71"/>
                  </a:lnTo>
                  <a:lnTo>
                    <a:pt x="137" y="78"/>
                  </a:lnTo>
                  <a:lnTo>
                    <a:pt x="134" y="82"/>
                  </a:lnTo>
                  <a:lnTo>
                    <a:pt x="134" y="78"/>
                  </a:lnTo>
                  <a:lnTo>
                    <a:pt x="130" y="82"/>
                  </a:lnTo>
                  <a:lnTo>
                    <a:pt x="126" y="82"/>
                  </a:lnTo>
                  <a:lnTo>
                    <a:pt x="126" y="82"/>
                  </a:lnTo>
                  <a:lnTo>
                    <a:pt x="123" y="85"/>
                  </a:lnTo>
                  <a:lnTo>
                    <a:pt x="123" y="85"/>
                  </a:lnTo>
                  <a:lnTo>
                    <a:pt x="115" y="85"/>
                  </a:lnTo>
                  <a:lnTo>
                    <a:pt x="115" y="85"/>
                  </a:lnTo>
                  <a:lnTo>
                    <a:pt x="112" y="85"/>
                  </a:lnTo>
                  <a:lnTo>
                    <a:pt x="108" y="89"/>
                  </a:lnTo>
                  <a:lnTo>
                    <a:pt x="104" y="89"/>
                  </a:lnTo>
                  <a:lnTo>
                    <a:pt x="97" y="93"/>
                  </a:lnTo>
                  <a:lnTo>
                    <a:pt x="97" y="93"/>
                  </a:lnTo>
                  <a:lnTo>
                    <a:pt x="93" y="93"/>
                  </a:lnTo>
                  <a:lnTo>
                    <a:pt x="93" y="93"/>
                  </a:lnTo>
                  <a:lnTo>
                    <a:pt x="93" y="97"/>
                  </a:lnTo>
                  <a:lnTo>
                    <a:pt x="97" y="97"/>
                  </a:lnTo>
                  <a:lnTo>
                    <a:pt x="100" y="104"/>
                  </a:lnTo>
                  <a:lnTo>
                    <a:pt x="100" y="108"/>
                  </a:lnTo>
                  <a:lnTo>
                    <a:pt x="100" y="108"/>
                  </a:lnTo>
                  <a:lnTo>
                    <a:pt x="104" y="111"/>
                  </a:lnTo>
                  <a:lnTo>
                    <a:pt x="112" y="115"/>
                  </a:lnTo>
                  <a:lnTo>
                    <a:pt x="112" y="115"/>
                  </a:lnTo>
                  <a:lnTo>
                    <a:pt x="119" y="123"/>
                  </a:lnTo>
                  <a:lnTo>
                    <a:pt x="119" y="126"/>
                  </a:lnTo>
                  <a:lnTo>
                    <a:pt x="119" y="130"/>
                  </a:lnTo>
                  <a:lnTo>
                    <a:pt x="115" y="130"/>
                  </a:lnTo>
                  <a:lnTo>
                    <a:pt x="115" y="130"/>
                  </a:lnTo>
                  <a:lnTo>
                    <a:pt x="112" y="134"/>
                  </a:lnTo>
                  <a:lnTo>
                    <a:pt x="108" y="137"/>
                  </a:lnTo>
                  <a:lnTo>
                    <a:pt x="108" y="141"/>
                  </a:lnTo>
                  <a:lnTo>
                    <a:pt x="112" y="141"/>
                  </a:lnTo>
                  <a:lnTo>
                    <a:pt x="112" y="145"/>
                  </a:lnTo>
                  <a:lnTo>
                    <a:pt x="108" y="145"/>
                  </a:lnTo>
                  <a:lnTo>
                    <a:pt x="104" y="145"/>
                  </a:lnTo>
                  <a:lnTo>
                    <a:pt x="100" y="145"/>
                  </a:lnTo>
                  <a:lnTo>
                    <a:pt x="97" y="145"/>
                  </a:lnTo>
                  <a:lnTo>
                    <a:pt x="97" y="145"/>
                  </a:lnTo>
                  <a:lnTo>
                    <a:pt x="89" y="149"/>
                  </a:lnTo>
                  <a:lnTo>
                    <a:pt x="89" y="149"/>
                  </a:lnTo>
                  <a:lnTo>
                    <a:pt x="86" y="149"/>
                  </a:lnTo>
                  <a:lnTo>
                    <a:pt x="82" y="149"/>
                  </a:lnTo>
                  <a:lnTo>
                    <a:pt x="78" y="145"/>
                  </a:lnTo>
                  <a:lnTo>
                    <a:pt x="75" y="145"/>
                  </a:lnTo>
                  <a:lnTo>
                    <a:pt x="71" y="145"/>
                  </a:lnTo>
                  <a:lnTo>
                    <a:pt x="71" y="149"/>
                  </a:lnTo>
                  <a:lnTo>
                    <a:pt x="71" y="149"/>
                  </a:lnTo>
                  <a:lnTo>
                    <a:pt x="67" y="149"/>
                  </a:lnTo>
                  <a:lnTo>
                    <a:pt x="63" y="145"/>
                  </a:lnTo>
                  <a:lnTo>
                    <a:pt x="60" y="149"/>
                  </a:lnTo>
                  <a:lnTo>
                    <a:pt x="60" y="149"/>
                  </a:lnTo>
                  <a:lnTo>
                    <a:pt x="60" y="149"/>
                  </a:lnTo>
                  <a:lnTo>
                    <a:pt x="56" y="149"/>
                  </a:lnTo>
                  <a:lnTo>
                    <a:pt x="52" y="145"/>
                  </a:lnTo>
                  <a:lnTo>
                    <a:pt x="49" y="145"/>
                  </a:lnTo>
                  <a:lnTo>
                    <a:pt x="49" y="145"/>
                  </a:lnTo>
                  <a:lnTo>
                    <a:pt x="45" y="145"/>
                  </a:lnTo>
                  <a:lnTo>
                    <a:pt x="45" y="141"/>
                  </a:lnTo>
                  <a:lnTo>
                    <a:pt x="41" y="141"/>
                  </a:lnTo>
                  <a:lnTo>
                    <a:pt x="41" y="145"/>
                  </a:lnTo>
                  <a:lnTo>
                    <a:pt x="41" y="145"/>
                  </a:lnTo>
                  <a:lnTo>
                    <a:pt x="37" y="145"/>
                  </a:lnTo>
                  <a:lnTo>
                    <a:pt x="34" y="145"/>
                  </a:lnTo>
                  <a:lnTo>
                    <a:pt x="30" y="145"/>
                  </a:lnTo>
                  <a:lnTo>
                    <a:pt x="30" y="145"/>
                  </a:lnTo>
                  <a:lnTo>
                    <a:pt x="30" y="141"/>
                  </a:lnTo>
                  <a:lnTo>
                    <a:pt x="26" y="141"/>
                  </a:lnTo>
                  <a:lnTo>
                    <a:pt x="26" y="137"/>
                  </a:lnTo>
                  <a:lnTo>
                    <a:pt x="30" y="130"/>
                  </a:lnTo>
                  <a:lnTo>
                    <a:pt x="30" y="130"/>
                  </a:lnTo>
                  <a:lnTo>
                    <a:pt x="30" y="126"/>
                  </a:lnTo>
                  <a:lnTo>
                    <a:pt x="34" y="123"/>
                  </a:lnTo>
                  <a:lnTo>
                    <a:pt x="37" y="119"/>
                  </a:lnTo>
                  <a:lnTo>
                    <a:pt x="34" y="119"/>
                  </a:lnTo>
                  <a:lnTo>
                    <a:pt x="30" y="119"/>
                  </a:lnTo>
                  <a:lnTo>
                    <a:pt x="26" y="115"/>
                  </a:lnTo>
                  <a:lnTo>
                    <a:pt x="23" y="119"/>
                  </a:lnTo>
                  <a:lnTo>
                    <a:pt x="19" y="115"/>
                  </a:lnTo>
                  <a:lnTo>
                    <a:pt x="19" y="115"/>
                  </a:lnTo>
                  <a:lnTo>
                    <a:pt x="15" y="119"/>
                  </a:lnTo>
                  <a:lnTo>
                    <a:pt x="12" y="115"/>
                  </a:lnTo>
                  <a:lnTo>
                    <a:pt x="12" y="111"/>
                  </a:lnTo>
                  <a:lnTo>
                    <a:pt x="8" y="111"/>
                  </a:lnTo>
                  <a:lnTo>
                    <a:pt x="8" y="111"/>
                  </a:lnTo>
                  <a:lnTo>
                    <a:pt x="8" y="108"/>
                  </a:lnTo>
                  <a:lnTo>
                    <a:pt x="8" y="104"/>
                  </a:lnTo>
                  <a:lnTo>
                    <a:pt x="8" y="100"/>
                  </a:lnTo>
                  <a:lnTo>
                    <a:pt x="4" y="97"/>
                  </a:lnTo>
                  <a:lnTo>
                    <a:pt x="0" y="97"/>
                  </a:lnTo>
                  <a:lnTo>
                    <a:pt x="4" y="93"/>
                  </a:lnTo>
                  <a:lnTo>
                    <a:pt x="0" y="89"/>
                  </a:lnTo>
                  <a:lnTo>
                    <a:pt x="0" y="89"/>
                  </a:lnTo>
                  <a:lnTo>
                    <a:pt x="0" y="85"/>
                  </a:lnTo>
                  <a:lnTo>
                    <a:pt x="0" y="82"/>
                  </a:lnTo>
                  <a:lnTo>
                    <a:pt x="0" y="82"/>
                  </a:lnTo>
                  <a:lnTo>
                    <a:pt x="0" y="78"/>
                  </a:lnTo>
                  <a:lnTo>
                    <a:pt x="4" y="74"/>
                  </a:lnTo>
                  <a:lnTo>
                    <a:pt x="0" y="71"/>
                  </a:lnTo>
                  <a:lnTo>
                    <a:pt x="4" y="67"/>
                  </a:lnTo>
                  <a:lnTo>
                    <a:pt x="4" y="63"/>
                  </a:lnTo>
                  <a:lnTo>
                    <a:pt x="12" y="63"/>
                  </a:lnTo>
                  <a:lnTo>
                    <a:pt x="15" y="63"/>
                  </a:lnTo>
                  <a:lnTo>
                    <a:pt x="15" y="63"/>
                  </a:lnTo>
                  <a:lnTo>
                    <a:pt x="15" y="59"/>
                  </a:lnTo>
                  <a:lnTo>
                    <a:pt x="15" y="59"/>
                  </a:lnTo>
                  <a:lnTo>
                    <a:pt x="19" y="56"/>
                  </a:lnTo>
                  <a:lnTo>
                    <a:pt x="19" y="52"/>
                  </a:lnTo>
                  <a:lnTo>
                    <a:pt x="15" y="52"/>
                  </a:lnTo>
                  <a:lnTo>
                    <a:pt x="12" y="52"/>
                  </a:lnTo>
                  <a:lnTo>
                    <a:pt x="12" y="48"/>
                  </a:lnTo>
                  <a:lnTo>
                    <a:pt x="15" y="48"/>
                  </a:lnTo>
                  <a:lnTo>
                    <a:pt x="19" y="48"/>
                  </a:lnTo>
                  <a:lnTo>
                    <a:pt x="19" y="48"/>
                  </a:lnTo>
                  <a:lnTo>
                    <a:pt x="19" y="45"/>
                  </a:lnTo>
                  <a:lnTo>
                    <a:pt x="19" y="41"/>
                  </a:lnTo>
                  <a:lnTo>
                    <a:pt x="23" y="41"/>
                  </a:lnTo>
                  <a:lnTo>
                    <a:pt x="23" y="37"/>
                  </a:lnTo>
                  <a:lnTo>
                    <a:pt x="23" y="37"/>
                  </a:lnTo>
                  <a:lnTo>
                    <a:pt x="23" y="37"/>
                  </a:lnTo>
                  <a:lnTo>
                    <a:pt x="23" y="37"/>
                  </a:lnTo>
                  <a:lnTo>
                    <a:pt x="19" y="34"/>
                  </a:lnTo>
                  <a:lnTo>
                    <a:pt x="15" y="34"/>
                  </a:lnTo>
                  <a:lnTo>
                    <a:pt x="15" y="30"/>
                  </a:lnTo>
                  <a:lnTo>
                    <a:pt x="23" y="26"/>
                  </a:lnTo>
                  <a:lnTo>
                    <a:pt x="26" y="26"/>
                  </a:lnTo>
                  <a:lnTo>
                    <a:pt x="30" y="30"/>
                  </a:lnTo>
                  <a:lnTo>
                    <a:pt x="30" y="34"/>
                  </a:lnTo>
                  <a:lnTo>
                    <a:pt x="34" y="37"/>
                  </a:lnTo>
                  <a:lnTo>
                    <a:pt x="34" y="34"/>
                  </a:lnTo>
                  <a:lnTo>
                    <a:pt x="34" y="30"/>
                  </a:lnTo>
                  <a:lnTo>
                    <a:pt x="34" y="30"/>
                  </a:lnTo>
                  <a:lnTo>
                    <a:pt x="34" y="30"/>
                  </a:lnTo>
                  <a:lnTo>
                    <a:pt x="37" y="30"/>
                  </a:lnTo>
                  <a:lnTo>
                    <a:pt x="37" y="34"/>
                  </a:lnTo>
                  <a:lnTo>
                    <a:pt x="41" y="37"/>
                  </a:lnTo>
                  <a:lnTo>
                    <a:pt x="37" y="34"/>
                  </a:lnTo>
                  <a:lnTo>
                    <a:pt x="37" y="30"/>
                  </a:lnTo>
                  <a:lnTo>
                    <a:pt x="37" y="30"/>
                  </a:lnTo>
                  <a:lnTo>
                    <a:pt x="41" y="26"/>
                  </a:lnTo>
                  <a:lnTo>
                    <a:pt x="41" y="26"/>
                  </a:lnTo>
                  <a:lnTo>
                    <a:pt x="45" y="26"/>
                  </a:lnTo>
                  <a:lnTo>
                    <a:pt x="49" y="26"/>
                  </a:lnTo>
                  <a:lnTo>
                    <a:pt x="52" y="30"/>
                  </a:lnTo>
                  <a:lnTo>
                    <a:pt x="60" y="30"/>
                  </a:lnTo>
                  <a:lnTo>
                    <a:pt x="52" y="30"/>
                  </a:lnTo>
                  <a:lnTo>
                    <a:pt x="49" y="22"/>
                  </a:lnTo>
                  <a:lnTo>
                    <a:pt x="45" y="22"/>
                  </a:lnTo>
                  <a:lnTo>
                    <a:pt x="41" y="22"/>
                  </a:lnTo>
                  <a:lnTo>
                    <a:pt x="41" y="19"/>
                  </a:lnTo>
                  <a:lnTo>
                    <a:pt x="45" y="19"/>
                  </a:lnTo>
                  <a:lnTo>
                    <a:pt x="41" y="15"/>
                  </a:lnTo>
                  <a:lnTo>
                    <a:pt x="41" y="11"/>
                  </a:lnTo>
                  <a:lnTo>
                    <a:pt x="41" y="15"/>
                  </a:lnTo>
                  <a:lnTo>
                    <a:pt x="41" y="11"/>
                  </a:lnTo>
                  <a:lnTo>
                    <a:pt x="41" y="11"/>
                  </a:lnTo>
                  <a:lnTo>
                    <a:pt x="45" y="11"/>
                  </a:lnTo>
                  <a:lnTo>
                    <a:pt x="41" y="8"/>
                  </a:lnTo>
                  <a:lnTo>
                    <a:pt x="41" y="4"/>
                  </a:lnTo>
                  <a:lnTo>
                    <a:pt x="41" y="4"/>
                  </a:lnTo>
                  <a:lnTo>
                    <a:pt x="37" y="4"/>
                  </a:lnTo>
                  <a:lnTo>
                    <a:pt x="37" y="0"/>
                  </a:lnTo>
                  <a:lnTo>
                    <a:pt x="37"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65" name="Freeform 62"/>
            <p:cNvSpPr/>
            <p:nvPr/>
          </p:nvSpPr>
          <p:spPr bwMode="auto">
            <a:xfrm>
              <a:off x="4474435" y="2192983"/>
              <a:ext cx="3860" cy="5147"/>
            </a:xfrm>
            <a:custGeom>
              <a:avLst/>
              <a:gdLst>
                <a:gd name="T0" fmla="*/ 0 w 3"/>
                <a:gd name="T1" fmla="*/ 0 h 4"/>
                <a:gd name="T2" fmla="*/ 3 w 3"/>
                <a:gd name="T3" fmla="*/ 0 h 4"/>
                <a:gd name="T4" fmla="*/ 3 w 3"/>
                <a:gd name="T5" fmla="*/ 4 h 4"/>
                <a:gd name="T6" fmla="*/ 0 w 3"/>
                <a:gd name="T7" fmla="*/ 4 h 4"/>
                <a:gd name="T8" fmla="*/ 0 w 3"/>
                <a:gd name="T9" fmla="*/ 0 h 4"/>
                <a:gd name="T10" fmla="*/ 0 w 3"/>
                <a:gd name="T11" fmla="*/ 0 h 4"/>
                <a:gd name="T12" fmla="*/ 0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0" y="0"/>
                  </a:moveTo>
                  <a:lnTo>
                    <a:pt x="3" y="0"/>
                  </a:lnTo>
                  <a:lnTo>
                    <a:pt x="3" y="4"/>
                  </a:lnTo>
                  <a:lnTo>
                    <a:pt x="0" y="4"/>
                  </a:lnTo>
                  <a:lnTo>
                    <a:pt x="0" y="0"/>
                  </a:lnTo>
                  <a:lnTo>
                    <a:pt x="0" y="0"/>
                  </a:lnTo>
                  <a:lnTo>
                    <a:pt x="0"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66" name="Freeform 63"/>
            <p:cNvSpPr/>
            <p:nvPr/>
          </p:nvSpPr>
          <p:spPr bwMode="auto">
            <a:xfrm>
              <a:off x="4402385" y="2178830"/>
              <a:ext cx="95211" cy="47606"/>
            </a:xfrm>
            <a:custGeom>
              <a:avLst/>
              <a:gdLst>
                <a:gd name="T0" fmla="*/ 30 w 74"/>
                <a:gd name="T1" fmla="*/ 4 h 37"/>
                <a:gd name="T2" fmla="*/ 37 w 74"/>
                <a:gd name="T3" fmla="*/ 4 h 37"/>
                <a:gd name="T4" fmla="*/ 37 w 74"/>
                <a:gd name="T5" fmla="*/ 0 h 37"/>
                <a:gd name="T6" fmla="*/ 41 w 74"/>
                <a:gd name="T7" fmla="*/ 4 h 37"/>
                <a:gd name="T8" fmla="*/ 45 w 74"/>
                <a:gd name="T9" fmla="*/ 4 h 37"/>
                <a:gd name="T10" fmla="*/ 52 w 74"/>
                <a:gd name="T11" fmla="*/ 8 h 37"/>
                <a:gd name="T12" fmla="*/ 56 w 74"/>
                <a:gd name="T13" fmla="*/ 11 h 37"/>
                <a:gd name="T14" fmla="*/ 56 w 74"/>
                <a:gd name="T15" fmla="*/ 15 h 37"/>
                <a:gd name="T16" fmla="*/ 63 w 74"/>
                <a:gd name="T17" fmla="*/ 15 h 37"/>
                <a:gd name="T18" fmla="*/ 67 w 74"/>
                <a:gd name="T19" fmla="*/ 15 h 37"/>
                <a:gd name="T20" fmla="*/ 74 w 74"/>
                <a:gd name="T21" fmla="*/ 15 h 37"/>
                <a:gd name="T22" fmla="*/ 71 w 74"/>
                <a:gd name="T23" fmla="*/ 26 h 37"/>
                <a:gd name="T24" fmla="*/ 63 w 74"/>
                <a:gd name="T25" fmla="*/ 33 h 37"/>
                <a:gd name="T26" fmla="*/ 59 w 74"/>
                <a:gd name="T27" fmla="*/ 30 h 37"/>
                <a:gd name="T28" fmla="*/ 52 w 74"/>
                <a:gd name="T29" fmla="*/ 33 h 37"/>
                <a:gd name="T30" fmla="*/ 45 w 74"/>
                <a:gd name="T31" fmla="*/ 33 h 37"/>
                <a:gd name="T32" fmla="*/ 41 w 74"/>
                <a:gd name="T33" fmla="*/ 30 h 37"/>
                <a:gd name="T34" fmla="*/ 33 w 74"/>
                <a:gd name="T35" fmla="*/ 37 h 37"/>
                <a:gd name="T36" fmla="*/ 22 w 74"/>
                <a:gd name="T37" fmla="*/ 37 h 37"/>
                <a:gd name="T38" fmla="*/ 19 w 74"/>
                <a:gd name="T39" fmla="*/ 33 h 37"/>
                <a:gd name="T40" fmla="*/ 15 w 74"/>
                <a:gd name="T41" fmla="*/ 30 h 37"/>
                <a:gd name="T42" fmla="*/ 8 w 74"/>
                <a:gd name="T43" fmla="*/ 26 h 37"/>
                <a:gd name="T44" fmla="*/ 8 w 74"/>
                <a:gd name="T45" fmla="*/ 33 h 37"/>
                <a:gd name="T46" fmla="*/ 0 w 74"/>
                <a:gd name="T47" fmla="*/ 33 h 37"/>
                <a:gd name="T48" fmla="*/ 0 w 74"/>
                <a:gd name="T49" fmla="*/ 30 h 37"/>
                <a:gd name="T50" fmla="*/ 4 w 74"/>
                <a:gd name="T51" fmla="*/ 26 h 37"/>
                <a:gd name="T52" fmla="*/ 8 w 74"/>
                <a:gd name="T53" fmla="*/ 15 h 37"/>
                <a:gd name="T54" fmla="*/ 15 w 74"/>
                <a:gd name="T55" fmla="*/ 11 h 37"/>
                <a:gd name="T56" fmla="*/ 15 w 74"/>
                <a:gd name="T57" fmla="*/ 8 h 37"/>
                <a:gd name="T58" fmla="*/ 15 w 74"/>
                <a:gd name="T59" fmla="*/ 4 h 37"/>
                <a:gd name="T60" fmla="*/ 19 w 74"/>
                <a:gd name="T61" fmla="*/ 8 h 37"/>
                <a:gd name="T62" fmla="*/ 26 w 74"/>
                <a:gd name="T63" fmla="*/ 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4" h="37">
                  <a:moveTo>
                    <a:pt x="26" y="4"/>
                  </a:moveTo>
                  <a:lnTo>
                    <a:pt x="30" y="4"/>
                  </a:lnTo>
                  <a:lnTo>
                    <a:pt x="33" y="4"/>
                  </a:lnTo>
                  <a:lnTo>
                    <a:pt x="37" y="4"/>
                  </a:lnTo>
                  <a:lnTo>
                    <a:pt x="37" y="4"/>
                  </a:lnTo>
                  <a:lnTo>
                    <a:pt x="37" y="0"/>
                  </a:lnTo>
                  <a:lnTo>
                    <a:pt x="41" y="0"/>
                  </a:lnTo>
                  <a:lnTo>
                    <a:pt x="41" y="4"/>
                  </a:lnTo>
                  <a:lnTo>
                    <a:pt x="45" y="4"/>
                  </a:lnTo>
                  <a:lnTo>
                    <a:pt x="45" y="4"/>
                  </a:lnTo>
                  <a:lnTo>
                    <a:pt x="48" y="4"/>
                  </a:lnTo>
                  <a:lnTo>
                    <a:pt x="52" y="8"/>
                  </a:lnTo>
                  <a:lnTo>
                    <a:pt x="56" y="8"/>
                  </a:lnTo>
                  <a:lnTo>
                    <a:pt x="56" y="11"/>
                  </a:lnTo>
                  <a:lnTo>
                    <a:pt x="56" y="11"/>
                  </a:lnTo>
                  <a:lnTo>
                    <a:pt x="56" y="15"/>
                  </a:lnTo>
                  <a:lnTo>
                    <a:pt x="59" y="15"/>
                  </a:lnTo>
                  <a:lnTo>
                    <a:pt x="63" y="15"/>
                  </a:lnTo>
                  <a:lnTo>
                    <a:pt x="67" y="15"/>
                  </a:lnTo>
                  <a:lnTo>
                    <a:pt x="67" y="15"/>
                  </a:lnTo>
                  <a:lnTo>
                    <a:pt x="71" y="15"/>
                  </a:lnTo>
                  <a:lnTo>
                    <a:pt x="74" y="15"/>
                  </a:lnTo>
                  <a:lnTo>
                    <a:pt x="71" y="19"/>
                  </a:lnTo>
                  <a:lnTo>
                    <a:pt x="71" y="26"/>
                  </a:lnTo>
                  <a:lnTo>
                    <a:pt x="63" y="26"/>
                  </a:lnTo>
                  <a:lnTo>
                    <a:pt x="63" y="33"/>
                  </a:lnTo>
                  <a:lnTo>
                    <a:pt x="59" y="30"/>
                  </a:lnTo>
                  <a:lnTo>
                    <a:pt x="59" y="30"/>
                  </a:lnTo>
                  <a:lnTo>
                    <a:pt x="52" y="30"/>
                  </a:lnTo>
                  <a:lnTo>
                    <a:pt x="52" y="33"/>
                  </a:lnTo>
                  <a:lnTo>
                    <a:pt x="48" y="37"/>
                  </a:lnTo>
                  <a:lnTo>
                    <a:pt x="45" y="33"/>
                  </a:lnTo>
                  <a:lnTo>
                    <a:pt x="41" y="33"/>
                  </a:lnTo>
                  <a:lnTo>
                    <a:pt x="41" y="30"/>
                  </a:lnTo>
                  <a:lnTo>
                    <a:pt x="37" y="26"/>
                  </a:lnTo>
                  <a:lnTo>
                    <a:pt x="33" y="37"/>
                  </a:lnTo>
                  <a:lnTo>
                    <a:pt x="26" y="33"/>
                  </a:lnTo>
                  <a:lnTo>
                    <a:pt x="22" y="37"/>
                  </a:lnTo>
                  <a:lnTo>
                    <a:pt x="19" y="37"/>
                  </a:lnTo>
                  <a:lnTo>
                    <a:pt x="19" y="33"/>
                  </a:lnTo>
                  <a:lnTo>
                    <a:pt x="15" y="33"/>
                  </a:lnTo>
                  <a:lnTo>
                    <a:pt x="15" y="30"/>
                  </a:lnTo>
                  <a:lnTo>
                    <a:pt x="11" y="26"/>
                  </a:lnTo>
                  <a:lnTo>
                    <a:pt x="8" y="26"/>
                  </a:lnTo>
                  <a:lnTo>
                    <a:pt x="4" y="30"/>
                  </a:lnTo>
                  <a:lnTo>
                    <a:pt x="8" y="33"/>
                  </a:lnTo>
                  <a:lnTo>
                    <a:pt x="4" y="33"/>
                  </a:lnTo>
                  <a:lnTo>
                    <a:pt x="0" y="33"/>
                  </a:lnTo>
                  <a:lnTo>
                    <a:pt x="0" y="30"/>
                  </a:lnTo>
                  <a:lnTo>
                    <a:pt x="0" y="30"/>
                  </a:lnTo>
                  <a:lnTo>
                    <a:pt x="4" y="30"/>
                  </a:lnTo>
                  <a:lnTo>
                    <a:pt x="4" y="26"/>
                  </a:lnTo>
                  <a:lnTo>
                    <a:pt x="4" y="22"/>
                  </a:lnTo>
                  <a:lnTo>
                    <a:pt x="8" y="15"/>
                  </a:lnTo>
                  <a:lnTo>
                    <a:pt x="11" y="15"/>
                  </a:lnTo>
                  <a:lnTo>
                    <a:pt x="15" y="11"/>
                  </a:lnTo>
                  <a:lnTo>
                    <a:pt x="15" y="11"/>
                  </a:lnTo>
                  <a:lnTo>
                    <a:pt x="15" y="8"/>
                  </a:lnTo>
                  <a:lnTo>
                    <a:pt x="11" y="8"/>
                  </a:lnTo>
                  <a:lnTo>
                    <a:pt x="15" y="4"/>
                  </a:lnTo>
                  <a:lnTo>
                    <a:pt x="19" y="4"/>
                  </a:lnTo>
                  <a:lnTo>
                    <a:pt x="19" y="8"/>
                  </a:lnTo>
                  <a:lnTo>
                    <a:pt x="22" y="8"/>
                  </a:lnTo>
                  <a:lnTo>
                    <a:pt x="26"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67" name="Freeform 64"/>
            <p:cNvSpPr>
              <a:spLocks noEditPoints="1"/>
            </p:cNvSpPr>
            <p:nvPr/>
          </p:nvSpPr>
          <p:spPr bwMode="auto">
            <a:xfrm>
              <a:off x="4349632" y="2041160"/>
              <a:ext cx="77198" cy="61758"/>
            </a:xfrm>
            <a:custGeom>
              <a:avLst/>
              <a:gdLst>
                <a:gd name="T0" fmla="*/ 37 w 60"/>
                <a:gd name="T1" fmla="*/ 44 h 48"/>
                <a:gd name="T2" fmla="*/ 37 w 60"/>
                <a:gd name="T3" fmla="*/ 37 h 48"/>
                <a:gd name="T4" fmla="*/ 41 w 60"/>
                <a:gd name="T5" fmla="*/ 29 h 48"/>
                <a:gd name="T6" fmla="*/ 52 w 60"/>
                <a:gd name="T7" fmla="*/ 29 h 48"/>
                <a:gd name="T8" fmla="*/ 52 w 60"/>
                <a:gd name="T9" fmla="*/ 25 h 48"/>
                <a:gd name="T10" fmla="*/ 56 w 60"/>
                <a:gd name="T11" fmla="*/ 22 h 48"/>
                <a:gd name="T12" fmla="*/ 52 w 60"/>
                <a:gd name="T13" fmla="*/ 18 h 48"/>
                <a:gd name="T14" fmla="*/ 49 w 60"/>
                <a:gd name="T15" fmla="*/ 14 h 48"/>
                <a:gd name="T16" fmla="*/ 56 w 60"/>
                <a:gd name="T17" fmla="*/ 14 h 48"/>
                <a:gd name="T18" fmla="*/ 56 w 60"/>
                <a:gd name="T19" fmla="*/ 11 h 48"/>
                <a:gd name="T20" fmla="*/ 60 w 60"/>
                <a:gd name="T21" fmla="*/ 7 h 48"/>
                <a:gd name="T22" fmla="*/ 60 w 60"/>
                <a:gd name="T23" fmla="*/ 3 h 48"/>
                <a:gd name="T24" fmla="*/ 52 w 60"/>
                <a:gd name="T25" fmla="*/ 0 h 48"/>
                <a:gd name="T26" fmla="*/ 45 w 60"/>
                <a:gd name="T27" fmla="*/ 0 h 48"/>
                <a:gd name="T28" fmla="*/ 37 w 60"/>
                <a:gd name="T29" fmla="*/ 0 h 48"/>
                <a:gd name="T30" fmla="*/ 34 w 60"/>
                <a:gd name="T31" fmla="*/ 3 h 48"/>
                <a:gd name="T32" fmla="*/ 23 w 60"/>
                <a:gd name="T33" fmla="*/ 11 h 48"/>
                <a:gd name="T34" fmla="*/ 19 w 60"/>
                <a:gd name="T35" fmla="*/ 11 h 48"/>
                <a:gd name="T36" fmla="*/ 15 w 60"/>
                <a:gd name="T37" fmla="*/ 14 h 48"/>
                <a:gd name="T38" fmla="*/ 15 w 60"/>
                <a:gd name="T39" fmla="*/ 22 h 48"/>
                <a:gd name="T40" fmla="*/ 12 w 60"/>
                <a:gd name="T41" fmla="*/ 25 h 48"/>
                <a:gd name="T42" fmla="*/ 12 w 60"/>
                <a:gd name="T43" fmla="*/ 29 h 48"/>
                <a:gd name="T44" fmla="*/ 19 w 60"/>
                <a:gd name="T45" fmla="*/ 33 h 48"/>
                <a:gd name="T46" fmla="*/ 12 w 60"/>
                <a:gd name="T47" fmla="*/ 37 h 48"/>
                <a:gd name="T48" fmla="*/ 12 w 60"/>
                <a:gd name="T49" fmla="*/ 37 h 48"/>
                <a:gd name="T50" fmla="*/ 15 w 60"/>
                <a:gd name="T51" fmla="*/ 40 h 48"/>
                <a:gd name="T52" fmla="*/ 8 w 60"/>
                <a:gd name="T53" fmla="*/ 37 h 48"/>
                <a:gd name="T54" fmla="*/ 4 w 60"/>
                <a:gd name="T55" fmla="*/ 37 h 48"/>
                <a:gd name="T56" fmla="*/ 8 w 60"/>
                <a:gd name="T57" fmla="*/ 40 h 48"/>
                <a:gd name="T58" fmla="*/ 12 w 60"/>
                <a:gd name="T59" fmla="*/ 40 h 48"/>
                <a:gd name="T60" fmla="*/ 12 w 60"/>
                <a:gd name="T61" fmla="*/ 40 h 48"/>
                <a:gd name="T62" fmla="*/ 4 w 60"/>
                <a:gd name="T63" fmla="*/ 40 h 48"/>
                <a:gd name="T64" fmla="*/ 0 w 60"/>
                <a:gd name="T65" fmla="*/ 40 h 48"/>
                <a:gd name="T66" fmla="*/ 4 w 60"/>
                <a:gd name="T67" fmla="*/ 44 h 48"/>
                <a:gd name="T68" fmla="*/ 8 w 60"/>
                <a:gd name="T69" fmla="*/ 44 h 48"/>
                <a:gd name="T70" fmla="*/ 12 w 60"/>
                <a:gd name="T71" fmla="*/ 44 h 48"/>
                <a:gd name="T72" fmla="*/ 15 w 60"/>
                <a:gd name="T73" fmla="*/ 40 h 48"/>
                <a:gd name="T74" fmla="*/ 23 w 60"/>
                <a:gd name="T75" fmla="*/ 40 h 48"/>
                <a:gd name="T76" fmla="*/ 26 w 60"/>
                <a:gd name="T77" fmla="*/ 40 h 48"/>
                <a:gd name="T78" fmla="*/ 34 w 60"/>
                <a:gd name="T79" fmla="*/ 44 h 48"/>
                <a:gd name="T80" fmla="*/ 34 w 60"/>
                <a:gd name="T81" fmla="*/ 48 h 48"/>
                <a:gd name="T82" fmla="*/ 37 w 60"/>
                <a:gd name="T83" fmla="*/ 48 h 48"/>
                <a:gd name="T84" fmla="*/ 8 w 60"/>
                <a:gd name="T85" fmla="*/ 33 h 48"/>
                <a:gd name="T86" fmla="*/ 8 w 60"/>
                <a:gd name="T87" fmla="*/ 37 h 48"/>
                <a:gd name="T88" fmla="*/ 4 w 60"/>
                <a:gd name="T89" fmla="*/ 37 h 48"/>
                <a:gd name="T90" fmla="*/ 8 w 60"/>
                <a:gd name="T91" fmla="*/ 33 h 48"/>
                <a:gd name="T92" fmla="*/ 12 w 60"/>
                <a:gd name="T93" fmla="*/ 33 h 48"/>
                <a:gd name="T94" fmla="*/ 12 w 60"/>
                <a:gd name="T95" fmla="*/ 33 h 48"/>
                <a:gd name="T96" fmla="*/ 8 w 60"/>
                <a:gd name="T97"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0" h="48">
                  <a:moveTo>
                    <a:pt x="37" y="48"/>
                  </a:moveTo>
                  <a:lnTo>
                    <a:pt x="37" y="44"/>
                  </a:lnTo>
                  <a:lnTo>
                    <a:pt x="41" y="40"/>
                  </a:lnTo>
                  <a:lnTo>
                    <a:pt x="37" y="37"/>
                  </a:lnTo>
                  <a:lnTo>
                    <a:pt x="41" y="33"/>
                  </a:lnTo>
                  <a:lnTo>
                    <a:pt x="41" y="29"/>
                  </a:lnTo>
                  <a:lnTo>
                    <a:pt x="49" y="29"/>
                  </a:lnTo>
                  <a:lnTo>
                    <a:pt x="52" y="29"/>
                  </a:lnTo>
                  <a:lnTo>
                    <a:pt x="52" y="29"/>
                  </a:lnTo>
                  <a:lnTo>
                    <a:pt x="52" y="25"/>
                  </a:lnTo>
                  <a:lnTo>
                    <a:pt x="52" y="25"/>
                  </a:lnTo>
                  <a:lnTo>
                    <a:pt x="56" y="22"/>
                  </a:lnTo>
                  <a:lnTo>
                    <a:pt x="56" y="18"/>
                  </a:lnTo>
                  <a:lnTo>
                    <a:pt x="52" y="18"/>
                  </a:lnTo>
                  <a:lnTo>
                    <a:pt x="49" y="18"/>
                  </a:lnTo>
                  <a:lnTo>
                    <a:pt x="49" y="14"/>
                  </a:lnTo>
                  <a:lnTo>
                    <a:pt x="52" y="14"/>
                  </a:lnTo>
                  <a:lnTo>
                    <a:pt x="56" y="14"/>
                  </a:lnTo>
                  <a:lnTo>
                    <a:pt x="56" y="14"/>
                  </a:lnTo>
                  <a:lnTo>
                    <a:pt x="56" y="11"/>
                  </a:lnTo>
                  <a:lnTo>
                    <a:pt x="56" y="7"/>
                  </a:lnTo>
                  <a:lnTo>
                    <a:pt x="60" y="7"/>
                  </a:lnTo>
                  <a:lnTo>
                    <a:pt x="60" y="3"/>
                  </a:lnTo>
                  <a:lnTo>
                    <a:pt x="60" y="3"/>
                  </a:lnTo>
                  <a:lnTo>
                    <a:pt x="56" y="3"/>
                  </a:lnTo>
                  <a:lnTo>
                    <a:pt x="52" y="0"/>
                  </a:lnTo>
                  <a:lnTo>
                    <a:pt x="49" y="0"/>
                  </a:lnTo>
                  <a:lnTo>
                    <a:pt x="45" y="0"/>
                  </a:lnTo>
                  <a:lnTo>
                    <a:pt x="41" y="3"/>
                  </a:lnTo>
                  <a:lnTo>
                    <a:pt x="37" y="0"/>
                  </a:lnTo>
                  <a:lnTo>
                    <a:pt x="37" y="3"/>
                  </a:lnTo>
                  <a:lnTo>
                    <a:pt x="34" y="3"/>
                  </a:lnTo>
                  <a:lnTo>
                    <a:pt x="30" y="7"/>
                  </a:lnTo>
                  <a:lnTo>
                    <a:pt x="23" y="11"/>
                  </a:lnTo>
                  <a:lnTo>
                    <a:pt x="23" y="7"/>
                  </a:lnTo>
                  <a:lnTo>
                    <a:pt x="19" y="11"/>
                  </a:lnTo>
                  <a:lnTo>
                    <a:pt x="19" y="14"/>
                  </a:lnTo>
                  <a:lnTo>
                    <a:pt x="15" y="14"/>
                  </a:lnTo>
                  <a:lnTo>
                    <a:pt x="15" y="18"/>
                  </a:lnTo>
                  <a:lnTo>
                    <a:pt x="15" y="22"/>
                  </a:lnTo>
                  <a:lnTo>
                    <a:pt x="15" y="25"/>
                  </a:lnTo>
                  <a:lnTo>
                    <a:pt x="12" y="25"/>
                  </a:lnTo>
                  <a:lnTo>
                    <a:pt x="12" y="29"/>
                  </a:lnTo>
                  <a:lnTo>
                    <a:pt x="12" y="29"/>
                  </a:lnTo>
                  <a:lnTo>
                    <a:pt x="15" y="33"/>
                  </a:lnTo>
                  <a:lnTo>
                    <a:pt x="19" y="33"/>
                  </a:lnTo>
                  <a:lnTo>
                    <a:pt x="15" y="33"/>
                  </a:lnTo>
                  <a:lnTo>
                    <a:pt x="12" y="37"/>
                  </a:lnTo>
                  <a:lnTo>
                    <a:pt x="12" y="37"/>
                  </a:lnTo>
                  <a:lnTo>
                    <a:pt x="12" y="37"/>
                  </a:lnTo>
                  <a:lnTo>
                    <a:pt x="15" y="37"/>
                  </a:lnTo>
                  <a:lnTo>
                    <a:pt x="15" y="40"/>
                  </a:lnTo>
                  <a:lnTo>
                    <a:pt x="12" y="40"/>
                  </a:lnTo>
                  <a:lnTo>
                    <a:pt x="8" y="37"/>
                  </a:lnTo>
                  <a:lnTo>
                    <a:pt x="4" y="37"/>
                  </a:lnTo>
                  <a:lnTo>
                    <a:pt x="4" y="37"/>
                  </a:lnTo>
                  <a:lnTo>
                    <a:pt x="4" y="37"/>
                  </a:lnTo>
                  <a:lnTo>
                    <a:pt x="8" y="40"/>
                  </a:lnTo>
                  <a:lnTo>
                    <a:pt x="8" y="40"/>
                  </a:lnTo>
                  <a:lnTo>
                    <a:pt x="12" y="40"/>
                  </a:lnTo>
                  <a:lnTo>
                    <a:pt x="12" y="40"/>
                  </a:lnTo>
                  <a:lnTo>
                    <a:pt x="12" y="40"/>
                  </a:lnTo>
                  <a:lnTo>
                    <a:pt x="8" y="40"/>
                  </a:lnTo>
                  <a:lnTo>
                    <a:pt x="4" y="40"/>
                  </a:lnTo>
                  <a:lnTo>
                    <a:pt x="0" y="40"/>
                  </a:lnTo>
                  <a:lnTo>
                    <a:pt x="0" y="40"/>
                  </a:lnTo>
                  <a:lnTo>
                    <a:pt x="4" y="40"/>
                  </a:lnTo>
                  <a:lnTo>
                    <a:pt x="4" y="44"/>
                  </a:lnTo>
                  <a:lnTo>
                    <a:pt x="8" y="44"/>
                  </a:lnTo>
                  <a:lnTo>
                    <a:pt x="8" y="44"/>
                  </a:lnTo>
                  <a:lnTo>
                    <a:pt x="12" y="44"/>
                  </a:lnTo>
                  <a:lnTo>
                    <a:pt x="12" y="44"/>
                  </a:lnTo>
                  <a:lnTo>
                    <a:pt x="15" y="40"/>
                  </a:lnTo>
                  <a:lnTo>
                    <a:pt x="15" y="40"/>
                  </a:lnTo>
                  <a:lnTo>
                    <a:pt x="15" y="40"/>
                  </a:lnTo>
                  <a:lnTo>
                    <a:pt x="23" y="40"/>
                  </a:lnTo>
                  <a:lnTo>
                    <a:pt x="23" y="40"/>
                  </a:lnTo>
                  <a:lnTo>
                    <a:pt x="26" y="40"/>
                  </a:lnTo>
                  <a:lnTo>
                    <a:pt x="30" y="44"/>
                  </a:lnTo>
                  <a:lnTo>
                    <a:pt x="34" y="44"/>
                  </a:lnTo>
                  <a:lnTo>
                    <a:pt x="34" y="44"/>
                  </a:lnTo>
                  <a:lnTo>
                    <a:pt x="34" y="48"/>
                  </a:lnTo>
                  <a:lnTo>
                    <a:pt x="37" y="48"/>
                  </a:lnTo>
                  <a:lnTo>
                    <a:pt x="37" y="48"/>
                  </a:lnTo>
                  <a:close/>
                  <a:moveTo>
                    <a:pt x="4" y="37"/>
                  </a:moveTo>
                  <a:lnTo>
                    <a:pt x="8" y="33"/>
                  </a:lnTo>
                  <a:lnTo>
                    <a:pt x="12" y="37"/>
                  </a:lnTo>
                  <a:lnTo>
                    <a:pt x="8" y="37"/>
                  </a:lnTo>
                  <a:lnTo>
                    <a:pt x="8" y="37"/>
                  </a:lnTo>
                  <a:lnTo>
                    <a:pt x="4" y="37"/>
                  </a:lnTo>
                  <a:lnTo>
                    <a:pt x="4" y="37"/>
                  </a:lnTo>
                  <a:close/>
                  <a:moveTo>
                    <a:pt x="8" y="33"/>
                  </a:moveTo>
                  <a:lnTo>
                    <a:pt x="8" y="33"/>
                  </a:lnTo>
                  <a:lnTo>
                    <a:pt x="12" y="33"/>
                  </a:lnTo>
                  <a:lnTo>
                    <a:pt x="12" y="33"/>
                  </a:lnTo>
                  <a:lnTo>
                    <a:pt x="12" y="33"/>
                  </a:lnTo>
                  <a:lnTo>
                    <a:pt x="12" y="33"/>
                  </a:lnTo>
                  <a:lnTo>
                    <a:pt x="8" y="33"/>
                  </a:lnTo>
                  <a:lnTo>
                    <a:pt x="8" y="3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68" name="Freeform 65"/>
            <p:cNvSpPr/>
            <p:nvPr/>
          </p:nvSpPr>
          <p:spPr bwMode="auto">
            <a:xfrm>
              <a:off x="4345771" y="2092626"/>
              <a:ext cx="56612" cy="43745"/>
            </a:xfrm>
            <a:custGeom>
              <a:avLst/>
              <a:gdLst>
                <a:gd name="T0" fmla="*/ 40 w 44"/>
                <a:gd name="T1" fmla="*/ 23 h 34"/>
                <a:gd name="T2" fmla="*/ 44 w 44"/>
                <a:gd name="T3" fmla="*/ 19 h 34"/>
                <a:gd name="T4" fmla="*/ 40 w 44"/>
                <a:gd name="T5" fmla="*/ 15 h 34"/>
                <a:gd name="T6" fmla="*/ 40 w 44"/>
                <a:gd name="T7" fmla="*/ 15 h 34"/>
                <a:gd name="T8" fmla="*/ 40 w 44"/>
                <a:gd name="T9" fmla="*/ 11 h 34"/>
                <a:gd name="T10" fmla="*/ 40 w 44"/>
                <a:gd name="T11" fmla="*/ 8 h 34"/>
                <a:gd name="T12" fmla="*/ 37 w 44"/>
                <a:gd name="T13" fmla="*/ 8 h 34"/>
                <a:gd name="T14" fmla="*/ 37 w 44"/>
                <a:gd name="T15" fmla="*/ 4 h 34"/>
                <a:gd name="T16" fmla="*/ 37 w 44"/>
                <a:gd name="T17" fmla="*/ 4 h 34"/>
                <a:gd name="T18" fmla="*/ 33 w 44"/>
                <a:gd name="T19" fmla="*/ 4 h 34"/>
                <a:gd name="T20" fmla="*/ 29 w 44"/>
                <a:gd name="T21" fmla="*/ 0 h 34"/>
                <a:gd name="T22" fmla="*/ 26 w 44"/>
                <a:gd name="T23" fmla="*/ 0 h 34"/>
                <a:gd name="T24" fmla="*/ 26 w 44"/>
                <a:gd name="T25" fmla="*/ 0 h 34"/>
                <a:gd name="T26" fmla="*/ 18 w 44"/>
                <a:gd name="T27" fmla="*/ 0 h 34"/>
                <a:gd name="T28" fmla="*/ 18 w 44"/>
                <a:gd name="T29" fmla="*/ 0 h 34"/>
                <a:gd name="T30" fmla="*/ 18 w 44"/>
                <a:gd name="T31" fmla="*/ 0 h 34"/>
                <a:gd name="T32" fmla="*/ 15 w 44"/>
                <a:gd name="T33" fmla="*/ 4 h 34"/>
                <a:gd name="T34" fmla="*/ 15 w 44"/>
                <a:gd name="T35" fmla="*/ 4 h 34"/>
                <a:gd name="T36" fmla="*/ 11 w 44"/>
                <a:gd name="T37" fmla="*/ 4 h 34"/>
                <a:gd name="T38" fmla="*/ 11 w 44"/>
                <a:gd name="T39" fmla="*/ 4 h 34"/>
                <a:gd name="T40" fmla="*/ 7 w 44"/>
                <a:gd name="T41" fmla="*/ 4 h 34"/>
                <a:gd name="T42" fmla="*/ 7 w 44"/>
                <a:gd name="T43" fmla="*/ 0 h 34"/>
                <a:gd name="T44" fmla="*/ 3 w 44"/>
                <a:gd name="T45" fmla="*/ 0 h 34"/>
                <a:gd name="T46" fmla="*/ 0 w 44"/>
                <a:gd name="T47" fmla="*/ 4 h 34"/>
                <a:gd name="T48" fmla="*/ 0 w 44"/>
                <a:gd name="T49" fmla="*/ 8 h 34"/>
                <a:gd name="T50" fmla="*/ 0 w 44"/>
                <a:gd name="T51" fmla="*/ 8 h 34"/>
                <a:gd name="T52" fmla="*/ 0 w 44"/>
                <a:gd name="T53" fmla="*/ 11 h 34"/>
                <a:gd name="T54" fmla="*/ 3 w 44"/>
                <a:gd name="T55" fmla="*/ 15 h 34"/>
                <a:gd name="T56" fmla="*/ 3 w 44"/>
                <a:gd name="T57" fmla="*/ 15 h 34"/>
                <a:gd name="T58" fmla="*/ 11 w 44"/>
                <a:gd name="T59" fmla="*/ 19 h 34"/>
                <a:gd name="T60" fmla="*/ 11 w 44"/>
                <a:gd name="T61" fmla="*/ 19 h 34"/>
                <a:gd name="T62" fmla="*/ 15 w 44"/>
                <a:gd name="T63" fmla="*/ 23 h 34"/>
                <a:gd name="T64" fmla="*/ 15 w 44"/>
                <a:gd name="T65" fmla="*/ 23 h 34"/>
                <a:gd name="T66" fmla="*/ 15 w 44"/>
                <a:gd name="T67" fmla="*/ 26 h 34"/>
                <a:gd name="T68" fmla="*/ 18 w 44"/>
                <a:gd name="T69" fmla="*/ 26 h 34"/>
                <a:gd name="T70" fmla="*/ 22 w 44"/>
                <a:gd name="T71" fmla="*/ 26 h 34"/>
                <a:gd name="T72" fmla="*/ 22 w 44"/>
                <a:gd name="T73" fmla="*/ 26 h 34"/>
                <a:gd name="T74" fmla="*/ 26 w 44"/>
                <a:gd name="T75" fmla="*/ 26 h 34"/>
                <a:gd name="T76" fmla="*/ 26 w 44"/>
                <a:gd name="T77" fmla="*/ 30 h 34"/>
                <a:gd name="T78" fmla="*/ 29 w 44"/>
                <a:gd name="T79" fmla="*/ 34 h 34"/>
                <a:gd name="T80" fmla="*/ 33 w 44"/>
                <a:gd name="T81" fmla="*/ 34 h 34"/>
                <a:gd name="T82" fmla="*/ 37 w 44"/>
                <a:gd name="T83" fmla="*/ 34 h 34"/>
                <a:gd name="T84" fmla="*/ 37 w 44"/>
                <a:gd name="T85" fmla="*/ 34 h 34"/>
                <a:gd name="T86" fmla="*/ 40 w 44"/>
                <a:gd name="T87" fmla="*/ 34 h 34"/>
                <a:gd name="T88" fmla="*/ 40 w 44"/>
                <a:gd name="T89" fmla="*/ 34 h 34"/>
                <a:gd name="T90" fmla="*/ 40 w 44"/>
                <a:gd name="T91" fmla="*/ 30 h 34"/>
                <a:gd name="T92" fmla="*/ 40 w 44"/>
                <a:gd name="T93" fmla="*/ 30 h 34"/>
                <a:gd name="T94" fmla="*/ 37 w 44"/>
                <a:gd name="T95" fmla="*/ 26 h 34"/>
                <a:gd name="T96" fmla="*/ 40 w 44"/>
                <a:gd name="T97" fmla="*/ 26 h 34"/>
                <a:gd name="T98" fmla="*/ 40 w 44"/>
                <a:gd name="T99" fmla="*/ 23 h 34"/>
                <a:gd name="T100" fmla="*/ 40 w 44"/>
                <a:gd name="T101" fmla="*/ 2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 h="34">
                  <a:moveTo>
                    <a:pt x="40" y="23"/>
                  </a:moveTo>
                  <a:lnTo>
                    <a:pt x="44" y="19"/>
                  </a:lnTo>
                  <a:lnTo>
                    <a:pt x="40" y="15"/>
                  </a:lnTo>
                  <a:lnTo>
                    <a:pt x="40" y="15"/>
                  </a:lnTo>
                  <a:lnTo>
                    <a:pt x="40" y="11"/>
                  </a:lnTo>
                  <a:lnTo>
                    <a:pt x="40" y="8"/>
                  </a:lnTo>
                  <a:lnTo>
                    <a:pt x="37" y="8"/>
                  </a:lnTo>
                  <a:lnTo>
                    <a:pt x="37" y="4"/>
                  </a:lnTo>
                  <a:lnTo>
                    <a:pt x="37" y="4"/>
                  </a:lnTo>
                  <a:lnTo>
                    <a:pt x="33" y="4"/>
                  </a:lnTo>
                  <a:lnTo>
                    <a:pt x="29" y="0"/>
                  </a:lnTo>
                  <a:lnTo>
                    <a:pt x="26" y="0"/>
                  </a:lnTo>
                  <a:lnTo>
                    <a:pt x="26" y="0"/>
                  </a:lnTo>
                  <a:lnTo>
                    <a:pt x="18" y="0"/>
                  </a:lnTo>
                  <a:lnTo>
                    <a:pt x="18" y="0"/>
                  </a:lnTo>
                  <a:lnTo>
                    <a:pt x="18" y="0"/>
                  </a:lnTo>
                  <a:lnTo>
                    <a:pt x="15" y="4"/>
                  </a:lnTo>
                  <a:lnTo>
                    <a:pt x="15" y="4"/>
                  </a:lnTo>
                  <a:lnTo>
                    <a:pt x="11" y="4"/>
                  </a:lnTo>
                  <a:lnTo>
                    <a:pt x="11" y="4"/>
                  </a:lnTo>
                  <a:lnTo>
                    <a:pt x="7" y="4"/>
                  </a:lnTo>
                  <a:lnTo>
                    <a:pt x="7" y="0"/>
                  </a:lnTo>
                  <a:lnTo>
                    <a:pt x="3" y="0"/>
                  </a:lnTo>
                  <a:lnTo>
                    <a:pt x="0" y="4"/>
                  </a:lnTo>
                  <a:lnTo>
                    <a:pt x="0" y="8"/>
                  </a:lnTo>
                  <a:lnTo>
                    <a:pt x="0" y="8"/>
                  </a:lnTo>
                  <a:lnTo>
                    <a:pt x="0" y="11"/>
                  </a:lnTo>
                  <a:lnTo>
                    <a:pt x="3" y="15"/>
                  </a:lnTo>
                  <a:lnTo>
                    <a:pt x="3" y="15"/>
                  </a:lnTo>
                  <a:lnTo>
                    <a:pt x="11" y="19"/>
                  </a:lnTo>
                  <a:lnTo>
                    <a:pt x="11" y="19"/>
                  </a:lnTo>
                  <a:lnTo>
                    <a:pt x="15" y="23"/>
                  </a:lnTo>
                  <a:lnTo>
                    <a:pt x="15" y="23"/>
                  </a:lnTo>
                  <a:lnTo>
                    <a:pt x="15" y="26"/>
                  </a:lnTo>
                  <a:lnTo>
                    <a:pt x="18" y="26"/>
                  </a:lnTo>
                  <a:lnTo>
                    <a:pt x="22" y="26"/>
                  </a:lnTo>
                  <a:lnTo>
                    <a:pt x="22" y="26"/>
                  </a:lnTo>
                  <a:lnTo>
                    <a:pt x="26" y="26"/>
                  </a:lnTo>
                  <a:lnTo>
                    <a:pt x="26" y="30"/>
                  </a:lnTo>
                  <a:lnTo>
                    <a:pt x="29" y="34"/>
                  </a:lnTo>
                  <a:lnTo>
                    <a:pt x="33" y="34"/>
                  </a:lnTo>
                  <a:lnTo>
                    <a:pt x="37" y="34"/>
                  </a:lnTo>
                  <a:lnTo>
                    <a:pt x="37" y="34"/>
                  </a:lnTo>
                  <a:lnTo>
                    <a:pt x="40" y="34"/>
                  </a:lnTo>
                  <a:lnTo>
                    <a:pt x="40" y="34"/>
                  </a:lnTo>
                  <a:lnTo>
                    <a:pt x="40" y="30"/>
                  </a:lnTo>
                  <a:lnTo>
                    <a:pt x="40" y="30"/>
                  </a:lnTo>
                  <a:lnTo>
                    <a:pt x="37" y="26"/>
                  </a:lnTo>
                  <a:lnTo>
                    <a:pt x="40" y="26"/>
                  </a:lnTo>
                  <a:lnTo>
                    <a:pt x="40" y="23"/>
                  </a:lnTo>
                  <a:lnTo>
                    <a:pt x="40" y="2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69" name="Freeform 66"/>
            <p:cNvSpPr/>
            <p:nvPr/>
          </p:nvSpPr>
          <p:spPr bwMode="auto">
            <a:xfrm>
              <a:off x="4393379" y="2122218"/>
              <a:ext cx="14153" cy="18013"/>
            </a:xfrm>
            <a:custGeom>
              <a:avLst/>
              <a:gdLst>
                <a:gd name="T0" fmla="*/ 3 w 11"/>
                <a:gd name="T1" fmla="*/ 11 h 14"/>
                <a:gd name="T2" fmla="*/ 3 w 11"/>
                <a:gd name="T3" fmla="*/ 11 h 14"/>
                <a:gd name="T4" fmla="*/ 3 w 11"/>
                <a:gd name="T5" fmla="*/ 7 h 14"/>
                <a:gd name="T6" fmla="*/ 3 w 11"/>
                <a:gd name="T7" fmla="*/ 7 h 14"/>
                <a:gd name="T8" fmla="*/ 0 w 11"/>
                <a:gd name="T9" fmla="*/ 3 h 14"/>
                <a:gd name="T10" fmla="*/ 3 w 11"/>
                <a:gd name="T11" fmla="*/ 3 h 14"/>
                <a:gd name="T12" fmla="*/ 3 w 11"/>
                <a:gd name="T13" fmla="*/ 0 h 14"/>
                <a:gd name="T14" fmla="*/ 7 w 11"/>
                <a:gd name="T15" fmla="*/ 0 h 14"/>
                <a:gd name="T16" fmla="*/ 11 w 11"/>
                <a:gd name="T17" fmla="*/ 3 h 14"/>
                <a:gd name="T18" fmla="*/ 11 w 11"/>
                <a:gd name="T19" fmla="*/ 7 h 14"/>
                <a:gd name="T20" fmla="*/ 11 w 11"/>
                <a:gd name="T21" fmla="*/ 11 h 14"/>
                <a:gd name="T22" fmla="*/ 11 w 11"/>
                <a:gd name="T23" fmla="*/ 14 h 14"/>
                <a:gd name="T24" fmla="*/ 11 w 11"/>
                <a:gd name="T25" fmla="*/ 14 h 14"/>
                <a:gd name="T26" fmla="*/ 7 w 11"/>
                <a:gd name="T27" fmla="*/ 14 h 14"/>
                <a:gd name="T28" fmla="*/ 3 w 11"/>
                <a:gd name="T29" fmla="*/ 11 h 14"/>
                <a:gd name="T30" fmla="*/ 3 w 11"/>
                <a:gd name="T31"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 h="14">
                  <a:moveTo>
                    <a:pt x="3" y="11"/>
                  </a:moveTo>
                  <a:lnTo>
                    <a:pt x="3" y="11"/>
                  </a:lnTo>
                  <a:lnTo>
                    <a:pt x="3" y="7"/>
                  </a:lnTo>
                  <a:lnTo>
                    <a:pt x="3" y="7"/>
                  </a:lnTo>
                  <a:lnTo>
                    <a:pt x="0" y="3"/>
                  </a:lnTo>
                  <a:lnTo>
                    <a:pt x="3" y="3"/>
                  </a:lnTo>
                  <a:lnTo>
                    <a:pt x="3" y="0"/>
                  </a:lnTo>
                  <a:lnTo>
                    <a:pt x="7" y="0"/>
                  </a:lnTo>
                  <a:lnTo>
                    <a:pt x="11" y="3"/>
                  </a:lnTo>
                  <a:lnTo>
                    <a:pt x="11" y="7"/>
                  </a:lnTo>
                  <a:lnTo>
                    <a:pt x="11" y="11"/>
                  </a:lnTo>
                  <a:lnTo>
                    <a:pt x="11" y="14"/>
                  </a:lnTo>
                  <a:lnTo>
                    <a:pt x="11" y="14"/>
                  </a:lnTo>
                  <a:lnTo>
                    <a:pt x="7" y="14"/>
                  </a:lnTo>
                  <a:lnTo>
                    <a:pt x="3" y="11"/>
                  </a:lnTo>
                  <a:lnTo>
                    <a:pt x="3" y="11"/>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70" name="Freeform 67"/>
            <p:cNvSpPr>
              <a:spLocks noEditPoints="1"/>
            </p:cNvSpPr>
            <p:nvPr/>
          </p:nvSpPr>
          <p:spPr bwMode="auto">
            <a:xfrm>
              <a:off x="4159212" y="1782548"/>
              <a:ext cx="14153" cy="33452"/>
            </a:xfrm>
            <a:custGeom>
              <a:avLst/>
              <a:gdLst>
                <a:gd name="T0" fmla="*/ 2 w 3"/>
                <a:gd name="T1" fmla="*/ 5 h 7"/>
                <a:gd name="T2" fmla="*/ 2 w 3"/>
                <a:gd name="T3" fmla="*/ 7 h 7"/>
                <a:gd name="T4" fmla="*/ 2 w 3"/>
                <a:gd name="T5" fmla="*/ 6 h 7"/>
                <a:gd name="T6" fmla="*/ 2 w 3"/>
                <a:gd name="T7" fmla="*/ 5 h 7"/>
                <a:gd name="T8" fmla="*/ 2 w 3"/>
                <a:gd name="T9" fmla="*/ 5 h 7"/>
                <a:gd name="T10" fmla="*/ 2 w 3"/>
                <a:gd name="T11" fmla="*/ 3 h 7"/>
                <a:gd name="T12" fmla="*/ 2 w 3"/>
                <a:gd name="T13" fmla="*/ 4 h 7"/>
                <a:gd name="T14" fmla="*/ 2 w 3"/>
                <a:gd name="T15" fmla="*/ 4 h 7"/>
                <a:gd name="T16" fmla="*/ 2 w 3"/>
                <a:gd name="T17" fmla="*/ 4 h 7"/>
                <a:gd name="T18" fmla="*/ 2 w 3"/>
                <a:gd name="T19" fmla="*/ 3 h 7"/>
                <a:gd name="T20" fmla="*/ 0 w 3"/>
                <a:gd name="T21" fmla="*/ 1 h 7"/>
                <a:gd name="T22" fmla="*/ 0 w 3"/>
                <a:gd name="T23" fmla="*/ 2 h 7"/>
                <a:gd name="T24" fmla="*/ 1 w 3"/>
                <a:gd name="T25" fmla="*/ 2 h 7"/>
                <a:gd name="T26" fmla="*/ 0 w 3"/>
                <a:gd name="T27" fmla="*/ 1 h 7"/>
                <a:gd name="T28" fmla="*/ 3 w 3"/>
                <a:gd name="T29" fmla="*/ 0 h 7"/>
                <a:gd name="T30" fmla="*/ 3 w 3"/>
                <a:gd name="T31" fmla="*/ 1 h 7"/>
                <a:gd name="T32" fmla="*/ 3 w 3"/>
                <a:gd name="T33" fmla="*/ 0 h 7"/>
                <a:gd name="T34" fmla="*/ 3 w 3"/>
                <a:gd name="T35" fmla="*/ 0 h 7"/>
                <a:gd name="T36" fmla="*/ 1 w 3"/>
                <a:gd name="T37" fmla="*/ 0 h 7"/>
                <a:gd name="T38" fmla="*/ 2 w 3"/>
                <a:gd name="T39" fmla="*/ 0 h 7"/>
                <a:gd name="T40" fmla="*/ 3 w 3"/>
                <a:gd name="T41" fmla="*/ 1 h 7"/>
                <a:gd name="T42" fmla="*/ 3 w 3"/>
                <a:gd name="T43" fmla="*/ 1 h 7"/>
                <a:gd name="T44" fmla="*/ 2 w 3"/>
                <a:gd name="T45" fmla="*/ 1 h 7"/>
                <a:gd name="T46" fmla="*/ 1 w 3"/>
                <a:gd name="T47" fmla="*/ 0 h 7"/>
                <a:gd name="T48" fmla="*/ 1 w 3"/>
                <a:gd name="T49" fmla="*/ 0 h 7"/>
                <a:gd name="T50" fmla="*/ 2 w 3"/>
                <a:gd name="T51" fmla="*/ 2 h 7"/>
                <a:gd name="T52" fmla="*/ 3 w 3"/>
                <a:gd name="T53" fmla="*/ 3 h 7"/>
                <a:gd name="T54" fmla="*/ 2 w 3"/>
                <a:gd name="T55" fmla="*/ 3 h 7"/>
                <a:gd name="T56" fmla="*/ 1 w 3"/>
                <a:gd name="T57" fmla="*/ 2 h 7"/>
                <a:gd name="T58" fmla="*/ 1 w 3"/>
                <a:gd name="T59" fmla="*/ 1 h 7"/>
                <a:gd name="T60" fmla="*/ 1 w 3"/>
                <a:gd name="T6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 h="7">
                  <a:moveTo>
                    <a:pt x="2" y="5"/>
                  </a:moveTo>
                  <a:cubicBezTo>
                    <a:pt x="2" y="7"/>
                    <a:pt x="2" y="7"/>
                    <a:pt x="2" y="7"/>
                  </a:cubicBezTo>
                  <a:cubicBezTo>
                    <a:pt x="2" y="6"/>
                    <a:pt x="2" y="6"/>
                    <a:pt x="2" y="6"/>
                  </a:cubicBezTo>
                  <a:cubicBezTo>
                    <a:pt x="2" y="5"/>
                    <a:pt x="2" y="5"/>
                    <a:pt x="2" y="5"/>
                  </a:cubicBezTo>
                  <a:cubicBezTo>
                    <a:pt x="2" y="5"/>
                    <a:pt x="2" y="5"/>
                    <a:pt x="2" y="5"/>
                  </a:cubicBezTo>
                  <a:close/>
                  <a:moveTo>
                    <a:pt x="2" y="3"/>
                  </a:moveTo>
                  <a:cubicBezTo>
                    <a:pt x="2" y="4"/>
                    <a:pt x="2" y="4"/>
                    <a:pt x="2" y="4"/>
                  </a:cubicBezTo>
                  <a:cubicBezTo>
                    <a:pt x="2" y="4"/>
                    <a:pt x="2" y="4"/>
                    <a:pt x="2" y="4"/>
                  </a:cubicBezTo>
                  <a:cubicBezTo>
                    <a:pt x="2" y="4"/>
                    <a:pt x="2" y="4"/>
                    <a:pt x="2" y="4"/>
                  </a:cubicBezTo>
                  <a:cubicBezTo>
                    <a:pt x="2" y="3"/>
                    <a:pt x="2" y="3"/>
                    <a:pt x="2" y="3"/>
                  </a:cubicBezTo>
                  <a:close/>
                  <a:moveTo>
                    <a:pt x="0" y="1"/>
                  </a:moveTo>
                  <a:cubicBezTo>
                    <a:pt x="0" y="2"/>
                    <a:pt x="0" y="2"/>
                    <a:pt x="0" y="2"/>
                  </a:cubicBezTo>
                  <a:cubicBezTo>
                    <a:pt x="1" y="2"/>
                    <a:pt x="1" y="2"/>
                    <a:pt x="1" y="2"/>
                  </a:cubicBezTo>
                  <a:cubicBezTo>
                    <a:pt x="0" y="1"/>
                    <a:pt x="0" y="1"/>
                    <a:pt x="0" y="1"/>
                  </a:cubicBezTo>
                  <a:close/>
                  <a:moveTo>
                    <a:pt x="3" y="0"/>
                  </a:moveTo>
                  <a:cubicBezTo>
                    <a:pt x="3" y="1"/>
                    <a:pt x="3" y="1"/>
                    <a:pt x="3" y="1"/>
                  </a:cubicBezTo>
                  <a:cubicBezTo>
                    <a:pt x="3" y="0"/>
                    <a:pt x="3" y="0"/>
                    <a:pt x="3" y="0"/>
                  </a:cubicBezTo>
                  <a:cubicBezTo>
                    <a:pt x="3" y="0"/>
                    <a:pt x="3" y="0"/>
                    <a:pt x="3" y="0"/>
                  </a:cubicBezTo>
                  <a:close/>
                  <a:moveTo>
                    <a:pt x="1" y="0"/>
                  </a:moveTo>
                  <a:cubicBezTo>
                    <a:pt x="1" y="0"/>
                    <a:pt x="2" y="0"/>
                    <a:pt x="2" y="0"/>
                  </a:cubicBezTo>
                  <a:cubicBezTo>
                    <a:pt x="3" y="1"/>
                    <a:pt x="3" y="1"/>
                    <a:pt x="3" y="1"/>
                  </a:cubicBezTo>
                  <a:cubicBezTo>
                    <a:pt x="3" y="1"/>
                    <a:pt x="3" y="1"/>
                    <a:pt x="3" y="1"/>
                  </a:cubicBezTo>
                  <a:cubicBezTo>
                    <a:pt x="2" y="1"/>
                    <a:pt x="2" y="1"/>
                    <a:pt x="2" y="1"/>
                  </a:cubicBezTo>
                  <a:cubicBezTo>
                    <a:pt x="1" y="0"/>
                    <a:pt x="1" y="0"/>
                    <a:pt x="1" y="0"/>
                  </a:cubicBezTo>
                  <a:close/>
                  <a:moveTo>
                    <a:pt x="1" y="0"/>
                  </a:moveTo>
                  <a:cubicBezTo>
                    <a:pt x="2" y="2"/>
                    <a:pt x="2" y="2"/>
                    <a:pt x="2" y="2"/>
                  </a:cubicBezTo>
                  <a:cubicBezTo>
                    <a:pt x="3" y="3"/>
                    <a:pt x="3" y="3"/>
                    <a:pt x="3" y="3"/>
                  </a:cubicBezTo>
                  <a:cubicBezTo>
                    <a:pt x="2" y="3"/>
                    <a:pt x="2" y="3"/>
                    <a:pt x="2" y="3"/>
                  </a:cubicBezTo>
                  <a:cubicBezTo>
                    <a:pt x="1" y="2"/>
                    <a:pt x="1" y="2"/>
                    <a:pt x="1" y="2"/>
                  </a:cubicBezTo>
                  <a:cubicBezTo>
                    <a:pt x="1" y="1"/>
                    <a:pt x="1" y="1"/>
                    <a:pt x="1" y="1"/>
                  </a:cubicBezTo>
                  <a:lnTo>
                    <a:pt x="1"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71" name="Freeform 68"/>
            <p:cNvSpPr/>
            <p:nvPr/>
          </p:nvSpPr>
          <p:spPr bwMode="auto">
            <a:xfrm>
              <a:off x="4092307" y="1988409"/>
              <a:ext cx="86205" cy="100357"/>
            </a:xfrm>
            <a:custGeom>
              <a:avLst/>
              <a:gdLst>
                <a:gd name="T0" fmla="*/ 30 w 67"/>
                <a:gd name="T1" fmla="*/ 74 h 78"/>
                <a:gd name="T2" fmla="*/ 34 w 67"/>
                <a:gd name="T3" fmla="*/ 70 h 78"/>
                <a:gd name="T4" fmla="*/ 41 w 67"/>
                <a:gd name="T5" fmla="*/ 70 h 78"/>
                <a:gd name="T6" fmla="*/ 52 w 67"/>
                <a:gd name="T7" fmla="*/ 66 h 78"/>
                <a:gd name="T8" fmla="*/ 56 w 67"/>
                <a:gd name="T9" fmla="*/ 63 h 78"/>
                <a:gd name="T10" fmla="*/ 60 w 67"/>
                <a:gd name="T11" fmla="*/ 59 h 78"/>
                <a:gd name="T12" fmla="*/ 63 w 67"/>
                <a:gd name="T13" fmla="*/ 55 h 78"/>
                <a:gd name="T14" fmla="*/ 67 w 67"/>
                <a:gd name="T15" fmla="*/ 41 h 78"/>
                <a:gd name="T16" fmla="*/ 67 w 67"/>
                <a:gd name="T17" fmla="*/ 37 h 78"/>
                <a:gd name="T18" fmla="*/ 63 w 67"/>
                <a:gd name="T19" fmla="*/ 29 h 78"/>
                <a:gd name="T20" fmla="*/ 63 w 67"/>
                <a:gd name="T21" fmla="*/ 26 h 78"/>
                <a:gd name="T22" fmla="*/ 52 w 67"/>
                <a:gd name="T23" fmla="*/ 18 h 78"/>
                <a:gd name="T24" fmla="*/ 45 w 67"/>
                <a:gd name="T25" fmla="*/ 22 h 78"/>
                <a:gd name="T26" fmla="*/ 45 w 67"/>
                <a:gd name="T27" fmla="*/ 11 h 78"/>
                <a:gd name="T28" fmla="*/ 52 w 67"/>
                <a:gd name="T29" fmla="*/ 3 h 78"/>
                <a:gd name="T30" fmla="*/ 56 w 67"/>
                <a:gd name="T31" fmla="*/ 0 h 78"/>
                <a:gd name="T32" fmla="*/ 52 w 67"/>
                <a:gd name="T33" fmla="*/ 0 h 78"/>
                <a:gd name="T34" fmla="*/ 45 w 67"/>
                <a:gd name="T35" fmla="*/ 7 h 78"/>
                <a:gd name="T36" fmla="*/ 45 w 67"/>
                <a:gd name="T37" fmla="*/ 0 h 78"/>
                <a:gd name="T38" fmla="*/ 41 w 67"/>
                <a:gd name="T39" fmla="*/ 3 h 78"/>
                <a:gd name="T40" fmla="*/ 38 w 67"/>
                <a:gd name="T41" fmla="*/ 3 h 78"/>
                <a:gd name="T42" fmla="*/ 38 w 67"/>
                <a:gd name="T43" fmla="*/ 7 h 78"/>
                <a:gd name="T44" fmla="*/ 34 w 67"/>
                <a:gd name="T45" fmla="*/ 11 h 78"/>
                <a:gd name="T46" fmla="*/ 34 w 67"/>
                <a:gd name="T47" fmla="*/ 15 h 78"/>
                <a:gd name="T48" fmla="*/ 38 w 67"/>
                <a:gd name="T49" fmla="*/ 15 h 78"/>
                <a:gd name="T50" fmla="*/ 34 w 67"/>
                <a:gd name="T51" fmla="*/ 18 h 78"/>
                <a:gd name="T52" fmla="*/ 23 w 67"/>
                <a:gd name="T53" fmla="*/ 22 h 78"/>
                <a:gd name="T54" fmla="*/ 15 w 67"/>
                <a:gd name="T55" fmla="*/ 18 h 78"/>
                <a:gd name="T56" fmla="*/ 12 w 67"/>
                <a:gd name="T57" fmla="*/ 22 h 78"/>
                <a:gd name="T58" fmla="*/ 15 w 67"/>
                <a:gd name="T59" fmla="*/ 26 h 78"/>
                <a:gd name="T60" fmla="*/ 8 w 67"/>
                <a:gd name="T61" fmla="*/ 26 h 78"/>
                <a:gd name="T62" fmla="*/ 15 w 67"/>
                <a:gd name="T63" fmla="*/ 29 h 78"/>
                <a:gd name="T64" fmla="*/ 15 w 67"/>
                <a:gd name="T65" fmla="*/ 33 h 78"/>
                <a:gd name="T66" fmla="*/ 8 w 67"/>
                <a:gd name="T67" fmla="*/ 37 h 78"/>
                <a:gd name="T68" fmla="*/ 12 w 67"/>
                <a:gd name="T69" fmla="*/ 37 h 78"/>
                <a:gd name="T70" fmla="*/ 26 w 67"/>
                <a:gd name="T71" fmla="*/ 41 h 78"/>
                <a:gd name="T72" fmla="*/ 15 w 67"/>
                <a:gd name="T73" fmla="*/ 48 h 78"/>
                <a:gd name="T74" fmla="*/ 12 w 67"/>
                <a:gd name="T75" fmla="*/ 55 h 78"/>
                <a:gd name="T76" fmla="*/ 19 w 67"/>
                <a:gd name="T77" fmla="*/ 55 h 78"/>
                <a:gd name="T78" fmla="*/ 23 w 67"/>
                <a:gd name="T79" fmla="*/ 52 h 78"/>
                <a:gd name="T80" fmla="*/ 15 w 67"/>
                <a:gd name="T81" fmla="*/ 55 h 78"/>
                <a:gd name="T82" fmla="*/ 12 w 67"/>
                <a:gd name="T83" fmla="*/ 59 h 78"/>
                <a:gd name="T84" fmla="*/ 8 w 67"/>
                <a:gd name="T85" fmla="*/ 63 h 78"/>
                <a:gd name="T86" fmla="*/ 4 w 67"/>
                <a:gd name="T87" fmla="*/ 59 h 78"/>
                <a:gd name="T88" fmla="*/ 12 w 67"/>
                <a:gd name="T89" fmla="*/ 63 h 78"/>
                <a:gd name="T90" fmla="*/ 4 w 67"/>
                <a:gd name="T91" fmla="*/ 70 h 78"/>
                <a:gd name="T92" fmla="*/ 12 w 67"/>
                <a:gd name="T93" fmla="*/ 70 h 78"/>
                <a:gd name="T94" fmla="*/ 8 w 67"/>
                <a:gd name="T95" fmla="*/ 74 h 78"/>
                <a:gd name="T96" fmla="*/ 12 w 67"/>
                <a:gd name="T97" fmla="*/ 74 h 78"/>
                <a:gd name="T98" fmla="*/ 15 w 67"/>
                <a:gd name="T99" fmla="*/ 7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 h="78">
                  <a:moveTo>
                    <a:pt x="19" y="78"/>
                  </a:moveTo>
                  <a:lnTo>
                    <a:pt x="23" y="78"/>
                  </a:lnTo>
                  <a:lnTo>
                    <a:pt x="30" y="74"/>
                  </a:lnTo>
                  <a:lnTo>
                    <a:pt x="34" y="74"/>
                  </a:lnTo>
                  <a:lnTo>
                    <a:pt x="30" y="70"/>
                  </a:lnTo>
                  <a:lnTo>
                    <a:pt x="34" y="70"/>
                  </a:lnTo>
                  <a:lnTo>
                    <a:pt x="34" y="70"/>
                  </a:lnTo>
                  <a:lnTo>
                    <a:pt x="38" y="70"/>
                  </a:lnTo>
                  <a:lnTo>
                    <a:pt x="41" y="70"/>
                  </a:lnTo>
                  <a:lnTo>
                    <a:pt x="41" y="70"/>
                  </a:lnTo>
                  <a:lnTo>
                    <a:pt x="41" y="66"/>
                  </a:lnTo>
                  <a:lnTo>
                    <a:pt x="52" y="66"/>
                  </a:lnTo>
                  <a:lnTo>
                    <a:pt x="52" y="63"/>
                  </a:lnTo>
                  <a:lnTo>
                    <a:pt x="52" y="66"/>
                  </a:lnTo>
                  <a:lnTo>
                    <a:pt x="56" y="63"/>
                  </a:lnTo>
                  <a:lnTo>
                    <a:pt x="56" y="63"/>
                  </a:lnTo>
                  <a:lnTo>
                    <a:pt x="63" y="63"/>
                  </a:lnTo>
                  <a:lnTo>
                    <a:pt x="60" y="59"/>
                  </a:lnTo>
                  <a:lnTo>
                    <a:pt x="60" y="59"/>
                  </a:lnTo>
                  <a:lnTo>
                    <a:pt x="63" y="55"/>
                  </a:lnTo>
                  <a:lnTo>
                    <a:pt x="63" y="55"/>
                  </a:lnTo>
                  <a:lnTo>
                    <a:pt x="67" y="52"/>
                  </a:lnTo>
                  <a:lnTo>
                    <a:pt x="67" y="48"/>
                  </a:lnTo>
                  <a:lnTo>
                    <a:pt x="67" y="41"/>
                  </a:lnTo>
                  <a:lnTo>
                    <a:pt x="63" y="41"/>
                  </a:lnTo>
                  <a:lnTo>
                    <a:pt x="67" y="41"/>
                  </a:lnTo>
                  <a:lnTo>
                    <a:pt x="67" y="37"/>
                  </a:lnTo>
                  <a:lnTo>
                    <a:pt x="63" y="33"/>
                  </a:lnTo>
                  <a:lnTo>
                    <a:pt x="63" y="29"/>
                  </a:lnTo>
                  <a:lnTo>
                    <a:pt x="63" y="29"/>
                  </a:lnTo>
                  <a:lnTo>
                    <a:pt x="63" y="26"/>
                  </a:lnTo>
                  <a:lnTo>
                    <a:pt x="67" y="29"/>
                  </a:lnTo>
                  <a:lnTo>
                    <a:pt x="63" y="26"/>
                  </a:lnTo>
                  <a:lnTo>
                    <a:pt x="60" y="26"/>
                  </a:lnTo>
                  <a:lnTo>
                    <a:pt x="56" y="18"/>
                  </a:lnTo>
                  <a:lnTo>
                    <a:pt x="52" y="18"/>
                  </a:lnTo>
                  <a:lnTo>
                    <a:pt x="49" y="18"/>
                  </a:lnTo>
                  <a:lnTo>
                    <a:pt x="49" y="22"/>
                  </a:lnTo>
                  <a:lnTo>
                    <a:pt x="45" y="22"/>
                  </a:lnTo>
                  <a:lnTo>
                    <a:pt x="41" y="18"/>
                  </a:lnTo>
                  <a:lnTo>
                    <a:pt x="45" y="11"/>
                  </a:lnTo>
                  <a:lnTo>
                    <a:pt x="45" y="11"/>
                  </a:lnTo>
                  <a:lnTo>
                    <a:pt x="49" y="7"/>
                  </a:lnTo>
                  <a:lnTo>
                    <a:pt x="49" y="7"/>
                  </a:lnTo>
                  <a:lnTo>
                    <a:pt x="52" y="3"/>
                  </a:lnTo>
                  <a:lnTo>
                    <a:pt x="49" y="7"/>
                  </a:lnTo>
                  <a:lnTo>
                    <a:pt x="52" y="3"/>
                  </a:lnTo>
                  <a:lnTo>
                    <a:pt x="56" y="0"/>
                  </a:lnTo>
                  <a:lnTo>
                    <a:pt x="52" y="0"/>
                  </a:lnTo>
                  <a:lnTo>
                    <a:pt x="49" y="0"/>
                  </a:lnTo>
                  <a:lnTo>
                    <a:pt x="52" y="0"/>
                  </a:lnTo>
                  <a:lnTo>
                    <a:pt x="49" y="0"/>
                  </a:lnTo>
                  <a:lnTo>
                    <a:pt x="49" y="3"/>
                  </a:lnTo>
                  <a:lnTo>
                    <a:pt x="45" y="7"/>
                  </a:lnTo>
                  <a:lnTo>
                    <a:pt x="45" y="3"/>
                  </a:lnTo>
                  <a:lnTo>
                    <a:pt x="49" y="3"/>
                  </a:lnTo>
                  <a:lnTo>
                    <a:pt x="45" y="0"/>
                  </a:lnTo>
                  <a:lnTo>
                    <a:pt x="45" y="0"/>
                  </a:lnTo>
                  <a:lnTo>
                    <a:pt x="45" y="3"/>
                  </a:lnTo>
                  <a:lnTo>
                    <a:pt x="41" y="3"/>
                  </a:lnTo>
                  <a:lnTo>
                    <a:pt x="41" y="0"/>
                  </a:lnTo>
                  <a:lnTo>
                    <a:pt x="38" y="3"/>
                  </a:lnTo>
                  <a:lnTo>
                    <a:pt x="38" y="3"/>
                  </a:lnTo>
                  <a:lnTo>
                    <a:pt x="34" y="3"/>
                  </a:lnTo>
                  <a:lnTo>
                    <a:pt x="34" y="7"/>
                  </a:lnTo>
                  <a:lnTo>
                    <a:pt x="38" y="7"/>
                  </a:lnTo>
                  <a:lnTo>
                    <a:pt x="38" y="7"/>
                  </a:lnTo>
                  <a:lnTo>
                    <a:pt x="34" y="7"/>
                  </a:lnTo>
                  <a:lnTo>
                    <a:pt x="34" y="11"/>
                  </a:lnTo>
                  <a:lnTo>
                    <a:pt x="30" y="11"/>
                  </a:lnTo>
                  <a:lnTo>
                    <a:pt x="30" y="15"/>
                  </a:lnTo>
                  <a:lnTo>
                    <a:pt x="34" y="15"/>
                  </a:lnTo>
                  <a:lnTo>
                    <a:pt x="34" y="15"/>
                  </a:lnTo>
                  <a:lnTo>
                    <a:pt x="38" y="15"/>
                  </a:lnTo>
                  <a:lnTo>
                    <a:pt x="38" y="15"/>
                  </a:lnTo>
                  <a:lnTo>
                    <a:pt x="34" y="18"/>
                  </a:lnTo>
                  <a:lnTo>
                    <a:pt x="30" y="18"/>
                  </a:lnTo>
                  <a:lnTo>
                    <a:pt x="34" y="18"/>
                  </a:lnTo>
                  <a:lnTo>
                    <a:pt x="26" y="22"/>
                  </a:lnTo>
                  <a:lnTo>
                    <a:pt x="26" y="18"/>
                  </a:lnTo>
                  <a:lnTo>
                    <a:pt x="23" y="22"/>
                  </a:lnTo>
                  <a:lnTo>
                    <a:pt x="23" y="18"/>
                  </a:lnTo>
                  <a:lnTo>
                    <a:pt x="15" y="18"/>
                  </a:lnTo>
                  <a:lnTo>
                    <a:pt x="15" y="18"/>
                  </a:lnTo>
                  <a:lnTo>
                    <a:pt x="12" y="18"/>
                  </a:lnTo>
                  <a:lnTo>
                    <a:pt x="12" y="22"/>
                  </a:lnTo>
                  <a:lnTo>
                    <a:pt x="12" y="22"/>
                  </a:lnTo>
                  <a:lnTo>
                    <a:pt x="12" y="22"/>
                  </a:lnTo>
                  <a:lnTo>
                    <a:pt x="12" y="22"/>
                  </a:lnTo>
                  <a:lnTo>
                    <a:pt x="15" y="26"/>
                  </a:lnTo>
                  <a:lnTo>
                    <a:pt x="12" y="26"/>
                  </a:lnTo>
                  <a:lnTo>
                    <a:pt x="12" y="26"/>
                  </a:lnTo>
                  <a:lnTo>
                    <a:pt x="8" y="26"/>
                  </a:lnTo>
                  <a:lnTo>
                    <a:pt x="12" y="26"/>
                  </a:lnTo>
                  <a:lnTo>
                    <a:pt x="15" y="26"/>
                  </a:lnTo>
                  <a:lnTo>
                    <a:pt x="15" y="29"/>
                  </a:lnTo>
                  <a:lnTo>
                    <a:pt x="12" y="29"/>
                  </a:lnTo>
                  <a:lnTo>
                    <a:pt x="12" y="33"/>
                  </a:lnTo>
                  <a:lnTo>
                    <a:pt x="15" y="33"/>
                  </a:lnTo>
                  <a:lnTo>
                    <a:pt x="8" y="33"/>
                  </a:lnTo>
                  <a:lnTo>
                    <a:pt x="12" y="37"/>
                  </a:lnTo>
                  <a:lnTo>
                    <a:pt x="8" y="37"/>
                  </a:lnTo>
                  <a:lnTo>
                    <a:pt x="12" y="37"/>
                  </a:lnTo>
                  <a:lnTo>
                    <a:pt x="12" y="37"/>
                  </a:lnTo>
                  <a:lnTo>
                    <a:pt x="12" y="37"/>
                  </a:lnTo>
                  <a:lnTo>
                    <a:pt x="15" y="37"/>
                  </a:lnTo>
                  <a:lnTo>
                    <a:pt x="15" y="41"/>
                  </a:lnTo>
                  <a:lnTo>
                    <a:pt x="26" y="41"/>
                  </a:lnTo>
                  <a:lnTo>
                    <a:pt x="23" y="44"/>
                  </a:lnTo>
                  <a:lnTo>
                    <a:pt x="19" y="44"/>
                  </a:lnTo>
                  <a:lnTo>
                    <a:pt x="15" y="48"/>
                  </a:lnTo>
                  <a:lnTo>
                    <a:pt x="19" y="48"/>
                  </a:lnTo>
                  <a:lnTo>
                    <a:pt x="15" y="52"/>
                  </a:lnTo>
                  <a:lnTo>
                    <a:pt x="12" y="55"/>
                  </a:lnTo>
                  <a:lnTo>
                    <a:pt x="12" y="55"/>
                  </a:lnTo>
                  <a:lnTo>
                    <a:pt x="15" y="52"/>
                  </a:lnTo>
                  <a:lnTo>
                    <a:pt x="19" y="55"/>
                  </a:lnTo>
                  <a:lnTo>
                    <a:pt x="23" y="55"/>
                  </a:lnTo>
                  <a:lnTo>
                    <a:pt x="23" y="52"/>
                  </a:lnTo>
                  <a:lnTo>
                    <a:pt x="23" y="52"/>
                  </a:lnTo>
                  <a:lnTo>
                    <a:pt x="26" y="52"/>
                  </a:lnTo>
                  <a:lnTo>
                    <a:pt x="19" y="55"/>
                  </a:lnTo>
                  <a:lnTo>
                    <a:pt x="15" y="55"/>
                  </a:lnTo>
                  <a:lnTo>
                    <a:pt x="12" y="55"/>
                  </a:lnTo>
                  <a:lnTo>
                    <a:pt x="12" y="59"/>
                  </a:lnTo>
                  <a:lnTo>
                    <a:pt x="12" y="59"/>
                  </a:lnTo>
                  <a:lnTo>
                    <a:pt x="12" y="59"/>
                  </a:lnTo>
                  <a:lnTo>
                    <a:pt x="12" y="63"/>
                  </a:lnTo>
                  <a:lnTo>
                    <a:pt x="8" y="63"/>
                  </a:lnTo>
                  <a:lnTo>
                    <a:pt x="8" y="59"/>
                  </a:lnTo>
                  <a:lnTo>
                    <a:pt x="4" y="59"/>
                  </a:lnTo>
                  <a:lnTo>
                    <a:pt x="4" y="59"/>
                  </a:lnTo>
                  <a:lnTo>
                    <a:pt x="0" y="63"/>
                  </a:lnTo>
                  <a:lnTo>
                    <a:pt x="0" y="63"/>
                  </a:lnTo>
                  <a:lnTo>
                    <a:pt x="12" y="63"/>
                  </a:lnTo>
                  <a:lnTo>
                    <a:pt x="8" y="66"/>
                  </a:lnTo>
                  <a:lnTo>
                    <a:pt x="4" y="66"/>
                  </a:lnTo>
                  <a:lnTo>
                    <a:pt x="4" y="70"/>
                  </a:lnTo>
                  <a:lnTo>
                    <a:pt x="4" y="70"/>
                  </a:lnTo>
                  <a:lnTo>
                    <a:pt x="4" y="70"/>
                  </a:lnTo>
                  <a:lnTo>
                    <a:pt x="12" y="70"/>
                  </a:lnTo>
                  <a:lnTo>
                    <a:pt x="8" y="74"/>
                  </a:lnTo>
                  <a:lnTo>
                    <a:pt x="4" y="74"/>
                  </a:lnTo>
                  <a:lnTo>
                    <a:pt x="8" y="74"/>
                  </a:lnTo>
                  <a:lnTo>
                    <a:pt x="15" y="70"/>
                  </a:lnTo>
                  <a:lnTo>
                    <a:pt x="15" y="74"/>
                  </a:lnTo>
                  <a:lnTo>
                    <a:pt x="12" y="74"/>
                  </a:lnTo>
                  <a:lnTo>
                    <a:pt x="12" y="74"/>
                  </a:lnTo>
                  <a:lnTo>
                    <a:pt x="12" y="78"/>
                  </a:lnTo>
                  <a:lnTo>
                    <a:pt x="15" y="74"/>
                  </a:lnTo>
                  <a:lnTo>
                    <a:pt x="19" y="7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72" name="Freeform 69"/>
            <p:cNvSpPr>
              <a:spLocks noEditPoints="1"/>
            </p:cNvSpPr>
            <p:nvPr/>
          </p:nvSpPr>
          <p:spPr bwMode="auto">
            <a:xfrm>
              <a:off x="4145057" y="1830153"/>
              <a:ext cx="181415" cy="301072"/>
            </a:xfrm>
            <a:custGeom>
              <a:avLst/>
              <a:gdLst>
                <a:gd name="T0" fmla="*/ 1 w 38"/>
                <a:gd name="T1" fmla="*/ 36 h 63"/>
                <a:gd name="T2" fmla="*/ 9 w 38"/>
                <a:gd name="T3" fmla="*/ 36 h 63"/>
                <a:gd name="T4" fmla="*/ 8 w 38"/>
                <a:gd name="T5" fmla="*/ 40 h 63"/>
                <a:gd name="T6" fmla="*/ 27 w 38"/>
                <a:gd name="T7" fmla="*/ 0 h 63"/>
                <a:gd name="T8" fmla="*/ 26 w 38"/>
                <a:gd name="T9" fmla="*/ 1 h 63"/>
                <a:gd name="T10" fmla="*/ 25 w 38"/>
                <a:gd name="T11" fmla="*/ 2 h 63"/>
                <a:gd name="T12" fmla="*/ 35 w 38"/>
                <a:gd name="T13" fmla="*/ 54 h 63"/>
                <a:gd name="T14" fmla="*/ 25 w 38"/>
                <a:gd name="T15" fmla="*/ 59 h 63"/>
                <a:gd name="T16" fmla="*/ 4 w 38"/>
                <a:gd name="T17" fmla="*/ 26 h 63"/>
                <a:gd name="T18" fmla="*/ 6 w 38"/>
                <a:gd name="T19" fmla="*/ 23 h 63"/>
                <a:gd name="T20" fmla="*/ 18 w 38"/>
                <a:gd name="T21" fmla="*/ 12 h 63"/>
                <a:gd name="T22" fmla="*/ 17 w 38"/>
                <a:gd name="T23" fmla="*/ 14 h 63"/>
                <a:gd name="T24" fmla="*/ 7 w 38"/>
                <a:gd name="T25" fmla="*/ 16 h 63"/>
                <a:gd name="T26" fmla="*/ 5 w 38"/>
                <a:gd name="T27" fmla="*/ 18 h 63"/>
                <a:gd name="T28" fmla="*/ 3 w 38"/>
                <a:gd name="T29" fmla="*/ 21 h 63"/>
                <a:gd name="T30" fmla="*/ 3 w 38"/>
                <a:gd name="T31" fmla="*/ 22 h 63"/>
                <a:gd name="T32" fmla="*/ 6 w 38"/>
                <a:gd name="T33" fmla="*/ 22 h 63"/>
                <a:gd name="T34" fmla="*/ 7 w 38"/>
                <a:gd name="T35" fmla="*/ 22 h 63"/>
                <a:gd name="T36" fmla="*/ 8 w 38"/>
                <a:gd name="T37" fmla="*/ 26 h 63"/>
                <a:gd name="T38" fmla="*/ 8 w 38"/>
                <a:gd name="T39" fmla="*/ 30 h 63"/>
                <a:gd name="T40" fmla="*/ 11 w 38"/>
                <a:gd name="T41" fmla="*/ 33 h 63"/>
                <a:gd name="T42" fmla="*/ 12 w 38"/>
                <a:gd name="T43" fmla="*/ 40 h 63"/>
                <a:gd name="T44" fmla="*/ 11 w 38"/>
                <a:gd name="T45" fmla="*/ 62 h 63"/>
                <a:gd name="T46" fmla="*/ 17 w 38"/>
                <a:gd name="T47" fmla="*/ 62 h 63"/>
                <a:gd name="T48" fmla="*/ 22 w 38"/>
                <a:gd name="T49" fmla="*/ 59 h 63"/>
                <a:gd name="T50" fmla="*/ 28 w 38"/>
                <a:gd name="T51" fmla="*/ 59 h 63"/>
                <a:gd name="T52" fmla="*/ 35 w 38"/>
                <a:gd name="T53" fmla="*/ 57 h 63"/>
                <a:gd name="T54" fmla="*/ 34 w 38"/>
                <a:gd name="T55" fmla="*/ 54 h 63"/>
                <a:gd name="T56" fmla="*/ 35 w 38"/>
                <a:gd name="T57" fmla="*/ 52 h 63"/>
                <a:gd name="T58" fmla="*/ 37 w 38"/>
                <a:gd name="T59" fmla="*/ 51 h 63"/>
                <a:gd name="T60" fmla="*/ 31 w 38"/>
                <a:gd name="T61" fmla="*/ 46 h 63"/>
                <a:gd name="T62" fmla="*/ 28 w 38"/>
                <a:gd name="T63" fmla="*/ 42 h 63"/>
                <a:gd name="T64" fmla="*/ 29 w 38"/>
                <a:gd name="T65" fmla="*/ 39 h 63"/>
                <a:gd name="T66" fmla="*/ 23 w 38"/>
                <a:gd name="T67" fmla="*/ 32 h 63"/>
                <a:gd name="T68" fmla="*/ 16 w 38"/>
                <a:gd name="T69" fmla="*/ 29 h 63"/>
                <a:gd name="T70" fmla="*/ 17 w 38"/>
                <a:gd name="T71" fmla="*/ 27 h 63"/>
                <a:gd name="T72" fmla="*/ 22 w 38"/>
                <a:gd name="T73" fmla="*/ 22 h 63"/>
                <a:gd name="T74" fmla="*/ 16 w 38"/>
                <a:gd name="T75" fmla="*/ 20 h 63"/>
                <a:gd name="T76" fmla="*/ 15 w 38"/>
                <a:gd name="T77" fmla="*/ 18 h 63"/>
                <a:gd name="T78" fmla="*/ 15 w 38"/>
                <a:gd name="T79" fmla="*/ 15 h 63"/>
                <a:gd name="T80" fmla="*/ 11 w 38"/>
                <a:gd name="T81" fmla="*/ 15 h 63"/>
                <a:gd name="T82" fmla="*/ 10 w 38"/>
                <a:gd name="T83" fmla="*/ 19 h 63"/>
                <a:gd name="T84" fmla="*/ 9 w 38"/>
                <a:gd name="T85" fmla="*/ 21 h 63"/>
                <a:gd name="T86" fmla="*/ 9 w 38"/>
                <a:gd name="T87" fmla="*/ 22 h 63"/>
                <a:gd name="T88" fmla="*/ 8 w 38"/>
                <a:gd name="T89" fmla="*/ 25 h 63"/>
                <a:gd name="T90" fmla="*/ 9 w 38"/>
                <a:gd name="T91" fmla="*/ 26 h 63"/>
                <a:gd name="T92" fmla="*/ 9 w 38"/>
                <a:gd name="T93" fmla="*/ 30 h 63"/>
                <a:gd name="T94" fmla="*/ 10 w 38"/>
                <a:gd name="T95" fmla="*/ 31 h 63"/>
                <a:gd name="T96" fmla="*/ 12 w 38"/>
                <a:gd name="T97" fmla="*/ 28 h 63"/>
                <a:gd name="T98" fmla="*/ 11 w 38"/>
                <a:gd name="T99" fmla="*/ 35 h 63"/>
                <a:gd name="T100" fmla="*/ 15 w 38"/>
                <a:gd name="T101" fmla="*/ 36 h 63"/>
                <a:gd name="T102" fmla="*/ 19 w 38"/>
                <a:gd name="T103" fmla="*/ 39 h 63"/>
                <a:gd name="T104" fmla="*/ 19 w 38"/>
                <a:gd name="T105" fmla="*/ 44 h 63"/>
                <a:gd name="T106" fmla="*/ 12 w 38"/>
                <a:gd name="T107" fmla="*/ 47 h 63"/>
                <a:gd name="T108" fmla="*/ 13 w 38"/>
                <a:gd name="T109" fmla="*/ 51 h 63"/>
                <a:gd name="T110" fmla="*/ 11 w 38"/>
                <a:gd name="T111" fmla="*/ 54 h 63"/>
                <a:gd name="T112" fmla="*/ 16 w 38"/>
                <a:gd name="T113" fmla="*/ 55 h 63"/>
                <a:gd name="T114" fmla="*/ 18 w 38"/>
                <a:gd name="T115" fmla="*/ 56 h 63"/>
                <a:gd name="T116" fmla="*/ 11 w 38"/>
                <a:gd name="T117" fmla="*/ 60 h 63"/>
                <a:gd name="T118" fmla="*/ 10 w 38"/>
                <a:gd name="T119"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 h="63">
                  <a:moveTo>
                    <a:pt x="7" y="41"/>
                  </a:moveTo>
                  <a:cubicBezTo>
                    <a:pt x="6" y="40"/>
                    <a:pt x="6" y="40"/>
                    <a:pt x="6" y="40"/>
                  </a:cubicBezTo>
                  <a:cubicBezTo>
                    <a:pt x="5" y="40"/>
                    <a:pt x="5" y="40"/>
                    <a:pt x="5" y="40"/>
                  </a:cubicBezTo>
                  <a:cubicBezTo>
                    <a:pt x="4" y="38"/>
                    <a:pt x="4" y="38"/>
                    <a:pt x="4" y="38"/>
                  </a:cubicBezTo>
                  <a:cubicBezTo>
                    <a:pt x="3" y="38"/>
                    <a:pt x="3" y="38"/>
                    <a:pt x="3" y="38"/>
                  </a:cubicBezTo>
                  <a:cubicBezTo>
                    <a:pt x="2" y="38"/>
                    <a:pt x="2" y="38"/>
                    <a:pt x="2" y="38"/>
                  </a:cubicBezTo>
                  <a:cubicBezTo>
                    <a:pt x="2" y="39"/>
                    <a:pt x="2" y="39"/>
                    <a:pt x="2" y="39"/>
                  </a:cubicBezTo>
                  <a:cubicBezTo>
                    <a:pt x="1" y="39"/>
                    <a:pt x="1" y="39"/>
                    <a:pt x="1" y="39"/>
                  </a:cubicBezTo>
                  <a:cubicBezTo>
                    <a:pt x="0" y="38"/>
                    <a:pt x="0" y="38"/>
                    <a:pt x="0" y="38"/>
                  </a:cubicBezTo>
                  <a:cubicBezTo>
                    <a:pt x="1" y="36"/>
                    <a:pt x="1" y="36"/>
                    <a:pt x="1" y="36"/>
                  </a:cubicBezTo>
                  <a:cubicBezTo>
                    <a:pt x="1" y="36"/>
                    <a:pt x="1" y="36"/>
                    <a:pt x="1" y="36"/>
                  </a:cubicBezTo>
                  <a:cubicBezTo>
                    <a:pt x="2" y="35"/>
                    <a:pt x="2" y="35"/>
                    <a:pt x="2" y="35"/>
                  </a:cubicBezTo>
                  <a:cubicBezTo>
                    <a:pt x="2" y="35"/>
                    <a:pt x="2" y="35"/>
                    <a:pt x="2" y="35"/>
                  </a:cubicBezTo>
                  <a:cubicBezTo>
                    <a:pt x="3" y="34"/>
                    <a:pt x="3" y="34"/>
                    <a:pt x="3" y="34"/>
                  </a:cubicBezTo>
                  <a:cubicBezTo>
                    <a:pt x="4" y="34"/>
                    <a:pt x="4" y="34"/>
                    <a:pt x="4" y="34"/>
                  </a:cubicBezTo>
                  <a:cubicBezTo>
                    <a:pt x="4" y="34"/>
                    <a:pt x="4" y="34"/>
                    <a:pt x="4" y="34"/>
                  </a:cubicBezTo>
                  <a:cubicBezTo>
                    <a:pt x="4" y="34"/>
                    <a:pt x="4" y="34"/>
                    <a:pt x="4" y="34"/>
                  </a:cubicBezTo>
                  <a:cubicBezTo>
                    <a:pt x="5" y="33"/>
                    <a:pt x="5" y="33"/>
                    <a:pt x="5" y="33"/>
                  </a:cubicBezTo>
                  <a:cubicBezTo>
                    <a:pt x="6" y="34"/>
                    <a:pt x="6" y="34"/>
                    <a:pt x="6" y="34"/>
                  </a:cubicBezTo>
                  <a:cubicBezTo>
                    <a:pt x="7" y="34"/>
                    <a:pt x="7" y="34"/>
                    <a:pt x="7" y="34"/>
                  </a:cubicBezTo>
                  <a:cubicBezTo>
                    <a:pt x="7" y="35"/>
                    <a:pt x="7" y="35"/>
                    <a:pt x="7" y="35"/>
                  </a:cubicBezTo>
                  <a:cubicBezTo>
                    <a:pt x="9" y="36"/>
                    <a:pt x="9" y="36"/>
                    <a:pt x="9" y="36"/>
                  </a:cubicBezTo>
                  <a:cubicBezTo>
                    <a:pt x="8" y="37"/>
                    <a:pt x="8" y="37"/>
                    <a:pt x="8" y="37"/>
                  </a:cubicBezTo>
                  <a:cubicBezTo>
                    <a:pt x="9" y="37"/>
                    <a:pt x="9" y="37"/>
                    <a:pt x="9" y="37"/>
                  </a:cubicBezTo>
                  <a:cubicBezTo>
                    <a:pt x="9" y="39"/>
                    <a:pt x="9" y="39"/>
                    <a:pt x="9" y="39"/>
                  </a:cubicBezTo>
                  <a:cubicBezTo>
                    <a:pt x="9" y="37"/>
                    <a:pt x="9" y="37"/>
                    <a:pt x="9" y="37"/>
                  </a:cubicBezTo>
                  <a:cubicBezTo>
                    <a:pt x="8" y="37"/>
                    <a:pt x="8" y="37"/>
                    <a:pt x="8" y="37"/>
                  </a:cubicBezTo>
                  <a:cubicBezTo>
                    <a:pt x="9" y="38"/>
                    <a:pt x="9" y="38"/>
                    <a:pt x="9" y="38"/>
                  </a:cubicBezTo>
                  <a:cubicBezTo>
                    <a:pt x="8" y="38"/>
                    <a:pt x="8" y="38"/>
                    <a:pt x="8" y="38"/>
                  </a:cubicBezTo>
                  <a:cubicBezTo>
                    <a:pt x="9" y="38"/>
                    <a:pt x="9" y="38"/>
                    <a:pt x="9" y="38"/>
                  </a:cubicBezTo>
                  <a:cubicBezTo>
                    <a:pt x="9" y="39"/>
                    <a:pt x="9" y="39"/>
                    <a:pt x="9" y="39"/>
                  </a:cubicBezTo>
                  <a:cubicBezTo>
                    <a:pt x="8" y="39"/>
                    <a:pt x="8" y="39"/>
                    <a:pt x="8" y="39"/>
                  </a:cubicBezTo>
                  <a:cubicBezTo>
                    <a:pt x="8" y="40"/>
                    <a:pt x="8" y="40"/>
                    <a:pt x="8" y="40"/>
                  </a:cubicBezTo>
                  <a:cubicBezTo>
                    <a:pt x="7" y="40"/>
                    <a:pt x="7" y="40"/>
                    <a:pt x="7" y="40"/>
                  </a:cubicBezTo>
                  <a:cubicBezTo>
                    <a:pt x="7" y="40"/>
                    <a:pt x="7" y="40"/>
                    <a:pt x="7" y="40"/>
                  </a:cubicBezTo>
                  <a:cubicBezTo>
                    <a:pt x="7" y="41"/>
                    <a:pt x="7" y="41"/>
                    <a:pt x="7" y="41"/>
                  </a:cubicBezTo>
                  <a:cubicBezTo>
                    <a:pt x="7" y="41"/>
                    <a:pt x="7" y="41"/>
                    <a:pt x="7" y="41"/>
                  </a:cubicBezTo>
                  <a:close/>
                  <a:moveTo>
                    <a:pt x="25" y="5"/>
                  </a:moveTo>
                  <a:cubicBezTo>
                    <a:pt x="25" y="5"/>
                    <a:pt x="25" y="5"/>
                    <a:pt x="25" y="5"/>
                  </a:cubicBezTo>
                  <a:cubicBezTo>
                    <a:pt x="26" y="5"/>
                    <a:pt x="26" y="5"/>
                    <a:pt x="26" y="5"/>
                  </a:cubicBezTo>
                  <a:cubicBezTo>
                    <a:pt x="25" y="5"/>
                    <a:pt x="25" y="5"/>
                    <a:pt x="25" y="5"/>
                  </a:cubicBezTo>
                  <a:close/>
                  <a:moveTo>
                    <a:pt x="27" y="1"/>
                  </a:moveTo>
                  <a:cubicBezTo>
                    <a:pt x="27" y="0"/>
                    <a:pt x="27" y="0"/>
                    <a:pt x="27" y="0"/>
                  </a:cubicBezTo>
                  <a:cubicBezTo>
                    <a:pt x="27" y="0"/>
                    <a:pt x="27" y="0"/>
                    <a:pt x="27" y="0"/>
                  </a:cubicBezTo>
                  <a:cubicBezTo>
                    <a:pt x="27" y="1"/>
                    <a:pt x="27" y="1"/>
                    <a:pt x="27" y="1"/>
                  </a:cubicBezTo>
                  <a:close/>
                  <a:moveTo>
                    <a:pt x="25" y="2"/>
                  </a:moveTo>
                  <a:cubicBezTo>
                    <a:pt x="25" y="1"/>
                    <a:pt x="25" y="1"/>
                    <a:pt x="25" y="1"/>
                  </a:cubicBezTo>
                  <a:cubicBezTo>
                    <a:pt x="24" y="2"/>
                    <a:pt x="24" y="2"/>
                    <a:pt x="24" y="2"/>
                  </a:cubicBezTo>
                  <a:cubicBezTo>
                    <a:pt x="24" y="2"/>
                    <a:pt x="24" y="2"/>
                    <a:pt x="24" y="2"/>
                  </a:cubicBezTo>
                  <a:cubicBezTo>
                    <a:pt x="24" y="2"/>
                    <a:pt x="25" y="2"/>
                    <a:pt x="25" y="2"/>
                  </a:cubicBezTo>
                  <a:close/>
                  <a:moveTo>
                    <a:pt x="26" y="2"/>
                  </a:moveTo>
                  <a:cubicBezTo>
                    <a:pt x="25" y="1"/>
                    <a:pt x="25" y="1"/>
                    <a:pt x="25" y="1"/>
                  </a:cubicBezTo>
                  <a:cubicBezTo>
                    <a:pt x="26" y="1"/>
                    <a:pt x="26" y="1"/>
                    <a:pt x="26" y="1"/>
                  </a:cubicBezTo>
                  <a:cubicBezTo>
                    <a:pt x="26" y="0"/>
                    <a:pt x="26" y="0"/>
                    <a:pt x="26" y="0"/>
                  </a:cubicBezTo>
                  <a:cubicBezTo>
                    <a:pt x="26" y="1"/>
                    <a:pt x="26" y="1"/>
                    <a:pt x="26" y="1"/>
                  </a:cubicBezTo>
                  <a:cubicBezTo>
                    <a:pt x="26" y="2"/>
                    <a:pt x="26" y="2"/>
                    <a:pt x="26" y="2"/>
                  </a:cubicBezTo>
                  <a:cubicBezTo>
                    <a:pt x="26" y="2"/>
                    <a:pt x="26" y="2"/>
                    <a:pt x="26" y="2"/>
                  </a:cubicBezTo>
                  <a:close/>
                  <a:moveTo>
                    <a:pt x="25" y="4"/>
                  </a:moveTo>
                  <a:cubicBezTo>
                    <a:pt x="25" y="4"/>
                    <a:pt x="25" y="4"/>
                    <a:pt x="25" y="4"/>
                  </a:cubicBezTo>
                  <a:cubicBezTo>
                    <a:pt x="24" y="4"/>
                    <a:pt x="24" y="4"/>
                    <a:pt x="24" y="4"/>
                  </a:cubicBezTo>
                  <a:cubicBezTo>
                    <a:pt x="24" y="3"/>
                    <a:pt x="24" y="3"/>
                    <a:pt x="24" y="3"/>
                  </a:cubicBezTo>
                  <a:cubicBezTo>
                    <a:pt x="24" y="3"/>
                    <a:pt x="24" y="3"/>
                    <a:pt x="24" y="3"/>
                  </a:cubicBezTo>
                  <a:cubicBezTo>
                    <a:pt x="25" y="3"/>
                    <a:pt x="25" y="3"/>
                    <a:pt x="25" y="3"/>
                  </a:cubicBezTo>
                  <a:cubicBezTo>
                    <a:pt x="25" y="3"/>
                    <a:pt x="25" y="3"/>
                    <a:pt x="25" y="3"/>
                  </a:cubicBezTo>
                  <a:cubicBezTo>
                    <a:pt x="25" y="2"/>
                    <a:pt x="25" y="2"/>
                    <a:pt x="25" y="2"/>
                  </a:cubicBezTo>
                  <a:cubicBezTo>
                    <a:pt x="25" y="2"/>
                    <a:pt x="25" y="2"/>
                    <a:pt x="25" y="2"/>
                  </a:cubicBezTo>
                  <a:cubicBezTo>
                    <a:pt x="26" y="2"/>
                    <a:pt x="26" y="2"/>
                    <a:pt x="26" y="2"/>
                  </a:cubicBezTo>
                  <a:cubicBezTo>
                    <a:pt x="26" y="3"/>
                    <a:pt x="26" y="3"/>
                    <a:pt x="26" y="3"/>
                  </a:cubicBezTo>
                  <a:cubicBezTo>
                    <a:pt x="26" y="3"/>
                    <a:pt x="26" y="3"/>
                    <a:pt x="26" y="3"/>
                  </a:cubicBezTo>
                  <a:cubicBezTo>
                    <a:pt x="26" y="3"/>
                    <a:pt x="26" y="3"/>
                    <a:pt x="26" y="3"/>
                  </a:cubicBezTo>
                  <a:cubicBezTo>
                    <a:pt x="26" y="4"/>
                    <a:pt x="26" y="4"/>
                    <a:pt x="26" y="4"/>
                  </a:cubicBezTo>
                  <a:cubicBezTo>
                    <a:pt x="26" y="4"/>
                    <a:pt x="26" y="4"/>
                    <a:pt x="26" y="4"/>
                  </a:cubicBezTo>
                  <a:cubicBezTo>
                    <a:pt x="25" y="4"/>
                    <a:pt x="25" y="4"/>
                    <a:pt x="25" y="4"/>
                  </a:cubicBezTo>
                  <a:close/>
                  <a:moveTo>
                    <a:pt x="34" y="55"/>
                  </a:moveTo>
                  <a:cubicBezTo>
                    <a:pt x="35" y="55"/>
                    <a:pt x="35" y="55"/>
                    <a:pt x="35" y="55"/>
                  </a:cubicBezTo>
                  <a:cubicBezTo>
                    <a:pt x="35" y="55"/>
                    <a:pt x="35" y="55"/>
                    <a:pt x="35" y="55"/>
                  </a:cubicBezTo>
                  <a:cubicBezTo>
                    <a:pt x="35" y="54"/>
                    <a:pt x="35" y="54"/>
                    <a:pt x="35" y="54"/>
                  </a:cubicBezTo>
                  <a:cubicBezTo>
                    <a:pt x="34" y="54"/>
                    <a:pt x="34" y="54"/>
                    <a:pt x="34" y="54"/>
                  </a:cubicBezTo>
                  <a:cubicBezTo>
                    <a:pt x="34" y="55"/>
                    <a:pt x="34" y="55"/>
                    <a:pt x="34" y="55"/>
                  </a:cubicBezTo>
                  <a:close/>
                  <a:moveTo>
                    <a:pt x="25" y="59"/>
                  </a:moveTo>
                  <a:cubicBezTo>
                    <a:pt x="26" y="59"/>
                    <a:pt x="26" y="59"/>
                    <a:pt x="26" y="59"/>
                  </a:cubicBezTo>
                  <a:cubicBezTo>
                    <a:pt x="27" y="59"/>
                    <a:pt x="27" y="59"/>
                    <a:pt x="27" y="59"/>
                  </a:cubicBezTo>
                  <a:cubicBezTo>
                    <a:pt x="27" y="59"/>
                    <a:pt x="27" y="59"/>
                    <a:pt x="27" y="59"/>
                  </a:cubicBezTo>
                  <a:cubicBezTo>
                    <a:pt x="27" y="59"/>
                    <a:pt x="27" y="59"/>
                    <a:pt x="27" y="59"/>
                  </a:cubicBezTo>
                  <a:cubicBezTo>
                    <a:pt x="27" y="60"/>
                    <a:pt x="27" y="60"/>
                    <a:pt x="27" y="60"/>
                  </a:cubicBezTo>
                  <a:cubicBezTo>
                    <a:pt x="26" y="60"/>
                    <a:pt x="26" y="60"/>
                    <a:pt x="26" y="60"/>
                  </a:cubicBezTo>
                  <a:cubicBezTo>
                    <a:pt x="26" y="59"/>
                    <a:pt x="26" y="59"/>
                    <a:pt x="26" y="59"/>
                  </a:cubicBezTo>
                  <a:cubicBezTo>
                    <a:pt x="25" y="59"/>
                    <a:pt x="25" y="59"/>
                    <a:pt x="25" y="59"/>
                  </a:cubicBezTo>
                  <a:close/>
                  <a:moveTo>
                    <a:pt x="11" y="30"/>
                  </a:moveTo>
                  <a:cubicBezTo>
                    <a:pt x="11" y="30"/>
                    <a:pt x="11" y="30"/>
                    <a:pt x="11" y="30"/>
                  </a:cubicBezTo>
                  <a:cubicBezTo>
                    <a:pt x="11" y="31"/>
                    <a:pt x="11" y="31"/>
                    <a:pt x="11" y="31"/>
                  </a:cubicBezTo>
                  <a:cubicBezTo>
                    <a:pt x="11" y="30"/>
                    <a:pt x="11" y="30"/>
                    <a:pt x="11" y="30"/>
                  </a:cubicBezTo>
                  <a:cubicBezTo>
                    <a:pt x="11" y="30"/>
                    <a:pt x="11" y="30"/>
                    <a:pt x="11" y="30"/>
                  </a:cubicBezTo>
                  <a:close/>
                  <a:moveTo>
                    <a:pt x="7" y="29"/>
                  </a:moveTo>
                  <a:cubicBezTo>
                    <a:pt x="7" y="29"/>
                    <a:pt x="7" y="29"/>
                    <a:pt x="7" y="29"/>
                  </a:cubicBezTo>
                  <a:cubicBezTo>
                    <a:pt x="7" y="29"/>
                    <a:pt x="7" y="29"/>
                    <a:pt x="7" y="29"/>
                  </a:cubicBezTo>
                  <a:cubicBezTo>
                    <a:pt x="7" y="29"/>
                    <a:pt x="7" y="29"/>
                    <a:pt x="7" y="29"/>
                  </a:cubicBezTo>
                  <a:close/>
                  <a:moveTo>
                    <a:pt x="4" y="27"/>
                  </a:moveTo>
                  <a:cubicBezTo>
                    <a:pt x="4" y="26"/>
                    <a:pt x="4" y="26"/>
                    <a:pt x="4" y="26"/>
                  </a:cubicBezTo>
                  <a:cubicBezTo>
                    <a:pt x="5" y="26"/>
                    <a:pt x="5" y="26"/>
                    <a:pt x="5" y="26"/>
                  </a:cubicBezTo>
                  <a:cubicBezTo>
                    <a:pt x="4" y="27"/>
                    <a:pt x="4" y="27"/>
                    <a:pt x="4" y="27"/>
                  </a:cubicBezTo>
                  <a:close/>
                  <a:moveTo>
                    <a:pt x="5" y="26"/>
                  </a:moveTo>
                  <a:cubicBezTo>
                    <a:pt x="6" y="25"/>
                    <a:pt x="6" y="25"/>
                    <a:pt x="6" y="25"/>
                  </a:cubicBezTo>
                  <a:cubicBezTo>
                    <a:pt x="6" y="26"/>
                    <a:pt x="6" y="26"/>
                    <a:pt x="6" y="26"/>
                  </a:cubicBezTo>
                  <a:cubicBezTo>
                    <a:pt x="5" y="26"/>
                    <a:pt x="5" y="26"/>
                    <a:pt x="5" y="26"/>
                  </a:cubicBezTo>
                  <a:close/>
                  <a:moveTo>
                    <a:pt x="7" y="24"/>
                  </a:moveTo>
                  <a:cubicBezTo>
                    <a:pt x="7" y="24"/>
                    <a:pt x="7" y="24"/>
                    <a:pt x="7" y="24"/>
                  </a:cubicBezTo>
                  <a:cubicBezTo>
                    <a:pt x="7" y="24"/>
                    <a:pt x="7" y="24"/>
                    <a:pt x="7" y="24"/>
                  </a:cubicBezTo>
                  <a:cubicBezTo>
                    <a:pt x="7" y="24"/>
                    <a:pt x="7" y="24"/>
                    <a:pt x="7" y="24"/>
                  </a:cubicBezTo>
                  <a:close/>
                  <a:moveTo>
                    <a:pt x="6" y="23"/>
                  </a:moveTo>
                  <a:cubicBezTo>
                    <a:pt x="6" y="24"/>
                    <a:pt x="6" y="24"/>
                    <a:pt x="6" y="24"/>
                  </a:cubicBezTo>
                  <a:cubicBezTo>
                    <a:pt x="7" y="24"/>
                    <a:pt x="7" y="24"/>
                    <a:pt x="7" y="24"/>
                  </a:cubicBezTo>
                  <a:cubicBezTo>
                    <a:pt x="7" y="23"/>
                    <a:pt x="7" y="23"/>
                    <a:pt x="7" y="23"/>
                  </a:cubicBezTo>
                  <a:cubicBezTo>
                    <a:pt x="6" y="23"/>
                    <a:pt x="6" y="23"/>
                    <a:pt x="6" y="23"/>
                  </a:cubicBezTo>
                  <a:close/>
                  <a:moveTo>
                    <a:pt x="18" y="12"/>
                  </a:moveTo>
                  <a:cubicBezTo>
                    <a:pt x="18" y="12"/>
                    <a:pt x="18" y="12"/>
                    <a:pt x="18" y="12"/>
                  </a:cubicBezTo>
                  <a:cubicBezTo>
                    <a:pt x="18" y="11"/>
                    <a:pt x="18" y="11"/>
                    <a:pt x="18" y="11"/>
                  </a:cubicBezTo>
                  <a:cubicBezTo>
                    <a:pt x="18" y="12"/>
                    <a:pt x="18" y="12"/>
                    <a:pt x="18" y="12"/>
                  </a:cubicBezTo>
                  <a:close/>
                  <a:moveTo>
                    <a:pt x="17" y="12"/>
                  </a:moveTo>
                  <a:cubicBezTo>
                    <a:pt x="17" y="12"/>
                    <a:pt x="17" y="12"/>
                    <a:pt x="17" y="12"/>
                  </a:cubicBezTo>
                  <a:cubicBezTo>
                    <a:pt x="18" y="12"/>
                    <a:pt x="18" y="12"/>
                    <a:pt x="18" y="12"/>
                  </a:cubicBezTo>
                  <a:cubicBezTo>
                    <a:pt x="18" y="13"/>
                    <a:pt x="18" y="13"/>
                    <a:pt x="18" y="13"/>
                  </a:cubicBezTo>
                  <a:cubicBezTo>
                    <a:pt x="19" y="12"/>
                    <a:pt x="19" y="12"/>
                    <a:pt x="19" y="12"/>
                  </a:cubicBezTo>
                  <a:cubicBezTo>
                    <a:pt x="18" y="13"/>
                    <a:pt x="18" y="13"/>
                    <a:pt x="18" y="13"/>
                  </a:cubicBezTo>
                  <a:cubicBezTo>
                    <a:pt x="18" y="13"/>
                    <a:pt x="18" y="13"/>
                    <a:pt x="18" y="13"/>
                  </a:cubicBezTo>
                  <a:cubicBezTo>
                    <a:pt x="17" y="13"/>
                    <a:pt x="17" y="13"/>
                    <a:pt x="17" y="13"/>
                  </a:cubicBezTo>
                  <a:cubicBezTo>
                    <a:pt x="17" y="12"/>
                    <a:pt x="17" y="12"/>
                    <a:pt x="17" y="12"/>
                  </a:cubicBezTo>
                  <a:cubicBezTo>
                    <a:pt x="17" y="13"/>
                    <a:pt x="17" y="13"/>
                    <a:pt x="17" y="13"/>
                  </a:cubicBezTo>
                  <a:cubicBezTo>
                    <a:pt x="17" y="13"/>
                    <a:pt x="17" y="13"/>
                    <a:pt x="17" y="13"/>
                  </a:cubicBezTo>
                  <a:cubicBezTo>
                    <a:pt x="17" y="12"/>
                    <a:pt x="17" y="12"/>
                    <a:pt x="17" y="12"/>
                  </a:cubicBezTo>
                  <a:close/>
                  <a:moveTo>
                    <a:pt x="17" y="13"/>
                  </a:moveTo>
                  <a:cubicBezTo>
                    <a:pt x="17" y="14"/>
                    <a:pt x="17" y="14"/>
                    <a:pt x="17" y="14"/>
                  </a:cubicBezTo>
                  <a:cubicBezTo>
                    <a:pt x="17" y="13"/>
                    <a:pt x="17" y="13"/>
                    <a:pt x="17" y="13"/>
                  </a:cubicBezTo>
                  <a:cubicBezTo>
                    <a:pt x="17" y="13"/>
                    <a:pt x="17" y="13"/>
                    <a:pt x="17" y="13"/>
                  </a:cubicBezTo>
                  <a:cubicBezTo>
                    <a:pt x="17" y="13"/>
                    <a:pt x="17" y="13"/>
                    <a:pt x="17" y="13"/>
                  </a:cubicBezTo>
                  <a:close/>
                  <a:moveTo>
                    <a:pt x="4" y="18"/>
                  </a:moveTo>
                  <a:cubicBezTo>
                    <a:pt x="4" y="18"/>
                    <a:pt x="4" y="18"/>
                    <a:pt x="4" y="18"/>
                  </a:cubicBezTo>
                  <a:cubicBezTo>
                    <a:pt x="4" y="17"/>
                    <a:pt x="4" y="17"/>
                    <a:pt x="4" y="17"/>
                  </a:cubicBezTo>
                  <a:cubicBezTo>
                    <a:pt x="4" y="17"/>
                    <a:pt x="4" y="17"/>
                    <a:pt x="4" y="17"/>
                  </a:cubicBezTo>
                  <a:cubicBezTo>
                    <a:pt x="5" y="17"/>
                    <a:pt x="5" y="17"/>
                    <a:pt x="5" y="17"/>
                  </a:cubicBezTo>
                  <a:cubicBezTo>
                    <a:pt x="5" y="16"/>
                    <a:pt x="5" y="16"/>
                    <a:pt x="5" y="16"/>
                  </a:cubicBezTo>
                  <a:cubicBezTo>
                    <a:pt x="7" y="15"/>
                    <a:pt x="7" y="15"/>
                    <a:pt x="7" y="15"/>
                  </a:cubicBezTo>
                  <a:cubicBezTo>
                    <a:pt x="7" y="16"/>
                    <a:pt x="7" y="16"/>
                    <a:pt x="7" y="16"/>
                  </a:cubicBezTo>
                  <a:cubicBezTo>
                    <a:pt x="6" y="17"/>
                    <a:pt x="6" y="17"/>
                    <a:pt x="6" y="17"/>
                  </a:cubicBezTo>
                  <a:cubicBezTo>
                    <a:pt x="6" y="17"/>
                    <a:pt x="6" y="17"/>
                    <a:pt x="6" y="17"/>
                  </a:cubicBezTo>
                  <a:cubicBezTo>
                    <a:pt x="6" y="18"/>
                    <a:pt x="6" y="18"/>
                    <a:pt x="6" y="18"/>
                  </a:cubicBezTo>
                  <a:cubicBezTo>
                    <a:pt x="6" y="18"/>
                    <a:pt x="6" y="18"/>
                    <a:pt x="6" y="18"/>
                  </a:cubicBezTo>
                  <a:cubicBezTo>
                    <a:pt x="5" y="18"/>
                    <a:pt x="5" y="18"/>
                    <a:pt x="5" y="18"/>
                  </a:cubicBezTo>
                  <a:cubicBezTo>
                    <a:pt x="4" y="18"/>
                    <a:pt x="4" y="18"/>
                    <a:pt x="4" y="18"/>
                  </a:cubicBezTo>
                  <a:cubicBezTo>
                    <a:pt x="4" y="18"/>
                    <a:pt x="4" y="18"/>
                    <a:pt x="4" y="18"/>
                  </a:cubicBezTo>
                  <a:close/>
                  <a:moveTo>
                    <a:pt x="4" y="19"/>
                  </a:moveTo>
                  <a:cubicBezTo>
                    <a:pt x="4" y="19"/>
                    <a:pt x="4" y="19"/>
                    <a:pt x="4" y="19"/>
                  </a:cubicBezTo>
                  <a:cubicBezTo>
                    <a:pt x="5" y="19"/>
                    <a:pt x="5" y="19"/>
                    <a:pt x="5" y="19"/>
                  </a:cubicBezTo>
                  <a:cubicBezTo>
                    <a:pt x="5" y="18"/>
                    <a:pt x="5" y="18"/>
                    <a:pt x="5" y="18"/>
                  </a:cubicBezTo>
                  <a:cubicBezTo>
                    <a:pt x="4" y="19"/>
                    <a:pt x="4" y="19"/>
                    <a:pt x="4" y="19"/>
                  </a:cubicBezTo>
                  <a:cubicBezTo>
                    <a:pt x="4" y="19"/>
                    <a:pt x="4" y="19"/>
                    <a:pt x="4" y="19"/>
                  </a:cubicBezTo>
                  <a:cubicBezTo>
                    <a:pt x="4" y="19"/>
                    <a:pt x="4" y="19"/>
                    <a:pt x="4" y="19"/>
                  </a:cubicBezTo>
                  <a:close/>
                  <a:moveTo>
                    <a:pt x="4" y="20"/>
                  </a:moveTo>
                  <a:cubicBezTo>
                    <a:pt x="3" y="21"/>
                    <a:pt x="3" y="21"/>
                    <a:pt x="3" y="21"/>
                  </a:cubicBezTo>
                  <a:cubicBezTo>
                    <a:pt x="2" y="20"/>
                    <a:pt x="2" y="20"/>
                    <a:pt x="2" y="20"/>
                  </a:cubicBezTo>
                  <a:cubicBezTo>
                    <a:pt x="3" y="20"/>
                    <a:pt x="3" y="20"/>
                    <a:pt x="3" y="20"/>
                  </a:cubicBezTo>
                  <a:cubicBezTo>
                    <a:pt x="4" y="20"/>
                    <a:pt x="4" y="20"/>
                    <a:pt x="4" y="20"/>
                  </a:cubicBezTo>
                  <a:cubicBezTo>
                    <a:pt x="4" y="20"/>
                    <a:pt x="4" y="20"/>
                    <a:pt x="4" y="20"/>
                  </a:cubicBezTo>
                  <a:close/>
                  <a:moveTo>
                    <a:pt x="3" y="21"/>
                  </a:moveTo>
                  <a:cubicBezTo>
                    <a:pt x="3" y="21"/>
                    <a:pt x="3" y="21"/>
                    <a:pt x="3" y="21"/>
                  </a:cubicBezTo>
                  <a:cubicBezTo>
                    <a:pt x="3" y="21"/>
                    <a:pt x="3" y="21"/>
                    <a:pt x="3" y="21"/>
                  </a:cubicBezTo>
                  <a:cubicBezTo>
                    <a:pt x="4" y="21"/>
                    <a:pt x="4" y="21"/>
                    <a:pt x="4" y="21"/>
                  </a:cubicBezTo>
                  <a:cubicBezTo>
                    <a:pt x="3" y="21"/>
                    <a:pt x="3" y="21"/>
                    <a:pt x="3" y="21"/>
                  </a:cubicBezTo>
                  <a:close/>
                  <a:moveTo>
                    <a:pt x="2" y="23"/>
                  </a:moveTo>
                  <a:cubicBezTo>
                    <a:pt x="3" y="24"/>
                    <a:pt x="3" y="24"/>
                    <a:pt x="3" y="24"/>
                  </a:cubicBezTo>
                  <a:cubicBezTo>
                    <a:pt x="2" y="24"/>
                    <a:pt x="2" y="24"/>
                    <a:pt x="2" y="24"/>
                  </a:cubicBezTo>
                  <a:cubicBezTo>
                    <a:pt x="2" y="24"/>
                    <a:pt x="2" y="24"/>
                    <a:pt x="2" y="24"/>
                  </a:cubicBezTo>
                  <a:cubicBezTo>
                    <a:pt x="2" y="23"/>
                    <a:pt x="2" y="23"/>
                    <a:pt x="2" y="23"/>
                  </a:cubicBezTo>
                  <a:close/>
                  <a:moveTo>
                    <a:pt x="3" y="23"/>
                  </a:moveTo>
                  <a:cubicBezTo>
                    <a:pt x="3" y="22"/>
                    <a:pt x="3" y="22"/>
                    <a:pt x="3" y="22"/>
                  </a:cubicBezTo>
                  <a:cubicBezTo>
                    <a:pt x="3" y="22"/>
                    <a:pt x="3" y="22"/>
                    <a:pt x="3" y="22"/>
                  </a:cubicBezTo>
                  <a:cubicBezTo>
                    <a:pt x="3" y="21"/>
                    <a:pt x="3" y="21"/>
                    <a:pt x="3" y="21"/>
                  </a:cubicBezTo>
                  <a:cubicBezTo>
                    <a:pt x="3" y="21"/>
                    <a:pt x="3" y="21"/>
                    <a:pt x="3" y="21"/>
                  </a:cubicBezTo>
                  <a:cubicBezTo>
                    <a:pt x="3" y="22"/>
                    <a:pt x="3" y="22"/>
                    <a:pt x="3" y="22"/>
                  </a:cubicBezTo>
                  <a:cubicBezTo>
                    <a:pt x="3" y="22"/>
                    <a:pt x="3" y="22"/>
                    <a:pt x="3" y="22"/>
                  </a:cubicBezTo>
                  <a:cubicBezTo>
                    <a:pt x="3" y="23"/>
                    <a:pt x="3" y="23"/>
                    <a:pt x="3" y="23"/>
                  </a:cubicBezTo>
                  <a:cubicBezTo>
                    <a:pt x="3" y="23"/>
                    <a:pt x="3" y="23"/>
                    <a:pt x="3" y="23"/>
                  </a:cubicBezTo>
                  <a:close/>
                  <a:moveTo>
                    <a:pt x="8" y="23"/>
                  </a:moveTo>
                  <a:cubicBezTo>
                    <a:pt x="8" y="23"/>
                    <a:pt x="8" y="23"/>
                    <a:pt x="8" y="23"/>
                  </a:cubicBezTo>
                  <a:cubicBezTo>
                    <a:pt x="7" y="23"/>
                    <a:pt x="7" y="23"/>
                    <a:pt x="7" y="23"/>
                  </a:cubicBezTo>
                  <a:cubicBezTo>
                    <a:pt x="6" y="22"/>
                    <a:pt x="6" y="22"/>
                    <a:pt x="6" y="22"/>
                  </a:cubicBezTo>
                  <a:cubicBezTo>
                    <a:pt x="6" y="22"/>
                    <a:pt x="6" y="22"/>
                    <a:pt x="6" y="22"/>
                  </a:cubicBezTo>
                  <a:cubicBezTo>
                    <a:pt x="6" y="21"/>
                    <a:pt x="6" y="21"/>
                    <a:pt x="6" y="21"/>
                  </a:cubicBezTo>
                  <a:cubicBezTo>
                    <a:pt x="6" y="22"/>
                    <a:pt x="6" y="22"/>
                    <a:pt x="6" y="22"/>
                  </a:cubicBezTo>
                  <a:cubicBezTo>
                    <a:pt x="5" y="21"/>
                    <a:pt x="5" y="21"/>
                    <a:pt x="5" y="21"/>
                  </a:cubicBezTo>
                  <a:cubicBezTo>
                    <a:pt x="5" y="21"/>
                    <a:pt x="5" y="21"/>
                    <a:pt x="5" y="21"/>
                  </a:cubicBezTo>
                  <a:cubicBezTo>
                    <a:pt x="6" y="21"/>
                    <a:pt x="6" y="21"/>
                    <a:pt x="6" y="21"/>
                  </a:cubicBezTo>
                  <a:cubicBezTo>
                    <a:pt x="5" y="20"/>
                    <a:pt x="5" y="20"/>
                    <a:pt x="5" y="20"/>
                  </a:cubicBezTo>
                  <a:cubicBezTo>
                    <a:pt x="6" y="21"/>
                    <a:pt x="6" y="21"/>
                    <a:pt x="6" y="21"/>
                  </a:cubicBezTo>
                  <a:cubicBezTo>
                    <a:pt x="6" y="20"/>
                    <a:pt x="6" y="20"/>
                    <a:pt x="6" y="20"/>
                  </a:cubicBezTo>
                  <a:cubicBezTo>
                    <a:pt x="7" y="20"/>
                    <a:pt x="7" y="20"/>
                    <a:pt x="7" y="20"/>
                  </a:cubicBezTo>
                  <a:cubicBezTo>
                    <a:pt x="7" y="20"/>
                    <a:pt x="7" y="20"/>
                    <a:pt x="7" y="20"/>
                  </a:cubicBezTo>
                  <a:cubicBezTo>
                    <a:pt x="7" y="22"/>
                    <a:pt x="7" y="22"/>
                    <a:pt x="7" y="22"/>
                  </a:cubicBezTo>
                  <a:cubicBezTo>
                    <a:pt x="8" y="22"/>
                    <a:pt x="8" y="22"/>
                    <a:pt x="8" y="22"/>
                  </a:cubicBezTo>
                  <a:cubicBezTo>
                    <a:pt x="9" y="22"/>
                    <a:pt x="9" y="22"/>
                    <a:pt x="9" y="22"/>
                  </a:cubicBezTo>
                  <a:cubicBezTo>
                    <a:pt x="9" y="22"/>
                    <a:pt x="9" y="22"/>
                    <a:pt x="9" y="22"/>
                  </a:cubicBezTo>
                  <a:cubicBezTo>
                    <a:pt x="8" y="23"/>
                    <a:pt x="8" y="23"/>
                    <a:pt x="8" y="23"/>
                  </a:cubicBezTo>
                  <a:cubicBezTo>
                    <a:pt x="8" y="23"/>
                    <a:pt x="8" y="23"/>
                    <a:pt x="8" y="23"/>
                  </a:cubicBezTo>
                  <a:cubicBezTo>
                    <a:pt x="8" y="23"/>
                    <a:pt x="8" y="23"/>
                    <a:pt x="8" y="23"/>
                  </a:cubicBezTo>
                  <a:close/>
                  <a:moveTo>
                    <a:pt x="6" y="28"/>
                  </a:moveTo>
                  <a:cubicBezTo>
                    <a:pt x="8" y="27"/>
                    <a:pt x="8" y="27"/>
                    <a:pt x="8" y="27"/>
                  </a:cubicBezTo>
                  <a:cubicBezTo>
                    <a:pt x="8" y="28"/>
                    <a:pt x="8" y="28"/>
                    <a:pt x="8" y="28"/>
                  </a:cubicBezTo>
                  <a:cubicBezTo>
                    <a:pt x="9" y="27"/>
                    <a:pt x="9" y="27"/>
                    <a:pt x="9" y="27"/>
                  </a:cubicBezTo>
                  <a:cubicBezTo>
                    <a:pt x="8" y="26"/>
                    <a:pt x="8" y="26"/>
                    <a:pt x="8" y="26"/>
                  </a:cubicBezTo>
                  <a:cubicBezTo>
                    <a:pt x="8" y="26"/>
                    <a:pt x="8" y="26"/>
                    <a:pt x="8" y="26"/>
                  </a:cubicBezTo>
                  <a:cubicBezTo>
                    <a:pt x="7" y="26"/>
                    <a:pt x="7" y="26"/>
                    <a:pt x="7" y="26"/>
                  </a:cubicBezTo>
                  <a:cubicBezTo>
                    <a:pt x="6" y="26"/>
                    <a:pt x="6" y="26"/>
                    <a:pt x="6" y="26"/>
                  </a:cubicBezTo>
                  <a:cubicBezTo>
                    <a:pt x="7" y="27"/>
                    <a:pt x="7" y="27"/>
                    <a:pt x="7" y="27"/>
                  </a:cubicBezTo>
                  <a:cubicBezTo>
                    <a:pt x="7" y="27"/>
                    <a:pt x="7" y="27"/>
                    <a:pt x="7" y="27"/>
                  </a:cubicBezTo>
                  <a:cubicBezTo>
                    <a:pt x="7" y="27"/>
                    <a:pt x="7" y="27"/>
                    <a:pt x="7" y="27"/>
                  </a:cubicBezTo>
                  <a:cubicBezTo>
                    <a:pt x="6" y="28"/>
                    <a:pt x="6" y="28"/>
                    <a:pt x="6" y="28"/>
                  </a:cubicBezTo>
                  <a:close/>
                  <a:moveTo>
                    <a:pt x="7" y="30"/>
                  </a:moveTo>
                  <a:cubicBezTo>
                    <a:pt x="7" y="30"/>
                    <a:pt x="7" y="30"/>
                    <a:pt x="7" y="30"/>
                  </a:cubicBezTo>
                  <a:cubicBezTo>
                    <a:pt x="9" y="28"/>
                    <a:pt x="9" y="28"/>
                    <a:pt x="9" y="28"/>
                  </a:cubicBezTo>
                  <a:cubicBezTo>
                    <a:pt x="8" y="30"/>
                    <a:pt x="8" y="30"/>
                    <a:pt x="8" y="30"/>
                  </a:cubicBezTo>
                  <a:cubicBezTo>
                    <a:pt x="7" y="30"/>
                    <a:pt x="7" y="30"/>
                    <a:pt x="7" y="30"/>
                  </a:cubicBezTo>
                  <a:close/>
                  <a:moveTo>
                    <a:pt x="6" y="31"/>
                  </a:moveTo>
                  <a:cubicBezTo>
                    <a:pt x="7" y="31"/>
                    <a:pt x="7" y="31"/>
                    <a:pt x="7" y="31"/>
                  </a:cubicBezTo>
                  <a:cubicBezTo>
                    <a:pt x="7" y="30"/>
                    <a:pt x="7" y="30"/>
                    <a:pt x="7" y="30"/>
                  </a:cubicBezTo>
                  <a:cubicBezTo>
                    <a:pt x="6" y="30"/>
                    <a:pt x="6" y="30"/>
                    <a:pt x="6" y="30"/>
                  </a:cubicBezTo>
                  <a:cubicBezTo>
                    <a:pt x="6" y="31"/>
                    <a:pt x="6" y="31"/>
                    <a:pt x="6" y="31"/>
                  </a:cubicBezTo>
                  <a:cubicBezTo>
                    <a:pt x="6" y="31"/>
                    <a:pt x="6" y="31"/>
                    <a:pt x="6" y="31"/>
                  </a:cubicBezTo>
                  <a:cubicBezTo>
                    <a:pt x="6" y="31"/>
                    <a:pt x="6" y="31"/>
                    <a:pt x="6" y="31"/>
                  </a:cubicBezTo>
                  <a:close/>
                  <a:moveTo>
                    <a:pt x="10" y="31"/>
                  </a:moveTo>
                  <a:cubicBezTo>
                    <a:pt x="10" y="33"/>
                    <a:pt x="10" y="33"/>
                    <a:pt x="10" y="33"/>
                  </a:cubicBezTo>
                  <a:cubicBezTo>
                    <a:pt x="11" y="33"/>
                    <a:pt x="11" y="33"/>
                    <a:pt x="11" y="33"/>
                  </a:cubicBezTo>
                  <a:cubicBezTo>
                    <a:pt x="11" y="32"/>
                    <a:pt x="11" y="32"/>
                    <a:pt x="11" y="32"/>
                  </a:cubicBezTo>
                  <a:cubicBezTo>
                    <a:pt x="10" y="31"/>
                    <a:pt x="10" y="31"/>
                    <a:pt x="10" y="31"/>
                  </a:cubicBezTo>
                  <a:cubicBezTo>
                    <a:pt x="10" y="31"/>
                    <a:pt x="10" y="31"/>
                    <a:pt x="10" y="31"/>
                  </a:cubicBezTo>
                  <a:close/>
                  <a:moveTo>
                    <a:pt x="13" y="45"/>
                  </a:moveTo>
                  <a:cubicBezTo>
                    <a:pt x="14" y="45"/>
                    <a:pt x="14" y="45"/>
                    <a:pt x="14" y="45"/>
                  </a:cubicBezTo>
                  <a:cubicBezTo>
                    <a:pt x="15" y="44"/>
                    <a:pt x="15" y="44"/>
                    <a:pt x="15" y="44"/>
                  </a:cubicBezTo>
                  <a:cubicBezTo>
                    <a:pt x="14" y="44"/>
                    <a:pt x="14" y="44"/>
                    <a:pt x="14" y="44"/>
                  </a:cubicBezTo>
                  <a:cubicBezTo>
                    <a:pt x="14" y="44"/>
                    <a:pt x="14" y="44"/>
                    <a:pt x="14" y="44"/>
                  </a:cubicBezTo>
                  <a:cubicBezTo>
                    <a:pt x="13" y="44"/>
                    <a:pt x="13" y="44"/>
                    <a:pt x="13" y="44"/>
                  </a:cubicBezTo>
                  <a:cubicBezTo>
                    <a:pt x="13" y="44"/>
                    <a:pt x="13" y="45"/>
                    <a:pt x="13" y="45"/>
                  </a:cubicBezTo>
                  <a:close/>
                  <a:moveTo>
                    <a:pt x="12" y="40"/>
                  </a:moveTo>
                  <a:cubicBezTo>
                    <a:pt x="12" y="39"/>
                    <a:pt x="12" y="39"/>
                    <a:pt x="12" y="39"/>
                  </a:cubicBezTo>
                  <a:cubicBezTo>
                    <a:pt x="13" y="38"/>
                    <a:pt x="13" y="38"/>
                    <a:pt x="13" y="38"/>
                  </a:cubicBezTo>
                  <a:cubicBezTo>
                    <a:pt x="13" y="39"/>
                    <a:pt x="13" y="39"/>
                    <a:pt x="13" y="39"/>
                  </a:cubicBezTo>
                  <a:cubicBezTo>
                    <a:pt x="13" y="39"/>
                    <a:pt x="13" y="39"/>
                    <a:pt x="13" y="39"/>
                  </a:cubicBezTo>
                  <a:cubicBezTo>
                    <a:pt x="12" y="40"/>
                    <a:pt x="12" y="40"/>
                    <a:pt x="12" y="40"/>
                  </a:cubicBezTo>
                  <a:cubicBezTo>
                    <a:pt x="12" y="40"/>
                    <a:pt x="12" y="40"/>
                    <a:pt x="12" y="40"/>
                  </a:cubicBezTo>
                  <a:close/>
                  <a:moveTo>
                    <a:pt x="10" y="63"/>
                  </a:moveTo>
                  <a:cubicBezTo>
                    <a:pt x="11" y="63"/>
                    <a:pt x="11" y="63"/>
                    <a:pt x="11" y="63"/>
                  </a:cubicBezTo>
                  <a:cubicBezTo>
                    <a:pt x="10" y="62"/>
                    <a:pt x="10" y="62"/>
                    <a:pt x="10" y="62"/>
                  </a:cubicBezTo>
                  <a:cubicBezTo>
                    <a:pt x="11" y="62"/>
                    <a:pt x="11" y="62"/>
                    <a:pt x="11" y="62"/>
                  </a:cubicBezTo>
                  <a:cubicBezTo>
                    <a:pt x="11" y="62"/>
                    <a:pt x="11" y="62"/>
                    <a:pt x="11" y="62"/>
                  </a:cubicBezTo>
                  <a:cubicBezTo>
                    <a:pt x="11" y="62"/>
                    <a:pt x="11" y="62"/>
                    <a:pt x="11" y="62"/>
                  </a:cubicBezTo>
                  <a:cubicBezTo>
                    <a:pt x="12" y="62"/>
                    <a:pt x="12" y="62"/>
                    <a:pt x="12" y="62"/>
                  </a:cubicBezTo>
                  <a:cubicBezTo>
                    <a:pt x="12" y="61"/>
                    <a:pt x="12" y="61"/>
                    <a:pt x="12" y="61"/>
                  </a:cubicBezTo>
                  <a:cubicBezTo>
                    <a:pt x="13" y="61"/>
                    <a:pt x="13" y="61"/>
                    <a:pt x="13" y="61"/>
                  </a:cubicBezTo>
                  <a:cubicBezTo>
                    <a:pt x="14" y="61"/>
                    <a:pt x="14" y="61"/>
                    <a:pt x="14" y="61"/>
                  </a:cubicBezTo>
                  <a:cubicBezTo>
                    <a:pt x="14" y="61"/>
                    <a:pt x="14" y="61"/>
                    <a:pt x="14" y="61"/>
                  </a:cubicBezTo>
                  <a:cubicBezTo>
                    <a:pt x="14" y="61"/>
                    <a:pt x="14" y="61"/>
                    <a:pt x="14" y="61"/>
                  </a:cubicBezTo>
                  <a:cubicBezTo>
                    <a:pt x="15" y="61"/>
                    <a:pt x="15" y="61"/>
                    <a:pt x="15" y="61"/>
                  </a:cubicBezTo>
                  <a:cubicBezTo>
                    <a:pt x="15" y="61"/>
                    <a:pt x="15" y="61"/>
                    <a:pt x="15" y="61"/>
                  </a:cubicBezTo>
                  <a:cubicBezTo>
                    <a:pt x="16" y="62"/>
                    <a:pt x="16" y="62"/>
                    <a:pt x="16" y="62"/>
                  </a:cubicBezTo>
                  <a:cubicBezTo>
                    <a:pt x="17" y="62"/>
                    <a:pt x="17" y="62"/>
                    <a:pt x="17" y="62"/>
                  </a:cubicBezTo>
                  <a:cubicBezTo>
                    <a:pt x="16" y="61"/>
                    <a:pt x="16" y="61"/>
                    <a:pt x="16" y="61"/>
                  </a:cubicBezTo>
                  <a:cubicBezTo>
                    <a:pt x="17" y="61"/>
                    <a:pt x="17" y="61"/>
                    <a:pt x="17" y="61"/>
                  </a:cubicBezTo>
                  <a:cubicBezTo>
                    <a:pt x="17" y="61"/>
                    <a:pt x="17" y="61"/>
                    <a:pt x="17" y="61"/>
                  </a:cubicBezTo>
                  <a:cubicBezTo>
                    <a:pt x="17" y="60"/>
                    <a:pt x="17" y="60"/>
                    <a:pt x="17" y="60"/>
                  </a:cubicBezTo>
                  <a:cubicBezTo>
                    <a:pt x="17" y="60"/>
                    <a:pt x="17" y="60"/>
                    <a:pt x="17" y="60"/>
                  </a:cubicBezTo>
                  <a:cubicBezTo>
                    <a:pt x="18" y="59"/>
                    <a:pt x="18" y="59"/>
                    <a:pt x="18" y="59"/>
                  </a:cubicBezTo>
                  <a:cubicBezTo>
                    <a:pt x="18" y="59"/>
                    <a:pt x="18" y="59"/>
                    <a:pt x="18" y="59"/>
                  </a:cubicBezTo>
                  <a:cubicBezTo>
                    <a:pt x="20" y="59"/>
                    <a:pt x="20" y="59"/>
                    <a:pt x="20" y="59"/>
                  </a:cubicBezTo>
                  <a:cubicBezTo>
                    <a:pt x="20" y="59"/>
                    <a:pt x="20" y="59"/>
                    <a:pt x="20" y="59"/>
                  </a:cubicBezTo>
                  <a:cubicBezTo>
                    <a:pt x="21" y="60"/>
                    <a:pt x="21" y="60"/>
                    <a:pt x="21" y="60"/>
                  </a:cubicBezTo>
                  <a:cubicBezTo>
                    <a:pt x="22" y="59"/>
                    <a:pt x="22" y="59"/>
                    <a:pt x="22" y="59"/>
                  </a:cubicBezTo>
                  <a:cubicBezTo>
                    <a:pt x="23" y="59"/>
                    <a:pt x="23" y="59"/>
                    <a:pt x="23" y="59"/>
                  </a:cubicBezTo>
                  <a:cubicBezTo>
                    <a:pt x="23" y="60"/>
                    <a:pt x="23" y="60"/>
                    <a:pt x="23" y="60"/>
                  </a:cubicBezTo>
                  <a:cubicBezTo>
                    <a:pt x="24" y="59"/>
                    <a:pt x="24" y="59"/>
                    <a:pt x="24" y="59"/>
                  </a:cubicBezTo>
                  <a:cubicBezTo>
                    <a:pt x="25" y="59"/>
                    <a:pt x="25" y="59"/>
                    <a:pt x="25" y="59"/>
                  </a:cubicBezTo>
                  <a:cubicBezTo>
                    <a:pt x="25" y="59"/>
                    <a:pt x="25" y="59"/>
                    <a:pt x="25" y="59"/>
                  </a:cubicBezTo>
                  <a:cubicBezTo>
                    <a:pt x="26" y="58"/>
                    <a:pt x="26" y="58"/>
                    <a:pt x="26" y="58"/>
                  </a:cubicBezTo>
                  <a:cubicBezTo>
                    <a:pt x="27" y="58"/>
                    <a:pt x="27" y="58"/>
                    <a:pt x="27" y="58"/>
                  </a:cubicBezTo>
                  <a:cubicBezTo>
                    <a:pt x="27" y="58"/>
                    <a:pt x="27" y="58"/>
                    <a:pt x="27" y="58"/>
                  </a:cubicBezTo>
                  <a:cubicBezTo>
                    <a:pt x="28" y="58"/>
                    <a:pt x="28" y="58"/>
                    <a:pt x="28" y="58"/>
                  </a:cubicBezTo>
                  <a:cubicBezTo>
                    <a:pt x="28" y="58"/>
                    <a:pt x="28" y="58"/>
                    <a:pt x="28" y="58"/>
                  </a:cubicBezTo>
                  <a:cubicBezTo>
                    <a:pt x="28" y="59"/>
                    <a:pt x="28" y="59"/>
                    <a:pt x="28" y="59"/>
                  </a:cubicBezTo>
                  <a:cubicBezTo>
                    <a:pt x="29" y="58"/>
                    <a:pt x="29" y="58"/>
                    <a:pt x="29" y="58"/>
                  </a:cubicBezTo>
                  <a:cubicBezTo>
                    <a:pt x="30" y="58"/>
                    <a:pt x="30" y="58"/>
                    <a:pt x="30" y="58"/>
                  </a:cubicBezTo>
                  <a:cubicBezTo>
                    <a:pt x="31" y="58"/>
                    <a:pt x="31" y="58"/>
                    <a:pt x="31" y="58"/>
                  </a:cubicBezTo>
                  <a:cubicBezTo>
                    <a:pt x="32" y="58"/>
                    <a:pt x="32" y="58"/>
                    <a:pt x="32" y="58"/>
                  </a:cubicBezTo>
                  <a:cubicBezTo>
                    <a:pt x="33" y="58"/>
                    <a:pt x="33" y="58"/>
                    <a:pt x="33" y="58"/>
                  </a:cubicBezTo>
                  <a:cubicBezTo>
                    <a:pt x="33" y="58"/>
                    <a:pt x="33" y="58"/>
                    <a:pt x="33" y="58"/>
                  </a:cubicBezTo>
                  <a:cubicBezTo>
                    <a:pt x="34" y="58"/>
                    <a:pt x="34" y="58"/>
                    <a:pt x="34" y="58"/>
                  </a:cubicBezTo>
                  <a:cubicBezTo>
                    <a:pt x="35" y="57"/>
                    <a:pt x="35" y="57"/>
                    <a:pt x="35" y="57"/>
                  </a:cubicBezTo>
                  <a:cubicBezTo>
                    <a:pt x="35" y="57"/>
                    <a:pt x="35" y="57"/>
                    <a:pt x="35" y="57"/>
                  </a:cubicBezTo>
                  <a:cubicBezTo>
                    <a:pt x="35" y="57"/>
                    <a:pt x="35" y="57"/>
                    <a:pt x="35" y="57"/>
                  </a:cubicBezTo>
                  <a:cubicBezTo>
                    <a:pt x="35" y="57"/>
                    <a:pt x="35" y="57"/>
                    <a:pt x="35" y="57"/>
                  </a:cubicBezTo>
                  <a:cubicBezTo>
                    <a:pt x="36" y="56"/>
                    <a:pt x="36" y="56"/>
                    <a:pt x="36" y="56"/>
                  </a:cubicBezTo>
                  <a:cubicBezTo>
                    <a:pt x="37" y="56"/>
                    <a:pt x="37" y="56"/>
                    <a:pt x="37" y="56"/>
                  </a:cubicBezTo>
                  <a:cubicBezTo>
                    <a:pt x="37" y="55"/>
                    <a:pt x="37" y="55"/>
                    <a:pt x="37" y="55"/>
                  </a:cubicBezTo>
                  <a:cubicBezTo>
                    <a:pt x="37" y="55"/>
                    <a:pt x="37" y="55"/>
                    <a:pt x="37" y="55"/>
                  </a:cubicBezTo>
                  <a:cubicBezTo>
                    <a:pt x="37" y="55"/>
                    <a:pt x="37" y="55"/>
                    <a:pt x="37" y="55"/>
                  </a:cubicBezTo>
                  <a:cubicBezTo>
                    <a:pt x="36" y="55"/>
                    <a:pt x="36" y="55"/>
                    <a:pt x="36" y="55"/>
                  </a:cubicBezTo>
                  <a:cubicBezTo>
                    <a:pt x="35" y="55"/>
                    <a:pt x="35" y="55"/>
                    <a:pt x="35" y="55"/>
                  </a:cubicBezTo>
                  <a:cubicBezTo>
                    <a:pt x="35" y="55"/>
                    <a:pt x="35" y="55"/>
                    <a:pt x="35" y="55"/>
                  </a:cubicBezTo>
                  <a:cubicBezTo>
                    <a:pt x="34" y="55"/>
                    <a:pt x="34" y="55"/>
                    <a:pt x="34" y="55"/>
                  </a:cubicBezTo>
                  <a:cubicBezTo>
                    <a:pt x="34" y="55"/>
                    <a:pt x="34" y="55"/>
                    <a:pt x="34" y="55"/>
                  </a:cubicBezTo>
                  <a:cubicBezTo>
                    <a:pt x="34" y="54"/>
                    <a:pt x="34" y="54"/>
                    <a:pt x="34" y="54"/>
                  </a:cubicBezTo>
                  <a:cubicBezTo>
                    <a:pt x="34" y="54"/>
                    <a:pt x="34" y="54"/>
                    <a:pt x="34" y="54"/>
                  </a:cubicBezTo>
                  <a:cubicBezTo>
                    <a:pt x="34" y="54"/>
                    <a:pt x="34" y="54"/>
                    <a:pt x="34" y="54"/>
                  </a:cubicBezTo>
                  <a:cubicBezTo>
                    <a:pt x="33" y="54"/>
                    <a:pt x="33" y="54"/>
                    <a:pt x="33" y="54"/>
                  </a:cubicBezTo>
                  <a:cubicBezTo>
                    <a:pt x="33" y="54"/>
                    <a:pt x="33" y="54"/>
                    <a:pt x="33" y="54"/>
                  </a:cubicBezTo>
                  <a:cubicBezTo>
                    <a:pt x="34" y="54"/>
                    <a:pt x="34" y="54"/>
                    <a:pt x="34" y="54"/>
                  </a:cubicBezTo>
                  <a:cubicBezTo>
                    <a:pt x="34" y="54"/>
                    <a:pt x="34" y="54"/>
                    <a:pt x="34" y="54"/>
                  </a:cubicBezTo>
                  <a:cubicBezTo>
                    <a:pt x="35" y="54"/>
                    <a:pt x="35" y="54"/>
                    <a:pt x="35" y="54"/>
                  </a:cubicBezTo>
                  <a:cubicBezTo>
                    <a:pt x="35" y="53"/>
                    <a:pt x="35" y="53"/>
                    <a:pt x="35" y="53"/>
                  </a:cubicBezTo>
                  <a:cubicBezTo>
                    <a:pt x="34" y="53"/>
                    <a:pt x="34" y="53"/>
                    <a:pt x="34" y="53"/>
                  </a:cubicBezTo>
                  <a:cubicBezTo>
                    <a:pt x="35" y="53"/>
                    <a:pt x="35" y="53"/>
                    <a:pt x="35" y="53"/>
                  </a:cubicBezTo>
                  <a:cubicBezTo>
                    <a:pt x="35" y="52"/>
                    <a:pt x="35" y="52"/>
                    <a:pt x="35" y="52"/>
                  </a:cubicBezTo>
                  <a:cubicBezTo>
                    <a:pt x="35" y="53"/>
                    <a:pt x="35" y="53"/>
                    <a:pt x="35" y="53"/>
                  </a:cubicBezTo>
                  <a:cubicBezTo>
                    <a:pt x="36" y="52"/>
                    <a:pt x="36" y="52"/>
                    <a:pt x="36" y="52"/>
                  </a:cubicBezTo>
                  <a:cubicBezTo>
                    <a:pt x="36" y="52"/>
                    <a:pt x="36" y="52"/>
                    <a:pt x="36" y="52"/>
                  </a:cubicBezTo>
                  <a:cubicBezTo>
                    <a:pt x="36" y="52"/>
                    <a:pt x="36" y="52"/>
                    <a:pt x="36" y="52"/>
                  </a:cubicBezTo>
                  <a:cubicBezTo>
                    <a:pt x="36" y="51"/>
                    <a:pt x="36" y="51"/>
                    <a:pt x="36" y="51"/>
                  </a:cubicBezTo>
                  <a:cubicBezTo>
                    <a:pt x="35" y="51"/>
                    <a:pt x="35" y="51"/>
                    <a:pt x="35" y="51"/>
                  </a:cubicBezTo>
                  <a:cubicBezTo>
                    <a:pt x="36" y="51"/>
                    <a:pt x="36" y="51"/>
                    <a:pt x="36" y="51"/>
                  </a:cubicBezTo>
                  <a:cubicBezTo>
                    <a:pt x="36" y="51"/>
                    <a:pt x="36" y="51"/>
                    <a:pt x="36" y="51"/>
                  </a:cubicBezTo>
                  <a:cubicBezTo>
                    <a:pt x="36" y="51"/>
                    <a:pt x="36" y="51"/>
                    <a:pt x="36" y="51"/>
                  </a:cubicBezTo>
                  <a:cubicBezTo>
                    <a:pt x="37" y="51"/>
                    <a:pt x="37" y="51"/>
                    <a:pt x="37" y="51"/>
                  </a:cubicBezTo>
                  <a:cubicBezTo>
                    <a:pt x="37" y="51"/>
                    <a:pt x="37" y="51"/>
                    <a:pt x="37" y="51"/>
                  </a:cubicBezTo>
                  <a:cubicBezTo>
                    <a:pt x="37" y="49"/>
                    <a:pt x="37" y="49"/>
                    <a:pt x="37" y="49"/>
                  </a:cubicBezTo>
                  <a:cubicBezTo>
                    <a:pt x="38" y="48"/>
                    <a:pt x="38" y="48"/>
                    <a:pt x="38" y="48"/>
                  </a:cubicBezTo>
                  <a:cubicBezTo>
                    <a:pt x="37" y="48"/>
                    <a:pt x="37" y="48"/>
                    <a:pt x="37" y="48"/>
                  </a:cubicBezTo>
                  <a:cubicBezTo>
                    <a:pt x="37" y="47"/>
                    <a:pt x="37" y="47"/>
                    <a:pt x="37" y="47"/>
                  </a:cubicBezTo>
                  <a:cubicBezTo>
                    <a:pt x="36" y="46"/>
                    <a:pt x="36" y="46"/>
                    <a:pt x="36" y="46"/>
                  </a:cubicBezTo>
                  <a:cubicBezTo>
                    <a:pt x="34" y="46"/>
                    <a:pt x="34" y="46"/>
                    <a:pt x="34" y="46"/>
                  </a:cubicBezTo>
                  <a:cubicBezTo>
                    <a:pt x="32" y="46"/>
                    <a:pt x="32" y="46"/>
                    <a:pt x="32" y="46"/>
                  </a:cubicBezTo>
                  <a:cubicBezTo>
                    <a:pt x="32" y="47"/>
                    <a:pt x="32" y="47"/>
                    <a:pt x="32" y="47"/>
                  </a:cubicBezTo>
                  <a:cubicBezTo>
                    <a:pt x="32" y="47"/>
                    <a:pt x="32" y="47"/>
                    <a:pt x="32" y="47"/>
                  </a:cubicBezTo>
                  <a:cubicBezTo>
                    <a:pt x="31" y="47"/>
                    <a:pt x="31" y="47"/>
                    <a:pt x="31" y="47"/>
                  </a:cubicBezTo>
                  <a:cubicBezTo>
                    <a:pt x="31" y="46"/>
                    <a:pt x="31" y="46"/>
                    <a:pt x="31" y="46"/>
                  </a:cubicBezTo>
                  <a:cubicBezTo>
                    <a:pt x="32" y="45"/>
                    <a:pt x="32" y="45"/>
                    <a:pt x="32" y="45"/>
                  </a:cubicBezTo>
                  <a:cubicBezTo>
                    <a:pt x="32" y="44"/>
                    <a:pt x="32" y="44"/>
                    <a:pt x="32" y="44"/>
                  </a:cubicBezTo>
                  <a:cubicBezTo>
                    <a:pt x="31" y="43"/>
                    <a:pt x="31" y="43"/>
                    <a:pt x="31" y="43"/>
                  </a:cubicBezTo>
                  <a:cubicBezTo>
                    <a:pt x="30" y="43"/>
                    <a:pt x="30" y="43"/>
                    <a:pt x="30" y="43"/>
                  </a:cubicBezTo>
                  <a:cubicBezTo>
                    <a:pt x="30" y="42"/>
                    <a:pt x="30" y="42"/>
                    <a:pt x="30" y="42"/>
                  </a:cubicBezTo>
                  <a:cubicBezTo>
                    <a:pt x="29" y="42"/>
                    <a:pt x="29" y="42"/>
                    <a:pt x="29" y="42"/>
                  </a:cubicBezTo>
                  <a:cubicBezTo>
                    <a:pt x="29" y="42"/>
                    <a:pt x="29" y="42"/>
                    <a:pt x="29" y="42"/>
                  </a:cubicBezTo>
                  <a:cubicBezTo>
                    <a:pt x="28" y="42"/>
                    <a:pt x="28" y="42"/>
                    <a:pt x="28" y="42"/>
                  </a:cubicBezTo>
                  <a:cubicBezTo>
                    <a:pt x="28" y="42"/>
                    <a:pt x="28" y="42"/>
                    <a:pt x="28" y="42"/>
                  </a:cubicBezTo>
                  <a:cubicBezTo>
                    <a:pt x="28" y="42"/>
                    <a:pt x="28" y="42"/>
                    <a:pt x="28" y="42"/>
                  </a:cubicBezTo>
                  <a:cubicBezTo>
                    <a:pt x="28" y="42"/>
                    <a:pt x="28" y="42"/>
                    <a:pt x="28" y="42"/>
                  </a:cubicBezTo>
                  <a:cubicBezTo>
                    <a:pt x="29" y="42"/>
                    <a:pt x="29" y="42"/>
                    <a:pt x="29" y="42"/>
                  </a:cubicBezTo>
                  <a:cubicBezTo>
                    <a:pt x="29" y="42"/>
                    <a:pt x="29" y="42"/>
                    <a:pt x="29" y="42"/>
                  </a:cubicBezTo>
                  <a:cubicBezTo>
                    <a:pt x="30" y="42"/>
                    <a:pt x="30" y="42"/>
                    <a:pt x="30" y="42"/>
                  </a:cubicBezTo>
                  <a:cubicBezTo>
                    <a:pt x="30" y="42"/>
                    <a:pt x="30" y="42"/>
                    <a:pt x="30" y="42"/>
                  </a:cubicBezTo>
                  <a:cubicBezTo>
                    <a:pt x="30" y="42"/>
                    <a:pt x="30" y="42"/>
                    <a:pt x="30" y="42"/>
                  </a:cubicBezTo>
                  <a:cubicBezTo>
                    <a:pt x="31" y="42"/>
                    <a:pt x="31" y="42"/>
                    <a:pt x="31" y="42"/>
                  </a:cubicBezTo>
                  <a:cubicBezTo>
                    <a:pt x="30" y="41"/>
                    <a:pt x="30" y="41"/>
                    <a:pt x="30" y="41"/>
                  </a:cubicBezTo>
                  <a:cubicBezTo>
                    <a:pt x="29" y="40"/>
                    <a:pt x="29" y="40"/>
                    <a:pt x="29" y="40"/>
                  </a:cubicBezTo>
                  <a:cubicBezTo>
                    <a:pt x="29" y="40"/>
                    <a:pt x="29" y="40"/>
                    <a:pt x="29" y="40"/>
                  </a:cubicBezTo>
                  <a:cubicBezTo>
                    <a:pt x="30" y="40"/>
                    <a:pt x="30" y="40"/>
                    <a:pt x="30" y="40"/>
                  </a:cubicBezTo>
                  <a:cubicBezTo>
                    <a:pt x="29" y="39"/>
                    <a:pt x="29" y="39"/>
                    <a:pt x="29" y="39"/>
                  </a:cubicBezTo>
                  <a:cubicBezTo>
                    <a:pt x="29" y="39"/>
                    <a:pt x="29" y="39"/>
                    <a:pt x="29" y="39"/>
                  </a:cubicBezTo>
                  <a:cubicBezTo>
                    <a:pt x="29" y="39"/>
                    <a:pt x="29" y="39"/>
                    <a:pt x="29" y="39"/>
                  </a:cubicBezTo>
                  <a:cubicBezTo>
                    <a:pt x="28" y="38"/>
                    <a:pt x="28" y="38"/>
                    <a:pt x="28" y="38"/>
                  </a:cubicBezTo>
                  <a:cubicBezTo>
                    <a:pt x="27" y="37"/>
                    <a:pt x="27" y="37"/>
                    <a:pt x="27" y="37"/>
                  </a:cubicBezTo>
                  <a:cubicBezTo>
                    <a:pt x="25" y="37"/>
                    <a:pt x="25" y="37"/>
                    <a:pt x="25" y="37"/>
                  </a:cubicBezTo>
                  <a:cubicBezTo>
                    <a:pt x="25" y="36"/>
                    <a:pt x="25" y="36"/>
                    <a:pt x="25" y="36"/>
                  </a:cubicBezTo>
                  <a:cubicBezTo>
                    <a:pt x="25" y="36"/>
                    <a:pt x="25" y="36"/>
                    <a:pt x="25" y="36"/>
                  </a:cubicBezTo>
                  <a:cubicBezTo>
                    <a:pt x="25" y="35"/>
                    <a:pt x="25" y="35"/>
                    <a:pt x="25" y="35"/>
                  </a:cubicBezTo>
                  <a:cubicBezTo>
                    <a:pt x="24" y="34"/>
                    <a:pt x="24" y="34"/>
                    <a:pt x="24" y="34"/>
                  </a:cubicBezTo>
                  <a:cubicBezTo>
                    <a:pt x="24" y="32"/>
                    <a:pt x="24" y="32"/>
                    <a:pt x="24" y="32"/>
                  </a:cubicBezTo>
                  <a:cubicBezTo>
                    <a:pt x="23" y="32"/>
                    <a:pt x="23" y="32"/>
                    <a:pt x="23" y="32"/>
                  </a:cubicBezTo>
                  <a:cubicBezTo>
                    <a:pt x="23" y="32"/>
                    <a:pt x="23" y="32"/>
                    <a:pt x="23" y="32"/>
                  </a:cubicBezTo>
                  <a:cubicBezTo>
                    <a:pt x="22" y="30"/>
                    <a:pt x="22" y="30"/>
                    <a:pt x="22" y="30"/>
                  </a:cubicBezTo>
                  <a:cubicBezTo>
                    <a:pt x="21" y="30"/>
                    <a:pt x="21" y="30"/>
                    <a:pt x="21" y="30"/>
                  </a:cubicBezTo>
                  <a:cubicBezTo>
                    <a:pt x="20" y="29"/>
                    <a:pt x="20" y="29"/>
                    <a:pt x="20" y="29"/>
                  </a:cubicBezTo>
                  <a:cubicBezTo>
                    <a:pt x="19" y="29"/>
                    <a:pt x="19" y="29"/>
                    <a:pt x="19" y="29"/>
                  </a:cubicBezTo>
                  <a:cubicBezTo>
                    <a:pt x="19" y="29"/>
                    <a:pt x="19" y="29"/>
                    <a:pt x="19" y="29"/>
                  </a:cubicBezTo>
                  <a:cubicBezTo>
                    <a:pt x="18" y="30"/>
                    <a:pt x="18" y="30"/>
                    <a:pt x="18" y="30"/>
                  </a:cubicBezTo>
                  <a:cubicBezTo>
                    <a:pt x="17" y="29"/>
                    <a:pt x="17" y="29"/>
                    <a:pt x="17" y="29"/>
                  </a:cubicBezTo>
                  <a:cubicBezTo>
                    <a:pt x="17" y="29"/>
                    <a:pt x="17" y="29"/>
                    <a:pt x="17" y="29"/>
                  </a:cubicBezTo>
                  <a:cubicBezTo>
                    <a:pt x="16" y="29"/>
                    <a:pt x="16" y="29"/>
                    <a:pt x="16" y="29"/>
                  </a:cubicBezTo>
                  <a:cubicBezTo>
                    <a:pt x="16" y="29"/>
                    <a:pt x="16" y="29"/>
                    <a:pt x="16" y="29"/>
                  </a:cubicBezTo>
                  <a:cubicBezTo>
                    <a:pt x="16" y="29"/>
                    <a:pt x="16" y="29"/>
                    <a:pt x="16" y="29"/>
                  </a:cubicBezTo>
                  <a:cubicBezTo>
                    <a:pt x="17" y="29"/>
                    <a:pt x="17" y="29"/>
                    <a:pt x="17" y="29"/>
                  </a:cubicBezTo>
                  <a:cubicBezTo>
                    <a:pt x="18" y="29"/>
                    <a:pt x="18" y="29"/>
                    <a:pt x="18" y="29"/>
                  </a:cubicBezTo>
                  <a:cubicBezTo>
                    <a:pt x="18" y="28"/>
                    <a:pt x="18" y="28"/>
                    <a:pt x="18" y="28"/>
                  </a:cubicBezTo>
                  <a:cubicBezTo>
                    <a:pt x="19" y="28"/>
                    <a:pt x="19" y="28"/>
                    <a:pt x="19" y="28"/>
                  </a:cubicBezTo>
                  <a:cubicBezTo>
                    <a:pt x="20" y="28"/>
                    <a:pt x="20" y="28"/>
                    <a:pt x="20" y="28"/>
                  </a:cubicBezTo>
                  <a:cubicBezTo>
                    <a:pt x="19" y="27"/>
                    <a:pt x="19" y="27"/>
                    <a:pt x="19" y="27"/>
                  </a:cubicBezTo>
                  <a:cubicBezTo>
                    <a:pt x="19" y="27"/>
                    <a:pt x="19" y="27"/>
                    <a:pt x="19" y="27"/>
                  </a:cubicBezTo>
                  <a:cubicBezTo>
                    <a:pt x="19" y="27"/>
                    <a:pt x="19" y="27"/>
                    <a:pt x="19" y="27"/>
                  </a:cubicBezTo>
                  <a:cubicBezTo>
                    <a:pt x="18" y="27"/>
                    <a:pt x="18" y="27"/>
                    <a:pt x="18" y="27"/>
                  </a:cubicBezTo>
                  <a:cubicBezTo>
                    <a:pt x="17" y="27"/>
                    <a:pt x="17" y="27"/>
                    <a:pt x="17" y="27"/>
                  </a:cubicBezTo>
                  <a:cubicBezTo>
                    <a:pt x="18" y="27"/>
                    <a:pt x="18" y="27"/>
                    <a:pt x="18" y="27"/>
                  </a:cubicBezTo>
                  <a:cubicBezTo>
                    <a:pt x="19" y="27"/>
                    <a:pt x="19" y="27"/>
                    <a:pt x="19" y="27"/>
                  </a:cubicBezTo>
                  <a:cubicBezTo>
                    <a:pt x="20" y="26"/>
                    <a:pt x="20" y="26"/>
                    <a:pt x="20" y="26"/>
                  </a:cubicBezTo>
                  <a:cubicBezTo>
                    <a:pt x="20" y="26"/>
                    <a:pt x="20" y="26"/>
                    <a:pt x="20" y="26"/>
                  </a:cubicBezTo>
                  <a:cubicBezTo>
                    <a:pt x="20" y="25"/>
                    <a:pt x="20" y="25"/>
                    <a:pt x="20" y="25"/>
                  </a:cubicBezTo>
                  <a:cubicBezTo>
                    <a:pt x="21" y="24"/>
                    <a:pt x="21" y="24"/>
                    <a:pt x="21" y="24"/>
                  </a:cubicBezTo>
                  <a:cubicBezTo>
                    <a:pt x="21" y="24"/>
                    <a:pt x="21" y="24"/>
                    <a:pt x="21" y="24"/>
                  </a:cubicBezTo>
                  <a:cubicBezTo>
                    <a:pt x="21" y="24"/>
                    <a:pt x="21" y="24"/>
                    <a:pt x="21" y="24"/>
                  </a:cubicBezTo>
                  <a:cubicBezTo>
                    <a:pt x="22" y="23"/>
                    <a:pt x="22" y="23"/>
                    <a:pt x="22" y="23"/>
                  </a:cubicBezTo>
                  <a:cubicBezTo>
                    <a:pt x="21" y="23"/>
                    <a:pt x="21" y="23"/>
                    <a:pt x="21" y="23"/>
                  </a:cubicBezTo>
                  <a:cubicBezTo>
                    <a:pt x="22" y="22"/>
                    <a:pt x="22" y="22"/>
                    <a:pt x="22" y="22"/>
                  </a:cubicBezTo>
                  <a:cubicBezTo>
                    <a:pt x="23" y="21"/>
                    <a:pt x="23" y="21"/>
                    <a:pt x="23" y="21"/>
                  </a:cubicBezTo>
                  <a:cubicBezTo>
                    <a:pt x="23" y="21"/>
                    <a:pt x="23" y="21"/>
                    <a:pt x="23" y="21"/>
                  </a:cubicBezTo>
                  <a:cubicBezTo>
                    <a:pt x="22" y="20"/>
                    <a:pt x="22" y="20"/>
                    <a:pt x="22" y="20"/>
                  </a:cubicBezTo>
                  <a:cubicBezTo>
                    <a:pt x="21" y="20"/>
                    <a:pt x="21" y="20"/>
                    <a:pt x="21" y="20"/>
                  </a:cubicBezTo>
                  <a:cubicBezTo>
                    <a:pt x="20" y="20"/>
                    <a:pt x="20" y="20"/>
                    <a:pt x="20" y="20"/>
                  </a:cubicBezTo>
                  <a:cubicBezTo>
                    <a:pt x="18" y="20"/>
                    <a:pt x="18" y="20"/>
                    <a:pt x="18" y="20"/>
                  </a:cubicBezTo>
                  <a:cubicBezTo>
                    <a:pt x="18" y="20"/>
                    <a:pt x="18" y="20"/>
                    <a:pt x="18" y="20"/>
                  </a:cubicBezTo>
                  <a:cubicBezTo>
                    <a:pt x="18" y="20"/>
                    <a:pt x="18" y="20"/>
                    <a:pt x="18" y="20"/>
                  </a:cubicBezTo>
                  <a:cubicBezTo>
                    <a:pt x="17" y="20"/>
                    <a:pt x="17" y="20"/>
                    <a:pt x="17" y="20"/>
                  </a:cubicBezTo>
                  <a:cubicBezTo>
                    <a:pt x="16" y="20"/>
                    <a:pt x="16" y="20"/>
                    <a:pt x="16" y="20"/>
                  </a:cubicBezTo>
                  <a:cubicBezTo>
                    <a:pt x="16" y="20"/>
                    <a:pt x="16" y="20"/>
                    <a:pt x="16" y="20"/>
                  </a:cubicBezTo>
                  <a:cubicBezTo>
                    <a:pt x="16" y="20"/>
                    <a:pt x="16" y="20"/>
                    <a:pt x="16" y="20"/>
                  </a:cubicBezTo>
                  <a:cubicBezTo>
                    <a:pt x="15" y="21"/>
                    <a:pt x="15" y="21"/>
                    <a:pt x="15" y="21"/>
                  </a:cubicBezTo>
                  <a:cubicBezTo>
                    <a:pt x="15" y="21"/>
                    <a:pt x="15" y="21"/>
                    <a:pt x="15" y="21"/>
                  </a:cubicBezTo>
                  <a:cubicBezTo>
                    <a:pt x="14" y="21"/>
                    <a:pt x="14" y="21"/>
                    <a:pt x="14" y="21"/>
                  </a:cubicBezTo>
                  <a:cubicBezTo>
                    <a:pt x="14" y="21"/>
                    <a:pt x="14" y="21"/>
                    <a:pt x="14" y="21"/>
                  </a:cubicBezTo>
                  <a:cubicBezTo>
                    <a:pt x="15" y="20"/>
                    <a:pt x="15" y="20"/>
                    <a:pt x="15" y="20"/>
                  </a:cubicBezTo>
                  <a:cubicBezTo>
                    <a:pt x="15" y="19"/>
                    <a:pt x="15" y="19"/>
                    <a:pt x="15" y="19"/>
                  </a:cubicBezTo>
                  <a:cubicBezTo>
                    <a:pt x="15" y="19"/>
                    <a:pt x="15" y="19"/>
                    <a:pt x="15" y="19"/>
                  </a:cubicBezTo>
                  <a:cubicBezTo>
                    <a:pt x="14" y="19"/>
                    <a:pt x="14" y="19"/>
                    <a:pt x="14" y="19"/>
                  </a:cubicBezTo>
                  <a:cubicBezTo>
                    <a:pt x="15" y="19"/>
                    <a:pt x="15" y="19"/>
                    <a:pt x="15" y="19"/>
                  </a:cubicBezTo>
                  <a:cubicBezTo>
                    <a:pt x="15" y="18"/>
                    <a:pt x="15" y="18"/>
                    <a:pt x="15" y="18"/>
                  </a:cubicBezTo>
                  <a:cubicBezTo>
                    <a:pt x="17" y="17"/>
                    <a:pt x="17" y="17"/>
                    <a:pt x="17" y="17"/>
                  </a:cubicBezTo>
                  <a:cubicBezTo>
                    <a:pt x="17" y="16"/>
                    <a:pt x="17" y="16"/>
                    <a:pt x="17" y="16"/>
                  </a:cubicBezTo>
                  <a:cubicBezTo>
                    <a:pt x="18" y="16"/>
                    <a:pt x="18" y="16"/>
                    <a:pt x="18" y="16"/>
                  </a:cubicBezTo>
                  <a:cubicBezTo>
                    <a:pt x="18" y="16"/>
                    <a:pt x="18" y="16"/>
                    <a:pt x="18" y="16"/>
                  </a:cubicBezTo>
                  <a:cubicBezTo>
                    <a:pt x="18" y="15"/>
                    <a:pt x="18" y="15"/>
                    <a:pt x="18" y="15"/>
                  </a:cubicBezTo>
                  <a:cubicBezTo>
                    <a:pt x="18" y="15"/>
                    <a:pt x="18" y="15"/>
                    <a:pt x="18" y="15"/>
                  </a:cubicBezTo>
                  <a:cubicBezTo>
                    <a:pt x="18" y="14"/>
                    <a:pt x="18" y="14"/>
                    <a:pt x="18" y="14"/>
                  </a:cubicBezTo>
                  <a:cubicBezTo>
                    <a:pt x="17" y="14"/>
                    <a:pt x="17" y="14"/>
                    <a:pt x="17" y="14"/>
                  </a:cubicBezTo>
                  <a:cubicBezTo>
                    <a:pt x="17" y="15"/>
                    <a:pt x="17" y="15"/>
                    <a:pt x="17" y="15"/>
                  </a:cubicBezTo>
                  <a:cubicBezTo>
                    <a:pt x="16" y="15"/>
                    <a:pt x="16" y="15"/>
                    <a:pt x="16" y="15"/>
                  </a:cubicBezTo>
                  <a:cubicBezTo>
                    <a:pt x="15" y="15"/>
                    <a:pt x="15" y="15"/>
                    <a:pt x="15" y="15"/>
                  </a:cubicBezTo>
                  <a:cubicBezTo>
                    <a:pt x="14" y="15"/>
                    <a:pt x="14" y="15"/>
                    <a:pt x="14" y="15"/>
                  </a:cubicBezTo>
                  <a:cubicBezTo>
                    <a:pt x="14" y="15"/>
                    <a:pt x="14" y="15"/>
                    <a:pt x="14" y="15"/>
                  </a:cubicBezTo>
                  <a:cubicBezTo>
                    <a:pt x="13" y="15"/>
                    <a:pt x="13" y="15"/>
                    <a:pt x="13" y="15"/>
                  </a:cubicBezTo>
                  <a:cubicBezTo>
                    <a:pt x="13" y="15"/>
                    <a:pt x="13" y="15"/>
                    <a:pt x="13" y="15"/>
                  </a:cubicBezTo>
                  <a:cubicBezTo>
                    <a:pt x="13" y="15"/>
                    <a:pt x="13" y="15"/>
                    <a:pt x="13" y="15"/>
                  </a:cubicBezTo>
                  <a:cubicBezTo>
                    <a:pt x="13" y="15"/>
                    <a:pt x="13" y="15"/>
                    <a:pt x="13" y="15"/>
                  </a:cubicBezTo>
                  <a:cubicBezTo>
                    <a:pt x="12" y="16"/>
                    <a:pt x="12" y="16"/>
                    <a:pt x="12" y="16"/>
                  </a:cubicBezTo>
                  <a:cubicBezTo>
                    <a:pt x="12" y="15"/>
                    <a:pt x="12" y="15"/>
                    <a:pt x="12" y="15"/>
                  </a:cubicBezTo>
                  <a:cubicBezTo>
                    <a:pt x="11" y="15"/>
                    <a:pt x="11" y="15"/>
                    <a:pt x="11" y="15"/>
                  </a:cubicBezTo>
                  <a:cubicBezTo>
                    <a:pt x="11" y="15"/>
                    <a:pt x="11" y="15"/>
                    <a:pt x="11" y="15"/>
                  </a:cubicBezTo>
                  <a:cubicBezTo>
                    <a:pt x="11" y="15"/>
                    <a:pt x="11" y="15"/>
                    <a:pt x="11" y="15"/>
                  </a:cubicBezTo>
                  <a:cubicBezTo>
                    <a:pt x="11" y="16"/>
                    <a:pt x="11" y="16"/>
                    <a:pt x="11" y="16"/>
                  </a:cubicBezTo>
                  <a:cubicBezTo>
                    <a:pt x="11" y="16"/>
                    <a:pt x="11" y="16"/>
                    <a:pt x="11" y="16"/>
                  </a:cubicBezTo>
                  <a:cubicBezTo>
                    <a:pt x="11" y="17"/>
                    <a:pt x="11" y="17"/>
                    <a:pt x="11" y="17"/>
                  </a:cubicBezTo>
                  <a:cubicBezTo>
                    <a:pt x="10" y="17"/>
                    <a:pt x="10" y="17"/>
                    <a:pt x="10" y="17"/>
                  </a:cubicBezTo>
                  <a:cubicBezTo>
                    <a:pt x="10" y="17"/>
                    <a:pt x="10" y="17"/>
                    <a:pt x="10" y="17"/>
                  </a:cubicBezTo>
                  <a:cubicBezTo>
                    <a:pt x="10" y="18"/>
                    <a:pt x="10" y="18"/>
                    <a:pt x="10" y="18"/>
                  </a:cubicBezTo>
                  <a:cubicBezTo>
                    <a:pt x="10" y="18"/>
                    <a:pt x="10" y="18"/>
                    <a:pt x="10" y="18"/>
                  </a:cubicBezTo>
                  <a:cubicBezTo>
                    <a:pt x="11" y="19"/>
                    <a:pt x="11" y="19"/>
                    <a:pt x="11" y="19"/>
                  </a:cubicBezTo>
                  <a:cubicBezTo>
                    <a:pt x="11" y="19"/>
                    <a:pt x="11" y="19"/>
                    <a:pt x="11" y="19"/>
                  </a:cubicBezTo>
                  <a:cubicBezTo>
                    <a:pt x="10" y="19"/>
                    <a:pt x="10" y="19"/>
                    <a:pt x="10" y="19"/>
                  </a:cubicBezTo>
                  <a:cubicBezTo>
                    <a:pt x="10" y="19"/>
                    <a:pt x="10" y="19"/>
                    <a:pt x="10" y="19"/>
                  </a:cubicBezTo>
                  <a:cubicBezTo>
                    <a:pt x="9" y="18"/>
                    <a:pt x="9" y="18"/>
                    <a:pt x="9" y="18"/>
                  </a:cubicBezTo>
                  <a:cubicBezTo>
                    <a:pt x="9" y="19"/>
                    <a:pt x="9" y="19"/>
                    <a:pt x="9" y="19"/>
                  </a:cubicBezTo>
                  <a:cubicBezTo>
                    <a:pt x="9" y="19"/>
                    <a:pt x="9" y="19"/>
                    <a:pt x="9" y="19"/>
                  </a:cubicBezTo>
                  <a:cubicBezTo>
                    <a:pt x="9" y="19"/>
                    <a:pt x="9" y="19"/>
                    <a:pt x="9" y="19"/>
                  </a:cubicBezTo>
                  <a:cubicBezTo>
                    <a:pt x="9" y="19"/>
                    <a:pt x="9" y="19"/>
                    <a:pt x="9" y="19"/>
                  </a:cubicBezTo>
                  <a:cubicBezTo>
                    <a:pt x="8" y="19"/>
                    <a:pt x="8" y="19"/>
                    <a:pt x="8" y="19"/>
                  </a:cubicBezTo>
                  <a:cubicBezTo>
                    <a:pt x="9" y="20"/>
                    <a:pt x="9" y="20"/>
                    <a:pt x="9" y="20"/>
                  </a:cubicBezTo>
                  <a:cubicBezTo>
                    <a:pt x="8" y="20"/>
                    <a:pt x="8" y="20"/>
                    <a:pt x="8" y="20"/>
                  </a:cubicBezTo>
                  <a:cubicBezTo>
                    <a:pt x="9" y="21"/>
                    <a:pt x="9" y="21"/>
                    <a:pt x="9" y="21"/>
                  </a:cubicBezTo>
                  <a:cubicBezTo>
                    <a:pt x="9" y="21"/>
                    <a:pt x="9" y="21"/>
                    <a:pt x="9" y="21"/>
                  </a:cubicBezTo>
                  <a:cubicBezTo>
                    <a:pt x="9" y="21"/>
                    <a:pt x="9" y="21"/>
                    <a:pt x="9" y="21"/>
                  </a:cubicBezTo>
                  <a:cubicBezTo>
                    <a:pt x="8" y="21"/>
                    <a:pt x="8" y="21"/>
                    <a:pt x="8" y="21"/>
                  </a:cubicBezTo>
                  <a:cubicBezTo>
                    <a:pt x="8" y="21"/>
                    <a:pt x="8" y="21"/>
                    <a:pt x="8" y="21"/>
                  </a:cubicBezTo>
                  <a:cubicBezTo>
                    <a:pt x="8" y="22"/>
                    <a:pt x="8" y="22"/>
                    <a:pt x="8" y="22"/>
                  </a:cubicBezTo>
                  <a:cubicBezTo>
                    <a:pt x="9" y="22"/>
                    <a:pt x="9" y="22"/>
                    <a:pt x="9" y="22"/>
                  </a:cubicBezTo>
                  <a:cubicBezTo>
                    <a:pt x="9" y="22"/>
                    <a:pt x="9" y="22"/>
                    <a:pt x="9" y="22"/>
                  </a:cubicBezTo>
                  <a:cubicBezTo>
                    <a:pt x="9" y="22"/>
                    <a:pt x="9" y="22"/>
                    <a:pt x="9" y="22"/>
                  </a:cubicBezTo>
                  <a:cubicBezTo>
                    <a:pt x="9" y="22"/>
                    <a:pt x="9" y="22"/>
                    <a:pt x="9" y="22"/>
                  </a:cubicBezTo>
                  <a:cubicBezTo>
                    <a:pt x="10" y="22"/>
                    <a:pt x="10" y="22"/>
                    <a:pt x="10" y="22"/>
                  </a:cubicBezTo>
                  <a:cubicBezTo>
                    <a:pt x="9" y="22"/>
                    <a:pt x="9" y="22"/>
                    <a:pt x="9" y="22"/>
                  </a:cubicBezTo>
                  <a:cubicBezTo>
                    <a:pt x="10" y="22"/>
                    <a:pt x="10" y="22"/>
                    <a:pt x="10" y="22"/>
                  </a:cubicBezTo>
                  <a:cubicBezTo>
                    <a:pt x="9" y="22"/>
                    <a:pt x="9" y="22"/>
                    <a:pt x="9" y="22"/>
                  </a:cubicBezTo>
                  <a:cubicBezTo>
                    <a:pt x="9" y="22"/>
                    <a:pt x="9" y="22"/>
                    <a:pt x="9" y="22"/>
                  </a:cubicBezTo>
                  <a:cubicBezTo>
                    <a:pt x="9" y="23"/>
                    <a:pt x="9" y="23"/>
                    <a:pt x="9" y="23"/>
                  </a:cubicBezTo>
                  <a:cubicBezTo>
                    <a:pt x="9" y="23"/>
                    <a:pt x="9" y="23"/>
                    <a:pt x="9" y="23"/>
                  </a:cubicBezTo>
                  <a:cubicBezTo>
                    <a:pt x="9" y="23"/>
                    <a:pt x="9" y="23"/>
                    <a:pt x="9" y="23"/>
                  </a:cubicBezTo>
                  <a:cubicBezTo>
                    <a:pt x="8" y="23"/>
                    <a:pt x="8" y="23"/>
                    <a:pt x="8" y="23"/>
                  </a:cubicBezTo>
                  <a:cubicBezTo>
                    <a:pt x="9" y="24"/>
                    <a:pt x="9" y="24"/>
                    <a:pt x="9" y="24"/>
                  </a:cubicBezTo>
                  <a:cubicBezTo>
                    <a:pt x="9" y="24"/>
                    <a:pt x="9" y="24"/>
                    <a:pt x="9"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7" y="25"/>
                    <a:pt x="7" y="25"/>
                    <a:pt x="7" y="25"/>
                  </a:cubicBezTo>
                  <a:cubicBezTo>
                    <a:pt x="7" y="25"/>
                    <a:pt x="7" y="25"/>
                    <a:pt x="7" y="25"/>
                  </a:cubicBezTo>
                  <a:cubicBezTo>
                    <a:pt x="7" y="25"/>
                    <a:pt x="7" y="25"/>
                    <a:pt x="7" y="25"/>
                  </a:cubicBezTo>
                  <a:cubicBezTo>
                    <a:pt x="8" y="25"/>
                    <a:pt x="8" y="25"/>
                    <a:pt x="8" y="25"/>
                  </a:cubicBezTo>
                  <a:cubicBezTo>
                    <a:pt x="8" y="25"/>
                    <a:pt x="8" y="25"/>
                    <a:pt x="8" y="25"/>
                  </a:cubicBezTo>
                  <a:cubicBezTo>
                    <a:pt x="8" y="26"/>
                    <a:pt x="8" y="26"/>
                    <a:pt x="8" y="26"/>
                  </a:cubicBezTo>
                  <a:cubicBezTo>
                    <a:pt x="8" y="26"/>
                    <a:pt x="8" y="26"/>
                    <a:pt x="8" y="26"/>
                  </a:cubicBezTo>
                  <a:cubicBezTo>
                    <a:pt x="8" y="26"/>
                    <a:pt x="8" y="26"/>
                    <a:pt x="8" y="26"/>
                  </a:cubicBezTo>
                  <a:cubicBezTo>
                    <a:pt x="8" y="26"/>
                    <a:pt x="8" y="26"/>
                    <a:pt x="8" y="26"/>
                  </a:cubicBezTo>
                  <a:cubicBezTo>
                    <a:pt x="9" y="26"/>
                    <a:pt x="9" y="26"/>
                    <a:pt x="9" y="26"/>
                  </a:cubicBezTo>
                  <a:cubicBezTo>
                    <a:pt x="11" y="25"/>
                    <a:pt x="11" y="25"/>
                    <a:pt x="11" y="25"/>
                  </a:cubicBezTo>
                  <a:cubicBezTo>
                    <a:pt x="10" y="25"/>
                    <a:pt x="10" y="25"/>
                    <a:pt x="10" y="25"/>
                  </a:cubicBezTo>
                  <a:cubicBezTo>
                    <a:pt x="11" y="25"/>
                    <a:pt x="11" y="25"/>
                    <a:pt x="11" y="25"/>
                  </a:cubicBezTo>
                  <a:cubicBezTo>
                    <a:pt x="10" y="26"/>
                    <a:pt x="10" y="26"/>
                    <a:pt x="10" y="26"/>
                  </a:cubicBezTo>
                  <a:cubicBezTo>
                    <a:pt x="10" y="27"/>
                    <a:pt x="10" y="27"/>
                    <a:pt x="10" y="27"/>
                  </a:cubicBezTo>
                  <a:cubicBezTo>
                    <a:pt x="10" y="27"/>
                    <a:pt x="10" y="27"/>
                    <a:pt x="10" y="27"/>
                  </a:cubicBezTo>
                  <a:cubicBezTo>
                    <a:pt x="9" y="28"/>
                    <a:pt x="9" y="28"/>
                    <a:pt x="9" y="28"/>
                  </a:cubicBezTo>
                  <a:cubicBezTo>
                    <a:pt x="9" y="28"/>
                    <a:pt x="9" y="28"/>
                    <a:pt x="9" y="28"/>
                  </a:cubicBezTo>
                  <a:cubicBezTo>
                    <a:pt x="9" y="29"/>
                    <a:pt x="9" y="29"/>
                    <a:pt x="9" y="29"/>
                  </a:cubicBezTo>
                  <a:cubicBezTo>
                    <a:pt x="9" y="30"/>
                    <a:pt x="9" y="30"/>
                    <a:pt x="9" y="30"/>
                  </a:cubicBezTo>
                  <a:cubicBezTo>
                    <a:pt x="9" y="30"/>
                    <a:pt x="9" y="30"/>
                    <a:pt x="9" y="30"/>
                  </a:cubicBezTo>
                  <a:cubicBezTo>
                    <a:pt x="9" y="31"/>
                    <a:pt x="9" y="31"/>
                    <a:pt x="9" y="31"/>
                  </a:cubicBezTo>
                  <a:cubicBezTo>
                    <a:pt x="9" y="30"/>
                    <a:pt x="9" y="30"/>
                    <a:pt x="9" y="30"/>
                  </a:cubicBezTo>
                  <a:cubicBezTo>
                    <a:pt x="9" y="31"/>
                    <a:pt x="9" y="31"/>
                    <a:pt x="9" y="31"/>
                  </a:cubicBezTo>
                  <a:cubicBezTo>
                    <a:pt x="9" y="32"/>
                    <a:pt x="9" y="32"/>
                    <a:pt x="9" y="32"/>
                  </a:cubicBezTo>
                  <a:cubicBezTo>
                    <a:pt x="8" y="33"/>
                    <a:pt x="8" y="33"/>
                    <a:pt x="8" y="33"/>
                  </a:cubicBezTo>
                  <a:cubicBezTo>
                    <a:pt x="8" y="33"/>
                    <a:pt x="8" y="33"/>
                    <a:pt x="8" y="33"/>
                  </a:cubicBezTo>
                  <a:cubicBezTo>
                    <a:pt x="9" y="33"/>
                    <a:pt x="9" y="33"/>
                    <a:pt x="9" y="33"/>
                  </a:cubicBezTo>
                  <a:cubicBezTo>
                    <a:pt x="9" y="32"/>
                    <a:pt x="9" y="32"/>
                    <a:pt x="9" y="32"/>
                  </a:cubicBezTo>
                  <a:cubicBezTo>
                    <a:pt x="9" y="32"/>
                    <a:pt x="9" y="32"/>
                    <a:pt x="9" y="32"/>
                  </a:cubicBezTo>
                  <a:cubicBezTo>
                    <a:pt x="9" y="31"/>
                    <a:pt x="9" y="31"/>
                    <a:pt x="9" y="31"/>
                  </a:cubicBezTo>
                  <a:cubicBezTo>
                    <a:pt x="10" y="31"/>
                    <a:pt x="10" y="31"/>
                    <a:pt x="10" y="31"/>
                  </a:cubicBezTo>
                  <a:cubicBezTo>
                    <a:pt x="9" y="29"/>
                    <a:pt x="9" y="29"/>
                    <a:pt x="9" y="29"/>
                  </a:cubicBezTo>
                  <a:cubicBezTo>
                    <a:pt x="10" y="29"/>
                    <a:pt x="10" y="29"/>
                    <a:pt x="10" y="29"/>
                  </a:cubicBezTo>
                  <a:cubicBezTo>
                    <a:pt x="11" y="28"/>
                    <a:pt x="11" y="28"/>
                    <a:pt x="11" y="28"/>
                  </a:cubicBezTo>
                  <a:cubicBezTo>
                    <a:pt x="10" y="29"/>
                    <a:pt x="10" y="29"/>
                    <a:pt x="10" y="29"/>
                  </a:cubicBezTo>
                  <a:cubicBezTo>
                    <a:pt x="10" y="30"/>
                    <a:pt x="10" y="30"/>
                    <a:pt x="10" y="30"/>
                  </a:cubicBezTo>
                  <a:cubicBezTo>
                    <a:pt x="10" y="30"/>
                    <a:pt x="10" y="30"/>
                    <a:pt x="10" y="30"/>
                  </a:cubicBezTo>
                  <a:cubicBezTo>
                    <a:pt x="10" y="30"/>
                    <a:pt x="10" y="30"/>
                    <a:pt x="10" y="30"/>
                  </a:cubicBezTo>
                  <a:cubicBezTo>
                    <a:pt x="11" y="29"/>
                    <a:pt x="11" y="29"/>
                    <a:pt x="11" y="29"/>
                  </a:cubicBezTo>
                  <a:cubicBezTo>
                    <a:pt x="11" y="30"/>
                    <a:pt x="11" y="30"/>
                    <a:pt x="11" y="30"/>
                  </a:cubicBezTo>
                  <a:cubicBezTo>
                    <a:pt x="12" y="29"/>
                    <a:pt x="12" y="29"/>
                    <a:pt x="12" y="29"/>
                  </a:cubicBezTo>
                  <a:cubicBezTo>
                    <a:pt x="12" y="28"/>
                    <a:pt x="12" y="28"/>
                    <a:pt x="12" y="28"/>
                  </a:cubicBezTo>
                  <a:cubicBezTo>
                    <a:pt x="12" y="28"/>
                    <a:pt x="12" y="28"/>
                    <a:pt x="12" y="28"/>
                  </a:cubicBezTo>
                  <a:cubicBezTo>
                    <a:pt x="12" y="29"/>
                    <a:pt x="12" y="29"/>
                    <a:pt x="12" y="29"/>
                  </a:cubicBezTo>
                  <a:cubicBezTo>
                    <a:pt x="13" y="30"/>
                    <a:pt x="13" y="30"/>
                    <a:pt x="13" y="30"/>
                  </a:cubicBezTo>
                  <a:cubicBezTo>
                    <a:pt x="12" y="30"/>
                    <a:pt x="12" y="30"/>
                    <a:pt x="12" y="30"/>
                  </a:cubicBezTo>
                  <a:cubicBezTo>
                    <a:pt x="12" y="31"/>
                    <a:pt x="12" y="31"/>
                    <a:pt x="12" y="31"/>
                  </a:cubicBezTo>
                  <a:cubicBezTo>
                    <a:pt x="12" y="31"/>
                    <a:pt x="12" y="31"/>
                    <a:pt x="12" y="31"/>
                  </a:cubicBezTo>
                  <a:cubicBezTo>
                    <a:pt x="12" y="31"/>
                    <a:pt x="12" y="31"/>
                    <a:pt x="12" y="31"/>
                  </a:cubicBezTo>
                  <a:cubicBezTo>
                    <a:pt x="13" y="32"/>
                    <a:pt x="13" y="32"/>
                    <a:pt x="13" y="32"/>
                  </a:cubicBezTo>
                  <a:cubicBezTo>
                    <a:pt x="12" y="33"/>
                    <a:pt x="12" y="33"/>
                    <a:pt x="12" y="33"/>
                  </a:cubicBezTo>
                  <a:cubicBezTo>
                    <a:pt x="11" y="35"/>
                    <a:pt x="11" y="35"/>
                    <a:pt x="11" y="35"/>
                  </a:cubicBezTo>
                  <a:cubicBezTo>
                    <a:pt x="11" y="35"/>
                    <a:pt x="11" y="35"/>
                    <a:pt x="11" y="35"/>
                  </a:cubicBezTo>
                  <a:cubicBezTo>
                    <a:pt x="11" y="35"/>
                    <a:pt x="11" y="35"/>
                    <a:pt x="11" y="35"/>
                  </a:cubicBezTo>
                  <a:cubicBezTo>
                    <a:pt x="11" y="36"/>
                    <a:pt x="11" y="36"/>
                    <a:pt x="11" y="36"/>
                  </a:cubicBezTo>
                  <a:cubicBezTo>
                    <a:pt x="12" y="37"/>
                    <a:pt x="12" y="37"/>
                    <a:pt x="12" y="37"/>
                  </a:cubicBezTo>
                  <a:cubicBezTo>
                    <a:pt x="11" y="36"/>
                    <a:pt x="11" y="36"/>
                    <a:pt x="11" y="36"/>
                  </a:cubicBezTo>
                  <a:cubicBezTo>
                    <a:pt x="12" y="36"/>
                    <a:pt x="12" y="36"/>
                    <a:pt x="12" y="36"/>
                  </a:cubicBezTo>
                  <a:cubicBezTo>
                    <a:pt x="13" y="37"/>
                    <a:pt x="13" y="37"/>
                    <a:pt x="13" y="37"/>
                  </a:cubicBezTo>
                  <a:cubicBezTo>
                    <a:pt x="13" y="36"/>
                    <a:pt x="13" y="36"/>
                    <a:pt x="13" y="36"/>
                  </a:cubicBezTo>
                  <a:cubicBezTo>
                    <a:pt x="13" y="35"/>
                    <a:pt x="13" y="35"/>
                    <a:pt x="13" y="35"/>
                  </a:cubicBezTo>
                  <a:cubicBezTo>
                    <a:pt x="13" y="35"/>
                    <a:pt x="13" y="35"/>
                    <a:pt x="13" y="35"/>
                  </a:cubicBezTo>
                  <a:cubicBezTo>
                    <a:pt x="14" y="36"/>
                    <a:pt x="14" y="36"/>
                    <a:pt x="14" y="36"/>
                  </a:cubicBezTo>
                  <a:cubicBezTo>
                    <a:pt x="15" y="36"/>
                    <a:pt x="15" y="36"/>
                    <a:pt x="15" y="36"/>
                  </a:cubicBezTo>
                  <a:cubicBezTo>
                    <a:pt x="15" y="36"/>
                    <a:pt x="15" y="36"/>
                    <a:pt x="15" y="36"/>
                  </a:cubicBezTo>
                  <a:cubicBezTo>
                    <a:pt x="16" y="36"/>
                    <a:pt x="16" y="36"/>
                    <a:pt x="16" y="36"/>
                  </a:cubicBezTo>
                  <a:cubicBezTo>
                    <a:pt x="16" y="35"/>
                    <a:pt x="16" y="35"/>
                    <a:pt x="16" y="35"/>
                  </a:cubicBezTo>
                  <a:cubicBezTo>
                    <a:pt x="19" y="35"/>
                    <a:pt x="19" y="35"/>
                    <a:pt x="19" y="35"/>
                  </a:cubicBezTo>
                  <a:cubicBezTo>
                    <a:pt x="17" y="35"/>
                    <a:pt x="17" y="35"/>
                    <a:pt x="17" y="35"/>
                  </a:cubicBezTo>
                  <a:cubicBezTo>
                    <a:pt x="16" y="38"/>
                    <a:pt x="16" y="38"/>
                    <a:pt x="16" y="38"/>
                  </a:cubicBezTo>
                  <a:cubicBezTo>
                    <a:pt x="17" y="39"/>
                    <a:pt x="17" y="39"/>
                    <a:pt x="17" y="39"/>
                  </a:cubicBezTo>
                  <a:cubicBezTo>
                    <a:pt x="18" y="39"/>
                    <a:pt x="18" y="39"/>
                    <a:pt x="18" y="39"/>
                  </a:cubicBezTo>
                  <a:cubicBezTo>
                    <a:pt x="18" y="40"/>
                    <a:pt x="18" y="40"/>
                    <a:pt x="18" y="40"/>
                  </a:cubicBezTo>
                  <a:cubicBezTo>
                    <a:pt x="19" y="39"/>
                    <a:pt x="19" y="39"/>
                    <a:pt x="19" y="39"/>
                  </a:cubicBezTo>
                  <a:cubicBezTo>
                    <a:pt x="19" y="39"/>
                    <a:pt x="19" y="39"/>
                    <a:pt x="19" y="39"/>
                  </a:cubicBezTo>
                  <a:cubicBezTo>
                    <a:pt x="19" y="40"/>
                    <a:pt x="19" y="40"/>
                    <a:pt x="19" y="40"/>
                  </a:cubicBezTo>
                  <a:cubicBezTo>
                    <a:pt x="19" y="41"/>
                    <a:pt x="19" y="41"/>
                    <a:pt x="19" y="41"/>
                  </a:cubicBezTo>
                  <a:cubicBezTo>
                    <a:pt x="19" y="41"/>
                    <a:pt x="19" y="41"/>
                    <a:pt x="19" y="41"/>
                  </a:cubicBezTo>
                  <a:cubicBezTo>
                    <a:pt x="19" y="42"/>
                    <a:pt x="19" y="42"/>
                    <a:pt x="19" y="42"/>
                  </a:cubicBezTo>
                  <a:cubicBezTo>
                    <a:pt x="18" y="43"/>
                    <a:pt x="18" y="43"/>
                    <a:pt x="18" y="43"/>
                  </a:cubicBezTo>
                  <a:cubicBezTo>
                    <a:pt x="19" y="44"/>
                    <a:pt x="19" y="44"/>
                    <a:pt x="19" y="44"/>
                  </a:cubicBezTo>
                  <a:cubicBezTo>
                    <a:pt x="19" y="44"/>
                    <a:pt x="19" y="44"/>
                    <a:pt x="19" y="44"/>
                  </a:cubicBezTo>
                  <a:cubicBezTo>
                    <a:pt x="20" y="44"/>
                    <a:pt x="20" y="44"/>
                    <a:pt x="20" y="44"/>
                  </a:cubicBezTo>
                  <a:cubicBezTo>
                    <a:pt x="20" y="44"/>
                    <a:pt x="20" y="44"/>
                    <a:pt x="20" y="44"/>
                  </a:cubicBezTo>
                  <a:cubicBezTo>
                    <a:pt x="19" y="44"/>
                    <a:pt x="19" y="44"/>
                    <a:pt x="19" y="44"/>
                  </a:cubicBezTo>
                  <a:cubicBezTo>
                    <a:pt x="19" y="44"/>
                    <a:pt x="19" y="44"/>
                    <a:pt x="19" y="44"/>
                  </a:cubicBezTo>
                  <a:cubicBezTo>
                    <a:pt x="18" y="44"/>
                    <a:pt x="18" y="44"/>
                    <a:pt x="18" y="44"/>
                  </a:cubicBezTo>
                  <a:cubicBezTo>
                    <a:pt x="18" y="45"/>
                    <a:pt x="18" y="45"/>
                    <a:pt x="18" y="45"/>
                  </a:cubicBezTo>
                  <a:cubicBezTo>
                    <a:pt x="19" y="45"/>
                    <a:pt x="19" y="45"/>
                    <a:pt x="19" y="45"/>
                  </a:cubicBezTo>
                  <a:cubicBezTo>
                    <a:pt x="18" y="45"/>
                    <a:pt x="18" y="45"/>
                    <a:pt x="18" y="45"/>
                  </a:cubicBezTo>
                  <a:cubicBezTo>
                    <a:pt x="18" y="44"/>
                    <a:pt x="18" y="44"/>
                    <a:pt x="18" y="44"/>
                  </a:cubicBezTo>
                  <a:cubicBezTo>
                    <a:pt x="16" y="45"/>
                    <a:pt x="16" y="45"/>
                    <a:pt x="16" y="45"/>
                  </a:cubicBezTo>
                  <a:cubicBezTo>
                    <a:pt x="16" y="45"/>
                    <a:pt x="16" y="45"/>
                    <a:pt x="16" y="45"/>
                  </a:cubicBezTo>
                  <a:cubicBezTo>
                    <a:pt x="14" y="45"/>
                    <a:pt x="14" y="45"/>
                    <a:pt x="14" y="45"/>
                  </a:cubicBezTo>
                  <a:cubicBezTo>
                    <a:pt x="13" y="46"/>
                    <a:pt x="13" y="46"/>
                    <a:pt x="13" y="46"/>
                  </a:cubicBezTo>
                  <a:cubicBezTo>
                    <a:pt x="12" y="47"/>
                    <a:pt x="12" y="47"/>
                    <a:pt x="12" y="47"/>
                  </a:cubicBezTo>
                  <a:cubicBezTo>
                    <a:pt x="12" y="47"/>
                    <a:pt x="12" y="47"/>
                    <a:pt x="12" y="47"/>
                  </a:cubicBezTo>
                  <a:cubicBezTo>
                    <a:pt x="13" y="47"/>
                    <a:pt x="13" y="47"/>
                    <a:pt x="13" y="47"/>
                  </a:cubicBezTo>
                  <a:cubicBezTo>
                    <a:pt x="13" y="47"/>
                    <a:pt x="13" y="47"/>
                    <a:pt x="13" y="47"/>
                  </a:cubicBezTo>
                  <a:cubicBezTo>
                    <a:pt x="13" y="47"/>
                    <a:pt x="13" y="47"/>
                    <a:pt x="13" y="47"/>
                  </a:cubicBezTo>
                  <a:cubicBezTo>
                    <a:pt x="15" y="47"/>
                    <a:pt x="15" y="47"/>
                    <a:pt x="15" y="47"/>
                  </a:cubicBezTo>
                  <a:cubicBezTo>
                    <a:pt x="14" y="47"/>
                    <a:pt x="14" y="47"/>
                    <a:pt x="14" y="47"/>
                  </a:cubicBezTo>
                  <a:cubicBezTo>
                    <a:pt x="15" y="48"/>
                    <a:pt x="15" y="48"/>
                    <a:pt x="15" y="48"/>
                  </a:cubicBezTo>
                  <a:cubicBezTo>
                    <a:pt x="14" y="48"/>
                    <a:pt x="14" y="48"/>
                    <a:pt x="14" y="48"/>
                  </a:cubicBezTo>
                  <a:cubicBezTo>
                    <a:pt x="15" y="49"/>
                    <a:pt x="15" y="49"/>
                    <a:pt x="15" y="49"/>
                  </a:cubicBezTo>
                  <a:cubicBezTo>
                    <a:pt x="15" y="49"/>
                    <a:pt x="15" y="49"/>
                    <a:pt x="15" y="49"/>
                  </a:cubicBezTo>
                  <a:cubicBezTo>
                    <a:pt x="14" y="50"/>
                    <a:pt x="14" y="50"/>
                    <a:pt x="14" y="50"/>
                  </a:cubicBezTo>
                  <a:cubicBezTo>
                    <a:pt x="13" y="51"/>
                    <a:pt x="13" y="51"/>
                    <a:pt x="13" y="51"/>
                  </a:cubicBezTo>
                  <a:cubicBezTo>
                    <a:pt x="13" y="51"/>
                    <a:pt x="13" y="51"/>
                    <a:pt x="13" y="51"/>
                  </a:cubicBezTo>
                  <a:cubicBezTo>
                    <a:pt x="12" y="51"/>
                    <a:pt x="12" y="51"/>
                    <a:pt x="12" y="51"/>
                  </a:cubicBezTo>
                  <a:cubicBezTo>
                    <a:pt x="11" y="52"/>
                    <a:pt x="11" y="52"/>
                    <a:pt x="11" y="52"/>
                  </a:cubicBezTo>
                  <a:cubicBezTo>
                    <a:pt x="11" y="52"/>
                    <a:pt x="11" y="52"/>
                    <a:pt x="11" y="52"/>
                  </a:cubicBezTo>
                  <a:cubicBezTo>
                    <a:pt x="10" y="52"/>
                    <a:pt x="10" y="52"/>
                    <a:pt x="10" y="52"/>
                  </a:cubicBezTo>
                  <a:cubicBezTo>
                    <a:pt x="10" y="52"/>
                    <a:pt x="10" y="52"/>
                    <a:pt x="10" y="52"/>
                  </a:cubicBezTo>
                  <a:cubicBezTo>
                    <a:pt x="11" y="53"/>
                    <a:pt x="11" y="53"/>
                    <a:pt x="11" y="53"/>
                  </a:cubicBezTo>
                  <a:cubicBezTo>
                    <a:pt x="10" y="53"/>
                    <a:pt x="10" y="53"/>
                    <a:pt x="10" y="53"/>
                  </a:cubicBezTo>
                  <a:cubicBezTo>
                    <a:pt x="11" y="53"/>
                    <a:pt x="11" y="53"/>
                    <a:pt x="11" y="53"/>
                  </a:cubicBezTo>
                  <a:cubicBezTo>
                    <a:pt x="11" y="54"/>
                    <a:pt x="11" y="54"/>
                    <a:pt x="11" y="54"/>
                  </a:cubicBezTo>
                  <a:cubicBezTo>
                    <a:pt x="11" y="54"/>
                    <a:pt x="11" y="54"/>
                    <a:pt x="11" y="54"/>
                  </a:cubicBezTo>
                  <a:cubicBezTo>
                    <a:pt x="12" y="54"/>
                    <a:pt x="12" y="54"/>
                    <a:pt x="12" y="54"/>
                  </a:cubicBezTo>
                  <a:cubicBezTo>
                    <a:pt x="12" y="53"/>
                    <a:pt x="12" y="53"/>
                    <a:pt x="12" y="53"/>
                  </a:cubicBezTo>
                  <a:cubicBezTo>
                    <a:pt x="14" y="53"/>
                    <a:pt x="14" y="53"/>
                    <a:pt x="14" y="53"/>
                  </a:cubicBezTo>
                  <a:cubicBezTo>
                    <a:pt x="14" y="53"/>
                    <a:pt x="14" y="53"/>
                    <a:pt x="14" y="53"/>
                  </a:cubicBezTo>
                  <a:cubicBezTo>
                    <a:pt x="15" y="54"/>
                    <a:pt x="15" y="54"/>
                    <a:pt x="15" y="54"/>
                  </a:cubicBezTo>
                  <a:cubicBezTo>
                    <a:pt x="14" y="54"/>
                    <a:pt x="14" y="54"/>
                    <a:pt x="14" y="54"/>
                  </a:cubicBezTo>
                  <a:cubicBezTo>
                    <a:pt x="14" y="54"/>
                    <a:pt x="14" y="54"/>
                    <a:pt x="14" y="54"/>
                  </a:cubicBezTo>
                  <a:cubicBezTo>
                    <a:pt x="15" y="54"/>
                    <a:pt x="15" y="54"/>
                    <a:pt x="15" y="54"/>
                  </a:cubicBezTo>
                  <a:cubicBezTo>
                    <a:pt x="15" y="54"/>
                    <a:pt x="15" y="54"/>
                    <a:pt x="15" y="54"/>
                  </a:cubicBezTo>
                  <a:cubicBezTo>
                    <a:pt x="16" y="54"/>
                    <a:pt x="16" y="54"/>
                    <a:pt x="16" y="54"/>
                  </a:cubicBezTo>
                  <a:cubicBezTo>
                    <a:pt x="16" y="55"/>
                    <a:pt x="16" y="55"/>
                    <a:pt x="16" y="55"/>
                  </a:cubicBezTo>
                  <a:cubicBezTo>
                    <a:pt x="17" y="55"/>
                    <a:pt x="17" y="55"/>
                    <a:pt x="17" y="55"/>
                  </a:cubicBezTo>
                  <a:cubicBezTo>
                    <a:pt x="18" y="55"/>
                    <a:pt x="18" y="55"/>
                    <a:pt x="18" y="55"/>
                  </a:cubicBezTo>
                  <a:cubicBezTo>
                    <a:pt x="19" y="55"/>
                    <a:pt x="19" y="55"/>
                    <a:pt x="19" y="55"/>
                  </a:cubicBezTo>
                  <a:cubicBezTo>
                    <a:pt x="19" y="54"/>
                    <a:pt x="19" y="54"/>
                    <a:pt x="19" y="54"/>
                  </a:cubicBezTo>
                  <a:cubicBezTo>
                    <a:pt x="20" y="54"/>
                    <a:pt x="20" y="54"/>
                    <a:pt x="20" y="54"/>
                  </a:cubicBezTo>
                  <a:cubicBezTo>
                    <a:pt x="21" y="54"/>
                    <a:pt x="21" y="54"/>
                    <a:pt x="21" y="54"/>
                  </a:cubicBezTo>
                  <a:cubicBezTo>
                    <a:pt x="21" y="53"/>
                    <a:pt x="21" y="53"/>
                    <a:pt x="21" y="53"/>
                  </a:cubicBezTo>
                  <a:cubicBezTo>
                    <a:pt x="20" y="54"/>
                    <a:pt x="20" y="54"/>
                    <a:pt x="20" y="54"/>
                  </a:cubicBezTo>
                  <a:cubicBezTo>
                    <a:pt x="19" y="55"/>
                    <a:pt x="19" y="55"/>
                    <a:pt x="19" y="55"/>
                  </a:cubicBezTo>
                  <a:cubicBezTo>
                    <a:pt x="19" y="56"/>
                    <a:pt x="19" y="56"/>
                    <a:pt x="19" y="56"/>
                  </a:cubicBezTo>
                  <a:cubicBezTo>
                    <a:pt x="18" y="56"/>
                    <a:pt x="18" y="56"/>
                    <a:pt x="18" y="56"/>
                  </a:cubicBezTo>
                  <a:cubicBezTo>
                    <a:pt x="18" y="57"/>
                    <a:pt x="18" y="57"/>
                    <a:pt x="18" y="57"/>
                  </a:cubicBezTo>
                  <a:cubicBezTo>
                    <a:pt x="17" y="56"/>
                    <a:pt x="17" y="56"/>
                    <a:pt x="17" y="56"/>
                  </a:cubicBezTo>
                  <a:cubicBezTo>
                    <a:pt x="15" y="56"/>
                    <a:pt x="15" y="56"/>
                    <a:pt x="15" y="56"/>
                  </a:cubicBezTo>
                  <a:cubicBezTo>
                    <a:pt x="14" y="56"/>
                    <a:pt x="14" y="56"/>
                    <a:pt x="14" y="56"/>
                  </a:cubicBezTo>
                  <a:cubicBezTo>
                    <a:pt x="14" y="57"/>
                    <a:pt x="14" y="57"/>
                    <a:pt x="14" y="57"/>
                  </a:cubicBezTo>
                  <a:cubicBezTo>
                    <a:pt x="14" y="57"/>
                    <a:pt x="14" y="57"/>
                    <a:pt x="14" y="57"/>
                  </a:cubicBezTo>
                  <a:cubicBezTo>
                    <a:pt x="13" y="57"/>
                    <a:pt x="13" y="57"/>
                    <a:pt x="13" y="57"/>
                  </a:cubicBezTo>
                  <a:cubicBezTo>
                    <a:pt x="13" y="59"/>
                    <a:pt x="13" y="59"/>
                    <a:pt x="13" y="59"/>
                  </a:cubicBezTo>
                  <a:cubicBezTo>
                    <a:pt x="12" y="59"/>
                    <a:pt x="12" y="59"/>
                    <a:pt x="12" y="59"/>
                  </a:cubicBezTo>
                  <a:cubicBezTo>
                    <a:pt x="12" y="60"/>
                    <a:pt x="12" y="60"/>
                    <a:pt x="12" y="60"/>
                  </a:cubicBezTo>
                  <a:cubicBezTo>
                    <a:pt x="11" y="60"/>
                    <a:pt x="11" y="60"/>
                    <a:pt x="11" y="60"/>
                  </a:cubicBezTo>
                  <a:cubicBezTo>
                    <a:pt x="11" y="61"/>
                    <a:pt x="11" y="61"/>
                    <a:pt x="11" y="61"/>
                  </a:cubicBezTo>
                  <a:cubicBezTo>
                    <a:pt x="10" y="61"/>
                    <a:pt x="10" y="61"/>
                    <a:pt x="10" y="61"/>
                  </a:cubicBezTo>
                  <a:cubicBezTo>
                    <a:pt x="10" y="61"/>
                    <a:pt x="10" y="61"/>
                    <a:pt x="10" y="61"/>
                  </a:cubicBezTo>
                  <a:cubicBezTo>
                    <a:pt x="9" y="62"/>
                    <a:pt x="9" y="62"/>
                    <a:pt x="9" y="62"/>
                  </a:cubicBezTo>
                  <a:cubicBezTo>
                    <a:pt x="9" y="62"/>
                    <a:pt x="9" y="62"/>
                    <a:pt x="9" y="62"/>
                  </a:cubicBezTo>
                  <a:cubicBezTo>
                    <a:pt x="8" y="62"/>
                    <a:pt x="8" y="62"/>
                    <a:pt x="8" y="62"/>
                  </a:cubicBezTo>
                  <a:cubicBezTo>
                    <a:pt x="8" y="63"/>
                    <a:pt x="8" y="63"/>
                    <a:pt x="8" y="63"/>
                  </a:cubicBezTo>
                  <a:cubicBezTo>
                    <a:pt x="9" y="63"/>
                    <a:pt x="9" y="63"/>
                    <a:pt x="9" y="63"/>
                  </a:cubicBezTo>
                  <a:cubicBezTo>
                    <a:pt x="9" y="62"/>
                    <a:pt x="9" y="62"/>
                    <a:pt x="9" y="62"/>
                  </a:cubicBezTo>
                  <a:cubicBezTo>
                    <a:pt x="10" y="62"/>
                    <a:pt x="10" y="62"/>
                    <a:pt x="10" y="62"/>
                  </a:cubicBezTo>
                  <a:lnTo>
                    <a:pt x="10" y="6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73" name="Freeform 70"/>
            <p:cNvSpPr>
              <a:spLocks noEditPoints="1"/>
            </p:cNvSpPr>
            <p:nvPr/>
          </p:nvSpPr>
          <p:spPr bwMode="auto">
            <a:xfrm>
              <a:off x="4202957" y="2102919"/>
              <a:ext cx="275339" cy="229020"/>
            </a:xfrm>
            <a:custGeom>
              <a:avLst/>
              <a:gdLst>
                <a:gd name="T0" fmla="*/ 166 w 214"/>
                <a:gd name="T1" fmla="*/ 85 h 178"/>
                <a:gd name="T2" fmla="*/ 155 w 214"/>
                <a:gd name="T3" fmla="*/ 92 h 178"/>
                <a:gd name="T4" fmla="*/ 159 w 214"/>
                <a:gd name="T5" fmla="*/ 81 h 178"/>
                <a:gd name="T6" fmla="*/ 170 w 214"/>
                <a:gd name="T7" fmla="*/ 67 h 178"/>
                <a:gd name="T8" fmla="*/ 177 w 214"/>
                <a:gd name="T9" fmla="*/ 67 h 178"/>
                <a:gd name="T10" fmla="*/ 181 w 214"/>
                <a:gd name="T11" fmla="*/ 48 h 178"/>
                <a:gd name="T12" fmla="*/ 185 w 214"/>
                <a:gd name="T13" fmla="*/ 37 h 178"/>
                <a:gd name="T14" fmla="*/ 170 w 214"/>
                <a:gd name="T15" fmla="*/ 33 h 178"/>
                <a:gd name="T16" fmla="*/ 159 w 214"/>
                <a:gd name="T17" fmla="*/ 29 h 178"/>
                <a:gd name="T18" fmla="*/ 144 w 214"/>
                <a:gd name="T19" fmla="*/ 26 h 178"/>
                <a:gd name="T20" fmla="*/ 133 w 214"/>
                <a:gd name="T21" fmla="*/ 18 h 178"/>
                <a:gd name="T22" fmla="*/ 122 w 214"/>
                <a:gd name="T23" fmla="*/ 11 h 178"/>
                <a:gd name="T24" fmla="*/ 111 w 214"/>
                <a:gd name="T25" fmla="*/ 0 h 178"/>
                <a:gd name="T26" fmla="*/ 96 w 214"/>
                <a:gd name="T27" fmla="*/ 3 h 178"/>
                <a:gd name="T28" fmla="*/ 92 w 214"/>
                <a:gd name="T29" fmla="*/ 18 h 178"/>
                <a:gd name="T30" fmla="*/ 70 w 214"/>
                <a:gd name="T31" fmla="*/ 26 h 178"/>
                <a:gd name="T32" fmla="*/ 63 w 214"/>
                <a:gd name="T33" fmla="*/ 33 h 178"/>
                <a:gd name="T34" fmla="*/ 55 w 214"/>
                <a:gd name="T35" fmla="*/ 26 h 178"/>
                <a:gd name="T36" fmla="*/ 44 w 214"/>
                <a:gd name="T37" fmla="*/ 29 h 178"/>
                <a:gd name="T38" fmla="*/ 48 w 214"/>
                <a:gd name="T39" fmla="*/ 41 h 178"/>
                <a:gd name="T40" fmla="*/ 40 w 214"/>
                <a:gd name="T41" fmla="*/ 44 h 178"/>
                <a:gd name="T42" fmla="*/ 26 w 214"/>
                <a:gd name="T43" fmla="*/ 41 h 178"/>
                <a:gd name="T44" fmla="*/ 11 w 214"/>
                <a:gd name="T45" fmla="*/ 44 h 178"/>
                <a:gd name="T46" fmla="*/ 0 w 214"/>
                <a:gd name="T47" fmla="*/ 52 h 178"/>
                <a:gd name="T48" fmla="*/ 3 w 214"/>
                <a:gd name="T49" fmla="*/ 52 h 178"/>
                <a:gd name="T50" fmla="*/ 3 w 214"/>
                <a:gd name="T51" fmla="*/ 55 h 178"/>
                <a:gd name="T52" fmla="*/ 7 w 214"/>
                <a:gd name="T53" fmla="*/ 63 h 178"/>
                <a:gd name="T54" fmla="*/ 22 w 214"/>
                <a:gd name="T55" fmla="*/ 63 h 178"/>
                <a:gd name="T56" fmla="*/ 29 w 214"/>
                <a:gd name="T57" fmla="*/ 67 h 178"/>
                <a:gd name="T58" fmla="*/ 37 w 214"/>
                <a:gd name="T59" fmla="*/ 70 h 178"/>
                <a:gd name="T60" fmla="*/ 44 w 214"/>
                <a:gd name="T61" fmla="*/ 70 h 178"/>
                <a:gd name="T62" fmla="*/ 40 w 214"/>
                <a:gd name="T63" fmla="*/ 81 h 178"/>
                <a:gd name="T64" fmla="*/ 55 w 214"/>
                <a:gd name="T65" fmla="*/ 89 h 178"/>
                <a:gd name="T66" fmla="*/ 51 w 214"/>
                <a:gd name="T67" fmla="*/ 100 h 178"/>
                <a:gd name="T68" fmla="*/ 59 w 214"/>
                <a:gd name="T69" fmla="*/ 104 h 178"/>
                <a:gd name="T70" fmla="*/ 55 w 214"/>
                <a:gd name="T71" fmla="*/ 118 h 178"/>
                <a:gd name="T72" fmla="*/ 48 w 214"/>
                <a:gd name="T73" fmla="*/ 141 h 178"/>
                <a:gd name="T74" fmla="*/ 55 w 214"/>
                <a:gd name="T75" fmla="*/ 148 h 178"/>
                <a:gd name="T76" fmla="*/ 77 w 214"/>
                <a:gd name="T77" fmla="*/ 156 h 178"/>
                <a:gd name="T78" fmla="*/ 96 w 214"/>
                <a:gd name="T79" fmla="*/ 156 h 178"/>
                <a:gd name="T80" fmla="*/ 114 w 214"/>
                <a:gd name="T81" fmla="*/ 159 h 178"/>
                <a:gd name="T82" fmla="*/ 126 w 214"/>
                <a:gd name="T83" fmla="*/ 137 h 178"/>
                <a:gd name="T84" fmla="*/ 140 w 214"/>
                <a:gd name="T85" fmla="*/ 141 h 178"/>
                <a:gd name="T86" fmla="*/ 166 w 214"/>
                <a:gd name="T87" fmla="*/ 148 h 178"/>
                <a:gd name="T88" fmla="*/ 181 w 214"/>
                <a:gd name="T89" fmla="*/ 133 h 178"/>
                <a:gd name="T90" fmla="*/ 170 w 214"/>
                <a:gd name="T91" fmla="*/ 115 h 178"/>
                <a:gd name="T92" fmla="*/ 170 w 214"/>
                <a:gd name="T93" fmla="*/ 100 h 178"/>
                <a:gd name="T94" fmla="*/ 207 w 214"/>
                <a:gd name="T95" fmla="*/ 178 h 178"/>
                <a:gd name="T96" fmla="*/ 203 w 214"/>
                <a:gd name="T97" fmla="*/ 170 h 178"/>
                <a:gd name="T98" fmla="*/ 200 w 214"/>
                <a:gd name="T99" fmla="*/ 167 h 178"/>
                <a:gd name="T100" fmla="*/ 200 w 214"/>
                <a:gd name="T101" fmla="*/ 159 h 178"/>
                <a:gd name="T102" fmla="*/ 207 w 214"/>
                <a:gd name="T103" fmla="*/ 156 h 178"/>
                <a:gd name="T104" fmla="*/ 211 w 214"/>
                <a:gd name="T105" fmla="*/ 148 h 178"/>
                <a:gd name="T106" fmla="*/ 211 w 214"/>
                <a:gd name="T107" fmla="*/ 17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4" h="178">
                  <a:moveTo>
                    <a:pt x="174" y="96"/>
                  </a:moveTo>
                  <a:lnTo>
                    <a:pt x="174" y="92"/>
                  </a:lnTo>
                  <a:lnTo>
                    <a:pt x="170" y="92"/>
                  </a:lnTo>
                  <a:lnTo>
                    <a:pt x="170" y="89"/>
                  </a:lnTo>
                  <a:lnTo>
                    <a:pt x="166" y="85"/>
                  </a:lnTo>
                  <a:lnTo>
                    <a:pt x="163" y="85"/>
                  </a:lnTo>
                  <a:lnTo>
                    <a:pt x="159" y="89"/>
                  </a:lnTo>
                  <a:lnTo>
                    <a:pt x="163" y="92"/>
                  </a:lnTo>
                  <a:lnTo>
                    <a:pt x="159" y="92"/>
                  </a:lnTo>
                  <a:lnTo>
                    <a:pt x="155" y="92"/>
                  </a:lnTo>
                  <a:lnTo>
                    <a:pt x="155" y="89"/>
                  </a:lnTo>
                  <a:lnTo>
                    <a:pt x="155" y="89"/>
                  </a:lnTo>
                  <a:lnTo>
                    <a:pt x="159" y="89"/>
                  </a:lnTo>
                  <a:lnTo>
                    <a:pt x="159" y="85"/>
                  </a:lnTo>
                  <a:lnTo>
                    <a:pt x="159" y="81"/>
                  </a:lnTo>
                  <a:lnTo>
                    <a:pt x="163" y="74"/>
                  </a:lnTo>
                  <a:lnTo>
                    <a:pt x="166" y="74"/>
                  </a:lnTo>
                  <a:lnTo>
                    <a:pt x="170" y="70"/>
                  </a:lnTo>
                  <a:lnTo>
                    <a:pt x="170" y="70"/>
                  </a:lnTo>
                  <a:lnTo>
                    <a:pt x="170" y="67"/>
                  </a:lnTo>
                  <a:lnTo>
                    <a:pt x="166" y="67"/>
                  </a:lnTo>
                  <a:lnTo>
                    <a:pt x="170" y="63"/>
                  </a:lnTo>
                  <a:lnTo>
                    <a:pt x="174" y="63"/>
                  </a:lnTo>
                  <a:lnTo>
                    <a:pt x="174" y="67"/>
                  </a:lnTo>
                  <a:lnTo>
                    <a:pt x="177" y="67"/>
                  </a:lnTo>
                  <a:lnTo>
                    <a:pt x="181" y="63"/>
                  </a:lnTo>
                  <a:lnTo>
                    <a:pt x="181" y="59"/>
                  </a:lnTo>
                  <a:lnTo>
                    <a:pt x="177" y="59"/>
                  </a:lnTo>
                  <a:lnTo>
                    <a:pt x="177" y="55"/>
                  </a:lnTo>
                  <a:lnTo>
                    <a:pt x="181" y="48"/>
                  </a:lnTo>
                  <a:lnTo>
                    <a:pt x="181" y="48"/>
                  </a:lnTo>
                  <a:lnTo>
                    <a:pt x="181" y="44"/>
                  </a:lnTo>
                  <a:lnTo>
                    <a:pt x="185" y="41"/>
                  </a:lnTo>
                  <a:lnTo>
                    <a:pt x="188" y="37"/>
                  </a:lnTo>
                  <a:lnTo>
                    <a:pt x="185" y="37"/>
                  </a:lnTo>
                  <a:lnTo>
                    <a:pt x="181" y="37"/>
                  </a:lnTo>
                  <a:lnTo>
                    <a:pt x="177" y="33"/>
                  </a:lnTo>
                  <a:lnTo>
                    <a:pt x="174" y="37"/>
                  </a:lnTo>
                  <a:lnTo>
                    <a:pt x="170" y="33"/>
                  </a:lnTo>
                  <a:lnTo>
                    <a:pt x="170" y="33"/>
                  </a:lnTo>
                  <a:lnTo>
                    <a:pt x="166" y="37"/>
                  </a:lnTo>
                  <a:lnTo>
                    <a:pt x="163" y="33"/>
                  </a:lnTo>
                  <a:lnTo>
                    <a:pt x="163" y="29"/>
                  </a:lnTo>
                  <a:lnTo>
                    <a:pt x="159" y="29"/>
                  </a:lnTo>
                  <a:lnTo>
                    <a:pt x="159" y="29"/>
                  </a:lnTo>
                  <a:lnTo>
                    <a:pt x="155" y="29"/>
                  </a:lnTo>
                  <a:lnTo>
                    <a:pt x="151" y="26"/>
                  </a:lnTo>
                  <a:lnTo>
                    <a:pt x="148" y="26"/>
                  </a:lnTo>
                  <a:lnTo>
                    <a:pt x="148" y="26"/>
                  </a:lnTo>
                  <a:lnTo>
                    <a:pt x="144" y="26"/>
                  </a:lnTo>
                  <a:lnTo>
                    <a:pt x="140" y="26"/>
                  </a:lnTo>
                  <a:lnTo>
                    <a:pt x="137" y="22"/>
                  </a:lnTo>
                  <a:lnTo>
                    <a:pt x="137" y="18"/>
                  </a:lnTo>
                  <a:lnTo>
                    <a:pt x="133" y="18"/>
                  </a:lnTo>
                  <a:lnTo>
                    <a:pt x="133" y="18"/>
                  </a:lnTo>
                  <a:lnTo>
                    <a:pt x="129" y="18"/>
                  </a:lnTo>
                  <a:lnTo>
                    <a:pt x="126" y="18"/>
                  </a:lnTo>
                  <a:lnTo>
                    <a:pt x="126" y="15"/>
                  </a:lnTo>
                  <a:lnTo>
                    <a:pt x="126" y="15"/>
                  </a:lnTo>
                  <a:lnTo>
                    <a:pt x="122" y="11"/>
                  </a:lnTo>
                  <a:lnTo>
                    <a:pt x="122" y="11"/>
                  </a:lnTo>
                  <a:lnTo>
                    <a:pt x="114" y="7"/>
                  </a:lnTo>
                  <a:lnTo>
                    <a:pt x="114" y="7"/>
                  </a:lnTo>
                  <a:lnTo>
                    <a:pt x="111" y="3"/>
                  </a:lnTo>
                  <a:lnTo>
                    <a:pt x="111" y="0"/>
                  </a:lnTo>
                  <a:lnTo>
                    <a:pt x="111" y="0"/>
                  </a:lnTo>
                  <a:lnTo>
                    <a:pt x="107" y="0"/>
                  </a:lnTo>
                  <a:lnTo>
                    <a:pt x="103" y="0"/>
                  </a:lnTo>
                  <a:lnTo>
                    <a:pt x="100" y="0"/>
                  </a:lnTo>
                  <a:lnTo>
                    <a:pt x="96" y="3"/>
                  </a:lnTo>
                  <a:lnTo>
                    <a:pt x="96" y="3"/>
                  </a:lnTo>
                  <a:lnTo>
                    <a:pt x="96" y="7"/>
                  </a:lnTo>
                  <a:lnTo>
                    <a:pt x="96" y="15"/>
                  </a:lnTo>
                  <a:lnTo>
                    <a:pt x="92" y="18"/>
                  </a:lnTo>
                  <a:lnTo>
                    <a:pt x="92" y="18"/>
                  </a:lnTo>
                  <a:lnTo>
                    <a:pt x="85" y="22"/>
                  </a:lnTo>
                  <a:lnTo>
                    <a:pt x="81" y="22"/>
                  </a:lnTo>
                  <a:lnTo>
                    <a:pt x="81" y="22"/>
                  </a:lnTo>
                  <a:lnTo>
                    <a:pt x="74" y="22"/>
                  </a:lnTo>
                  <a:lnTo>
                    <a:pt x="70" y="26"/>
                  </a:lnTo>
                  <a:lnTo>
                    <a:pt x="74" y="29"/>
                  </a:lnTo>
                  <a:lnTo>
                    <a:pt x="77" y="29"/>
                  </a:lnTo>
                  <a:lnTo>
                    <a:pt x="74" y="33"/>
                  </a:lnTo>
                  <a:lnTo>
                    <a:pt x="66" y="33"/>
                  </a:lnTo>
                  <a:lnTo>
                    <a:pt x="63" y="33"/>
                  </a:lnTo>
                  <a:lnTo>
                    <a:pt x="59" y="29"/>
                  </a:lnTo>
                  <a:lnTo>
                    <a:pt x="55" y="33"/>
                  </a:lnTo>
                  <a:lnTo>
                    <a:pt x="55" y="29"/>
                  </a:lnTo>
                  <a:lnTo>
                    <a:pt x="51" y="29"/>
                  </a:lnTo>
                  <a:lnTo>
                    <a:pt x="55" y="26"/>
                  </a:lnTo>
                  <a:lnTo>
                    <a:pt x="51" y="26"/>
                  </a:lnTo>
                  <a:lnTo>
                    <a:pt x="48" y="26"/>
                  </a:lnTo>
                  <a:lnTo>
                    <a:pt x="44" y="26"/>
                  </a:lnTo>
                  <a:lnTo>
                    <a:pt x="44" y="26"/>
                  </a:lnTo>
                  <a:lnTo>
                    <a:pt x="44" y="29"/>
                  </a:lnTo>
                  <a:lnTo>
                    <a:pt x="44" y="29"/>
                  </a:lnTo>
                  <a:lnTo>
                    <a:pt x="48" y="33"/>
                  </a:lnTo>
                  <a:lnTo>
                    <a:pt x="48" y="37"/>
                  </a:lnTo>
                  <a:lnTo>
                    <a:pt x="48" y="37"/>
                  </a:lnTo>
                  <a:lnTo>
                    <a:pt x="48" y="41"/>
                  </a:lnTo>
                  <a:lnTo>
                    <a:pt x="48" y="41"/>
                  </a:lnTo>
                  <a:lnTo>
                    <a:pt x="51" y="44"/>
                  </a:lnTo>
                  <a:lnTo>
                    <a:pt x="44" y="44"/>
                  </a:lnTo>
                  <a:lnTo>
                    <a:pt x="40" y="44"/>
                  </a:lnTo>
                  <a:lnTo>
                    <a:pt x="40" y="44"/>
                  </a:lnTo>
                  <a:lnTo>
                    <a:pt x="37" y="44"/>
                  </a:lnTo>
                  <a:lnTo>
                    <a:pt x="37" y="44"/>
                  </a:lnTo>
                  <a:lnTo>
                    <a:pt x="33" y="48"/>
                  </a:lnTo>
                  <a:lnTo>
                    <a:pt x="26" y="41"/>
                  </a:lnTo>
                  <a:lnTo>
                    <a:pt x="26" y="41"/>
                  </a:lnTo>
                  <a:lnTo>
                    <a:pt x="22" y="41"/>
                  </a:lnTo>
                  <a:lnTo>
                    <a:pt x="18" y="44"/>
                  </a:lnTo>
                  <a:lnTo>
                    <a:pt x="14" y="44"/>
                  </a:lnTo>
                  <a:lnTo>
                    <a:pt x="14" y="44"/>
                  </a:lnTo>
                  <a:lnTo>
                    <a:pt x="11" y="44"/>
                  </a:lnTo>
                  <a:lnTo>
                    <a:pt x="11" y="44"/>
                  </a:lnTo>
                  <a:lnTo>
                    <a:pt x="7" y="44"/>
                  </a:lnTo>
                  <a:lnTo>
                    <a:pt x="3" y="44"/>
                  </a:lnTo>
                  <a:lnTo>
                    <a:pt x="0" y="48"/>
                  </a:lnTo>
                  <a:lnTo>
                    <a:pt x="0" y="52"/>
                  </a:lnTo>
                  <a:lnTo>
                    <a:pt x="3" y="48"/>
                  </a:lnTo>
                  <a:lnTo>
                    <a:pt x="7" y="52"/>
                  </a:lnTo>
                  <a:lnTo>
                    <a:pt x="7" y="52"/>
                  </a:lnTo>
                  <a:lnTo>
                    <a:pt x="3" y="52"/>
                  </a:lnTo>
                  <a:lnTo>
                    <a:pt x="3" y="52"/>
                  </a:lnTo>
                  <a:lnTo>
                    <a:pt x="3" y="52"/>
                  </a:lnTo>
                  <a:lnTo>
                    <a:pt x="3" y="52"/>
                  </a:lnTo>
                  <a:lnTo>
                    <a:pt x="7" y="52"/>
                  </a:lnTo>
                  <a:lnTo>
                    <a:pt x="7" y="55"/>
                  </a:lnTo>
                  <a:lnTo>
                    <a:pt x="3" y="55"/>
                  </a:lnTo>
                  <a:lnTo>
                    <a:pt x="3" y="55"/>
                  </a:lnTo>
                  <a:lnTo>
                    <a:pt x="3" y="55"/>
                  </a:lnTo>
                  <a:lnTo>
                    <a:pt x="3" y="55"/>
                  </a:lnTo>
                  <a:lnTo>
                    <a:pt x="7" y="59"/>
                  </a:lnTo>
                  <a:lnTo>
                    <a:pt x="7" y="63"/>
                  </a:lnTo>
                  <a:lnTo>
                    <a:pt x="11" y="59"/>
                  </a:lnTo>
                  <a:lnTo>
                    <a:pt x="11" y="59"/>
                  </a:lnTo>
                  <a:lnTo>
                    <a:pt x="14" y="59"/>
                  </a:lnTo>
                  <a:lnTo>
                    <a:pt x="18" y="63"/>
                  </a:lnTo>
                  <a:lnTo>
                    <a:pt x="22" y="63"/>
                  </a:lnTo>
                  <a:lnTo>
                    <a:pt x="22" y="63"/>
                  </a:lnTo>
                  <a:lnTo>
                    <a:pt x="26" y="67"/>
                  </a:lnTo>
                  <a:lnTo>
                    <a:pt x="29" y="63"/>
                  </a:lnTo>
                  <a:lnTo>
                    <a:pt x="29" y="63"/>
                  </a:lnTo>
                  <a:lnTo>
                    <a:pt x="29" y="67"/>
                  </a:lnTo>
                  <a:lnTo>
                    <a:pt x="29" y="67"/>
                  </a:lnTo>
                  <a:lnTo>
                    <a:pt x="33" y="67"/>
                  </a:lnTo>
                  <a:lnTo>
                    <a:pt x="33" y="67"/>
                  </a:lnTo>
                  <a:lnTo>
                    <a:pt x="33" y="70"/>
                  </a:lnTo>
                  <a:lnTo>
                    <a:pt x="37" y="70"/>
                  </a:lnTo>
                  <a:lnTo>
                    <a:pt x="37" y="70"/>
                  </a:lnTo>
                  <a:lnTo>
                    <a:pt x="40" y="70"/>
                  </a:lnTo>
                  <a:lnTo>
                    <a:pt x="44" y="70"/>
                  </a:lnTo>
                  <a:lnTo>
                    <a:pt x="44" y="74"/>
                  </a:lnTo>
                  <a:lnTo>
                    <a:pt x="44" y="70"/>
                  </a:lnTo>
                  <a:lnTo>
                    <a:pt x="40" y="70"/>
                  </a:lnTo>
                  <a:lnTo>
                    <a:pt x="37" y="74"/>
                  </a:lnTo>
                  <a:lnTo>
                    <a:pt x="40" y="74"/>
                  </a:lnTo>
                  <a:lnTo>
                    <a:pt x="40" y="78"/>
                  </a:lnTo>
                  <a:lnTo>
                    <a:pt x="40" y="81"/>
                  </a:lnTo>
                  <a:lnTo>
                    <a:pt x="40" y="81"/>
                  </a:lnTo>
                  <a:lnTo>
                    <a:pt x="40" y="81"/>
                  </a:lnTo>
                  <a:lnTo>
                    <a:pt x="48" y="85"/>
                  </a:lnTo>
                  <a:lnTo>
                    <a:pt x="51" y="89"/>
                  </a:lnTo>
                  <a:lnTo>
                    <a:pt x="55" y="89"/>
                  </a:lnTo>
                  <a:lnTo>
                    <a:pt x="55" y="92"/>
                  </a:lnTo>
                  <a:lnTo>
                    <a:pt x="55" y="92"/>
                  </a:lnTo>
                  <a:lnTo>
                    <a:pt x="55" y="96"/>
                  </a:lnTo>
                  <a:lnTo>
                    <a:pt x="55" y="96"/>
                  </a:lnTo>
                  <a:lnTo>
                    <a:pt x="51" y="100"/>
                  </a:lnTo>
                  <a:lnTo>
                    <a:pt x="55" y="100"/>
                  </a:lnTo>
                  <a:lnTo>
                    <a:pt x="59" y="104"/>
                  </a:lnTo>
                  <a:lnTo>
                    <a:pt x="63" y="111"/>
                  </a:lnTo>
                  <a:lnTo>
                    <a:pt x="59" y="107"/>
                  </a:lnTo>
                  <a:lnTo>
                    <a:pt x="59" y="104"/>
                  </a:lnTo>
                  <a:lnTo>
                    <a:pt x="55" y="104"/>
                  </a:lnTo>
                  <a:lnTo>
                    <a:pt x="55" y="104"/>
                  </a:lnTo>
                  <a:lnTo>
                    <a:pt x="51" y="111"/>
                  </a:lnTo>
                  <a:lnTo>
                    <a:pt x="51" y="118"/>
                  </a:lnTo>
                  <a:lnTo>
                    <a:pt x="55" y="118"/>
                  </a:lnTo>
                  <a:lnTo>
                    <a:pt x="51" y="118"/>
                  </a:lnTo>
                  <a:lnTo>
                    <a:pt x="51" y="130"/>
                  </a:lnTo>
                  <a:lnTo>
                    <a:pt x="48" y="141"/>
                  </a:lnTo>
                  <a:lnTo>
                    <a:pt x="44" y="141"/>
                  </a:lnTo>
                  <a:lnTo>
                    <a:pt x="48" y="141"/>
                  </a:lnTo>
                  <a:lnTo>
                    <a:pt x="48" y="144"/>
                  </a:lnTo>
                  <a:lnTo>
                    <a:pt x="51" y="144"/>
                  </a:lnTo>
                  <a:lnTo>
                    <a:pt x="51" y="148"/>
                  </a:lnTo>
                  <a:lnTo>
                    <a:pt x="51" y="148"/>
                  </a:lnTo>
                  <a:lnTo>
                    <a:pt x="55" y="148"/>
                  </a:lnTo>
                  <a:lnTo>
                    <a:pt x="63" y="152"/>
                  </a:lnTo>
                  <a:lnTo>
                    <a:pt x="66" y="156"/>
                  </a:lnTo>
                  <a:lnTo>
                    <a:pt x="70" y="152"/>
                  </a:lnTo>
                  <a:lnTo>
                    <a:pt x="74" y="156"/>
                  </a:lnTo>
                  <a:lnTo>
                    <a:pt x="77" y="156"/>
                  </a:lnTo>
                  <a:lnTo>
                    <a:pt x="77" y="156"/>
                  </a:lnTo>
                  <a:lnTo>
                    <a:pt x="81" y="156"/>
                  </a:lnTo>
                  <a:lnTo>
                    <a:pt x="89" y="156"/>
                  </a:lnTo>
                  <a:lnTo>
                    <a:pt x="92" y="156"/>
                  </a:lnTo>
                  <a:lnTo>
                    <a:pt x="96" y="156"/>
                  </a:lnTo>
                  <a:lnTo>
                    <a:pt x="100" y="156"/>
                  </a:lnTo>
                  <a:lnTo>
                    <a:pt x="107" y="156"/>
                  </a:lnTo>
                  <a:lnTo>
                    <a:pt x="114" y="159"/>
                  </a:lnTo>
                  <a:lnTo>
                    <a:pt x="118" y="159"/>
                  </a:lnTo>
                  <a:lnTo>
                    <a:pt x="114" y="159"/>
                  </a:lnTo>
                  <a:lnTo>
                    <a:pt x="114" y="156"/>
                  </a:lnTo>
                  <a:lnTo>
                    <a:pt x="114" y="148"/>
                  </a:lnTo>
                  <a:lnTo>
                    <a:pt x="118" y="148"/>
                  </a:lnTo>
                  <a:lnTo>
                    <a:pt x="122" y="144"/>
                  </a:lnTo>
                  <a:lnTo>
                    <a:pt x="126" y="137"/>
                  </a:lnTo>
                  <a:lnTo>
                    <a:pt x="129" y="137"/>
                  </a:lnTo>
                  <a:lnTo>
                    <a:pt x="129" y="141"/>
                  </a:lnTo>
                  <a:lnTo>
                    <a:pt x="133" y="141"/>
                  </a:lnTo>
                  <a:lnTo>
                    <a:pt x="137" y="141"/>
                  </a:lnTo>
                  <a:lnTo>
                    <a:pt x="140" y="141"/>
                  </a:lnTo>
                  <a:lnTo>
                    <a:pt x="144" y="141"/>
                  </a:lnTo>
                  <a:lnTo>
                    <a:pt x="144" y="141"/>
                  </a:lnTo>
                  <a:lnTo>
                    <a:pt x="155" y="144"/>
                  </a:lnTo>
                  <a:lnTo>
                    <a:pt x="159" y="148"/>
                  </a:lnTo>
                  <a:lnTo>
                    <a:pt x="166" y="148"/>
                  </a:lnTo>
                  <a:lnTo>
                    <a:pt x="166" y="144"/>
                  </a:lnTo>
                  <a:lnTo>
                    <a:pt x="166" y="144"/>
                  </a:lnTo>
                  <a:lnTo>
                    <a:pt x="170" y="141"/>
                  </a:lnTo>
                  <a:lnTo>
                    <a:pt x="181" y="133"/>
                  </a:lnTo>
                  <a:lnTo>
                    <a:pt x="181" y="133"/>
                  </a:lnTo>
                  <a:lnTo>
                    <a:pt x="181" y="130"/>
                  </a:lnTo>
                  <a:lnTo>
                    <a:pt x="181" y="126"/>
                  </a:lnTo>
                  <a:lnTo>
                    <a:pt x="177" y="126"/>
                  </a:lnTo>
                  <a:lnTo>
                    <a:pt x="174" y="122"/>
                  </a:lnTo>
                  <a:lnTo>
                    <a:pt x="170" y="115"/>
                  </a:lnTo>
                  <a:lnTo>
                    <a:pt x="166" y="111"/>
                  </a:lnTo>
                  <a:lnTo>
                    <a:pt x="170" y="111"/>
                  </a:lnTo>
                  <a:lnTo>
                    <a:pt x="174" y="107"/>
                  </a:lnTo>
                  <a:lnTo>
                    <a:pt x="174" y="104"/>
                  </a:lnTo>
                  <a:lnTo>
                    <a:pt x="170" y="100"/>
                  </a:lnTo>
                  <a:lnTo>
                    <a:pt x="170" y="96"/>
                  </a:lnTo>
                  <a:lnTo>
                    <a:pt x="174" y="96"/>
                  </a:lnTo>
                  <a:lnTo>
                    <a:pt x="174" y="96"/>
                  </a:lnTo>
                  <a:lnTo>
                    <a:pt x="174" y="96"/>
                  </a:lnTo>
                  <a:close/>
                  <a:moveTo>
                    <a:pt x="207" y="178"/>
                  </a:moveTo>
                  <a:lnTo>
                    <a:pt x="203" y="178"/>
                  </a:lnTo>
                  <a:lnTo>
                    <a:pt x="200" y="174"/>
                  </a:lnTo>
                  <a:lnTo>
                    <a:pt x="203" y="174"/>
                  </a:lnTo>
                  <a:lnTo>
                    <a:pt x="203" y="174"/>
                  </a:lnTo>
                  <a:lnTo>
                    <a:pt x="203" y="170"/>
                  </a:lnTo>
                  <a:lnTo>
                    <a:pt x="200" y="170"/>
                  </a:lnTo>
                  <a:lnTo>
                    <a:pt x="203" y="170"/>
                  </a:lnTo>
                  <a:lnTo>
                    <a:pt x="200" y="170"/>
                  </a:lnTo>
                  <a:lnTo>
                    <a:pt x="200" y="167"/>
                  </a:lnTo>
                  <a:lnTo>
                    <a:pt x="200" y="167"/>
                  </a:lnTo>
                  <a:lnTo>
                    <a:pt x="200" y="167"/>
                  </a:lnTo>
                  <a:lnTo>
                    <a:pt x="196" y="163"/>
                  </a:lnTo>
                  <a:lnTo>
                    <a:pt x="196" y="163"/>
                  </a:lnTo>
                  <a:lnTo>
                    <a:pt x="200" y="163"/>
                  </a:lnTo>
                  <a:lnTo>
                    <a:pt x="200" y="159"/>
                  </a:lnTo>
                  <a:lnTo>
                    <a:pt x="196" y="159"/>
                  </a:lnTo>
                  <a:lnTo>
                    <a:pt x="200" y="156"/>
                  </a:lnTo>
                  <a:lnTo>
                    <a:pt x="203" y="156"/>
                  </a:lnTo>
                  <a:lnTo>
                    <a:pt x="207" y="152"/>
                  </a:lnTo>
                  <a:lnTo>
                    <a:pt x="207" y="156"/>
                  </a:lnTo>
                  <a:lnTo>
                    <a:pt x="211" y="156"/>
                  </a:lnTo>
                  <a:lnTo>
                    <a:pt x="211" y="152"/>
                  </a:lnTo>
                  <a:lnTo>
                    <a:pt x="211" y="148"/>
                  </a:lnTo>
                  <a:lnTo>
                    <a:pt x="211" y="148"/>
                  </a:lnTo>
                  <a:lnTo>
                    <a:pt x="211" y="148"/>
                  </a:lnTo>
                  <a:lnTo>
                    <a:pt x="211" y="152"/>
                  </a:lnTo>
                  <a:lnTo>
                    <a:pt x="211" y="156"/>
                  </a:lnTo>
                  <a:lnTo>
                    <a:pt x="214" y="163"/>
                  </a:lnTo>
                  <a:lnTo>
                    <a:pt x="211" y="167"/>
                  </a:lnTo>
                  <a:lnTo>
                    <a:pt x="211" y="170"/>
                  </a:lnTo>
                  <a:lnTo>
                    <a:pt x="211" y="178"/>
                  </a:lnTo>
                  <a:lnTo>
                    <a:pt x="207" y="17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74" name="Freeform 71"/>
            <p:cNvSpPr/>
            <p:nvPr/>
          </p:nvSpPr>
          <p:spPr bwMode="auto">
            <a:xfrm>
              <a:off x="4578652" y="2455456"/>
              <a:ext cx="10293" cy="10293"/>
            </a:xfrm>
            <a:custGeom>
              <a:avLst/>
              <a:gdLst>
                <a:gd name="T0" fmla="*/ 0 w 8"/>
                <a:gd name="T1" fmla="*/ 0 h 8"/>
                <a:gd name="T2" fmla="*/ 0 w 8"/>
                <a:gd name="T3" fmla="*/ 4 h 8"/>
                <a:gd name="T4" fmla="*/ 4 w 8"/>
                <a:gd name="T5" fmla="*/ 8 h 8"/>
                <a:gd name="T6" fmla="*/ 8 w 8"/>
                <a:gd name="T7" fmla="*/ 4 h 8"/>
                <a:gd name="T8" fmla="*/ 8 w 8"/>
                <a:gd name="T9" fmla="*/ 4 h 8"/>
                <a:gd name="T10" fmla="*/ 0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0" y="0"/>
                  </a:moveTo>
                  <a:lnTo>
                    <a:pt x="0" y="4"/>
                  </a:lnTo>
                  <a:lnTo>
                    <a:pt x="4" y="8"/>
                  </a:lnTo>
                  <a:lnTo>
                    <a:pt x="8" y="4"/>
                  </a:lnTo>
                  <a:lnTo>
                    <a:pt x="8" y="4"/>
                  </a:lnTo>
                  <a:lnTo>
                    <a:pt x="0"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75" name="Freeform 72"/>
            <p:cNvSpPr>
              <a:spLocks noEditPoints="1"/>
            </p:cNvSpPr>
            <p:nvPr/>
          </p:nvSpPr>
          <p:spPr bwMode="auto">
            <a:xfrm>
              <a:off x="4416536" y="2198129"/>
              <a:ext cx="243174" cy="243174"/>
            </a:xfrm>
            <a:custGeom>
              <a:avLst/>
              <a:gdLst>
                <a:gd name="T0" fmla="*/ 8 w 189"/>
                <a:gd name="T1" fmla="*/ 48 h 189"/>
                <a:gd name="T2" fmla="*/ 8 w 189"/>
                <a:gd name="T3" fmla="*/ 30 h 189"/>
                <a:gd name="T4" fmla="*/ 15 w 189"/>
                <a:gd name="T5" fmla="*/ 18 h 189"/>
                <a:gd name="T6" fmla="*/ 34 w 189"/>
                <a:gd name="T7" fmla="*/ 18 h 189"/>
                <a:gd name="T8" fmla="*/ 48 w 189"/>
                <a:gd name="T9" fmla="*/ 15 h 189"/>
                <a:gd name="T10" fmla="*/ 63 w 189"/>
                <a:gd name="T11" fmla="*/ 0 h 189"/>
                <a:gd name="T12" fmla="*/ 85 w 189"/>
                <a:gd name="T13" fmla="*/ 4 h 189"/>
                <a:gd name="T14" fmla="*/ 108 w 189"/>
                <a:gd name="T15" fmla="*/ 15 h 189"/>
                <a:gd name="T16" fmla="*/ 100 w 189"/>
                <a:gd name="T17" fmla="*/ 26 h 189"/>
                <a:gd name="T18" fmla="*/ 85 w 189"/>
                <a:gd name="T19" fmla="*/ 33 h 189"/>
                <a:gd name="T20" fmla="*/ 89 w 189"/>
                <a:gd name="T21" fmla="*/ 48 h 189"/>
                <a:gd name="T22" fmla="*/ 104 w 189"/>
                <a:gd name="T23" fmla="*/ 63 h 189"/>
                <a:gd name="T24" fmla="*/ 119 w 189"/>
                <a:gd name="T25" fmla="*/ 82 h 189"/>
                <a:gd name="T26" fmla="*/ 134 w 189"/>
                <a:gd name="T27" fmla="*/ 93 h 189"/>
                <a:gd name="T28" fmla="*/ 152 w 189"/>
                <a:gd name="T29" fmla="*/ 96 h 189"/>
                <a:gd name="T30" fmla="*/ 152 w 189"/>
                <a:gd name="T31" fmla="*/ 104 h 189"/>
                <a:gd name="T32" fmla="*/ 185 w 189"/>
                <a:gd name="T33" fmla="*/ 119 h 189"/>
                <a:gd name="T34" fmla="*/ 185 w 189"/>
                <a:gd name="T35" fmla="*/ 130 h 189"/>
                <a:gd name="T36" fmla="*/ 178 w 189"/>
                <a:gd name="T37" fmla="*/ 126 h 189"/>
                <a:gd name="T38" fmla="*/ 167 w 189"/>
                <a:gd name="T39" fmla="*/ 119 h 189"/>
                <a:gd name="T40" fmla="*/ 163 w 189"/>
                <a:gd name="T41" fmla="*/ 130 h 189"/>
                <a:gd name="T42" fmla="*/ 163 w 189"/>
                <a:gd name="T43" fmla="*/ 137 h 189"/>
                <a:gd name="T44" fmla="*/ 167 w 189"/>
                <a:gd name="T45" fmla="*/ 148 h 189"/>
                <a:gd name="T46" fmla="*/ 156 w 189"/>
                <a:gd name="T47" fmla="*/ 167 h 189"/>
                <a:gd name="T48" fmla="*/ 145 w 189"/>
                <a:gd name="T49" fmla="*/ 163 h 189"/>
                <a:gd name="T50" fmla="*/ 152 w 189"/>
                <a:gd name="T51" fmla="*/ 152 h 189"/>
                <a:gd name="T52" fmla="*/ 152 w 189"/>
                <a:gd name="T53" fmla="*/ 141 h 189"/>
                <a:gd name="T54" fmla="*/ 145 w 189"/>
                <a:gd name="T55" fmla="*/ 130 h 189"/>
                <a:gd name="T56" fmla="*/ 134 w 189"/>
                <a:gd name="T57" fmla="*/ 122 h 189"/>
                <a:gd name="T58" fmla="*/ 126 w 189"/>
                <a:gd name="T59" fmla="*/ 115 h 189"/>
                <a:gd name="T60" fmla="*/ 111 w 189"/>
                <a:gd name="T61" fmla="*/ 108 h 189"/>
                <a:gd name="T62" fmla="*/ 100 w 189"/>
                <a:gd name="T63" fmla="*/ 104 h 189"/>
                <a:gd name="T64" fmla="*/ 82 w 189"/>
                <a:gd name="T65" fmla="*/ 89 h 189"/>
                <a:gd name="T66" fmla="*/ 67 w 189"/>
                <a:gd name="T67" fmla="*/ 74 h 189"/>
                <a:gd name="T68" fmla="*/ 56 w 189"/>
                <a:gd name="T69" fmla="*/ 59 h 189"/>
                <a:gd name="T70" fmla="*/ 45 w 189"/>
                <a:gd name="T71" fmla="*/ 52 h 189"/>
                <a:gd name="T72" fmla="*/ 15 w 189"/>
                <a:gd name="T73" fmla="*/ 59 h 189"/>
                <a:gd name="T74" fmla="*/ 30 w 189"/>
                <a:gd name="T75" fmla="*/ 108 h 189"/>
                <a:gd name="T76" fmla="*/ 26 w 189"/>
                <a:gd name="T77" fmla="*/ 111 h 189"/>
                <a:gd name="T78" fmla="*/ 71 w 189"/>
                <a:gd name="T79" fmla="*/ 85 h 189"/>
                <a:gd name="T80" fmla="*/ 63 w 189"/>
                <a:gd name="T81" fmla="*/ 78 h 189"/>
                <a:gd name="T82" fmla="*/ 56 w 189"/>
                <a:gd name="T83" fmla="*/ 78 h 189"/>
                <a:gd name="T84" fmla="*/ 41 w 189"/>
                <a:gd name="T85" fmla="*/ 145 h 189"/>
                <a:gd name="T86" fmla="*/ 52 w 189"/>
                <a:gd name="T87" fmla="*/ 145 h 189"/>
                <a:gd name="T88" fmla="*/ 48 w 189"/>
                <a:gd name="T89" fmla="*/ 122 h 189"/>
                <a:gd name="T90" fmla="*/ 45 w 189"/>
                <a:gd name="T91" fmla="*/ 108 h 189"/>
                <a:gd name="T92" fmla="*/ 30 w 189"/>
                <a:gd name="T93" fmla="*/ 115 h 189"/>
                <a:gd name="T94" fmla="*/ 30 w 189"/>
                <a:gd name="T95" fmla="*/ 122 h 189"/>
                <a:gd name="T96" fmla="*/ 34 w 189"/>
                <a:gd name="T97" fmla="*/ 130 h 189"/>
                <a:gd name="T98" fmla="*/ 34 w 189"/>
                <a:gd name="T99" fmla="*/ 148 h 189"/>
                <a:gd name="T100" fmla="*/ 141 w 189"/>
                <a:gd name="T101" fmla="*/ 185 h 189"/>
                <a:gd name="T102" fmla="*/ 145 w 189"/>
                <a:gd name="T103" fmla="*/ 163 h 189"/>
                <a:gd name="T104" fmla="*/ 130 w 189"/>
                <a:gd name="T105" fmla="*/ 167 h 189"/>
                <a:gd name="T106" fmla="*/ 104 w 189"/>
                <a:gd name="T107" fmla="*/ 163 h 189"/>
                <a:gd name="T108" fmla="*/ 100 w 189"/>
                <a:gd name="T109" fmla="*/ 174 h 189"/>
                <a:gd name="T110" fmla="*/ 122 w 189"/>
                <a:gd name="T111" fmla="*/ 185 h 189"/>
                <a:gd name="T112" fmla="*/ 141 w 189"/>
                <a:gd name="T113"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9" h="189">
                  <a:moveTo>
                    <a:pt x="15" y="59"/>
                  </a:moveTo>
                  <a:lnTo>
                    <a:pt x="15" y="56"/>
                  </a:lnTo>
                  <a:lnTo>
                    <a:pt x="15" y="52"/>
                  </a:lnTo>
                  <a:lnTo>
                    <a:pt x="11" y="52"/>
                  </a:lnTo>
                  <a:lnTo>
                    <a:pt x="8" y="48"/>
                  </a:lnTo>
                  <a:lnTo>
                    <a:pt x="4" y="41"/>
                  </a:lnTo>
                  <a:lnTo>
                    <a:pt x="0" y="37"/>
                  </a:lnTo>
                  <a:lnTo>
                    <a:pt x="4" y="37"/>
                  </a:lnTo>
                  <a:lnTo>
                    <a:pt x="8" y="33"/>
                  </a:lnTo>
                  <a:lnTo>
                    <a:pt x="8" y="30"/>
                  </a:lnTo>
                  <a:lnTo>
                    <a:pt x="4" y="26"/>
                  </a:lnTo>
                  <a:lnTo>
                    <a:pt x="4" y="22"/>
                  </a:lnTo>
                  <a:lnTo>
                    <a:pt x="8" y="22"/>
                  </a:lnTo>
                  <a:lnTo>
                    <a:pt x="11" y="22"/>
                  </a:lnTo>
                  <a:lnTo>
                    <a:pt x="15" y="18"/>
                  </a:lnTo>
                  <a:lnTo>
                    <a:pt x="22" y="22"/>
                  </a:lnTo>
                  <a:lnTo>
                    <a:pt x="26" y="11"/>
                  </a:lnTo>
                  <a:lnTo>
                    <a:pt x="30" y="15"/>
                  </a:lnTo>
                  <a:lnTo>
                    <a:pt x="30" y="18"/>
                  </a:lnTo>
                  <a:lnTo>
                    <a:pt x="34" y="18"/>
                  </a:lnTo>
                  <a:lnTo>
                    <a:pt x="37" y="22"/>
                  </a:lnTo>
                  <a:lnTo>
                    <a:pt x="41" y="18"/>
                  </a:lnTo>
                  <a:lnTo>
                    <a:pt x="41" y="15"/>
                  </a:lnTo>
                  <a:lnTo>
                    <a:pt x="48" y="15"/>
                  </a:lnTo>
                  <a:lnTo>
                    <a:pt x="48" y="15"/>
                  </a:lnTo>
                  <a:lnTo>
                    <a:pt x="52" y="18"/>
                  </a:lnTo>
                  <a:lnTo>
                    <a:pt x="52" y="11"/>
                  </a:lnTo>
                  <a:lnTo>
                    <a:pt x="60" y="11"/>
                  </a:lnTo>
                  <a:lnTo>
                    <a:pt x="60" y="4"/>
                  </a:lnTo>
                  <a:lnTo>
                    <a:pt x="63" y="0"/>
                  </a:lnTo>
                  <a:lnTo>
                    <a:pt x="67" y="4"/>
                  </a:lnTo>
                  <a:lnTo>
                    <a:pt x="74" y="0"/>
                  </a:lnTo>
                  <a:lnTo>
                    <a:pt x="78" y="0"/>
                  </a:lnTo>
                  <a:lnTo>
                    <a:pt x="85" y="0"/>
                  </a:lnTo>
                  <a:lnTo>
                    <a:pt x="85" y="4"/>
                  </a:lnTo>
                  <a:lnTo>
                    <a:pt x="93" y="7"/>
                  </a:lnTo>
                  <a:lnTo>
                    <a:pt x="104" y="7"/>
                  </a:lnTo>
                  <a:lnTo>
                    <a:pt x="108" y="7"/>
                  </a:lnTo>
                  <a:lnTo>
                    <a:pt x="111" y="11"/>
                  </a:lnTo>
                  <a:lnTo>
                    <a:pt x="108" y="15"/>
                  </a:lnTo>
                  <a:lnTo>
                    <a:pt x="108" y="18"/>
                  </a:lnTo>
                  <a:lnTo>
                    <a:pt x="104" y="22"/>
                  </a:lnTo>
                  <a:lnTo>
                    <a:pt x="108" y="26"/>
                  </a:lnTo>
                  <a:lnTo>
                    <a:pt x="104" y="26"/>
                  </a:lnTo>
                  <a:lnTo>
                    <a:pt x="100" y="26"/>
                  </a:lnTo>
                  <a:lnTo>
                    <a:pt x="97" y="30"/>
                  </a:lnTo>
                  <a:lnTo>
                    <a:pt x="93" y="30"/>
                  </a:lnTo>
                  <a:lnTo>
                    <a:pt x="93" y="30"/>
                  </a:lnTo>
                  <a:lnTo>
                    <a:pt x="89" y="30"/>
                  </a:lnTo>
                  <a:lnTo>
                    <a:pt x="85" y="33"/>
                  </a:lnTo>
                  <a:lnTo>
                    <a:pt x="89" y="37"/>
                  </a:lnTo>
                  <a:lnTo>
                    <a:pt x="89" y="41"/>
                  </a:lnTo>
                  <a:lnTo>
                    <a:pt x="89" y="41"/>
                  </a:lnTo>
                  <a:lnTo>
                    <a:pt x="85" y="44"/>
                  </a:lnTo>
                  <a:lnTo>
                    <a:pt x="89" y="48"/>
                  </a:lnTo>
                  <a:lnTo>
                    <a:pt x="89" y="52"/>
                  </a:lnTo>
                  <a:lnTo>
                    <a:pt x="89" y="52"/>
                  </a:lnTo>
                  <a:lnTo>
                    <a:pt x="97" y="56"/>
                  </a:lnTo>
                  <a:lnTo>
                    <a:pt x="100" y="59"/>
                  </a:lnTo>
                  <a:lnTo>
                    <a:pt x="104" y="63"/>
                  </a:lnTo>
                  <a:lnTo>
                    <a:pt x="115" y="70"/>
                  </a:lnTo>
                  <a:lnTo>
                    <a:pt x="115" y="74"/>
                  </a:lnTo>
                  <a:lnTo>
                    <a:pt x="115" y="74"/>
                  </a:lnTo>
                  <a:lnTo>
                    <a:pt x="115" y="78"/>
                  </a:lnTo>
                  <a:lnTo>
                    <a:pt x="119" y="82"/>
                  </a:lnTo>
                  <a:lnTo>
                    <a:pt x="122" y="82"/>
                  </a:lnTo>
                  <a:lnTo>
                    <a:pt x="122" y="85"/>
                  </a:lnTo>
                  <a:lnTo>
                    <a:pt x="130" y="89"/>
                  </a:lnTo>
                  <a:lnTo>
                    <a:pt x="130" y="93"/>
                  </a:lnTo>
                  <a:lnTo>
                    <a:pt x="134" y="93"/>
                  </a:lnTo>
                  <a:lnTo>
                    <a:pt x="137" y="93"/>
                  </a:lnTo>
                  <a:lnTo>
                    <a:pt x="141" y="93"/>
                  </a:lnTo>
                  <a:lnTo>
                    <a:pt x="145" y="93"/>
                  </a:lnTo>
                  <a:lnTo>
                    <a:pt x="148" y="93"/>
                  </a:lnTo>
                  <a:lnTo>
                    <a:pt x="152" y="96"/>
                  </a:lnTo>
                  <a:lnTo>
                    <a:pt x="152" y="96"/>
                  </a:lnTo>
                  <a:lnTo>
                    <a:pt x="148" y="100"/>
                  </a:lnTo>
                  <a:lnTo>
                    <a:pt x="148" y="100"/>
                  </a:lnTo>
                  <a:lnTo>
                    <a:pt x="148" y="104"/>
                  </a:lnTo>
                  <a:lnTo>
                    <a:pt x="152" y="104"/>
                  </a:lnTo>
                  <a:lnTo>
                    <a:pt x="159" y="104"/>
                  </a:lnTo>
                  <a:lnTo>
                    <a:pt x="171" y="111"/>
                  </a:lnTo>
                  <a:lnTo>
                    <a:pt x="174" y="115"/>
                  </a:lnTo>
                  <a:lnTo>
                    <a:pt x="178" y="119"/>
                  </a:lnTo>
                  <a:lnTo>
                    <a:pt x="185" y="119"/>
                  </a:lnTo>
                  <a:lnTo>
                    <a:pt x="185" y="122"/>
                  </a:lnTo>
                  <a:lnTo>
                    <a:pt x="189" y="122"/>
                  </a:lnTo>
                  <a:lnTo>
                    <a:pt x="189" y="126"/>
                  </a:lnTo>
                  <a:lnTo>
                    <a:pt x="185" y="130"/>
                  </a:lnTo>
                  <a:lnTo>
                    <a:pt x="185" y="130"/>
                  </a:lnTo>
                  <a:lnTo>
                    <a:pt x="185" y="130"/>
                  </a:lnTo>
                  <a:lnTo>
                    <a:pt x="185" y="133"/>
                  </a:lnTo>
                  <a:lnTo>
                    <a:pt x="182" y="130"/>
                  </a:lnTo>
                  <a:lnTo>
                    <a:pt x="182" y="130"/>
                  </a:lnTo>
                  <a:lnTo>
                    <a:pt x="178" y="126"/>
                  </a:lnTo>
                  <a:lnTo>
                    <a:pt x="178" y="122"/>
                  </a:lnTo>
                  <a:lnTo>
                    <a:pt x="178" y="122"/>
                  </a:lnTo>
                  <a:lnTo>
                    <a:pt x="174" y="122"/>
                  </a:lnTo>
                  <a:lnTo>
                    <a:pt x="171" y="122"/>
                  </a:lnTo>
                  <a:lnTo>
                    <a:pt x="167" y="119"/>
                  </a:lnTo>
                  <a:lnTo>
                    <a:pt x="167" y="119"/>
                  </a:lnTo>
                  <a:lnTo>
                    <a:pt x="163" y="122"/>
                  </a:lnTo>
                  <a:lnTo>
                    <a:pt x="163" y="126"/>
                  </a:lnTo>
                  <a:lnTo>
                    <a:pt x="163" y="126"/>
                  </a:lnTo>
                  <a:lnTo>
                    <a:pt x="163" y="130"/>
                  </a:lnTo>
                  <a:lnTo>
                    <a:pt x="159" y="130"/>
                  </a:lnTo>
                  <a:lnTo>
                    <a:pt x="159" y="133"/>
                  </a:lnTo>
                  <a:lnTo>
                    <a:pt x="159" y="133"/>
                  </a:lnTo>
                  <a:lnTo>
                    <a:pt x="159" y="137"/>
                  </a:lnTo>
                  <a:lnTo>
                    <a:pt x="163" y="137"/>
                  </a:lnTo>
                  <a:lnTo>
                    <a:pt x="167" y="141"/>
                  </a:lnTo>
                  <a:lnTo>
                    <a:pt x="167" y="141"/>
                  </a:lnTo>
                  <a:lnTo>
                    <a:pt x="167" y="145"/>
                  </a:lnTo>
                  <a:lnTo>
                    <a:pt x="167" y="148"/>
                  </a:lnTo>
                  <a:lnTo>
                    <a:pt x="167" y="148"/>
                  </a:lnTo>
                  <a:lnTo>
                    <a:pt x="163" y="148"/>
                  </a:lnTo>
                  <a:lnTo>
                    <a:pt x="163" y="152"/>
                  </a:lnTo>
                  <a:lnTo>
                    <a:pt x="163" y="159"/>
                  </a:lnTo>
                  <a:lnTo>
                    <a:pt x="156" y="163"/>
                  </a:lnTo>
                  <a:lnTo>
                    <a:pt x="156" y="167"/>
                  </a:lnTo>
                  <a:lnTo>
                    <a:pt x="156" y="167"/>
                  </a:lnTo>
                  <a:lnTo>
                    <a:pt x="148" y="167"/>
                  </a:lnTo>
                  <a:lnTo>
                    <a:pt x="145" y="167"/>
                  </a:lnTo>
                  <a:lnTo>
                    <a:pt x="145" y="163"/>
                  </a:lnTo>
                  <a:lnTo>
                    <a:pt x="145" y="163"/>
                  </a:lnTo>
                  <a:lnTo>
                    <a:pt x="148" y="159"/>
                  </a:lnTo>
                  <a:lnTo>
                    <a:pt x="152" y="159"/>
                  </a:lnTo>
                  <a:lnTo>
                    <a:pt x="152" y="156"/>
                  </a:lnTo>
                  <a:lnTo>
                    <a:pt x="152" y="152"/>
                  </a:lnTo>
                  <a:lnTo>
                    <a:pt x="152" y="152"/>
                  </a:lnTo>
                  <a:lnTo>
                    <a:pt x="152" y="152"/>
                  </a:lnTo>
                  <a:lnTo>
                    <a:pt x="156" y="152"/>
                  </a:lnTo>
                  <a:lnTo>
                    <a:pt x="156" y="148"/>
                  </a:lnTo>
                  <a:lnTo>
                    <a:pt x="152" y="145"/>
                  </a:lnTo>
                  <a:lnTo>
                    <a:pt x="152" y="141"/>
                  </a:lnTo>
                  <a:lnTo>
                    <a:pt x="148" y="137"/>
                  </a:lnTo>
                  <a:lnTo>
                    <a:pt x="148" y="133"/>
                  </a:lnTo>
                  <a:lnTo>
                    <a:pt x="148" y="130"/>
                  </a:lnTo>
                  <a:lnTo>
                    <a:pt x="145" y="126"/>
                  </a:lnTo>
                  <a:lnTo>
                    <a:pt x="145" y="130"/>
                  </a:lnTo>
                  <a:lnTo>
                    <a:pt x="137" y="126"/>
                  </a:lnTo>
                  <a:lnTo>
                    <a:pt x="137" y="126"/>
                  </a:lnTo>
                  <a:lnTo>
                    <a:pt x="134" y="126"/>
                  </a:lnTo>
                  <a:lnTo>
                    <a:pt x="134" y="122"/>
                  </a:lnTo>
                  <a:lnTo>
                    <a:pt x="134" y="122"/>
                  </a:lnTo>
                  <a:lnTo>
                    <a:pt x="134" y="119"/>
                  </a:lnTo>
                  <a:lnTo>
                    <a:pt x="130" y="119"/>
                  </a:lnTo>
                  <a:lnTo>
                    <a:pt x="130" y="119"/>
                  </a:lnTo>
                  <a:lnTo>
                    <a:pt x="126" y="119"/>
                  </a:lnTo>
                  <a:lnTo>
                    <a:pt x="126" y="115"/>
                  </a:lnTo>
                  <a:lnTo>
                    <a:pt x="122" y="115"/>
                  </a:lnTo>
                  <a:lnTo>
                    <a:pt x="122" y="115"/>
                  </a:lnTo>
                  <a:lnTo>
                    <a:pt x="119" y="115"/>
                  </a:lnTo>
                  <a:lnTo>
                    <a:pt x="115" y="108"/>
                  </a:lnTo>
                  <a:lnTo>
                    <a:pt x="111" y="108"/>
                  </a:lnTo>
                  <a:lnTo>
                    <a:pt x="108" y="108"/>
                  </a:lnTo>
                  <a:lnTo>
                    <a:pt x="108" y="108"/>
                  </a:lnTo>
                  <a:lnTo>
                    <a:pt x="104" y="108"/>
                  </a:lnTo>
                  <a:lnTo>
                    <a:pt x="104" y="104"/>
                  </a:lnTo>
                  <a:lnTo>
                    <a:pt x="100" y="104"/>
                  </a:lnTo>
                  <a:lnTo>
                    <a:pt x="97" y="104"/>
                  </a:lnTo>
                  <a:lnTo>
                    <a:pt x="93" y="100"/>
                  </a:lnTo>
                  <a:lnTo>
                    <a:pt x="85" y="93"/>
                  </a:lnTo>
                  <a:lnTo>
                    <a:pt x="82" y="89"/>
                  </a:lnTo>
                  <a:lnTo>
                    <a:pt x="82" y="89"/>
                  </a:lnTo>
                  <a:lnTo>
                    <a:pt x="78" y="85"/>
                  </a:lnTo>
                  <a:lnTo>
                    <a:pt x="74" y="85"/>
                  </a:lnTo>
                  <a:lnTo>
                    <a:pt x="74" y="82"/>
                  </a:lnTo>
                  <a:lnTo>
                    <a:pt x="71" y="78"/>
                  </a:lnTo>
                  <a:lnTo>
                    <a:pt x="67" y="74"/>
                  </a:lnTo>
                  <a:lnTo>
                    <a:pt x="63" y="74"/>
                  </a:lnTo>
                  <a:lnTo>
                    <a:pt x="63" y="70"/>
                  </a:lnTo>
                  <a:lnTo>
                    <a:pt x="60" y="67"/>
                  </a:lnTo>
                  <a:lnTo>
                    <a:pt x="60" y="67"/>
                  </a:lnTo>
                  <a:lnTo>
                    <a:pt x="56" y="59"/>
                  </a:lnTo>
                  <a:lnTo>
                    <a:pt x="56" y="59"/>
                  </a:lnTo>
                  <a:lnTo>
                    <a:pt x="56" y="56"/>
                  </a:lnTo>
                  <a:lnTo>
                    <a:pt x="52" y="56"/>
                  </a:lnTo>
                  <a:lnTo>
                    <a:pt x="48" y="52"/>
                  </a:lnTo>
                  <a:lnTo>
                    <a:pt x="45" y="52"/>
                  </a:lnTo>
                  <a:lnTo>
                    <a:pt x="34" y="48"/>
                  </a:lnTo>
                  <a:lnTo>
                    <a:pt x="26" y="52"/>
                  </a:lnTo>
                  <a:lnTo>
                    <a:pt x="26" y="56"/>
                  </a:lnTo>
                  <a:lnTo>
                    <a:pt x="22" y="59"/>
                  </a:lnTo>
                  <a:lnTo>
                    <a:pt x="15" y="59"/>
                  </a:lnTo>
                  <a:lnTo>
                    <a:pt x="15" y="59"/>
                  </a:lnTo>
                  <a:close/>
                  <a:moveTo>
                    <a:pt x="26" y="111"/>
                  </a:moveTo>
                  <a:lnTo>
                    <a:pt x="30" y="111"/>
                  </a:lnTo>
                  <a:lnTo>
                    <a:pt x="30" y="108"/>
                  </a:lnTo>
                  <a:lnTo>
                    <a:pt x="30" y="108"/>
                  </a:lnTo>
                  <a:lnTo>
                    <a:pt x="30" y="108"/>
                  </a:lnTo>
                  <a:lnTo>
                    <a:pt x="30" y="108"/>
                  </a:lnTo>
                  <a:lnTo>
                    <a:pt x="26" y="108"/>
                  </a:lnTo>
                  <a:lnTo>
                    <a:pt x="26" y="111"/>
                  </a:lnTo>
                  <a:lnTo>
                    <a:pt x="26" y="111"/>
                  </a:lnTo>
                  <a:close/>
                  <a:moveTo>
                    <a:pt x="71" y="85"/>
                  </a:moveTo>
                  <a:lnTo>
                    <a:pt x="71" y="85"/>
                  </a:lnTo>
                  <a:lnTo>
                    <a:pt x="71" y="85"/>
                  </a:lnTo>
                  <a:lnTo>
                    <a:pt x="71" y="85"/>
                  </a:lnTo>
                  <a:lnTo>
                    <a:pt x="71" y="85"/>
                  </a:lnTo>
                  <a:close/>
                  <a:moveTo>
                    <a:pt x="56" y="78"/>
                  </a:moveTo>
                  <a:lnTo>
                    <a:pt x="56" y="78"/>
                  </a:lnTo>
                  <a:lnTo>
                    <a:pt x="56" y="78"/>
                  </a:lnTo>
                  <a:lnTo>
                    <a:pt x="60" y="78"/>
                  </a:lnTo>
                  <a:lnTo>
                    <a:pt x="63" y="78"/>
                  </a:lnTo>
                  <a:lnTo>
                    <a:pt x="63" y="78"/>
                  </a:lnTo>
                  <a:lnTo>
                    <a:pt x="60" y="74"/>
                  </a:lnTo>
                  <a:lnTo>
                    <a:pt x="60" y="78"/>
                  </a:lnTo>
                  <a:lnTo>
                    <a:pt x="56" y="78"/>
                  </a:lnTo>
                  <a:lnTo>
                    <a:pt x="56" y="78"/>
                  </a:lnTo>
                  <a:close/>
                  <a:moveTo>
                    <a:pt x="37" y="152"/>
                  </a:moveTo>
                  <a:lnTo>
                    <a:pt x="37" y="148"/>
                  </a:lnTo>
                  <a:lnTo>
                    <a:pt x="37" y="152"/>
                  </a:lnTo>
                  <a:lnTo>
                    <a:pt x="41" y="148"/>
                  </a:lnTo>
                  <a:lnTo>
                    <a:pt x="41" y="145"/>
                  </a:lnTo>
                  <a:lnTo>
                    <a:pt x="41" y="145"/>
                  </a:lnTo>
                  <a:lnTo>
                    <a:pt x="45" y="145"/>
                  </a:lnTo>
                  <a:lnTo>
                    <a:pt x="48" y="145"/>
                  </a:lnTo>
                  <a:lnTo>
                    <a:pt x="48" y="145"/>
                  </a:lnTo>
                  <a:lnTo>
                    <a:pt x="52" y="145"/>
                  </a:lnTo>
                  <a:lnTo>
                    <a:pt x="52" y="137"/>
                  </a:lnTo>
                  <a:lnTo>
                    <a:pt x="52" y="137"/>
                  </a:lnTo>
                  <a:lnTo>
                    <a:pt x="48" y="130"/>
                  </a:lnTo>
                  <a:lnTo>
                    <a:pt x="52" y="126"/>
                  </a:lnTo>
                  <a:lnTo>
                    <a:pt x="48" y="122"/>
                  </a:lnTo>
                  <a:lnTo>
                    <a:pt x="52" y="119"/>
                  </a:lnTo>
                  <a:lnTo>
                    <a:pt x="52" y="119"/>
                  </a:lnTo>
                  <a:lnTo>
                    <a:pt x="52" y="115"/>
                  </a:lnTo>
                  <a:lnTo>
                    <a:pt x="48" y="111"/>
                  </a:lnTo>
                  <a:lnTo>
                    <a:pt x="45" y="108"/>
                  </a:lnTo>
                  <a:lnTo>
                    <a:pt x="45" y="108"/>
                  </a:lnTo>
                  <a:lnTo>
                    <a:pt x="41" y="108"/>
                  </a:lnTo>
                  <a:lnTo>
                    <a:pt x="41" y="108"/>
                  </a:lnTo>
                  <a:lnTo>
                    <a:pt x="34" y="115"/>
                  </a:lnTo>
                  <a:lnTo>
                    <a:pt x="30" y="115"/>
                  </a:lnTo>
                  <a:lnTo>
                    <a:pt x="26" y="111"/>
                  </a:lnTo>
                  <a:lnTo>
                    <a:pt x="26" y="115"/>
                  </a:lnTo>
                  <a:lnTo>
                    <a:pt x="26" y="119"/>
                  </a:lnTo>
                  <a:lnTo>
                    <a:pt x="30" y="119"/>
                  </a:lnTo>
                  <a:lnTo>
                    <a:pt x="30" y="122"/>
                  </a:lnTo>
                  <a:lnTo>
                    <a:pt x="34" y="122"/>
                  </a:lnTo>
                  <a:lnTo>
                    <a:pt x="34" y="126"/>
                  </a:lnTo>
                  <a:lnTo>
                    <a:pt x="30" y="130"/>
                  </a:lnTo>
                  <a:lnTo>
                    <a:pt x="30" y="130"/>
                  </a:lnTo>
                  <a:lnTo>
                    <a:pt x="34" y="130"/>
                  </a:lnTo>
                  <a:lnTo>
                    <a:pt x="34" y="133"/>
                  </a:lnTo>
                  <a:lnTo>
                    <a:pt x="34" y="133"/>
                  </a:lnTo>
                  <a:lnTo>
                    <a:pt x="30" y="141"/>
                  </a:lnTo>
                  <a:lnTo>
                    <a:pt x="30" y="141"/>
                  </a:lnTo>
                  <a:lnTo>
                    <a:pt x="34" y="148"/>
                  </a:lnTo>
                  <a:lnTo>
                    <a:pt x="37" y="152"/>
                  </a:lnTo>
                  <a:lnTo>
                    <a:pt x="37" y="152"/>
                  </a:lnTo>
                  <a:close/>
                  <a:moveTo>
                    <a:pt x="141" y="189"/>
                  </a:moveTo>
                  <a:lnTo>
                    <a:pt x="141" y="185"/>
                  </a:lnTo>
                  <a:lnTo>
                    <a:pt x="141" y="185"/>
                  </a:lnTo>
                  <a:lnTo>
                    <a:pt x="141" y="182"/>
                  </a:lnTo>
                  <a:lnTo>
                    <a:pt x="137" y="178"/>
                  </a:lnTo>
                  <a:lnTo>
                    <a:pt x="141" y="171"/>
                  </a:lnTo>
                  <a:lnTo>
                    <a:pt x="145" y="167"/>
                  </a:lnTo>
                  <a:lnTo>
                    <a:pt x="145" y="163"/>
                  </a:lnTo>
                  <a:lnTo>
                    <a:pt x="141" y="159"/>
                  </a:lnTo>
                  <a:lnTo>
                    <a:pt x="137" y="163"/>
                  </a:lnTo>
                  <a:lnTo>
                    <a:pt x="137" y="163"/>
                  </a:lnTo>
                  <a:lnTo>
                    <a:pt x="134" y="163"/>
                  </a:lnTo>
                  <a:lnTo>
                    <a:pt x="130" y="167"/>
                  </a:lnTo>
                  <a:lnTo>
                    <a:pt x="122" y="167"/>
                  </a:lnTo>
                  <a:lnTo>
                    <a:pt x="115" y="167"/>
                  </a:lnTo>
                  <a:lnTo>
                    <a:pt x="111" y="167"/>
                  </a:lnTo>
                  <a:lnTo>
                    <a:pt x="108" y="163"/>
                  </a:lnTo>
                  <a:lnTo>
                    <a:pt x="104" y="163"/>
                  </a:lnTo>
                  <a:lnTo>
                    <a:pt x="104" y="167"/>
                  </a:lnTo>
                  <a:lnTo>
                    <a:pt x="100" y="163"/>
                  </a:lnTo>
                  <a:lnTo>
                    <a:pt x="97" y="167"/>
                  </a:lnTo>
                  <a:lnTo>
                    <a:pt x="97" y="171"/>
                  </a:lnTo>
                  <a:lnTo>
                    <a:pt x="100" y="174"/>
                  </a:lnTo>
                  <a:lnTo>
                    <a:pt x="104" y="174"/>
                  </a:lnTo>
                  <a:lnTo>
                    <a:pt x="111" y="178"/>
                  </a:lnTo>
                  <a:lnTo>
                    <a:pt x="111" y="178"/>
                  </a:lnTo>
                  <a:lnTo>
                    <a:pt x="115" y="182"/>
                  </a:lnTo>
                  <a:lnTo>
                    <a:pt x="122" y="185"/>
                  </a:lnTo>
                  <a:lnTo>
                    <a:pt x="126" y="182"/>
                  </a:lnTo>
                  <a:lnTo>
                    <a:pt x="130" y="185"/>
                  </a:lnTo>
                  <a:lnTo>
                    <a:pt x="130" y="185"/>
                  </a:lnTo>
                  <a:lnTo>
                    <a:pt x="137" y="189"/>
                  </a:lnTo>
                  <a:lnTo>
                    <a:pt x="141" y="18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76" name="Freeform 73"/>
            <p:cNvSpPr>
              <a:spLocks noEditPoints="1"/>
            </p:cNvSpPr>
            <p:nvPr/>
          </p:nvSpPr>
          <p:spPr bwMode="auto">
            <a:xfrm>
              <a:off x="4111604" y="2274041"/>
              <a:ext cx="262473" cy="181415"/>
            </a:xfrm>
            <a:custGeom>
              <a:avLst/>
              <a:gdLst>
                <a:gd name="T0" fmla="*/ 32 w 55"/>
                <a:gd name="T1" fmla="*/ 3 h 38"/>
                <a:gd name="T2" fmla="*/ 33 w 55"/>
                <a:gd name="T3" fmla="*/ 4 h 38"/>
                <a:gd name="T4" fmla="*/ 37 w 55"/>
                <a:gd name="T5" fmla="*/ 6 h 38"/>
                <a:gd name="T6" fmla="*/ 40 w 55"/>
                <a:gd name="T7" fmla="*/ 6 h 38"/>
                <a:gd name="T8" fmla="*/ 43 w 55"/>
                <a:gd name="T9" fmla="*/ 6 h 38"/>
                <a:gd name="T10" fmla="*/ 46 w 55"/>
                <a:gd name="T11" fmla="*/ 6 h 38"/>
                <a:gd name="T12" fmla="*/ 51 w 55"/>
                <a:gd name="T13" fmla="*/ 7 h 38"/>
                <a:gd name="T14" fmla="*/ 50 w 55"/>
                <a:gd name="T15" fmla="*/ 9 h 38"/>
                <a:gd name="T16" fmla="*/ 48 w 55"/>
                <a:gd name="T17" fmla="*/ 12 h 38"/>
                <a:gd name="T18" fmla="*/ 44 w 55"/>
                <a:gd name="T19" fmla="*/ 13 h 38"/>
                <a:gd name="T20" fmla="*/ 42 w 55"/>
                <a:gd name="T21" fmla="*/ 15 h 38"/>
                <a:gd name="T22" fmla="*/ 41 w 55"/>
                <a:gd name="T23" fmla="*/ 16 h 38"/>
                <a:gd name="T24" fmla="*/ 40 w 55"/>
                <a:gd name="T25" fmla="*/ 18 h 38"/>
                <a:gd name="T26" fmla="*/ 37 w 55"/>
                <a:gd name="T27" fmla="*/ 21 h 38"/>
                <a:gd name="T28" fmla="*/ 38 w 55"/>
                <a:gd name="T29" fmla="*/ 24 h 38"/>
                <a:gd name="T30" fmla="*/ 37 w 55"/>
                <a:gd name="T31" fmla="*/ 26 h 38"/>
                <a:gd name="T32" fmla="*/ 35 w 55"/>
                <a:gd name="T33" fmla="*/ 30 h 38"/>
                <a:gd name="T34" fmla="*/ 34 w 55"/>
                <a:gd name="T35" fmla="*/ 31 h 38"/>
                <a:gd name="T36" fmla="*/ 30 w 55"/>
                <a:gd name="T37" fmla="*/ 34 h 38"/>
                <a:gd name="T38" fmla="*/ 28 w 55"/>
                <a:gd name="T39" fmla="*/ 34 h 38"/>
                <a:gd name="T40" fmla="*/ 26 w 55"/>
                <a:gd name="T41" fmla="*/ 34 h 38"/>
                <a:gd name="T42" fmla="*/ 22 w 55"/>
                <a:gd name="T43" fmla="*/ 34 h 38"/>
                <a:gd name="T44" fmla="*/ 19 w 55"/>
                <a:gd name="T45" fmla="*/ 36 h 38"/>
                <a:gd name="T46" fmla="*/ 16 w 55"/>
                <a:gd name="T47" fmla="*/ 37 h 38"/>
                <a:gd name="T48" fmla="*/ 12 w 55"/>
                <a:gd name="T49" fmla="*/ 36 h 38"/>
                <a:gd name="T50" fmla="*/ 10 w 55"/>
                <a:gd name="T51" fmla="*/ 32 h 38"/>
                <a:gd name="T52" fmla="*/ 8 w 55"/>
                <a:gd name="T53" fmla="*/ 31 h 38"/>
                <a:gd name="T54" fmla="*/ 9 w 55"/>
                <a:gd name="T55" fmla="*/ 28 h 38"/>
                <a:gd name="T56" fmla="*/ 8 w 55"/>
                <a:gd name="T57" fmla="*/ 26 h 38"/>
                <a:gd name="T58" fmla="*/ 8 w 55"/>
                <a:gd name="T59" fmla="*/ 22 h 38"/>
                <a:gd name="T60" fmla="*/ 9 w 55"/>
                <a:gd name="T61" fmla="*/ 20 h 38"/>
                <a:gd name="T62" fmla="*/ 10 w 55"/>
                <a:gd name="T63" fmla="*/ 17 h 38"/>
                <a:gd name="T64" fmla="*/ 12 w 55"/>
                <a:gd name="T65" fmla="*/ 12 h 38"/>
                <a:gd name="T66" fmla="*/ 12 w 55"/>
                <a:gd name="T67" fmla="*/ 10 h 38"/>
                <a:gd name="T68" fmla="*/ 9 w 55"/>
                <a:gd name="T69" fmla="*/ 10 h 38"/>
                <a:gd name="T70" fmla="*/ 4 w 55"/>
                <a:gd name="T71" fmla="*/ 9 h 38"/>
                <a:gd name="T72" fmla="*/ 2 w 55"/>
                <a:gd name="T73" fmla="*/ 9 h 38"/>
                <a:gd name="T74" fmla="*/ 2 w 55"/>
                <a:gd name="T75" fmla="*/ 7 h 38"/>
                <a:gd name="T76" fmla="*/ 2 w 55"/>
                <a:gd name="T77" fmla="*/ 6 h 38"/>
                <a:gd name="T78" fmla="*/ 2 w 55"/>
                <a:gd name="T79" fmla="*/ 5 h 38"/>
                <a:gd name="T80" fmla="*/ 1 w 55"/>
                <a:gd name="T81" fmla="*/ 5 h 38"/>
                <a:gd name="T82" fmla="*/ 2 w 55"/>
                <a:gd name="T83" fmla="*/ 2 h 38"/>
                <a:gd name="T84" fmla="*/ 5 w 55"/>
                <a:gd name="T85" fmla="*/ 2 h 38"/>
                <a:gd name="T86" fmla="*/ 6 w 55"/>
                <a:gd name="T87" fmla="*/ 0 h 38"/>
                <a:gd name="T88" fmla="*/ 8 w 55"/>
                <a:gd name="T89" fmla="*/ 0 h 38"/>
                <a:gd name="T90" fmla="*/ 11 w 55"/>
                <a:gd name="T91" fmla="*/ 1 h 38"/>
                <a:gd name="T92" fmla="*/ 14 w 55"/>
                <a:gd name="T93" fmla="*/ 1 h 38"/>
                <a:gd name="T94" fmla="*/ 19 w 55"/>
                <a:gd name="T95" fmla="*/ 2 h 38"/>
                <a:gd name="T96" fmla="*/ 24 w 55"/>
                <a:gd name="T97" fmla="*/ 2 h 38"/>
                <a:gd name="T98" fmla="*/ 27 w 55"/>
                <a:gd name="T99" fmla="*/ 2 h 38"/>
                <a:gd name="T100" fmla="*/ 30 w 55"/>
                <a:gd name="T101" fmla="*/ 2 h 38"/>
                <a:gd name="T102" fmla="*/ 53 w 55"/>
                <a:gd name="T103" fmla="*/ 20 h 38"/>
                <a:gd name="T104" fmla="*/ 55 w 55"/>
                <a:gd name="T105" fmla="*/ 20 h 38"/>
                <a:gd name="T106" fmla="*/ 53 w 55"/>
                <a:gd name="T107" fmla="*/ 20 h 38"/>
                <a:gd name="T108" fmla="*/ 52 w 55"/>
                <a:gd name="T109" fmla="*/ 20 h 38"/>
                <a:gd name="T110" fmla="*/ 49 w 55"/>
                <a:gd name="T111" fmla="*/ 21 h 38"/>
                <a:gd name="T112" fmla="*/ 50 w 55"/>
                <a:gd name="T113" fmla="*/ 22 h 38"/>
                <a:gd name="T114" fmla="*/ 46 w 55"/>
                <a:gd name="T115" fmla="*/ 24 h 38"/>
                <a:gd name="T116" fmla="*/ 44 w 55"/>
                <a:gd name="T117" fmla="*/ 2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38">
                  <a:moveTo>
                    <a:pt x="31" y="2"/>
                  </a:moveTo>
                  <a:cubicBezTo>
                    <a:pt x="32" y="2"/>
                    <a:pt x="32" y="2"/>
                    <a:pt x="32" y="2"/>
                  </a:cubicBezTo>
                  <a:cubicBezTo>
                    <a:pt x="32" y="3"/>
                    <a:pt x="32" y="3"/>
                    <a:pt x="32" y="3"/>
                  </a:cubicBezTo>
                  <a:cubicBezTo>
                    <a:pt x="33" y="3"/>
                    <a:pt x="33" y="3"/>
                    <a:pt x="33" y="3"/>
                  </a:cubicBezTo>
                  <a:cubicBezTo>
                    <a:pt x="33" y="4"/>
                    <a:pt x="33" y="4"/>
                    <a:pt x="33" y="4"/>
                  </a:cubicBezTo>
                  <a:cubicBezTo>
                    <a:pt x="33" y="4"/>
                    <a:pt x="33" y="4"/>
                    <a:pt x="33" y="4"/>
                  </a:cubicBezTo>
                  <a:cubicBezTo>
                    <a:pt x="34" y="4"/>
                    <a:pt x="34" y="4"/>
                    <a:pt x="34" y="4"/>
                  </a:cubicBezTo>
                  <a:cubicBezTo>
                    <a:pt x="36" y="5"/>
                    <a:pt x="36" y="5"/>
                    <a:pt x="36" y="5"/>
                  </a:cubicBezTo>
                  <a:cubicBezTo>
                    <a:pt x="37" y="6"/>
                    <a:pt x="37" y="6"/>
                    <a:pt x="37" y="6"/>
                  </a:cubicBezTo>
                  <a:cubicBezTo>
                    <a:pt x="38" y="5"/>
                    <a:pt x="38" y="5"/>
                    <a:pt x="38" y="5"/>
                  </a:cubicBezTo>
                  <a:cubicBezTo>
                    <a:pt x="39" y="6"/>
                    <a:pt x="39" y="6"/>
                    <a:pt x="39" y="6"/>
                  </a:cubicBezTo>
                  <a:cubicBezTo>
                    <a:pt x="40" y="6"/>
                    <a:pt x="40" y="6"/>
                    <a:pt x="40" y="6"/>
                  </a:cubicBezTo>
                  <a:cubicBezTo>
                    <a:pt x="40" y="6"/>
                    <a:pt x="40" y="6"/>
                    <a:pt x="40" y="6"/>
                  </a:cubicBezTo>
                  <a:cubicBezTo>
                    <a:pt x="41" y="6"/>
                    <a:pt x="41" y="6"/>
                    <a:pt x="41" y="6"/>
                  </a:cubicBezTo>
                  <a:cubicBezTo>
                    <a:pt x="43" y="6"/>
                    <a:pt x="43" y="6"/>
                    <a:pt x="43" y="6"/>
                  </a:cubicBezTo>
                  <a:cubicBezTo>
                    <a:pt x="44" y="6"/>
                    <a:pt x="44" y="6"/>
                    <a:pt x="44" y="6"/>
                  </a:cubicBezTo>
                  <a:cubicBezTo>
                    <a:pt x="45" y="6"/>
                    <a:pt x="45" y="6"/>
                    <a:pt x="45" y="6"/>
                  </a:cubicBezTo>
                  <a:cubicBezTo>
                    <a:pt x="46" y="6"/>
                    <a:pt x="46" y="6"/>
                    <a:pt x="46" y="6"/>
                  </a:cubicBezTo>
                  <a:cubicBezTo>
                    <a:pt x="48" y="6"/>
                    <a:pt x="48" y="6"/>
                    <a:pt x="48" y="6"/>
                  </a:cubicBezTo>
                  <a:cubicBezTo>
                    <a:pt x="50" y="7"/>
                    <a:pt x="50" y="7"/>
                    <a:pt x="50" y="7"/>
                  </a:cubicBezTo>
                  <a:cubicBezTo>
                    <a:pt x="51" y="7"/>
                    <a:pt x="51" y="7"/>
                    <a:pt x="51" y="7"/>
                  </a:cubicBezTo>
                  <a:cubicBezTo>
                    <a:pt x="51" y="8"/>
                    <a:pt x="51" y="8"/>
                    <a:pt x="51" y="8"/>
                  </a:cubicBezTo>
                  <a:cubicBezTo>
                    <a:pt x="50" y="8"/>
                    <a:pt x="50" y="8"/>
                    <a:pt x="50" y="8"/>
                  </a:cubicBezTo>
                  <a:cubicBezTo>
                    <a:pt x="50" y="9"/>
                    <a:pt x="50" y="9"/>
                    <a:pt x="50" y="9"/>
                  </a:cubicBezTo>
                  <a:cubicBezTo>
                    <a:pt x="50" y="10"/>
                    <a:pt x="50" y="10"/>
                    <a:pt x="50" y="10"/>
                  </a:cubicBezTo>
                  <a:cubicBezTo>
                    <a:pt x="50" y="11"/>
                    <a:pt x="50" y="11"/>
                    <a:pt x="50" y="11"/>
                  </a:cubicBezTo>
                  <a:cubicBezTo>
                    <a:pt x="48" y="12"/>
                    <a:pt x="48" y="12"/>
                    <a:pt x="48" y="12"/>
                  </a:cubicBezTo>
                  <a:cubicBezTo>
                    <a:pt x="48" y="12"/>
                    <a:pt x="47" y="13"/>
                    <a:pt x="47" y="13"/>
                  </a:cubicBezTo>
                  <a:cubicBezTo>
                    <a:pt x="47" y="13"/>
                    <a:pt x="46" y="13"/>
                    <a:pt x="46" y="13"/>
                  </a:cubicBezTo>
                  <a:cubicBezTo>
                    <a:pt x="44" y="13"/>
                    <a:pt x="44" y="13"/>
                    <a:pt x="44" y="13"/>
                  </a:cubicBezTo>
                  <a:cubicBezTo>
                    <a:pt x="43" y="14"/>
                    <a:pt x="43" y="14"/>
                    <a:pt x="43" y="14"/>
                  </a:cubicBezTo>
                  <a:cubicBezTo>
                    <a:pt x="42" y="15"/>
                    <a:pt x="42" y="15"/>
                    <a:pt x="42" y="15"/>
                  </a:cubicBezTo>
                  <a:cubicBezTo>
                    <a:pt x="42" y="15"/>
                    <a:pt x="42" y="15"/>
                    <a:pt x="42" y="15"/>
                  </a:cubicBezTo>
                  <a:cubicBezTo>
                    <a:pt x="42" y="16"/>
                    <a:pt x="42" y="16"/>
                    <a:pt x="42" y="16"/>
                  </a:cubicBezTo>
                  <a:cubicBezTo>
                    <a:pt x="42" y="16"/>
                    <a:pt x="42" y="16"/>
                    <a:pt x="42" y="16"/>
                  </a:cubicBezTo>
                  <a:cubicBezTo>
                    <a:pt x="41" y="16"/>
                    <a:pt x="41" y="16"/>
                    <a:pt x="41" y="16"/>
                  </a:cubicBezTo>
                  <a:cubicBezTo>
                    <a:pt x="42" y="16"/>
                    <a:pt x="42" y="16"/>
                    <a:pt x="42" y="16"/>
                  </a:cubicBezTo>
                  <a:cubicBezTo>
                    <a:pt x="41" y="16"/>
                    <a:pt x="41" y="16"/>
                    <a:pt x="41" y="16"/>
                  </a:cubicBezTo>
                  <a:cubicBezTo>
                    <a:pt x="40" y="18"/>
                    <a:pt x="40" y="18"/>
                    <a:pt x="40" y="18"/>
                  </a:cubicBezTo>
                  <a:cubicBezTo>
                    <a:pt x="39" y="18"/>
                    <a:pt x="39" y="18"/>
                    <a:pt x="39" y="18"/>
                  </a:cubicBezTo>
                  <a:cubicBezTo>
                    <a:pt x="37" y="21"/>
                    <a:pt x="37" y="21"/>
                    <a:pt x="37" y="21"/>
                  </a:cubicBezTo>
                  <a:cubicBezTo>
                    <a:pt x="37" y="21"/>
                    <a:pt x="37" y="21"/>
                    <a:pt x="37" y="21"/>
                  </a:cubicBezTo>
                  <a:cubicBezTo>
                    <a:pt x="37" y="23"/>
                    <a:pt x="37" y="23"/>
                    <a:pt x="37" y="23"/>
                  </a:cubicBezTo>
                  <a:cubicBezTo>
                    <a:pt x="38" y="23"/>
                    <a:pt x="38" y="23"/>
                    <a:pt x="38" y="23"/>
                  </a:cubicBezTo>
                  <a:cubicBezTo>
                    <a:pt x="38" y="24"/>
                    <a:pt x="38" y="24"/>
                    <a:pt x="38" y="24"/>
                  </a:cubicBezTo>
                  <a:cubicBezTo>
                    <a:pt x="39" y="25"/>
                    <a:pt x="39" y="25"/>
                    <a:pt x="39" y="25"/>
                  </a:cubicBezTo>
                  <a:cubicBezTo>
                    <a:pt x="38" y="26"/>
                    <a:pt x="38" y="26"/>
                    <a:pt x="38" y="26"/>
                  </a:cubicBezTo>
                  <a:cubicBezTo>
                    <a:pt x="37" y="26"/>
                    <a:pt x="37" y="26"/>
                    <a:pt x="37" y="26"/>
                  </a:cubicBezTo>
                  <a:cubicBezTo>
                    <a:pt x="37" y="27"/>
                    <a:pt x="37" y="27"/>
                    <a:pt x="37" y="27"/>
                  </a:cubicBezTo>
                  <a:cubicBezTo>
                    <a:pt x="36" y="29"/>
                    <a:pt x="36" y="29"/>
                    <a:pt x="36" y="29"/>
                  </a:cubicBezTo>
                  <a:cubicBezTo>
                    <a:pt x="35" y="30"/>
                    <a:pt x="35" y="30"/>
                    <a:pt x="35" y="30"/>
                  </a:cubicBezTo>
                  <a:cubicBezTo>
                    <a:pt x="36" y="30"/>
                    <a:pt x="36" y="30"/>
                    <a:pt x="36" y="30"/>
                  </a:cubicBezTo>
                  <a:cubicBezTo>
                    <a:pt x="35" y="31"/>
                    <a:pt x="35" y="31"/>
                    <a:pt x="35" y="31"/>
                  </a:cubicBezTo>
                  <a:cubicBezTo>
                    <a:pt x="34" y="31"/>
                    <a:pt x="34" y="31"/>
                    <a:pt x="34" y="31"/>
                  </a:cubicBezTo>
                  <a:cubicBezTo>
                    <a:pt x="31" y="32"/>
                    <a:pt x="31" y="32"/>
                    <a:pt x="31" y="32"/>
                  </a:cubicBezTo>
                  <a:cubicBezTo>
                    <a:pt x="31" y="33"/>
                    <a:pt x="31" y="33"/>
                    <a:pt x="31" y="33"/>
                  </a:cubicBezTo>
                  <a:cubicBezTo>
                    <a:pt x="30" y="34"/>
                    <a:pt x="30" y="34"/>
                    <a:pt x="30" y="34"/>
                  </a:cubicBezTo>
                  <a:cubicBezTo>
                    <a:pt x="29" y="34"/>
                    <a:pt x="29" y="34"/>
                    <a:pt x="29" y="34"/>
                  </a:cubicBezTo>
                  <a:cubicBezTo>
                    <a:pt x="28" y="33"/>
                    <a:pt x="28" y="33"/>
                    <a:pt x="28" y="33"/>
                  </a:cubicBezTo>
                  <a:cubicBezTo>
                    <a:pt x="28" y="34"/>
                    <a:pt x="28" y="34"/>
                    <a:pt x="28" y="34"/>
                  </a:cubicBezTo>
                  <a:cubicBezTo>
                    <a:pt x="27" y="35"/>
                    <a:pt x="27" y="35"/>
                    <a:pt x="27" y="35"/>
                  </a:cubicBezTo>
                  <a:cubicBezTo>
                    <a:pt x="27" y="34"/>
                    <a:pt x="27" y="34"/>
                    <a:pt x="27" y="34"/>
                  </a:cubicBezTo>
                  <a:cubicBezTo>
                    <a:pt x="26" y="34"/>
                    <a:pt x="26" y="34"/>
                    <a:pt x="26" y="34"/>
                  </a:cubicBezTo>
                  <a:cubicBezTo>
                    <a:pt x="25" y="34"/>
                    <a:pt x="25" y="34"/>
                    <a:pt x="25" y="34"/>
                  </a:cubicBezTo>
                  <a:cubicBezTo>
                    <a:pt x="24" y="34"/>
                    <a:pt x="24" y="34"/>
                    <a:pt x="24" y="34"/>
                  </a:cubicBezTo>
                  <a:cubicBezTo>
                    <a:pt x="22" y="34"/>
                    <a:pt x="22" y="34"/>
                    <a:pt x="22" y="34"/>
                  </a:cubicBezTo>
                  <a:cubicBezTo>
                    <a:pt x="22" y="34"/>
                    <a:pt x="22" y="34"/>
                    <a:pt x="22" y="34"/>
                  </a:cubicBezTo>
                  <a:cubicBezTo>
                    <a:pt x="20" y="34"/>
                    <a:pt x="20" y="34"/>
                    <a:pt x="20" y="34"/>
                  </a:cubicBezTo>
                  <a:cubicBezTo>
                    <a:pt x="19" y="36"/>
                    <a:pt x="19" y="36"/>
                    <a:pt x="19" y="36"/>
                  </a:cubicBezTo>
                  <a:cubicBezTo>
                    <a:pt x="17" y="36"/>
                    <a:pt x="17" y="36"/>
                    <a:pt x="17" y="36"/>
                  </a:cubicBezTo>
                  <a:cubicBezTo>
                    <a:pt x="16" y="36"/>
                    <a:pt x="16" y="36"/>
                    <a:pt x="16" y="36"/>
                  </a:cubicBezTo>
                  <a:cubicBezTo>
                    <a:pt x="16" y="37"/>
                    <a:pt x="16" y="37"/>
                    <a:pt x="16" y="37"/>
                  </a:cubicBezTo>
                  <a:cubicBezTo>
                    <a:pt x="15" y="38"/>
                    <a:pt x="15" y="38"/>
                    <a:pt x="15" y="38"/>
                  </a:cubicBezTo>
                  <a:cubicBezTo>
                    <a:pt x="14" y="37"/>
                    <a:pt x="14" y="37"/>
                    <a:pt x="14" y="37"/>
                  </a:cubicBezTo>
                  <a:cubicBezTo>
                    <a:pt x="12" y="36"/>
                    <a:pt x="12" y="36"/>
                    <a:pt x="12" y="36"/>
                  </a:cubicBezTo>
                  <a:cubicBezTo>
                    <a:pt x="11" y="34"/>
                    <a:pt x="11" y="34"/>
                    <a:pt x="11" y="34"/>
                  </a:cubicBezTo>
                  <a:cubicBezTo>
                    <a:pt x="12" y="34"/>
                    <a:pt x="12" y="34"/>
                    <a:pt x="12" y="34"/>
                  </a:cubicBezTo>
                  <a:cubicBezTo>
                    <a:pt x="10" y="32"/>
                    <a:pt x="10" y="32"/>
                    <a:pt x="10" y="32"/>
                  </a:cubicBezTo>
                  <a:cubicBezTo>
                    <a:pt x="8" y="32"/>
                    <a:pt x="8" y="32"/>
                    <a:pt x="8" y="32"/>
                  </a:cubicBezTo>
                  <a:cubicBezTo>
                    <a:pt x="8" y="32"/>
                    <a:pt x="8" y="32"/>
                    <a:pt x="8" y="32"/>
                  </a:cubicBezTo>
                  <a:cubicBezTo>
                    <a:pt x="8" y="31"/>
                    <a:pt x="8" y="31"/>
                    <a:pt x="8" y="31"/>
                  </a:cubicBezTo>
                  <a:cubicBezTo>
                    <a:pt x="7" y="30"/>
                    <a:pt x="7" y="30"/>
                    <a:pt x="7" y="30"/>
                  </a:cubicBezTo>
                  <a:cubicBezTo>
                    <a:pt x="8" y="29"/>
                    <a:pt x="8" y="29"/>
                    <a:pt x="8" y="29"/>
                  </a:cubicBezTo>
                  <a:cubicBezTo>
                    <a:pt x="9" y="28"/>
                    <a:pt x="9" y="28"/>
                    <a:pt x="9" y="28"/>
                  </a:cubicBezTo>
                  <a:cubicBezTo>
                    <a:pt x="9" y="27"/>
                    <a:pt x="9" y="27"/>
                    <a:pt x="9" y="27"/>
                  </a:cubicBezTo>
                  <a:cubicBezTo>
                    <a:pt x="8" y="27"/>
                    <a:pt x="8" y="27"/>
                    <a:pt x="8" y="27"/>
                  </a:cubicBezTo>
                  <a:cubicBezTo>
                    <a:pt x="8" y="26"/>
                    <a:pt x="8" y="26"/>
                    <a:pt x="8" y="26"/>
                  </a:cubicBezTo>
                  <a:cubicBezTo>
                    <a:pt x="9" y="24"/>
                    <a:pt x="9" y="24"/>
                    <a:pt x="9" y="24"/>
                  </a:cubicBezTo>
                  <a:cubicBezTo>
                    <a:pt x="9" y="23"/>
                    <a:pt x="9" y="23"/>
                    <a:pt x="9" y="23"/>
                  </a:cubicBezTo>
                  <a:cubicBezTo>
                    <a:pt x="8" y="22"/>
                    <a:pt x="8" y="22"/>
                    <a:pt x="8" y="22"/>
                  </a:cubicBezTo>
                  <a:cubicBezTo>
                    <a:pt x="7" y="20"/>
                    <a:pt x="7" y="20"/>
                    <a:pt x="7" y="20"/>
                  </a:cubicBezTo>
                  <a:cubicBezTo>
                    <a:pt x="8" y="20"/>
                    <a:pt x="8" y="20"/>
                    <a:pt x="8" y="20"/>
                  </a:cubicBezTo>
                  <a:cubicBezTo>
                    <a:pt x="9" y="20"/>
                    <a:pt x="9" y="20"/>
                    <a:pt x="9" y="20"/>
                  </a:cubicBezTo>
                  <a:cubicBezTo>
                    <a:pt x="10" y="19"/>
                    <a:pt x="10" y="19"/>
                    <a:pt x="10" y="19"/>
                  </a:cubicBezTo>
                  <a:cubicBezTo>
                    <a:pt x="9" y="18"/>
                    <a:pt x="9" y="18"/>
                    <a:pt x="9" y="18"/>
                  </a:cubicBezTo>
                  <a:cubicBezTo>
                    <a:pt x="10" y="17"/>
                    <a:pt x="10" y="17"/>
                    <a:pt x="10" y="17"/>
                  </a:cubicBezTo>
                  <a:cubicBezTo>
                    <a:pt x="10" y="15"/>
                    <a:pt x="10" y="15"/>
                    <a:pt x="10" y="15"/>
                  </a:cubicBezTo>
                  <a:cubicBezTo>
                    <a:pt x="10" y="14"/>
                    <a:pt x="10" y="14"/>
                    <a:pt x="10" y="14"/>
                  </a:cubicBezTo>
                  <a:cubicBezTo>
                    <a:pt x="12" y="12"/>
                    <a:pt x="12" y="12"/>
                    <a:pt x="12" y="12"/>
                  </a:cubicBezTo>
                  <a:cubicBezTo>
                    <a:pt x="12" y="12"/>
                    <a:pt x="12" y="12"/>
                    <a:pt x="12" y="12"/>
                  </a:cubicBezTo>
                  <a:cubicBezTo>
                    <a:pt x="13" y="11"/>
                    <a:pt x="13" y="11"/>
                    <a:pt x="13" y="11"/>
                  </a:cubicBezTo>
                  <a:cubicBezTo>
                    <a:pt x="12" y="10"/>
                    <a:pt x="12" y="10"/>
                    <a:pt x="12" y="10"/>
                  </a:cubicBezTo>
                  <a:cubicBezTo>
                    <a:pt x="12" y="9"/>
                    <a:pt x="12" y="9"/>
                    <a:pt x="12" y="9"/>
                  </a:cubicBezTo>
                  <a:cubicBezTo>
                    <a:pt x="9" y="9"/>
                    <a:pt x="9" y="9"/>
                    <a:pt x="9" y="9"/>
                  </a:cubicBezTo>
                  <a:cubicBezTo>
                    <a:pt x="9" y="10"/>
                    <a:pt x="9" y="10"/>
                    <a:pt x="9" y="10"/>
                  </a:cubicBezTo>
                  <a:cubicBezTo>
                    <a:pt x="6" y="9"/>
                    <a:pt x="6" y="9"/>
                    <a:pt x="6" y="9"/>
                  </a:cubicBezTo>
                  <a:cubicBezTo>
                    <a:pt x="5" y="10"/>
                    <a:pt x="5" y="10"/>
                    <a:pt x="5" y="10"/>
                  </a:cubicBezTo>
                  <a:cubicBezTo>
                    <a:pt x="4" y="9"/>
                    <a:pt x="4" y="9"/>
                    <a:pt x="4" y="9"/>
                  </a:cubicBezTo>
                  <a:cubicBezTo>
                    <a:pt x="4" y="9"/>
                    <a:pt x="4" y="9"/>
                    <a:pt x="4" y="9"/>
                  </a:cubicBezTo>
                  <a:cubicBezTo>
                    <a:pt x="4" y="8"/>
                    <a:pt x="4" y="8"/>
                    <a:pt x="4" y="8"/>
                  </a:cubicBezTo>
                  <a:cubicBezTo>
                    <a:pt x="2" y="9"/>
                    <a:pt x="2" y="9"/>
                    <a:pt x="2" y="9"/>
                  </a:cubicBezTo>
                  <a:cubicBezTo>
                    <a:pt x="2" y="8"/>
                    <a:pt x="2" y="8"/>
                    <a:pt x="2" y="8"/>
                  </a:cubicBezTo>
                  <a:cubicBezTo>
                    <a:pt x="3" y="8"/>
                    <a:pt x="3" y="8"/>
                    <a:pt x="3" y="8"/>
                  </a:cubicBezTo>
                  <a:cubicBezTo>
                    <a:pt x="2" y="7"/>
                    <a:pt x="2" y="7"/>
                    <a:pt x="2" y="7"/>
                  </a:cubicBezTo>
                  <a:cubicBezTo>
                    <a:pt x="3" y="7"/>
                    <a:pt x="3" y="7"/>
                    <a:pt x="3" y="7"/>
                  </a:cubicBezTo>
                  <a:cubicBezTo>
                    <a:pt x="2" y="7"/>
                    <a:pt x="2" y="7"/>
                    <a:pt x="2" y="7"/>
                  </a:cubicBezTo>
                  <a:cubicBezTo>
                    <a:pt x="2" y="6"/>
                    <a:pt x="2" y="6"/>
                    <a:pt x="2" y="6"/>
                  </a:cubicBezTo>
                  <a:cubicBezTo>
                    <a:pt x="2" y="6"/>
                    <a:pt x="2" y="6"/>
                    <a:pt x="2" y="6"/>
                  </a:cubicBezTo>
                  <a:cubicBezTo>
                    <a:pt x="1" y="6"/>
                    <a:pt x="1" y="6"/>
                    <a:pt x="1" y="6"/>
                  </a:cubicBezTo>
                  <a:cubicBezTo>
                    <a:pt x="2" y="5"/>
                    <a:pt x="2" y="5"/>
                    <a:pt x="2" y="5"/>
                  </a:cubicBezTo>
                  <a:cubicBezTo>
                    <a:pt x="1" y="5"/>
                    <a:pt x="1" y="5"/>
                    <a:pt x="1" y="5"/>
                  </a:cubicBezTo>
                  <a:cubicBezTo>
                    <a:pt x="1" y="5"/>
                    <a:pt x="1" y="5"/>
                    <a:pt x="1" y="5"/>
                  </a:cubicBezTo>
                  <a:cubicBezTo>
                    <a:pt x="1" y="5"/>
                    <a:pt x="1" y="5"/>
                    <a:pt x="1" y="5"/>
                  </a:cubicBezTo>
                  <a:cubicBezTo>
                    <a:pt x="0" y="4"/>
                    <a:pt x="0" y="4"/>
                    <a:pt x="0" y="4"/>
                  </a:cubicBezTo>
                  <a:cubicBezTo>
                    <a:pt x="1" y="3"/>
                    <a:pt x="1" y="3"/>
                    <a:pt x="1" y="3"/>
                  </a:cubicBezTo>
                  <a:cubicBezTo>
                    <a:pt x="2" y="2"/>
                    <a:pt x="2" y="2"/>
                    <a:pt x="2" y="2"/>
                  </a:cubicBezTo>
                  <a:cubicBezTo>
                    <a:pt x="3" y="3"/>
                    <a:pt x="3" y="3"/>
                    <a:pt x="3" y="3"/>
                  </a:cubicBezTo>
                  <a:cubicBezTo>
                    <a:pt x="4" y="3"/>
                    <a:pt x="4" y="3"/>
                    <a:pt x="4" y="3"/>
                  </a:cubicBezTo>
                  <a:cubicBezTo>
                    <a:pt x="5" y="2"/>
                    <a:pt x="5" y="2"/>
                    <a:pt x="5" y="2"/>
                  </a:cubicBezTo>
                  <a:cubicBezTo>
                    <a:pt x="5" y="2"/>
                    <a:pt x="5" y="2"/>
                    <a:pt x="5" y="2"/>
                  </a:cubicBezTo>
                  <a:cubicBezTo>
                    <a:pt x="4" y="1"/>
                    <a:pt x="4" y="1"/>
                    <a:pt x="4" y="1"/>
                  </a:cubicBezTo>
                  <a:cubicBezTo>
                    <a:pt x="6" y="0"/>
                    <a:pt x="6" y="0"/>
                    <a:pt x="6" y="0"/>
                  </a:cubicBezTo>
                  <a:cubicBezTo>
                    <a:pt x="6" y="1"/>
                    <a:pt x="6" y="1"/>
                    <a:pt x="6" y="1"/>
                  </a:cubicBezTo>
                  <a:cubicBezTo>
                    <a:pt x="7" y="0"/>
                    <a:pt x="7" y="0"/>
                    <a:pt x="7" y="0"/>
                  </a:cubicBezTo>
                  <a:cubicBezTo>
                    <a:pt x="8" y="0"/>
                    <a:pt x="8" y="0"/>
                    <a:pt x="8" y="0"/>
                  </a:cubicBezTo>
                  <a:cubicBezTo>
                    <a:pt x="9" y="2"/>
                    <a:pt x="9" y="2"/>
                    <a:pt x="9" y="2"/>
                  </a:cubicBezTo>
                  <a:cubicBezTo>
                    <a:pt x="10" y="1"/>
                    <a:pt x="10" y="1"/>
                    <a:pt x="10" y="1"/>
                  </a:cubicBezTo>
                  <a:cubicBezTo>
                    <a:pt x="11" y="1"/>
                    <a:pt x="11" y="1"/>
                    <a:pt x="11" y="1"/>
                  </a:cubicBezTo>
                  <a:cubicBezTo>
                    <a:pt x="12" y="1"/>
                    <a:pt x="12" y="1"/>
                    <a:pt x="12" y="1"/>
                  </a:cubicBezTo>
                  <a:cubicBezTo>
                    <a:pt x="13" y="1"/>
                    <a:pt x="13" y="1"/>
                    <a:pt x="13" y="1"/>
                  </a:cubicBezTo>
                  <a:cubicBezTo>
                    <a:pt x="14" y="1"/>
                    <a:pt x="14" y="1"/>
                    <a:pt x="14" y="1"/>
                  </a:cubicBezTo>
                  <a:cubicBezTo>
                    <a:pt x="15" y="1"/>
                    <a:pt x="15" y="1"/>
                    <a:pt x="15" y="1"/>
                  </a:cubicBezTo>
                  <a:cubicBezTo>
                    <a:pt x="16" y="1"/>
                    <a:pt x="16" y="1"/>
                    <a:pt x="16" y="1"/>
                  </a:cubicBezTo>
                  <a:cubicBezTo>
                    <a:pt x="19" y="2"/>
                    <a:pt x="19" y="2"/>
                    <a:pt x="19" y="2"/>
                  </a:cubicBezTo>
                  <a:cubicBezTo>
                    <a:pt x="20" y="2"/>
                    <a:pt x="20" y="2"/>
                    <a:pt x="20" y="2"/>
                  </a:cubicBezTo>
                  <a:cubicBezTo>
                    <a:pt x="22" y="1"/>
                    <a:pt x="22" y="1"/>
                    <a:pt x="22" y="1"/>
                  </a:cubicBezTo>
                  <a:cubicBezTo>
                    <a:pt x="24" y="2"/>
                    <a:pt x="24" y="2"/>
                    <a:pt x="24" y="2"/>
                  </a:cubicBezTo>
                  <a:cubicBezTo>
                    <a:pt x="24" y="2"/>
                    <a:pt x="24" y="2"/>
                    <a:pt x="24" y="2"/>
                  </a:cubicBezTo>
                  <a:cubicBezTo>
                    <a:pt x="26" y="2"/>
                    <a:pt x="26" y="2"/>
                    <a:pt x="26" y="2"/>
                  </a:cubicBezTo>
                  <a:cubicBezTo>
                    <a:pt x="27" y="2"/>
                    <a:pt x="27" y="2"/>
                    <a:pt x="27" y="2"/>
                  </a:cubicBezTo>
                  <a:cubicBezTo>
                    <a:pt x="28" y="2"/>
                    <a:pt x="28" y="2"/>
                    <a:pt x="28" y="2"/>
                  </a:cubicBezTo>
                  <a:cubicBezTo>
                    <a:pt x="30" y="3"/>
                    <a:pt x="30" y="3"/>
                    <a:pt x="30" y="3"/>
                  </a:cubicBezTo>
                  <a:cubicBezTo>
                    <a:pt x="30" y="2"/>
                    <a:pt x="30" y="2"/>
                    <a:pt x="30" y="2"/>
                  </a:cubicBezTo>
                  <a:cubicBezTo>
                    <a:pt x="31" y="2"/>
                    <a:pt x="31" y="2"/>
                    <a:pt x="31" y="2"/>
                  </a:cubicBezTo>
                  <a:cubicBezTo>
                    <a:pt x="31" y="2"/>
                    <a:pt x="31" y="2"/>
                    <a:pt x="31" y="2"/>
                  </a:cubicBezTo>
                  <a:close/>
                  <a:moveTo>
                    <a:pt x="53" y="20"/>
                  </a:moveTo>
                  <a:cubicBezTo>
                    <a:pt x="54" y="20"/>
                    <a:pt x="54" y="20"/>
                    <a:pt x="54" y="20"/>
                  </a:cubicBezTo>
                  <a:cubicBezTo>
                    <a:pt x="55" y="20"/>
                    <a:pt x="55" y="20"/>
                    <a:pt x="55" y="20"/>
                  </a:cubicBezTo>
                  <a:cubicBezTo>
                    <a:pt x="55" y="20"/>
                    <a:pt x="55" y="20"/>
                    <a:pt x="55" y="20"/>
                  </a:cubicBezTo>
                  <a:cubicBezTo>
                    <a:pt x="54" y="19"/>
                    <a:pt x="54" y="19"/>
                    <a:pt x="54" y="19"/>
                  </a:cubicBezTo>
                  <a:cubicBezTo>
                    <a:pt x="53" y="19"/>
                    <a:pt x="53" y="19"/>
                    <a:pt x="53" y="19"/>
                  </a:cubicBezTo>
                  <a:cubicBezTo>
                    <a:pt x="53" y="20"/>
                    <a:pt x="53" y="20"/>
                    <a:pt x="53" y="20"/>
                  </a:cubicBezTo>
                  <a:close/>
                  <a:moveTo>
                    <a:pt x="50" y="22"/>
                  </a:moveTo>
                  <a:cubicBezTo>
                    <a:pt x="51" y="21"/>
                    <a:pt x="51" y="21"/>
                    <a:pt x="51" y="21"/>
                  </a:cubicBezTo>
                  <a:cubicBezTo>
                    <a:pt x="52" y="20"/>
                    <a:pt x="52" y="20"/>
                    <a:pt x="52" y="20"/>
                  </a:cubicBezTo>
                  <a:cubicBezTo>
                    <a:pt x="51" y="20"/>
                    <a:pt x="51" y="20"/>
                    <a:pt x="51" y="20"/>
                  </a:cubicBezTo>
                  <a:cubicBezTo>
                    <a:pt x="50" y="20"/>
                    <a:pt x="50" y="20"/>
                    <a:pt x="50" y="20"/>
                  </a:cubicBezTo>
                  <a:cubicBezTo>
                    <a:pt x="49" y="21"/>
                    <a:pt x="49" y="21"/>
                    <a:pt x="49" y="21"/>
                  </a:cubicBezTo>
                  <a:cubicBezTo>
                    <a:pt x="49" y="22"/>
                    <a:pt x="49" y="22"/>
                    <a:pt x="49" y="22"/>
                  </a:cubicBezTo>
                  <a:cubicBezTo>
                    <a:pt x="49" y="22"/>
                    <a:pt x="49" y="22"/>
                    <a:pt x="49" y="22"/>
                  </a:cubicBezTo>
                  <a:cubicBezTo>
                    <a:pt x="50" y="22"/>
                    <a:pt x="50" y="22"/>
                    <a:pt x="50" y="22"/>
                  </a:cubicBezTo>
                  <a:close/>
                  <a:moveTo>
                    <a:pt x="45" y="25"/>
                  </a:moveTo>
                  <a:cubicBezTo>
                    <a:pt x="45" y="24"/>
                    <a:pt x="45" y="24"/>
                    <a:pt x="45" y="24"/>
                  </a:cubicBezTo>
                  <a:cubicBezTo>
                    <a:pt x="46" y="24"/>
                    <a:pt x="46" y="24"/>
                    <a:pt x="46" y="24"/>
                  </a:cubicBezTo>
                  <a:cubicBezTo>
                    <a:pt x="45" y="23"/>
                    <a:pt x="45" y="23"/>
                    <a:pt x="45" y="23"/>
                  </a:cubicBezTo>
                  <a:cubicBezTo>
                    <a:pt x="44" y="24"/>
                    <a:pt x="44" y="24"/>
                    <a:pt x="44" y="24"/>
                  </a:cubicBezTo>
                  <a:cubicBezTo>
                    <a:pt x="44" y="24"/>
                    <a:pt x="44" y="24"/>
                    <a:pt x="44" y="24"/>
                  </a:cubicBezTo>
                  <a:lnTo>
                    <a:pt x="45" y="2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77" name="Freeform 74"/>
            <p:cNvSpPr/>
            <p:nvPr/>
          </p:nvSpPr>
          <p:spPr bwMode="auto">
            <a:xfrm>
              <a:off x="4107747" y="2312640"/>
              <a:ext cx="65619" cy="119657"/>
            </a:xfrm>
            <a:custGeom>
              <a:avLst/>
              <a:gdLst>
                <a:gd name="T0" fmla="*/ 33 w 51"/>
                <a:gd name="T1" fmla="*/ 85 h 93"/>
                <a:gd name="T2" fmla="*/ 33 w 51"/>
                <a:gd name="T3" fmla="*/ 78 h 93"/>
                <a:gd name="T4" fmla="*/ 37 w 51"/>
                <a:gd name="T5" fmla="*/ 70 h 93"/>
                <a:gd name="T6" fmla="*/ 33 w 51"/>
                <a:gd name="T7" fmla="*/ 67 h 93"/>
                <a:gd name="T8" fmla="*/ 37 w 51"/>
                <a:gd name="T9" fmla="*/ 56 h 93"/>
                <a:gd name="T10" fmla="*/ 29 w 51"/>
                <a:gd name="T11" fmla="*/ 44 h 93"/>
                <a:gd name="T12" fmla="*/ 37 w 51"/>
                <a:gd name="T13" fmla="*/ 44 h 93"/>
                <a:gd name="T14" fmla="*/ 37 w 51"/>
                <a:gd name="T15" fmla="*/ 37 h 93"/>
                <a:gd name="T16" fmla="*/ 40 w 51"/>
                <a:gd name="T17" fmla="*/ 26 h 93"/>
                <a:gd name="T18" fmla="*/ 48 w 51"/>
                <a:gd name="T19" fmla="*/ 15 h 93"/>
                <a:gd name="T20" fmla="*/ 51 w 51"/>
                <a:gd name="T21" fmla="*/ 11 h 93"/>
                <a:gd name="T22" fmla="*/ 48 w 51"/>
                <a:gd name="T23" fmla="*/ 4 h 93"/>
                <a:gd name="T24" fmla="*/ 37 w 51"/>
                <a:gd name="T25" fmla="*/ 7 h 93"/>
                <a:gd name="T26" fmla="*/ 22 w 51"/>
                <a:gd name="T27" fmla="*/ 7 h 93"/>
                <a:gd name="T28" fmla="*/ 18 w 51"/>
                <a:gd name="T29" fmla="*/ 4 h 93"/>
                <a:gd name="T30" fmla="*/ 11 w 51"/>
                <a:gd name="T31" fmla="*/ 4 h 93"/>
                <a:gd name="T32" fmla="*/ 11 w 51"/>
                <a:gd name="T33" fmla="*/ 11 h 93"/>
                <a:gd name="T34" fmla="*/ 11 w 51"/>
                <a:gd name="T35" fmla="*/ 22 h 93"/>
                <a:gd name="T36" fmla="*/ 14 w 51"/>
                <a:gd name="T37" fmla="*/ 26 h 93"/>
                <a:gd name="T38" fmla="*/ 11 w 51"/>
                <a:gd name="T39" fmla="*/ 33 h 93"/>
                <a:gd name="T40" fmla="*/ 7 w 51"/>
                <a:gd name="T41" fmla="*/ 44 h 93"/>
                <a:gd name="T42" fmla="*/ 0 w 51"/>
                <a:gd name="T43" fmla="*/ 52 h 93"/>
                <a:gd name="T44" fmla="*/ 0 w 51"/>
                <a:gd name="T45" fmla="*/ 63 h 93"/>
                <a:gd name="T46" fmla="*/ 3 w 51"/>
                <a:gd name="T47" fmla="*/ 59 h 93"/>
                <a:gd name="T48" fmla="*/ 7 w 51"/>
                <a:gd name="T49" fmla="*/ 59 h 93"/>
                <a:gd name="T50" fmla="*/ 3 w 51"/>
                <a:gd name="T51" fmla="*/ 63 h 93"/>
                <a:gd name="T52" fmla="*/ 3 w 51"/>
                <a:gd name="T53" fmla="*/ 70 h 93"/>
                <a:gd name="T54" fmla="*/ 11 w 51"/>
                <a:gd name="T55" fmla="*/ 67 h 93"/>
                <a:gd name="T56" fmla="*/ 11 w 51"/>
                <a:gd name="T57" fmla="*/ 74 h 93"/>
                <a:gd name="T58" fmla="*/ 7 w 51"/>
                <a:gd name="T59" fmla="*/ 85 h 93"/>
                <a:gd name="T60" fmla="*/ 7 w 51"/>
                <a:gd name="T61" fmla="*/ 93 h 93"/>
                <a:gd name="T62" fmla="*/ 11 w 51"/>
                <a:gd name="T63" fmla="*/ 89 h 93"/>
                <a:gd name="T64" fmla="*/ 22 w 51"/>
                <a:gd name="T65" fmla="*/ 93 h 93"/>
                <a:gd name="T66" fmla="*/ 33 w 51"/>
                <a:gd name="T67" fmla="*/ 89 h 93"/>
                <a:gd name="T68" fmla="*/ 33 w 51"/>
                <a:gd name="T69" fmla="*/ 8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93">
                  <a:moveTo>
                    <a:pt x="33" y="89"/>
                  </a:moveTo>
                  <a:lnTo>
                    <a:pt x="33" y="85"/>
                  </a:lnTo>
                  <a:lnTo>
                    <a:pt x="29" y="82"/>
                  </a:lnTo>
                  <a:lnTo>
                    <a:pt x="33" y="78"/>
                  </a:lnTo>
                  <a:lnTo>
                    <a:pt x="37" y="74"/>
                  </a:lnTo>
                  <a:lnTo>
                    <a:pt x="37" y="70"/>
                  </a:lnTo>
                  <a:lnTo>
                    <a:pt x="33" y="70"/>
                  </a:lnTo>
                  <a:lnTo>
                    <a:pt x="33" y="67"/>
                  </a:lnTo>
                  <a:lnTo>
                    <a:pt x="37" y="59"/>
                  </a:lnTo>
                  <a:lnTo>
                    <a:pt x="37" y="56"/>
                  </a:lnTo>
                  <a:lnTo>
                    <a:pt x="33" y="52"/>
                  </a:lnTo>
                  <a:lnTo>
                    <a:pt x="29" y="44"/>
                  </a:lnTo>
                  <a:lnTo>
                    <a:pt x="33" y="44"/>
                  </a:lnTo>
                  <a:lnTo>
                    <a:pt x="37" y="44"/>
                  </a:lnTo>
                  <a:lnTo>
                    <a:pt x="40" y="41"/>
                  </a:lnTo>
                  <a:lnTo>
                    <a:pt x="37" y="37"/>
                  </a:lnTo>
                  <a:lnTo>
                    <a:pt x="40" y="33"/>
                  </a:lnTo>
                  <a:lnTo>
                    <a:pt x="40" y="26"/>
                  </a:lnTo>
                  <a:lnTo>
                    <a:pt x="40" y="22"/>
                  </a:lnTo>
                  <a:lnTo>
                    <a:pt x="48" y="15"/>
                  </a:lnTo>
                  <a:lnTo>
                    <a:pt x="48" y="15"/>
                  </a:lnTo>
                  <a:lnTo>
                    <a:pt x="51" y="11"/>
                  </a:lnTo>
                  <a:lnTo>
                    <a:pt x="48" y="7"/>
                  </a:lnTo>
                  <a:lnTo>
                    <a:pt x="48" y="4"/>
                  </a:lnTo>
                  <a:lnTo>
                    <a:pt x="37" y="4"/>
                  </a:lnTo>
                  <a:lnTo>
                    <a:pt x="37" y="7"/>
                  </a:lnTo>
                  <a:lnTo>
                    <a:pt x="26" y="4"/>
                  </a:lnTo>
                  <a:lnTo>
                    <a:pt x="22" y="7"/>
                  </a:lnTo>
                  <a:lnTo>
                    <a:pt x="18" y="4"/>
                  </a:lnTo>
                  <a:lnTo>
                    <a:pt x="18" y="4"/>
                  </a:lnTo>
                  <a:lnTo>
                    <a:pt x="18" y="0"/>
                  </a:lnTo>
                  <a:lnTo>
                    <a:pt x="11" y="4"/>
                  </a:lnTo>
                  <a:lnTo>
                    <a:pt x="11" y="4"/>
                  </a:lnTo>
                  <a:lnTo>
                    <a:pt x="11" y="11"/>
                  </a:lnTo>
                  <a:lnTo>
                    <a:pt x="11" y="19"/>
                  </a:lnTo>
                  <a:lnTo>
                    <a:pt x="11" y="22"/>
                  </a:lnTo>
                  <a:lnTo>
                    <a:pt x="11" y="26"/>
                  </a:lnTo>
                  <a:lnTo>
                    <a:pt x="14" y="26"/>
                  </a:lnTo>
                  <a:lnTo>
                    <a:pt x="11" y="30"/>
                  </a:lnTo>
                  <a:lnTo>
                    <a:pt x="11" y="33"/>
                  </a:lnTo>
                  <a:lnTo>
                    <a:pt x="11" y="37"/>
                  </a:lnTo>
                  <a:lnTo>
                    <a:pt x="7" y="44"/>
                  </a:lnTo>
                  <a:lnTo>
                    <a:pt x="7" y="44"/>
                  </a:lnTo>
                  <a:lnTo>
                    <a:pt x="0" y="52"/>
                  </a:lnTo>
                  <a:lnTo>
                    <a:pt x="0" y="59"/>
                  </a:lnTo>
                  <a:lnTo>
                    <a:pt x="0" y="63"/>
                  </a:lnTo>
                  <a:lnTo>
                    <a:pt x="3" y="63"/>
                  </a:lnTo>
                  <a:lnTo>
                    <a:pt x="3" y="59"/>
                  </a:lnTo>
                  <a:lnTo>
                    <a:pt x="7" y="59"/>
                  </a:lnTo>
                  <a:lnTo>
                    <a:pt x="7" y="59"/>
                  </a:lnTo>
                  <a:lnTo>
                    <a:pt x="7" y="63"/>
                  </a:lnTo>
                  <a:lnTo>
                    <a:pt x="3" y="63"/>
                  </a:lnTo>
                  <a:lnTo>
                    <a:pt x="3" y="67"/>
                  </a:lnTo>
                  <a:lnTo>
                    <a:pt x="3" y="70"/>
                  </a:lnTo>
                  <a:lnTo>
                    <a:pt x="7" y="67"/>
                  </a:lnTo>
                  <a:lnTo>
                    <a:pt x="11" y="67"/>
                  </a:lnTo>
                  <a:lnTo>
                    <a:pt x="11" y="70"/>
                  </a:lnTo>
                  <a:lnTo>
                    <a:pt x="11" y="74"/>
                  </a:lnTo>
                  <a:lnTo>
                    <a:pt x="7" y="78"/>
                  </a:lnTo>
                  <a:lnTo>
                    <a:pt x="7" y="85"/>
                  </a:lnTo>
                  <a:lnTo>
                    <a:pt x="7" y="89"/>
                  </a:lnTo>
                  <a:lnTo>
                    <a:pt x="7" y="93"/>
                  </a:lnTo>
                  <a:lnTo>
                    <a:pt x="7" y="93"/>
                  </a:lnTo>
                  <a:lnTo>
                    <a:pt x="11" y="89"/>
                  </a:lnTo>
                  <a:lnTo>
                    <a:pt x="18" y="93"/>
                  </a:lnTo>
                  <a:lnTo>
                    <a:pt x="22" y="93"/>
                  </a:lnTo>
                  <a:lnTo>
                    <a:pt x="26" y="93"/>
                  </a:lnTo>
                  <a:lnTo>
                    <a:pt x="33" y="89"/>
                  </a:lnTo>
                  <a:lnTo>
                    <a:pt x="33" y="89"/>
                  </a:lnTo>
                  <a:lnTo>
                    <a:pt x="33" y="8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78" name="Freeform 75"/>
            <p:cNvSpPr>
              <a:spLocks noEditPoints="1"/>
            </p:cNvSpPr>
            <p:nvPr/>
          </p:nvSpPr>
          <p:spPr bwMode="auto">
            <a:xfrm>
              <a:off x="4684156" y="2317785"/>
              <a:ext cx="180128" cy="162115"/>
            </a:xfrm>
            <a:custGeom>
              <a:avLst/>
              <a:gdLst>
                <a:gd name="T0" fmla="*/ 23 w 38"/>
                <a:gd name="T1" fmla="*/ 3 h 34"/>
                <a:gd name="T2" fmla="*/ 15 w 38"/>
                <a:gd name="T3" fmla="*/ 3 h 34"/>
                <a:gd name="T4" fmla="*/ 6 w 38"/>
                <a:gd name="T5" fmla="*/ 6 h 34"/>
                <a:gd name="T6" fmla="*/ 4 w 38"/>
                <a:gd name="T7" fmla="*/ 14 h 34"/>
                <a:gd name="T8" fmla="*/ 10 w 38"/>
                <a:gd name="T9" fmla="*/ 18 h 34"/>
                <a:gd name="T10" fmla="*/ 14 w 38"/>
                <a:gd name="T11" fmla="*/ 20 h 34"/>
                <a:gd name="T12" fmla="*/ 7 w 38"/>
                <a:gd name="T13" fmla="*/ 20 h 34"/>
                <a:gd name="T14" fmla="*/ 11 w 38"/>
                <a:gd name="T15" fmla="*/ 26 h 34"/>
                <a:gd name="T16" fmla="*/ 13 w 38"/>
                <a:gd name="T17" fmla="*/ 26 h 34"/>
                <a:gd name="T18" fmla="*/ 14 w 38"/>
                <a:gd name="T19" fmla="*/ 22 h 34"/>
                <a:gd name="T20" fmla="*/ 17 w 38"/>
                <a:gd name="T21" fmla="*/ 22 h 34"/>
                <a:gd name="T22" fmla="*/ 18 w 38"/>
                <a:gd name="T23" fmla="*/ 21 h 34"/>
                <a:gd name="T24" fmla="*/ 15 w 38"/>
                <a:gd name="T25" fmla="*/ 16 h 34"/>
                <a:gd name="T26" fmla="*/ 14 w 38"/>
                <a:gd name="T27" fmla="*/ 13 h 34"/>
                <a:gd name="T28" fmla="*/ 14 w 38"/>
                <a:gd name="T29" fmla="*/ 11 h 34"/>
                <a:gd name="T30" fmla="*/ 13 w 38"/>
                <a:gd name="T31" fmla="*/ 7 h 34"/>
                <a:gd name="T32" fmla="*/ 17 w 38"/>
                <a:gd name="T33" fmla="*/ 9 h 34"/>
                <a:gd name="T34" fmla="*/ 20 w 38"/>
                <a:gd name="T35" fmla="*/ 8 h 34"/>
                <a:gd name="T36" fmla="*/ 21 w 38"/>
                <a:gd name="T37" fmla="*/ 5 h 34"/>
                <a:gd name="T38" fmla="*/ 28 w 38"/>
                <a:gd name="T39" fmla="*/ 4 h 34"/>
                <a:gd name="T40" fmla="*/ 18 w 38"/>
                <a:gd name="T41" fmla="*/ 32 h 34"/>
                <a:gd name="T42" fmla="*/ 24 w 38"/>
                <a:gd name="T43" fmla="*/ 34 h 34"/>
                <a:gd name="T44" fmla="*/ 30 w 38"/>
                <a:gd name="T45" fmla="*/ 32 h 34"/>
                <a:gd name="T46" fmla="*/ 26 w 38"/>
                <a:gd name="T47" fmla="*/ 31 h 34"/>
                <a:gd name="T48" fmla="*/ 20 w 38"/>
                <a:gd name="T49" fmla="*/ 30 h 34"/>
                <a:gd name="T50" fmla="*/ 19 w 38"/>
                <a:gd name="T51" fmla="*/ 31 h 34"/>
                <a:gd name="T52" fmla="*/ 0 w 38"/>
                <a:gd name="T53" fmla="*/ 12 h 34"/>
                <a:gd name="T54" fmla="*/ 5 w 38"/>
                <a:gd name="T55" fmla="*/ 16 h 34"/>
                <a:gd name="T56" fmla="*/ 5 w 38"/>
                <a:gd name="T57" fmla="*/ 18 h 34"/>
                <a:gd name="T58" fmla="*/ 4 w 38"/>
                <a:gd name="T59" fmla="*/ 19 h 34"/>
                <a:gd name="T60" fmla="*/ 6 w 38"/>
                <a:gd name="T61" fmla="*/ 21 h 34"/>
                <a:gd name="T62" fmla="*/ 34 w 38"/>
                <a:gd name="T63" fmla="*/ 29 h 34"/>
                <a:gd name="T64" fmla="*/ 34 w 38"/>
                <a:gd name="T65" fmla="*/ 32 h 34"/>
                <a:gd name="T66" fmla="*/ 38 w 38"/>
                <a:gd name="T67" fmla="*/ 27 h 34"/>
                <a:gd name="T68" fmla="*/ 36 w 38"/>
                <a:gd name="T69" fmla="*/ 29 h 34"/>
                <a:gd name="T70" fmla="*/ 30 w 38"/>
                <a:gd name="T71" fmla="*/ 21 h 34"/>
                <a:gd name="T72" fmla="*/ 30 w 38"/>
                <a:gd name="T73" fmla="*/ 21 h 34"/>
                <a:gd name="T74" fmla="*/ 27 w 38"/>
                <a:gd name="T75" fmla="*/ 18 h 34"/>
                <a:gd name="T76" fmla="*/ 26 w 38"/>
                <a:gd name="T77" fmla="*/ 14 h 34"/>
                <a:gd name="T78" fmla="*/ 29 w 38"/>
                <a:gd name="T79" fmla="*/ 15 h 34"/>
                <a:gd name="T80" fmla="*/ 27 w 38"/>
                <a:gd name="T81" fmla="*/ 15 h 34"/>
                <a:gd name="T82" fmla="*/ 23 w 38"/>
                <a:gd name="T83" fmla="*/ 9 h 34"/>
                <a:gd name="T84" fmla="*/ 23 w 38"/>
                <a:gd name="T85" fmla="*/ 10 h 34"/>
                <a:gd name="T86" fmla="*/ 20 w 38"/>
                <a:gd name="T87" fmla="*/ 7 h 34"/>
                <a:gd name="T88" fmla="*/ 16 w 38"/>
                <a:gd name="T89" fmla="*/ 14 h 34"/>
                <a:gd name="T90" fmla="*/ 22 w 38"/>
                <a:gd name="T91" fmla="*/ 16 h 34"/>
                <a:gd name="T92" fmla="*/ 28 w 38"/>
                <a:gd name="T93" fmla="*/ 22 h 34"/>
                <a:gd name="T94" fmla="*/ 21 w 38"/>
                <a:gd name="T95" fmla="*/ 24 h 34"/>
                <a:gd name="T96" fmla="*/ 21 w 38"/>
                <a:gd name="T97" fmla="*/ 22 h 34"/>
                <a:gd name="T98" fmla="*/ 26 w 38"/>
                <a:gd name="T99" fmla="*/ 25 h 34"/>
                <a:gd name="T100" fmla="*/ 26 w 38"/>
                <a:gd name="T101" fmla="*/ 23 h 34"/>
                <a:gd name="T102" fmla="*/ 22 w 38"/>
                <a:gd name="T103" fmla="*/ 20 h 34"/>
                <a:gd name="T104" fmla="*/ 14 w 38"/>
                <a:gd name="T105" fmla="*/ 15 h 34"/>
                <a:gd name="T106" fmla="*/ 20 w 38"/>
                <a:gd name="T107" fmla="*/ 18 h 34"/>
                <a:gd name="T108" fmla="*/ 20 w 38"/>
                <a:gd name="T109" fmla="*/ 20 h 34"/>
                <a:gd name="T110" fmla="*/ 17 w 38"/>
                <a:gd name="T111" fmla="*/ 17 h 34"/>
                <a:gd name="T112" fmla="*/ 15 w 38"/>
                <a:gd name="T113" fmla="*/ 27 h 34"/>
                <a:gd name="T114" fmla="*/ 15 w 38"/>
                <a:gd name="T115"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 h="34">
                  <a:moveTo>
                    <a:pt x="28" y="0"/>
                  </a:moveTo>
                  <a:cubicBezTo>
                    <a:pt x="28" y="0"/>
                    <a:pt x="28" y="0"/>
                    <a:pt x="28" y="0"/>
                  </a:cubicBezTo>
                  <a:cubicBezTo>
                    <a:pt x="27" y="1"/>
                    <a:pt x="27" y="1"/>
                    <a:pt x="27" y="1"/>
                  </a:cubicBezTo>
                  <a:cubicBezTo>
                    <a:pt x="27" y="2"/>
                    <a:pt x="27" y="2"/>
                    <a:pt x="27" y="2"/>
                  </a:cubicBezTo>
                  <a:cubicBezTo>
                    <a:pt x="27" y="3"/>
                    <a:pt x="27" y="3"/>
                    <a:pt x="27" y="3"/>
                  </a:cubicBezTo>
                  <a:cubicBezTo>
                    <a:pt x="27" y="3"/>
                    <a:pt x="27" y="3"/>
                    <a:pt x="27" y="3"/>
                  </a:cubicBezTo>
                  <a:cubicBezTo>
                    <a:pt x="25" y="3"/>
                    <a:pt x="25" y="3"/>
                    <a:pt x="25" y="3"/>
                  </a:cubicBezTo>
                  <a:cubicBezTo>
                    <a:pt x="24" y="3"/>
                    <a:pt x="24" y="3"/>
                    <a:pt x="24" y="3"/>
                  </a:cubicBezTo>
                  <a:cubicBezTo>
                    <a:pt x="23" y="3"/>
                    <a:pt x="23" y="3"/>
                    <a:pt x="23" y="3"/>
                  </a:cubicBezTo>
                  <a:cubicBezTo>
                    <a:pt x="22" y="3"/>
                    <a:pt x="22" y="3"/>
                    <a:pt x="22" y="3"/>
                  </a:cubicBezTo>
                  <a:cubicBezTo>
                    <a:pt x="22" y="3"/>
                    <a:pt x="22" y="3"/>
                    <a:pt x="22" y="3"/>
                  </a:cubicBezTo>
                  <a:cubicBezTo>
                    <a:pt x="21" y="3"/>
                    <a:pt x="21" y="3"/>
                    <a:pt x="21" y="3"/>
                  </a:cubicBezTo>
                  <a:cubicBezTo>
                    <a:pt x="21" y="3"/>
                    <a:pt x="21" y="3"/>
                    <a:pt x="21" y="3"/>
                  </a:cubicBezTo>
                  <a:cubicBezTo>
                    <a:pt x="19" y="3"/>
                    <a:pt x="19" y="3"/>
                    <a:pt x="19" y="3"/>
                  </a:cubicBezTo>
                  <a:cubicBezTo>
                    <a:pt x="18" y="2"/>
                    <a:pt x="18" y="2"/>
                    <a:pt x="18" y="2"/>
                  </a:cubicBezTo>
                  <a:cubicBezTo>
                    <a:pt x="18" y="3"/>
                    <a:pt x="18" y="3"/>
                    <a:pt x="18" y="3"/>
                  </a:cubicBezTo>
                  <a:cubicBezTo>
                    <a:pt x="16" y="3"/>
                    <a:pt x="16" y="3"/>
                    <a:pt x="16" y="3"/>
                  </a:cubicBezTo>
                  <a:cubicBezTo>
                    <a:pt x="15" y="3"/>
                    <a:pt x="15" y="3"/>
                    <a:pt x="15" y="3"/>
                  </a:cubicBezTo>
                  <a:cubicBezTo>
                    <a:pt x="15" y="3"/>
                    <a:pt x="15" y="3"/>
                    <a:pt x="15" y="3"/>
                  </a:cubicBezTo>
                  <a:cubicBezTo>
                    <a:pt x="14" y="4"/>
                    <a:pt x="14" y="4"/>
                    <a:pt x="14" y="4"/>
                  </a:cubicBezTo>
                  <a:cubicBezTo>
                    <a:pt x="13" y="4"/>
                    <a:pt x="13" y="4"/>
                    <a:pt x="13" y="4"/>
                  </a:cubicBezTo>
                  <a:cubicBezTo>
                    <a:pt x="12" y="4"/>
                    <a:pt x="12" y="4"/>
                    <a:pt x="12" y="4"/>
                  </a:cubicBezTo>
                  <a:cubicBezTo>
                    <a:pt x="10" y="4"/>
                    <a:pt x="10" y="4"/>
                    <a:pt x="10" y="4"/>
                  </a:cubicBezTo>
                  <a:cubicBezTo>
                    <a:pt x="9" y="5"/>
                    <a:pt x="9" y="5"/>
                    <a:pt x="9" y="5"/>
                  </a:cubicBezTo>
                  <a:cubicBezTo>
                    <a:pt x="9" y="5"/>
                    <a:pt x="9" y="5"/>
                    <a:pt x="9" y="5"/>
                  </a:cubicBezTo>
                  <a:cubicBezTo>
                    <a:pt x="8" y="5"/>
                    <a:pt x="8" y="5"/>
                    <a:pt x="8" y="5"/>
                  </a:cubicBezTo>
                  <a:cubicBezTo>
                    <a:pt x="6" y="6"/>
                    <a:pt x="6" y="6"/>
                    <a:pt x="6" y="6"/>
                  </a:cubicBezTo>
                  <a:cubicBezTo>
                    <a:pt x="6" y="7"/>
                    <a:pt x="6" y="7"/>
                    <a:pt x="6" y="7"/>
                  </a:cubicBezTo>
                  <a:cubicBezTo>
                    <a:pt x="5" y="9"/>
                    <a:pt x="5" y="9"/>
                    <a:pt x="5" y="9"/>
                  </a:cubicBezTo>
                  <a:cubicBezTo>
                    <a:pt x="3" y="9"/>
                    <a:pt x="3" y="9"/>
                    <a:pt x="3" y="9"/>
                  </a:cubicBezTo>
                  <a:cubicBezTo>
                    <a:pt x="3" y="10"/>
                    <a:pt x="3" y="10"/>
                    <a:pt x="3" y="10"/>
                  </a:cubicBezTo>
                  <a:cubicBezTo>
                    <a:pt x="3" y="11"/>
                    <a:pt x="3" y="11"/>
                    <a:pt x="3" y="11"/>
                  </a:cubicBezTo>
                  <a:cubicBezTo>
                    <a:pt x="2" y="11"/>
                    <a:pt x="2" y="11"/>
                    <a:pt x="2" y="11"/>
                  </a:cubicBezTo>
                  <a:cubicBezTo>
                    <a:pt x="2" y="12"/>
                    <a:pt x="2" y="12"/>
                    <a:pt x="2" y="12"/>
                  </a:cubicBezTo>
                  <a:cubicBezTo>
                    <a:pt x="2" y="13"/>
                    <a:pt x="2" y="13"/>
                    <a:pt x="2" y="13"/>
                  </a:cubicBezTo>
                  <a:cubicBezTo>
                    <a:pt x="4" y="14"/>
                    <a:pt x="4" y="14"/>
                    <a:pt x="4" y="14"/>
                  </a:cubicBezTo>
                  <a:cubicBezTo>
                    <a:pt x="5" y="15"/>
                    <a:pt x="5" y="15"/>
                    <a:pt x="5" y="15"/>
                  </a:cubicBezTo>
                  <a:cubicBezTo>
                    <a:pt x="5" y="15"/>
                    <a:pt x="5" y="15"/>
                    <a:pt x="5" y="15"/>
                  </a:cubicBezTo>
                  <a:cubicBezTo>
                    <a:pt x="5" y="15"/>
                    <a:pt x="5" y="15"/>
                    <a:pt x="5" y="15"/>
                  </a:cubicBezTo>
                  <a:cubicBezTo>
                    <a:pt x="6" y="17"/>
                    <a:pt x="6" y="17"/>
                    <a:pt x="6" y="17"/>
                  </a:cubicBezTo>
                  <a:cubicBezTo>
                    <a:pt x="7" y="18"/>
                    <a:pt x="7" y="18"/>
                    <a:pt x="7" y="18"/>
                  </a:cubicBezTo>
                  <a:cubicBezTo>
                    <a:pt x="7" y="18"/>
                    <a:pt x="7" y="18"/>
                    <a:pt x="7" y="18"/>
                  </a:cubicBezTo>
                  <a:cubicBezTo>
                    <a:pt x="8" y="18"/>
                    <a:pt x="8" y="18"/>
                    <a:pt x="8" y="18"/>
                  </a:cubicBezTo>
                  <a:cubicBezTo>
                    <a:pt x="9" y="18"/>
                    <a:pt x="9" y="18"/>
                    <a:pt x="9" y="18"/>
                  </a:cubicBezTo>
                  <a:cubicBezTo>
                    <a:pt x="10" y="18"/>
                    <a:pt x="10" y="18"/>
                    <a:pt x="10" y="18"/>
                  </a:cubicBezTo>
                  <a:cubicBezTo>
                    <a:pt x="10" y="18"/>
                    <a:pt x="10" y="18"/>
                    <a:pt x="10" y="18"/>
                  </a:cubicBezTo>
                  <a:cubicBezTo>
                    <a:pt x="11" y="18"/>
                    <a:pt x="11" y="18"/>
                    <a:pt x="11" y="18"/>
                  </a:cubicBezTo>
                  <a:cubicBezTo>
                    <a:pt x="12" y="18"/>
                    <a:pt x="12" y="18"/>
                    <a:pt x="12" y="18"/>
                  </a:cubicBezTo>
                  <a:cubicBezTo>
                    <a:pt x="13" y="18"/>
                    <a:pt x="13" y="18"/>
                    <a:pt x="13" y="18"/>
                  </a:cubicBezTo>
                  <a:cubicBezTo>
                    <a:pt x="13" y="19"/>
                    <a:pt x="13" y="19"/>
                    <a:pt x="13" y="19"/>
                  </a:cubicBezTo>
                  <a:cubicBezTo>
                    <a:pt x="13" y="19"/>
                    <a:pt x="13" y="19"/>
                    <a:pt x="13" y="19"/>
                  </a:cubicBezTo>
                  <a:cubicBezTo>
                    <a:pt x="14" y="19"/>
                    <a:pt x="14" y="19"/>
                    <a:pt x="14" y="19"/>
                  </a:cubicBezTo>
                  <a:cubicBezTo>
                    <a:pt x="15" y="19"/>
                    <a:pt x="15" y="19"/>
                    <a:pt x="15" y="19"/>
                  </a:cubicBezTo>
                  <a:cubicBezTo>
                    <a:pt x="14" y="20"/>
                    <a:pt x="14" y="20"/>
                    <a:pt x="14" y="20"/>
                  </a:cubicBezTo>
                  <a:cubicBezTo>
                    <a:pt x="14" y="20"/>
                    <a:pt x="14" y="20"/>
                    <a:pt x="14" y="20"/>
                  </a:cubicBezTo>
                  <a:cubicBezTo>
                    <a:pt x="13" y="20"/>
                    <a:pt x="13" y="20"/>
                    <a:pt x="13" y="20"/>
                  </a:cubicBezTo>
                  <a:cubicBezTo>
                    <a:pt x="12" y="19"/>
                    <a:pt x="12" y="19"/>
                    <a:pt x="12" y="19"/>
                  </a:cubicBezTo>
                  <a:cubicBezTo>
                    <a:pt x="10" y="18"/>
                    <a:pt x="10" y="18"/>
                    <a:pt x="10" y="18"/>
                  </a:cubicBezTo>
                  <a:cubicBezTo>
                    <a:pt x="10" y="19"/>
                    <a:pt x="10" y="19"/>
                    <a:pt x="10" y="19"/>
                  </a:cubicBezTo>
                  <a:cubicBezTo>
                    <a:pt x="9" y="19"/>
                    <a:pt x="9" y="19"/>
                    <a:pt x="9" y="19"/>
                  </a:cubicBezTo>
                  <a:cubicBezTo>
                    <a:pt x="8" y="19"/>
                    <a:pt x="8" y="19"/>
                    <a:pt x="8" y="19"/>
                  </a:cubicBezTo>
                  <a:cubicBezTo>
                    <a:pt x="7" y="19"/>
                    <a:pt x="7" y="19"/>
                    <a:pt x="7" y="19"/>
                  </a:cubicBezTo>
                  <a:cubicBezTo>
                    <a:pt x="7" y="20"/>
                    <a:pt x="7" y="20"/>
                    <a:pt x="7" y="20"/>
                  </a:cubicBezTo>
                  <a:cubicBezTo>
                    <a:pt x="7" y="20"/>
                    <a:pt x="7" y="20"/>
                    <a:pt x="7" y="20"/>
                  </a:cubicBezTo>
                  <a:cubicBezTo>
                    <a:pt x="8" y="21"/>
                    <a:pt x="8" y="21"/>
                    <a:pt x="8" y="21"/>
                  </a:cubicBezTo>
                  <a:cubicBezTo>
                    <a:pt x="9" y="22"/>
                    <a:pt x="9" y="22"/>
                    <a:pt x="9" y="22"/>
                  </a:cubicBezTo>
                  <a:cubicBezTo>
                    <a:pt x="10" y="22"/>
                    <a:pt x="10" y="22"/>
                    <a:pt x="10" y="22"/>
                  </a:cubicBezTo>
                  <a:cubicBezTo>
                    <a:pt x="10" y="23"/>
                    <a:pt x="10" y="23"/>
                    <a:pt x="10" y="23"/>
                  </a:cubicBezTo>
                  <a:cubicBezTo>
                    <a:pt x="9" y="23"/>
                    <a:pt x="9" y="23"/>
                    <a:pt x="9" y="23"/>
                  </a:cubicBezTo>
                  <a:cubicBezTo>
                    <a:pt x="9" y="24"/>
                    <a:pt x="9" y="24"/>
                    <a:pt x="9" y="24"/>
                  </a:cubicBezTo>
                  <a:cubicBezTo>
                    <a:pt x="10" y="25"/>
                    <a:pt x="10" y="25"/>
                    <a:pt x="10" y="25"/>
                  </a:cubicBezTo>
                  <a:cubicBezTo>
                    <a:pt x="11" y="26"/>
                    <a:pt x="11" y="26"/>
                    <a:pt x="11" y="26"/>
                  </a:cubicBezTo>
                  <a:cubicBezTo>
                    <a:pt x="11" y="25"/>
                    <a:pt x="11" y="25"/>
                    <a:pt x="11" y="25"/>
                  </a:cubicBezTo>
                  <a:cubicBezTo>
                    <a:pt x="11" y="25"/>
                    <a:pt x="11" y="25"/>
                    <a:pt x="11" y="25"/>
                  </a:cubicBezTo>
                  <a:cubicBezTo>
                    <a:pt x="11" y="24"/>
                    <a:pt x="11" y="24"/>
                    <a:pt x="11" y="24"/>
                  </a:cubicBezTo>
                  <a:cubicBezTo>
                    <a:pt x="11" y="25"/>
                    <a:pt x="11" y="25"/>
                    <a:pt x="11" y="25"/>
                  </a:cubicBezTo>
                  <a:cubicBezTo>
                    <a:pt x="13" y="25"/>
                    <a:pt x="13" y="25"/>
                    <a:pt x="13" y="25"/>
                  </a:cubicBezTo>
                  <a:cubicBezTo>
                    <a:pt x="13" y="26"/>
                    <a:pt x="13" y="26"/>
                    <a:pt x="13" y="26"/>
                  </a:cubicBezTo>
                  <a:cubicBezTo>
                    <a:pt x="13" y="27"/>
                    <a:pt x="13" y="27"/>
                    <a:pt x="13" y="27"/>
                  </a:cubicBezTo>
                  <a:cubicBezTo>
                    <a:pt x="13" y="27"/>
                    <a:pt x="13" y="27"/>
                    <a:pt x="13" y="27"/>
                  </a:cubicBezTo>
                  <a:cubicBezTo>
                    <a:pt x="13" y="26"/>
                    <a:pt x="13" y="26"/>
                    <a:pt x="13" y="26"/>
                  </a:cubicBezTo>
                  <a:cubicBezTo>
                    <a:pt x="14" y="25"/>
                    <a:pt x="14" y="25"/>
                    <a:pt x="14" y="25"/>
                  </a:cubicBezTo>
                  <a:cubicBezTo>
                    <a:pt x="14" y="25"/>
                    <a:pt x="14" y="25"/>
                    <a:pt x="14" y="25"/>
                  </a:cubicBezTo>
                  <a:cubicBezTo>
                    <a:pt x="15" y="26"/>
                    <a:pt x="15" y="26"/>
                    <a:pt x="15" y="26"/>
                  </a:cubicBezTo>
                  <a:cubicBezTo>
                    <a:pt x="16" y="27"/>
                    <a:pt x="16" y="27"/>
                    <a:pt x="16" y="27"/>
                  </a:cubicBezTo>
                  <a:cubicBezTo>
                    <a:pt x="15" y="26"/>
                    <a:pt x="15" y="26"/>
                    <a:pt x="15" y="26"/>
                  </a:cubicBezTo>
                  <a:cubicBezTo>
                    <a:pt x="16" y="25"/>
                    <a:pt x="16" y="25"/>
                    <a:pt x="16" y="25"/>
                  </a:cubicBezTo>
                  <a:cubicBezTo>
                    <a:pt x="15" y="25"/>
                    <a:pt x="15" y="25"/>
                    <a:pt x="15" y="25"/>
                  </a:cubicBezTo>
                  <a:cubicBezTo>
                    <a:pt x="14" y="23"/>
                    <a:pt x="14" y="23"/>
                    <a:pt x="14" y="23"/>
                  </a:cubicBezTo>
                  <a:cubicBezTo>
                    <a:pt x="14" y="22"/>
                    <a:pt x="14" y="22"/>
                    <a:pt x="14" y="22"/>
                  </a:cubicBezTo>
                  <a:cubicBezTo>
                    <a:pt x="14" y="22"/>
                    <a:pt x="14" y="22"/>
                    <a:pt x="14" y="22"/>
                  </a:cubicBezTo>
                  <a:cubicBezTo>
                    <a:pt x="14" y="22"/>
                    <a:pt x="14" y="22"/>
                    <a:pt x="14" y="22"/>
                  </a:cubicBezTo>
                  <a:cubicBezTo>
                    <a:pt x="15" y="23"/>
                    <a:pt x="15" y="23"/>
                    <a:pt x="15" y="23"/>
                  </a:cubicBezTo>
                  <a:cubicBezTo>
                    <a:pt x="15" y="23"/>
                    <a:pt x="15" y="23"/>
                    <a:pt x="15" y="23"/>
                  </a:cubicBezTo>
                  <a:cubicBezTo>
                    <a:pt x="15" y="23"/>
                    <a:pt x="15" y="23"/>
                    <a:pt x="15" y="23"/>
                  </a:cubicBezTo>
                  <a:cubicBezTo>
                    <a:pt x="16" y="23"/>
                    <a:pt x="16" y="23"/>
                    <a:pt x="16" y="23"/>
                  </a:cubicBezTo>
                  <a:cubicBezTo>
                    <a:pt x="17" y="23"/>
                    <a:pt x="17" y="23"/>
                    <a:pt x="17" y="23"/>
                  </a:cubicBezTo>
                  <a:cubicBezTo>
                    <a:pt x="17" y="23"/>
                    <a:pt x="17" y="23"/>
                    <a:pt x="17" y="23"/>
                  </a:cubicBezTo>
                  <a:cubicBezTo>
                    <a:pt x="17" y="22"/>
                    <a:pt x="17" y="22"/>
                    <a:pt x="17" y="22"/>
                  </a:cubicBezTo>
                  <a:cubicBezTo>
                    <a:pt x="17" y="22"/>
                    <a:pt x="17" y="22"/>
                    <a:pt x="17" y="22"/>
                  </a:cubicBezTo>
                  <a:cubicBezTo>
                    <a:pt x="16" y="22"/>
                    <a:pt x="16" y="22"/>
                    <a:pt x="16" y="22"/>
                  </a:cubicBezTo>
                  <a:cubicBezTo>
                    <a:pt x="15" y="22"/>
                    <a:pt x="15" y="22"/>
                    <a:pt x="15" y="22"/>
                  </a:cubicBezTo>
                  <a:cubicBezTo>
                    <a:pt x="15" y="21"/>
                    <a:pt x="15" y="21"/>
                    <a:pt x="15" y="21"/>
                  </a:cubicBezTo>
                  <a:cubicBezTo>
                    <a:pt x="15" y="21"/>
                    <a:pt x="15" y="21"/>
                    <a:pt x="15" y="21"/>
                  </a:cubicBezTo>
                  <a:cubicBezTo>
                    <a:pt x="15" y="20"/>
                    <a:pt x="15" y="20"/>
                    <a:pt x="15" y="20"/>
                  </a:cubicBezTo>
                  <a:cubicBezTo>
                    <a:pt x="16" y="20"/>
                    <a:pt x="16" y="20"/>
                    <a:pt x="16" y="20"/>
                  </a:cubicBezTo>
                  <a:cubicBezTo>
                    <a:pt x="17" y="20"/>
                    <a:pt x="17" y="20"/>
                    <a:pt x="17" y="20"/>
                  </a:cubicBezTo>
                  <a:cubicBezTo>
                    <a:pt x="18" y="21"/>
                    <a:pt x="18" y="21"/>
                    <a:pt x="18" y="21"/>
                  </a:cubicBezTo>
                  <a:cubicBezTo>
                    <a:pt x="18" y="21"/>
                    <a:pt x="18" y="21"/>
                    <a:pt x="18" y="21"/>
                  </a:cubicBezTo>
                  <a:cubicBezTo>
                    <a:pt x="19" y="21"/>
                    <a:pt x="19" y="21"/>
                    <a:pt x="19" y="21"/>
                  </a:cubicBezTo>
                  <a:cubicBezTo>
                    <a:pt x="19" y="21"/>
                    <a:pt x="19" y="21"/>
                    <a:pt x="19" y="21"/>
                  </a:cubicBezTo>
                  <a:cubicBezTo>
                    <a:pt x="18" y="20"/>
                    <a:pt x="18" y="20"/>
                    <a:pt x="18" y="20"/>
                  </a:cubicBezTo>
                  <a:cubicBezTo>
                    <a:pt x="19" y="19"/>
                    <a:pt x="19" y="19"/>
                    <a:pt x="19" y="19"/>
                  </a:cubicBezTo>
                  <a:cubicBezTo>
                    <a:pt x="18" y="18"/>
                    <a:pt x="18" y="18"/>
                    <a:pt x="18" y="18"/>
                  </a:cubicBezTo>
                  <a:cubicBezTo>
                    <a:pt x="16" y="17"/>
                    <a:pt x="16" y="17"/>
                    <a:pt x="16" y="17"/>
                  </a:cubicBezTo>
                  <a:cubicBezTo>
                    <a:pt x="16" y="17"/>
                    <a:pt x="16" y="17"/>
                    <a:pt x="16" y="17"/>
                  </a:cubicBezTo>
                  <a:cubicBezTo>
                    <a:pt x="15" y="16"/>
                    <a:pt x="15" y="16"/>
                    <a:pt x="15" y="16"/>
                  </a:cubicBezTo>
                  <a:cubicBezTo>
                    <a:pt x="15" y="17"/>
                    <a:pt x="15" y="17"/>
                    <a:pt x="15" y="17"/>
                  </a:cubicBezTo>
                  <a:cubicBezTo>
                    <a:pt x="14" y="16"/>
                    <a:pt x="14" y="16"/>
                    <a:pt x="14" y="16"/>
                  </a:cubicBezTo>
                  <a:cubicBezTo>
                    <a:pt x="13" y="16"/>
                    <a:pt x="13" y="16"/>
                    <a:pt x="13" y="16"/>
                  </a:cubicBezTo>
                  <a:cubicBezTo>
                    <a:pt x="13" y="15"/>
                    <a:pt x="13" y="15"/>
                    <a:pt x="13" y="15"/>
                  </a:cubicBezTo>
                  <a:cubicBezTo>
                    <a:pt x="14" y="15"/>
                    <a:pt x="14" y="15"/>
                    <a:pt x="14" y="15"/>
                  </a:cubicBezTo>
                  <a:cubicBezTo>
                    <a:pt x="14" y="15"/>
                    <a:pt x="14" y="15"/>
                    <a:pt x="14" y="15"/>
                  </a:cubicBezTo>
                  <a:cubicBezTo>
                    <a:pt x="14" y="14"/>
                    <a:pt x="14" y="14"/>
                    <a:pt x="14" y="14"/>
                  </a:cubicBezTo>
                  <a:cubicBezTo>
                    <a:pt x="13" y="14"/>
                    <a:pt x="13" y="14"/>
                    <a:pt x="13" y="14"/>
                  </a:cubicBezTo>
                  <a:cubicBezTo>
                    <a:pt x="14" y="13"/>
                    <a:pt x="14" y="13"/>
                    <a:pt x="14" y="13"/>
                  </a:cubicBezTo>
                  <a:cubicBezTo>
                    <a:pt x="14" y="13"/>
                    <a:pt x="14" y="13"/>
                    <a:pt x="14" y="13"/>
                  </a:cubicBezTo>
                  <a:cubicBezTo>
                    <a:pt x="14" y="13"/>
                    <a:pt x="14" y="13"/>
                    <a:pt x="14" y="13"/>
                  </a:cubicBezTo>
                  <a:cubicBezTo>
                    <a:pt x="15" y="14"/>
                    <a:pt x="15" y="14"/>
                    <a:pt x="15" y="14"/>
                  </a:cubicBezTo>
                  <a:cubicBezTo>
                    <a:pt x="15" y="14"/>
                    <a:pt x="15" y="14"/>
                    <a:pt x="15" y="14"/>
                  </a:cubicBezTo>
                  <a:cubicBezTo>
                    <a:pt x="15" y="14"/>
                    <a:pt x="15" y="14"/>
                    <a:pt x="15" y="14"/>
                  </a:cubicBezTo>
                  <a:cubicBezTo>
                    <a:pt x="15" y="14"/>
                    <a:pt x="15" y="14"/>
                    <a:pt x="15" y="14"/>
                  </a:cubicBezTo>
                  <a:cubicBezTo>
                    <a:pt x="15" y="13"/>
                    <a:pt x="15" y="13"/>
                    <a:pt x="15" y="13"/>
                  </a:cubicBezTo>
                  <a:cubicBezTo>
                    <a:pt x="15" y="13"/>
                    <a:pt x="15" y="13"/>
                    <a:pt x="15" y="13"/>
                  </a:cubicBezTo>
                  <a:cubicBezTo>
                    <a:pt x="14" y="11"/>
                    <a:pt x="14" y="11"/>
                    <a:pt x="14" y="11"/>
                  </a:cubicBezTo>
                  <a:cubicBezTo>
                    <a:pt x="13" y="11"/>
                    <a:pt x="13" y="11"/>
                    <a:pt x="13" y="11"/>
                  </a:cubicBezTo>
                  <a:cubicBezTo>
                    <a:pt x="13" y="10"/>
                    <a:pt x="13" y="10"/>
                    <a:pt x="13" y="10"/>
                  </a:cubicBezTo>
                  <a:cubicBezTo>
                    <a:pt x="12" y="10"/>
                    <a:pt x="12" y="10"/>
                    <a:pt x="12" y="10"/>
                  </a:cubicBezTo>
                  <a:cubicBezTo>
                    <a:pt x="12" y="9"/>
                    <a:pt x="12" y="9"/>
                    <a:pt x="12" y="9"/>
                  </a:cubicBezTo>
                  <a:cubicBezTo>
                    <a:pt x="12" y="8"/>
                    <a:pt x="12" y="8"/>
                    <a:pt x="12" y="8"/>
                  </a:cubicBezTo>
                  <a:cubicBezTo>
                    <a:pt x="13" y="7"/>
                    <a:pt x="13" y="7"/>
                    <a:pt x="13" y="7"/>
                  </a:cubicBezTo>
                  <a:cubicBezTo>
                    <a:pt x="14" y="7"/>
                    <a:pt x="14" y="7"/>
                    <a:pt x="14" y="7"/>
                  </a:cubicBezTo>
                  <a:cubicBezTo>
                    <a:pt x="14" y="7"/>
                    <a:pt x="14" y="7"/>
                    <a:pt x="14" y="7"/>
                  </a:cubicBezTo>
                  <a:cubicBezTo>
                    <a:pt x="13" y="7"/>
                    <a:pt x="13" y="7"/>
                    <a:pt x="13" y="7"/>
                  </a:cubicBezTo>
                  <a:cubicBezTo>
                    <a:pt x="13" y="8"/>
                    <a:pt x="13" y="8"/>
                    <a:pt x="13" y="8"/>
                  </a:cubicBezTo>
                  <a:cubicBezTo>
                    <a:pt x="15" y="8"/>
                    <a:pt x="15" y="8"/>
                    <a:pt x="15" y="8"/>
                  </a:cubicBezTo>
                  <a:cubicBezTo>
                    <a:pt x="15" y="9"/>
                    <a:pt x="15" y="9"/>
                    <a:pt x="15" y="9"/>
                  </a:cubicBezTo>
                  <a:cubicBezTo>
                    <a:pt x="16" y="10"/>
                    <a:pt x="16" y="10"/>
                    <a:pt x="16" y="10"/>
                  </a:cubicBezTo>
                  <a:cubicBezTo>
                    <a:pt x="17" y="10"/>
                    <a:pt x="17" y="10"/>
                    <a:pt x="17" y="10"/>
                  </a:cubicBezTo>
                  <a:cubicBezTo>
                    <a:pt x="16" y="9"/>
                    <a:pt x="16" y="9"/>
                    <a:pt x="16" y="9"/>
                  </a:cubicBezTo>
                  <a:cubicBezTo>
                    <a:pt x="16" y="9"/>
                    <a:pt x="16" y="9"/>
                    <a:pt x="16" y="9"/>
                  </a:cubicBezTo>
                  <a:cubicBezTo>
                    <a:pt x="16" y="8"/>
                    <a:pt x="16" y="8"/>
                    <a:pt x="16" y="8"/>
                  </a:cubicBezTo>
                  <a:cubicBezTo>
                    <a:pt x="17" y="9"/>
                    <a:pt x="17" y="9"/>
                    <a:pt x="17" y="9"/>
                  </a:cubicBezTo>
                  <a:cubicBezTo>
                    <a:pt x="17" y="9"/>
                    <a:pt x="17" y="9"/>
                    <a:pt x="17" y="9"/>
                  </a:cubicBezTo>
                  <a:cubicBezTo>
                    <a:pt x="18" y="10"/>
                    <a:pt x="18" y="10"/>
                    <a:pt x="18" y="10"/>
                  </a:cubicBezTo>
                  <a:cubicBezTo>
                    <a:pt x="18" y="9"/>
                    <a:pt x="18" y="9"/>
                    <a:pt x="18" y="9"/>
                  </a:cubicBezTo>
                  <a:cubicBezTo>
                    <a:pt x="18" y="9"/>
                    <a:pt x="18" y="9"/>
                    <a:pt x="18" y="9"/>
                  </a:cubicBezTo>
                  <a:cubicBezTo>
                    <a:pt x="17" y="8"/>
                    <a:pt x="17" y="8"/>
                    <a:pt x="17" y="8"/>
                  </a:cubicBezTo>
                  <a:cubicBezTo>
                    <a:pt x="17" y="8"/>
                    <a:pt x="17" y="8"/>
                    <a:pt x="17" y="8"/>
                  </a:cubicBezTo>
                  <a:cubicBezTo>
                    <a:pt x="19" y="8"/>
                    <a:pt x="19" y="8"/>
                    <a:pt x="19" y="8"/>
                  </a:cubicBezTo>
                  <a:cubicBezTo>
                    <a:pt x="19" y="9"/>
                    <a:pt x="19" y="9"/>
                    <a:pt x="19" y="9"/>
                  </a:cubicBezTo>
                  <a:cubicBezTo>
                    <a:pt x="20" y="8"/>
                    <a:pt x="20" y="8"/>
                    <a:pt x="20" y="8"/>
                  </a:cubicBezTo>
                  <a:cubicBezTo>
                    <a:pt x="19" y="8"/>
                    <a:pt x="19" y="8"/>
                    <a:pt x="19" y="8"/>
                  </a:cubicBezTo>
                  <a:cubicBezTo>
                    <a:pt x="18" y="7"/>
                    <a:pt x="18" y="7"/>
                    <a:pt x="18" y="7"/>
                  </a:cubicBezTo>
                  <a:cubicBezTo>
                    <a:pt x="17" y="7"/>
                    <a:pt x="17" y="7"/>
                    <a:pt x="17" y="7"/>
                  </a:cubicBezTo>
                  <a:cubicBezTo>
                    <a:pt x="17" y="6"/>
                    <a:pt x="17" y="6"/>
                    <a:pt x="17" y="6"/>
                  </a:cubicBezTo>
                  <a:cubicBezTo>
                    <a:pt x="18" y="6"/>
                    <a:pt x="18" y="6"/>
                    <a:pt x="18" y="6"/>
                  </a:cubicBezTo>
                  <a:cubicBezTo>
                    <a:pt x="19" y="6"/>
                    <a:pt x="19" y="6"/>
                    <a:pt x="19" y="6"/>
                  </a:cubicBezTo>
                  <a:cubicBezTo>
                    <a:pt x="19" y="5"/>
                    <a:pt x="19" y="5"/>
                    <a:pt x="19" y="5"/>
                  </a:cubicBezTo>
                  <a:cubicBezTo>
                    <a:pt x="20" y="5"/>
                    <a:pt x="20" y="5"/>
                    <a:pt x="20" y="5"/>
                  </a:cubicBezTo>
                  <a:cubicBezTo>
                    <a:pt x="21" y="5"/>
                    <a:pt x="21" y="5"/>
                    <a:pt x="21" y="5"/>
                  </a:cubicBezTo>
                  <a:cubicBezTo>
                    <a:pt x="22" y="5"/>
                    <a:pt x="22" y="5"/>
                    <a:pt x="22" y="5"/>
                  </a:cubicBezTo>
                  <a:cubicBezTo>
                    <a:pt x="22" y="5"/>
                    <a:pt x="22" y="5"/>
                    <a:pt x="22" y="5"/>
                  </a:cubicBezTo>
                  <a:cubicBezTo>
                    <a:pt x="22" y="4"/>
                    <a:pt x="22" y="4"/>
                    <a:pt x="22" y="4"/>
                  </a:cubicBezTo>
                  <a:cubicBezTo>
                    <a:pt x="23" y="4"/>
                    <a:pt x="23" y="4"/>
                    <a:pt x="23" y="4"/>
                  </a:cubicBezTo>
                  <a:cubicBezTo>
                    <a:pt x="23" y="5"/>
                    <a:pt x="23" y="5"/>
                    <a:pt x="23" y="5"/>
                  </a:cubicBezTo>
                  <a:cubicBezTo>
                    <a:pt x="25" y="5"/>
                    <a:pt x="25" y="5"/>
                    <a:pt x="25" y="5"/>
                  </a:cubicBezTo>
                  <a:cubicBezTo>
                    <a:pt x="27" y="5"/>
                    <a:pt x="27" y="5"/>
                    <a:pt x="27" y="5"/>
                  </a:cubicBezTo>
                  <a:cubicBezTo>
                    <a:pt x="28" y="5"/>
                    <a:pt x="28" y="5"/>
                    <a:pt x="28" y="5"/>
                  </a:cubicBezTo>
                  <a:cubicBezTo>
                    <a:pt x="28" y="4"/>
                    <a:pt x="28" y="4"/>
                    <a:pt x="28" y="4"/>
                  </a:cubicBezTo>
                  <a:cubicBezTo>
                    <a:pt x="28" y="3"/>
                    <a:pt x="28" y="3"/>
                    <a:pt x="28" y="3"/>
                  </a:cubicBezTo>
                  <a:cubicBezTo>
                    <a:pt x="29" y="3"/>
                    <a:pt x="29" y="3"/>
                    <a:pt x="29" y="3"/>
                  </a:cubicBezTo>
                  <a:cubicBezTo>
                    <a:pt x="29" y="2"/>
                    <a:pt x="29" y="2"/>
                    <a:pt x="29" y="2"/>
                  </a:cubicBezTo>
                  <a:cubicBezTo>
                    <a:pt x="28" y="1"/>
                    <a:pt x="28" y="1"/>
                    <a:pt x="28" y="1"/>
                  </a:cubicBezTo>
                  <a:cubicBezTo>
                    <a:pt x="28" y="0"/>
                    <a:pt x="28" y="0"/>
                    <a:pt x="28" y="0"/>
                  </a:cubicBezTo>
                  <a:close/>
                  <a:moveTo>
                    <a:pt x="18" y="31"/>
                  </a:moveTo>
                  <a:cubicBezTo>
                    <a:pt x="18" y="31"/>
                    <a:pt x="18" y="31"/>
                    <a:pt x="18" y="31"/>
                  </a:cubicBezTo>
                  <a:cubicBezTo>
                    <a:pt x="18" y="31"/>
                    <a:pt x="18" y="31"/>
                    <a:pt x="18" y="31"/>
                  </a:cubicBezTo>
                  <a:cubicBezTo>
                    <a:pt x="18" y="32"/>
                    <a:pt x="18" y="32"/>
                    <a:pt x="18" y="32"/>
                  </a:cubicBezTo>
                  <a:cubicBezTo>
                    <a:pt x="18" y="33"/>
                    <a:pt x="18" y="33"/>
                    <a:pt x="18" y="33"/>
                  </a:cubicBezTo>
                  <a:cubicBezTo>
                    <a:pt x="19" y="33"/>
                    <a:pt x="19" y="33"/>
                    <a:pt x="19" y="33"/>
                  </a:cubicBezTo>
                  <a:cubicBezTo>
                    <a:pt x="20" y="33"/>
                    <a:pt x="20" y="33"/>
                    <a:pt x="20" y="33"/>
                  </a:cubicBezTo>
                  <a:cubicBezTo>
                    <a:pt x="21" y="33"/>
                    <a:pt x="21" y="33"/>
                    <a:pt x="21" y="33"/>
                  </a:cubicBezTo>
                  <a:cubicBezTo>
                    <a:pt x="21" y="33"/>
                    <a:pt x="21" y="33"/>
                    <a:pt x="21" y="33"/>
                  </a:cubicBezTo>
                  <a:cubicBezTo>
                    <a:pt x="22" y="33"/>
                    <a:pt x="22" y="33"/>
                    <a:pt x="22" y="33"/>
                  </a:cubicBezTo>
                  <a:cubicBezTo>
                    <a:pt x="23" y="33"/>
                    <a:pt x="23" y="33"/>
                    <a:pt x="23" y="33"/>
                  </a:cubicBezTo>
                  <a:cubicBezTo>
                    <a:pt x="23" y="34"/>
                    <a:pt x="23" y="34"/>
                    <a:pt x="23" y="34"/>
                  </a:cubicBezTo>
                  <a:cubicBezTo>
                    <a:pt x="24" y="34"/>
                    <a:pt x="24" y="34"/>
                    <a:pt x="24" y="34"/>
                  </a:cubicBezTo>
                  <a:cubicBezTo>
                    <a:pt x="25" y="33"/>
                    <a:pt x="25" y="33"/>
                    <a:pt x="25" y="33"/>
                  </a:cubicBezTo>
                  <a:cubicBezTo>
                    <a:pt x="26" y="33"/>
                    <a:pt x="26" y="33"/>
                    <a:pt x="26" y="33"/>
                  </a:cubicBezTo>
                  <a:cubicBezTo>
                    <a:pt x="28" y="33"/>
                    <a:pt x="28" y="33"/>
                    <a:pt x="28" y="33"/>
                  </a:cubicBezTo>
                  <a:cubicBezTo>
                    <a:pt x="29" y="33"/>
                    <a:pt x="29" y="33"/>
                    <a:pt x="29" y="33"/>
                  </a:cubicBezTo>
                  <a:cubicBezTo>
                    <a:pt x="30" y="33"/>
                    <a:pt x="30" y="33"/>
                    <a:pt x="30" y="33"/>
                  </a:cubicBezTo>
                  <a:cubicBezTo>
                    <a:pt x="30" y="32"/>
                    <a:pt x="30" y="32"/>
                    <a:pt x="30" y="32"/>
                  </a:cubicBezTo>
                  <a:cubicBezTo>
                    <a:pt x="30" y="32"/>
                    <a:pt x="30" y="32"/>
                    <a:pt x="30" y="32"/>
                  </a:cubicBezTo>
                  <a:cubicBezTo>
                    <a:pt x="30" y="31"/>
                    <a:pt x="30" y="31"/>
                    <a:pt x="30" y="31"/>
                  </a:cubicBezTo>
                  <a:cubicBezTo>
                    <a:pt x="30" y="32"/>
                    <a:pt x="30" y="32"/>
                    <a:pt x="30" y="32"/>
                  </a:cubicBezTo>
                  <a:cubicBezTo>
                    <a:pt x="30" y="32"/>
                    <a:pt x="30" y="32"/>
                    <a:pt x="30" y="32"/>
                  </a:cubicBezTo>
                  <a:cubicBezTo>
                    <a:pt x="29" y="33"/>
                    <a:pt x="29" y="33"/>
                    <a:pt x="29" y="33"/>
                  </a:cubicBezTo>
                  <a:cubicBezTo>
                    <a:pt x="29" y="32"/>
                    <a:pt x="29" y="32"/>
                    <a:pt x="29" y="32"/>
                  </a:cubicBezTo>
                  <a:cubicBezTo>
                    <a:pt x="28" y="32"/>
                    <a:pt x="28" y="32"/>
                    <a:pt x="28" y="32"/>
                  </a:cubicBezTo>
                  <a:cubicBezTo>
                    <a:pt x="28" y="32"/>
                    <a:pt x="28" y="32"/>
                    <a:pt x="28" y="32"/>
                  </a:cubicBezTo>
                  <a:cubicBezTo>
                    <a:pt x="28" y="32"/>
                    <a:pt x="28" y="32"/>
                    <a:pt x="28" y="32"/>
                  </a:cubicBezTo>
                  <a:cubicBezTo>
                    <a:pt x="28" y="32"/>
                    <a:pt x="28" y="32"/>
                    <a:pt x="28" y="32"/>
                  </a:cubicBezTo>
                  <a:cubicBezTo>
                    <a:pt x="27" y="32"/>
                    <a:pt x="27" y="32"/>
                    <a:pt x="27" y="32"/>
                  </a:cubicBezTo>
                  <a:cubicBezTo>
                    <a:pt x="26" y="31"/>
                    <a:pt x="26" y="31"/>
                    <a:pt x="26" y="31"/>
                  </a:cubicBezTo>
                  <a:cubicBezTo>
                    <a:pt x="25" y="31"/>
                    <a:pt x="25" y="31"/>
                    <a:pt x="25" y="31"/>
                  </a:cubicBezTo>
                  <a:cubicBezTo>
                    <a:pt x="24" y="31"/>
                    <a:pt x="24" y="31"/>
                    <a:pt x="24" y="31"/>
                  </a:cubicBezTo>
                  <a:cubicBezTo>
                    <a:pt x="23" y="32"/>
                    <a:pt x="23" y="32"/>
                    <a:pt x="23" y="32"/>
                  </a:cubicBezTo>
                  <a:cubicBezTo>
                    <a:pt x="22" y="32"/>
                    <a:pt x="22" y="32"/>
                    <a:pt x="22" y="32"/>
                  </a:cubicBezTo>
                  <a:cubicBezTo>
                    <a:pt x="21" y="32"/>
                    <a:pt x="21" y="32"/>
                    <a:pt x="21" y="32"/>
                  </a:cubicBezTo>
                  <a:cubicBezTo>
                    <a:pt x="21" y="31"/>
                    <a:pt x="21" y="31"/>
                    <a:pt x="21" y="31"/>
                  </a:cubicBezTo>
                  <a:cubicBezTo>
                    <a:pt x="20" y="31"/>
                    <a:pt x="20" y="31"/>
                    <a:pt x="20" y="31"/>
                  </a:cubicBezTo>
                  <a:cubicBezTo>
                    <a:pt x="21" y="31"/>
                    <a:pt x="21" y="31"/>
                    <a:pt x="21" y="31"/>
                  </a:cubicBezTo>
                  <a:cubicBezTo>
                    <a:pt x="20" y="30"/>
                    <a:pt x="20" y="30"/>
                    <a:pt x="20" y="30"/>
                  </a:cubicBezTo>
                  <a:cubicBezTo>
                    <a:pt x="20" y="31"/>
                    <a:pt x="20" y="31"/>
                    <a:pt x="20" y="31"/>
                  </a:cubicBezTo>
                  <a:cubicBezTo>
                    <a:pt x="20" y="31"/>
                    <a:pt x="20" y="31"/>
                    <a:pt x="20" y="31"/>
                  </a:cubicBezTo>
                  <a:cubicBezTo>
                    <a:pt x="20" y="31"/>
                    <a:pt x="20" y="31"/>
                    <a:pt x="20" y="31"/>
                  </a:cubicBezTo>
                  <a:cubicBezTo>
                    <a:pt x="20" y="31"/>
                    <a:pt x="20" y="31"/>
                    <a:pt x="20" y="31"/>
                  </a:cubicBezTo>
                  <a:cubicBezTo>
                    <a:pt x="19" y="31"/>
                    <a:pt x="19" y="31"/>
                    <a:pt x="19" y="31"/>
                  </a:cubicBezTo>
                  <a:cubicBezTo>
                    <a:pt x="19" y="31"/>
                    <a:pt x="19" y="31"/>
                    <a:pt x="19" y="31"/>
                  </a:cubicBezTo>
                  <a:cubicBezTo>
                    <a:pt x="19" y="30"/>
                    <a:pt x="19" y="30"/>
                    <a:pt x="19" y="30"/>
                  </a:cubicBezTo>
                  <a:cubicBezTo>
                    <a:pt x="19" y="31"/>
                    <a:pt x="19" y="31"/>
                    <a:pt x="19" y="31"/>
                  </a:cubicBezTo>
                  <a:cubicBezTo>
                    <a:pt x="19" y="31"/>
                    <a:pt x="19" y="31"/>
                    <a:pt x="19" y="31"/>
                  </a:cubicBezTo>
                  <a:cubicBezTo>
                    <a:pt x="18" y="31"/>
                    <a:pt x="18" y="31"/>
                    <a:pt x="18" y="31"/>
                  </a:cubicBezTo>
                  <a:close/>
                  <a:moveTo>
                    <a:pt x="1" y="11"/>
                  </a:moveTo>
                  <a:cubicBezTo>
                    <a:pt x="1" y="12"/>
                    <a:pt x="1" y="12"/>
                    <a:pt x="1" y="12"/>
                  </a:cubicBezTo>
                  <a:cubicBezTo>
                    <a:pt x="1" y="12"/>
                    <a:pt x="1" y="12"/>
                    <a:pt x="1" y="12"/>
                  </a:cubicBezTo>
                  <a:cubicBezTo>
                    <a:pt x="2" y="13"/>
                    <a:pt x="2" y="13"/>
                    <a:pt x="2" y="13"/>
                  </a:cubicBezTo>
                  <a:cubicBezTo>
                    <a:pt x="2" y="13"/>
                    <a:pt x="2" y="13"/>
                    <a:pt x="2" y="13"/>
                  </a:cubicBezTo>
                  <a:cubicBezTo>
                    <a:pt x="2" y="13"/>
                    <a:pt x="2" y="13"/>
                    <a:pt x="2" y="13"/>
                  </a:cubicBezTo>
                  <a:cubicBezTo>
                    <a:pt x="1" y="13"/>
                    <a:pt x="1" y="13"/>
                    <a:pt x="1" y="13"/>
                  </a:cubicBezTo>
                  <a:cubicBezTo>
                    <a:pt x="0" y="12"/>
                    <a:pt x="0" y="12"/>
                    <a:pt x="0" y="12"/>
                  </a:cubicBezTo>
                  <a:cubicBezTo>
                    <a:pt x="0" y="12"/>
                    <a:pt x="0" y="12"/>
                    <a:pt x="0" y="12"/>
                  </a:cubicBezTo>
                  <a:cubicBezTo>
                    <a:pt x="0" y="12"/>
                    <a:pt x="0" y="12"/>
                    <a:pt x="0" y="12"/>
                  </a:cubicBezTo>
                  <a:cubicBezTo>
                    <a:pt x="0" y="11"/>
                    <a:pt x="0" y="11"/>
                    <a:pt x="0" y="11"/>
                  </a:cubicBezTo>
                  <a:cubicBezTo>
                    <a:pt x="0" y="11"/>
                    <a:pt x="0" y="11"/>
                    <a:pt x="0" y="11"/>
                  </a:cubicBezTo>
                  <a:cubicBezTo>
                    <a:pt x="1" y="11"/>
                    <a:pt x="1" y="11"/>
                    <a:pt x="1" y="11"/>
                  </a:cubicBezTo>
                  <a:close/>
                  <a:moveTo>
                    <a:pt x="4" y="17"/>
                  </a:moveTo>
                  <a:cubicBezTo>
                    <a:pt x="4" y="17"/>
                    <a:pt x="4" y="17"/>
                    <a:pt x="4" y="17"/>
                  </a:cubicBezTo>
                  <a:cubicBezTo>
                    <a:pt x="5" y="16"/>
                    <a:pt x="5" y="16"/>
                    <a:pt x="5" y="16"/>
                  </a:cubicBezTo>
                  <a:cubicBezTo>
                    <a:pt x="5" y="16"/>
                    <a:pt x="5" y="16"/>
                    <a:pt x="5" y="16"/>
                  </a:cubicBezTo>
                  <a:cubicBezTo>
                    <a:pt x="5" y="17"/>
                    <a:pt x="5" y="17"/>
                    <a:pt x="5" y="17"/>
                  </a:cubicBezTo>
                  <a:cubicBezTo>
                    <a:pt x="5" y="17"/>
                    <a:pt x="5" y="17"/>
                    <a:pt x="5" y="17"/>
                  </a:cubicBezTo>
                  <a:cubicBezTo>
                    <a:pt x="4" y="17"/>
                    <a:pt x="4" y="17"/>
                    <a:pt x="4" y="17"/>
                  </a:cubicBezTo>
                  <a:cubicBezTo>
                    <a:pt x="4" y="17"/>
                    <a:pt x="4" y="17"/>
                    <a:pt x="4" y="17"/>
                  </a:cubicBezTo>
                  <a:close/>
                  <a:moveTo>
                    <a:pt x="4" y="18"/>
                  </a:moveTo>
                  <a:cubicBezTo>
                    <a:pt x="4" y="17"/>
                    <a:pt x="4" y="17"/>
                    <a:pt x="4" y="17"/>
                  </a:cubicBezTo>
                  <a:cubicBezTo>
                    <a:pt x="5" y="18"/>
                    <a:pt x="5" y="18"/>
                    <a:pt x="5" y="18"/>
                  </a:cubicBezTo>
                  <a:cubicBezTo>
                    <a:pt x="5" y="18"/>
                    <a:pt x="5" y="18"/>
                    <a:pt x="5" y="18"/>
                  </a:cubicBezTo>
                  <a:cubicBezTo>
                    <a:pt x="5" y="18"/>
                    <a:pt x="5" y="18"/>
                    <a:pt x="5" y="18"/>
                  </a:cubicBezTo>
                  <a:cubicBezTo>
                    <a:pt x="5" y="19"/>
                    <a:pt x="5" y="19"/>
                    <a:pt x="5" y="19"/>
                  </a:cubicBezTo>
                  <a:cubicBezTo>
                    <a:pt x="5" y="19"/>
                    <a:pt x="5" y="19"/>
                    <a:pt x="5" y="19"/>
                  </a:cubicBezTo>
                  <a:cubicBezTo>
                    <a:pt x="6" y="19"/>
                    <a:pt x="6" y="19"/>
                    <a:pt x="6" y="19"/>
                  </a:cubicBezTo>
                  <a:cubicBezTo>
                    <a:pt x="5" y="20"/>
                    <a:pt x="5" y="20"/>
                    <a:pt x="5" y="20"/>
                  </a:cubicBezTo>
                  <a:cubicBezTo>
                    <a:pt x="5" y="19"/>
                    <a:pt x="5" y="19"/>
                    <a:pt x="5"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3" y="19"/>
                    <a:pt x="3" y="19"/>
                    <a:pt x="3" y="19"/>
                  </a:cubicBezTo>
                  <a:cubicBezTo>
                    <a:pt x="3" y="18"/>
                    <a:pt x="3" y="18"/>
                    <a:pt x="3" y="18"/>
                  </a:cubicBezTo>
                  <a:cubicBezTo>
                    <a:pt x="4" y="18"/>
                    <a:pt x="4" y="18"/>
                    <a:pt x="4" y="18"/>
                  </a:cubicBezTo>
                  <a:cubicBezTo>
                    <a:pt x="4" y="18"/>
                    <a:pt x="4" y="18"/>
                    <a:pt x="4" y="18"/>
                  </a:cubicBezTo>
                  <a:close/>
                  <a:moveTo>
                    <a:pt x="6" y="21"/>
                  </a:moveTo>
                  <a:cubicBezTo>
                    <a:pt x="6" y="21"/>
                    <a:pt x="6" y="21"/>
                    <a:pt x="6" y="21"/>
                  </a:cubicBezTo>
                  <a:cubicBezTo>
                    <a:pt x="6" y="21"/>
                    <a:pt x="6" y="21"/>
                    <a:pt x="6" y="21"/>
                  </a:cubicBezTo>
                  <a:cubicBezTo>
                    <a:pt x="6" y="21"/>
                    <a:pt x="6" y="21"/>
                    <a:pt x="6" y="21"/>
                  </a:cubicBezTo>
                  <a:cubicBezTo>
                    <a:pt x="5" y="21"/>
                    <a:pt x="5" y="21"/>
                    <a:pt x="5" y="21"/>
                  </a:cubicBezTo>
                  <a:cubicBezTo>
                    <a:pt x="4" y="21"/>
                    <a:pt x="4" y="21"/>
                    <a:pt x="4" y="21"/>
                  </a:cubicBezTo>
                  <a:cubicBezTo>
                    <a:pt x="5" y="20"/>
                    <a:pt x="5" y="20"/>
                    <a:pt x="5" y="20"/>
                  </a:cubicBezTo>
                  <a:cubicBezTo>
                    <a:pt x="5" y="20"/>
                    <a:pt x="5" y="20"/>
                    <a:pt x="5" y="20"/>
                  </a:cubicBezTo>
                  <a:cubicBezTo>
                    <a:pt x="5" y="20"/>
                    <a:pt x="5" y="20"/>
                    <a:pt x="5" y="20"/>
                  </a:cubicBezTo>
                  <a:cubicBezTo>
                    <a:pt x="6" y="21"/>
                    <a:pt x="6" y="21"/>
                    <a:pt x="6" y="21"/>
                  </a:cubicBezTo>
                  <a:close/>
                  <a:moveTo>
                    <a:pt x="33" y="30"/>
                  </a:moveTo>
                  <a:cubicBezTo>
                    <a:pt x="33" y="30"/>
                    <a:pt x="33" y="30"/>
                    <a:pt x="33" y="30"/>
                  </a:cubicBezTo>
                  <a:cubicBezTo>
                    <a:pt x="34" y="29"/>
                    <a:pt x="34" y="29"/>
                    <a:pt x="34" y="29"/>
                  </a:cubicBezTo>
                  <a:cubicBezTo>
                    <a:pt x="34" y="30"/>
                    <a:pt x="34" y="30"/>
                    <a:pt x="34" y="30"/>
                  </a:cubicBezTo>
                  <a:cubicBezTo>
                    <a:pt x="33" y="30"/>
                    <a:pt x="33" y="30"/>
                    <a:pt x="33" y="30"/>
                  </a:cubicBezTo>
                  <a:close/>
                  <a:moveTo>
                    <a:pt x="33" y="32"/>
                  </a:moveTo>
                  <a:cubicBezTo>
                    <a:pt x="33" y="31"/>
                    <a:pt x="33" y="31"/>
                    <a:pt x="33" y="31"/>
                  </a:cubicBezTo>
                  <a:cubicBezTo>
                    <a:pt x="33" y="30"/>
                    <a:pt x="33" y="30"/>
                    <a:pt x="33" y="30"/>
                  </a:cubicBezTo>
                  <a:cubicBezTo>
                    <a:pt x="33" y="30"/>
                    <a:pt x="33" y="30"/>
                    <a:pt x="33" y="30"/>
                  </a:cubicBezTo>
                  <a:cubicBezTo>
                    <a:pt x="33" y="30"/>
                    <a:pt x="33" y="30"/>
                    <a:pt x="33" y="30"/>
                  </a:cubicBezTo>
                  <a:cubicBezTo>
                    <a:pt x="34" y="31"/>
                    <a:pt x="34" y="31"/>
                    <a:pt x="34" y="31"/>
                  </a:cubicBezTo>
                  <a:cubicBezTo>
                    <a:pt x="34" y="32"/>
                    <a:pt x="34" y="32"/>
                    <a:pt x="34" y="32"/>
                  </a:cubicBezTo>
                  <a:cubicBezTo>
                    <a:pt x="33" y="32"/>
                    <a:pt x="33" y="32"/>
                    <a:pt x="33" y="32"/>
                  </a:cubicBezTo>
                  <a:close/>
                  <a:moveTo>
                    <a:pt x="36" y="29"/>
                  </a:moveTo>
                  <a:cubicBezTo>
                    <a:pt x="35" y="29"/>
                    <a:pt x="35" y="29"/>
                    <a:pt x="35" y="29"/>
                  </a:cubicBezTo>
                  <a:cubicBezTo>
                    <a:pt x="36" y="29"/>
                    <a:pt x="36" y="29"/>
                    <a:pt x="36" y="29"/>
                  </a:cubicBezTo>
                  <a:cubicBezTo>
                    <a:pt x="35" y="29"/>
                    <a:pt x="35" y="29"/>
                    <a:pt x="35" y="29"/>
                  </a:cubicBezTo>
                  <a:cubicBezTo>
                    <a:pt x="35" y="28"/>
                    <a:pt x="35" y="28"/>
                    <a:pt x="35" y="28"/>
                  </a:cubicBezTo>
                  <a:cubicBezTo>
                    <a:pt x="36" y="27"/>
                    <a:pt x="36" y="27"/>
                    <a:pt x="36" y="27"/>
                  </a:cubicBezTo>
                  <a:cubicBezTo>
                    <a:pt x="37" y="27"/>
                    <a:pt x="37" y="27"/>
                    <a:pt x="37" y="27"/>
                  </a:cubicBezTo>
                  <a:cubicBezTo>
                    <a:pt x="38" y="27"/>
                    <a:pt x="38" y="27"/>
                    <a:pt x="38" y="27"/>
                  </a:cubicBezTo>
                  <a:cubicBezTo>
                    <a:pt x="38" y="27"/>
                    <a:pt x="38" y="27"/>
                    <a:pt x="38" y="27"/>
                  </a:cubicBezTo>
                  <a:cubicBezTo>
                    <a:pt x="38" y="27"/>
                    <a:pt x="38" y="27"/>
                    <a:pt x="38" y="27"/>
                  </a:cubicBezTo>
                  <a:cubicBezTo>
                    <a:pt x="37" y="28"/>
                    <a:pt x="37" y="28"/>
                    <a:pt x="37" y="28"/>
                  </a:cubicBezTo>
                  <a:cubicBezTo>
                    <a:pt x="37" y="28"/>
                    <a:pt x="37" y="28"/>
                    <a:pt x="37" y="28"/>
                  </a:cubicBezTo>
                  <a:cubicBezTo>
                    <a:pt x="37" y="28"/>
                    <a:pt x="37" y="28"/>
                    <a:pt x="37" y="28"/>
                  </a:cubicBezTo>
                  <a:cubicBezTo>
                    <a:pt x="37" y="28"/>
                    <a:pt x="37" y="28"/>
                    <a:pt x="37" y="28"/>
                  </a:cubicBezTo>
                  <a:cubicBezTo>
                    <a:pt x="36" y="29"/>
                    <a:pt x="36" y="29"/>
                    <a:pt x="36" y="29"/>
                  </a:cubicBezTo>
                  <a:cubicBezTo>
                    <a:pt x="36" y="29"/>
                    <a:pt x="36" y="29"/>
                    <a:pt x="36" y="29"/>
                  </a:cubicBezTo>
                  <a:cubicBezTo>
                    <a:pt x="36" y="29"/>
                    <a:pt x="36" y="29"/>
                    <a:pt x="36" y="29"/>
                  </a:cubicBezTo>
                  <a:close/>
                  <a:moveTo>
                    <a:pt x="30" y="27"/>
                  </a:moveTo>
                  <a:cubicBezTo>
                    <a:pt x="29" y="26"/>
                    <a:pt x="29" y="26"/>
                    <a:pt x="29" y="26"/>
                  </a:cubicBezTo>
                  <a:cubicBezTo>
                    <a:pt x="29" y="26"/>
                    <a:pt x="29" y="26"/>
                    <a:pt x="29" y="26"/>
                  </a:cubicBezTo>
                  <a:cubicBezTo>
                    <a:pt x="30" y="26"/>
                    <a:pt x="30" y="26"/>
                    <a:pt x="30" y="26"/>
                  </a:cubicBezTo>
                  <a:cubicBezTo>
                    <a:pt x="30" y="26"/>
                    <a:pt x="30" y="26"/>
                    <a:pt x="30" y="26"/>
                  </a:cubicBezTo>
                  <a:cubicBezTo>
                    <a:pt x="30" y="27"/>
                    <a:pt x="30" y="27"/>
                    <a:pt x="30" y="27"/>
                  </a:cubicBezTo>
                  <a:cubicBezTo>
                    <a:pt x="30" y="27"/>
                    <a:pt x="30" y="27"/>
                    <a:pt x="30" y="27"/>
                  </a:cubicBezTo>
                  <a:close/>
                  <a:moveTo>
                    <a:pt x="30" y="21"/>
                  </a:moveTo>
                  <a:cubicBezTo>
                    <a:pt x="30" y="21"/>
                    <a:pt x="30" y="21"/>
                    <a:pt x="30" y="21"/>
                  </a:cubicBezTo>
                  <a:cubicBezTo>
                    <a:pt x="31" y="21"/>
                    <a:pt x="31" y="21"/>
                    <a:pt x="31" y="21"/>
                  </a:cubicBezTo>
                  <a:cubicBezTo>
                    <a:pt x="31" y="21"/>
                    <a:pt x="31" y="21"/>
                    <a:pt x="31" y="21"/>
                  </a:cubicBezTo>
                  <a:cubicBezTo>
                    <a:pt x="31" y="21"/>
                    <a:pt x="31" y="21"/>
                    <a:pt x="31" y="21"/>
                  </a:cubicBezTo>
                  <a:cubicBezTo>
                    <a:pt x="32" y="21"/>
                    <a:pt x="32" y="21"/>
                    <a:pt x="32" y="21"/>
                  </a:cubicBezTo>
                  <a:cubicBezTo>
                    <a:pt x="32" y="21"/>
                    <a:pt x="32" y="21"/>
                    <a:pt x="32" y="21"/>
                  </a:cubicBezTo>
                  <a:cubicBezTo>
                    <a:pt x="31" y="21"/>
                    <a:pt x="31" y="21"/>
                    <a:pt x="31" y="21"/>
                  </a:cubicBezTo>
                  <a:cubicBezTo>
                    <a:pt x="31" y="22"/>
                    <a:pt x="31" y="22"/>
                    <a:pt x="31" y="22"/>
                  </a:cubicBezTo>
                  <a:cubicBezTo>
                    <a:pt x="31" y="22"/>
                    <a:pt x="31" y="22"/>
                    <a:pt x="31" y="22"/>
                  </a:cubicBezTo>
                  <a:cubicBezTo>
                    <a:pt x="30" y="21"/>
                    <a:pt x="30" y="21"/>
                    <a:pt x="30" y="21"/>
                  </a:cubicBezTo>
                  <a:cubicBezTo>
                    <a:pt x="30" y="21"/>
                    <a:pt x="30" y="21"/>
                    <a:pt x="30" y="21"/>
                  </a:cubicBezTo>
                  <a:cubicBezTo>
                    <a:pt x="29" y="21"/>
                    <a:pt x="29" y="21"/>
                    <a:pt x="29" y="21"/>
                  </a:cubicBezTo>
                  <a:cubicBezTo>
                    <a:pt x="30" y="21"/>
                    <a:pt x="30" y="21"/>
                    <a:pt x="30" y="21"/>
                  </a:cubicBezTo>
                  <a:close/>
                  <a:moveTo>
                    <a:pt x="28" y="17"/>
                  </a:moveTo>
                  <a:cubicBezTo>
                    <a:pt x="28" y="18"/>
                    <a:pt x="28" y="18"/>
                    <a:pt x="28" y="18"/>
                  </a:cubicBezTo>
                  <a:cubicBezTo>
                    <a:pt x="28" y="18"/>
                    <a:pt x="28" y="18"/>
                    <a:pt x="28" y="18"/>
                  </a:cubicBezTo>
                  <a:cubicBezTo>
                    <a:pt x="27" y="19"/>
                    <a:pt x="27" y="19"/>
                    <a:pt x="27" y="19"/>
                  </a:cubicBezTo>
                  <a:cubicBezTo>
                    <a:pt x="27" y="18"/>
                    <a:pt x="27" y="18"/>
                    <a:pt x="27" y="18"/>
                  </a:cubicBezTo>
                  <a:cubicBezTo>
                    <a:pt x="27" y="18"/>
                    <a:pt x="27" y="18"/>
                    <a:pt x="27" y="18"/>
                  </a:cubicBezTo>
                  <a:cubicBezTo>
                    <a:pt x="27" y="18"/>
                    <a:pt x="27" y="18"/>
                    <a:pt x="27" y="18"/>
                  </a:cubicBezTo>
                  <a:cubicBezTo>
                    <a:pt x="27" y="17"/>
                    <a:pt x="27" y="17"/>
                    <a:pt x="27" y="17"/>
                  </a:cubicBezTo>
                  <a:cubicBezTo>
                    <a:pt x="27" y="17"/>
                    <a:pt x="27" y="17"/>
                    <a:pt x="27" y="17"/>
                  </a:cubicBezTo>
                  <a:cubicBezTo>
                    <a:pt x="27" y="17"/>
                    <a:pt x="27" y="17"/>
                    <a:pt x="27" y="17"/>
                  </a:cubicBezTo>
                  <a:cubicBezTo>
                    <a:pt x="27" y="16"/>
                    <a:pt x="27" y="16"/>
                    <a:pt x="27" y="16"/>
                  </a:cubicBezTo>
                  <a:cubicBezTo>
                    <a:pt x="28" y="17"/>
                    <a:pt x="28" y="17"/>
                    <a:pt x="28" y="17"/>
                  </a:cubicBezTo>
                  <a:cubicBezTo>
                    <a:pt x="28" y="17"/>
                    <a:pt x="28" y="17"/>
                    <a:pt x="28" y="17"/>
                  </a:cubicBezTo>
                  <a:close/>
                  <a:moveTo>
                    <a:pt x="27" y="15"/>
                  </a:moveTo>
                  <a:cubicBezTo>
                    <a:pt x="26" y="14"/>
                    <a:pt x="26" y="14"/>
                    <a:pt x="26" y="14"/>
                  </a:cubicBezTo>
                  <a:cubicBezTo>
                    <a:pt x="27" y="13"/>
                    <a:pt x="27" y="13"/>
                    <a:pt x="27" y="13"/>
                  </a:cubicBezTo>
                  <a:cubicBezTo>
                    <a:pt x="28" y="13"/>
                    <a:pt x="28" y="13"/>
                    <a:pt x="28" y="13"/>
                  </a:cubicBezTo>
                  <a:cubicBezTo>
                    <a:pt x="28" y="13"/>
                    <a:pt x="28" y="13"/>
                    <a:pt x="28" y="13"/>
                  </a:cubicBezTo>
                  <a:cubicBezTo>
                    <a:pt x="29" y="13"/>
                    <a:pt x="29" y="13"/>
                    <a:pt x="29" y="13"/>
                  </a:cubicBezTo>
                  <a:cubicBezTo>
                    <a:pt x="29" y="13"/>
                    <a:pt x="29" y="13"/>
                    <a:pt x="29" y="13"/>
                  </a:cubicBezTo>
                  <a:cubicBezTo>
                    <a:pt x="29" y="13"/>
                    <a:pt x="29" y="13"/>
                    <a:pt x="29" y="13"/>
                  </a:cubicBezTo>
                  <a:cubicBezTo>
                    <a:pt x="29" y="13"/>
                    <a:pt x="29" y="13"/>
                    <a:pt x="29" y="13"/>
                  </a:cubicBezTo>
                  <a:cubicBezTo>
                    <a:pt x="29" y="14"/>
                    <a:pt x="29" y="14"/>
                    <a:pt x="29" y="14"/>
                  </a:cubicBezTo>
                  <a:cubicBezTo>
                    <a:pt x="29" y="15"/>
                    <a:pt x="29" y="15"/>
                    <a:pt x="29" y="15"/>
                  </a:cubicBezTo>
                  <a:cubicBezTo>
                    <a:pt x="28" y="15"/>
                    <a:pt x="28" y="15"/>
                    <a:pt x="28" y="15"/>
                  </a:cubicBezTo>
                  <a:cubicBezTo>
                    <a:pt x="28" y="15"/>
                    <a:pt x="28" y="15"/>
                    <a:pt x="28" y="15"/>
                  </a:cubicBezTo>
                  <a:cubicBezTo>
                    <a:pt x="28" y="14"/>
                    <a:pt x="28" y="14"/>
                    <a:pt x="28" y="14"/>
                  </a:cubicBezTo>
                  <a:cubicBezTo>
                    <a:pt x="28" y="14"/>
                    <a:pt x="28" y="14"/>
                    <a:pt x="28" y="14"/>
                  </a:cubicBezTo>
                  <a:cubicBezTo>
                    <a:pt x="28" y="14"/>
                    <a:pt x="28" y="14"/>
                    <a:pt x="28" y="14"/>
                  </a:cubicBezTo>
                  <a:cubicBezTo>
                    <a:pt x="28" y="14"/>
                    <a:pt x="28" y="14"/>
                    <a:pt x="28" y="14"/>
                  </a:cubicBezTo>
                  <a:cubicBezTo>
                    <a:pt x="28" y="14"/>
                    <a:pt x="28" y="14"/>
                    <a:pt x="28" y="14"/>
                  </a:cubicBezTo>
                  <a:cubicBezTo>
                    <a:pt x="28" y="14"/>
                    <a:pt x="28" y="14"/>
                    <a:pt x="28" y="14"/>
                  </a:cubicBezTo>
                  <a:cubicBezTo>
                    <a:pt x="27" y="15"/>
                    <a:pt x="27" y="15"/>
                    <a:pt x="27" y="15"/>
                  </a:cubicBezTo>
                  <a:cubicBezTo>
                    <a:pt x="27" y="15"/>
                    <a:pt x="27" y="15"/>
                    <a:pt x="27" y="15"/>
                  </a:cubicBezTo>
                  <a:close/>
                  <a:moveTo>
                    <a:pt x="25" y="7"/>
                  </a:moveTo>
                  <a:cubicBezTo>
                    <a:pt x="25" y="7"/>
                    <a:pt x="25" y="7"/>
                    <a:pt x="25" y="7"/>
                  </a:cubicBezTo>
                  <a:cubicBezTo>
                    <a:pt x="25" y="7"/>
                    <a:pt x="25" y="7"/>
                    <a:pt x="25" y="7"/>
                  </a:cubicBezTo>
                  <a:cubicBezTo>
                    <a:pt x="26" y="7"/>
                    <a:pt x="26" y="7"/>
                    <a:pt x="26" y="7"/>
                  </a:cubicBezTo>
                  <a:cubicBezTo>
                    <a:pt x="26" y="7"/>
                    <a:pt x="26" y="7"/>
                    <a:pt x="26" y="7"/>
                  </a:cubicBezTo>
                  <a:cubicBezTo>
                    <a:pt x="25" y="8"/>
                    <a:pt x="25" y="8"/>
                    <a:pt x="25" y="8"/>
                  </a:cubicBezTo>
                  <a:cubicBezTo>
                    <a:pt x="25" y="7"/>
                    <a:pt x="25" y="7"/>
                    <a:pt x="25" y="7"/>
                  </a:cubicBezTo>
                  <a:close/>
                  <a:moveTo>
                    <a:pt x="23" y="9"/>
                  </a:moveTo>
                  <a:cubicBezTo>
                    <a:pt x="23" y="9"/>
                    <a:pt x="23" y="9"/>
                    <a:pt x="23" y="9"/>
                  </a:cubicBezTo>
                  <a:cubicBezTo>
                    <a:pt x="24" y="10"/>
                    <a:pt x="24" y="10"/>
                    <a:pt x="24" y="10"/>
                  </a:cubicBezTo>
                  <a:cubicBezTo>
                    <a:pt x="24" y="9"/>
                    <a:pt x="24" y="9"/>
                    <a:pt x="24" y="9"/>
                  </a:cubicBezTo>
                  <a:cubicBezTo>
                    <a:pt x="25" y="9"/>
                    <a:pt x="25" y="9"/>
                    <a:pt x="25" y="9"/>
                  </a:cubicBezTo>
                  <a:cubicBezTo>
                    <a:pt x="24" y="10"/>
                    <a:pt x="24" y="10"/>
                    <a:pt x="24" y="10"/>
                  </a:cubicBezTo>
                  <a:cubicBezTo>
                    <a:pt x="24" y="11"/>
                    <a:pt x="24" y="11"/>
                    <a:pt x="24" y="11"/>
                  </a:cubicBezTo>
                  <a:cubicBezTo>
                    <a:pt x="23" y="10"/>
                    <a:pt x="23" y="10"/>
                    <a:pt x="23" y="10"/>
                  </a:cubicBezTo>
                  <a:cubicBezTo>
                    <a:pt x="23" y="11"/>
                    <a:pt x="23" y="11"/>
                    <a:pt x="23" y="11"/>
                  </a:cubicBezTo>
                  <a:cubicBezTo>
                    <a:pt x="23" y="10"/>
                    <a:pt x="23" y="10"/>
                    <a:pt x="23" y="10"/>
                  </a:cubicBezTo>
                  <a:cubicBezTo>
                    <a:pt x="22" y="10"/>
                    <a:pt x="22" y="10"/>
                    <a:pt x="22" y="10"/>
                  </a:cubicBezTo>
                  <a:cubicBezTo>
                    <a:pt x="23" y="9"/>
                    <a:pt x="23" y="9"/>
                    <a:pt x="23" y="9"/>
                  </a:cubicBezTo>
                  <a:close/>
                  <a:moveTo>
                    <a:pt x="21" y="6"/>
                  </a:moveTo>
                  <a:cubicBezTo>
                    <a:pt x="21" y="6"/>
                    <a:pt x="21" y="6"/>
                    <a:pt x="21" y="6"/>
                  </a:cubicBezTo>
                  <a:cubicBezTo>
                    <a:pt x="22" y="6"/>
                    <a:pt x="22" y="6"/>
                    <a:pt x="22" y="6"/>
                  </a:cubicBezTo>
                  <a:cubicBezTo>
                    <a:pt x="22" y="6"/>
                    <a:pt x="22" y="6"/>
                    <a:pt x="22" y="6"/>
                  </a:cubicBezTo>
                  <a:cubicBezTo>
                    <a:pt x="21" y="7"/>
                    <a:pt x="21" y="7"/>
                    <a:pt x="21" y="7"/>
                  </a:cubicBezTo>
                  <a:cubicBezTo>
                    <a:pt x="21" y="7"/>
                    <a:pt x="21" y="7"/>
                    <a:pt x="21" y="7"/>
                  </a:cubicBezTo>
                  <a:cubicBezTo>
                    <a:pt x="20" y="7"/>
                    <a:pt x="20" y="7"/>
                    <a:pt x="20" y="7"/>
                  </a:cubicBezTo>
                  <a:cubicBezTo>
                    <a:pt x="21" y="6"/>
                    <a:pt x="21" y="6"/>
                    <a:pt x="21" y="6"/>
                  </a:cubicBezTo>
                  <a:close/>
                  <a:moveTo>
                    <a:pt x="17" y="14"/>
                  </a:moveTo>
                  <a:cubicBezTo>
                    <a:pt x="17" y="14"/>
                    <a:pt x="17" y="14"/>
                    <a:pt x="17" y="14"/>
                  </a:cubicBezTo>
                  <a:cubicBezTo>
                    <a:pt x="17" y="14"/>
                    <a:pt x="17" y="14"/>
                    <a:pt x="17" y="14"/>
                  </a:cubicBezTo>
                  <a:cubicBezTo>
                    <a:pt x="17" y="15"/>
                    <a:pt x="17" y="15"/>
                    <a:pt x="17" y="15"/>
                  </a:cubicBezTo>
                  <a:cubicBezTo>
                    <a:pt x="17" y="15"/>
                    <a:pt x="17" y="15"/>
                    <a:pt x="17" y="15"/>
                  </a:cubicBezTo>
                  <a:cubicBezTo>
                    <a:pt x="17" y="14"/>
                    <a:pt x="17" y="14"/>
                    <a:pt x="17" y="14"/>
                  </a:cubicBezTo>
                  <a:close/>
                  <a:moveTo>
                    <a:pt x="16" y="14"/>
                  </a:moveTo>
                  <a:cubicBezTo>
                    <a:pt x="16" y="14"/>
                    <a:pt x="16" y="14"/>
                    <a:pt x="16" y="14"/>
                  </a:cubicBezTo>
                  <a:cubicBezTo>
                    <a:pt x="16" y="14"/>
                    <a:pt x="16" y="14"/>
                    <a:pt x="16" y="14"/>
                  </a:cubicBezTo>
                  <a:cubicBezTo>
                    <a:pt x="16" y="14"/>
                    <a:pt x="16" y="14"/>
                    <a:pt x="16" y="14"/>
                  </a:cubicBezTo>
                  <a:cubicBezTo>
                    <a:pt x="16" y="14"/>
                    <a:pt x="16" y="14"/>
                    <a:pt x="16" y="14"/>
                  </a:cubicBezTo>
                  <a:close/>
                  <a:moveTo>
                    <a:pt x="21" y="15"/>
                  </a:moveTo>
                  <a:cubicBezTo>
                    <a:pt x="21" y="15"/>
                    <a:pt x="21" y="15"/>
                    <a:pt x="21" y="15"/>
                  </a:cubicBezTo>
                  <a:cubicBezTo>
                    <a:pt x="21" y="15"/>
                    <a:pt x="21" y="15"/>
                    <a:pt x="21" y="15"/>
                  </a:cubicBezTo>
                  <a:cubicBezTo>
                    <a:pt x="22" y="15"/>
                    <a:pt x="22" y="15"/>
                    <a:pt x="22" y="15"/>
                  </a:cubicBezTo>
                  <a:cubicBezTo>
                    <a:pt x="22" y="16"/>
                    <a:pt x="22" y="16"/>
                    <a:pt x="22" y="16"/>
                  </a:cubicBezTo>
                  <a:cubicBezTo>
                    <a:pt x="22" y="16"/>
                    <a:pt x="22" y="16"/>
                    <a:pt x="22" y="16"/>
                  </a:cubicBezTo>
                  <a:cubicBezTo>
                    <a:pt x="21" y="16"/>
                    <a:pt x="21" y="16"/>
                    <a:pt x="21" y="16"/>
                  </a:cubicBezTo>
                  <a:cubicBezTo>
                    <a:pt x="21" y="16"/>
                    <a:pt x="21" y="16"/>
                    <a:pt x="21" y="16"/>
                  </a:cubicBezTo>
                  <a:cubicBezTo>
                    <a:pt x="21" y="15"/>
                    <a:pt x="21" y="15"/>
                    <a:pt x="21" y="15"/>
                  </a:cubicBezTo>
                  <a:close/>
                  <a:moveTo>
                    <a:pt x="28" y="22"/>
                  </a:moveTo>
                  <a:cubicBezTo>
                    <a:pt x="28" y="22"/>
                    <a:pt x="28" y="22"/>
                    <a:pt x="28" y="22"/>
                  </a:cubicBezTo>
                  <a:cubicBezTo>
                    <a:pt x="28" y="22"/>
                    <a:pt x="28" y="22"/>
                    <a:pt x="28" y="22"/>
                  </a:cubicBezTo>
                  <a:cubicBezTo>
                    <a:pt x="29" y="22"/>
                    <a:pt x="29" y="22"/>
                    <a:pt x="29" y="22"/>
                  </a:cubicBezTo>
                  <a:cubicBezTo>
                    <a:pt x="29" y="22"/>
                    <a:pt x="29" y="22"/>
                    <a:pt x="29" y="22"/>
                  </a:cubicBezTo>
                  <a:cubicBezTo>
                    <a:pt x="28" y="22"/>
                    <a:pt x="28" y="22"/>
                    <a:pt x="28" y="22"/>
                  </a:cubicBezTo>
                  <a:close/>
                  <a:moveTo>
                    <a:pt x="21" y="27"/>
                  </a:moveTo>
                  <a:cubicBezTo>
                    <a:pt x="21" y="26"/>
                    <a:pt x="21" y="26"/>
                    <a:pt x="21" y="26"/>
                  </a:cubicBezTo>
                  <a:cubicBezTo>
                    <a:pt x="22" y="26"/>
                    <a:pt x="22" y="26"/>
                    <a:pt x="22" y="26"/>
                  </a:cubicBezTo>
                  <a:cubicBezTo>
                    <a:pt x="22" y="26"/>
                    <a:pt x="22" y="26"/>
                    <a:pt x="22" y="26"/>
                  </a:cubicBezTo>
                  <a:cubicBezTo>
                    <a:pt x="21" y="27"/>
                    <a:pt x="21" y="27"/>
                    <a:pt x="21" y="27"/>
                  </a:cubicBezTo>
                  <a:cubicBezTo>
                    <a:pt x="21" y="27"/>
                    <a:pt x="21" y="27"/>
                    <a:pt x="21" y="27"/>
                  </a:cubicBezTo>
                  <a:close/>
                  <a:moveTo>
                    <a:pt x="21" y="24"/>
                  </a:moveTo>
                  <a:cubicBezTo>
                    <a:pt x="21" y="24"/>
                    <a:pt x="21" y="24"/>
                    <a:pt x="21" y="24"/>
                  </a:cubicBezTo>
                  <a:cubicBezTo>
                    <a:pt x="21" y="24"/>
                    <a:pt x="21" y="24"/>
                    <a:pt x="21" y="24"/>
                  </a:cubicBezTo>
                  <a:cubicBezTo>
                    <a:pt x="21" y="24"/>
                    <a:pt x="21" y="24"/>
                    <a:pt x="21" y="24"/>
                  </a:cubicBezTo>
                  <a:close/>
                  <a:moveTo>
                    <a:pt x="21" y="23"/>
                  </a:moveTo>
                  <a:cubicBezTo>
                    <a:pt x="21" y="23"/>
                    <a:pt x="21" y="23"/>
                    <a:pt x="21" y="23"/>
                  </a:cubicBezTo>
                  <a:cubicBezTo>
                    <a:pt x="21" y="23"/>
                    <a:pt x="21" y="23"/>
                    <a:pt x="21" y="23"/>
                  </a:cubicBezTo>
                  <a:cubicBezTo>
                    <a:pt x="21" y="23"/>
                    <a:pt x="21" y="23"/>
                    <a:pt x="21" y="23"/>
                  </a:cubicBezTo>
                  <a:cubicBezTo>
                    <a:pt x="21" y="23"/>
                    <a:pt x="21" y="23"/>
                    <a:pt x="21" y="23"/>
                  </a:cubicBezTo>
                  <a:close/>
                  <a:moveTo>
                    <a:pt x="20" y="22"/>
                  </a:moveTo>
                  <a:cubicBezTo>
                    <a:pt x="20" y="22"/>
                    <a:pt x="20" y="22"/>
                    <a:pt x="20" y="22"/>
                  </a:cubicBezTo>
                  <a:cubicBezTo>
                    <a:pt x="21" y="22"/>
                    <a:pt x="21" y="22"/>
                    <a:pt x="21" y="22"/>
                  </a:cubicBezTo>
                  <a:cubicBezTo>
                    <a:pt x="21" y="22"/>
                    <a:pt x="21" y="22"/>
                    <a:pt x="21" y="22"/>
                  </a:cubicBezTo>
                  <a:cubicBezTo>
                    <a:pt x="20" y="22"/>
                    <a:pt x="20" y="22"/>
                    <a:pt x="20" y="22"/>
                  </a:cubicBezTo>
                  <a:close/>
                  <a:moveTo>
                    <a:pt x="24" y="25"/>
                  </a:moveTo>
                  <a:cubicBezTo>
                    <a:pt x="24" y="24"/>
                    <a:pt x="24" y="24"/>
                    <a:pt x="24" y="24"/>
                  </a:cubicBezTo>
                  <a:cubicBezTo>
                    <a:pt x="24" y="24"/>
                    <a:pt x="24" y="24"/>
                    <a:pt x="24" y="24"/>
                  </a:cubicBezTo>
                  <a:cubicBezTo>
                    <a:pt x="25" y="24"/>
                    <a:pt x="25" y="24"/>
                    <a:pt x="25" y="24"/>
                  </a:cubicBezTo>
                  <a:cubicBezTo>
                    <a:pt x="25" y="24"/>
                    <a:pt x="25" y="24"/>
                    <a:pt x="25" y="24"/>
                  </a:cubicBezTo>
                  <a:cubicBezTo>
                    <a:pt x="24" y="25"/>
                    <a:pt x="24" y="25"/>
                    <a:pt x="24" y="25"/>
                  </a:cubicBezTo>
                  <a:close/>
                  <a:moveTo>
                    <a:pt x="26" y="25"/>
                  </a:moveTo>
                  <a:cubicBezTo>
                    <a:pt x="25" y="24"/>
                    <a:pt x="25" y="24"/>
                    <a:pt x="25" y="24"/>
                  </a:cubicBezTo>
                  <a:cubicBezTo>
                    <a:pt x="26" y="24"/>
                    <a:pt x="26" y="24"/>
                    <a:pt x="26" y="24"/>
                  </a:cubicBezTo>
                  <a:cubicBezTo>
                    <a:pt x="26" y="24"/>
                    <a:pt x="26" y="24"/>
                    <a:pt x="26" y="24"/>
                  </a:cubicBezTo>
                  <a:cubicBezTo>
                    <a:pt x="26" y="24"/>
                    <a:pt x="26" y="24"/>
                    <a:pt x="26" y="24"/>
                  </a:cubicBezTo>
                  <a:cubicBezTo>
                    <a:pt x="26" y="25"/>
                    <a:pt x="26" y="25"/>
                    <a:pt x="26" y="25"/>
                  </a:cubicBezTo>
                  <a:cubicBezTo>
                    <a:pt x="26" y="25"/>
                    <a:pt x="26" y="25"/>
                    <a:pt x="26" y="25"/>
                  </a:cubicBezTo>
                  <a:close/>
                  <a:moveTo>
                    <a:pt x="25" y="23"/>
                  </a:moveTo>
                  <a:cubicBezTo>
                    <a:pt x="25" y="22"/>
                    <a:pt x="25" y="22"/>
                    <a:pt x="25" y="22"/>
                  </a:cubicBezTo>
                  <a:cubicBezTo>
                    <a:pt x="26" y="23"/>
                    <a:pt x="26" y="23"/>
                    <a:pt x="26" y="23"/>
                  </a:cubicBezTo>
                  <a:cubicBezTo>
                    <a:pt x="25" y="23"/>
                    <a:pt x="25" y="23"/>
                    <a:pt x="25" y="23"/>
                  </a:cubicBezTo>
                  <a:close/>
                  <a:moveTo>
                    <a:pt x="24" y="22"/>
                  </a:moveTo>
                  <a:cubicBezTo>
                    <a:pt x="24" y="22"/>
                    <a:pt x="24" y="22"/>
                    <a:pt x="24" y="22"/>
                  </a:cubicBezTo>
                  <a:cubicBezTo>
                    <a:pt x="25" y="22"/>
                    <a:pt x="25" y="22"/>
                    <a:pt x="25" y="22"/>
                  </a:cubicBezTo>
                  <a:cubicBezTo>
                    <a:pt x="25" y="22"/>
                    <a:pt x="25" y="22"/>
                    <a:pt x="25" y="22"/>
                  </a:cubicBezTo>
                  <a:cubicBezTo>
                    <a:pt x="24" y="22"/>
                    <a:pt x="24" y="22"/>
                    <a:pt x="24" y="22"/>
                  </a:cubicBezTo>
                  <a:cubicBezTo>
                    <a:pt x="24" y="22"/>
                    <a:pt x="24" y="22"/>
                    <a:pt x="24" y="22"/>
                  </a:cubicBezTo>
                  <a:close/>
                  <a:moveTo>
                    <a:pt x="22" y="20"/>
                  </a:moveTo>
                  <a:cubicBezTo>
                    <a:pt x="22" y="20"/>
                    <a:pt x="22" y="20"/>
                    <a:pt x="22" y="20"/>
                  </a:cubicBezTo>
                  <a:cubicBezTo>
                    <a:pt x="23" y="21"/>
                    <a:pt x="23" y="21"/>
                    <a:pt x="23" y="21"/>
                  </a:cubicBezTo>
                  <a:cubicBezTo>
                    <a:pt x="24" y="21"/>
                    <a:pt x="24" y="21"/>
                    <a:pt x="24" y="21"/>
                  </a:cubicBezTo>
                  <a:cubicBezTo>
                    <a:pt x="24" y="22"/>
                    <a:pt x="24" y="22"/>
                    <a:pt x="24" y="22"/>
                  </a:cubicBezTo>
                  <a:cubicBezTo>
                    <a:pt x="23" y="22"/>
                    <a:pt x="23" y="22"/>
                    <a:pt x="23" y="22"/>
                  </a:cubicBezTo>
                  <a:cubicBezTo>
                    <a:pt x="22" y="21"/>
                    <a:pt x="22" y="21"/>
                    <a:pt x="22" y="21"/>
                  </a:cubicBezTo>
                  <a:cubicBezTo>
                    <a:pt x="22" y="21"/>
                    <a:pt x="22" y="21"/>
                    <a:pt x="22" y="21"/>
                  </a:cubicBezTo>
                  <a:cubicBezTo>
                    <a:pt x="22" y="20"/>
                    <a:pt x="22" y="20"/>
                    <a:pt x="22" y="20"/>
                  </a:cubicBezTo>
                  <a:close/>
                  <a:moveTo>
                    <a:pt x="14" y="15"/>
                  </a:moveTo>
                  <a:cubicBezTo>
                    <a:pt x="14" y="15"/>
                    <a:pt x="14" y="15"/>
                    <a:pt x="14" y="15"/>
                  </a:cubicBezTo>
                  <a:cubicBezTo>
                    <a:pt x="16" y="15"/>
                    <a:pt x="16" y="15"/>
                    <a:pt x="16" y="15"/>
                  </a:cubicBezTo>
                  <a:cubicBezTo>
                    <a:pt x="16" y="15"/>
                    <a:pt x="16" y="15"/>
                    <a:pt x="16" y="15"/>
                  </a:cubicBezTo>
                  <a:cubicBezTo>
                    <a:pt x="17" y="16"/>
                    <a:pt x="17" y="16"/>
                    <a:pt x="17" y="16"/>
                  </a:cubicBezTo>
                  <a:cubicBezTo>
                    <a:pt x="18" y="16"/>
                    <a:pt x="18" y="16"/>
                    <a:pt x="18" y="16"/>
                  </a:cubicBezTo>
                  <a:cubicBezTo>
                    <a:pt x="18" y="16"/>
                    <a:pt x="18" y="16"/>
                    <a:pt x="18" y="16"/>
                  </a:cubicBezTo>
                  <a:cubicBezTo>
                    <a:pt x="18" y="16"/>
                    <a:pt x="18" y="16"/>
                    <a:pt x="18" y="16"/>
                  </a:cubicBezTo>
                  <a:cubicBezTo>
                    <a:pt x="18" y="16"/>
                    <a:pt x="18" y="16"/>
                    <a:pt x="18" y="16"/>
                  </a:cubicBezTo>
                  <a:cubicBezTo>
                    <a:pt x="20" y="17"/>
                    <a:pt x="20" y="17"/>
                    <a:pt x="20" y="17"/>
                  </a:cubicBezTo>
                  <a:cubicBezTo>
                    <a:pt x="20" y="18"/>
                    <a:pt x="20" y="18"/>
                    <a:pt x="20" y="18"/>
                  </a:cubicBezTo>
                  <a:cubicBezTo>
                    <a:pt x="20" y="18"/>
                    <a:pt x="20" y="18"/>
                    <a:pt x="20" y="18"/>
                  </a:cubicBezTo>
                  <a:cubicBezTo>
                    <a:pt x="20" y="18"/>
                    <a:pt x="20" y="18"/>
                    <a:pt x="20" y="18"/>
                  </a:cubicBezTo>
                  <a:cubicBezTo>
                    <a:pt x="20" y="19"/>
                    <a:pt x="20" y="19"/>
                    <a:pt x="20" y="19"/>
                  </a:cubicBezTo>
                  <a:cubicBezTo>
                    <a:pt x="21" y="19"/>
                    <a:pt x="21" y="19"/>
                    <a:pt x="21" y="19"/>
                  </a:cubicBezTo>
                  <a:cubicBezTo>
                    <a:pt x="21" y="19"/>
                    <a:pt x="21" y="19"/>
                    <a:pt x="21" y="19"/>
                  </a:cubicBezTo>
                  <a:cubicBezTo>
                    <a:pt x="22" y="19"/>
                    <a:pt x="22" y="19"/>
                    <a:pt x="22" y="19"/>
                  </a:cubicBezTo>
                  <a:cubicBezTo>
                    <a:pt x="21" y="20"/>
                    <a:pt x="21" y="20"/>
                    <a:pt x="21" y="20"/>
                  </a:cubicBezTo>
                  <a:cubicBezTo>
                    <a:pt x="21" y="20"/>
                    <a:pt x="21" y="20"/>
                    <a:pt x="21" y="20"/>
                  </a:cubicBezTo>
                  <a:cubicBezTo>
                    <a:pt x="20" y="20"/>
                    <a:pt x="20" y="20"/>
                    <a:pt x="20" y="20"/>
                  </a:cubicBezTo>
                  <a:cubicBezTo>
                    <a:pt x="20" y="20"/>
                    <a:pt x="20" y="20"/>
                    <a:pt x="20" y="20"/>
                  </a:cubicBezTo>
                  <a:cubicBezTo>
                    <a:pt x="20" y="19"/>
                    <a:pt x="20" y="19"/>
                    <a:pt x="20" y="19"/>
                  </a:cubicBezTo>
                  <a:cubicBezTo>
                    <a:pt x="20" y="19"/>
                    <a:pt x="20" y="19"/>
                    <a:pt x="20" y="19"/>
                  </a:cubicBezTo>
                  <a:cubicBezTo>
                    <a:pt x="19" y="19"/>
                    <a:pt x="19" y="19"/>
                    <a:pt x="19" y="19"/>
                  </a:cubicBezTo>
                  <a:cubicBezTo>
                    <a:pt x="19" y="18"/>
                    <a:pt x="19" y="18"/>
                    <a:pt x="19" y="18"/>
                  </a:cubicBezTo>
                  <a:cubicBezTo>
                    <a:pt x="19" y="18"/>
                    <a:pt x="19" y="18"/>
                    <a:pt x="19" y="18"/>
                  </a:cubicBezTo>
                  <a:cubicBezTo>
                    <a:pt x="18" y="18"/>
                    <a:pt x="18" y="18"/>
                    <a:pt x="18" y="18"/>
                  </a:cubicBezTo>
                  <a:cubicBezTo>
                    <a:pt x="17" y="17"/>
                    <a:pt x="17" y="17"/>
                    <a:pt x="17" y="17"/>
                  </a:cubicBezTo>
                  <a:cubicBezTo>
                    <a:pt x="17" y="17"/>
                    <a:pt x="17" y="17"/>
                    <a:pt x="17" y="17"/>
                  </a:cubicBezTo>
                  <a:cubicBezTo>
                    <a:pt x="16" y="17"/>
                    <a:pt x="16" y="17"/>
                    <a:pt x="16" y="17"/>
                  </a:cubicBezTo>
                  <a:cubicBezTo>
                    <a:pt x="16" y="16"/>
                    <a:pt x="16" y="16"/>
                    <a:pt x="16" y="16"/>
                  </a:cubicBezTo>
                  <a:cubicBezTo>
                    <a:pt x="16" y="16"/>
                    <a:pt x="16" y="16"/>
                    <a:pt x="16" y="16"/>
                  </a:cubicBezTo>
                  <a:cubicBezTo>
                    <a:pt x="15" y="16"/>
                    <a:pt x="15" y="16"/>
                    <a:pt x="15" y="16"/>
                  </a:cubicBezTo>
                  <a:cubicBezTo>
                    <a:pt x="15" y="15"/>
                    <a:pt x="15" y="15"/>
                    <a:pt x="15" y="15"/>
                  </a:cubicBezTo>
                  <a:cubicBezTo>
                    <a:pt x="14" y="15"/>
                    <a:pt x="14" y="15"/>
                    <a:pt x="14" y="15"/>
                  </a:cubicBezTo>
                  <a:cubicBezTo>
                    <a:pt x="14" y="15"/>
                    <a:pt x="14" y="15"/>
                    <a:pt x="14" y="15"/>
                  </a:cubicBezTo>
                  <a:close/>
                  <a:moveTo>
                    <a:pt x="15" y="27"/>
                  </a:moveTo>
                  <a:cubicBezTo>
                    <a:pt x="15" y="27"/>
                    <a:pt x="15" y="27"/>
                    <a:pt x="15" y="27"/>
                  </a:cubicBezTo>
                  <a:cubicBezTo>
                    <a:pt x="15" y="28"/>
                    <a:pt x="15" y="28"/>
                    <a:pt x="15" y="28"/>
                  </a:cubicBezTo>
                  <a:cubicBezTo>
                    <a:pt x="16" y="28"/>
                    <a:pt x="16" y="28"/>
                    <a:pt x="16" y="28"/>
                  </a:cubicBezTo>
                  <a:cubicBezTo>
                    <a:pt x="15" y="29"/>
                    <a:pt x="15" y="29"/>
                    <a:pt x="15" y="29"/>
                  </a:cubicBezTo>
                  <a:cubicBezTo>
                    <a:pt x="15" y="29"/>
                    <a:pt x="15" y="29"/>
                    <a:pt x="15" y="29"/>
                  </a:cubicBezTo>
                  <a:cubicBezTo>
                    <a:pt x="15" y="28"/>
                    <a:pt x="15" y="28"/>
                    <a:pt x="15" y="28"/>
                  </a:cubicBezTo>
                  <a:cubicBezTo>
                    <a:pt x="15" y="28"/>
                    <a:pt x="15" y="28"/>
                    <a:pt x="15" y="28"/>
                  </a:cubicBezTo>
                  <a:cubicBezTo>
                    <a:pt x="15" y="27"/>
                    <a:pt x="15" y="27"/>
                    <a:pt x="15" y="27"/>
                  </a:cubicBezTo>
                  <a:close/>
                  <a:moveTo>
                    <a:pt x="15" y="26"/>
                  </a:moveTo>
                  <a:cubicBezTo>
                    <a:pt x="15" y="27"/>
                    <a:pt x="15" y="27"/>
                    <a:pt x="15" y="27"/>
                  </a:cubicBezTo>
                  <a:cubicBezTo>
                    <a:pt x="15" y="27"/>
                    <a:pt x="15" y="27"/>
                    <a:pt x="15" y="27"/>
                  </a:cubicBezTo>
                  <a:lnTo>
                    <a:pt x="15" y="2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79" name="Freeform 76"/>
            <p:cNvSpPr>
              <a:spLocks noEditPoints="1"/>
            </p:cNvSpPr>
            <p:nvPr/>
          </p:nvSpPr>
          <p:spPr bwMode="auto">
            <a:xfrm>
              <a:off x="5183368" y="2307493"/>
              <a:ext cx="119657" cy="86205"/>
            </a:xfrm>
            <a:custGeom>
              <a:avLst/>
              <a:gdLst>
                <a:gd name="T0" fmla="*/ 4 w 93"/>
                <a:gd name="T1" fmla="*/ 11 h 67"/>
                <a:gd name="T2" fmla="*/ 19 w 93"/>
                <a:gd name="T3" fmla="*/ 15 h 67"/>
                <a:gd name="T4" fmla="*/ 30 w 93"/>
                <a:gd name="T5" fmla="*/ 19 h 67"/>
                <a:gd name="T6" fmla="*/ 30 w 93"/>
                <a:gd name="T7" fmla="*/ 8 h 67"/>
                <a:gd name="T8" fmla="*/ 26 w 93"/>
                <a:gd name="T9" fmla="*/ 0 h 67"/>
                <a:gd name="T10" fmla="*/ 37 w 93"/>
                <a:gd name="T11" fmla="*/ 8 h 67"/>
                <a:gd name="T12" fmla="*/ 49 w 93"/>
                <a:gd name="T13" fmla="*/ 11 h 67"/>
                <a:gd name="T14" fmla="*/ 56 w 93"/>
                <a:gd name="T15" fmla="*/ 8 h 67"/>
                <a:gd name="T16" fmla="*/ 63 w 93"/>
                <a:gd name="T17" fmla="*/ 4 h 67"/>
                <a:gd name="T18" fmla="*/ 71 w 93"/>
                <a:gd name="T19" fmla="*/ 11 h 67"/>
                <a:gd name="T20" fmla="*/ 78 w 93"/>
                <a:gd name="T21" fmla="*/ 19 h 67"/>
                <a:gd name="T22" fmla="*/ 82 w 93"/>
                <a:gd name="T23" fmla="*/ 26 h 67"/>
                <a:gd name="T24" fmla="*/ 89 w 93"/>
                <a:gd name="T25" fmla="*/ 26 h 67"/>
                <a:gd name="T26" fmla="*/ 89 w 93"/>
                <a:gd name="T27" fmla="*/ 30 h 67"/>
                <a:gd name="T28" fmla="*/ 82 w 93"/>
                <a:gd name="T29" fmla="*/ 30 h 67"/>
                <a:gd name="T30" fmla="*/ 78 w 93"/>
                <a:gd name="T31" fmla="*/ 37 h 67"/>
                <a:gd name="T32" fmla="*/ 78 w 93"/>
                <a:gd name="T33" fmla="*/ 45 h 67"/>
                <a:gd name="T34" fmla="*/ 78 w 93"/>
                <a:gd name="T35" fmla="*/ 48 h 67"/>
                <a:gd name="T36" fmla="*/ 78 w 93"/>
                <a:gd name="T37" fmla="*/ 52 h 67"/>
                <a:gd name="T38" fmla="*/ 74 w 93"/>
                <a:gd name="T39" fmla="*/ 60 h 67"/>
                <a:gd name="T40" fmla="*/ 74 w 93"/>
                <a:gd name="T41" fmla="*/ 52 h 67"/>
                <a:gd name="T42" fmla="*/ 71 w 93"/>
                <a:gd name="T43" fmla="*/ 52 h 67"/>
                <a:gd name="T44" fmla="*/ 74 w 93"/>
                <a:gd name="T45" fmla="*/ 60 h 67"/>
                <a:gd name="T46" fmla="*/ 74 w 93"/>
                <a:gd name="T47" fmla="*/ 63 h 67"/>
                <a:gd name="T48" fmla="*/ 71 w 93"/>
                <a:gd name="T49" fmla="*/ 67 h 67"/>
                <a:gd name="T50" fmla="*/ 67 w 93"/>
                <a:gd name="T51" fmla="*/ 67 h 67"/>
                <a:gd name="T52" fmla="*/ 60 w 93"/>
                <a:gd name="T53" fmla="*/ 60 h 67"/>
                <a:gd name="T54" fmla="*/ 60 w 93"/>
                <a:gd name="T55" fmla="*/ 52 h 67"/>
                <a:gd name="T56" fmla="*/ 63 w 93"/>
                <a:gd name="T57" fmla="*/ 52 h 67"/>
                <a:gd name="T58" fmla="*/ 60 w 93"/>
                <a:gd name="T59" fmla="*/ 48 h 67"/>
                <a:gd name="T60" fmla="*/ 56 w 93"/>
                <a:gd name="T61" fmla="*/ 45 h 67"/>
                <a:gd name="T62" fmla="*/ 52 w 93"/>
                <a:gd name="T63" fmla="*/ 48 h 67"/>
                <a:gd name="T64" fmla="*/ 49 w 93"/>
                <a:gd name="T65" fmla="*/ 52 h 67"/>
                <a:gd name="T66" fmla="*/ 41 w 93"/>
                <a:gd name="T67" fmla="*/ 56 h 67"/>
                <a:gd name="T68" fmla="*/ 41 w 93"/>
                <a:gd name="T69" fmla="*/ 56 h 67"/>
                <a:gd name="T70" fmla="*/ 37 w 93"/>
                <a:gd name="T71" fmla="*/ 60 h 67"/>
                <a:gd name="T72" fmla="*/ 34 w 93"/>
                <a:gd name="T73" fmla="*/ 60 h 67"/>
                <a:gd name="T74" fmla="*/ 37 w 93"/>
                <a:gd name="T75" fmla="*/ 52 h 67"/>
                <a:gd name="T76" fmla="*/ 37 w 93"/>
                <a:gd name="T77" fmla="*/ 48 h 67"/>
                <a:gd name="T78" fmla="*/ 30 w 93"/>
                <a:gd name="T79" fmla="*/ 45 h 67"/>
                <a:gd name="T80" fmla="*/ 19 w 93"/>
                <a:gd name="T81" fmla="*/ 37 h 67"/>
                <a:gd name="T82" fmla="*/ 23 w 93"/>
                <a:gd name="T83" fmla="*/ 34 h 67"/>
                <a:gd name="T84" fmla="*/ 15 w 93"/>
                <a:gd name="T85" fmla="*/ 26 h 67"/>
                <a:gd name="T86" fmla="*/ 12 w 93"/>
                <a:gd name="T87" fmla="*/ 19 h 67"/>
                <a:gd name="T88" fmla="*/ 4 w 93"/>
                <a:gd name="T89" fmla="*/ 15 h 67"/>
                <a:gd name="T90" fmla="*/ 30 w 93"/>
                <a:gd name="T91" fmla="*/ 60 h 67"/>
                <a:gd name="T92" fmla="*/ 19 w 93"/>
                <a:gd name="T93" fmla="*/ 48 h 67"/>
                <a:gd name="T94" fmla="*/ 15 w 93"/>
                <a:gd name="T95" fmla="*/ 45 h 67"/>
                <a:gd name="T96" fmla="*/ 8 w 93"/>
                <a:gd name="T97" fmla="*/ 41 h 67"/>
                <a:gd name="T98" fmla="*/ 0 w 93"/>
                <a:gd name="T99" fmla="*/ 41 h 67"/>
                <a:gd name="T100" fmla="*/ 4 w 93"/>
                <a:gd name="T101" fmla="*/ 45 h 67"/>
                <a:gd name="T102" fmla="*/ 8 w 93"/>
                <a:gd name="T103" fmla="*/ 45 h 67"/>
                <a:gd name="T104" fmla="*/ 8 w 93"/>
                <a:gd name="T105" fmla="*/ 52 h 67"/>
                <a:gd name="T106" fmla="*/ 15 w 93"/>
                <a:gd name="T107" fmla="*/ 56 h 67"/>
                <a:gd name="T108" fmla="*/ 26 w 93"/>
                <a:gd name="T109" fmla="*/ 60 h 67"/>
                <a:gd name="T110" fmla="*/ 30 w 93"/>
                <a:gd name="T111"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3" h="67">
                  <a:moveTo>
                    <a:pt x="4" y="15"/>
                  </a:moveTo>
                  <a:lnTo>
                    <a:pt x="4" y="11"/>
                  </a:lnTo>
                  <a:lnTo>
                    <a:pt x="8" y="11"/>
                  </a:lnTo>
                  <a:lnTo>
                    <a:pt x="19" y="15"/>
                  </a:lnTo>
                  <a:lnTo>
                    <a:pt x="26" y="15"/>
                  </a:lnTo>
                  <a:lnTo>
                    <a:pt x="30" y="19"/>
                  </a:lnTo>
                  <a:lnTo>
                    <a:pt x="30" y="11"/>
                  </a:lnTo>
                  <a:lnTo>
                    <a:pt x="30" y="8"/>
                  </a:lnTo>
                  <a:lnTo>
                    <a:pt x="26" y="8"/>
                  </a:lnTo>
                  <a:lnTo>
                    <a:pt x="26" y="0"/>
                  </a:lnTo>
                  <a:lnTo>
                    <a:pt x="30" y="4"/>
                  </a:lnTo>
                  <a:lnTo>
                    <a:pt x="37" y="8"/>
                  </a:lnTo>
                  <a:lnTo>
                    <a:pt x="41" y="11"/>
                  </a:lnTo>
                  <a:lnTo>
                    <a:pt x="49" y="11"/>
                  </a:lnTo>
                  <a:lnTo>
                    <a:pt x="49" y="8"/>
                  </a:lnTo>
                  <a:lnTo>
                    <a:pt x="56" y="8"/>
                  </a:lnTo>
                  <a:lnTo>
                    <a:pt x="60" y="0"/>
                  </a:lnTo>
                  <a:lnTo>
                    <a:pt x="63" y="4"/>
                  </a:lnTo>
                  <a:lnTo>
                    <a:pt x="71" y="8"/>
                  </a:lnTo>
                  <a:lnTo>
                    <a:pt x="71" y="11"/>
                  </a:lnTo>
                  <a:lnTo>
                    <a:pt x="71" y="15"/>
                  </a:lnTo>
                  <a:lnTo>
                    <a:pt x="78" y="19"/>
                  </a:lnTo>
                  <a:lnTo>
                    <a:pt x="78" y="23"/>
                  </a:lnTo>
                  <a:lnTo>
                    <a:pt x="82" y="26"/>
                  </a:lnTo>
                  <a:lnTo>
                    <a:pt x="86" y="26"/>
                  </a:lnTo>
                  <a:lnTo>
                    <a:pt x="89" y="26"/>
                  </a:lnTo>
                  <a:lnTo>
                    <a:pt x="93" y="30"/>
                  </a:lnTo>
                  <a:lnTo>
                    <a:pt x="89" y="30"/>
                  </a:lnTo>
                  <a:lnTo>
                    <a:pt x="89" y="30"/>
                  </a:lnTo>
                  <a:lnTo>
                    <a:pt x="82" y="30"/>
                  </a:lnTo>
                  <a:lnTo>
                    <a:pt x="78" y="34"/>
                  </a:lnTo>
                  <a:lnTo>
                    <a:pt x="78" y="37"/>
                  </a:lnTo>
                  <a:lnTo>
                    <a:pt x="78" y="41"/>
                  </a:lnTo>
                  <a:lnTo>
                    <a:pt x="78" y="45"/>
                  </a:lnTo>
                  <a:lnTo>
                    <a:pt x="78" y="45"/>
                  </a:lnTo>
                  <a:lnTo>
                    <a:pt x="78" y="48"/>
                  </a:lnTo>
                  <a:lnTo>
                    <a:pt x="78" y="48"/>
                  </a:lnTo>
                  <a:lnTo>
                    <a:pt x="78" y="52"/>
                  </a:lnTo>
                  <a:lnTo>
                    <a:pt x="78" y="56"/>
                  </a:lnTo>
                  <a:lnTo>
                    <a:pt x="74" y="60"/>
                  </a:lnTo>
                  <a:lnTo>
                    <a:pt x="74" y="56"/>
                  </a:lnTo>
                  <a:lnTo>
                    <a:pt x="74" y="52"/>
                  </a:lnTo>
                  <a:lnTo>
                    <a:pt x="74" y="52"/>
                  </a:lnTo>
                  <a:lnTo>
                    <a:pt x="71" y="52"/>
                  </a:lnTo>
                  <a:lnTo>
                    <a:pt x="71" y="56"/>
                  </a:lnTo>
                  <a:lnTo>
                    <a:pt x="74" y="60"/>
                  </a:lnTo>
                  <a:lnTo>
                    <a:pt x="71" y="60"/>
                  </a:lnTo>
                  <a:lnTo>
                    <a:pt x="74" y="63"/>
                  </a:lnTo>
                  <a:lnTo>
                    <a:pt x="74" y="67"/>
                  </a:lnTo>
                  <a:lnTo>
                    <a:pt x="71" y="67"/>
                  </a:lnTo>
                  <a:lnTo>
                    <a:pt x="71" y="67"/>
                  </a:lnTo>
                  <a:lnTo>
                    <a:pt x="67" y="67"/>
                  </a:lnTo>
                  <a:lnTo>
                    <a:pt x="63" y="63"/>
                  </a:lnTo>
                  <a:lnTo>
                    <a:pt x="60" y="60"/>
                  </a:lnTo>
                  <a:lnTo>
                    <a:pt x="63" y="56"/>
                  </a:lnTo>
                  <a:lnTo>
                    <a:pt x="60" y="52"/>
                  </a:lnTo>
                  <a:lnTo>
                    <a:pt x="60" y="52"/>
                  </a:lnTo>
                  <a:lnTo>
                    <a:pt x="63" y="52"/>
                  </a:lnTo>
                  <a:lnTo>
                    <a:pt x="60" y="48"/>
                  </a:lnTo>
                  <a:lnTo>
                    <a:pt x="60" y="48"/>
                  </a:lnTo>
                  <a:lnTo>
                    <a:pt x="56" y="45"/>
                  </a:lnTo>
                  <a:lnTo>
                    <a:pt x="56" y="45"/>
                  </a:lnTo>
                  <a:lnTo>
                    <a:pt x="56" y="45"/>
                  </a:lnTo>
                  <a:lnTo>
                    <a:pt x="52" y="48"/>
                  </a:lnTo>
                  <a:lnTo>
                    <a:pt x="49" y="48"/>
                  </a:lnTo>
                  <a:lnTo>
                    <a:pt x="49" y="52"/>
                  </a:lnTo>
                  <a:lnTo>
                    <a:pt x="45" y="52"/>
                  </a:lnTo>
                  <a:lnTo>
                    <a:pt x="41" y="56"/>
                  </a:lnTo>
                  <a:lnTo>
                    <a:pt x="41" y="56"/>
                  </a:lnTo>
                  <a:lnTo>
                    <a:pt x="41" y="56"/>
                  </a:lnTo>
                  <a:lnTo>
                    <a:pt x="41" y="60"/>
                  </a:lnTo>
                  <a:lnTo>
                    <a:pt x="37" y="60"/>
                  </a:lnTo>
                  <a:lnTo>
                    <a:pt x="34" y="60"/>
                  </a:lnTo>
                  <a:lnTo>
                    <a:pt x="34" y="60"/>
                  </a:lnTo>
                  <a:lnTo>
                    <a:pt x="34" y="56"/>
                  </a:lnTo>
                  <a:lnTo>
                    <a:pt x="37" y="52"/>
                  </a:lnTo>
                  <a:lnTo>
                    <a:pt x="34" y="48"/>
                  </a:lnTo>
                  <a:lnTo>
                    <a:pt x="37" y="48"/>
                  </a:lnTo>
                  <a:lnTo>
                    <a:pt x="34" y="45"/>
                  </a:lnTo>
                  <a:lnTo>
                    <a:pt x="30" y="45"/>
                  </a:lnTo>
                  <a:lnTo>
                    <a:pt x="23" y="41"/>
                  </a:lnTo>
                  <a:lnTo>
                    <a:pt x="19" y="37"/>
                  </a:lnTo>
                  <a:lnTo>
                    <a:pt x="23" y="34"/>
                  </a:lnTo>
                  <a:lnTo>
                    <a:pt x="23" y="34"/>
                  </a:lnTo>
                  <a:lnTo>
                    <a:pt x="15" y="26"/>
                  </a:lnTo>
                  <a:lnTo>
                    <a:pt x="15" y="26"/>
                  </a:lnTo>
                  <a:lnTo>
                    <a:pt x="15" y="23"/>
                  </a:lnTo>
                  <a:lnTo>
                    <a:pt x="12" y="19"/>
                  </a:lnTo>
                  <a:lnTo>
                    <a:pt x="8" y="19"/>
                  </a:lnTo>
                  <a:lnTo>
                    <a:pt x="4" y="15"/>
                  </a:lnTo>
                  <a:lnTo>
                    <a:pt x="4" y="15"/>
                  </a:lnTo>
                  <a:close/>
                  <a:moveTo>
                    <a:pt x="30" y="60"/>
                  </a:moveTo>
                  <a:lnTo>
                    <a:pt x="23" y="48"/>
                  </a:lnTo>
                  <a:lnTo>
                    <a:pt x="19" y="48"/>
                  </a:lnTo>
                  <a:lnTo>
                    <a:pt x="15" y="45"/>
                  </a:lnTo>
                  <a:lnTo>
                    <a:pt x="15" y="45"/>
                  </a:lnTo>
                  <a:lnTo>
                    <a:pt x="12" y="45"/>
                  </a:lnTo>
                  <a:lnTo>
                    <a:pt x="8" y="41"/>
                  </a:lnTo>
                  <a:lnTo>
                    <a:pt x="4" y="41"/>
                  </a:lnTo>
                  <a:lnTo>
                    <a:pt x="0" y="41"/>
                  </a:lnTo>
                  <a:lnTo>
                    <a:pt x="4" y="45"/>
                  </a:lnTo>
                  <a:lnTo>
                    <a:pt x="4" y="45"/>
                  </a:lnTo>
                  <a:lnTo>
                    <a:pt x="4" y="45"/>
                  </a:lnTo>
                  <a:lnTo>
                    <a:pt x="8" y="45"/>
                  </a:lnTo>
                  <a:lnTo>
                    <a:pt x="8" y="48"/>
                  </a:lnTo>
                  <a:lnTo>
                    <a:pt x="8" y="52"/>
                  </a:lnTo>
                  <a:lnTo>
                    <a:pt x="15" y="56"/>
                  </a:lnTo>
                  <a:lnTo>
                    <a:pt x="15" y="56"/>
                  </a:lnTo>
                  <a:lnTo>
                    <a:pt x="23" y="60"/>
                  </a:lnTo>
                  <a:lnTo>
                    <a:pt x="26" y="60"/>
                  </a:lnTo>
                  <a:lnTo>
                    <a:pt x="30" y="60"/>
                  </a:lnTo>
                  <a:lnTo>
                    <a:pt x="30" y="6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80" name="Freeform 77"/>
            <p:cNvSpPr/>
            <p:nvPr/>
          </p:nvSpPr>
          <p:spPr bwMode="auto">
            <a:xfrm>
              <a:off x="5179508" y="2365391"/>
              <a:ext cx="428448" cy="315225"/>
            </a:xfrm>
            <a:custGeom>
              <a:avLst/>
              <a:gdLst>
                <a:gd name="T0" fmla="*/ 11 w 333"/>
                <a:gd name="T1" fmla="*/ 3 h 245"/>
                <a:gd name="T2" fmla="*/ 29 w 333"/>
                <a:gd name="T3" fmla="*/ 15 h 245"/>
                <a:gd name="T4" fmla="*/ 40 w 333"/>
                <a:gd name="T5" fmla="*/ 15 h 245"/>
                <a:gd name="T6" fmla="*/ 48 w 333"/>
                <a:gd name="T7" fmla="*/ 7 h 245"/>
                <a:gd name="T8" fmla="*/ 59 w 333"/>
                <a:gd name="T9" fmla="*/ 0 h 245"/>
                <a:gd name="T10" fmla="*/ 63 w 333"/>
                <a:gd name="T11" fmla="*/ 7 h 245"/>
                <a:gd name="T12" fmla="*/ 70 w 333"/>
                <a:gd name="T13" fmla="*/ 22 h 245"/>
                <a:gd name="T14" fmla="*/ 77 w 333"/>
                <a:gd name="T15" fmla="*/ 26 h 245"/>
                <a:gd name="T16" fmla="*/ 85 w 333"/>
                <a:gd name="T17" fmla="*/ 37 h 245"/>
                <a:gd name="T18" fmla="*/ 103 w 333"/>
                <a:gd name="T19" fmla="*/ 41 h 245"/>
                <a:gd name="T20" fmla="*/ 126 w 333"/>
                <a:gd name="T21" fmla="*/ 52 h 245"/>
                <a:gd name="T22" fmla="*/ 163 w 333"/>
                <a:gd name="T23" fmla="*/ 48 h 245"/>
                <a:gd name="T24" fmla="*/ 174 w 333"/>
                <a:gd name="T25" fmla="*/ 37 h 245"/>
                <a:gd name="T26" fmla="*/ 192 w 333"/>
                <a:gd name="T27" fmla="*/ 22 h 245"/>
                <a:gd name="T28" fmla="*/ 211 w 333"/>
                <a:gd name="T29" fmla="*/ 22 h 245"/>
                <a:gd name="T30" fmla="*/ 237 w 333"/>
                <a:gd name="T31" fmla="*/ 29 h 245"/>
                <a:gd name="T32" fmla="*/ 251 w 333"/>
                <a:gd name="T33" fmla="*/ 37 h 245"/>
                <a:gd name="T34" fmla="*/ 277 w 333"/>
                <a:gd name="T35" fmla="*/ 55 h 245"/>
                <a:gd name="T36" fmla="*/ 281 w 333"/>
                <a:gd name="T37" fmla="*/ 70 h 245"/>
                <a:gd name="T38" fmla="*/ 281 w 333"/>
                <a:gd name="T39" fmla="*/ 78 h 245"/>
                <a:gd name="T40" fmla="*/ 274 w 333"/>
                <a:gd name="T41" fmla="*/ 89 h 245"/>
                <a:gd name="T42" fmla="*/ 281 w 333"/>
                <a:gd name="T43" fmla="*/ 100 h 245"/>
                <a:gd name="T44" fmla="*/ 281 w 333"/>
                <a:gd name="T45" fmla="*/ 126 h 245"/>
                <a:gd name="T46" fmla="*/ 300 w 333"/>
                <a:gd name="T47" fmla="*/ 144 h 245"/>
                <a:gd name="T48" fmla="*/ 300 w 333"/>
                <a:gd name="T49" fmla="*/ 182 h 245"/>
                <a:gd name="T50" fmla="*/ 318 w 333"/>
                <a:gd name="T51" fmla="*/ 189 h 245"/>
                <a:gd name="T52" fmla="*/ 326 w 333"/>
                <a:gd name="T53" fmla="*/ 204 h 245"/>
                <a:gd name="T54" fmla="*/ 333 w 333"/>
                <a:gd name="T55" fmla="*/ 219 h 245"/>
                <a:gd name="T56" fmla="*/ 311 w 333"/>
                <a:gd name="T57" fmla="*/ 222 h 245"/>
                <a:gd name="T58" fmla="*/ 311 w 333"/>
                <a:gd name="T59" fmla="*/ 241 h 245"/>
                <a:gd name="T60" fmla="*/ 296 w 333"/>
                <a:gd name="T61" fmla="*/ 241 h 245"/>
                <a:gd name="T62" fmla="*/ 289 w 333"/>
                <a:gd name="T63" fmla="*/ 241 h 245"/>
                <a:gd name="T64" fmla="*/ 263 w 333"/>
                <a:gd name="T65" fmla="*/ 237 h 245"/>
                <a:gd name="T66" fmla="*/ 248 w 333"/>
                <a:gd name="T67" fmla="*/ 233 h 245"/>
                <a:gd name="T68" fmla="*/ 233 w 333"/>
                <a:gd name="T69" fmla="*/ 222 h 245"/>
                <a:gd name="T70" fmla="*/ 226 w 333"/>
                <a:gd name="T71" fmla="*/ 211 h 245"/>
                <a:gd name="T72" fmla="*/ 207 w 333"/>
                <a:gd name="T73" fmla="*/ 211 h 245"/>
                <a:gd name="T74" fmla="*/ 185 w 333"/>
                <a:gd name="T75" fmla="*/ 215 h 245"/>
                <a:gd name="T76" fmla="*/ 166 w 333"/>
                <a:gd name="T77" fmla="*/ 211 h 245"/>
                <a:gd name="T78" fmla="*/ 159 w 333"/>
                <a:gd name="T79" fmla="*/ 204 h 245"/>
                <a:gd name="T80" fmla="*/ 140 w 333"/>
                <a:gd name="T81" fmla="*/ 200 h 245"/>
                <a:gd name="T82" fmla="*/ 126 w 333"/>
                <a:gd name="T83" fmla="*/ 185 h 245"/>
                <a:gd name="T84" fmla="*/ 126 w 333"/>
                <a:gd name="T85" fmla="*/ 182 h 245"/>
                <a:gd name="T86" fmla="*/ 114 w 333"/>
                <a:gd name="T87" fmla="*/ 163 h 245"/>
                <a:gd name="T88" fmla="*/ 100 w 333"/>
                <a:gd name="T89" fmla="*/ 163 h 245"/>
                <a:gd name="T90" fmla="*/ 96 w 333"/>
                <a:gd name="T91" fmla="*/ 159 h 245"/>
                <a:gd name="T92" fmla="*/ 92 w 333"/>
                <a:gd name="T93" fmla="*/ 163 h 245"/>
                <a:gd name="T94" fmla="*/ 85 w 333"/>
                <a:gd name="T95" fmla="*/ 159 h 245"/>
                <a:gd name="T96" fmla="*/ 74 w 333"/>
                <a:gd name="T97" fmla="*/ 141 h 245"/>
                <a:gd name="T98" fmla="*/ 66 w 333"/>
                <a:gd name="T99" fmla="*/ 122 h 245"/>
                <a:gd name="T100" fmla="*/ 44 w 333"/>
                <a:gd name="T101" fmla="*/ 115 h 245"/>
                <a:gd name="T102" fmla="*/ 40 w 333"/>
                <a:gd name="T103" fmla="*/ 104 h 245"/>
                <a:gd name="T104" fmla="*/ 33 w 333"/>
                <a:gd name="T105" fmla="*/ 96 h 245"/>
                <a:gd name="T106" fmla="*/ 37 w 333"/>
                <a:gd name="T107" fmla="*/ 81 h 245"/>
                <a:gd name="T108" fmla="*/ 40 w 333"/>
                <a:gd name="T109" fmla="*/ 70 h 245"/>
                <a:gd name="T110" fmla="*/ 40 w 333"/>
                <a:gd name="T111" fmla="*/ 67 h 245"/>
                <a:gd name="T112" fmla="*/ 26 w 333"/>
                <a:gd name="T113" fmla="*/ 63 h 245"/>
                <a:gd name="T114" fmla="*/ 18 w 333"/>
                <a:gd name="T115" fmla="*/ 52 h 245"/>
                <a:gd name="T116" fmla="*/ 11 w 333"/>
                <a:gd name="T117" fmla="*/ 41 h 245"/>
                <a:gd name="T118" fmla="*/ 7 w 333"/>
                <a:gd name="T119" fmla="*/ 22 h 245"/>
                <a:gd name="T120" fmla="*/ 0 w 333"/>
                <a:gd name="T121" fmla="*/ 7 h 245"/>
                <a:gd name="T122" fmla="*/ 7 w 333"/>
                <a:gd name="T123"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3" h="245">
                  <a:moveTo>
                    <a:pt x="7" y="0"/>
                  </a:moveTo>
                  <a:lnTo>
                    <a:pt x="7" y="0"/>
                  </a:lnTo>
                  <a:lnTo>
                    <a:pt x="7" y="0"/>
                  </a:lnTo>
                  <a:lnTo>
                    <a:pt x="11" y="0"/>
                  </a:lnTo>
                  <a:lnTo>
                    <a:pt x="11" y="3"/>
                  </a:lnTo>
                  <a:lnTo>
                    <a:pt x="11" y="7"/>
                  </a:lnTo>
                  <a:lnTo>
                    <a:pt x="18" y="11"/>
                  </a:lnTo>
                  <a:lnTo>
                    <a:pt x="18" y="11"/>
                  </a:lnTo>
                  <a:lnTo>
                    <a:pt x="26" y="15"/>
                  </a:lnTo>
                  <a:lnTo>
                    <a:pt x="29" y="15"/>
                  </a:lnTo>
                  <a:lnTo>
                    <a:pt x="33" y="15"/>
                  </a:lnTo>
                  <a:lnTo>
                    <a:pt x="33" y="15"/>
                  </a:lnTo>
                  <a:lnTo>
                    <a:pt x="33" y="15"/>
                  </a:lnTo>
                  <a:lnTo>
                    <a:pt x="37" y="15"/>
                  </a:lnTo>
                  <a:lnTo>
                    <a:pt x="40" y="15"/>
                  </a:lnTo>
                  <a:lnTo>
                    <a:pt x="44" y="15"/>
                  </a:lnTo>
                  <a:lnTo>
                    <a:pt x="44" y="11"/>
                  </a:lnTo>
                  <a:lnTo>
                    <a:pt x="44" y="11"/>
                  </a:lnTo>
                  <a:lnTo>
                    <a:pt x="44" y="11"/>
                  </a:lnTo>
                  <a:lnTo>
                    <a:pt x="48" y="7"/>
                  </a:lnTo>
                  <a:lnTo>
                    <a:pt x="52" y="7"/>
                  </a:lnTo>
                  <a:lnTo>
                    <a:pt x="52" y="3"/>
                  </a:lnTo>
                  <a:lnTo>
                    <a:pt x="55" y="3"/>
                  </a:lnTo>
                  <a:lnTo>
                    <a:pt x="59" y="0"/>
                  </a:lnTo>
                  <a:lnTo>
                    <a:pt x="59" y="0"/>
                  </a:lnTo>
                  <a:lnTo>
                    <a:pt x="59" y="0"/>
                  </a:lnTo>
                  <a:lnTo>
                    <a:pt x="63" y="3"/>
                  </a:lnTo>
                  <a:lnTo>
                    <a:pt x="63" y="3"/>
                  </a:lnTo>
                  <a:lnTo>
                    <a:pt x="66" y="7"/>
                  </a:lnTo>
                  <a:lnTo>
                    <a:pt x="63" y="7"/>
                  </a:lnTo>
                  <a:lnTo>
                    <a:pt x="63" y="7"/>
                  </a:lnTo>
                  <a:lnTo>
                    <a:pt x="66" y="11"/>
                  </a:lnTo>
                  <a:lnTo>
                    <a:pt x="63" y="15"/>
                  </a:lnTo>
                  <a:lnTo>
                    <a:pt x="66" y="18"/>
                  </a:lnTo>
                  <a:lnTo>
                    <a:pt x="70" y="22"/>
                  </a:lnTo>
                  <a:lnTo>
                    <a:pt x="74" y="22"/>
                  </a:lnTo>
                  <a:lnTo>
                    <a:pt x="74" y="22"/>
                  </a:lnTo>
                  <a:lnTo>
                    <a:pt x="77" y="22"/>
                  </a:lnTo>
                  <a:lnTo>
                    <a:pt x="77" y="22"/>
                  </a:lnTo>
                  <a:lnTo>
                    <a:pt x="77" y="26"/>
                  </a:lnTo>
                  <a:lnTo>
                    <a:pt x="77" y="29"/>
                  </a:lnTo>
                  <a:lnTo>
                    <a:pt x="77" y="33"/>
                  </a:lnTo>
                  <a:lnTo>
                    <a:pt x="77" y="33"/>
                  </a:lnTo>
                  <a:lnTo>
                    <a:pt x="81" y="33"/>
                  </a:lnTo>
                  <a:lnTo>
                    <a:pt x="85" y="37"/>
                  </a:lnTo>
                  <a:lnTo>
                    <a:pt x="89" y="37"/>
                  </a:lnTo>
                  <a:lnTo>
                    <a:pt x="92" y="41"/>
                  </a:lnTo>
                  <a:lnTo>
                    <a:pt x="96" y="37"/>
                  </a:lnTo>
                  <a:lnTo>
                    <a:pt x="100" y="41"/>
                  </a:lnTo>
                  <a:lnTo>
                    <a:pt x="103" y="41"/>
                  </a:lnTo>
                  <a:lnTo>
                    <a:pt x="103" y="44"/>
                  </a:lnTo>
                  <a:lnTo>
                    <a:pt x="103" y="44"/>
                  </a:lnTo>
                  <a:lnTo>
                    <a:pt x="114" y="48"/>
                  </a:lnTo>
                  <a:lnTo>
                    <a:pt x="118" y="48"/>
                  </a:lnTo>
                  <a:lnTo>
                    <a:pt x="126" y="52"/>
                  </a:lnTo>
                  <a:lnTo>
                    <a:pt x="133" y="52"/>
                  </a:lnTo>
                  <a:lnTo>
                    <a:pt x="144" y="48"/>
                  </a:lnTo>
                  <a:lnTo>
                    <a:pt x="152" y="48"/>
                  </a:lnTo>
                  <a:lnTo>
                    <a:pt x="159" y="48"/>
                  </a:lnTo>
                  <a:lnTo>
                    <a:pt x="163" y="48"/>
                  </a:lnTo>
                  <a:lnTo>
                    <a:pt x="166" y="44"/>
                  </a:lnTo>
                  <a:lnTo>
                    <a:pt x="163" y="41"/>
                  </a:lnTo>
                  <a:lnTo>
                    <a:pt x="163" y="37"/>
                  </a:lnTo>
                  <a:lnTo>
                    <a:pt x="166" y="37"/>
                  </a:lnTo>
                  <a:lnTo>
                    <a:pt x="174" y="37"/>
                  </a:lnTo>
                  <a:lnTo>
                    <a:pt x="174" y="33"/>
                  </a:lnTo>
                  <a:lnTo>
                    <a:pt x="177" y="29"/>
                  </a:lnTo>
                  <a:lnTo>
                    <a:pt x="177" y="29"/>
                  </a:lnTo>
                  <a:lnTo>
                    <a:pt x="185" y="26"/>
                  </a:lnTo>
                  <a:lnTo>
                    <a:pt x="192" y="22"/>
                  </a:lnTo>
                  <a:lnTo>
                    <a:pt x="200" y="26"/>
                  </a:lnTo>
                  <a:lnTo>
                    <a:pt x="200" y="22"/>
                  </a:lnTo>
                  <a:lnTo>
                    <a:pt x="203" y="18"/>
                  </a:lnTo>
                  <a:lnTo>
                    <a:pt x="207" y="22"/>
                  </a:lnTo>
                  <a:lnTo>
                    <a:pt x="211" y="22"/>
                  </a:lnTo>
                  <a:lnTo>
                    <a:pt x="214" y="26"/>
                  </a:lnTo>
                  <a:lnTo>
                    <a:pt x="222" y="26"/>
                  </a:lnTo>
                  <a:lnTo>
                    <a:pt x="229" y="33"/>
                  </a:lnTo>
                  <a:lnTo>
                    <a:pt x="233" y="33"/>
                  </a:lnTo>
                  <a:lnTo>
                    <a:pt x="237" y="29"/>
                  </a:lnTo>
                  <a:lnTo>
                    <a:pt x="244" y="33"/>
                  </a:lnTo>
                  <a:lnTo>
                    <a:pt x="248" y="33"/>
                  </a:lnTo>
                  <a:lnTo>
                    <a:pt x="248" y="37"/>
                  </a:lnTo>
                  <a:lnTo>
                    <a:pt x="248" y="41"/>
                  </a:lnTo>
                  <a:lnTo>
                    <a:pt x="251" y="37"/>
                  </a:lnTo>
                  <a:lnTo>
                    <a:pt x="259" y="41"/>
                  </a:lnTo>
                  <a:lnTo>
                    <a:pt x="266" y="48"/>
                  </a:lnTo>
                  <a:lnTo>
                    <a:pt x="274" y="48"/>
                  </a:lnTo>
                  <a:lnTo>
                    <a:pt x="277" y="52"/>
                  </a:lnTo>
                  <a:lnTo>
                    <a:pt x="277" y="55"/>
                  </a:lnTo>
                  <a:lnTo>
                    <a:pt x="277" y="55"/>
                  </a:lnTo>
                  <a:lnTo>
                    <a:pt x="277" y="59"/>
                  </a:lnTo>
                  <a:lnTo>
                    <a:pt x="277" y="63"/>
                  </a:lnTo>
                  <a:lnTo>
                    <a:pt x="281" y="67"/>
                  </a:lnTo>
                  <a:lnTo>
                    <a:pt x="281" y="70"/>
                  </a:lnTo>
                  <a:lnTo>
                    <a:pt x="281" y="70"/>
                  </a:lnTo>
                  <a:lnTo>
                    <a:pt x="277" y="74"/>
                  </a:lnTo>
                  <a:lnTo>
                    <a:pt x="281" y="78"/>
                  </a:lnTo>
                  <a:lnTo>
                    <a:pt x="281" y="78"/>
                  </a:lnTo>
                  <a:lnTo>
                    <a:pt x="281" y="78"/>
                  </a:lnTo>
                  <a:lnTo>
                    <a:pt x="277" y="81"/>
                  </a:lnTo>
                  <a:lnTo>
                    <a:pt x="274" y="81"/>
                  </a:lnTo>
                  <a:lnTo>
                    <a:pt x="274" y="85"/>
                  </a:lnTo>
                  <a:lnTo>
                    <a:pt x="277" y="85"/>
                  </a:lnTo>
                  <a:lnTo>
                    <a:pt x="274" y="89"/>
                  </a:lnTo>
                  <a:lnTo>
                    <a:pt x="274" y="92"/>
                  </a:lnTo>
                  <a:lnTo>
                    <a:pt x="277" y="96"/>
                  </a:lnTo>
                  <a:lnTo>
                    <a:pt x="277" y="100"/>
                  </a:lnTo>
                  <a:lnTo>
                    <a:pt x="281" y="100"/>
                  </a:lnTo>
                  <a:lnTo>
                    <a:pt x="281" y="100"/>
                  </a:lnTo>
                  <a:lnTo>
                    <a:pt x="277" y="107"/>
                  </a:lnTo>
                  <a:lnTo>
                    <a:pt x="277" y="111"/>
                  </a:lnTo>
                  <a:lnTo>
                    <a:pt x="281" y="118"/>
                  </a:lnTo>
                  <a:lnTo>
                    <a:pt x="285" y="126"/>
                  </a:lnTo>
                  <a:lnTo>
                    <a:pt x="281" y="126"/>
                  </a:lnTo>
                  <a:lnTo>
                    <a:pt x="285" y="130"/>
                  </a:lnTo>
                  <a:lnTo>
                    <a:pt x="285" y="133"/>
                  </a:lnTo>
                  <a:lnTo>
                    <a:pt x="300" y="133"/>
                  </a:lnTo>
                  <a:lnTo>
                    <a:pt x="303" y="141"/>
                  </a:lnTo>
                  <a:lnTo>
                    <a:pt x="300" y="144"/>
                  </a:lnTo>
                  <a:lnTo>
                    <a:pt x="303" y="148"/>
                  </a:lnTo>
                  <a:lnTo>
                    <a:pt x="303" y="152"/>
                  </a:lnTo>
                  <a:lnTo>
                    <a:pt x="289" y="167"/>
                  </a:lnTo>
                  <a:lnTo>
                    <a:pt x="300" y="178"/>
                  </a:lnTo>
                  <a:lnTo>
                    <a:pt x="300" y="182"/>
                  </a:lnTo>
                  <a:lnTo>
                    <a:pt x="303" y="185"/>
                  </a:lnTo>
                  <a:lnTo>
                    <a:pt x="307" y="185"/>
                  </a:lnTo>
                  <a:lnTo>
                    <a:pt x="311" y="189"/>
                  </a:lnTo>
                  <a:lnTo>
                    <a:pt x="314" y="189"/>
                  </a:lnTo>
                  <a:lnTo>
                    <a:pt x="318" y="189"/>
                  </a:lnTo>
                  <a:lnTo>
                    <a:pt x="318" y="193"/>
                  </a:lnTo>
                  <a:lnTo>
                    <a:pt x="322" y="193"/>
                  </a:lnTo>
                  <a:lnTo>
                    <a:pt x="322" y="196"/>
                  </a:lnTo>
                  <a:lnTo>
                    <a:pt x="326" y="200"/>
                  </a:lnTo>
                  <a:lnTo>
                    <a:pt x="326" y="204"/>
                  </a:lnTo>
                  <a:lnTo>
                    <a:pt x="326" y="207"/>
                  </a:lnTo>
                  <a:lnTo>
                    <a:pt x="329" y="207"/>
                  </a:lnTo>
                  <a:lnTo>
                    <a:pt x="333" y="207"/>
                  </a:lnTo>
                  <a:lnTo>
                    <a:pt x="333" y="215"/>
                  </a:lnTo>
                  <a:lnTo>
                    <a:pt x="333" y="219"/>
                  </a:lnTo>
                  <a:lnTo>
                    <a:pt x="329" y="215"/>
                  </a:lnTo>
                  <a:lnTo>
                    <a:pt x="318" y="219"/>
                  </a:lnTo>
                  <a:lnTo>
                    <a:pt x="318" y="219"/>
                  </a:lnTo>
                  <a:lnTo>
                    <a:pt x="314" y="222"/>
                  </a:lnTo>
                  <a:lnTo>
                    <a:pt x="311" y="222"/>
                  </a:lnTo>
                  <a:lnTo>
                    <a:pt x="311" y="226"/>
                  </a:lnTo>
                  <a:lnTo>
                    <a:pt x="311" y="230"/>
                  </a:lnTo>
                  <a:lnTo>
                    <a:pt x="311" y="233"/>
                  </a:lnTo>
                  <a:lnTo>
                    <a:pt x="311" y="237"/>
                  </a:lnTo>
                  <a:lnTo>
                    <a:pt x="311" y="241"/>
                  </a:lnTo>
                  <a:lnTo>
                    <a:pt x="311" y="241"/>
                  </a:lnTo>
                  <a:lnTo>
                    <a:pt x="307" y="241"/>
                  </a:lnTo>
                  <a:lnTo>
                    <a:pt x="307" y="245"/>
                  </a:lnTo>
                  <a:lnTo>
                    <a:pt x="300" y="241"/>
                  </a:lnTo>
                  <a:lnTo>
                    <a:pt x="296" y="241"/>
                  </a:lnTo>
                  <a:lnTo>
                    <a:pt x="296" y="237"/>
                  </a:lnTo>
                  <a:lnTo>
                    <a:pt x="292" y="237"/>
                  </a:lnTo>
                  <a:lnTo>
                    <a:pt x="292" y="241"/>
                  </a:lnTo>
                  <a:lnTo>
                    <a:pt x="292" y="241"/>
                  </a:lnTo>
                  <a:lnTo>
                    <a:pt x="289" y="241"/>
                  </a:lnTo>
                  <a:lnTo>
                    <a:pt x="289" y="241"/>
                  </a:lnTo>
                  <a:lnTo>
                    <a:pt x="285" y="237"/>
                  </a:lnTo>
                  <a:lnTo>
                    <a:pt x="277" y="237"/>
                  </a:lnTo>
                  <a:lnTo>
                    <a:pt x="274" y="237"/>
                  </a:lnTo>
                  <a:lnTo>
                    <a:pt x="263" y="237"/>
                  </a:lnTo>
                  <a:lnTo>
                    <a:pt x="259" y="233"/>
                  </a:lnTo>
                  <a:lnTo>
                    <a:pt x="259" y="233"/>
                  </a:lnTo>
                  <a:lnTo>
                    <a:pt x="255" y="237"/>
                  </a:lnTo>
                  <a:lnTo>
                    <a:pt x="251" y="233"/>
                  </a:lnTo>
                  <a:lnTo>
                    <a:pt x="248" y="233"/>
                  </a:lnTo>
                  <a:lnTo>
                    <a:pt x="237" y="233"/>
                  </a:lnTo>
                  <a:lnTo>
                    <a:pt x="237" y="233"/>
                  </a:lnTo>
                  <a:lnTo>
                    <a:pt x="237" y="230"/>
                  </a:lnTo>
                  <a:lnTo>
                    <a:pt x="237" y="226"/>
                  </a:lnTo>
                  <a:lnTo>
                    <a:pt x="233" y="222"/>
                  </a:lnTo>
                  <a:lnTo>
                    <a:pt x="229" y="215"/>
                  </a:lnTo>
                  <a:lnTo>
                    <a:pt x="229" y="211"/>
                  </a:lnTo>
                  <a:lnTo>
                    <a:pt x="226" y="211"/>
                  </a:lnTo>
                  <a:lnTo>
                    <a:pt x="226" y="211"/>
                  </a:lnTo>
                  <a:lnTo>
                    <a:pt x="226" y="211"/>
                  </a:lnTo>
                  <a:lnTo>
                    <a:pt x="222" y="211"/>
                  </a:lnTo>
                  <a:lnTo>
                    <a:pt x="218" y="211"/>
                  </a:lnTo>
                  <a:lnTo>
                    <a:pt x="211" y="215"/>
                  </a:lnTo>
                  <a:lnTo>
                    <a:pt x="211" y="215"/>
                  </a:lnTo>
                  <a:lnTo>
                    <a:pt x="207" y="211"/>
                  </a:lnTo>
                  <a:lnTo>
                    <a:pt x="207" y="215"/>
                  </a:lnTo>
                  <a:lnTo>
                    <a:pt x="203" y="219"/>
                  </a:lnTo>
                  <a:lnTo>
                    <a:pt x="196" y="222"/>
                  </a:lnTo>
                  <a:lnTo>
                    <a:pt x="189" y="219"/>
                  </a:lnTo>
                  <a:lnTo>
                    <a:pt x="185" y="215"/>
                  </a:lnTo>
                  <a:lnTo>
                    <a:pt x="181" y="219"/>
                  </a:lnTo>
                  <a:lnTo>
                    <a:pt x="177" y="219"/>
                  </a:lnTo>
                  <a:lnTo>
                    <a:pt x="174" y="215"/>
                  </a:lnTo>
                  <a:lnTo>
                    <a:pt x="170" y="215"/>
                  </a:lnTo>
                  <a:lnTo>
                    <a:pt x="166" y="211"/>
                  </a:lnTo>
                  <a:lnTo>
                    <a:pt x="163" y="211"/>
                  </a:lnTo>
                  <a:lnTo>
                    <a:pt x="159" y="207"/>
                  </a:lnTo>
                  <a:lnTo>
                    <a:pt x="163" y="204"/>
                  </a:lnTo>
                  <a:lnTo>
                    <a:pt x="159" y="204"/>
                  </a:lnTo>
                  <a:lnTo>
                    <a:pt x="159" y="204"/>
                  </a:lnTo>
                  <a:lnTo>
                    <a:pt x="155" y="204"/>
                  </a:lnTo>
                  <a:lnTo>
                    <a:pt x="152" y="200"/>
                  </a:lnTo>
                  <a:lnTo>
                    <a:pt x="148" y="200"/>
                  </a:lnTo>
                  <a:lnTo>
                    <a:pt x="144" y="200"/>
                  </a:lnTo>
                  <a:lnTo>
                    <a:pt x="140" y="200"/>
                  </a:lnTo>
                  <a:lnTo>
                    <a:pt x="137" y="196"/>
                  </a:lnTo>
                  <a:lnTo>
                    <a:pt x="129" y="189"/>
                  </a:lnTo>
                  <a:lnTo>
                    <a:pt x="129" y="185"/>
                  </a:lnTo>
                  <a:lnTo>
                    <a:pt x="129" y="185"/>
                  </a:lnTo>
                  <a:lnTo>
                    <a:pt x="126" y="185"/>
                  </a:lnTo>
                  <a:lnTo>
                    <a:pt x="126" y="182"/>
                  </a:lnTo>
                  <a:lnTo>
                    <a:pt x="129" y="182"/>
                  </a:lnTo>
                  <a:lnTo>
                    <a:pt x="129" y="182"/>
                  </a:lnTo>
                  <a:lnTo>
                    <a:pt x="126" y="182"/>
                  </a:lnTo>
                  <a:lnTo>
                    <a:pt x="126" y="182"/>
                  </a:lnTo>
                  <a:lnTo>
                    <a:pt x="122" y="182"/>
                  </a:lnTo>
                  <a:lnTo>
                    <a:pt x="122" y="174"/>
                  </a:lnTo>
                  <a:lnTo>
                    <a:pt x="118" y="170"/>
                  </a:lnTo>
                  <a:lnTo>
                    <a:pt x="114" y="167"/>
                  </a:lnTo>
                  <a:lnTo>
                    <a:pt x="114" y="163"/>
                  </a:lnTo>
                  <a:lnTo>
                    <a:pt x="111" y="159"/>
                  </a:lnTo>
                  <a:lnTo>
                    <a:pt x="107" y="167"/>
                  </a:lnTo>
                  <a:lnTo>
                    <a:pt x="103" y="163"/>
                  </a:lnTo>
                  <a:lnTo>
                    <a:pt x="103" y="163"/>
                  </a:lnTo>
                  <a:lnTo>
                    <a:pt x="100" y="163"/>
                  </a:lnTo>
                  <a:lnTo>
                    <a:pt x="96" y="159"/>
                  </a:lnTo>
                  <a:lnTo>
                    <a:pt x="100" y="159"/>
                  </a:lnTo>
                  <a:lnTo>
                    <a:pt x="100" y="159"/>
                  </a:lnTo>
                  <a:lnTo>
                    <a:pt x="96" y="159"/>
                  </a:lnTo>
                  <a:lnTo>
                    <a:pt x="96" y="159"/>
                  </a:lnTo>
                  <a:lnTo>
                    <a:pt x="92" y="159"/>
                  </a:lnTo>
                  <a:lnTo>
                    <a:pt x="96" y="159"/>
                  </a:lnTo>
                  <a:lnTo>
                    <a:pt x="96" y="163"/>
                  </a:lnTo>
                  <a:lnTo>
                    <a:pt x="92" y="163"/>
                  </a:lnTo>
                  <a:lnTo>
                    <a:pt x="92" y="163"/>
                  </a:lnTo>
                  <a:lnTo>
                    <a:pt x="89" y="163"/>
                  </a:lnTo>
                  <a:lnTo>
                    <a:pt x="89" y="159"/>
                  </a:lnTo>
                  <a:lnTo>
                    <a:pt x="89" y="163"/>
                  </a:lnTo>
                  <a:lnTo>
                    <a:pt x="89" y="159"/>
                  </a:lnTo>
                  <a:lnTo>
                    <a:pt x="85" y="159"/>
                  </a:lnTo>
                  <a:lnTo>
                    <a:pt x="81" y="156"/>
                  </a:lnTo>
                  <a:lnTo>
                    <a:pt x="81" y="148"/>
                  </a:lnTo>
                  <a:lnTo>
                    <a:pt x="74" y="148"/>
                  </a:lnTo>
                  <a:lnTo>
                    <a:pt x="74" y="144"/>
                  </a:lnTo>
                  <a:lnTo>
                    <a:pt x="74" y="141"/>
                  </a:lnTo>
                  <a:lnTo>
                    <a:pt x="77" y="137"/>
                  </a:lnTo>
                  <a:lnTo>
                    <a:pt x="74" y="130"/>
                  </a:lnTo>
                  <a:lnTo>
                    <a:pt x="70" y="130"/>
                  </a:lnTo>
                  <a:lnTo>
                    <a:pt x="66" y="122"/>
                  </a:lnTo>
                  <a:lnTo>
                    <a:pt x="66" y="122"/>
                  </a:lnTo>
                  <a:lnTo>
                    <a:pt x="63" y="122"/>
                  </a:lnTo>
                  <a:lnTo>
                    <a:pt x="52" y="115"/>
                  </a:lnTo>
                  <a:lnTo>
                    <a:pt x="48" y="115"/>
                  </a:lnTo>
                  <a:lnTo>
                    <a:pt x="48" y="118"/>
                  </a:lnTo>
                  <a:lnTo>
                    <a:pt x="44" y="115"/>
                  </a:lnTo>
                  <a:lnTo>
                    <a:pt x="44" y="111"/>
                  </a:lnTo>
                  <a:lnTo>
                    <a:pt x="44" y="111"/>
                  </a:lnTo>
                  <a:lnTo>
                    <a:pt x="44" y="107"/>
                  </a:lnTo>
                  <a:lnTo>
                    <a:pt x="40" y="107"/>
                  </a:lnTo>
                  <a:lnTo>
                    <a:pt x="40" y="104"/>
                  </a:lnTo>
                  <a:lnTo>
                    <a:pt x="37" y="104"/>
                  </a:lnTo>
                  <a:lnTo>
                    <a:pt x="33" y="100"/>
                  </a:lnTo>
                  <a:lnTo>
                    <a:pt x="33" y="100"/>
                  </a:lnTo>
                  <a:lnTo>
                    <a:pt x="33" y="100"/>
                  </a:lnTo>
                  <a:lnTo>
                    <a:pt x="33" y="96"/>
                  </a:lnTo>
                  <a:lnTo>
                    <a:pt x="33" y="96"/>
                  </a:lnTo>
                  <a:lnTo>
                    <a:pt x="33" y="92"/>
                  </a:lnTo>
                  <a:lnTo>
                    <a:pt x="33" y="89"/>
                  </a:lnTo>
                  <a:lnTo>
                    <a:pt x="37" y="85"/>
                  </a:lnTo>
                  <a:lnTo>
                    <a:pt x="37" y="81"/>
                  </a:lnTo>
                  <a:lnTo>
                    <a:pt x="37" y="81"/>
                  </a:lnTo>
                  <a:lnTo>
                    <a:pt x="40" y="81"/>
                  </a:lnTo>
                  <a:lnTo>
                    <a:pt x="40" y="78"/>
                  </a:lnTo>
                  <a:lnTo>
                    <a:pt x="40" y="74"/>
                  </a:lnTo>
                  <a:lnTo>
                    <a:pt x="40" y="70"/>
                  </a:lnTo>
                  <a:lnTo>
                    <a:pt x="40" y="70"/>
                  </a:lnTo>
                  <a:lnTo>
                    <a:pt x="44" y="70"/>
                  </a:lnTo>
                  <a:lnTo>
                    <a:pt x="44" y="70"/>
                  </a:lnTo>
                  <a:lnTo>
                    <a:pt x="44" y="70"/>
                  </a:lnTo>
                  <a:lnTo>
                    <a:pt x="40" y="67"/>
                  </a:lnTo>
                  <a:lnTo>
                    <a:pt x="37" y="67"/>
                  </a:lnTo>
                  <a:lnTo>
                    <a:pt x="37" y="67"/>
                  </a:lnTo>
                  <a:lnTo>
                    <a:pt x="29" y="63"/>
                  </a:lnTo>
                  <a:lnTo>
                    <a:pt x="26" y="63"/>
                  </a:lnTo>
                  <a:lnTo>
                    <a:pt x="26" y="63"/>
                  </a:lnTo>
                  <a:lnTo>
                    <a:pt x="22" y="59"/>
                  </a:lnTo>
                  <a:lnTo>
                    <a:pt x="22" y="55"/>
                  </a:lnTo>
                  <a:lnTo>
                    <a:pt x="18" y="55"/>
                  </a:lnTo>
                  <a:lnTo>
                    <a:pt x="18" y="52"/>
                  </a:lnTo>
                  <a:lnTo>
                    <a:pt x="18" y="52"/>
                  </a:lnTo>
                  <a:lnTo>
                    <a:pt x="15" y="48"/>
                  </a:lnTo>
                  <a:lnTo>
                    <a:pt x="11" y="48"/>
                  </a:lnTo>
                  <a:lnTo>
                    <a:pt x="11" y="48"/>
                  </a:lnTo>
                  <a:lnTo>
                    <a:pt x="15" y="44"/>
                  </a:lnTo>
                  <a:lnTo>
                    <a:pt x="11" y="41"/>
                  </a:lnTo>
                  <a:lnTo>
                    <a:pt x="7" y="37"/>
                  </a:lnTo>
                  <a:lnTo>
                    <a:pt x="3" y="33"/>
                  </a:lnTo>
                  <a:lnTo>
                    <a:pt x="3" y="33"/>
                  </a:lnTo>
                  <a:lnTo>
                    <a:pt x="3" y="29"/>
                  </a:lnTo>
                  <a:lnTo>
                    <a:pt x="7" y="22"/>
                  </a:lnTo>
                  <a:lnTo>
                    <a:pt x="3" y="22"/>
                  </a:lnTo>
                  <a:lnTo>
                    <a:pt x="0" y="22"/>
                  </a:lnTo>
                  <a:lnTo>
                    <a:pt x="0" y="18"/>
                  </a:lnTo>
                  <a:lnTo>
                    <a:pt x="0" y="15"/>
                  </a:lnTo>
                  <a:lnTo>
                    <a:pt x="0" y="7"/>
                  </a:lnTo>
                  <a:lnTo>
                    <a:pt x="0" y="7"/>
                  </a:lnTo>
                  <a:lnTo>
                    <a:pt x="0" y="3"/>
                  </a:lnTo>
                  <a:lnTo>
                    <a:pt x="3" y="3"/>
                  </a:lnTo>
                  <a:lnTo>
                    <a:pt x="3" y="0"/>
                  </a:lnTo>
                  <a:lnTo>
                    <a:pt x="7" y="0"/>
                  </a:lnTo>
                  <a:lnTo>
                    <a:pt x="7"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81" name="Freeform 78"/>
            <p:cNvSpPr/>
            <p:nvPr/>
          </p:nvSpPr>
          <p:spPr bwMode="auto">
            <a:xfrm>
              <a:off x="5155064" y="2326793"/>
              <a:ext cx="75912" cy="57899"/>
            </a:xfrm>
            <a:custGeom>
              <a:avLst/>
              <a:gdLst>
                <a:gd name="T0" fmla="*/ 0 w 59"/>
                <a:gd name="T1" fmla="*/ 0 h 45"/>
                <a:gd name="T2" fmla="*/ 4 w 59"/>
                <a:gd name="T3" fmla="*/ 0 h 45"/>
                <a:gd name="T4" fmla="*/ 11 w 59"/>
                <a:gd name="T5" fmla="*/ 0 h 45"/>
                <a:gd name="T6" fmla="*/ 15 w 59"/>
                <a:gd name="T7" fmla="*/ 0 h 45"/>
                <a:gd name="T8" fmla="*/ 26 w 59"/>
                <a:gd name="T9" fmla="*/ 0 h 45"/>
                <a:gd name="T10" fmla="*/ 30 w 59"/>
                <a:gd name="T11" fmla="*/ 4 h 45"/>
                <a:gd name="T12" fmla="*/ 34 w 59"/>
                <a:gd name="T13" fmla="*/ 4 h 45"/>
                <a:gd name="T14" fmla="*/ 37 w 59"/>
                <a:gd name="T15" fmla="*/ 8 h 45"/>
                <a:gd name="T16" fmla="*/ 37 w 59"/>
                <a:gd name="T17" fmla="*/ 11 h 45"/>
                <a:gd name="T18" fmla="*/ 37 w 59"/>
                <a:gd name="T19" fmla="*/ 11 h 45"/>
                <a:gd name="T20" fmla="*/ 45 w 59"/>
                <a:gd name="T21" fmla="*/ 19 h 45"/>
                <a:gd name="T22" fmla="*/ 45 w 59"/>
                <a:gd name="T23" fmla="*/ 19 h 45"/>
                <a:gd name="T24" fmla="*/ 41 w 59"/>
                <a:gd name="T25" fmla="*/ 22 h 45"/>
                <a:gd name="T26" fmla="*/ 45 w 59"/>
                <a:gd name="T27" fmla="*/ 26 h 45"/>
                <a:gd name="T28" fmla="*/ 52 w 59"/>
                <a:gd name="T29" fmla="*/ 30 h 45"/>
                <a:gd name="T30" fmla="*/ 56 w 59"/>
                <a:gd name="T31" fmla="*/ 30 h 45"/>
                <a:gd name="T32" fmla="*/ 59 w 59"/>
                <a:gd name="T33" fmla="*/ 33 h 45"/>
                <a:gd name="T34" fmla="*/ 56 w 59"/>
                <a:gd name="T35" fmla="*/ 33 h 45"/>
                <a:gd name="T36" fmla="*/ 59 w 59"/>
                <a:gd name="T37" fmla="*/ 37 h 45"/>
                <a:gd name="T38" fmla="*/ 56 w 59"/>
                <a:gd name="T39" fmla="*/ 41 h 45"/>
                <a:gd name="T40" fmla="*/ 56 w 59"/>
                <a:gd name="T41" fmla="*/ 45 h 45"/>
                <a:gd name="T42" fmla="*/ 52 w 59"/>
                <a:gd name="T43" fmla="*/ 45 h 45"/>
                <a:gd name="T44" fmla="*/ 45 w 59"/>
                <a:gd name="T45" fmla="*/ 33 h 45"/>
                <a:gd name="T46" fmla="*/ 41 w 59"/>
                <a:gd name="T47" fmla="*/ 33 h 45"/>
                <a:gd name="T48" fmla="*/ 37 w 59"/>
                <a:gd name="T49" fmla="*/ 30 h 45"/>
                <a:gd name="T50" fmla="*/ 37 w 59"/>
                <a:gd name="T51" fmla="*/ 30 h 45"/>
                <a:gd name="T52" fmla="*/ 34 w 59"/>
                <a:gd name="T53" fmla="*/ 30 h 45"/>
                <a:gd name="T54" fmla="*/ 30 w 59"/>
                <a:gd name="T55" fmla="*/ 26 h 45"/>
                <a:gd name="T56" fmla="*/ 26 w 59"/>
                <a:gd name="T57" fmla="*/ 26 h 45"/>
                <a:gd name="T58" fmla="*/ 22 w 59"/>
                <a:gd name="T59" fmla="*/ 26 h 45"/>
                <a:gd name="T60" fmla="*/ 22 w 59"/>
                <a:gd name="T61" fmla="*/ 26 h 45"/>
                <a:gd name="T62" fmla="*/ 19 w 59"/>
                <a:gd name="T63" fmla="*/ 22 h 45"/>
                <a:gd name="T64" fmla="*/ 19 w 59"/>
                <a:gd name="T65" fmla="*/ 22 h 45"/>
                <a:gd name="T66" fmla="*/ 11 w 59"/>
                <a:gd name="T67" fmla="*/ 22 h 45"/>
                <a:gd name="T68" fmla="*/ 8 w 59"/>
                <a:gd name="T69" fmla="*/ 19 h 45"/>
                <a:gd name="T70" fmla="*/ 8 w 59"/>
                <a:gd name="T71" fmla="*/ 15 h 45"/>
                <a:gd name="T72" fmla="*/ 8 w 59"/>
                <a:gd name="T73" fmla="*/ 11 h 45"/>
                <a:gd name="T74" fmla="*/ 8 w 59"/>
                <a:gd name="T75" fmla="*/ 8 h 45"/>
                <a:gd name="T76" fmla="*/ 4 w 59"/>
                <a:gd name="T77" fmla="*/ 8 h 45"/>
                <a:gd name="T78" fmla="*/ 4 w 59"/>
                <a:gd name="T79" fmla="*/ 4 h 45"/>
                <a:gd name="T80" fmla="*/ 0 w 59"/>
                <a:gd name="T81"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9" h="45">
                  <a:moveTo>
                    <a:pt x="0" y="0"/>
                  </a:moveTo>
                  <a:lnTo>
                    <a:pt x="4" y="0"/>
                  </a:lnTo>
                  <a:lnTo>
                    <a:pt x="11" y="0"/>
                  </a:lnTo>
                  <a:lnTo>
                    <a:pt x="15" y="0"/>
                  </a:lnTo>
                  <a:lnTo>
                    <a:pt x="26" y="0"/>
                  </a:lnTo>
                  <a:lnTo>
                    <a:pt x="30" y="4"/>
                  </a:lnTo>
                  <a:lnTo>
                    <a:pt x="34" y="4"/>
                  </a:lnTo>
                  <a:lnTo>
                    <a:pt x="37" y="8"/>
                  </a:lnTo>
                  <a:lnTo>
                    <a:pt x="37" y="11"/>
                  </a:lnTo>
                  <a:lnTo>
                    <a:pt x="37" y="11"/>
                  </a:lnTo>
                  <a:lnTo>
                    <a:pt x="45" y="19"/>
                  </a:lnTo>
                  <a:lnTo>
                    <a:pt x="45" y="19"/>
                  </a:lnTo>
                  <a:lnTo>
                    <a:pt x="41" y="22"/>
                  </a:lnTo>
                  <a:lnTo>
                    <a:pt x="45" y="26"/>
                  </a:lnTo>
                  <a:lnTo>
                    <a:pt x="52" y="30"/>
                  </a:lnTo>
                  <a:lnTo>
                    <a:pt x="56" y="30"/>
                  </a:lnTo>
                  <a:lnTo>
                    <a:pt x="59" y="33"/>
                  </a:lnTo>
                  <a:lnTo>
                    <a:pt x="56" y="33"/>
                  </a:lnTo>
                  <a:lnTo>
                    <a:pt x="59" y="37"/>
                  </a:lnTo>
                  <a:lnTo>
                    <a:pt x="56" y="41"/>
                  </a:lnTo>
                  <a:lnTo>
                    <a:pt x="56" y="45"/>
                  </a:lnTo>
                  <a:lnTo>
                    <a:pt x="52" y="45"/>
                  </a:lnTo>
                  <a:lnTo>
                    <a:pt x="45" y="33"/>
                  </a:lnTo>
                  <a:lnTo>
                    <a:pt x="41" y="33"/>
                  </a:lnTo>
                  <a:lnTo>
                    <a:pt x="37" y="30"/>
                  </a:lnTo>
                  <a:lnTo>
                    <a:pt x="37" y="30"/>
                  </a:lnTo>
                  <a:lnTo>
                    <a:pt x="34" y="30"/>
                  </a:lnTo>
                  <a:lnTo>
                    <a:pt x="30" y="26"/>
                  </a:lnTo>
                  <a:lnTo>
                    <a:pt x="26" y="26"/>
                  </a:lnTo>
                  <a:lnTo>
                    <a:pt x="22" y="26"/>
                  </a:lnTo>
                  <a:lnTo>
                    <a:pt x="22" y="26"/>
                  </a:lnTo>
                  <a:lnTo>
                    <a:pt x="19" y="22"/>
                  </a:lnTo>
                  <a:lnTo>
                    <a:pt x="19" y="22"/>
                  </a:lnTo>
                  <a:lnTo>
                    <a:pt x="11" y="22"/>
                  </a:lnTo>
                  <a:lnTo>
                    <a:pt x="8" y="19"/>
                  </a:lnTo>
                  <a:lnTo>
                    <a:pt x="8" y="15"/>
                  </a:lnTo>
                  <a:lnTo>
                    <a:pt x="8" y="11"/>
                  </a:lnTo>
                  <a:lnTo>
                    <a:pt x="8" y="8"/>
                  </a:lnTo>
                  <a:lnTo>
                    <a:pt x="4" y="8"/>
                  </a:lnTo>
                  <a:lnTo>
                    <a:pt x="4" y="4"/>
                  </a:lnTo>
                  <a:lnTo>
                    <a:pt x="0"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82" name="Freeform 79"/>
            <p:cNvSpPr>
              <a:spLocks noEditPoints="1"/>
            </p:cNvSpPr>
            <p:nvPr/>
          </p:nvSpPr>
          <p:spPr bwMode="auto">
            <a:xfrm>
              <a:off x="4802526" y="2312640"/>
              <a:ext cx="396282" cy="142816"/>
            </a:xfrm>
            <a:custGeom>
              <a:avLst/>
              <a:gdLst>
                <a:gd name="T0" fmla="*/ 15 w 308"/>
                <a:gd name="T1" fmla="*/ 11 h 111"/>
                <a:gd name="T2" fmla="*/ 26 w 308"/>
                <a:gd name="T3" fmla="*/ 0 h 111"/>
                <a:gd name="T4" fmla="*/ 45 w 308"/>
                <a:gd name="T5" fmla="*/ 11 h 111"/>
                <a:gd name="T6" fmla="*/ 41 w 308"/>
                <a:gd name="T7" fmla="*/ 19 h 111"/>
                <a:gd name="T8" fmla="*/ 19 w 308"/>
                <a:gd name="T9" fmla="*/ 30 h 111"/>
                <a:gd name="T10" fmla="*/ 15 w 308"/>
                <a:gd name="T11" fmla="*/ 26 h 111"/>
                <a:gd name="T12" fmla="*/ 8 w 308"/>
                <a:gd name="T13" fmla="*/ 22 h 111"/>
                <a:gd name="T14" fmla="*/ 233 w 308"/>
                <a:gd name="T15" fmla="*/ 19 h 111"/>
                <a:gd name="T16" fmla="*/ 215 w 308"/>
                <a:gd name="T17" fmla="*/ 15 h 111"/>
                <a:gd name="T18" fmla="*/ 185 w 308"/>
                <a:gd name="T19" fmla="*/ 19 h 111"/>
                <a:gd name="T20" fmla="*/ 167 w 308"/>
                <a:gd name="T21" fmla="*/ 11 h 111"/>
                <a:gd name="T22" fmla="*/ 152 w 308"/>
                <a:gd name="T23" fmla="*/ 7 h 111"/>
                <a:gd name="T24" fmla="*/ 133 w 308"/>
                <a:gd name="T25" fmla="*/ 0 h 111"/>
                <a:gd name="T26" fmla="*/ 104 w 308"/>
                <a:gd name="T27" fmla="*/ 4 h 111"/>
                <a:gd name="T28" fmla="*/ 89 w 308"/>
                <a:gd name="T29" fmla="*/ 15 h 111"/>
                <a:gd name="T30" fmla="*/ 67 w 308"/>
                <a:gd name="T31" fmla="*/ 15 h 111"/>
                <a:gd name="T32" fmla="*/ 56 w 308"/>
                <a:gd name="T33" fmla="*/ 22 h 111"/>
                <a:gd name="T34" fmla="*/ 48 w 308"/>
                <a:gd name="T35" fmla="*/ 30 h 111"/>
                <a:gd name="T36" fmla="*/ 41 w 308"/>
                <a:gd name="T37" fmla="*/ 33 h 111"/>
                <a:gd name="T38" fmla="*/ 22 w 308"/>
                <a:gd name="T39" fmla="*/ 30 h 111"/>
                <a:gd name="T40" fmla="*/ 11 w 308"/>
                <a:gd name="T41" fmla="*/ 44 h 111"/>
                <a:gd name="T42" fmla="*/ 22 w 308"/>
                <a:gd name="T43" fmla="*/ 48 h 111"/>
                <a:gd name="T44" fmla="*/ 22 w 308"/>
                <a:gd name="T45" fmla="*/ 59 h 111"/>
                <a:gd name="T46" fmla="*/ 22 w 308"/>
                <a:gd name="T47" fmla="*/ 63 h 111"/>
                <a:gd name="T48" fmla="*/ 15 w 308"/>
                <a:gd name="T49" fmla="*/ 67 h 111"/>
                <a:gd name="T50" fmla="*/ 22 w 308"/>
                <a:gd name="T51" fmla="*/ 74 h 111"/>
                <a:gd name="T52" fmla="*/ 30 w 308"/>
                <a:gd name="T53" fmla="*/ 85 h 111"/>
                <a:gd name="T54" fmla="*/ 30 w 308"/>
                <a:gd name="T55" fmla="*/ 96 h 111"/>
                <a:gd name="T56" fmla="*/ 34 w 308"/>
                <a:gd name="T57" fmla="*/ 96 h 111"/>
                <a:gd name="T58" fmla="*/ 41 w 308"/>
                <a:gd name="T59" fmla="*/ 100 h 111"/>
                <a:gd name="T60" fmla="*/ 52 w 308"/>
                <a:gd name="T61" fmla="*/ 96 h 111"/>
                <a:gd name="T62" fmla="*/ 59 w 308"/>
                <a:gd name="T63" fmla="*/ 104 h 111"/>
                <a:gd name="T64" fmla="*/ 74 w 308"/>
                <a:gd name="T65" fmla="*/ 108 h 111"/>
                <a:gd name="T66" fmla="*/ 85 w 308"/>
                <a:gd name="T67" fmla="*/ 100 h 111"/>
                <a:gd name="T68" fmla="*/ 111 w 308"/>
                <a:gd name="T69" fmla="*/ 108 h 111"/>
                <a:gd name="T70" fmla="*/ 141 w 308"/>
                <a:gd name="T71" fmla="*/ 104 h 111"/>
                <a:gd name="T72" fmla="*/ 167 w 308"/>
                <a:gd name="T73" fmla="*/ 96 h 111"/>
                <a:gd name="T74" fmla="*/ 167 w 308"/>
                <a:gd name="T75" fmla="*/ 104 h 111"/>
                <a:gd name="T76" fmla="*/ 182 w 308"/>
                <a:gd name="T77" fmla="*/ 108 h 111"/>
                <a:gd name="T78" fmla="*/ 189 w 308"/>
                <a:gd name="T79" fmla="*/ 96 h 111"/>
                <a:gd name="T80" fmla="*/ 215 w 308"/>
                <a:gd name="T81" fmla="*/ 93 h 111"/>
                <a:gd name="T82" fmla="*/ 241 w 308"/>
                <a:gd name="T83" fmla="*/ 89 h 111"/>
                <a:gd name="T84" fmla="*/ 270 w 308"/>
                <a:gd name="T85" fmla="*/ 89 h 111"/>
                <a:gd name="T86" fmla="*/ 296 w 308"/>
                <a:gd name="T87" fmla="*/ 85 h 111"/>
                <a:gd name="T88" fmla="*/ 304 w 308"/>
                <a:gd name="T89" fmla="*/ 82 h 111"/>
                <a:gd name="T90" fmla="*/ 296 w 308"/>
                <a:gd name="T91" fmla="*/ 63 h 111"/>
                <a:gd name="T92" fmla="*/ 293 w 308"/>
                <a:gd name="T93" fmla="*/ 44 h 111"/>
                <a:gd name="T94" fmla="*/ 293 w 308"/>
                <a:gd name="T95" fmla="*/ 33 h 111"/>
                <a:gd name="T96" fmla="*/ 278 w 308"/>
                <a:gd name="T97" fmla="*/ 19 h 111"/>
                <a:gd name="T98" fmla="*/ 259 w 308"/>
                <a:gd name="T99" fmla="*/ 7 h 111"/>
                <a:gd name="T100" fmla="*/ 248 w 308"/>
                <a:gd name="T101" fmla="*/ 4 h 111"/>
                <a:gd name="T102" fmla="*/ 37 w 308"/>
                <a:gd name="T103" fmla="*/ 100 h 111"/>
                <a:gd name="T104" fmla="*/ 8 w 308"/>
                <a:gd name="T105" fmla="*/ 3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8" h="111">
                  <a:moveTo>
                    <a:pt x="8" y="22"/>
                  </a:moveTo>
                  <a:lnTo>
                    <a:pt x="11" y="22"/>
                  </a:lnTo>
                  <a:lnTo>
                    <a:pt x="11" y="19"/>
                  </a:lnTo>
                  <a:lnTo>
                    <a:pt x="11" y="15"/>
                  </a:lnTo>
                  <a:lnTo>
                    <a:pt x="15" y="15"/>
                  </a:lnTo>
                  <a:lnTo>
                    <a:pt x="15" y="11"/>
                  </a:lnTo>
                  <a:lnTo>
                    <a:pt x="11" y="7"/>
                  </a:lnTo>
                  <a:lnTo>
                    <a:pt x="11" y="4"/>
                  </a:lnTo>
                  <a:lnTo>
                    <a:pt x="15" y="4"/>
                  </a:lnTo>
                  <a:lnTo>
                    <a:pt x="19" y="0"/>
                  </a:lnTo>
                  <a:lnTo>
                    <a:pt x="19" y="0"/>
                  </a:lnTo>
                  <a:lnTo>
                    <a:pt x="26" y="0"/>
                  </a:lnTo>
                  <a:lnTo>
                    <a:pt x="30" y="4"/>
                  </a:lnTo>
                  <a:lnTo>
                    <a:pt x="30" y="0"/>
                  </a:lnTo>
                  <a:lnTo>
                    <a:pt x="34" y="4"/>
                  </a:lnTo>
                  <a:lnTo>
                    <a:pt x="37" y="7"/>
                  </a:lnTo>
                  <a:lnTo>
                    <a:pt x="41" y="11"/>
                  </a:lnTo>
                  <a:lnTo>
                    <a:pt x="45" y="11"/>
                  </a:lnTo>
                  <a:lnTo>
                    <a:pt x="48" y="15"/>
                  </a:lnTo>
                  <a:lnTo>
                    <a:pt x="52" y="19"/>
                  </a:lnTo>
                  <a:lnTo>
                    <a:pt x="52" y="19"/>
                  </a:lnTo>
                  <a:lnTo>
                    <a:pt x="48" y="22"/>
                  </a:lnTo>
                  <a:lnTo>
                    <a:pt x="45" y="22"/>
                  </a:lnTo>
                  <a:lnTo>
                    <a:pt x="41" y="19"/>
                  </a:lnTo>
                  <a:lnTo>
                    <a:pt x="37" y="19"/>
                  </a:lnTo>
                  <a:lnTo>
                    <a:pt x="37" y="22"/>
                  </a:lnTo>
                  <a:lnTo>
                    <a:pt x="30" y="22"/>
                  </a:lnTo>
                  <a:lnTo>
                    <a:pt x="26" y="22"/>
                  </a:lnTo>
                  <a:lnTo>
                    <a:pt x="26" y="26"/>
                  </a:lnTo>
                  <a:lnTo>
                    <a:pt x="19" y="30"/>
                  </a:lnTo>
                  <a:lnTo>
                    <a:pt x="11" y="37"/>
                  </a:lnTo>
                  <a:lnTo>
                    <a:pt x="11" y="33"/>
                  </a:lnTo>
                  <a:lnTo>
                    <a:pt x="11" y="30"/>
                  </a:lnTo>
                  <a:lnTo>
                    <a:pt x="15" y="30"/>
                  </a:lnTo>
                  <a:lnTo>
                    <a:pt x="19" y="26"/>
                  </a:lnTo>
                  <a:lnTo>
                    <a:pt x="15" y="26"/>
                  </a:lnTo>
                  <a:lnTo>
                    <a:pt x="11" y="26"/>
                  </a:lnTo>
                  <a:lnTo>
                    <a:pt x="11" y="26"/>
                  </a:lnTo>
                  <a:lnTo>
                    <a:pt x="8" y="26"/>
                  </a:lnTo>
                  <a:lnTo>
                    <a:pt x="8" y="22"/>
                  </a:lnTo>
                  <a:lnTo>
                    <a:pt x="8" y="22"/>
                  </a:lnTo>
                  <a:lnTo>
                    <a:pt x="8" y="22"/>
                  </a:lnTo>
                  <a:close/>
                  <a:moveTo>
                    <a:pt x="248" y="4"/>
                  </a:moveTo>
                  <a:lnTo>
                    <a:pt x="245" y="7"/>
                  </a:lnTo>
                  <a:lnTo>
                    <a:pt x="245" y="11"/>
                  </a:lnTo>
                  <a:lnTo>
                    <a:pt x="241" y="11"/>
                  </a:lnTo>
                  <a:lnTo>
                    <a:pt x="233" y="15"/>
                  </a:lnTo>
                  <a:lnTo>
                    <a:pt x="233" y="19"/>
                  </a:lnTo>
                  <a:lnTo>
                    <a:pt x="230" y="19"/>
                  </a:lnTo>
                  <a:lnTo>
                    <a:pt x="226" y="19"/>
                  </a:lnTo>
                  <a:lnTo>
                    <a:pt x="219" y="19"/>
                  </a:lnTo>
                  <a:lnTo>
                    <a:pt x="219" y="15"/>
                  </a:lnTo>
                  <a:lnTo>
                    <a:pt x="215" y="15"/>
                  </a:lnTo>
                  <a:lnTo>
                    <a:pt x="215" y="15"/>
                  </a:lnTo>
                  <a:lnTo>
                    <a:pt x="211" y="15"/>
                  </a:lnTo>
                  <a:lnTo>
                    <a:pt x="204" y="19"/>
                  </a:lnTo>
                  <a:lnTo>
                    <a:pt x="196" y="19"/>
                  </a:lnTo>
                  <a:lnTo>
                    <a:pt x="193" y="19"/>
                  </a:lnTo>
                  <a:lnTo>
                    <a:pt x="189" y="15"/>
                  </a:lnTo>
                  <a:lnTo>
                    <a:pt x="185" y="19"/>
                  </a:lnTo>
                  <a:lnTo>
                    <a:pt x="182" y="15"/>
                  </a:lnTo>
                  <a:lnTo>
                    <a:pt x="178" y="15"/>
                  </a:lnTo>
                  <a:lnTo>
                    <a:pt x="171" y="11"/>
                  </a:lnTo>
                  <a:lnTo>
                    <a:pt x="171" y="11"/>
                  </a:lnTo>
                  <a:lnTo>
                    <a:pt x="167" y="11"/>
                  </a:lnTo>
                  <a:lnTo>
                    <a:pt x="167" y="11"/>
                  </a:lnTo>
                  <a:lnTo>
                    <a:pt x="163" y="7"/>
                  </a:lnTo>
                  <a:lnTo>
                    <a:pt x="163" y="4"/>
                  </a:lnTo>
                  <a:lnTo>
                    <a:pt x="159" y="4"/>
                  </a:lnTo>
                  <a:lnTo>
                    <a:pt x="159" y="4"/>
                  </a:lnTo>
                  <a:lnTo>
                    <a:pt x="152" y="7"/>
                  </a:lnTo>
                  <a:lnTo>
                    <a:pt x="152" y="7"/>
                  </a:lnTo>
                  <a:lnTo>
                    <a:pt x="152" y="7"/>
                  </a:lnTo>
                  <a:lnTo>
                    <a:pt x="145" y="4"/>
                  </a:lnTo>
                  <a:lnTo>
                    <a:pt x="145" y="0"/>
                  </a:lnTo>
                  <a:lnTo>
                    <a:pt x="145" y="0"/>
                  </a:lnTo>
                  <a:lnTo>
                    <a:pt x="141" y="0"/>
                  </a:lnTo>
                  <a:lnTo>
                    <a:pt x="133" y="0"/>
                  </a:lnTo>
                  <a:lnTo>
                    <a:pt x="133" y="0"/>
                  </a:lnTo>
                  <a:lnTo>
                    <a:pt x="130" y="0"/>
                  </a:lnTo>
                  <a:lnTo>
                    <a:pt x="119" y="0"/>
                  </a:lnTo>
                  <a:lnTo>
                    <a:pt x="115" y="0"/>
                  </a:lnTo>
                  <a:lnTo>
                    <a:pt x="108" y="4"/>
                  </a:lnTo>
                  <a:lnTo>
                    <a:pt x="104" y="4"/>
                  </a:lnTo>
                  <a:lnTo>
                    <a:pt x="100" y="4"/>
                  </a:lnTo>
                  <a:lnTo>
                    <a:pt x="96" y="7"/>
                  </a:lnTo>
                  <a:lnTo>
                    <a:pt x="96" y="7"/>
                  </a:lnTo>
                  <a:lnTo>
                    <a:pt x="93" y="11"/>
                  </a:lnTo>
                  <a:lnTo>
                    <a:pt x="89" y="11"/>
                  </a:lnTo>
                  <a:lnTo>
                    <a:pt x="89" y="15"/>
                  </a:lnTo>
                  <a:lnTo>
                    <a:pt x="89" y="15"/>
                  </a:lnTo>
                  <a:lnTo>
                    <a:pt x="89" y="19"/>
                  </a:lnTo>
                  <a:lnTo>
                    <a:pt x="82" y="19"/>
                  </a:lnTo>
                  <a:lnTo>
                    <a:pt x="74" y="15"/>
                  </a:lnTo>
                  <a:lnTo>
                    <a:pt x="71" y="15"/>
                  </a:lnTo>
                  <a:lnTo>
                    <a:pt x="67" y="15"/>
                  </a:lnTo>
                  <a:lnTo>
                    <a:pt x="63" y="15"/>
                  </a:lnTo>
                  <a:lnTo>
                    <a:pt x="59" y="19"/>
                  </a:lnTo>
                  <a:lnTo>
                    <a:pt x="56" y="15"/>
                  </a:lnTo>
                  <a:lnTo>
                    <a:pt x="52" y="19"/>
                  </a:lnTo>
                  <a:lnTo>
                    <a:pt x="52" y="19"/>
                  </a:lnTo>
                  <a:lnTo>
                    <a:pt x="56" y="22"/>
                  </a:lnTo>
                  <a:lnTo>
                    <a:pt x="59" y="22"/>
                  </a:lnTo>
                  <a:lnTo>
                    <a:pt x="63" y="26"/>
                  </a:lnTo>
                  <a:lnTo>
                    <a:pt x="63" y="26"/>
                  </a:lnTo>
                  <a:lnTo>
                    <a:pt x="56" y="26"/>
                  </a:lnTo>
                  <a:lnTo>
                    <a:pt x="52" y="26"/>
                  </a:lnTo>
                  <a:lnTo>
                    <a:pt x="48" y="30"/>
                  </a:lnTo>
                  <a:lnTo>
                    <a:pt x="48" y="33"/>
                  </a:lnTo>
                  <a:lnTo>
                    <a:pt x="52" y="30"/>
                  </a:lnTo>
                  <a:lnTo>
                    <a:pt x="56" y="33"/>
                  </a:lnTo>
                  <a:lnTo>
                    <a:pt x="52" y="33"/>
                  </a:lnTo>
                  <a:lnTo>
                    <a:pt x="45" y="33"/>
                  </a:lnTo>
                  <a:lnTo>
                    <a:pt x="41" y="33"/>
                  </a:lnTo>
                  <a:lnTo>
                    <a:pt x="37" y="33"/>
                  </a:lnTo>
                  <a:lnTo>
                    <a:pt x="34" y="30"/>
                  </a:lnTo>
                  <a:lnTo>
                    <a:pt x="34" y="30"/>
                  </a:lnTo>
                  <a:lnTo>
                    <a:pt x="30" y="33"/>
                  </a:lnTo>
                  <a:lnTo>
                    <a:pt x="26" y="33"/>
                  </a:lnTo>
                  <a:lnTo>
                    <a:pt x="22" y="30"/>
                  </a:lnTo>
                  <a:lnTo>
                    <a:pt x="19" y="30"/>
                  </a:lnTo>
                  <a:lnTo>
                    <a:pt x="11" y="37"/>
                  </a:lnTo>
                  <a:lnTo>
                    <a:pt x="11" y="37"/>
                  </a:lnTo>
                  <a:lnTo>
                    <a:pt x="11" y="41"/>
                  </a:lnTo>
                  <a:lnTo>
                    <a:pt x="11" y="44"/>
                  </a:lnTo>
                  <a:lnTo>
                    <a:pt x="11" y="44"/>
                  </a:lnTo>
                  <a:lnTo>
                    <a:pt x="11" y="48"/>
                  </a:lnTo>
                  <a:lnTo>
                    <a:pt x="11" y="48"/>
                  </a:lnTo>
                  <a:lnTo>
                    <a:pt x="15" y="48"/>
                  </a:lnTo>
                  <a:lnTo>
                    <a:pt x="15" y="48"/>
                  </a:lnTo>
                  <a:lnTo>
                    <a:pt x="19" y="48"/>
                  </a:lnTo>
                  <a:lnTo>
                    <a:pt x="22" y="48"/>
                  </a:lnTo>
                  <a:lnTo>
                    <a:pt x="19" y="52"/>
                  </a:lnTo>
                  <a:lnTo>
                    <a:pt x="19" y="52"/>
                  </a:lnTo>
                  <a:lnTo>
                    <a:pt x="22" y="56"/>
                  </a:lnTo>
                  <a:lnTo>
                    <a:pt x="22" y="59"/>
                  </a:lnTo>
                  <a:lnTo>
                    <a:pt x="22" y="59"/>
                  </a:lnTo>
                  <a:lnTo>
                    <a:pt x="22" y="59"/>
                  </a:lnTo>
                  <a:lnTo>
                    <a:pt x="26" y="59"/>
                  </a:lnTo>
                  <a:lnTo>
                    <a:pt x="26" y="59"/>
                  </a:lnTo>
                  <a:lnTo>
                    <a:pt x="22" y="59"/>
                  </a:lnTo>
                  <a:lnTo>
                    <a:pt x="19" y="63"/>
                  </a:lnTo>
                  <a:lnTo>
                    <a:pt x="22" y="63"/>
                  </a:lnTo>
                  <a:lnTo>
                    <a:pt x="22" y="63"/>
                  </a:lnTo>
                  <a:lnTo>
                    <a:pt x="22" y="67"/>
                  </a:lnTo>
                  <a:lnTo>
                    <a:pt x="19" y="67"/>
                  </a:lnTo>
                  <a:lnTo>
                    <a:pt x="19" y="67"/>
                  </a:lnTo>
                  <a:lnTo>
                    <a:pt x="15" y="63"/>
                  </a:lnTo>
                  <a:lnTo>
                    <a:pt x="15" y="63"/>
                  </a:lnTo>
                  <a:lnTo>
                    <a:pt x="15" y="67"/>
                  </a:lnTo>
                  <a:lnTo>
                    <a:pt x="15" y="70"/>
                  </a:lnTo>
                  <a:lnTo>
                    <a:pt x="15" y="70"/>
                  </a:lnTo>
                  <a:lnTo>
                    <a:pt x="15" y="74"/>
                  </a:lnTo>
                  <a:lnTo>
                    <a:pt x="19" y="74"/>
                  </a:lnTo>
                  <a:lnTo>
                    <a:pt x="19" y="74"/>
                  </a:lnTo>
                  <a:lnTo>
                    <a:pt x="22" y="74"/>
                  </a:lnTo>
                  <a:lnTo>
                    <a:pt x="22" y="74"/>
                  </a:lnTo>
                  <a:lnTo>
                    <a:pt x="26" y="78"/>
                  </a:lnTo>
                  <a:lnTo>
                    <a:pt x="30" y="82"/>
                  </a:lnTo>
                  <a:lnTo>
                    <a:pt x="26" y="82"/>
                  </a:lnTo>
                  <a:lnTo>
                    <a:pt x="26" y="85"/>
                  </a:lnTo>
                  <a:lnTo>
                    <a:pt x="30" y="85"/>
                  </a:lnTo>
                  <a:lnTo>
                    <a:pt x="30" y="85"/>
                  </a:lnTo>
                  <a:lnTo>
                    <a:pt x="34" y="89"/>
                  </a:lnTo>
                  <a:lnTo>
                    <a:pt x="34" y="93"/>
                  </a:lnTo>
                  <a:lnTo>
                    <a:pt x="30" y="93"/>
                  </a:lnTo>
                  <a:lnTo>
                    <a:pt x="30" y="93"/>
                  </a:lnTo>
                  <a:lnTo>
                    <a:pt x="30" y="96"/>
                  </a:lnTo>
                  <a:lnTo>
                    <a:pt x="37" y="93"/>
                  </a:lnTo>
                  <a:lnTo>
                    <a:pt x="45" y="93"/>
                  </a:lnTo>
                  <a:lnTo>
                    <a:pt x="45" y="96"/>
                  </a:lnTo>
                  <a:lnTo>
                    <a:pt x="41" y="96"/>
                  </a:lnTo>
                  <a:lnTo>
                    <a:pt x="37" y="96"/>
                  </a:lnTo>
                  <a:lnTo>
                    <a:pt x="34" y="96"/>
                  </a:lnTo>
                  <a:lnTo>
                    <a:pt x="30" y="100"/>
                  </a:lnTo>
                  <a:lnTo>
                    <a:pt x="34" y="100"/>
                  </a:lnTo>
                  <a:lnTo>
                    <a:pt x="37" y="100"/>
                  </a:lnTo>
                  <a:lnTo>
                    <a:pt x="41" y="100"/>
                  </a:lnTo>
                  <a:lnTo>
                    <a:pt x="41" y="96"/>
                  </a:lnTo>
                  <a:lnTo>
                    <a:pt x="41" y="100"/>
                  </a:lnTo>
                  <a:lnTo>
                    <a:pt x="41" y="100"/>
                  </a:lnTo>
                  <a:lnTo>
                    <a:pt x="45" y="100"/>
                  </a:lnTo>
                  <a:lnTo>
                    <a:pt x="48" y="96"/>
                  </a:lnTo>
                  <a:lnTo>
                    <a:pt x="48" y="96"/>
                  </a:lnTo>
                  <a:lnTo>
                    <a:pt x="52" y="96"/>
                  </a:lnTo>
                  <a:lnTo>
                    <a:pt x="52" y="96"/>
                  </a:lnTo>
                  <a:lnTo>
                    <a:pt x="56" y="100"/>
                  </a:lnTo>
                  <a:lnTo>
                    <a:pt x="56" y="96"/>
                  </a:lnTo>
                  <a:lnTo>
                    <a:pt x="59" y="96"/>
                  </a:lnTo>
                  <a:lnTo>
                    <a:pt x="59" y="100"/>
                  </a:lnTo>
                  <a:lnTo>
                    <a:pt x="59" y="100"/>
                  </a:lnTo>
                  <a:lnTo>
                    <a:pt x="59" y="104"/>
                  </a:lnTo>
                  <a:lnTo>
                    <a:pt x="59" y="104"/>
                  </a:lnTo>
                  <a:lnTo>
                    <a:pt x="63" y="108"/>
                  </a:lnTo>
                  <a:lnTo>
                    <a:pt x="63" y="108"/>
                  </a:lnTo>
                  <a:lnTo>
                    <a:pt x="67" y="108"/>
                  </a:lnTo>
                  <a:lnTo>
                    <a:pt x="71" y="108"/>
                  </a:lnTo>
                  <a:lnTo>
                    <a:pt x="74" y="108"/>
                  </a:lnTo>
                  <a:lnTo>
                    <a:pt x="78" y="108"/>
                  </a:lnTo>
                  <a:lnTo>
                    <a:pt x="78" y="104"/>
                  </a:lnTo>
                  <a:lnTo>
                    <a:pt x="82" y="104"/>
                  </a:lnTo>
                  <a:lnTo>
                    <a:pt x="85" y="104"/>
                  </a:lnTo>
                  <a:lnTo>
                    <a:pt x="85" y="100"/>
                  </a:lnTo>
                  <a:lnTo>
                    <a:pt x="85" y="100"/>
                  </a:lnTo>
                  <a:lnTo>
                    <a:pt x="85" y="96"/>
                  </a:lnTo>
                  <a:lnTo>
                    <a:pt x="89" y="96"/>
                  </a:lnTo>
                  <a:lnTo>
                    <a:pt x="96" y="96"/>
                  </a:lnTo>
                  <a:lnTo>
                    <a:pt x="104" y="100"/>
                  </a:lnTo>
                  <a:lnTo>
                    <a:pt x="108" y="100"/>
                  </a:lnTo>
                  <a:lnTo>
                    <a:pt x="111" y="108"/>
                  </a:lnTo>
                  <a:lnTo>
                    <a:pt x="119" y="108"/>
                  </a:lnTo>
                  <a:lnTo>
                    <a:pt x="133" y="108"/>
                  </a:lnTo>
                  <a:lnTo>
                    <a:pt x="137" y="104"/>
                  </a:lnTo>
                  <a:lnTo>
                    <a:pt x="137" y="104"/>
                  </a:lnTo>
                  <a:lnTo>
                    <a:pt x="137" y="108"/>
                  </a:lnTo>
                  <a:lnTo>
                    <a:pt x="141" y="104"/>
                  </a:lnTo>
                  <a:lnTo>
                    <a:pt x="141" y="104"/>
                  </a:lnTo>
                  <a:lnTo>
                    <a:pt x="148" y="96"/>
                  </a:lnTo>
                  <a:lnTo>
                    <a:pt x="152" y="93"/>
                  </a:lnTo>
                  <a:lnTo>
                    <a:pt x="156" y="96"/>
                  </a:lnTo>
                  <a:lnTo>
                    <a:pt x="163" y="96"/>
                  </a:lnTo>
                  <a:lnTo>
                    <a:pt x="167" y="96"/>
                  </a:lnTo>
                  <a:lnTo>
                    <a:pt x="167" y="96"/>
                  </a:lnTo>
                  <a:lnTo>
                    <a:pt x="171" y="93"/>
                  </a:lnTo>
                  <a:lnTo>
                    <a:pt x="174" y="93"/>
                  </a:lnTo>
                  <a:lnTo>
                    <a:pt x="174" y="96"/>
                  </a:lnTo>
                  <a:lnTo>
                    <a:pt x="171" y="100"/>
                  </a:lnTo>
                  <a:lnTo>
                    <a:pt x="167" y="104"/>
                  </a:lnTo>
                  <a:lnTo>
                    <a:pt x="167" y="104"/>
                  </a:lnTo>
                  <a:lnTo>
                    <a:pt x="171" y="108"/>
                  </a:lnTo>
                  <a:lnTo>
                    <a:pt x="171" y="108"/>
                  </a:lnTo>
                  <a:lnTo>
                    <a:pt x="174" y="111"/>
                  </a:lnTo>
                  <a:lnTo>
                    <a:pt x="178" y="108"/>
                  </a:lnTo>
                  <a:lnTo>
                    <a:pt x="182" y="108"/>
                  </a:lnTo>
                  <a:lnTo>
                    <a:pt x="178" y="104"/>
                  </a:lnTo>
                  <a:lnTo>
                    <a:pt x="182" y="104"/>
                  </a:lnTo>
                  <a:lnTo>
                    <a:pt x="182" y="96"/>
                  </a:lnTo>
                  <a:lnTo>
                    <a:pt x="182" y="96"/>
                  </a:lnTo>
                  <a:lnTo>
                    <a:pt x="189" y="96"/>
                  </a:lnTo>
                  <a:lnTo>
                    <a:pt x="189" y="96"/>
                  </a:lnTo>
                  <a:lnTo>
                    <a:pt x="200" y="96"/>
                  </a:lnTo>
                  <a:lnTo>
                    <a:pt x="200" y="93"/>
                  </a:lnTo>
                  <a:lnTo>
                    <a:pt x="204" y="93"/>
                  </a:lnTo>
                  <a:lnTo>
                    <a:pt x="211" y="93"/>
                  </a:lnTo>
                  <a:lnTo>
                    <a:pt x="215" y="93"/>
                  </a:lnTo>
                  <a:lnTo>
                    <a:pt x="215" y="93"/>
                  </a:lnTo>
                  <a:lnTo>
                    <a:pt x="222" y="96"/>
                  </a:lnTo>
                  <a:lnTo>
                    <a:pt x="230" y="96"/>
                  </a:lnTo>
                  <a:lnTo>
                    <a:pt x="230" y="93"/>
                  </a:lnTo>
                  <a:lnTo>
                    <a:pt x="233" y="93"/>
                  </a:lnTo>
                  <a:lnTo>
                    <a:pt x="237" y="89"/>
                  </a:lnTo>
                  <a:lnTo>
                    <a:pt x="241" y="89"/>
                  </a:lnTo>
                  <a:lnTo>
                    <a:pt x="245" y="89"/>
                  </a:lnTo>
                  <a:lnTo>
                    <a:pt x="248" y="89"/>
                  </a:lnTo>
                  <a:lnTo>
                    <a:pt x="256" y="89"/>
                  </a:lnTo>
                  <a:lnTo>
                    <a:pt x="263" y="85"/>
                  </a:lnTo>
                  <a:lnTo>
                    <a:pt x="267" y="85"/>
                  </a:lnTo>
                  <a:lnTo>
                    <a:pt x="270" y="89"/>
                  </a:lnTo>
                  <a:lnTo>
                    <a:pt x="274" y="85"/>
                  </a:lnTo>
                  <a:lnTo>
                    <a:pt x="278" y="85"/>
                  </a:lnTo>
                  <a:lnTo>
                    <a:pt x="282" y="82"/>
                  </a:lnTo>
                  <a:lnTo>
                    <a:pt x="285" y="82"/>
                  </a:lnTo>
                  <a:lnTo>
                    <a:pt x="293" y="85"/>
                  </a:lnTo>
                  <a:lnTo>
                    <a:pt x="296" y="85"/>
                  </a:lnTo>
                  <a:lnTo>
                    <a:pt x="300" y="85"/>
                  </a:lnTo>
                  <a:lnTo>
                    <a:pt x="300" y="89"/>
                  </a:lnTo>
                  <a:lnTo>
                    <a:pt x="300" y="89"/>
                  </a:lnTo>
                  <a:lnTo>
                    <a:pt x="304" y="89"/>
                  </a:lnTo>
                  <a:lnTo>
                    <a:pt x="308" y="85"/>
                  </a:lnTo>
                  <a:lnTo>
                    <a:pt x="304" y="82"/>
                  </a:lnTo>
                  <a:lnTo>
                    <a:pt x="300" y="78"/>
                  </a:lnTo>
                  <a:lnTo>
                    <a:pt x="296" y="74"/>
                  </a:lnTo>
                  <a:lnTo>
                    <a:pt x="296" y="74"/>
                  </a:lnTo>
                  <a:lnTo>
                    <a:pt x="296" y="70"/>
                  </a:lnTo>
                  <a:lnTo>
                    <a:pt x="300" y="63"/>
                  </a:lnTo>
                  <a:lnTo>
                    <a:pt x="296" y="63"/>
                  </a:lnTo>
                  <a:lnTo>
                    <a:pt x="293" y="63"/>
                  </a:lnTo>
                  <a:lnTo>
                    <a:pt x="293" y="59"/>
                  </a:lnTo>
                  <a:lnTo>
                    <a:pt x="293" y="56"/>
                  </a:lnTo>
                  <a:lnTo>
                    <a:pt x="293" y="48"/>
                  </a:lnTo>
                  <a:lnTo>
                    <a:pt x="293" y="48"/>
                  </a:lnTo>
                  <a:lnTo>
                    <a:pt x="293" y="44"/>
                  </a:lnTo>
                  <a:lnTo>
                    <a:pt x="296" y="44"/>
                  </a:lnTo>
                  <a:lnTo>
                    <a:pt x="296" y="41"/>
                  </a:lnTo>
                  <a:lnTo>
                    <a:pt x="300" y="41"/>
                  </a:lnTo>
                  <a:lnTo>
                    <a:pt x="296" y="37"/>
                  </a:lnTo>
                  <a:lnTo>
                    <a:pt x="293" y="33"/>
                  </a:lnTo>
                  <a:lnTo>
                    <a:pt x="293" y="33"/>
                  </a:lnTo>
                  <a:lnTo>
                    <a:pt x="285" y="33"/>
                  </a:lnTo>
                  <a:lnTo>
                    <a:pt x="282" y="30"/>
                  </a:lnTo>
                  <a:lnTo>
                    <a:pt x="282" y="26"/>
                  </a:lnTo>
                  <a:lnTo>
                    <a:pt x="282" y="22"/>
                  </a:lnTo>
                  <a:lnTo>
                    <a:pt x="282" y="19"/>
                  </a:lnTo>
                  <a:lnTo>
                    <a:pt x="278" y="19"/>
                  </a:lnTo>
                  <a:lnTo>
                    <a:pt x="278" y="15"/>
                  </a:lnTo>
                  <a:lnTo>
                    <a:pt x="274" y="11"/>
                  </a:lnTo>
                  <a:lnTo>
                    <a:pt x="270" y="11"/>
                  </a:lnTo>
                  <a:lnTo>
                    <a:pt x="263" y="7"/>
                  </a:lnTo>
                  <a:lnTo>
                    <a:pt x="263" y="7"/>
                  </a:lnTo>
                  <a:lnTo>
                    <a:pt x="259" y="7"/>
                  </a:lnTo>
                  <a:lnTo>
                    <a:pt x="256" y="7"/>
                  </a:lnTo>
                  <a:lnTo>
                    <a:pt x="252" y="7"/>
                  </a:lnTo>
                  <a:lnTo>
                    <a:pt x="252" y="7"/>
                  </a:lnTo>
                  <a:lnTo>
                    <a:pt x="248" y="7"/>
                  </a:lnTo>
                  <a:lnTo>
                    <a:pt x="248" y="4"/>
                  </a:lnTo>
                  <a:lnTo>
                    <a:pt x="248" y="4"/>
                  </a:lnTo>
                  <a:lnTo>
                    <a:pt x="248" y="4"/>
                  </a:lnTo>
                  <a:close/>
                  <a:moveTo>
                    <a:pt x="37" y="100"/>
                  </a:moveTo>
                  <a:lnTo>
                    <a:pt x="37" y="100"/>
                  </a:lnTo>
                  <a:lnTo>
                    <a:pt x="41" y="100"/>
                  </a:lnTo>
                  <a:lnTo>
                    <a:pt x="41" y="100"/>
                  </a:lnTo>
                  <a:lnTo>
                    <a:pt x="37" y="100"/>
                  </a:lnTo>
                  <a:lnTo>
                    <a:pt x="37" y="100"/>
                  </a:lnTo>
                  <a:lnTo>
                    <a:pt x="37" y="100"/>
                  </a:lnTo>
                  <a:close/>
                  <a:moveTo>
                    <a:pt x="0" y="33"/>
                  </a:moveTo>
                  <a:lnTo>
                    <a:pt x="4" y="37"/>
                  </a:lnTo>
                  <a:lnTo>
                    <a:pt x="8" y="33"/>
                  </a:lnTo>
                  <a:lnTo>
                    <a:pt x="8" y="33"/>
                  </a:lnTo>
                  <a:lnTo>
                    <a:pt x="8" y="33"/>
                  </a:lnTo>
                  <a:lnTo>
                    <a:pt x="4" y="33"/>
                  </a:lnTo>
                  <a:lnTo>
                    <a:pt x="0" y="33"/>
                  </a:lnTo>
                  <a:lnTo>
                    <a:pt x="0" y="3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83" name="Freeform 80"/>
            <p:cNvSpPr/>
            <p:nvPr/>
          </p:nvSpPr>
          <p:spPr bwMode="auto">
            <a:xfrm>
              <a:off x="5088158" y="2418143"/>
              <a:ext cx="205861" cy="181415"/>
            </a:xfrm>
            <a:custGeom>
              <a:avLst/>
              <a:gdLst>
                <a:gd name="T0" fmla="*/ 160 w 160"/>
                <a:gd name="T1" fmla="*/ 118 h 141"/>
                <a:gd name="T2" fmla="*/ 152 w 160"/>
                <a:gd name="T3" fmla="*/ 115 h 141"/>
                <a:gd name="T4" fmla="*/ 145 w 160"/>
                <a:gd name="T5" fmla="*/ 107 h 141"/>
                <a:gd name="T6" fmla="*/ 145 w 160"/>
                <a:gd name="T7" fmla="*/ 100 h 141"/>
                <a:gd name="T8" fmla="*/ 145 w 160"/>
                <a:gd name="T9" fmla="*/ 89 h 141"/>
                <a:gd name="T10" fmla="*/ 137 w 160"/>
                <a:gd name="T11" fmla="*/ 81 h 141"/>
                <a:gd name="T12" fmla="*/ 134 w 160"/>
                <a:gd name="T13" fmla="*/ 81 h 141"/>
                <a:gd name="T14" fmla="*/ 119 w 160"/>
                <a:gd name="T15" fmla="*/ 74 h 141"/>
                <a:gd name="T16" fmla="*/ 115 w 160"/>
                <a:gd name="T17" fmla="*/ 74 h 141"/>
                <a:gd name="T18" fmla="*/ 115 w 160"/>
                <a:gd name="T19" fmla="*/ 70 h 141"/>
                <a:gd name="T20" fmla="*/ 111 w 160"/>
                <a:gd name="T21" fmla="*/ 66 h 141"/>
                <a:gd name="T22" fmla="*/ 108 w 160"/>
                <a:gd name="T23" fmla="*/ 63 h 141"/>
                <a:gd name="T24" fmla="*/ 104 w 160"/>
                <a:gd name="T25" fmla="*/ 59 h 141"/>
                <a:gd name="T26" fmla="*/ 104 w 160"/>
                <a:gd name="T27" fmla="*/ 55 h 141"/>
                <a:gd name="T28" fmla="*/ 104 w 160"/>
                <a:gd name="T29" fmla="*/ 51 h 141"/>
                <a:gd name="T30" fmla="*/ 108 w 160"/>
                <a:gd name="T31" fmla="*/ 44 h 141"/>
                <a:gd name="T32" fmla="*/ 108 w 160"/>
                <a:gd name="T33" fmla="*/ 40 h 141"/>
                <a:gd name="T34" fmla="*/ 111 w 160"/>
                <a:gd name="T35" fmla="*/ 37 h 141"/>
                <a:gd name="T36" fmla="*/ 111 w 160"/>
                <a:gd name="T37" fmla="*/ 29 h 141"/>
                <a:gd name="T38" fmla="*/ 115 w 160"/>
                <a:gd name="T39" fmla="*/ 29 h 141"/>
                <a:gd name="T40" fmla="*/ 115 w 160"/>
                <a:gd name="T41" fmla="*/ 29 h 141"/>
                <a:gd name="T42" fmla="*/ 108 w 160"/>
                <a:gd name="T43" fmla="*/ 26 h 141"/>
                <a:gd name="T44" fmla="*/ 100 w 160"/>
                <a:gd name="T45" fmla="*/ 22 h 141"/>
                <a:gd name="T46" fmla="*/ 97 w 160"/>
                <a:gd name="T47" fmla="*/ 22 h 141"/>
                <a:gd name="T48" fmla="*/ 93 w 160"/>
                <a:gd name="T49" fmla="*/ 14 h 141"/>
                <a:gd name="T50" fmla="*/ 89 w 160"/>
                <a:gd name="T51" fmla="*/ 11 h 141"/>
                <a:gd name="T52" fmla="*/ 86 w 160"/>
                <a:gd name="T53" fmla="*/ 7 h 141"/>
                <a:gd name="T54" fmla="*/ 78 w 160"/>
                <a:gd name="T55" fmla="*/ 7 h 141"/>
                <a:gd name="T56" fmla="*/ 78 w 160"/>
                <a:gd name="T57" fmla="*/ 3 h 141"/>
                <a:gd name="T58" fmla="*/ 71 w 160"/>
                <a:gd name="T59" fmla="*/ 3 h 141"/>
                <a:gd name="T60" fmla="*/ 60 w 160"/>
                <a:gd name="T61" fmla="*/ 0 h 141"/>
                <a:gd name="T62" fmla="*/ 52 w 160"/>
                <a:gd name="T63" fmla="*/ 3 h 141"/>
                <a:gd name="T64" fmla="*/ 48 w 160"/>
                <a:gd name="T65" fmla="*/ 7 h 141"/>
                <a:gd name="T66" fmla="*/ 45 w 160"/>
                <a:gd name="T67" fmla="*/ 11 h 141"/>
                <a:gd name="T68" fmla="*/ 34 w 160"/>
                <a:gd name="T69" fmla="*/ 14 h 141"/>
                <a:gd name="T70" fmla="*/ 34 w 160"/>
                <a:gd name="T71" fmla="*/ 22 h 141"/>
                <a:gd name="T72" fmla="*/ 34 w 160"/>
                <a:gd name="T73" fmla="*/ 33 h 141"/>
                <a:gd name="T74" fmla="*/ 34 w 160"/>
                <a:gd name="T75" fmla="*/ 40 h 141"/>
                <a:gd name="T76" fmla="*/ 30 w 160"/>
                <a:gd name="T77" fmla="*/ 48 h 141"/>
                <a:gd name="T78" fmla="*/ 0 w 160"/>
                <a:gd name="T79" fmla="*/ 70 h 141"/>
                <a:gd name="T80" fmla="*/ 0 w 160"/>
                <a:gd name="T81" fmla="*/ 70 h 141"/>
                <a:gd name="T82" fmla="*/ 23 w 160"/>
                <a:gd name="T83" fmla="*/ 92 h 141"/>
                <a:gd name="T84" fmla="*/ 130 w 160"/>
                <a:gd name="T85" fmla="*/ 141 h 141"/>
                <a:gd name="T86" fmla="*/ 137 w 160"/>
                <a:gd name="T87" fmla="*/ 126 h 141"/>
                <a:gd name="T88" fmla="*/ 152 w 160"/>
                <a:gd name="T89" fmla="*/ 126 h 141"/>
                <a:gd name="T90" fmla="*/ 156 w 160"/>
                <a:gd name="T91" fmla="*/ 126 h 141"/>
                <a:gd name="T92" fmla="*/ 160 w 160"/>
                <a:gd name="T93" fmla="*/ 12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 h="141">
                  <a:moveTo>
                    <a:pt x="160" y="122"/>
                  </a:moveTo>
                  <a:lnTo>
                    <a:pt x="160" y="118"/>
                  </a:lnTo>
                  <a:lnTo>
                    <a:pt x="156" y="118"/>
                  </a:lnTo>
                  <a:lnTo>
                    <a:pt x="152" y="115"/>
                  </a:lnTo>
                  <a:lnTo>
                    <a:pt x="152" y="107"/>
                  </a:lnTo>
                  <a:lnTo>
                    <a:pt x="145" y="107"/>
                  </a:lnTo>
                  <a:lnTo>
                    <a:pt x="145" y="103"/>
                  </a:lnTo>
                  <a:lnTo>
                    <a:pt x="145" y="100"/>
                  </a:lnTo>
                  <a:lnTo>
                    <a:pt x="148" y="96"/>
                  </a:lnTo>
                  <a:lnTo>
                    <a:pt x="145" y="89"/>
                  </a:lnTo>
                  <a:lnTo>
                    <a:pt x="141" y="89"/>
                  </a:lnTo>
                  <a:lnTo>
                    <a:pt x="137" y="81"/>
                  </a:lnTo>
                  <a:lnTo>
                    <a:pt x="137" y="81"/>
                  </a:lnTo>
                  <a:lnTo>
                    <a:pt x="134" y="81"/>
                  </a:lnTo>
                  <a:lnTo>
                    <a:pt x="123" y="74"/>
                  </a:lnTo>
                  <a:lnTo>
                    <a:pt x="119" y="74"/>
                  </a:lnTo>
                  <a:lnTo>
                    <a:pt x="119" y="77"/>
                  </a:lnTo>
                  <a:lnTo>
                    <a:pt x="115" y="74"/>
                  </a:lnTo>
                  <a:lnTo>
                    <a:pt x="115" y="70"/>
                  </a:lnTo>
                  <a:lnTo>
                    <a:pt x="115" y="70"/>
                  </a:lnTo>
                  <a:lnTo>
                    <a:pt x="115" y="66"/>
                  </a:lnTo>
                  <a:lnTo>
                    <a:pt x="111" y="66"/>
                  </a:lnTo>
                  <a:lnTo>
                    <a:pt x="111" y="63"/>
                  </a:lnTo>
                  <a:lnTo>
                    <a:pt x="108" y="63"/>
                  </a:lnTo>
                  <a:lnTo>
                    <a:pt x="104" y="59"/>
                  </a:lnTo>
                  <a:lnTo>
                    <a:pt x="104" y="59"/>
                  </a:lnTo>
                  <a:lnTo>
                    <a:pt x="104" y="59"/>
                  </a:lnTo>
                  <a:lnTo>
                    <a:pt x="104" y="55"/>
                  </a:lnTo>
                  <a:lnTo>
                    <a:pt x="104" y="55"/>
                  </a:lnTo>
                  <a:lnTo>
                    <a:pt x="104" y="51"/>
                  </a:lnTo>
                  <a:lnTo>
                    <a:pt x="104" y="48"/>
                  </a:lnTo>
                  <a:lnTo>
                    <a:pt x="108" y="44"/>
                  </a:lnTo>
                  <a:lnTo>
                    <a:pt x="108" y="40"/>
                  </a:lnTo>
                  <a:lnTo>
                    <a:pt x="108" y="40"/>
                  </a:lnTo>
                  <a:lnTo>
                    <a:pt x="111" y="40"/>
                  </a:lnTo>
                  <a:lnTo>
                    <a:pt x="111" y="37"/>
                  </a:lnTo>
                  <a:lnTo>
                    <a:pt x="111" y="33"/>
                  </a:lnTo>
                  <a:lnTo>
                    <a:pt x="111" y="29"/>
                  </a:lnTo>
                  <a:lnTo>
                    <a:pt x="111" y="29"/>
                  </a:lnTo>
                  <a:lnTo>
                    <a:pt x="115" y="29"/>
                  </a:lnTo>
                  <a:lnTo>
                    <a:pt x="115" y="29"/>
                  </a:lnTo>
                  <a:lnTo>
                    <a:pt x="115" y="29"/>
                  </a:lnTo>
                  <a:lnTo>
                    <a:pt x="111" y="26"/>
                  </a:lnTo>
                  <a:lnTo>
                    <a:pt x="108" y="26"/>
                  </a:lnTo>
                  <a:lnTo>
                    <a:pt x="108" y="26"/>
                  </a:lnTo>
                  <a:lnTo>
                    <a:pt x="100" y="22"/>
                  </a:lnTo>
                  <a:lnTo>
                    <a:pt x="97" y="22"/>
                  </a:lnTo>
                  <a:lnTo>
                    <a:pt x="97" y="22"/>
                  </a:lnTo>
                  <a:lnTo>
                    <a:pt x="93" y="18"/>
                  </a:lnTo>
                  <a:lnTo>
                    <a:pt x="93" y="14"/>
                  </a:lnTo>
                  <a:lnTo>
                    <a:pt x="89" y="14"/>
                  </a:lnTo>
                  <a:lnTo>
                    <a:pt x="89" y="11"/>
                  </a:lnTo>
                  <a:lnTo>
                    <a:pt x="89" y="11"/>
                  </a:lnTo>
                  <a:lnTo>
                    <a:pt x="86" y="7"/>
                  </a:lnTo>
                  <a:lnTo>
                    <a:pt x="82" y="7"/>
                  </a:lnTo>
                  <a:lnTo>
                    <a:pt x="78" y="7"/>
                  </a:lnTo>
                  <a:lnTo>
                    <a:pt x="78" y="7"/>
                  </a:lnTo>
                  <a:lnTo>
                    <a:pt x="78" y="3"/>
                  </a:lnTo>
                  <a:lnTo>
                    <a:pt x="74" y="3"/>
                  </a:lnTo>
                  <a:lnTo>
                    <a:pt x="71" y="3"/>
                  </a:lnTo>
                  <a:lnTo>
                    <a:pt x="63" y="0"/>
                  </a:lnTo>
                  <a:lnTo>
                    <a:pt x="60" y="0"/>
                  </a:lnTo>
                  <a:lnTo>
                    <a:pt x="56" y="3"/>
                  </a:lnTo>
                  <a:lnTo>
                    <a:pt x="52" y="3"/>
                  </a:lnTo>
                  <a:lnTo>
                    <a:pt x="48" y="7"/>
                  </a:lnTo>
                  <a:lnTo>
                    <a:pt x="48" y="7"/>
                  </a:lnTo>
                  <a:lnTo>
                    <a:pt x="45" y="11"/>
                  </a:lnTo>
                  <a:lnTo>
                    <a:pt x="45" y="11"/>
                  </a:lnTo>
                  <a:lnTo>
                    <a:pt x="41" y="11"/>
                  </a:lnTo>
                  <a:lnTo>
                    <a:pt x="34" y="14"/>
                  </a:lnTo>
                  <a:lnTo>
                    <a:pt x="34" y="18"/>
                  </a:lnTo>
                  <a:lnTo>
                    <a:pt x="34" y="22"/>
                  </a:lnTo>
                  <a:lnTo>
                    <a:pt x="34" y="29"/>
                  </a:lnTo>
                  <a:lnTo>
                    <a:pt x="34" y="33"/>
                  </a:lnTo>
                  <a:lnTo>
                    <a:pt x="34" y="40"/>
                  </a:lnTo>
                  <a:lnTo>
                    <a:pt x="34" y="40"/>
                  </a:lnTo>
                  <a:lnTo>
                    <a:pt x="34" y="44"/>
                  </a:lnTo>
                  <a:lnTo>
                    <a:pt x="30" y="48"/>
                  </a:lnTo>
                  <a:lnTo>
                    <a:pt x="30" y="51"/>
                  </a:lnTo>
                  <a:lnTo>
                    <a:pt x="0" y="70"/>
                  </a:lnTo>
                  <a:lnTo>
                    <a:pt x="0" y="70"/>
                  </a:lnTo>
                  <a:lnTo>
                    <a:pt x="0" y="70"/>
                  </a:lnTo>
                  <a:lnTo>
                    <a:pt x="8" y="89"/>
                  </a:lnTo>
                  <a:lnTo>
                    <a:pt x="23" y="92"/>
                  </a:lnTo>
                  <a:lnTo>
                    <a:pt x="100" y="141"/>
                  </a:lnTo>
                  <a:lnTo>
                    <a:pt x="130" y="141"/>
                  </a:lnTo>
                  <a:lnTo>
                    <a:pt x="134" y="133"/>
                  </a:lnTo>
                  <a:lnTo>
                    <a:pt x="137" y="126"/>
                  </a:lnTo>
                  <a:lnTo>
                    <a:pt x="145" y="122"/>
                  </a:lnTo>
                  <a:lnTo>
                    <a:pt x="152" y="126"/>
                  </a:lnTo>
                  <a:lnTo>
                    <a:pt x="156" y="126"/>
                  </a:lnTo>
                  <a:lnTo>
                    <a:pt x="156" y="126"/>
                  </a:lnTo>
                  <a:lnTo>
                    <a:pt x="156" y="122"/>
                  </a:lnTo>
                  <a:lnTo>
                    <a:pt x="160" y="122"/>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84" name="Freeform 81"/>
            <p:cNvSpPr/>
            <p:nvPr/>
          </p:nvSpPr>
          <p:spPr bwMode="auto">
            <a:xfrm>
              <a:off x="5255421" y="2575112"/>
              <a:ext cx="38599" cy="33452"/>
            </a:xfrm>
            <a:custGeom>
              <a:avLst/>
              <a:gdLst>
                <a:gd name="T0" fmla="*/ 0 w 30"/>
                <a:gd name="T1" fmla="*/ 19 h 26"/>
                <a:gd name="T2" fmla="*/ 4 w 30"/>
                <a:gd name="T3" fmla="*/ 11 h 26"/>
                <a:gd name="T4" fmla="*/ 7 w 30"/>
                <a:gd name="T5" fmla="*/ 4 h 26"/>
                <a:gd name="T6" fmla="*/ 15 w 30"/>
                <a:gd name="T7" fmla="*/ 0 h 26"/>
                <a:gd name="T8" fmla="*/ 22 w 30"/>
                <a:gd name="T9" fmla="*/ 4 h 26"/>
                <a:gd name="T10" fmla="*/ 26 w 30"/>
                <a:gd name="T11" fmla="*/ 4 h 26"/>
                <a:gd name="T12" fmla="*/ 26 w 30"/>
                <a:gd name="T13" fmla="*/ 4 h 26"/>
                <a:gd name="T14" fmla="*/ 26 w 30"/>
                <a:gd name="T15" fmla="*/ 4 h 26"/>
                <a:gd name="T16" fmla="*/ 26 w 30"/>
                <a:gd name="T17" fmla="*/ 11 h 26"/>
                <a:gd name="T18" fmla="*/ 18 w 30"/>
                <a:gd name="T19" fmla="*/ 11 h 26"/>
                <a:gd name="T20" fmla="*/ 26 w 30"/>
                <a:gd name="T21" fmla="*/ 15 h 26"/>
                <a:gd name="T22" fmla="*/ 26 w 30"/>
                <a:gd name="T23" fmla="*/ 15 h 26"/>
                <a:gd name="T24" fmla="*/ 26 w 30"/>
                <a:gd name="T25" fmla="*/ 15 h 26"/>
                <a:gd name="T26" fmla="*/ 26 w 30"/>
                <a:gd name="T27" fmla="*/ 19 h 26"/>
                <a:gd name="T28" fmla="*/ 30 w 30"/>
                <a:gd name="T29" fmla="*/ 22 h 26"/>
                <a:gd name="T30" fmla="*/ 26 w 30"/>
                <a:gd name="T31" fmla="*/ 22 h 26"/>
                <a:gd name="T32" fmla="*/ 26 w 30"/>
                <a:gd name="T33" fmla="*/ 22 h 26"/>
                <a:gd name="T34" fmla="*/ 30 w 30"/>
                <a:gd name="T35" fmla="*/ 22 h 26"/>
                <a:gd name="T36" fmla="*/ 18 w 30"/>
                <a:gd name="T37" fmla="*/ 26 h 26"/>
                <a:gd name="T38" fmla="*/ 18 w 30"/>
                <a:gd name="T39" fmla="*/ 22 h 26"/>
                <a:gd name="T40" fmla="*/ 4 w 30"/>
                <a:gd name="T41" fmla="*/ 19 h 26"/>
                <a:gd name="T42" fmla="*/ 0 w 30"/>
                <a:gd name="T43"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 h="26">
                  <a:moveTo>
                    <a:pt x="0" y="19"/>
                  </a:moveTo>
                  <a:lnTo>
                    <a:pt x="4" y="11"/>
                  </a:lnTo>
                  <a:lnTo>
                    <a:pt x="7" y="4"/>
                  </a:lnTo>
                  <a:lnTo>
                    <a:pt x="15" y="0"/>
                  </a:lnTo>
                  <a:lnTo>
                    <a:pt x="22" y="4"/>
                  </a:lnTo>
                  <a:lnTo>
                    <a:pt x="26" y="4"/>
                  </a:lnTo>
                  <a:lnTo>
                    <a:pt x="26" y="4"/>
                  </a:lnTo>
                  <a:lnTo>
                    <a:pt x="26" y="4"/>
                  </a:lnTo>
                  <a:lnTo>
                    <a:pt x="26" y="11"/>
                  </a:lnTo>
                  <a:lnTo>
                    <a:pt x="18" y="11"/>
                  </a:lnTo>
                  <a:lnTo>
                    <a:pt x="26" y="15"/>
                  </a:lnTo>
                  <a:lnTo>
                    <a:pt x="26" y="15"/>
                  </a:lnTo>
                  <a:lnTo>
                    <a:pt x="26" y="15"/>
                  </a:lnTo>
                  <a:lnTo>
                    <a:pt x="26" y="19"/>
                  </a:lnTo>
                  <a:lnTo>
                    <a:pt x="30" y="22"/>
                  </a:lnTo>
                  <a:lnTo>
                    <a:pt x="26" y="22"/>
                  </a:lnTo>
                  <a:lnTo>
                    <a:pt x="26" y="22"/>
                  </a:lnTo>
                  <a:lnTo>
                    <a:pt x="30" y="22"/>
                  </a:lnTo>
                  <a:lnTo>
                    <a:pt x="18" y="26"/>
                  </a:lnTo>
                  <a:lnTo>
                    <a:pt x="18" y="22"/>
                  </a:lnTo>
                  <a:lnTo>
                    <a:pt x="4" y="19"/>
                  </a:lnTo>
                  <a:lnTo>
                    <a:pt x="0" y="1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85" name="Freeform 82"/>
            <p:cNvSpPr/>
            <p:nvPr/>
          </p:nvSpPr>
          <p:spPr bwMode="auto">
            <a:xfrm>
              <a:off x="4950488" y="2460603"/>
              <a:ext cx="47606" cy="23159"/>
            </a:xfrm>
            <a:custGeom>
              <a:avLst/>
              <a:gdLst>
                <a:gd name="T0" fmla="*/ 4 w 37"/>
                <a:gd name="T1" fmla="*/ 18 h 18"/>
                <a:gd name="T2" fmla="*/ 0 w 37"/>
                <a:gd name="T3" fmla="*/ 15 h 18"/>
                <a:gd name="T4" fmla="*/ 0 w 37"/>
                <a:gd name="T5" fmla="*/ 15 h 18"/>
                <a:gd name="T6" fmla="*/ 0 w 37"/>
                <a:gd name="T7" fmla="*/ 11 h 18"/>
                <a:gd name="T8" fmla="*/ 0 w 37"/>
                <a:gd name="T9" fmla="*/ 11 h 18"/>
                <a:gd name="T10" fmla="*/ 4 w 37"/>
                <a:gd name="T11" fmla="*/ 7 h 18"/>
                <a:gd name="T12" fmla="*/ 7 w 37"/>
                <a:gd name="T13" fmla="*/ 7 h 18"/>
                <a:gd name="T14" fmla="*/ 7 w 37"/>
                <a:gd name="T15" fmla="*/ 7 h 18"/>
                <a:gd name="T16" fmla="*/ 7 w 37"/>
                <a:gd name="T17" fmla="*/ 7 h 18"/>
                <a:gd name="T18" fmla="*/ 11 w 37"/>
                <a:gd name="T19" fmla="*/ 4 h 18"/>
                <a:gd name="T20" fmla="*/ 11 w 37"/>
                <a:gd name="T21" fmla="*/ 4 h 18"/>
                <a:gd name="T22" fmla="*/ 15 w 37"/>
                <a:gd name="T23" fmla="*/ 7 h 18"/>
                <a:gd name="T24" fmla="*/ 18 w 37"/>
                <a:gd name="T25" fmla="*/ 7 h 18"/>
                <a:gd name="T26" fmla="*/ 26 w 37"/>
                <a:gd name="T27" fmla="*/ 4 h 18"/>
                <a:gd name="T28" fmla="*/ 33 w 37"/>
                <a:gd name="T29" fmla="*/ 0 h 18"/>
                <a:gd name="T30" fmla="*/ 33 w 37"/>
                <a:gd name="T31" fmla="*/ 0 h 18"/>
                <a:gd name="T32" fmla="*/ 37 w 37"/>
                <a:gd name="T33" fmla="*/ 0 h 18"/>
                <a:gd name="T34" fmla="*/ 33 w 37"/>
                <a:gd name="T35" fmla="*/ 4 h 18"/>
                <a:gd name="T36" fmla="*/ 30 w 37"/>
                <a:gd name="T37" fmla="*/ 4 h 18"/>
                <a:gd name="T38" fmla="*/ 26 w 37"/>
                <a:gd name="T39" fmla="*/ 7 h 18"/>
                <a:gd name="T40" fmla="*/ 26 w 37"/>
                <a:gd name="T41" fmla="*/ 11 h 18"/>
                <a:gd name="T42" fmla="*/ 26 w 37"/>
                <a:gd name="T43" fmla="*/ 15 h 18"/>
                <a:gd name="T44" fmla="*/ 22 w 37"/>
                <a:gd name="T45" fmla="*/ 15 h 18"/>
                <a:gd name="T46" fmla="*/ 18 w 37"/>
                <a:gd name="T47" fmla="*/ 15 h 18"/>
                <a:gd name="T48" fmla="*/ 18 w 37"/>
                <a:gd name="T49" fmla="*/ 18 h 18"/>
                <a:gd name="T50" fmla="*/ 15 w 37"/>
                <a:gd name="T51" fmla="*/ 18 h 18"/>
                <a:gd name="T52" fmla="*/ 11 w 37"/>
                <a:gd name="T53" fmla="*/ 18 h 18"/>
                <a:gd name="T54" fmla="*/ 11 w 37"/>
                <a:gd name="T55" fmla="*/ 18 h 18"/>
                <a:gd name="T56" fmla="*/ 4 w 37"/>
                <a:gd name="T5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 h="18">
                  <a:moveTo>
                    <a:pt x="4" y="18"/>
                  </a:moveTo>
                  <a:lnTo>
                    <a:pt x="0" y="15"/>
                  </a:lnTo>
                  <a:lnTo>
                    <a:pt x="0" y="15"/>
                  </a:lnTo>
                  <a:lnTo>
                    <a:pt x="0" y="11"/>
                  </a:lnTo>
                  <a:lnTo>
                    <a:pt x="0" y="11"/>
                  </a:lnTo>
                  <a:lnTo>
                    <a:pt x="4" y="7"/>
                  </a:lnTo>
                  <a:lnTo>
                    <a:pt x="7" y="7"/>
                  </a:lnTo>
                  <a:lnTo>
                    <a:pt x="7" y="7"/>
                  </a:lnTo>
                  <a:lnTo>
                    <a:pt x="7" y="7"/>
                  </a:lnTo>
                  <a:lnTo>
                    <a:pt x="11" y="4"/>
                  </a:lnTo>
                  <a:lnTo>
                    <a:pt x="11" y="4"/>
                  </a:lnTo>
                  <a:lnTo>
                    <a:pt x="15" y="7"/>
                  </a:lnTo>
                  <a:lnTo>
                    <a:pt x="18" y="7"/>
                  </a:lnTo>
                  <a:lnTo>
                    <a:pt x="26" y="4"/>
                  </a:lnTo>
                  <a:lnTo>
                    <a:pt x="33" y="0"/>
                  </a:lnTo>
                  <a:lnTo>
                    <a:pt x="33" y="0"/>
                  </a:lnTo>
                  <a:lnTo>
                    <a:pt x="37" y="0"/>
                  </a:lnTo>
                  <a:lnTo>
                    <a:pt x="33" y="4"/>
                  </a:lnTo>
                  <a:lnTo>
                    <a:pt x="30" y="4"/>
                  </a:lnTo>
                  <a:lnTo>
                    <a:pt x="26" y="7"/>
                  </a:lnTo>
                  <a:lnTo>
                    <a:pt x="26" y="11"/>
                  </a:lnTo>
                  <a:lnTo>
                    <a:pt x="26" y="15"/>
                  </a:lnTo>
                  <a:lnTo>
                    <a:pt x="22" y="15"/>
                  </a:lnTo>
                  <a:lnTo>
                    <a:pt x="18" y="15"/>
                  </a:lnTo>
                  <a:lnTo>
                    <a:pt x="18" y="18"/>
                  </a:lnTo>
                  <a:lnTo>
                    <a:pt x="15" y="18"/>
                  </a:lnTo>
                  <a:lnTo>
                    <a:pt x="11" y="18"/>
                  </a:lnTo>
                  <a:lnTo>
                    <a:pt x="11" y="18"/>
                  </a:lnTo>
                  <a:lnTo>
                    <a:pt x="4" y="1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86" name="Freeform 83"/>
            <p:cNvSpPr/>
            <p:nvPr/>
          </p:nvSpPr>
          <p:spPr bwMode="auto">
            <a:xfrm>
              <a:off x="5017394" y="2422004"/>
              <a:ext cx="132523" cy="110650"/>
            </a:xfrm>
            <a:custGeom>
              <a:avLst/>
              <a:gdLst>
                <a:gd name="T0" fmla="*/ 85 w 103"/>
                <a:gd name="T1" fmla="*/ 48 h 86"/>
                <a:gd name="T2" fmla="*/ 89 w 103"/>
                <a:gd name="T3" fmla="*/ 41 h 86"/>
                <a:gd name="T4" fmla="*/ 89 w 103"/>
                <a:gd name="T5" fmla="*/ 37 h 86"/>
                <a:gd name="T6" fmla="*/ 89 w 103"/>
                <a:gd name="T7" fmla="*/ 26 h 86"/>
                <a:gd name="T8" fmla="*/ 89 w 103"/>
                <a:gd name="T9" fmla="*/ 15 h 86"/>
                <a:gd name="T10" fmla="*/ 96 w 103"/>
                <a:gd name="T11" fmla="*/ 8 h 86"/>
                <a:gd name="T12" fmla="*/ 100 w 103"/>
                <a:gd name="T13" fmla="*/ 8 h 86"/>
                <a:gd name="T14" fmla="*/ 100 w 103"/>
                <a:gd name="T15" fmla="*/ 0 h 86"/>
                <a:gd name="T16" fmla="*/ 89 w 103"/>
                <a:gd name="T17" fmla="*/ 4 h 86"/>
                <a:gd name="T18" fmla="*/ 78 w 103"/>
                <a:gd name="T19" fmla="*/ 4 h 86"/>
                <a:gd name="T20" fmla="*/ 70 w 103"/>
                <a:gd name="T21" fmla="*/ 4 h 86"/>
                <a:gd name="T22" fmla="*/ 63 w 103"/>
                <a:gd name="T23" fmla="*/ 8 h 86"/>
                <a:gd name="T24" fmla="*/ 55 w 103"/>
                <a:gd name="T25" fmla="*/ 11 h 86"/>
                <a:gd name="T26" fmla="*/ 48 w 103"/>
                <a:gd name="T27" fmla="*/ 8 h 86"/>
                <a:gd name="T28" fmla="*/ 37 w 103"/>
                <a:gd name="T29" fmla="*/ 8 h 86"/>
                <a:gd name="T30" fmla="*/ 33 w 103"/>
                <a:gd name="T31" fmla="*/ 11 h 86"/>
                <a:gd name="T32" fmla="*/ 22 w 103"/>
                <a:gd name="T33" fmla="*/ 11 h 86"/>
                <a:gd name="T34" fmla="*/ 15 w 103"/>
                <a:gd name="T35" fmla="*/ 11 h 86"/>
                <a:gd name="T36" fmla="*/ 11 w 103"/>
                <a:gd name="T37" fmla="*/ 19 h 86"/>
                <a:gd name="T38" fmla="*/ 11 w 103"/>
                <a:gd name="T39" fmla="*/ 23 h 86"/>
                <a:gd name="T40" fmla="*/ 4 w 103"/>
                <a:gd name="T41" fmla="*/ 23 h 86"/>
                <a:gd name="T42" fmla="*/ 0 w 103"/>
                <a:gd name="T43" fmla="*/ 26 h 86"/>
                <a:gd name="T44" fmla="*/ 4 w 103"/>
                <a:gd name="T45" fmla="*/ 34 h 86"/>
                <a:gd name="T46" fmla="*/ 4 w 103"/>
                <a:gd name="T47" fmla="*/ 41 h 86"/>
                <a:gd name="T48" fmla="*/ 11 w 103"/>
                <a:gd name="T49" fmla="*/ 48 h 86"/>
                <a:gd name="T50" fmla="*/ 15 w 103"/>
                <a:gd name="T51" fmla="*/ 52 h 86"/>
                <a:gd name="T52" fmla="*/ 15 w 103"/>
                <a:gd name="T53" fmla="*/ 60 h 86"/>
                <a:gd name="T54" fmla="*/ 15 w 103"/>
                <a:gd name="T55" fmla="*/ 60 h 86"/>
                <a:gd name="T56" fmla="*/ 7 w 103"/>
                <a:gd name="T57" fmla="*/ 63 h 86"/>
                <a:gd name="T58" fmla="*/ 7 w 103"/>
                <a:gd name="T59" fmla="*/ 67 h 86"/>
                <a:gd name="T60" fmla="*/ 7 w 103"/>
                <a:gd name="T61" fmla="*/ 71 h 86"/>
                <a:gd name="T62" fmla="*/ 7 w 103"/>
                <a:gd name="T63" fmla="*/ 78 h 86"/>
                <a:gd name="T64" fmla="*/ 15 w 103"/>
                <a:gd name="T65" fmla="*/ 82 h 86"/>
                <a:gd name="T66" fmla="*/ 18 w 103"/>
                <a:gd name="T67" fmla="*/ 86 h 86"/>
                <a:gd name="T68" fmla="*/ 55 w 103"/>
                <a:gd name="T69" fmla="*/ 6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3" h="86">
                  <a:moveTo>
                    <a:pt x="55" y="67"/>
                  </a:moveTo>
                  <a:lnTo>
                    <a:pt x="85" y="48"/>
                  </a:lnTo>
                  <a:lnTo>
                    <a:pt x="85" y="45"/>
                  </a:lnTo>
                  <a:lnTo>
                    <a:pt x="89" y="41"/>
                  </a:lnTo>
                  <a:lnTo>
                    <a:pt x="89" y="37"/>
                  </a:lnTo>
                  <a:lnTo>
                    <a:pt x="89" y="37"/>
                  </a:lnTo>
                  <a:lnTo>
                    <a:pt x="89" y="30"/>
                  </a:lnTo>
                  <a:lnTo>
                    <a:pt x="89" y="26"/>
                  </a:lnTo>
                  <a:lnTo>
                    <a:pt x="89" y="19"/>
                  </a:lnTo>
                  <a:lnTo>
                    <a:pt x="89" y="15"/>
                  </a:lnTo>
                  <a:lnTo>
                    <a:pt x="89" y="11"/>
                  </a:lnTo>
                  <a:lnTo>
                    <a:pt x="96" y="8"/>
                  </a:lnTo>
                  <a:lnTo>
                    <a:pt x="100" y="8"/>
                  </a:lnTo>
                  <a:lnTo>
                    <a:pt x="100" y="8"/>
                  </a:lnTo>
                  <a:lnTo>
                    <a:pt x="103" y="4"/>
                  </a:lnTo>
                  <a:lnTo>
                    <a:pt x="100" y="0"/>
                  </a:lnTo>
                  <a:lnTo>
                    <a:pt x="96" y="0"/>
                  </a:lnTo>
                  <a:lnTo>
                    <a:pt x="89" y="4"/>
                  </a:lnTo>
                  <a:lnTo>
                    <a:pt x="81" y="4"/>
                  </a:lnTo>
                  <a:lnTo>
                    <a:pt x="78" y="4"/>
                  </a:lnTo>
                  <a:lnTo>
                    <a:pt x="74" y="4"/>
                  </a:lnTo>
                  <a:lnTo>
                    <a:pt x="70" y="4"/>
                  </a:lnTo>
                  <a:lnTo>
                    <a:pt x="66" y="8"/>
                  </a:lnTo>
                  <a:lnTo>
                    <a:pt x="63" y="8"/>
                  </a:lnTo>
                  <a:lnTo>
                    <a:pt x="63" y="11"/>
                  </a:lnTo>
                  <a:lnTo>
                    <a:pt x="55" y="11"/>
                  </a:lnTo>
                  <a:lnTo>
                    <a:pt x="48" y="8"/>
                  </a:lnTo>
                  <a:lnTo>
                    <a:pt x="48" y="8"/>
                  </a:lnTo>
                  <a:lnTo>
                    <a:pt x="44" y="8"/>
                  </a:lnTo>
                  <a:lnTo>
                    <a:pt x="37" y="8"/>
                  </a:lnTo>
                  <a:lnTo>
                    <a:pt x="33" y="8"/>
                  </a:lnTo>
                  <a:lnTo>
                    <a:pt x="33" y="11"/>
                  </a:lnTo>
                  <a:lnTo>
                    <a:pt x="22" y="11"/>
                  </a:lnTo>
                  <a:lnTo>
                    <a:pt x="22" y="11"/>
                  </a:lnTo>
                  <a:lnTo>
                    <a:pt x="15" y="11"/>
                  </a:lnTo>
                  <a:lnTo>
                    <a:pt x="15" y="11"/>
                  </a:lnTo>
                  <a:lnTo>
                    <a:pt x="15" y="19"/>
                  </a:lnTo>
                  <a:lnTo>
                    <a:pt x="11" y="19"/>
                  </a:lnTo>
                  <a:lnTo>
                    <a:pt x="15" y="23"/>
                  </a:lnTo>
                  <a:lnTo>
                    <a:pt x="11" y="23"/>
                  </a:lnTo>
                  <a:lnTo>
                    <a:pt x="7" y="26"/>
                  </a:lnTo>
                  <a:lnTo>
                    <a:pt x="4" y="23"/>
                  </a:lnTo>
                  <a:lnTo>
                    <a:pt x="4" y="26"/>
                  </a:lnTo>
                  <a:lnTo>
                    <a:pt x="0" y="26"/>
                  </a:lnTo>
                  <a:lnTo>
                    <a:pt x="0" y="30"/>
                  </a:lnTo>
                  <a:lnTo>
                    <a:pt x="4" y="34"/>
                  </a:lnTo>
                  <a:lnTo>
                    <a:pt x="7" y="37"/>
                  </a:lnTo>
                  <a:lnTo>
                    <a:pt x="4" y="41"/>
                  </a:lnTo>
                  <a:lnTo>
                    <a:pt x="4" y="48"/>
                  </a:lnTo>
                  <a:lnTo>
                    <a:pt x="11" y="48"/>
                  </a:lnTo>
                  <a:lnTo>
                    <a:pt x="11" y="52"/>
                  </a:lnTo>
                  <a:lnTo>
                    <a:pt x="15" y="52"/>
                  </a:lnTo>
                  <a:lnTo>
                    <a:pt x="15" y="56"/>
                  </a:lnTo>
                  <a:lnTo>
                    <a:pt x="15" y="60"/>
                  </a:lnTo>
                  <a:lnTo>
                    <a:pt x="15" y="60"/>
                  </a:lnTo>
                  <a:lnTo>
                    <a:pt x="15" y="60"/>
                  </a:lnTo>
                  <a:lnTo>
                    <a:pt x="11" y="60"/>
                  </a:lnTo>
                  <a:lnTo>
                    <a:pt x="7" y="63"/>
                  </a:lnTo>
                  <a:lnTo>
                    <a:pt x="7" y="67"/>
                  </a:lnTo>
                  <a:lnTo>
                    <a:pt x="7" y="67"/>
                  </a:lnTo>
                  <a:lnTo>
                    <a:pt x="7" y="71"/>
                  </a:lnTo>
                  <a:lnTo>
                    <a:pt x="7" y="71"/>
                  </a:lnTo>
                  <a:lnTo>
                    <a:pt x="11" y="78"/>
                  </a:lnTo>
                  <a:lnTo>
                    <a:pt x="7" y="78"/>
                  </a:lnTo>
                  <a:lnTo>
                    <a:pt x="11" y="78"/>
                  </a:lnTo>
                  <a:lnTo>
                    <a:pt x="15" y="82"/>
                  </a:lnTo>
                  <a:lnTo>
                    <a:pt x="18" y="86"/>
                  </a:lnTo>
                  <a:lnTo>
                    <a:pt x="18" y="86"/>
                  </a:lnTo>
                  <a:lnTo>
                    <a:pt x="22" y="86"/>
                  </a:lnTo>
                  <a:lnTo>
                    <a:pt x="55" y="67"/>
                  </a:lnTo>
                  <a:lnTo>
                    <a:pt x="55" y="6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87" name="Freeform 84"/>
            <p:cNvSpPr/>
            <p:nvPr/>
          </p:nvSpPr>
          <p:spPr bwMode="auto">
            <a:xfrm>
              <a:off x="4992949" y="2508208"/>
              <a:ext cx="33452" cy="86205"/>
            </a:xfrm>
            <a:custGeom>
              <a:avLst/>
              <a:gdLst>
                <a:gd name="T0" fmla="*/ 15 w 26"/>
                <a:gd name="T1" fmla="*/ 67 h 67"/>
                <a:gd name="T2" fmla="*/ 19 w 26"/>
                <a:gd name="T3" fmla="*/ 63 h 67"/>
                <a:gd name="T4" fmla="*/ 19 w 26"/>
                <a:gd name="T5" fmla="*/ 63 h 67"/>
                <a:gd name="T6" fmla="*/ 19 w 26"/>
                <a:gd name="T7" fmla="*/ 63 h 67"/>
                <a:gd name="T8" fmla="*/ 19 w 26"/>
                <a:gd name="T9" fmla="*/ 59 h 67"/>
                <a:gd name="T10" fmla="*/ 19 w 26"/>
                <a:gd name="T11" fmla="*/ 56 h 67"/>
                <a:gd name="T12" fmla="*/ 19 w 26"/>
                <a:gd name="T13" fmla="*/ 52 h 67"/>
                <a:gd name="T14" fmla="*/ 19 w 26"/>
                <a:gd name="T15" fmla="*/ 48 h 67"/>
                <a:gd name="T16" fmla="*/ 23 w 26"/>
                <a:gd name="T17" fmla="*/ 48 h 67"/>
                <a:gd name="T18" fmla="*/ 23 w 26"/>
                <a:gd name="T19" fmla="*/ 45 h 67"/>
                <a:gd name="T20" fmla="*/ 23 w 26"/>
                <a:gd name="T21" fmla="*/ 41 h 67"/>
                <a:gd name="T22" fmla="*/ 23 w 26"/>
                <a:gd name="T23" fmla="*/ 41 h 67"/>
                <a:gd name="T24" fmla="*/ 23 w 26"/>
                <a:gd name="T25" fmla="*/ 33 h 67"/>
                <a:gd name="T26" fmla="*/ 23 w 26"/>
                <a:gd name="T27" fmla="*/ 33 h 67"/>
                <a:gd name="T28" fmla="*/ 19 w 26"/>
                <a:gd name="T29" fmla="*/ 33 h 67"/>
                <a:gd name="T30" fmla="*/ 15 w 26"/>
                <a:gd name="T31" fmla="*/ 33 h 67"/>
                <a:gd name="T32" fmla="*/ 15 w 26"/>
                <a:gd name="T33" fmla="*/ 33 h 67"/>
                <a:gd name="T34" fmla="*/ 15 w 26"/>
                <a:gd name="T35" fmla="*/ 30 h 67"/>
                <a:gd name="T36" fmla="*/ 15 w 26"/>
                <a:gd name="T37" fmla="*/ 22 h 67"/>
                <a:gd name="T38" fmla="*/ 15 w 26"/>
                <a:gd name="T39" fmla="*/ 19 h 67"/>
                <a:gd name="T40" fmla="*/ 15 w 26"/>
                <a:gd name="T41" fmla="*/ 15 h 67"/>
                <a:gd name="T42" fmla="*/ 19 w 26"/>
                <a:gd name="T43" fmla="*/ 15 h 67"/>
                <a:gd name="T44" fmla="*/ 19 w 26"/>
                <a:gd name="T45" fmla="*/ 19 h 67"/>
                <a:gd name="T46" fmla="*/ 23 w 26"/>
                <a:gd name="T47" fmla="*/ 19 h 67"/>
                <a:gd name="T48" fmla="*/ 23 w 26"/>
                <a:gd name="T49" fmla="*/ 19 h 67"/>
                <a:gd name="T50" fmla="*/ 23 w 26"/>
                <a:gd name="T51" fmla="*/ 15 h 67"/>
                <a:gd name="T52" fmla="*/ 23 w 26"/>
                <a:gd name="T53" fmla="*/ 15 h 67"/>
                <a:gd name="T54" fmla="*/ 23 w 26"/>
                <a:gd name="T55" fmla="*/ 15 h 67"/>
                <a:gd name="T56" fmla="*/ 23 w 26"/>
                <a:gd name="T57" fmla="*/ 11 h 67"/>
                <a:gd name="T58" fmla="*/ 23 w 26"/>
                <a:gd name="T59" fmla="*/ 7 h 67"/>
                <a:gd name="T60" fmla="*/ 23 w 26"/>
                <a:gd name="T61" fmla="*/ 4 h 67"/>
                <a:gd name="T62" fmla="*/ 26 w 26"/>
                <a:gd name="T63" fmla="*/ 0 h 67"/>
                <a:gd name="T64" fmla="*/ 23 w 26"/>
                <a:gd name="T65" fmla="*/ 0 h 67"/>
                <a:gd name="T66" fmla="*/ 23 w 26"/>
                <a:gd name="T67" fmla="*/ 4 h 67"/>
                <a:gd name="T68" fmla="*/ 15 w 26"/>
                <a:gd name="T69" fmla="*/ 4 h 67"/>
                <a:gd name="T70" fmla="*/ 15 w 26"/>
                <a:gd name="T71" fmla="*/ 4 h 67"/>
                <a:gd name="T72" fmla="*/ 11 w 26"/>
                <a:gd name="T73" fmla="*/ 7 h 67"/>
                <a:gd name="T74" fmla="*/ 8 w 26"/>
                <a:gd name="T75" fmla="*/ 19 h 67"/>
                <a:gd name="T76" fmla="*/ 4 w 26"/>
                <a:gd name="T77" fmla="*/ 26 h 67"/>
                <a:gd name="T78" fmla="*/ 0 w 26"/>
                <a:gd name="T79" fmla="*/ 33 h 67"/>
                <a:gd name="T80" fmla="*/ 0 w 26"/>
                <a:gd name="T81" fmla="*/ 33 h 67"/>
                <a:gd name="T82" fmla="*/ 4 w 26"/>
                <a:gd name="T83" fmla="*/ 37 h 67"/>
                <a:gd name="T84" fmla="*/ 8 w 26"/>
                <a:gd name="T85" fmla="*/ 45 h 67"/>
                <a:gd name="T86" fmla="*/ 11 w 26"/>
                <a:gd name="T87" fmla="*/ 52 h 67"/>
                <a:gd name="T88" fmla="*/ 15 w 26"/>
                <a:gd name="T89" fmla="*/ 59 h 67"/>
                <a:gd name="T90" fmla="*/ 11 w 26"/>
                <a:gd name="T91" fmla="*/ 63 h 67"/>
                <a:gd name="T92" fmla="*/ 15 w 26"/>
                <a:gd name="T93"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 h="67">
                  <a:moveTo>
                    <a:pt x="15" y="67"/>
                  </a:moveTo>
                  <a:lnTo>
                    <a:pt x="19" y="63"/>
                  </a:lnTo>
                  <a:lnTo>
                    <a:pt x="19" y="63"/>
                  </a:lnTo>
                  <a:lnTo>
                    <a:pt x="19" y="63"/>
                  </a:lnTo>
                  <a:lnTo>
                    <a:pt x="19" y="59"/>
                  </a:lnTo>
                  <a:lnTo>
                    <a:pt x="19" y="56"/>
                  </a:lnTo>
                  <a:lnTo>
                    <a:pt x="19" y="52"/>
                  </a:lnTo>
                  <a:lnTo>
                    <a:pt x="19" y="48"/>
                  </a:lnTo>
                  <a:lnTo>
                    <a:pt x="23" y="48"/>
                  </a:lnTo>
                  <a:lnTo>
                    <a:pt x="23" y="45"/>
                  </a:lnTo>
                  <a:lnTo>
                    <a:pt x="23" y="41"/>
                  </a:lnTo>
                  <a:lnTo>
                    <a:pt x="23" y="41"/>
                  </a:lnTo>
                  <a:lnTo>
                    <a:pt x="23" y="33"/>
                  </a:lnTo>
                  <a:lnTo>
                    <a:pt x="23" y="33"/>
                  </a:lnTo>
                  <a:lnTo>
                    <a:pt x="19" y="33"/>
                  </a:lnTo>
                  <a:lnTo>
                    <a:pt x="15" y="33"/>
                  </a:lnTo>
                  <a:lnTo>
                    <a:pt x="15" y="33"/>
                  </a:lnTo>
                  <a:lnTo>
                    <a:pt x="15" y="30"/>
                  </a:lnTo>
                  <a:lnTo>
                    <a:pt x="15" y="22"/>
                  </a:lnTo>
                  <a:lnTo>
                    <a:pt x="15" y="19"/>
                  </a:lnTo>
                  <a:lnTo>
                    <a:pt x="15" y="15"/>
                  </a:lnTo>
                  <a:lnTo>
                    <a:pt x="19" y="15"/>
                  </a:lnTo>
                  <a:lnTo>
                    <a:pt x="19" y="19"/>
                  </a:lnTo>
                  <a:lnTo>
                    <a:pt x="23" y="19"/>
                  </a:lnTo>
                  <a:lnTo>
                    <a:pt x="23" y="19"/>
                  </a:lnTo>
                  <a:lnTo>
                    <a:pt x="23" y="15"/>
                  </a:lnTo>
                  <a:lnTo>
                    <a:pt x="23" y="15"/>
                  </a:lnTo>
                  <a:lnTo>
                    <a:pt x="23" y="15"/>
                  </a:lnTo>
                  <a:lnTo>
                    <a:pt x="23" y="11"/>
                  </a:lnTo>
                  <a:lnTo>
                    <a:pt x="23" y="7"/>
                  </a:lnTo>
                  <a:lnTo>
                    <a:pt x="23" y="4"/>
                  </a:lnTo>
                  <a:lnTo>
                    <a:pt x="26" y="0"/>
                  </a:lnTo>
                  <a:lnTo>
                    <a:pt x="23" y="0"/>
                  </a:lnTo>
                  <a:lnTo>
                    <a:pt x="23" y="4"/>
                  </a:lnTo>
                  <a:lnTo>
                    <a:pt x="15" y="4"/>
                  </a:lnTo>
                  <a:lnTo>
                    <a:pt x="15" y="4"/>
                  </a:lnTo>
                  <a:lnTo>
                    <a:pt x="11" y="7"/>
                  </a:lnTo>
                  <a:lnTo>
                    <a:pt x="8" y="19"/>
                  </a:lnTo>
                  <a:lnTo>
                    <a:pt x="4" y="26"/>
                  </a:lnTo>
                  <a:lnTo>
                    <a:pt x="0" y="33"/>
                  </a:lnTo>
                  <a:lnTo>
                    <a:pt x="0" y="33"/>
                  </a:lnTo>
                  <a:lnTo>
                    <a:pt x="4" y="37"/>
                  </a:lnTo>
                  <a:lnTo>
                    <a:pt x="8" y="45"/>
                  </a:lnTo>
                  <a:lnTo>
                    <a:pt x="11" y="52"/>
                  </a:lnTo>
                  <a:lnTo>
                    <a:pt x="15" y="59"/>
                  </a:lnTo>
                  <a:lnTo>
                    <a:pt x="11" y="63"/>
                  </a:lnTo>
                  <a:lnTo>
                    <a:pt x="15" y="6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88" name="Freeform 85"/>
            <p:cNvSpPr/>
            <p:nvPr/>
          </p:nvSpPr>
          <p:spPr bwMode="auto">
            <a:xfrm>
              <a:off x="5022541" y="2508208"/>
              <a:ext cx="9007" cy="19300"/>
            </a:xfrm>
            <a:custGeom>
              <a:avLst/>
              <a:gdLst>
                <a:gd name="T0" fmla="*/ 0 w 7"/>
                <a:gd name="T1" fmla="*/ 15 h 15"/>
                <a:gd name="T2" fmla="*/ 0 w 7"/>
                <a:gd name="T3" fmla="*/ 15 h 15"/>
                <a:gd name="T4" fmla="*/ 0 w 7"/>
                <a:gd name="T5" fmla="*/ 11 h 15"/>
                <a:gd name="T6" fmla="*/ 0 w 7"/>
                <a:gd name="T7" fmla="*/ 7 h 15"/>
                <a:gd name="T8" fmla="*/ 0 w 7"/>
                <a:gd name="T9" fmla="*/ 4 h 15"/>
                <a:gd name="T10" fmla="*/ 3 w 7"/>
                <a:gd name="T11" fmla="*/ 0 h 15"/>
                <a:gd name="T12" fmla="*/ 3 w 7"/>
                <a:gd name="T13" fmla="*/ 0 h 15"/>
                <a:gd name="T14" fmla="*/ 3 w 7"/>
                <a:gd name="T15" fmla="*/ 4 h 15"/>
                <a:gd name="T16" fmla="*/ 3 w 7"/>
                <a:gd name="T17" fmla="*/ 4 h 15"/>
                <a:gd name="T18" fmla="*/ 7 w 7"/>
                <a:gd name="T19" fmla="*/ 11 h 15"/>
                <a:gd name="T20" fmla="*/ 3 w 7"/>
                <a:gd name="T21" fmla="*/ 11 h 15"/>
                <a:gd name="T22" fmla="*/ 3 w 7"/>
                <a:gd name="T23" fmla="*/ 11 h 15"/>
                <a:gd name="T24" fmla="*/ 3 w 7"/>
                <a:gd name="T25" fmla="*/ 15 h 15"/>
                <a:gd name="T26" fmla="*/ 0 w 7"/>
                <a:gd name="T27" fmla="*/ 15 h 15"/>
                <a:gd name="T28" fmla="*/ 0 w 7"/>
                <a:gd name="T2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15">
                  <a:moveTo>
                    <a:pt x="0" y="15"/>
                  </a:moveTo>
                  <a:lnTo>
                    <a:pt x="0" y="15"/>
                  </a:lnTo>
                  <a:lnTo>
                    <a:pt x="0" y="11"/>
                  </a:lnTo>
                  <a:lnTo>
                    <a:pt x="0" y="7"/>
                  </a:lnTo>
                  <a:lnTo>
                    <a:pt x="0" y="4"/>
                  </a:lnTo>
                  <a:lnTo>
                    <a:pt x="3" y="0"/>
                  </a:lnTo>
                  <a:lnTo>
                    <a:pt x="3" y="0"/>
                  </a:lnTo>
                  <a:lnTo>
                    <a:pt x="3" y="4"/>
                  </a:lnTo>
                  <a:lnTo>
                    <a:pt x="3" y="4"/>
                  </a:lnTo>
                  <a:lnTo>
                    <a:pt x="7" y="11"/>
                  </a:lnTo>
                  <a:lnTo>
                    <a:pt x="3" y="11"/>
                  </a:lnTo>
                  <a:lnTo>
                    <a:pt x="3" y="11"/>
                  </a:lnTo>
                  <a:lnTo>
                    <a:pt x="3" y="15"/>
                  </a:lnTo>
                  <a:lnTo>
                    <a:pt x="0" y="15"/>
                  </a:lnTo>
                  <a:lnTo>
                    <a:pt x="0" y="1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89" name="Freeform 86"/>
            <p:cNvSpPr/>
            <p:nvPr/>
          </p:nvSpPr>
          <p:spPr bwMode="auto">
            <a:xfrm>
              <a:off x="5012246" y="2527507"/>
              <a:ext cx="10293" cy="23159"/>
            </a:xfrm>
            <a:custGeom>
              <a:avLst/>
              <a:gdLst>
                <a:gd name="T0" fmla="*/ 8 w 8"/>
                <a:gd name="T1" fmla="*/ 18 h 18"/>
                <a:gd name="T2" fmla="*/ 4 w 8"/>
                <a:gd name="T3" fmla="*/ 18 h 18"/>
                <a:gd name="T4" fmla="*/ 0 w 8"/>
                <a:gd name="T5" fmla="*/ 18 h 18"/>
                <a:gd name="T6" fmla="*/ 0 w 8"/>
                <a:gd name="T7" fmla="*/ 18 h 18"/>
                <a:gd name="T8" fmla="*/ 0 w 8"/>
                <a:gd name="T9" fmla="*/ 15 h 18"/>
                <a:gd name="T10" fmla="*/ 0 w 8"/>
                <a:gd name="T11" fmla="*/ 7 h 18"/>
                <a:gd name="T12" fmla="*/ 0 w 8"/>
                <a:gd name="T13" fmla="*/ 4 h 18"/>
                <a:gd name="T14" fmla="*/ 0 w 8"/>
                <a:gd name="T15" fmla="*/ 0 h 18"/>
                <a:gd name="T16" fmla="*/ 4 w 8"/>
                <a:gd name="T17" fmla="*/ 0 h 18"/>
                <a:gd name="T18" fmla="*/ 4 w 8"/>
                <a:gd name="T19" fmla="*/ 4 h 18"/>
                <a:gd name="T20" fmla="*/ 8 w 8"/>
                <a:gd name="T21" fmla="*/ 4 h 18"/>
                <a:gd name="T22" fmla="*/ 8 w 8"/>
                <a:gd name="T23" fmla="*/ 4 h 18"/>
                <a:gd name="T24" fmla="*/ 8 w 8"/>
                <a:gd name="T25" fmla="*/ 4 h 18"/>
                <a:gd name="T26" fmla="*/ 8 w 8"/>
                <a:gd name="T27" fmla="*/ 4 h 18"/>
                <a:gd name="T28" fmla="*/ 8 w 8"/>
                <a:gd name="T29" fmla="*/ 7 h 18"/>
                <a:gd name="T30" fmla="*/ 8 w 8"/>
                <a:gd name="T31" fmla="*/ 11 h 18"/>
                <a:gd name="T32" fmla="*/ 8 w 8"/>
                <a:gd name="T33" fmla="*/ 11 h 18"/>
                <a:gd name="T34" fmla="*/ 8 w 8"/>
                <a:gd name="T35" fmla="*/ 18 h 18"/>
                <a:gd name="T36" fmla="*/ 8 w 8"/>
                <a:gd name="T3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18">
                  <a:moveTo>
                    <a:pt x="8" y="18"/>
                  </a:moveTo>
                  <a:lnTo>
                    <a:pt x="4" y="18"/>
                  </a:lnTo>
                  <a:lnTo>
                    <a:pt x="0" y="18"/>
                  </a:lnTo>
                  <a:lnTo>
                    <a:pt x="0" y="18"/>
                  </a:lnTo>
                  <a:lnTo>
                    <a:pt x="0" y="15"/>
                  </a:lnTo>
                  <a:lnTo>
                    <a:pt x="0" y="7"/>
                  </a:lnTo>
                  <a:lnTo>
                    <a:pt x="0" y="4"/>
                  </a:lnTo>
                  <a:lnTo>
                    <a:pt x="0" y="0"/>
                  </a:lnTo>
                  <a:lnTo>
                    <a:pt x="4" y="0"/>
                  </a:lnTo>
                  <a:lnTo>
                    <a:pt x="4" y="4"/>
                  </a:lnTo>
                  <a:lnTo>
                    <a:pt x="8" y="4"/>
                  </a:lnTo>
                  <a:lnTo>
                    <a:pt x="8" y="4"/>
                  </a:lnTo>
                  <a:lnTo>
                    <a:pt x="8" y="4"/>
                  </a:lnTo>
                  <a:lnTo>
                    <a:pt x="8" y="4"/>
                  </a:lnTo>
                  <a:lnTo>
                    <a:pt x="8" y="7"/>
                  </a:lnTo>
                  <a:lnTo>
                    <a:pt x="8" y="11"/>
                  </a:lnTo>
                  <a:lnTo>
                    <a:pt x="8" y="11"/>
                  </a:lnTo>
                  <a:lnTo>
                    <a:pt x="8" y="18"/>
                  </a:lnTo>
                  <a:lnTo>
                    <a:pt x="8" y="1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90" name="Freeform 87"/>
            <p:cNvSpPr/>
            <p:nvPr/>
          </p:nvSpPr>
          <p:spPr bwMode="auto">
            <a:xfrm>
              <a:off x="5012248" y="2483762"/>
              <a:ext cx="24446" cy="29593"/>
            </a:xfrm>
            <a:custGeom>
              <a:avLst/>
              <a:gdLst>
                <a:gd name="T0" fmla="*/ 0 w 19"/>
                <a:gd name="T1" fmla="*/ 23 h 23"/>
                <a:gd name="T2" fmla="*/ 0 w 19"/>
                <a:gd name="T3" fmla="*/ 23 h 23"/>
                <a:gd name="T4" fmla="*/ 8 w 19"/>
                <a:gd name="T5" fmla="*/ 23 h 23"/>
                <a:gd name="T6" fmla="*/ 8 w 19"/>
                <a:gd name="T7" fmla="*/ 19 h 23"/>
                <a:gd name="T8" fmla="*/ 11 w 19"/>
                <a:gd name="T9" fmla="*/ 19 h 23"/>
                <a:gd name="T10" fmla="*/ 11 w 19"/>
                <a:gd name="T11" fmla="*/ 15 h 23"/>
                <a:gd name="T12" fmla="*/ 15 w 19"/>
                <a:gd name="T13" fmla="*/ 12 h 23"/>
                <a:gd name="T14" fmla="*/ 19 w 19"/>
                <a:gd name="T15" fmla="*/ 12 h 23"/>
                <a:gd name="T16" fmla="*/ 19 w 19"/>
                <a:gd name="T17" fmla="*/ 12 h 23"/>
                <a:gd name="T18" fmla="*/ 19 w 19"/>
                <a:gd name="T19" fmla="*/ 12 h 23"/>
                <a:gd name="T20" fmla="*/ 19 w 19"/>
                <a:gd name="T21" fmla="*/ 8 h 23"/>
                <a:gd name="T22" fmla="*/ 19 w 19"/>
                <a:gd name="T23" fmla="*/ 4 h 23"/>
                <a:gd name="T24" fmla="*/ 15 w 19"/>
                <a:gd name="T25" fmla="*/ 4 h 23"/>
                <a:gd name="T26" fmla="*/ 15 w 19"/>
                <a:gd name="T27" fmla="*/ 0 h 23"/>
                <a:gd name="T28" fmla="*/ 8 w 19"/>
                <a:gd name="T29" fmla="*/ 0 h 23"/>
                <a:gd name="T30" fmla="*/ 8 w 19"/>
                <a:gd name="T31" fmla="*/ 0 h 23"/>
                <a:gd name="T32" fmla="*/ 8 w 19"/>
                <a:gd name="T33" fmla="*/ 0 h 23"/>
                <a:gd name="T34" fmla="*/ 4 w 19"/>
                <a:gd name="T35" fmla="*/ 12 h 23"/>
                <a:gd name="T36" fmla="*/ 4 w 19"/>
                <a:gd name="T37" fmla="*/ 15 h 23"/>
                <a:gd name="T38" fmla="*/ 0 w 19"/>
                <a:gd name="T39" fmla="*/ 19 h 23"/>
                <a:gd name="T40" fmla="*/ 0 w 19"/>
                <a:gd name="T41" fmla="*/ 23 h 23"/>
                <a:gd name="T42" fmla="*/ 0 w 19"/>
                <a:gd name="T4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 h="23">
                  <a:moveTo>
                    <a:pt x="0" y="23"/>
                  </a:moveTo>
                  <a:lnTo>
                    <a:pt x="0" y="23"/>
                  </a:lnTo>
                  <a:lnTo>
                    <a:pt x="8" y="23"/>
                  </a:lnTo>
                  <a:lnTo>
                    <a:pt x="8" y="19"/>
                  </a:lnTo>
                  <a:lnTo>
                    <a:pt x="11" y="19"/>
                  </a:lnTo>
                  <a:lnTo>
                    <a:pt x="11" y="15"/>
                  </a:lnTo>
                  <a:lnTo>
                    <a:pt x="15" y="12"/>
                  </a:lnTo>
                  <a:lnTo>
                    <a:pt x="19" y="12"/>
                  </a:lnTo>
                  <a:lnTo>
                    <a:pt x="19" y="12"/>
                  </a:lnTo>
                  <a:lnTo>
                    <a:pt x="19" y="12"/>
                  </a:lnTo>
                  <a:lnTo>
                    <a:pt x="19" y="8"/>
                  </a:lnTo>
                  <a:lnTo>
                    <a:pt x="19" y="4"/>
                  </a:lnTo>
                  <a:lnTo>
                    <a:pt x="15" y="4"/>
                  </a:lnTo>
                  <a:lnTo>
                    <a:pt x="15" y="0"/>
                  </a:lnTo>
                  <a:lnTo>
                    <a:pt x="8" y="0"/>
                  </a:lnTo>
                  <a:lnTo>
                    <a:pt x="8" y="0"/>
                  </a:lnTo>
                  <a:lnTo>
                    <a:pt x="8" y="0"/>
                  </a:lnTo>
                  <a:lnTo>
                    <a:pt x="4" y="12"/>
                  </a:lnTo>
                  <a:lnTo>
                    <a:pt x="4" y="15"/>
                  </a:lnTo>
                  <a:lnTo>
                    <a:pt x="0" y="19"/>
                  </a:lnTo>
                  <a:lnTo>
                    <a:pt x="0" y="23"/>
                  </a:lnTo>
                  <a:lnTo>
                    <a:pt x="0" y="2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91" name="Freeform 88"/>
            <p:cNvSpPr/>
            <p:nvPr/>
          </p:nvSpPr>
          <p:spPr bwMode="auto">
            <a:xfrm>
              <a:off x="5012247" y="2508208"/>
              <a:ext cx="86205" cy="95211"/>
            </a:xfrm>
            <a:custGeom>
              <a:avLst/>
              <a:gdLst>
                <a:gd name="T0" fmla="*/ 4 w 67"/>
                <a:gd name="T1" fmla="*/ 63 h 74"/>
                <a:gd name="T2" fmla="*/ 4 w 67"/>
                <a:gd name="T3" fmla="*/ 63 h 74"/>
                <a:gd name="T4" fmla="*/ 4 w 67"/>
                <a:gd name="T5" fmla="*/ 63 h 74"/>
                <a:gd name="T6" fmla="*/ 4 w 67"/>
                <a:gd name="T7" fmla="*/ 59 h 74"/>
                <a:gd name="T8" fmla="*/ 4 w 67"/>
                <a:gd name="T9" fmla="*/ 56 h 74"/>
                <a:gd name="T10" fmla="*/ 4 w 67"/>
                <a:gd name="T11" fmla="*/ 52 h 74"/>
                <a:gd name="T12" fmla="*/ 4 w 67"/>
                <a:gd name="T13" fmla="*/ 48 h 74"/>
                <a:gd name="T14" fmla="*/ 8 w 67"/>
                <a:gd name="T15" fmla="*/ 48 h 74"/>
                <a:gd name="T16" fmla="*/ 8 w 67"/>
                <a:gd name="T17" fmla="*/ 45 h 74"/>
                <a:gd name="T18" fmla="*/ 8 w 67"/>
                <a:gd name="T19" fmla="*/ 41 h 74"/>
                <a:gd name="T20" fmla="*/ 8 w 67"/>
                <a:gd name="T21" fmla="*/ 41 h 74"/>
                <a:gd name="T22" fmla="*/ 8 w 67"/>
                <a:gd name="T23" fmla="*/ 26 h 74"/>
                <a:gd name="T24" fmla="*/ 8 w 67"/>
                <a:gd name="T25" fmla="*/ 26 h 74"/>
                <a:gd name="T26" fmla="*/ 8 w 67"/>
                <a:gd name="T27" fmla="*/ 22 h 74"/>
                <a:gd name="T28" fmla="*/ 8 w 67"/>
                <a:gd name="T29" fmla="*/ 19 h 74"/>
                <a:gd name="T30" fmla="*/ 8 w 67"/>
                <a:gd name="T31" fmla="*/ 19 h 74"/>
                <a:gd name="T32" fmla="*/ 8 w 67"/>
                <a:gd name="T33" fmla="*/ 15 h 74"/>
                <a:gd name="T34" fmla="*/ 8 w 67"/>
                <a:gd name="T35" fmla="*/ 15 h 74"/>
                <a:gd name="T36" fmla="*/ 11 w 67"/>
                <a:gd name="T37" fmla="*/ 15 h 74"/>
                <a:gd name="T38" fmla="*/ 11 w 67"/>
                <a:gd name="T39" fmla="*/ 11 h 74"/>
                <a:gd name="T40" fmla="*/ 15 w 67"/>
                <a:gd name="T41" fmla="*/ 11 h 74"/>
                <a:gd name="T42" fmla="*/ 19 w 67"/>
                <a:gd name="T43" fmla="*/ 15 h 74"/>
                <a:gd name="T44" fmla="*/ 22 w 67"/>
                <a:gd name="T45" fmla="*/ 19 h 74"/>
                <a:gd name="T46" fmla="*/ 22 w 67"/>
                <a:gd name="T47" fmla="*/ 19 h 74"/>
                <a:gd name="T48" fmla="*/ 26 w 67"/>
                <a:gd name="T49" fmla="*/ 19 h 74"/>
                <a:gd name="T50" fmla="*/ 59 w 67"/>
                <a:gd name="T51" fmla="*/ 0 h 74"/>
                <a:gd name="T52" fmla="*/ 67 w 67"/>
                <a:gd name="T53" fmla="*/ 19 h 74"/>
                <a:gd name="T54" fmla="*/ 67 w 67"/>
                <a:gd name="T55" fmla="*/ 19 h 74"/>
                <a:gd name="T56" fmla="*/ 59 w 67"/>
                <a:gd name="T57" fmla="*/ 26 h 74"/>
                <a:gd name="T58" fmla="*/ 37 w 67"/>
                <a:gd name="T59" fmla="*/ 30 h 74"/>
                <a:gd name="T60" fmla="*/ 56 w 67"/>
                <a:gd name="T61" fmla="*/ 48 h 74"/>
                <a:gd name="T62" fmla="*/ 48 w 67"/>
                <a:gd name="T63" fmla="*/ 56 h 74"/>
                <a:gd name="T64" fmla="*/ 48 w 67"/>
                <a:gd name="T65" fmla="*/ 63 h 74"/>
                <a:gd name="T66" fmla="*/ 33 w 67"/>
                <a:gd name="T67" fmla="*/ 63 h 74"/>
                <a:gd name="T68" fmla="*/ 22 w 67"/>
                <a:gd name="T69" fmla="*/ 74 h 74"/>
                <a:gd name="T70" fmla="*/ 8 w 67"/>
                <a:gd name="T71" fmla="*/ 71 h 74"/>
                <a:gd name="T72" fmla="*/ 0 w 67"/>
                <a:gd name="T73" fmla="*/ 71 h 74"/>
                <a:gd name="T74" fmla="*/ 0 w 67"/>
                <a:gd name="T75" fmla="*/ 71 h 74"/>
                <a:gd name="T76" fmla="*/ 4 w 67"/>
                <a:gd name="T77" fmla="*/ 67 h 74"/>
                <a:gd name="T78" fmla="*/ 4 w 67"/>
                <a:gd name="T79" fmla="*/ 63 h 74"/>
                <a:gd name="T80" fmla="*/ 4 w 67"/>
                <a:gd name="T81"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 h="74">
                  <a:moveTo>
                    <a:pt x="4" y="63"/>
                  </a:moveTo>
                  <a:lnTo>
                    <a:pt x="4" y="63"/>
                  </a:lnTo>
                  <a:lnTo>
                    <a:pt x="4" y="63"/>
                  </a:lnTo>
                  <a:lnTo>
                    <a:pt x="4" y="59"/>
                  </a:lnTo>
                  <a:lnTo>
                    <a:pt x="4" y="56"/>
                  </a:lnTo>
                  <a:lnTo>
                    <a:pt x="4" y="52"/>
                  </a:lnTo>
                  <a:lnTo>
                    <a:pt x="4" y="48"/>
                  </a:lnTo>
                  <a:lnTo>
                    <a:pt x="8" y="48"/>
                  </a:lnTo>
                  <a:lnTo>
                    <a:pt x="8" y="45"/>
                  </a:lnTo>
                  <a:lnTo>
                    <a:pt x="8" y="41"/>
                  </a:lnTo>
                  <a:lnTo>
                    <a:pt x="8" y="41"/>
                  </a:lnTo>
                  <a:lnTo>
                    <a:pt x="8" y="26"/>
                  </a:lnTo>
                  <a:lnTo>
                    <a:pt x="8" y="26"/>
                  </a:lnTo>
                  <a:lnTo>
                    <a:pt x="8" y="22"/>
                  </a:lnTo>
                  <a:lnTo>
                    <a:pt x="8" y="19"/>
                  </a:lnTo>
                  <a:lnTo>
                    <a:pt x="8" y="19"/>
                  </a:lnTo>
                  <a:lnTo>
                    <a:pt x="8" y="15"/>
                  </a:lnTo>
                  <a:lnTo>
                    <a:pt x="8" y="15"/>
                  </a:lnTo>
                  <a:lnTo>
                    <a:pt x="11" y="15"/>
                  </a:lnTo>
                  <a:lnTo>
                    <a:pt x="11" y="11"/>
                  </a:lnTo>
                  <a:lnTo>
                    <a:pt x="15" y="11"/>
                  </a:lnTo>
                  <a:lnTo>
                    <a:pt x="19" y="15"/>
                  </a:lnTo>
                  <a:lnTo>
                    <a:pt x="22" y="19"/>
                  </a:lnTo>
                  <a:lnTo>
                    <a:pt x="22" y="19"/>
                  </a:lnTo>
                  <a:lnTo>
                    <a:pt x="26" y="19"/>
                  </a:lnTo>
                  <a:lnTo>
                    <a:pt x="59" y="0"/>
                  </a:lnTo>
                  <a:lnTo>
                    <a:pt x="67" y="19"/>
                  </a:lnTo>
                  <a:lnTo>
                    <a:pt x="67" y="19"/>
                  </a:lnTo>
                  <a:lnTo>
                    <a:pt x="59" y="26"/>
                  </a:lnTo>
                  <a:lnTo>
                    <a:pt x="37" y="30"/>
                  </a:lnTo>
                  <a:lnTo>
                    <a:pt x="56" y="48"/>
                  </a:lnTo>
                  <a:lnTo>
                    <a:pt x="48" y="56"/>
                  </a:lnTo>
                  <a:lnTo>
                    <a:pt x="48" y="63"/>
                  </a:lnTo>
                  <a:lnTo>
                    <a:pt x="33" y="63"/>
                  </a:lnTo>
                  <a:lnTo>
                    <a:pt x="22" y="74"/>
                  </a:lnTo>
                  <a:lnTo>
                    <a:pt x="8" y="71"/>
                  </a:lnTo>
                  <a:lnTo>
                    <a:pt x="0" y="71"/>
                  </a:lnTo>
                  <a:lnTo>
                    <a:pt x="0" y="71"/>
                  </a:lnTo>
                  <a:lnTo>
                    <a:pt x="4" y="67"/>
                  </a:lnTo>
                  <a:lnTo>
                    <a:pt x="4" y="63"/>
                  </a:lnTo>
                  <a:lnTo>
                    <a:pt x="4" y="6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92" name="Freeform 89"/>
            <p:cNvSpPr/>
            <p:nvPr/>
          </p:nvSpPr>
          <p:spPr bwMode="auto">
            <a:xfrm>
              <a:off x="5012246" y="2532654"/>
              <a:ext cx="438742" cy="333238"/>
            </a:xfrm>
            <a:custGeom>
              <a:avLst/>
              <a:gdLst>
                <a:gd name="T0" fmla="*/ 207 w 341"/>
                <a:gd name="T1" fmla="*/ 55 h 259"/>
                <a:gd name="T2" fmla="*/ 82 w 341"/>
                <a:gd name="T3" fmla="*/ 3 h 259"/>
                <a:gd name="T4" fmla="*/ 37 w 341"/>
                <a:gd name="T5" fmla="*/ 11 h 259"/>
                <a:gd name="T6" fmla="*/ 48 w 341"/>
                <a:gd name="T7" fmla="*/ 44 h 259"/>
                <a:gd name="T8" fmla="*/ 8 w 341"/>
                <a:gd name="T9" fmla="*/ 52 h 259"/>
                <a:gd name="T10" fmla="*/ 0 w 341"/>
                <a:gd name="T11" fmla="*/ 63 h 259"/>
                <a:gd name="T12" fmla="*/ 0 w 341"/>
                <a:gd name="T13" fmla="*/ 66 h 259"/>
                <a:gd name="T14" fmla="*/ 8 w 341"/>
                <a:gd name="T15" fmla="*/ 70 h 259"/>
                <a:gd name="T16" fmla="*/ 15 w 341"/>
                <a:gd name="T17" fmla="*/ 81 h 259"/>
                <a:gd name="T18" fmla="*/ 22 w 341"/>
                <a:gd name="T19" fmla="*/ 89 h 259"/>
                <a:gd name="T20" fmla="*/ 26 w 341"/>
                <a:gd name="T21" fmla="*/ 96 h 259"/>
                <a:gd name="T22" fmla="*/ 33 w 341"/>
                <a:gd name="T23" fmla="*/ 103 h 259"/>
                <a:gd name="T24" fmla="*/ 41 w 341"/>
                <a:gd name="T25" fmla="*/ 115 h 259"/>
                <a:gd name="T26" fmla="*/ 45 w 341"/>
                <a:gd name="T27" fmla="*/ 122 h 259"/>
                <a:gd name="T28" fmla="*/ 48 w 341"/>
                <a:gd name="T29" fmla="*/ 129 h 259"/>
                <a:gd name="T30" fmla="*/ 56 w 341"/>
                <a:gd name="T31" fmla="*/ 129 h 259"/>
                <a:gd name="T32" fmla="*/ 67 w 341"/>
                <a:gd name="T33" fmla="*/ 141 h 259"/>
                <a:gd name="T34" fmla="*/ 67 w 341"/>
                <a:gd name="T35" fmla="*/ 144 h 259"/>
                <a:gd name="T36" fmla="*/ 74 w 341"/>
                <a:gd name="T37" fmla="*/ 159 h 259"/>
                <a:gd name="T38" fmla="*/ 74 w 341"/>
                <a:gd name="T39" fmla="*/ 167 h 259"/>
                <a:gd name="T40" fmla="*/ 78 w 341"/>
                <a:gd name="T41" fmla="*/ 178 h 259"/>
                <a:gd name="T42" fmla="*/ 89 w 341"/>
                <a:gd name="T43" fmla="*/ 192 h 259"/>
                <a:gd name="T44" fmla="*/ 96 w 341"/>
                <a:gd name="T45" fmla="*/ 196 h 259"/>
                <a:gd name="T46" fmla="*/ 104 w 341"/>
                <a:gd name="T47" fmla="*/ 200 h 259"/>
                <a:gd name="T48" fmla="*/ 107 w 341"/>
                <a:gd name="T49" fmla="*/ 204 h 259"/>
                <a:gd name="T50" fmla="*/ 115 w 341"/>
                <a:gd name="T51" fmla="*/ 222 h 259"/>
                <a:gd name="T52" fmla="*/ 133 w 341"/>
                <a:gd name="T53" fmla="*/ 241 h 259"/>
                <a:gd name="T54" fmla="*/ 141 w 341"/>
                <a:gd name="T55" fmla="*/ 252 h 259"/>
                <a:gd name="T56" fmla="*/ 152 w 341"/>
                <a:gd name="T57" fmla="*/ 244 h 259"/>
                <a:gd name="T58" fmla="*/ 156 w 341"/>
                <a:gd name="T59" fmla="*/ 233 h 259"/>
                <a:gd name="T60" fmla="*/ 185 w 341"/>
                <a:gd name="T61" fmla="*/ 241 h 259"/>
                <a:gd name="T62" fmla="*/ 230 w 341"/>
                <a:gd name="T63" fmla="*/ 226 h 259"/>
                <a:gd name="T64" fmla="*/ 337 w 341"/>
                <a:gd name="T65" fmla="*/ 152 h 259"/>
                <a:gd name="T66" fmla="*/ 282 w 341"/>
                <a:gd name="T67" fmla="*/ 148 h 259"/>
                <a:gd name="T68" fmla="*/ 274 w 341"/>
                <a:gd name="T69" fmla="*/ 126 h 259"/>
                <a:gd name="T70" fmla="*/ 274 w 341"/>
                <a:gd name="T71" fmla="*/ 126 h 259"/>
                <a:gd name="T72" fmla="*/ 270 w 341"/>
                <a:gd name="T73" fmla="*/ 122 h 259"/>
                <a:gd name="T74" fmla="*/ 263 w 341"/>
                <a:gd name="T75" fmla="*/ 118 h 259"/>
                <a:gd name="T76" fmla="*/ 259 w 341"/>
                <a:gd name="T77" fmla="*/ 115 h 259"/>
                <a:gd name="T78" fmla="*/ 248 w 341"/>
                <a:gd name="T79" fmla="*/ 100 h 259"/>
                <a:gd name="T80" fmla="*/ 248 w 341"/>
                <a:gd name="T81" fmla="*/ 89 h 259"/>
                <a:gd name="T82" fmla="*/ 244 w 341"/>
                <a:gd name="T83" fmla="*/ 85 h 259"/>
                <a:gd name="T84" fmla="*/ 233 w 341"/>
                <a:gd name="T85" fmla="*/ 74 h 259"/>
                <a:gd name="T86" fmla="*/ 237 w 341"/>
                <a:gd name="T87" fmla="*/ 74 h 259"/>
                <a:gd name="T88" fmla="*/ 226 w 341"/>
                <a:gd name="T89" fmla="*/ 70 h 259"/>
                <a:gd name="T90" fmla="*/ 219 w 341"/>
                <a:gd name="T91" fmla="*/ 59 h 259"/>
                <a:gd name="T92" fmla="*/ 219 w 341"/>
                <a:gd name="T93" fmla="*/ 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1" h="259">
                  <a:moveTo>
                    <a:pt x="219" y="55"/>
                  </a:moveTo>
                  <a:lnTo>
                    <a:pt x="207" y="59"/>
                  </a:lnTo>
                  <a:lnTo>
                    <a:pt x="207" y="55"/>
                  </a:lnTo>
                  <a:lnTo>
                    <a:pt x="193" y="52"/>
                  </a:lnTo>
                  <a:lnTo>
                    <a:pt x="159" y="52"/>
                  </a:lnTo>
                  <a:lnTo>
                    <a:pt x="82" y="3"/>
                  </a:lnTo>
                  <a:lnTo>
                    <a:pt x="67" y="0"/>
                  </a:lnTo>
                  <a:lnTo>
                    <a:pt x="59" y="7"/>
                  </a:lnTo>
                  <a:lnTo>
                    <a:pt x="37" y="11"/>
                  </a:lnTo>
                  <a:lnTo>
                    <a:pt x="56" y="29"/>
                  </a:lnTo>
                  <a:lnTo>
                    <a:pt x="48" y="37"/>
                  </a:lnTo>
                  <a:lnTo>
                    <a:pt x="48" y="44"/>
                  </a:lnTo>
                  <a:lnTo>
                    <a:pt x="33" y="44"/>
                  </a:lnTo>
                  <a:lnTo>
                    <a:pt x="22" y="55"/>
                  </a:lnTo>
                  <a:lnTo>
                    <a:pt x="8" y="52"/>
                  </a:lnTo>
                  <a:lnTo>
                    <a:pt x="0" y="52"/>
                  </a:lnTo>
                  <a:lnTo>
                    <a:pt x="0" y="55"/>
                  </a:lnTo>
                  <a:lnTo>
                    <a:pt x="0" y="63"/>
                  </a:lnTo>
                  <a:lnTo>
                    <a:pt x="0" y="66"/>
                  </a:lnTo>
                  <a:lnTo>
                    <a:pt x="0" y="70"/>
                  </a:lnTo>
                  <a:lnTo>
                    <a:pt x="0" y="66"/>
                  </a:lnTo>
                  <a:lnTo>
                    <a:pt x="4" y="70"/>
                  </a:lnTo>
                  <a:lnTo>
                    <a:pt x="4" y="66"/>
                  </a:lnTo>
                  <a:lnTo>
                    <a:pt x="8" y="70"/>
                  </a:lnTo>
                  <a:lnTo>
                    <a:pt x="8" y="70"/>
                  </a:lnTo>
                  <a:lnTo>
                    <a:pt x="15" y="77"/>
                  </a:lnTo>
                  <a:lnTo>
                    <a:pt x="15" y="81"/>
                  </a:lnTo>
                  <a:lnTo>
                    <a:pt x="15" y="81"/>
                  </a:lnTo>
                  <a:lnTo>
                    <a:pt x="19" y="85"/>
                  </a:lnTo>
                  <a:lnTo>
                    <a:pt x="22" y="89"/>
                  </a:lnTo>
                  <a:lnTo>
                    <a:pt x="22" y="89"/>
                  </a:lnTo>
                  <a:lnTo>
                    <a:pt x="26" y="96"/>
                  </a:lnTo>
                  <a:lnTo>
                    <a:pt x="26" y="96"/>
                  </a:lnTo>
                  <a:lnTo>
                    <a:pt x="30" y="100"/>
                  </a:lnTo>
                  <a:lnTo>
                    <a:pt x="30" y="100"/>
                  </a:lnTo>
                  <a:lnTo>
                    <a:pt x="33" y="103"/>
                  </a:lnTo>
                  <a:lnTo>
                    <a:pt x="33" y="107"/>
                  </a:lnTo>
                  <a:lnTo>
                    <a:pt x="37" y="107"/>
                  </a:lnTo>
                  <a:lnTo>
                    <a:pt x="41" y="115"/>
                  </a:lnTo>
                  <a:lnTo>
                    <a:pt x="45" y="115"/>
                  </a:lnTo>
                  <a:lnTo>
                    <a:pt x="45" y="118"/>
                  </a:lnTo>
                  <a:lnTo>
                    <a:pt x="45" y="122"/>
                  </a:lnTo>
                  <a:lnTo>
                    <a:pt x="45" y="126"/>
                  </a:lnTo>
                  <a:lnTo>
                    <a:pt x="45" y="126"/>
                  </a:lnTo>
                  <a:lnTo>
                    <a:pt x="48" y="129"/>
                  </a:lnTo>
                  <a:lnTo>
                    <a:pt x="48" y="129"/>
                  </a:lnTo>
                  <a:lnTo>
                    <a:pt x="52" y="129"/>
                  </a:lnTo>
                  <a:lnTo>
                    <a:pt x="56" y="129"/>
                  </a:lnTo>
                  <a:lnTo>
                    <a:pt x="59" y="133"/>
                  </a:lnTo>
                  <a:lnTo>
                    <a:pt x="63" y="137"/>
                  </a:lnTo>
                  <a:lnTo>
                    <a:pt x="67" y="141"/>
                  </a:lnTo>
                  <a:lnTo>
                    <a:pt x="67" y="141"/>
                  </a:lnTo>
                  <a:lnTo>
                    <a:pt x="67" y="144"/>
                  </a:lnTo>
                  <a:lnTo>
                    <a:pt x="67" y="144"/>
                  </a:lnTo>
                  <a:lnTo>
                    <a:pt x="70" y="148"/>
                  </a:lnTo>
                  <a:lnTo>
                    <a:pt x="74" y="152"/>
                  </a:lnTo>
                  <a:lnTo>
                    <a:pt x="74" y="159"/>
                  </a:lnTo>
                  <a:lnTo>
                    <a:pt x="74" y="159"/>
                  </a:lnTo>
                  <a:lnTo>
                    <a:pt x="74" y="163"/>
                  </a:lnTo>
                  <a:lnTo>
                    <a:pt x="74" y="167"/>
                  </a:lnTo>
                  <a:lnTo>
                    <a:pt x="74" y="167"/>
                  </a:lnTo>
                  <a:lnTo>
                    <a:pt x="74" y="174"/>
                  </a:lnTo>
                  <a:lnTo>
                    <a:pt x="78" y="178"/>
                  </a:lnTo>
                  <a:lnTo>
                    <a:pt x="78" y="181"/>
                  </a:lnTo>
                  <a:lnTo>
                    <a:pt x="78" y="181"/>
                  </a:lnTo>
                  <a:lnTo>
                    <a:pt x="89" y="192"/>
                  </a:lnTo>
                  <a:lnTo>
                    <a:pt x="89" y="192"/>
                  </a:lnTo>
                  <a:lnTo>
                    <a:pt x="93" y="192"/>
                  </a:lnTo>
                  <a:lnTo>
                    <a:pt x="96" y="196"/>
                  </a:lnTo>
                  <a:lnTo>
                    <a:pt x="96" y="196"/>
                  </a:lnTo>
                  <a:lnTo>
                    <a:pt x="104" y="200"/>
                  </a:lnTo>
                  <a:lnTo>
                    <a:pt x="104" y="200"/>
                  </a:lnTo>
                  <a:lnTo>
                    <a:pt x="107" y="204"/>
                  </a:lnTo>
                  <a:lnTo>
                    <a:pt x="107" y="204"/>
                  </a:lnTo>
                  <a:lnTo>
                    <a:pt x="107" y="204"/>
                  </a:lnTo>
                  <a:lnTo>
                    <a:pt x="111" y="218"/>
                  </a:lnTo>
                  <a:lnTo>
                    <a:pt x="115" y="218"/>
                  </a:lnTo>
                  <a:lnTo>
                    <a:pt x="115" y="222"/>
                  </a:lnTo>
                  <a:lnTo>
                    <a:pt x="130" y="233"/>
                  </a:lnTo>
                  <a:lnTo>
                    <a:pt x="130" y="233"/>
                  </a:lnTo>
                  <a:lnTo>
                    <a:pt x="133" y="241"/>
                  </a:lnTo>
                  <a:lnTo>
                    <a:pt x="137" y="241"/>
                  </a:lnTo>
                  <a:lnTo>
                    <a:pt x="141" y="252"/>
                  </a:lnTo>
                  <a:lnTo>
                    <a:pt x="141" y="252"/>
                  </a:lnTo>
                  <a:lnTo>
                    <a:pt x="145" y="252"/>
                  </a:lnTo>
                  <a:lnTo>
                    <a:pt x="148" y="248"/>
                  </a:lnTo>
                  <a:lnTo>
                    <a:pt x="152" y="244"/>
                  </a:lnTo>
                  <a:lnTo>
                    <a:pt x="148" y="241"/>
                  </a:lnTo>
                  <a:lnTo>
                    <a:pt x="152" y="233"/>
                  </a:lnTo>
                  <a:lnTo>
                    <a:pt x="156" y="233"/>
                  </a:lnTo>
                  <a:lnTo>
                    <a:pt x="159" y="237"/>
                  </a:lnTo>
                  <a:lnTo>
                    <a:pt x="170" y="237"/>
                  </a:lnTo>
                  <a:lnTo>
                    <a:pt x="185" y="241"/>
                  </a:lnTo>
                  <a:lnTo>
                    <a:pt x="200" y="248"/>
                  </a:lnTo>
                  <a:lnTo>
                    <a:pt x="200" y="259"/>
                  </a:lnTo>
                  <a:lnTo>
                    <a:pt x="230" y="226"/>
                  </a:lnTo>
                  <a:lnTo>
                    <a:pt x="337" y="196"/>
                  </a:lnTo>
                  <a:lnTo>
                    <a:pt x="341" y="163"/>
                  </a:lnTo>
                  <a:lnTo>
                    <a:pt x="337" y="152"/>
                  </a:lnTo>
                  <a:lnTo>
                    <a:pt x="337" y="152"/>
                  </a:lnTo>
                  <a:lnTo>
                    <a:pt x="330" y="155"/>
                  </a:lnTo>
                  <a:lnTo>
                    <a:pt x="282" y="148"/>
                  </a:lnTo>
                  <a:lnTo>
                    <a:pt x="278" y="137"/>
                  </a:lnTo>
                  <a:lnTo>
                    <a:pt x="274" y="133"/>
                  </a:lnTo>
                  <a:lnTo>
                    <a:pt x="274" y="126"/>
                  </a:lnTo>
                  <a:lnTo>
                    <a:pt x="274" y="126"/>
                  </a:lnTo>
                  <a:lnTo>
                    <a:pt x="274" y="129"/>
                  </a:lnTo>
                  <a:lnTo>
                    <a:pt x="274" y="126"/>
                  </a:lnTo>
                  <a:lnTo>
                    <a:pt x="274" y="126"/>
                  </a:lnTo>
                  <a:lnTo>
                    <a:pt x="274" y="122"/>
                  </a:lnTo>
                  <a:lnTo>
                    <a:pt x="270" y="122"/>
                  </a:lnTo>
                  <a:lnTo>
                    <a:pt x="270" y="122"/>
                  </a:lnTo>
                  <a:lnTo>
                    <a:pt x="270" y="122"/>
                  </a:lnTo>
                  <a:lnTo>
                    <a:pt x="263" y="118"/>
                  </a:lnTo>
                  <a:lnTo>
                    <a:pt x="263" y="118"/>
                  </a:lnTo>
                  <a:lnTo>
                    <a:pt x="263" y="118"/>
                  </a:lnTo>
                  <a:lnTo>
                    <a:pt x="259" y="115"/>
                  </a:lnTo>
                  <a:lnTo>
                    <a:pt x="259" y="111"/>
                  </a:lnTo>
                  <a:lnTo>
                    <a:pt x="252" y="100"/>
                  </a:lnTo>
                  <a:lnTo>
                    <a:pt x="248" y="100"/>
                  </a:lnTo>
                  <a:lnTo>
                    <a:pt x="248" y="100"/>
                  </a:lnTo>
                  <a:lnTo>
                    <a:pt x="248" y="96"/>
                  </a:lnTo>
                  <a:lnTo>
                    <a:pt x="248" y="89"/>
                  </a:lnTo>
                  <a:lnTo>
                    <a:pt x="248" y="89"/>
                  </a:lnTo>
                  <a:lnTo>
                    <a:pt x="244" y="85"/>
                  </a:lnTo>
                  <a:lnTo>
                    <a:pt x="244" y="85"/>
                  </a:lnTo>
                  <a:lnTo>
                    <a:pt x="237" y="77"/>
                  </a:lnTo>
                  <a:lnTo>
                    <a:pt x="237" y="77"/>
                  </a:lnTo>
                  <a:lnTo>
                    <a:pt x="233" y="74"/>
                  </a:lnTo>
                  <a:lnTo>
                    <a:pt x="233" y="74"/>
                  </a:lnTo>
                  <a:lnTo>
                    <a:pt x="233" y="74"/>
                  </a:lnTo>
                  <a:lnTo>
                    <a:pt x="237" y="74"/>
                  </a:lnTo>
                  <a:lnTo>
                    <a:pt x="233" y="74"/>
                  </a:lnTo>
                  <a:lnTo>
                    <a:pt x="233" y="74"/>
                  </a:lnTo>
                  <a:lnTo>
                    <a:pt x="226" y="70"/>
                  </a:lnTo>
                  <a:lnTo>
                    <a:pt x="222" y="63"/>
                  </a:lnTo>
                  <a:lnTo>
                    <a:pt x="222" y="59"/>
                  </a:lnTo>
                  <a:lnTo>
                    <a:pt x="219" y="59"/>
                  </a:lnTo>
                  <a:lnTo>
                    <a:pt x="219" y="55"/>
                  </a:lnTo>
                  <a:lnTo>
                    <a:pt x="219" y="59"/>
                  </a:lnTo>
                  <a:lnTo>
                    <a:pt x="219" y="5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93" name="Freeform 90"/>
            <p:cNvSpPr/>
            <p:nvPr/>
          </p:nvSpPr>
          <p:spPr bwMode="auto">
            <a:xfrm>
              <a:off x="5350632" y="2656170"/>
              <a:ext cx="14153" cy="33452"/>
            </a:xfrm>
            <a:custGeom>
              <a:avLst/>
              <a:gdLst>
                <a:gd name="T0" fmla="*/ 7 w 11"/>
                <a:gd name="T1" fmla="*/ 26 h 26"/>
                <a:gd name="T2" fmla="*/ 7 w 11"/>
                <a:gd name="T3" fmla="*/ 26 h 26"/>
                <a:gd name="T4" fmla="*/ 0 w 11"/>
                <a:gd name="T5" fmla="*/ 22 h 26"/>
                <a:gd name="T6" fmla="*/ 0 w 11"/>
                <a:gd name="T7" fmla="*/ 22 h 26"/>
                <a:gd name="T8" fmla="*/ 0 w 11"/>
                <a:gd name="T9" fmla="*/ 22 h 26"/>
                <a:gd name="T10" fmla="*/ 0 w 11"/>
                <a:gd name="T11" fmla="*/ 19 h 26"/>
                <a:gd name="T12" fmla="*/ 0 w 11"/>
                <a:gd name="T13" fmla="*/ 19 h 26"/>
                <a:gd name="T14" fmla="*/ 0 w 11"/>
                <a:gd name="T15" fmla="*/ 15 h 26"/>
                <a:gd name="T16" fmla="*/ 0 w 11"/>
                <a:gd name="T17" fmla="*/ 11 h 26"/>
                <a:gd name="T18" fmla="*/ 0 w 11"/>
                <a:gd name="T19" fmla="*/ 11 h 26"/>
                <a:gd name="T20" fmla="*/ 0 w 11"/>
                <a:gd name="T21" fmla="*/ 11 h 26"/>
                <a:gd name="T22" fmla="*/ 0 w 11"/>
                <a:gd name="T23" fmla="*/ 7 h 26"/>
                <a:gd name="T24" fmla="*/ 0 w 11"/>
                <a:gd name="T25" fmla="*/ 7 h 26"/>
                <a:gd name="T26" fmla="*/ 0 w 11"/>
                <a:gd name="T27" fmla="*/ 4 h 26"/>
                <a:gd name="T28" fmla="*/ 4 w 11"/>
                <a:gd name="T29" fmla="*/ 4 h 26"/>
                <a:gd name="T30" fmla="*/ 4 w 11"/>
                <a:gd name="T31" fmla="*/ 4 h 26"/>
                <a:gd name="T32" fmla="*/ 4 w 11"/>
                <a:gd name="T33" fmla="*/ 4 h 26"/>
                <a:gd name="T34" fmla="*/ 4 w 11"/>
                <a:gd name="T35" fmla="*/ 0 h 26"/>
                <a:gd name="T36" fmla="*/ 4 w 11"/>
                <a:gd name="T37" fmla="*/ 0 h 26"/>
                <a:gd name="T38" fmla="*/ 7 w 11"/>
                <a:gd name="T39" fmla="*/ 4 h 26"/>
                <a:gd name="T40" fmla="*/ 7 w 11"/>
                <a:gd name="T41" fmla="*/ 4 h 26"/>
                <a:gd name="T42" fmla="*/ 11 w 11"/>
                <a:gd name="T43" fmla="*/ 4 h 26"/>
                <a:gd name="T44" fmla="*/ 11 w 11"/>
                <a:gd name="T45" fmla="*/ 4 h 26"/>
                <a:gd name="T46" fmla="*/ 7 w 11"/>
                <a:gd name="T47" fmla="*/ 11 h 26"/>
                <a:gd name="T48" fmla="*/ 7 w 11"/>
                <a:gd name="T49" fmla="*/ 11 h 26"/>
                <a:gd name="T50" fmla="*/ 7 w 11"/>
                <a:gd name="T51" fmla="*/ 15 h 26"/>
                <a:gd name="T52" fmla="*/ 11 w 11"/>
                <a:gd name="T53" fmla="*/ 15 h 26"/>
                <a:gd name="T54" fmla="*/ 11 w 11"/>
                <a:gd name="T55" fmla="*/ 19 h 26"/>
                <a:gd name="T56" fmla="*/ 11 w 11"/>
                <a:gd name="T57" fmla="*/ 26 h 26"/>
                <a:gd name="T58" fmla="*/ 7 w 11"/>
                <a:gd name="T59" fmla="*/ 26 h 26"/>
                <a:gd name="T60" fmla="*/ 7 w 11"/>
                <a:gd name="T6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 h="26">
                  <a:moveTo>
                    <a:pt x="7" y="26"/>
                  </a:moveTo>
                  <a:lnTo>
                    <a:pt x="7" y="26"/>
                  </a:lnTo>
                  <a:lnTo>
                    <a:pt x="0" y="22"/>
                  </a:lnTo>
                  <a:lnTo>
                    <a:pt x="0" y="22"/>
                  </a:lnTo>
                  <a:lnTo>
                    <a:pt x="0" y="22"/>
                  </a:lnTo>
                  <a:lnTo>
                    <a:pt x="0" y="19"/>
                  </a:lnTo>
                  <a:lnTo>
                    <a:pt x="0" y="19"/>
                  </a:lnTo>
                  <a:lnTo>
                    <a:pt x="0" y="15"/>
                  </a:lnTo>
                  <a:lnTo>
                    <a:pt x="0" y="11"/>
                  </a:lnTo>
                  <a:lnTo>
                    <a:pt x="0" y="11"/>
                  </a:lnTo>
                  <a:lnTo>
                    <a:pt x="0" y="11"/>
                  </a:lnTo>
                  <a:lnTo>
                    <a:pt x="0" y="7"/>
                  </a:lnTo>
                  <a:lnTo>
                    <a:pt x="0" y="7"/>
                  </a:lnTo>
                  <a:lnTo>
                    <a:pt x="0" y="4"/>
                  </a:lnTo>
                  <a:lnTo>
                    <a:pt x="4" y="4"/>
                  </a:lnTo>
                  <a:lnTo>
                    <a:pt x="4" y="4"/>
                  </a:lnTo>
                  <a:lnTo>
                    <a:pt x="4" y="4"/>
                  </a:lnTo>
                  <a:lnTo>
                    <a:pt x="4" y="0"/>
                  </a:lnTo>
                  <a:lnTo>
                    <a:pt x="4" y="0"/>
                  </a:lnTo>
                  <a:lnTo>
                    <a:pt x="7" y="4"/>
                  </a:lnTo>
                  <a:lnTo>
                    <a:pt x="7" y="4"/>
                  </a:lnTo>
                  <a:lnTo>
                    <a:pt x="11" y="4"/>
                  </a:lnTo>
                  <a:lnTo>
                    <a:pt x="11" y="4"/>
                  </a:lnTo>
                  <a:lnTo>
                    <a:pt x="7" y="11"/>
                  </a:lnTo>
                  <a:lnTo>
                    <a:pt x="7" y="11"/>
                  </a:lnTo>
                  <a:lnTo>
                    <a:pt x="7" y="15"/>
                  </a:lnTo>
                  <a:lnTo>
                    <a:pt x="11" y="15"/>
                  </a:lnTo>
                  <a:lnTo>
                    <a:pt x="11" y="19"/>
                  </a:lnTo>
                  <a:lnTo>
                    <a:pt x="11" y="26"/>
                  </a:lnTo>
                  <a:lnTo>
                    <a:pt x="7" y="26"/>
                  </a:lnTo>
                  <a:lnTo>
                    <a:pt x="7" y="2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94" name="Freeform 91"/>
            <p:cNvSpPr/>
            <p:nvPr/>
          </p:nvSpPr>
          <p:spPr bwMode="auto">
            <a:xfrm>
              <a:off x="5364785" y="2661317"/>
              <a:ext cx="105504" cy="70765"/>
            </a:xfrm>
            <a:custGeom>
              <a:avLst/>
              <a:gdLst>
                <a:gd name="T0" fmla="*/ 0 w 82"/>
                <a:gd name="T1" fmla="*/ 26 h 55"/>
                <a:gd name="T2" fmla="*/ 0 w 82"/>
                <a:gd name="T3" fmla="*/ 33 h 55"/>
                <a:gd name="T4" fmla="*/ 4 w 82"/>
                <a:gd name="T5" fmla="*/ 37 h 55"/>
                <a:gd name="T6" fmla="*/ 8 w 82"/>
                <a:gd name="T7" fmla="*/ 48 h 55"/>
                <a:gd name="T8" fmla="*/ 56 w 82"/>
                <a:gd name="T9" fmla="*/ 55 h 55"/>
                <a:gd name="T10" fmla="*/ 63 w 82"/>
                <a:gd name="T11" fmla="*/ 52 h 55"/>
                <a:gd name="T12" fmla="*/ 78 w 82"/>
                <a:gd name="T13" fmla="*/ 11 h 55"/>
                <a:gd name="T14" fmla="*/ 82 w 82"/>
                <a:gd name="T15" fmla="*/ 11 h 55"/>
                <a:gd name="T16" fmla="*/ 78 w 82"/>
                <a:gd name="T17" fmla="*/ 7 h 55"/>
                <a:gd name="T18" fmla="*/ 78 w 82"/>
                <a:gd name="T19" fmla="*/ 3 h 55"/>
                <a:gd name="T20" fmla="*/ 78 w 82"/>
                <a:gd name="T21" fmla="*/ 7 h 55"/>
                <a:gd name="T22" fmla="*/ 78 w 82"/>
                <a:gd name="T23" fmla="*/ 3 h 55"/>
                <a:gd name="T24" fmla="*/ 78 w 82"/>
                <a:gd name="T25" fmla="*/ 3 h 55"/>
                <a:gd name="T26" fmla="*/ 74 w 82"/>
                <a:gd name="T27" fmla="*/ 3 h 55"/>
                <a:gd name="T28" fmla="*/ 74 w 82"/>
                <a:gd name="T29" fmla="*/ 0 h 55"/>
                <a:gd name="T30" fmla="*/ 74 w 82"/>
                <a:gd name="T31" fmla="*/ 0 h 55"/>
                <a:gd name="T32" fmla="*/ 74 w 82"/>
                <a:gd name="T33" fmla="*/ 0 h 55"/>
                <a:gd name="T34" fmla="*/ 70 w 82"/>
                <a:gd name="T35" fmla="*/ 3 h 55"/>
                <a:gd name="T36" fmla="*/ 63 w 82"/>
                <a:gd name="T37" fmla="*/ 7 h 55"/>
                <a:gd name="T38" fmla="*/ 63 w 82"/>
                <a:gd name="T39" fmla="*/ 11 h 55"/>
                <a:gd name="T40" fmla="*/ 52 w 82"/>
                <a:gd name="T41" fmla="*/ 18 h 55"/>
                <a:gd name="T42" fmla="*/ 52 w 82"/>
                <a:gd name="T43" fmla="*/ 22 h 55"/>
                <a:gd name="T44" fmla="*/ 52 w 82"/>
                <a:gd name="T45" fmla="*/ 22 h 55"/>
                <a:gd name="T46" fmla="*/ 52 w 82"/>
                <a:gd name="T47" fmla="*/ 22 h 55"/>
                <a:gd name="T48" fmla="*/ 48 w 82"/>
                <a:gd name="T49" fmla="*/ 26 h 55"/>
                <a:gd name="T50" fmla="*/ 48 w 82"/>
                <a:gd name="T51" fmla="*/ 26 h 55"/>
                <a:gd name="T52" fmla="*/ 45 w 82"/>
                <a:gd name="T53" fmla="*/ 26 h 55"/>
                <a:gd name="T54" fmla="*/ 45 w 82"/>
                <a:gd name="T55" fmla="*/ 26 h 55"/>
                <a:gd name="T56" fmla="*/ 45 w 82"/>
                <a:gd name="T57" fmla="*/ 29 h 55"/>
                <a:gd name="T58" fmla="*/ 45 w 82"/>
                <a:gd name="T59" fmla="*/ 29 h 55"/>
                <a:gd name="T60" fmla="*/ 41 w 82"/>
                <a:gd name="T61" fmla="*/ 29 h 55"/>
                <a:gd name="T62" fmla="*/ 37 w 82"/>
                <a:gd name="T63" fmla="*/ 29 h 55"/>
                <a:gd name="T64" fmla="*/ 33 w 82"/>
                <a:gd name="T65" fmla="*/ 33 h 55"/>
                <a:gd name="T66" fmla="*/ 33 w 82"/>
                <a:gd name="T67" fmla="*/ 29 h 55"/>
                <a:gd name="T68" fmla="*/ 30 w 82"/>
                <a:gd name="T69" fmla="*/ 29 h 55"/>
                <a:gd name="T70" fmla="*/ 26 w 82"/>
                <a:gd name="T71" fmla="*/ 29 h 55"/>
                <a:gd name="T72" fmla="*/ 26 w 82"/>
                <a:gd name="T73" fmla="*/ 29 h 55"/>
                <a:gd name="T74" fmla="*/ 19 w 82"/>
                <a:gd name="T75" fmla="*/ 29 h 55"/>
                <a:gd name="T76" fmla="*/ 11 w 82"/>
                <a:gd name="T77" fmla="*/ 33 h 55"/>
                <a:gd name="T78" fmla="*/ 11 w 82"/>
                <a:gd name="T79" fmla="*/ 33 h 55"/>
                <a:gd name="T80" fmla="*/ 8 w 82"/>
                <a:gd name="T81" fmla="*/ 33 h 55"/>
                <a:gd name="T82" fmla="*/ 4 w 82"/>
                <a:gd name="T83" fmla="*/ 33 h 55"/>
                <a:gd name="T84" fmla="*/ 4 w 82"/>
                <a:gd name="T85" fmla="*/ 26 h 55"/>
                <a:gd name="T86" fmla="*/ 4 w 82"/>
                <a:gd name="T87" fmla="*/ 29 h 55"/>
                <a:gd name="T88" fmla="*/ 0 w 82"/>
                <a:gd name="T89" fmla="*/ 2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2" h="55">
                  <a:moveTo>
                    <a:pt x="0" y="26"/>
                  </a:moveTo>
                  <a:lnTo>
                    <a:pt x="0" y="33"/>
                  </a:lnTo>
                  <a:lnTo>
                    <a:pt x="4" y="37"/>
                  </a:lnTo>
                  <a:lnTo>
                    <a:pt x="8" y="48"/>
                  </a:lnTo>
                  <a:lnTo>
                    <a:pt x="56" y="55"/>
                  </a:lnTo>
                  <a:lnTo>
                    <a:pt x="63" y="52"/>
                  </a:lnTo>
                  <a:lnTo>
                    <a:pt x="78" y="11"/>
                  </a:lnTo>
                  <a:lnTo>
                    <a:pt x="82" y="11"/>
                  </a:lnTo>
                  <a:lnTo>
                    <a:pt x="78" y="7"/>
                  </a:lnTo>
                  <a:lnTo>
                    <a:pt x="78" y="3"/>
                  </a:lnTo>
                  <a:lnTo>
                    <a:pt x="78" y="7"/>
                  </a:lnTo>
                  <a:lnTo>
                    <a:pt x="78" y="3"/>
                  </a:lnTo>
                  <a:lnTo>
                    <a:pt x="78" y="3"/>
                  </a:lnTo>
                  <a:lnTo>
                    <a:pt x="74" y="3"/>
                  </a:lnTo>
                  <a:lnTo>
                    <a:pt x="74" y="0"/>
                  </a:lnTo>
                  <a:lnTo>
                    <a:pt x="74" y="0"/>
                  </a:lnTo>
                  <a:lnTo>
                    <a:pt x="74" y="0"/>
                  </a:lnTo>
                  <a:lnTo>
                    <a:pt x="70" y="3"/>
                  </a:lnTo>
                  <a:lnTo>
                    <a:pt x="63" y="7"/>
                  </a:lnTo>
                  <a:lnTo>
                    <a:pt x="63" y="11"/>
                  </a:lnTo>
                  <a:lnTo>
                    <a:pt x="52" y="18"/>
                  </a:lnTo>
                  <a:lnTo>
                    <a:pt x="52" y="22"/>
                  </a:lnTo>
                  <a:lnTo>
                    <a:pt x="52" y="22"/>
                  </a:lnTo>
                  <a:lnTo>
                    <a:pt x="52" y="22"/>
                  </a:lnTo>
                  <a:lnTo>
                    <a:pt x="48" y="26"/>
                  </a:lnTo>
                  <a:lnTo>
                    <a:pt x="48" y="26"/>
                  </a:lnTo>
                  <a:lnTo>
                    <a:pt x="45" y="26"/>
                  </a:lnTo>
                  <a:lnTo>
                    <a:pt x="45" y="26"/>
                  </a:lnTo>
                  <a:lnTo>
                    <a:pt x="45" y="29"/>
                  </a:lnTo>
                  <a:lnTo>
                    <a:pt x="45" y="29"/>
                  </a:lnTo>
                  <a:lnTo>
                    <a:pt x="41" y="29"/>
                  </a:lnTo>
                  <a:lnTo>
                    <a:pt x="37" y="29"/>
                  </a:lnTo>
                  <a:lnTo>
                    <a:pt x="33" y="33"/>
                  </a:lnTo>
                  <a:lnTo>
                    <a:pt x="33" y="29"/>
                  </a:lnTo>
                  <a:lnTo>
                    <a:pt x="30" y="29"/>
                  </a:lnTo>
                  <a:lnTo>
                    <a:pt x="26" y="29"/>
                  </a:lnTo>
                  <a:lnTo>
                    <a:pt x="26" y="29"/>
                  </a:lnTo>
                  <a:lnTo>
                    <a:pt x="19" y="29"/>
                  </a:lnTo>
                  <a:lnTo>
                    <a:pt x="11" y="33"/>
                  </a:lnTo>
                  <a:lnTo>
                    <a:pt x="11" y="33"/>
                  </a:lnTo>
                  <a:lnTo>
                    <a:pt x="8" y="33"/>
                  </a:lnTo>
                  <a:lnTo>
                    <a:pt x="4" y="33"/>
                  </a:lnTo>
                  <a:lnTo>
                    <a:pt x="4" y="26"/>
                  </a:lnTo>
                  <a:lnTo>
                    <a:pt x="4" y="29"/>
                  </a:lnTo>
                  <a:lnTo>
                    <a:pt x="0" y="2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95" name="Freeform 92"/>
            <p:cNvSpPr>
              <a:spLocks noEditPoints="1"/>
            </p:cNvSpPr>
            <p:nvPr/>
          </p:nvSpPr>
          <p:spPr bwMode="auto">
            <a:xfrm>
              <a:off x="3721756" y="2388551"/>
              <a:ext cx="61758" cy="24446"/>
            </a:xfrm>
            <a:custGeom>
              <a:avLst/>
              <a:gdLst>
                <a:gd name="T0" fmla="*/ 18 w 48"/>
                <a:gd name="T1" fmla="*/ 0 h 19"/>
                <a:gd name="T2" fmla="*/ 22 w 48"/>
                <a:gd name="T3" fmla="*/ 4 h 19"/>
                <a:gd name="T4" fmla="*/ 22 w 48"/>
                <a:gd name="T5" fmla="*/ 0 h 19"/>
                <a:gd name="T6" fmla="*/ 18 w 48"/>
                <a:gd name="T7" fmla="*/ 0 h 19"/>
                <a:gd name="T8" fmla="*/ 18 w 48"/>
                <a:gd name="T9" fmla="*/ 0 h 19"/>
                <a:gd name="T10" fmla="*/ 18 w 48"/>
                <a:gd name="T11" fmla="*/ 0 h 19"/>
                <a:gd name="T12" fmla="*/ 3 w 48"/>
                <a:gd name="T13" fmla="*/ 0 h 19"/>
                <a:gd name="T14" fmla="*/ 7 w 48"/>
                <a:gd name="T15" fmla="*/ 4 h 19"/>
                <a:gd name="T16" fmla="*/ 7 w 48"/>
                <a:gd name="T17" fmla="*/ 0 h 19"/>
                <a:gd name="T18" fmla="*/ 3 w 48"/>
                <a:gd name="T19" fmla="*/ 0 h 19"/>
                <a:gd name="T20" fmla="*/ 3 w 48"/>
                <a:gd name="T21" fmla="*/ 0 h 19"/>
                <a:gd name="T22" fmla="*/ 0 w 48"/>
                <a:gd name="T23" fmla="*/ 4 h 19"/>
                <a:gd name="T24" fmla="*/ 0 w 48"/>
                <a:gd name="T25" fmla="*/ 8 h 19"/>
                <a:gd name="T26" fmla="*/ 3 w 48"/>
                <a:gd name="T27" fmla="*/ 8 h 19"/>
                <a:gd name="T28" fmla="*/ 3 w 48"/>
                <a:gd name="T29" fmla="*/ 8 h 19"/>
                <a:gd name="T30" fmla="*/ 3 w 48"/>
                <a:gd name="T31" fmla="*/ 4 h 19"/>
                <a:gd name="T32" fmla="*/ 0 w 48"/>
                <a:gd name="T33" fmla="*/ 4 h 19"/>
                <a:gd name="T34" fmla="*/ 0 w 48"/>
                <a:gd name="T35" fmla="*/ 4 h 19"/>
                <a:gd name="T36" fmla="*/ 44 w 48"/>
                <a:gd name="T37" fmla="*/ 19 h 19"/>
                <a:gd name="T38" fmla="*/ 40 w 48"/>
                <a:gd name="T39" fmla="*/ 19 h 19"/>
                <a:gd name="T40" fmla="*/ 40 w 48"/>
                <a:gd name="T41" fmla="*/ 19 h 19"/>
                <a:gd name="T42" fmla="*/ 48 w 48"/>
                <a:gd name="T43" fmla="*/ 19 h 19"/>
                <a:gd name="T44" fmla="*/ 48 w 48"/>
                <a:gd name="T45" fmla="*/ 19 h 19"/>
                <a:gd name="T46" fmla="*/ 48 w 48"/>
                <a:gd name="T47" fmla="*/ 19 h 19"/>
                <a:gd name="T48" fmla="*/ 44 w 48"/>
                <a:gd name="T4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 h="19">
                  <a:moveTo>
                    <a:pt x="18" y="0"/>
                  </a:moveTo>
                  <a:lnTo>
                    <a:pt x="22" y="4"/>
                  </a:lnTo>
                  <a:lnTo>
                    <a:pt x="22" y="0"/>
                  </a:lnTo>
                  <a:lnTo>
                    <a:pt x="18" y="0"/>
                  </a:lnTo>
                  <a:lnTo>
                    <a:pt x="18" y="0"/>
                  </a:lnTo>
                  <a:lnTo>
                    <a:pt x="18" y="0"/>
                  </a:lnTo>
                  <a:close/>
                  <a:moveTo>
                    <a:pt x="3" y="0"/>
                  </a:moveTo>
                  <a:lnTo>
                    <a:pt x="7" y="4"/>
                  </a:lnTo>
                  <a:lnTo>
                    <a:pt x="7" y="0"/>
                  </a:lnTo>
                  <a:lnTo>
                    <a:pt x="3" y="0"/>
                  </a:lnTo>
                  <a:lnTo>
                    <a:pt x="3" y="0"/>
                  </a:lnTo>
                  <a:close/>
                  <a:moveTo>
                    <a:pt x="0" y="4"/>
                  </a:moveTo>
                  <a:lnTo>
                    <a:pt x="0" y="8"/>
                  </a:lnTo>
                  <a:lnTo>
                    <a:pt x="3" y="8"/>
                  </a:lnTo>
                  <a:lnTo>
                    <a:pt x="3" y="8"/>
                  </a:lnTo>
                  <a:lnTo>
                    <a:pt x="3" y="4"/>
                  </a:lnTo>
                  <a:lnTo>
                    <a:pt x="0" y="4"/>
                  </a:lnTo>
                  <a:lnTo>
                    <a:pt x="0" y="4"/>
                  </a:lnTo>
                  <a:close/>
                  <a:moveTo>
                    <a:pt x="44" y="19"/>
                  </a:moveTo>
                  <a:lnTo>
                    <a:pt x="40" y="19"/>
                  </a:lnTo>
                  <a:lnTo>
                    <a:pt x="40" y="19"/>
                  </a:lnTo>
                  <a:lnTo>
                    <a:pt x="48" y="19"/>
                  </a:lnTo>
                  <a:lnTo>
                    <a:pt x="48" y="19"/>
                  </a:lnTo>
                  <a:lnTo>
                    <a:pt x="48" y="19"/>
                  </a:lnTo>
                  <a:lnTo>
                    <a:pt x="44" y="1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96" name="Freeform 93"/>
            <p:cNvSpPr/>
            <p:nvPr/>
          </p:nvSpPr>
          <p:spPr bwMode="auto">
            <a:xfrm>
              <a:off x="3945630" y="2522360"/>
              <a:ext cx="9007" cy="5147"/>
            </a:xfrm>
            <a:custGeom>
              <a:avLst/>
              <a:gdLst>
                <a:gd name="T0" fmla="*/ 1 w 2"/>
                <a:gd name="T1" fmla="*/ 1 h 1"/>
                <a:gd name="T2" fmla="*/ 1 w 2"/>
                <a:gd name="T3" fmla="*/ 1 h 1"/>
                <a:gd name="T4" fmla="*/ 0 w 2"/>
                <a:gd name="T5" fmla="*/ 0 h 1"/>
                <a:gd name="T6" fmla="*/ 2 w 2"/>
                <a:gd name="T7" fmla="*/ 0 h 1"/>
                <a:gd name="T8" fmla="*/ 2 w 2"/>
                <a:gd name="T9" fmla="*/ 1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cubicBezTo>
                    <a:pt x="1" y="1"/>
                    <a:pt x="1" y="1"/>
                    <a:pt x="1" y="1"/>
                  </a:cubicBezTo>
                  <a:cubicBezTo>
                    <a:pt x="0" y="0"/>
                    <a:pt x="0" y="0"/>
                    <a:pt x="0" y="0"/>
                  </a:cubicBezTo>
                  <a:cubicBezTo>
                    <a:pt x="2" y="0"/>
                    <a:pt x="2" y="0"/>
                    <a:pt x="2" y="0"/>
                  </a:cubicBezTo>
                  <a:cubicBezTo>
                    <a:pt x="2" y="1"/>
                    <a:pt x="2" y="1"/>
                    <a:pt x="2" y="1"/>
                  </a:cubicBezTo>
                  <a:cubicBezTo>
                    <a:pt x="2" y="1"/>
                    <a:pt x="1" y="1"/>
                    <a:pt x="1" y="1"/>
                  </a:cubicBez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97" name="Freeform 94"/>
            <p:cNvSpPr>
              <a:spLocks noEditPoints="1"/>
            </p:cNvSpPr>
            <p:nvPr/>
          </p:nvSpPr>
          <p:spPr bwMode="auto">
            <a:xfrm>
              <a:off x="3926331" y="2603418"/>
              <a:ext cx="95211" cy="28306"/>
            </a:xfrm>
            <a:custGeom>
              <a:avLst/>
              <a:gdLst>
                <a:gd name="T0" fmla="*/ 3 w 20"/>
                <a:gd name="T1" fmla="*/ 4 h 6"/>
                <a:gd name="T2" fmla="*/ 3 w 20"/>
                <a:gd name="T3" fmla="*/ 4 h 6"/>
                <a:gd name="T4" fmla="*/ 3 w 20"/>
                <a:gd name="T5" fmla="*/ 4 h 6"/>
                <a:gd name="T6" fmla="*/ 4 w 20"/>
                <a:gd name="T7" fmla="*/ 4 h 6"/>
                <a:gd name="T8" fmla="*/ 4 w 20"/>
                <a:gd name="T9" fmla="*/ 4 h 6"/>
                <a:gd name="T10" fmla="*/ 3 w 20"/>
                <a:gd name="T11" fmla="*/ 4 h 6"/>
                <a:gd name="T12" fmla="*/ 0 w 20"/>
                <a:gd name="T13" fmla="*/ 6 h 6"/>
                <a:gd name="T14" fmla="*/ 0 w 20"/>
                <a:gd name="T15" fmla="*/ 6 h 6"/>
                <a:gd name="T16" fmla="*/ 0 w 20"/>
                <a:gd name="T17" fmla="*/ 5 h 6"/>
                <a:gd name="T18" fmla="*/ 1 w 20"/>
                <a:gd name="T19" fmla="*/ 5 h 6"/>
                <a:gd name="T20" fmla="*/ 1 w 20"/>
                <a:gd name="T21" fmla="*/ 6 h 6"/>
                <a:gd name="T22" fmla="*/ 0 w 20"/>
                <a:gd name="T23" fmla="*/ 6 h 6"/>
                <a:gd name="T24" fmla="*/ 0 w 20"/>
                <a:gd name="T25" fmla="*/ 6 h 6"/>
                <a:gd name="T26" fmla="*/ 1 w 20"/>
                <a:gd name="T27" fmla="*/ 3 h 6"/>
                <a:gd name="T28" fmla="*/ 1 w 20"/>
                <a:gd name="T29" fmla="*/ 2 h 6"/>
                <a:gd name="T30" fmla="*/ 1 w 20"/>
                <a:gd name="T31" fmla="*/ 1 h 6"/>
                <a:gd name="T32" fmla="*/ 1 w 20"/>
                <a:gd name="T33" fmla="*/ 1 h 6"/>
                <a:gd name="T34" fmla="*/ 2 w 20"/>
                <a:gd name="T35" fmla="*/ 1 h 6"/>
                <a:gd name="T36" fmla="*/ 2 w 20"/>
                <a:gd name="T37" fmla="*/ 2 h 6"/>
                <a:gd name="T38" fmla="*/ 1 w 20"/>
                <a:gd name="T39" fmla="*/ 3 h 6"/>
                <a:gd name="T40" fmla="*/ 8 w 20"/>
                <a:gd name="T41" fmla="*/ 4 h 6"/>
                <a:gd name="T42" fmla="*/ 7 w 20"/>
                <a:gd name="T43" fmla="*/ 4 h 6"/>
                <a:gd name="T44" fmla="*/ 6 w 20"/>
                <a:gd name="T45" fmla="*/ 5 h 6"/>
                <a:gd name="T46" fmla="*/ 5 w 20"/>
                <a:gd name="T47" fmla="*/ 4 h 6"/>
                <a:gd name="T48" fmla="*/ 4 w 20"/>
                <a:gd name="T49" fmla="*/ 4 h 6"/>
                <a:gd name="T50" fmla="*/ 5 w 20"/>
                <a:gd name="T51" fmla="*/ 3 h 6"/>
                <a:gd name="T52" fmla="*/ 6 w 20"/>
                <a:gd name="T53" fmla="*/ 3 h 6"/>
                <a:gd name="T54" fmla="*/ 7 w 20"/>
                <a:gd name="T55" fmla="*/ 3 h 6"/>
                <a:gd name="T56" fmla="*/ 7 w 20"/>
                <a:gd name="T57" fmla="*/ 3 h 6"/>
                <a:gd name="T58" fmla="*/ 8 w 20"/>
                <a:gd name="T59" fmla="*/ 3 h 6"/>
                <a:gd name="T60" fmla="*/ 8 w 20"/>
                <a:gd name="T61" fmla="*/ 4 h 6"/>
                <a:gd name="T62" fmla="*/ 10 w 20"/>
                <a:gd name="T63" fmla="*/ 4 h 6"/>
                <a:gd name="T64" fmla="*/ 9 w 20"/>
                <a:gd name="T65" fmla="*/ 5 h 6"/>
                <a:gd name="T66" fmla="*/ 10 w 20"/>
                <a:gd name="T67" fmla="*/ 6 h 6"/>
                <a:gd name="T68" fmla="*/ 11 w 20"/>
                <a:gd name="T69" fmla="*/ 5 h 6"/>
                <a:gd name="T70" fmla="*/ 12 w 20"/>
                <a:gd name="T71" fmla="*/ 5 h 6"/>
                <a:gd name="T72" fmla="*/ 11 w 20"/>
                <a:gd name="T73" fmla="*/ 4 h 6"/>
                <a:gd name="T74" fmla="*/ 11 w 20"/>
                <a:gd name="T75" fmla="*/ 4 h 6"/>
                <a:gd name="T76" fmla="*/ 10 w 20"/>
                <a:gd name="T77" fmla="*/ 4 h 6"/>
                <a:gd name="T78" fmla="*/ 18 w 20"/>
                <a:gd name="T79" fmla="*/ 1 h 6"/>
                <a:gd name="T80" fmla="*/ 19 w 20"/>
                <a:gd name="T81" fmla="*/ 0 h 6"/>
                <a:gd name="T82" fmla="*/ 19 w 20"/>
                <a:gd name="T83" fmla="*/ 0 h 6"/>
                <a:gd name="T84" fmla="*/ 20 w 20"/>
                <a:gd name="T85" fmla="*/ 0 h 6"/>
                <a:gd name="T86" fmla="*/ 19 w 20"/>
                <a:gd name="T87" fmla="*/ 0 h 6"/>
                <a:gd name="T88" fmla="*/ 18 w 20"/>
                <a:gd name="T89" fmla="*/ 1 h 6"/>
                <a:gd name="T90" fmla="*/ 15 w 20"/>
                <a:gd name="T91" fmla="*/ 4 h 6"/>
                <a:gd name="T92" fmla="*/ 16 w 20"/>
                <a:gd name="T93" fmla="*/ 3 h 6"/>
                <a:gd name="T94" fmla="*/ 16 w 20"/>
                <a:gd name="T95" fmla="*/ 3 h 6"/>
                <a:gd name="T96" fmla="*/ 18 w 20"/>
                <a:gd name="T97" fmla="*/ 2 h 6"/>
                <a:gd name="T98" fmla="*/ 18 w 20"/>
                <a:gd name="T99" fmla="*/ 3 h 6"/>
                <a:gd name="T100" fmla="*/ 17 w 20"/>
                <a:gd name="T101" fmla="*/ 4 h 6"/>
                <a:gd name="T102" fmla="*/ 16 w 20"/>
                <a:gd name="T103" fmla="*/ 4 h 6"/>
                <a:gd name="T104" fmla="*/ 15 w 20"/>
                <a:gd name="T105"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 h="6">
                  <a:moveTo>
                    <a:pt x="3" y="4"/>
                  </a:moveTo>
                  <a:cubicBezTo>
                    <a:pt x="3" y="4"/>
                    <a:pt x="3" y="4"/>
                    <a:pt x="3" y="4"/>
                  </a:cubicBezTo>
                  <a:cubicBezTo>
                    <a:pt x="3" y="4"/>
                    <a:pt x="3" y="4"/>
                    <a:pt x="3" y="4"/>
                  </a:cubicBezTo>
                  <a:cubicBezTo>
                    <a:pt x="4" y="4"/>
                    <a:pt x="4" y="4"/>
                    <a:pt x="4" y="4"/>
                  </a:cubicBezTo>
                  <a:cubicBezTo>
                    <a:pt x="4" y="4"/>
                    <a:pt x="4" y="4"/>
                    <a:pt x="4" y="4"/>
                  </a:cubicBezTo>
                  <a:cubicBezTo>
                    <a:pt x="4" y="4"/>
                    <a:pt x="3" y="4"/>
                    <a:pt x="3" y="4"/>
                  </a:cubicBezTo>
                  <a:close/>
                  <a:moveTo>
                    <a:pt x="0" y="6"/>
                  </a:moveTo>
                  <a:cubicBezTo>
                    <a:pt x="0" y="6"/>
                    <a:pt x="0" y="6"/>
                    <a:pt x="0" y="6"/>
                  </a:cubicBezTo>
                  <a:cubicBezTo>
                    <a:pt x="0" y="5"/>
                    <a:pt x="0" y="5"/>
                    <a:pt x="0" y="5"/>
                  </a:cubicBezTo>
                  <a:cubicBezTo>
                    <a:pt x="1" y="5"/>
                    <a:pt x="1" y="5"/>
                    <a:pt x="1" y="5"/>
                  </a:cubicBezTo>
                  <a:cubicBezTo>
                    <a:pt x="1" y="6"/>
                    <a:pt x="1" y="6"/>
                    <a:pt x="1" y="6"/>
                  </a:cubicBezTo>
                  <a:cubicBezTo>
                    <a:pt x="0" y="6"/>
                    <a:pt x="0" y="6"/>
                    <a:pt x="0" y="6"/>
                  </a:cubicBezTo>
                  <a:cubicBezTo>
                    <a:pt x="0" y="6"/>
                    <a:pt x="0" y="6"/>
                    <a:pt x="0" y="6"/>
                  </a:cubicBezTo>
                  <a:close/>
                  <a:moveTo>
                    <a:pt x="1" y="3"/>
                  </a:moveTo>
                  <a:cubicBezTo>
                    <a:pt x="1" y="2"/>
                    <a:pt x="1" y="2"/>
                    <a:pt x="1" y="2"/>
                  </a:cubicBezTo>
                  <a:cubicBezTo>
                    <a:pt x="1" y="1"/>
                    <a:pt x="1" y="1"/>
                    <a:pt x="1" y="1"/>
                  </a:cubicBezTo>
                  <a:cubicBezTo>
                    <a:pt x="1" y="1"/>
                    <a:pt x="1" y="1"/>
                    <a:pt x="1" y="1"/>
                  </a:cubicBezTo>
                  <a:cubicBezTo>
                    <a:pt x="1" y="1"/>
                    <a:pt x="2" y="1"/>
                    <a:pt x="2" y="1"/>
                  </a:cubicBezTo>
                  <a:cubicBezTo>
                    <a:pt x="2" y="2"/>
                    <a:pt x="2" y="2"/>
                    <a:pt x="2" y="2"/>
                  </a:cubicBezTo>
                  <a:cubicBezTo>
                    <a:pt x="2" y="2"/>
                    <a:pt x="1" y="3"/>
                    <a:pt x="1" y="3"/>
                  </a:cubicBezTo>
                  <a:close/>
                  <a:moveTo>
                    <a:pt x="8" y="4"/>
                  </a:moveTo>
                  <a:cubicBezTo>
                    <a:pt x="7" y="4"/>
                    <a:pt x="7" y="4"/>
                    <a:pt x="7" y="4"/>
                  </a:cubicBezTo>
                  <a:cubicBezTo>
                    <a:pt x="6" y="5"/>
                    <a:pt x="6" y="5"/>
                    <a:pt x="6" y="5"/>
                  </a:cubicBezTo>
                  <a:cubicBezTo>
                    <a:pt x="5" y="4"/>
                    <a:pt x="5" y="4"/>
                    <a:pt x="5" y="4"/>
                  </a:cubicBezTo>
                  <a:cubicBezTo>
                    <a:pt x="4" y="4"/>
                    <a:pt x="4" y="4"/>
                    <a:pt x="4" y="4"/>
                  </a:cubicBezTo>
                  <a:cubicBezTo>
                    <a:pt x="5" y="3"/>
                    <a:pt x="5" y="3"/>
                    <a:pt x="5" y="3"/>
                  </a:cubicBezTo>
                  <a:cubicBezTo>
                    <a:pt x="6" y="3"/>
                    <a:pt x="6" y="3"/>
                    <a:pt x="6" y="3"/>
                  </a:cubicBezTo>
                  <a:cubicBezTo>
                    <a:pt x="7" y="3"/>
                    <a:pt x="7" y="3"/>
                    <a:pt x="7" y="3"/>
                  </a:cubicBezTo>
                  <a:cubicBezTo>
                    <a:pt x="7" y="3"/>
                    <a:pt x="7" y="3"/>
                    <a:pt x="7" y="3"/>
                  </a:cubicBezTo>
                  <a:cubicBezTo>
                    <a:pt x="8" y="3"/>
                    <a:pt x="8" y="3"/>
                    <a:pt x="8" y="3"/>
                  </a:cubicBezTo>
                  <a:cubicBezTo>
                    <a:pt x="8" y="4"/>
                    <a:pt x="8" y="4"/>
                    <a:pt x="8" y="4"/>
                  </a:cubicBezTo>
                  <a:close/>
                  <a:moveTo>
                    <a:pt x="10" y="4"/>
                  </a:moveTo>
                  <a:cubicBezTo>
                    <a:pt x="9" y="5"/>
                    <a:pt x="9" y="5"/>
                    <a:pt x="9" y="5"/>
                  </a:cubicBezTo>
                  <a:cubicBezTo>
                    <a:pt x="10" y="6"/>
                    <a:pt x="10" y="6"/>
                    <a:pt x="10" y="6"/>
                  </a:cubicBezTo>
                  <a:cubicBezTo>
                    <a:pt x="11" y="5"/>
                    <a:pt x="11" y="5"/>
                    <a:pt x="11" y="5"/>
                  </a:cubicBezTo>
                  <a:cubicBezTo>
                    <a:pt x="12" y="5"/>
                    <a:pt x="12" y="5"/>
                    <a:pt x="12" y="5"/>
                  </a:cubicBezTo>
                  <a:cubicBezTo>
                    <a:pt x="11" y="4"/>
                    <a:pt x="11" y="4"/>
                    <a:pt x="11" y="4"/>
                  </a:cubicBezTo>
                  <a:cubicBezTo>
                    <a:pt x="11" y="4"/>
                    <a:pt x="11" y="4"/>
                    <a:pt x="11" y="4"/>
                  </a:cubicBezTo>
                  <a:cubicBezTo>
                    <a:pt x="10" y="4"/>
                    <a:pt x="10" y="4"/>
                    <a:pt x="10" y="4"/>
                  </a:cubicBezTo>
                  <a:close/>
                  <a:moveTo>
                    <a:pt x="18" y="1"/>
                  </a:moveTo>
                  <a:cubicBezTo>
                    <a:pt x="19" y="0"/>
                    <a:pt x="19" y="0"/>
                    <a:pt x="19" y="0"/>
                  </a:cubicBezTo>
                  <a:cubicBezTo>
                    <a:pt x="19" y="0"/>
                    <a:pt x="19" y="0"/>
                    <a:pt x="19" y="0"/>
                  </a:cubicBezTo>
                  <a:cubicBezTo>
                    <a:pt x="20" y="0"/>
                    <a:pt x="20" y="0"/>
                    <a:pt x="20" y="0"/>
                  </a:cubicBezTo>
                  <a:cubicBezTo>
                    <a:pt x="19" y="0"/>
                    <a:pt x="19" y="0"/>
                    <a:pt x="19" y="0"/>
                  </a:cubicBezTo>
                  <a:cubicBezTo>
                    <a:pt x="18" y="1"/>
                    <a:pt x="18" y="1"/>
                    <a:pt x="18" y="1"/>
                  </a:cubicBezTo>
                  <a:close/>
                  <a:moveTo>
                    <a:pt x="15" y="4"/>
                  </a:moveTo>
                  <a:cubicBezTo>
                    <a:pt x="16" y="3"/>
                    <a:pt x="16" y="3"/>
                    <a:pt x="16" y="3"/>
                  </a:cubicBezTo>
                  <a:cubicBezTo>
                    <a:pt x="16" y="3"/>
                    <a:pt x="16" y="3"/>
                    <a:pt x="16" y="3"/>
                  </a:cubicBezTo>
                  <a:cubicBezTo>
                    <a:pt x="18" y="2"/>
                    <a:pt x="18" y="2"/>
                    <a:pt x="18" y="2"/>
                  </a:cubicBezTo>
                  <a:cubicBezTo>
                    <a:pt x="18" y="3"/>
                    <a:pt x="18" y="3"/>
                    <a:pt x="18" y="3"/>
                  </a:cubicBezTo>
                  <a:cubicBezTo>
                    <a:pt x="17" y="4"/>
                    <a:pt x="17" y="4"/>
                    <a:pt x="17" y="4"/>
                  </a:cubicBezTo>
                  <a:cubicBezTo>
                    <a:pt x="16" y="4"/>
                    <a:pt x="16" y="4"/>
                    <a:pt x="16" y="4"/>
                  </a:cubicBezTo>
                  <a:lnTo>
                    <a:pt x="15"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98" name="Freeform 95"/>
            <p:cNvSpPr>
              <a:spLocks noEditPoints="1"/>
            </p:cNvSpPr>
            <p:nvPr/>
          </p:nvSpPr>
          <p:spPr bwMode="auto">
            <a:xfrm>
              <a:off x="3769361" y="2842732"/>
              <a:ext cx="51465" cy="42459"/>
            </a:xfrm>
            <a:custGeom>
              <a:avLst/>
              <a:gdLst>
                <a:gd name="T0" fmla="*/ 1 w 11"/>
                <a:gd name="T1" fmla="*/ 1 h 9"/>
                <a:gd name="T2" fmla="*/ 2 w 11"/>
                <a:gd name="T3" fmla="*/ 0 h 9"/>
                <a:gd name="T4" fmla="*/ 1 w 11"/>
                <a:gd name="T5" fmla="*/ 0 h 9"/>
                <a:gd name="T6" fmla="*/ 1 w 11"/>
                <a:gd name="T7" fmla="*/ 0 h 9"/>
                <a:gd name="T8" fmla="*/ 0 w 11"/>
                <a:gd name="T9" fmla="*/ 0 h 9"/>
                <a:gd name="T10" fmla="*/ 0 w 11"/>
                <a:gd name="T11" fmla="*/ 0 h 9"/>
                <a:gd name="T12" fmla="*/ 0 w 11"/>
                <a:gd name="T13" fmla="*/ 0 h 9"/>
                <a:gd name="T14" fmla="*/ 1 w 11"/>
                <a:gd name="T15" fmla="*/ 1 h 9"/>
                <a:gd name="T16" fmla="*/ 2 w 11"/>
                <a:gd name="T17" fmla="*/ 1 h 9"/>
                <a:gd name="T18" fmla="*/ 2 w 11"/>
                <a:gd name="T19" fmla="*/ 1 h 9"/>
                <a:gd name="T20" fmla="*/ 2 w 11"/>
                <a:gd name="T21" fmla="*/ 0 h 9"/>
                <a:gd name="T22" fmla="*/ 2 w 11"/>
                <a:gd name="T23" fmla="*/ 0 h 9"/>
                <a:gd name="T24" fmla="*/ 2 w 11"/>
                <a:gd name="T25" fmla="*/ 1 h 9"/>
                <a:gd name="T26" fmla="*/ 2 w 11"/>
                <a:gd name="T27" fmla="*/ 1 h 9"/>
                <a:gd name="T28" fmla="*/ 5 w 11"/>
                <a:gd name="T29" fmla="*/ 2 h 9"/>
                <a:gd name="T30" fmla="*/ 5 w 11"/>
                <a:gd name="T31" fmla="*/ 2 h 9"/>
                <a:gd name="T32" fmla="*/ 5 w 11"/>
                <a:gd name="T33" fmla="*/ 2 h 9"/>
                <a:gd name="T34" fmla="*/ 4 w 11"/>
                <a:gd name="T35" fmla="*/ 2 h 9"/>
                <a:gd name="T36" fmla="*/ 4 w 11"/>
                <a:gd name="T37" fmla="*/ 2 h 9"/>
                <a:gd name="T38" fmla="*/ 5 w 11"/>
                <a:gd name="T39" fmla="*/ 2 h 9"/>
                <a:gd name="T40" fmla="*/ 5 w 11"/>
                <a:gd name="T41" fmla="*/ 2 h 9"/>
                <a:gd name="T42" fmla="*/ 5 w 11"/>
                <a:gd name="T43" fmla="*/ 2 h 9"/>
                <a:gd name="T44" fmla="*/ 5 w 11"/>
                <a:gd name="T45" fmla="*/ 2 h 9"/>
                <a:gd name="T46" fmla="*/ 7 w 11"/>
                <a:gd name="T47" fmla="*/ 2 h 9"/>
                <a:gd name="T48" fmla="*/ 6 w 11"/>
                <a:gd name="T49" fmla="*/ 2 h 9"/>
                <a:gd name="T50" fmla="*/ 6 w 11"/>
                <a:gd name="T51" fmla="*/ 2 h 9"/>
                <a:gd name="T52" fmla="*/ 6 w 11"/>
                <a:gd name="T53" fmla="*/ 2 h 9"/>
                <a:gd name="T54" fmla="*/ 7 w 11"/>
                <a:gd name="T55" fmla="*/ 2 h 9"/>
                <a:gd name="T56" fmla="*/ 11 w 11"/>
                <a:gd name="T57" fmla="*/ 2 h 9"/>
                <a:gd name="T58" fmla="*/ 10 w 11"/>
                <a:gd name="T59" fmla="*/ 1 h 9"/>
                <a:gd name="T60" fmla="*/ 11 w 11"/>
                <a:gd name="T61" fmla="*/ 1 h 9"/>
                <a:gd name="T62" fmla="*/ 11 w 11"/>
                <a:gd name="T63" fmla="*/ 1 h 9"/>
                <a:gd name="T64" fmla="*/ 11 w 11"/>
                <a:gd name="T65" fmla="*/ 2 h 9"/>
                <a:gd name="T66" fmla="*/ 10 w 11"/>
                <a:gd name="T67" fmla="*/ 4 h 9"/>
                <a:gd name="T68" fmla="*/ 10 w 11"/>
                <a:gd name="T69" fmla="*/ 4 h 9"/>
                <a:gd name="T70" fmla="*/ 10 w 11"/>
                <a:gd name="T71" fmla="*/ 3 h 9"/>
                <a:gd name="T72" fmla="*/ 11 w 11"/>
                <a:gd name="T73" fmla="*/ 4 h 9"/>
                <a:gd name="T74" fmla="*/ 11 w 11"/>
                <a:gd name="T75" fmla="*/ 4 h 9"/>
                <a:gd name="T76" fmla="*/ 11 w 11"/>
                <a:gd name="T77" fmla="*/ 4 h 9"/>
                <a:gd name="T78" fmla="*/ 10 w 11"/>
                <a:gd name="T79" fmla="*/ 4 h 9"/>
                <a:gd name="T80" fmla="*/ 9 w 11"/>
                <a:gd name="T81" fmla="*/ 8 h 9"/>
                <a:gd name="T82" fmla="*/ 9 w 11"/>
                <a:gd name="T83" fmla="*/ 8 h 9"/>
                <a:gd name="T84" fmla="*/ 9 w 11"/>
                <a:gd name="T85" fmla="*/ 7 h 9"/>
                <a:gd name="T86" fmla="*/ 10 w 11"/>
                <a:gd name="T87" fmla="*/ 8 h 9"/>
                <a:gd name="T88" fmla="*/ 9 w 11"/>
                <a:gd name="T89" fmla="*/ 8 h 9"/>
                <a:gd name="T90" fmla="*/ 7 w 11"/>
                <a:gd name="T91" fmla="*/ 9 h 9"/>
                <a:gd name="T92" fmla="*/ 7 w 11"/>
                <a:gd name="T93" fmla="*/ 8 h 9"/>
                <a:gd name="T94" fmla="*/ 7 w 11"/>
                <a:gd name="T95" fmla="*/ 7 h 9"/>
                <a:gd name="T96" fmla="*/ 7 w 11"/>
                <a:gd name="T97" fmla="*/ 8 h 9"/>
                <a:gd name="T98" fmla="*/ 8 w 11"/>
                <a:gd name="T99" fmla="*/ 9 h 9"/>
                <a:gd name="T100" fmla="*/ 8 w 11"/>
                <a:gd name="T101" fmla="*/ 9 h 9"/>
                <a:gd name="T102" fmla="*/ 7 w 11"/>
                <a:gd name="T10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 h="9">
                  <a:moveTo>
                    <a:pt x="1" y="1"/>
                  </a:moveTo>
                  <a:cubicBezTo>
                    <a:pt x="2" y="0"/>
                    <a:pt x="2" y="0"/>
                    <a:pt x="2"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1" y="1"/>
                    <a:pt x="1" y="1"/>
                  </a:cubicBezTo>
                  <a:close/>
                  <a:moveTo>
                    <a:pt x="2" y="1"/>
                  </a:moveTo>
                  <a:cubicBezTo>
                    <a:pt x="2" y="1"/>
                    <a:pt x="2" y="1"/>
                    <a:pt x="2" y="1"/>
                  </a:cubicBezTo>
                  <a:cubicBezTo>
                    <a:pt x="2" y="0"/>
                    <a:pt x="2" y="0"/>
                    <a:pt x="2" y="0"/>
                  </a:cubicBezTo>
                  <a:cubicBezTo>
                    <a:pt x="2" y="0"/>
                    <a:pt x="2" y="0"/>
                    <a:pt x="2" y="0"/>
                  </a:cubicBezTo>
                  <a:cubicBezTo>
                    <a:pt x="2" y="1"/>
                    <a:pt x="2" y="1"/>
                    <a:pt x="2" y="1"/>
                  </a:cubicBezTo>
                  <a:cubicBezTo>
                    <a:pt x="2" y="1"/>
                    <a:pt x="2" y="1"/>
                    <a:pt x="2" y="1"/>
                  </a:cubicBezTo>
                  <a:close/>
                  <a:moveTo>
                    <a:pt x="5" y="2"/>
                  </a:moveTo>
                  <a:cubicBezTo>
                    <a:pt x="5" y="2"/>
                    <a:pt x="5" y="2"/>
                    <a:pt x="5" y="2"/>
                  </a:cubicBezTo>
                  <a:cubicBezTo>
                    <a:pt x="5" y="2"/>
                    <a:pt x="5" y="2"/>
                    <a:pt x="5" y="2"/>
                  </a:cubicBezTo>
                  <a:cubicBezTo>
                    <a:pt x="4" y="2"/>
                    <a:pt x="4" y="2"/>
                    <a:pt x="4" y="2"/>
                  </a:cubicBezTo>
                  <a:cubicBezTo>
                    <a:pt x="4" y="2"/>
                    <a:pt x="4" y="2"/>
                    <a:pt x="4" y="2"/>
                  </a:cubicBezTo>
                  <a:cubicBezTo>
                    <a:pt x="5" y="2"/>
                    <a:pt x="5" y="2"/>
                    <a:pt x="5" y="2"/>
                  </a:cubicBezTo>
                  <a:cubicBezTo>
                    <a:pt x="5" y="2"/>
                    <a:pt x="5" y="2"/>
                    <a:pt x="5" y="2"/>
                  </a:cubicBezTo>
                  <a:cubicBezTo>
                    <a:pt x="5" y="2"/>
                    <a:pt x="5" y="2"/>
                    <a:pt x="5" y="2"/>
                  </a:cubicBezTo>
                  <a:cubicBezTo>
                    <a:pt x="5" y="2"/>
                    <a:pt x="5" y="2"/>
                    <a:pt x="5" y="2"/>
                  </a:cubicBezTo>
                  <a:close/>
                  <a:moveTo>
                    <a:pt x="7" y="2"/>
                  </a:moveTo>
                  <a:cubicBezTo>
                    <a:pt x="6" y="2"/>
                    <a:pt x="6" y="2"/>
                    <a:pt x="6" y="2"/>
                  </a:cubicBezTo>
                  <a:cubicBezTo>
                    <a:pt x="6" y="2"/>
                    <a:pt x="6" y="2"/>
                    <a:pt x="6" y="2"/>
                  </a:cubicBezTo>
                  <a:cubicBezTo>
                    <a:pt x="6" y="2"/>
                    <a:pt x="6" y="2"/>
                    <a:pt x="6" y="2"/>
                  </a:cubicBezTo>
                  <a:cubicBezTo>
                    <a:pt x="7" y="2"/>
                    <a:pt x="7" y="2"/>
                    <a:pt x="7" y="2"/>
                  </a:cubicBezTo>
                  <a:close/>
                  <a:moveTo>
                    <a:pt x="11" y="2"/>
                  </a:moveTo>
                  <a:cubicBezTo>
                    <a:pt x="10" y="1"/>
                    <a:pt x="10" y="1"/>
                    <a:pt x="10" y="1"/>
                  </a:cubicBezTo>
                  <a:cubicBezTo>
                    <a:pt x="11" y="1"/>
                    <a:pt x="11" y="1"/>
                    <a:pt x="11" y="1"/>
                  </a:cubicBezTo>
                  <a:cubicBezTo>
                    <a:pt x="11" y="1"/>
                    <a:pt x="11" y="1"/>
                    <a:pt x="11" y="1"/>
                  </a:cubicBezTo>
                  <a:cubicBezTo>
                    <a:pt x="11" y="2"/>
                    <a:pt x="11" y="2"/>
                    <a:pt x="11" y="2"/>
                  </a:cubicBezTo>
                  <a:close/>
                  <a:moveTo>
                    <a:pt x="10" y="4"/>
                  </a:moveTo>
                  <a:cubicBezTo>
                    <a:pt x="10" y="4"/>
                    <a:pt x="10" y="4"/>
                    <a:pt x="10" y="4"/>
                  </a:cubicBezTo>
                  <a:cubicBezTo>
                    <a:pt x="10" y="3"/>
                    <a:pt x="10" y="3"/>
                    <a:pt x="10" y="3"/>
                  </a:cubicBezTo>
                  <a:cubicBezTo>
                    <a:pt x="11" y="4"/>
                    <a:pt x="11" y="4"/>
                    <a:pt x="11" y="4"/>
                  </a:cubicBezTo>
                  <a:cubicBezTo>
                    <a:pt x="11" y="4"/>
                    <a:pt x="11" y="4"/>
                    <a:pt x="11" y="4"/>
                  </a:cubicBezTo>
                  <a:cubicBezTo>
                    <a:pt x="11" y="4"/>
                    <a:pt x="11" y="4"/>
                    <a:pt x="11" y="4"/>
                  </a:cubicBezTo>
                  <a:cubicBezTo>
                    <a:pt x="10" y="4"/>
                    <a:pt x="10" y="4"/>
                    <a:pt x="10" y="4"/>
                  </a:cubicBezTo>
                  <a:close/>
                  <a:moveTo>
                    <a:pt x="9" y="8"/>
                  </a:moveTo>
                  <a:cubicBezTo>
                    <a:pt x="9" y="8"/>
                    <a:pt x="9" y="8"/>
                    <a:pt x="9" y="8"/>
                  </a:cubicBezTo>
                  <a:cubicBezTo>
                    <a:pt x="9" y="7"/>
                    <a:pt x="9" y="7"/>
                    <a:pt x="9" y="7"/>
                  </a:cubicBezTo>
                  <a:cubicBezTo>
                    <a:pt x="10" y="8"/>
                    <a:pt x="10" y="8"/>
                    <a:pt x="10" y="8"/>
                  </a:cubicBezTo>
                  <a:cubicBezTo>
                    <a:pt x="9" y="8"/>
                    <a:pt x="9" y="8"/>
                    <a:pt x="9" y="8"/>
                  </a:cubicBezTo>
                  <a:close/>
                  <a:moveTo>
                    <a:pt x="7" y="9"/>
                  </a:moveTo>
                  <a:cubicBezTo>
                    <a:pt x="7" y="8"/>
                    <a:pt x="7" y="8"/>
                    <a:pt x="7" y="8"/>
                  </a:cubicBezTo>
                  <a:cubicBezTo>
                    <a:pt x="7" y="7"/>
                    <a:pt x="7" y="7"/>
                    <a:pt x="7" y="7"/>
                  </a:cubicBezTo>
                  <a:cubicBezTo>
                    <a:pt x="7" y="8"/>
                    <a:pt x="7" y="8"/>
                    <a:pt x="7" y="8"/>
                  </a:cubicBezTo>
                  <a:cubicBezTo>
                    <a:pt x="8" y="9"/>
                    <a:pt x="8" y="9"/>
                    <a:pt x="8" y="9"/>
                  </a:cubicBezTo>
                  <a:cubicBezTo>
                    <a:pt x="8" y="9"/>
                    <a:pt x="8" y="9"/>
                    <a:pt x="8" y="9"/>
                  </a:cubicBezTo>
                  <a:lnTo>
                    <a:pt x="7" y="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99" name="Freeform 96"/>
            <p:cNvSpPr>
              <a:spLocks noEditPoints="1"/>
            </p:cNvSpPr>
            <p:nvPr/>
          </p:nvSpPr>
          <p:spPr bwMode="auto">
            <a:xfrm>
              <a:off x="5384084" y="2651023"/>
              <a:ext cx="162115" cy="200714"/>
            </a:xfrm>
            <a:custGeom>
              <a:avLst/>
              <a:gdLst>
                <a:gd name="T0" fmla="*/ 48 w 126"/>
                <a:gd name="T1" fmla="*/ 104 h 156"/>
                <a:gd name="T2" fmla="*/ 48 w 126"/>
                <a:gd name="T3" fmla="*/ 60 h 156"/>
                <a:gd name="T4" fmla="*/ 67 w 126"/>
                <a:gd name="T5" fmla="*/ 19 h 156"/>
                <a:gd name="T6" fmla="*/ 70 w 126"/>
                <a:gd name="T7" fmla="*/ 34 h 156"/>
                <a:gd name="T8" fmla="*/ 81 w 126"/>
                <a:gd name="T9" fmla="*/ 41 h 156"/>
                <a:gd name="T10" fmla="*/ 89 w 126"/>
                <a:gd name="T11" fmla="*/ 41 h 156"/>
                <a:gd name="T12" fmla="*/ 96 w 126"/>
                <a:gd name="T13" fmla="*/ 45 h 156"/>
                <a:gd name="T14" fmla="*/ 104 w 126"/>
                <a:gd name="T15" fmla="*/ 45 h 156"/>
                <a:gd name="T16" fmla="*/ 111 w 126"/>
                <a:gd name="T17" fmla="*/ 52 h 156"/>
                <a:gd name="T18" fmla="*/ 115 w 126"/>
                <a:gd name="T19" fmla="*/ 56 h 156"/>
                <a:gd name="T20" fmla="*/ 122 w 126"/>
                <a:gd name="T21" fmla="*/ 63 h 156"/>
                <a:gd name="T22" fmla="*/ 122 w 126"/>
                <a:gd name="T23" fmla="*/ 67 h 156"/>
                <a:gd name="T24" fmla="*/ 122 w 126"/>
                <a:gd name="T25" fmla="*/ 71 h 156"/>
                <a:gd name="T26" fmla="*/ 115 w 126"/>
                <a:gd name="T27" fmla="*/ 82 h 156"/>
                <a:gd name="T28" fmla="*/ 111 w 126"/>
                <a:gd name="T29" fmla="*/ 89 h 156"/>
                <a:gd name="T30" fmla="*/ 107 w 126"/>
                <a:gd name="T31" fmla="*/ 97 h 156"/>
                <a:gd name="T32" fmla="*/ 104 w 126"/>
                <a:gd name="T33" fmla="*/ 97 h 156"/>
                <a:gd name="T34" fmla="*/ 104 w 126"/>
                <a:gd name="T35" fmla="*/ 93 h 156"/>
                <a:gd name="T36" fmla="*/ 100 w 126"/>
                <a:gd name="T37" fmla="*/ 93 h 156"/>
                <a:gd name="T38" fmla="*/ 96 w 126"/>
                <a:gd name="T39" fmla="*/ 97 h 156"/>
                <a:gd name="T40" fmla="*/ 96 w 126"/>
                <a:gd name="T41" fmla="*/ 100 h 156"/>
                <a:gd name="T42" fmla="*/ 92 w 126"/>
                <a:gd name="T43" fmla="*/ 108 h 156"/>
                <a:gd name="T44" fmla="*/ 92 w 126"/>
                <a:gd name="T45" fmla="*/ 108 h 156"/>
                <a:gd name="T46" fmla="*/ 96 w 126"/>
                <a:gd name="T47" fmla="*/ 112 h 156"/>
                <a:gd name="T48" fmla="*/ 96 w 126"/>
                <a:gd name="T49" fmla="*/ 119 h 156"/>
                <a:gd name="T50" fmla="*/ 89 w 126"/>
                <a:gd name="T51" fmla="*/ 119 h 156"/>
                <a:gd name="T52" fmla="*/ 85 w 126"/>
                <a:gd name="T53" fmla="*/ 119 h 156"/>
                <a:gd name="T54" fmla="*/ 74 w 126"/>
                <a:gd name="T55" fmla="*/ 126 h 156"/>
                <a:gd name="T56" fmla="*/ 74 w 126"/>
                <a:gd name="T57" fmla="*/ 134 h 156"/>
                <a:gd name="T58" fmla="*/ 70 w 126"/>
                <a:gd name="T59" fmla="*/ 138 h 156"/>
                <a:gd name="T60" fmla="*/ 59 w 126"/>
                <a:gd name="T61" fmla="*/ 138 h 156"/>
                <a:gd name="T62" fmla="*/ 55 w 126"/>
                <a:gd name="T63" fmla="*/ 141 h 156"/>
                <a:gd name="T64" fmla="*/ 55 w 126"/>
                <a:gd name="T65" fmla="*/ 145 h 156"/>
                <a:gd name="T66" fmla="*/ 55 w 126"/>
                <a:gd name="T67" fmla="*/ 145 h 156"/>
                <a:gd name="T68" fmla="*/ 55 w 126"/>
                <a:gd name="T69" fmla="*/ 145 h 156"/>
                <a:gd name="T70" fmla="*/ 52 w 126"/>
                <a:gd name="T71" fmla="*/ 152 h 156"/>
                <a:gd name="T72" fmla="*/ 44 w 126"/>
                <a:gd name="T73" fmla="*/ 152 h 156"/>
                <a:gd name="T74" fmla="*/ 37 w 126"/>
                <a:gd name="T75" fmla="*/ 152 h 156"/>
                <a:gd name="T76" fmla="*/ 30 w 126"/>
                <a:gd name="T77" fmla="*/ 156 h 156"/>
                <a:gd name="T78" fmla="*/ 26 w 126"/>
                <a:gd name="T79" fmla="*/ 156 h 156"/>
                <a:gd name="T80" fmla="*/ 15 w 126"/>
                <a:gd name="T81" fmla="*/ 145 h 156"/>
                <a:gd name="T82" fmla="*/ 0 w 126"/>
                <a:gd name="T83" fmla="*/ 123 h 156"/>
                <a:gd name="T84" fmla="*/ 4 w 126"/>
                <a:gd name="T85" fmla="*/ 115 h 156"/>
                <a:gd name="T86" fmla="*/ 63 w 126"/>
                <a:gd name="T87" fmla="*/ 11 h 156"/>
                <a:gd name="T88" fmla="*/ 63 w 126"/>
                <a:gd name="T89" fmla="*/ 4 h 156"/>
                <a:gd name="T90" fmla="*/ 63 w 126"/>
                <a:gd name="T91" fmla="*/ 0 h 156"/>
                <a:gd name="T92" fmla="*/ 63 w 126"/>
                <a:gd name="T93" fmla="*/ 0 h 156"/>
                <a:gd name="T94" fmla="*/ 63 w 126"/>
                <a:gd name="T95" fmla="*/ 0 h 156"/>
                <a:gd name="T96" fmla="*/ 59 w 126"/>
                <a:gd name="T97" fmla="*/ 0 h 156"/>
                <a:gd name="T98" fmla="*/ 59 w 126"/>
                <a:gd name="T99" fmla="*/ 4 h 156"/>
                <a:gd name="T100" fmla="*/ 59 w 126"/>
                <a:gd name="T101" fmla="*/ 4 h 156"/>
                <a:gd name="T102" fmla="*/ 59 w 126"/>
                <a:gd name="T103" fmla="*/ 8 h 156"/>
                <a:gd name="T104" fmla="*/ 63 w 126"/>
                <a:gd name="T105" fmla="*/ 1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6" h="156">
                  <a:moveTo>
                    <a:pt x="4" y="115"/>
                  </a:moveTo>
                  <a:lnTo>
                    <a:pt x="48" y="104"/>
                  </a:lnTo>
                  <a:lnTo>
                    <a:pt x="52" y="71"/>
                  </a:lnTo>
                  <a:lnTo>
                    <a:pt x="48" y="60"/>
                  </a:lnTo>
                  <a:lnTo>
                    <a:pt x="63" y="19"/>
                  </a:lnTo>
                  <a:lnTo>
                    <a:pt x="67" y="19"/>
                  </a:lnTo>
                  <a:lnTo>
                    <a:pt x="67" y="26"/>
                  </a:lnTo>
                  <a:lnTo>
                    <a:pt x="70" y="34"/>
                  </a:lnTo>
                  <a:lnTo>
                    <a:pt x="70" y="37"/>
                  </a:lnTo>
                  <a:lnTo>
                    <a:pt x="81" y="41"/>
                  </a:lnTo>
                  <a:lnTo>
                    <a:pt x="85" y="45"/>
                  </a:lnTo>
                  <a:lnTo>
                    <a:pt x="89" y="41"/>
                  </a:lnTo>
                  <a:lnTo>
                    <a:pt x="89" y="41"/>
                  </a:lnTo>
                  <a:lnTo>
                    <a:pt x="96" y="45"/>
                  </a:lnTo>
                  <a:lnTo>
                    <a:pt x="100" y="45"/>
                  </a:lnTo>
                  <a:lnTo>
                    <a:pt x="104" y="45"/>
                  </a:lnTo>
                  <a:lnTo>
                    <a:pt x="107" y="49"/>
                  </a:lnTo>
                  <a:lnTo>
                    <a:pt x="111" y="52"/>
                  </a:lnTo>
                  <a:lnTo>
                    <a:pt x="111" y="56"/>
                  </a:lnTo>
                  <a:lnTo>
                    <a:pt x="115" y="56"/>
                  </a:lnTo>
                  <a:lnTo>
                    <a:pt x="118" y="63"/>
                  </a:lnTo>
                  <a:lnTo>
                    <a:pt x="122" y="63"/>
                  </a:lnTo>
                  <a:lnTo>
                    <a:pt x="126" y="63"/>
                  </a:lnTo>
                  <a:lnTo>
                    <a:pt x="122" y="67"/>
                  </a:lnTo>
                  <a:lnTo>
                    <a:pt x="122" y="71"/>
                  </a:lnTo>
                  <a:lnTo>
                    <a:pt x="122" y="71"/>
                  </a:lnTo>
                  <a:lnTo>
                    <a:pt x="122" y="75"/>
                  </a:lnTo>
                  <a:lnTo>
                    <a:pt x="115" y="82"/>
                  </a:lnTo>
                  <a:lnTo>
                    <a:pt x="111" y="86"/>
                  </a:lnTo>
                  <a:lnTo>
                    <a:pt x="111" y="89"/>
                  </a:lnTo>
                  <a:lnTo>
                    <a:pt x="107" y="89"/>
                  </a:lnTo>
                  <a:lnTo>
                    <a:pt x="107" y="97"/>
                  </a:lnTo>
                  <a:lnTo>
                    <a:pt x="104" y="97"/>
                  </a:lnTo>
                  <a:lnTo>
                    <a:pt x="104" y="97"/>
                  </a:lnTo>
                  <a:lnTo>
                    <a:pt x="104" y="93"/>
                  </a:lnTo>
                  <a:lnTo>
                    <a:pt x="104" y="93"/>
                  </a:lnTo>
                  <a:lnTo>
                    <a:pt x="104" y="93"/>
                  </a:lnTo>
                  <a:lnTo>
                    <a:pt x="100" y="93"/>
                  </a:lnTo>
                  <a:lnTo>
                    <a:pt x="100" y="97"/>
                  </a:lnTo>
                  <a:lnTo>
                    <a:pt x="96" y="97"/>
                  </a:lnTo>
                  <a:lnTo>
                    <a:pt x="100" y="97"/>
                  </a:lnTo>
                  <a:lnTo>
                    <a:pt x="96" y="100"/>
                  </a:lnTo>
                  <a:lnTo>
                    <a:pt x="92" y="104"/>
                  </a:lnTo>
                  <a:lnTo>
                    <a:pt x="92" y="108"/>
                  </a:lnTo>
                  <a:lnTo>
                    <a:pt x="92" y="108"/>
                  </a:lnTo>
                  <a:lnTo>
                    <a:pt x="92" y="108"/>
                  </a:lnTo>
                  <a:lnTo>
                    <a:pt x="96" y="112"/>
                  </a:lnTo>
                  <a:lnTo>
                    <a:pt x="96" y="112"/>
                  </a:lnTo>
                  <a:lnTo>
                    <a:pt x="96" y="119"/>
                  </a:lnTo>
                  <a:lnTo>
                    <a:pt x="96" y="119"/>
                  </a:lnTo>
                  <a:lnTo>
                    <a:pt x="96" y="119"/>
                  </a:lnTo>
                  <a:lnTo>
                    <a:pt x="89" y="119"/>
                  </a:lnTo>
                  <a:lnTo>
                    <a:pt x="89" y="123"/>
                  </a:lnTo>
                  <a:lnTo>
                    <a:pt x="85" y="119"/>
                  </a:lnTo>
                  <a:lnTo>
                    <a:pt x="81" y="123"/>
                  </a:lnTo>
                  <a:lnTo>
                    <a:pt x="74" y="126"/>
                  </a:lnTo>
                  <a:lnTo>
                    <a:pt x="74" y="134"/>
                  </a:lnTo>
                  <a:lnTo>
                    <a:pt x="74" y="134"/>
                  </a:lnTo>
                  <a:lnTo>
                    <a:pt x="70" y="138"/>
                  </a:lnTo>
                  <a:lnTo>
                    <a:pt x="70" y="138"/>
                  </a:lnTo>
                  <a:lnTo>
                    <a:pt x="63" y="138"/>
                  </a:lnTo>
                  <a:lnTo>
                    <a:pt x="59" y="138"/>
                  </a:lnTo>
                  <a:lnTo>
                    <a:pt x="59" y="138"/>
                  </a:lnTo>
                  <a:lnTo>
                    <a:pt x="55" y="141"/>
                  </a:lnTo>
                  <a:lnTo>
                    <a:pt x="55" y="141"/>
                  </a:lnTo>
                  <a:lnTo>
                    <a:pt x="55" y="145"/>
                  </a:lnTo>
                  <a:lnTo>
                    <a:pt x="55" y="145"/>
                  </a:lnTo>
                  <a:lnTo>
                    <a:pt x="55" y="145"/>
                  </a:lnTo>
                  <a:lnTo>
                    <a:pt x="55" y="145"/>
                  </a:lnTo>
                  <a:lnTo>
                    <a:pt x="55" y="145"/>
                  </a:lnTo>
                  <a:lnTo>
                    <a:pt x="52" y="152"/>
                  </a:lnTo>
                  <a:lnTo>
                    <a:pt x="52" y="152"/>
                  </a:lnTo>
                  <a:lnTo>
                    <a:pt x="48" y="149"/>
                  </a:lnTo>
                  <a:lnTo>
                    <a:pt x="44" y="152"/>
                  </a:lnTo>
                  <a:lnTo>
                    <a:pt x="41" y="152"/>
                  </a:lnTo>
                  <a:lnTo>
                    <a:pt x="37" y="152"/>
                  </a:lnTo>
                  <a:lnTo>
                    <a:pt x="33" y="152"/>
                  </a:lnTo>
                  <a:lnTo>
                    <a:pt x="30" y="156"/>
                  </a:lnTo>
                  <a:lnTo>
                    <a:pt x="26" y="156"/>
                  </a:lnTo>
                  <a:lnTo>
                    <a:pt x="26" y="156"/>
                  </a:lnTo>
                  <a:lnTo>
                    <a:pt x="22" y="156"/>
                  </a:lnTo>
                  <a:lnTo>
                    <a:pt x="15" y="145"/>
                  </a:lnTo>
                  <a:lnTo>
                    <a:pt x="15" y="141"/>
                  </a:lnTo>
                  <a:lnTo>
                    <a:pt x="0" y="123"/>
                  </a:lnTo>
                  <a:lnTo>
                    <a:pt x="4" y="115"/>
                  </a:lnTo>
                  <a:lnTo>
                    <a:pt x="4" y="115"/>
                  </a:lnTo>
                  <a:close/>
                  <a:moveTo>
                    <a:pt x="63" y="11"/>
                  </a:moveTo>
                  <a:lnTo>
                    <a:pt x="63" y="11"/>
                  </a:lnTo>
                  <a:lnTo>
                    <a:pt x="63" y="8"/>
                  </a:lnTo>
                  <a:lnTo>
                    <a:pt x="63" y="4"/>
                  </a:lnTo>
                  <a:lnTo>
                    <a:pt x="63" y="4"/>
                  </a:lnTo>
                  <a:lnTo>
                    <a:pt x="63" y="0"/>
                  </a:lnTo>
                  <a:lnTo>
                    <a:pt x="63" y="0"/>
                  </a:lnTo>
                  <a:lnTo>
                    <a:pt x="63" y="0"/>
                  </a:lnTo>
                  <a:lnTo>
                    <a:pt x="63" y="0"/>
                  </a:lnTo>
                  <a:lnTo>
                    <a:pt x="63" y="0"/>
                  </a:lnTo>
                  <a:lnTo>
                    <a:pt x="63" y="0"/>
                  </a:lnTo>
                  <a:lnTo>
                    <a:pt x="59" y="0"/>
                  </a:lnTo>
                  <a:lnTo>
                    <a:pt x="59" y="4"/>
                  </a:lnTo>
                  <a:lnTo>
                    <a:pt x="59" y="4"/>
                  </a:lnTo>
                  <a:lnTo>
                    <a:pt x="59" y="4"/>
                  </a:lnTo>
                  <a:lnTo>
                    <a:pt x="59" y="4"/>
                  </a:lnTo>
                  <a:lnTo>
                    <a:pt x="59" y="8"/>
                  </a:lnTo>
                  <a:lnTo>
                    <a:pt x="59" y="8"/>
                  </a:lnTo>
                  <a:lnTo>
                    <a:pt x="59" y="11"/>
                  </a:lnTo>
                  <a:lnTo>
                    <a:pt x="63" y="11"/>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00" name="Freeform 97"/>
            <p:cNvSpPr>
              <a:spLocks noEditPoints="1"/>
            </p:cNvSpPr>
            <p:nvPr/>
          </p:nvSpPr>
          <p:spPr bwMode="auto">
            <a:xfrm>
              <a:off x="5188515" y="2798985"/>
              <a:ext cx="257326" cy="144103"/>
            </a:xfrm>
            <a:custGeom>
              <a:avLst/>
              <a:gdLst>
                <a:gd name="T0" fmla="*/ 4 w 200"/>
                <a:gd name="T1" fmla="*/ 45 h 112"/>
                <a:gd name="T2" fmla="*/ 11 w 200"/>
                <a:gd name="T3" fmla="*/ 41 h 112"/>
                <a:gd name="T4" fmla="*/ 11 w 200"/>
                <a:gd name="T5" fmla="*/ 34 h 112"/>
                <a:gd name="T6" fmla="*/ 19 w 200"/>
                <a:gd name="T7" fmla="*/ 26 h 112"/>
                <a:gd name="T8" fmla="*/ 33 w 200"/>
                <a:gd name="T9" fmla="*/ 30 h 112"/>
                <a:gd name="T10" fmla="*/ 63 w 200"/>
                <a:gd name="T11" fmla="*/ 41 h 112"/>
                <a:gd name="T12" fmla="*/ 93 w 200"/>
                <a:gd name="T13" fmla="*/ 19 h 112"/>
                <a:gd name="T14" fmla="*/ 152 w 200"/>
                <a:gd name="T15" fmla="*/ 8 h 112"/>
                <a:gd name="T16" fmla="*/ 167 w 200"/>
                <a:gd name="T17" fmla="*/ 30 h 112"/>
                <a:gd name="T18" fmla="*/ 170 w 200"/>
                <a:gd name="T19" fmla="*/ 41 h 112"/>
                <a:gd name="T20" fmla="*/ 159 w 200"/>
                <a:gd name="T21" fmla="*/ 49 h 112"/>
                <a:gd name="T22" fmla="*/ 159 w 200"/>
                <a:gd name="T23" fmla="*/ 56 h 112"/>
                <a:gd name="T24" fmla="*/ 159 w 200"/>
                <a:gd name="T25" fmla="*/ 56 h 112"/>
                <a:gd name="T26" fmla="*/ 152 w 200"/>
                <a:gd name="T27" fmla="*/ 60 h 112"/>
                <a:gd name="T28" fmla="*/ 133 w 200"/>
                <a:gd name="T29" fmla="*/ 67 h 112"/>
                <a:gd name="T30" fmla="*/ 115 w 200"/>
                <a:gd name="T31" fmla="*/ 71 h 112"/>
                <a:gd name="T32" fmla="*/ 111 w 200"/>
                <a:gd name="T33" fmla="*/ 75 h 112"/>
                <a:gd name="T34" fmla="*/ 100 w 200"/>
                <a:gd name="T35" fmla="*/ 82 h 112"/>
                <a:gd name="T36" fmla="*/ 96 w 200"/>
                <a:gd name="T37" fmla="*/ 82 h 112"/>
                <a:gd name="T38" fmla="*/ 93 w 200"/>
                <a:gd name="T39" fmla="*/ 82 h 112"/>
                <a:gd name="T40" fmla="*/ 89 w 200"/>
                <a:gd name="T41" fmla="*/ 82 h 112"/>
                <a:gd name="T42" fmla="*/ 85 w 200"/>
                <a:gd name="T43" fmla="*/ 89 h 112"/>
                <a:gd name="T44" fmla="*/ 74 w 200"/>
                <a:gd name="T45" fmla="*/ 89 h 112"/>
                <a:gd name="T46" fmla="*/ 63 w 200"/>
                <a:gd name="T47" fmla="*/ 93 h 112"/>
                <a:gd name="T48" fmla="*/ 59 w 200"/>
                <a:gd name="T49" fmla="*/ 89 h 112"/>
                <a:gd name="T50" fmla="*/ 56 w 200"/>
                <a:gd name="T51" fmla="*/ 89 h 112"/>
                <a:gd name="T52" fmla="*/ 48 w 200"/>
                <a:gd name="T53" fmla="*/ 93 h 112"/>
                <a:gd name="T54" fmla="*/ 45 w 200"/>
                <a:gd name="T55" fmla="*/ 97 h 112"/>
                <a:gd name="T56" fmla="*/ 41 w 200"/>
                <a:gd name="T57" fmla="*/ 100 h 112"/>
                <a:gd name="T58" fmla="*/ 33 w 200"/>
                <a:gd name="T59" fmla="*/ 100 h 112"/>
                <a:gd name="T60" fmla="*/ 30 w 200"/>
                <a:gd name="T61" fmla="*/ 104 h 112"/>
                <a:gd name="T62" fmla="*/ 22 w 200"/>
                <a:gd name="T63" fmla="*/ 104 h 112"/>
                <a:gd name="T64" fmla="*/ 19 w 200"/>
                <a:gd name="T65" fmla="*/ 100 h 112"/>
                <a:gd name="T66" fmla="*/ 15 w 200"/>
                <a:gd name="T67" fmla="*/ 93 h 112"/>
                <a:gd name="T68" fmla="*/ 15 w 200"/>
                <a:gd name="T69" fmla="*/ 89 h 112"/>
                <a:gd name="T70" fmla="*/ 11 w 200"/>
                <a:gd name="T71" fmla="*/ 82 h 112"/>
                <a:gd name="T72" fmla="*/ 4 w 200"/>
                <a:gd name="T73" fmla="*/ 63 h 112"/>
                <a:gd name="T74" fmla="*/ 0 w 200"/>
                <a:gd name="T75" fmla="*/ 60 h 112"/>
                <a:gd name="T76" fmla="*/ 4 w 200"/>
                <a:gd name="T77" fmla="*/ 60 h 112"/>
                <a:gd name="T78" fmla="*/ 4 w 200"/>
                <a:gd name="T79" fmla="*/ 56 h 112"/>
                <a:gd name="T80" fmla="*/ 4 w 200"/>
                <a:gd name="T81" fmla="*/ 45 h 112"/>
                <a:gd name="T82" fmla="*/ 4 w 200"/>
                <a:gd name="T83" fmla="*/ 45 h 112"/>
                <a:gd name="T84" fmla="*/ 163 w 200"/>
                <a:gd name="T85" fmla="*/ 112 h 112"/>
                <a:gd name="T86" fmla="*/ 163 w 200"/>
                <a:gd name="T87" fmla="*/ 112 h 112"/>
                <a:gd name="T88" fmla="*/ 159 w 200"/>
                <a:gd name="T89" fmla="*/ 112 h 112"/>
                <a:gd name="T90" fmla="*/ 182 w 200"/>
                <a:gd name="T91" fmla="*/ 104 h 112"/>
                <a:gd name="T92" fmla="*/ 185 w 200"/>
                <a:gd name="T93" fmla="*/ 100 h 112"/>
                <a:gd name="T94" fmla="*/ 189 w 200"/>
                <a:gd name="T95" fmla="*/ 104 h 112"/>
                <a:gd name="T96" fmla="*/ 193 w 200"/>
                <a:gd name="T97" fmla="*/ 104 h 112"/>
                <a:gd name="T98" fmla="*/ 196 w 200"/>
                <a:gd name="T99" fmla="*/ 104 h 112"/>
                <a:gd name="T100" fmla="*/ 200 w 200"/>
                <a:gd name="T101" fmla="*/ 104 h 112"/>
                <a:gd name="T102" fmla="*/ 196 w 200"/>
                <a:gd name="T103" fmla="*/ 108 h 112"/>
                <a:gd name="T104" fmla="*/ 189 w 200"/>
                <a:gd name="T105" fmla="*/ 108 h 112"/>
                <a:gd name="T106" fmla="*/ 182 w 200"/>
                <a:gd name="T107" fmla="*/ 10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0" h="112">
                  <a:moveTo>
                    <a:pt x="4" y="45"/>
                  </a:moveTo>
                  <a:lnTo>
                    <a:pt x="4" y="45"/>
                  </a:lnTo>
                  <a:lnTo>
                    <a:pt x="8" y="45"/>
                  </a:lnTo>
                  <a:lnTo>
                    <a:pt x="11" y="41"/>
                  </a:lnTo>
                  <a:lnTo>
                    <a:pt x="15" y="37"/>
                  </a:lnTo>
                  <a:lnTo>
                    <a:pt x="11" y="34"/>
                  </a:lnTo>
                  <a:lnTo>
                    <a:pt x="15" y="26"/>
                  </a:lnTo>
                  <a:lnTo>
                    <a:pt x="19" y="26"/>
                  </a:lnTo>
                  <a:lnTo>
                    <a:pt x="22" y="30"/>
                  </a:lnTo>
                  <a:lnTo>
                    <a:pt x="33" y="30"/>
                  </a:lnTo>
                  <a:lnTo>
                    <a:pt x="48" y="34"/>
                  </a:lnTo>
                  <a:lnTo>
                    <a:pt x="63" y="41"/>
                  </a:lnTo>
                  <a:lnTo>
                    <a:pt x="63" y="52"/>
                  </a:lnTo>
                  <a:lnTo>
                    <a:pt x="93" y="19"/>
                  </a:lnTo>
                  <a:lnTo>
                    <a:pt x="156" y="0"/>
                  </a:lnTo>
                  <a:lnTo>
                    <a:pt x="152" y="8"/>
                  </a:lnTo>
                  <a:lnTo>
                    <a:pt x="167" y="26"/>
                  </a:lnTo>
                  <a:lnTo>
                    <a:pt x="167" y="30"/>
                  </a:lnTo>
                  <a:lnTo>
                    <a:pt x="174" y="41"/>
                  </a:lnTo>
                  <a:lnTo>
                    <a:pt x="170" y="41"/>
                  </a:lnTo>
                  <a:lnTo>
                    <a:pt x="167" y="45"/>
                  </a:lnTo>
                  <a:lnTo>
                    <a:pt x="159" y="49"/>
                  </a:lnTo>
                  <a:lnTo>
                    <a:pt x="159" y="52"/>
                  </a:lnTo>
                  <a:lnTo>
                    <a:pt x="159" y="56"/>
                  </a:lnTo>
                  <a:lnTo>
                    <a:pt x="159" y="56"/>
                  </a:lnTo>
                  <a:lnTo>
                    <a:pt x="159" y="56"/>
                  </a:lnTo>
                  <a:lnTo>
                    <a:pt x="156" y="60"/>
                  </a:lnTo>
                  <a:lnTo>
                    <a:pt x="152" y="60"/>
                  </a:lnTo>
                  <a:lnTo>
                    <a:pt x="145" y="63"/>
                  </a:lnTo>
                  <a:lnTo>
                    <a:pt x="133" y="67"/>
                  </a:lnTo>
                  <a:lnTo>
                    <a:pt x="133" y="67"/>
                  </a:lnTo>
                  <a:lnTo>
                    <a:pt x="115" y="71"/>
                  </a:lnTo>
                  <a:lnTo>
                    <a:pt x="111" y="71"/>
                  </a:lnTo>
                  <a:lnTo>
                    <a:pt x="111" y="75"/>
                  </a:lnTo>
                  <a:lnTo>
                    <a:pt x="107" y="78"/>
                  </a:lnTo>
                  <a:lnTo>
                    <a:pt x="100" y="82"/>
                  </a:lnTo>
                  <a:lnTo>
                    <a:pt x="100" y="82"/>
                  </a:lnTo>
                  <a:lnTo>
                    <a:pt x="96" y="82"/>
                  </a:lnTo>
                  <a:lnTo>
                    <a:pt x="96" y="82"/>
                  </a:lnTo>
                  <a:lnTo>
                    <a:pt x="93" y="82"/>
                  </a:lnTo>
                  <a:lnTo>
                    <a:pt x="93" y="82"/>
                  </a:lnTo>
                  <a:lnTo>
                    <a:pt x="89" y="82"/>
                  </a:lnTo>
                  <a:lnTo>
                    <a:pt x="85" y="86"/>
                  </a:lnTo>
                  <a:lnTo>
                    <a:pt x="85" y="89"/>
                  </a:lnTo>
                  <a:lnTo>
                    <a:pt x="82" y="89"/>
                  </a:lnTo>
                  <a:lnTo>
                    <a:pt x="74" y="89"/>
                  </a:lnTo>
                  <a:lnTo>
                    <a:pt x="67" y="93"/>
                  </a:lnTo>
                  <a:lnTo>
                    <a:pt x="63" y="93"/>
                  </a:lnTo>
                  <a:lnTo>
                    <a:pt x="63" y="89"/>
                  </a:lnTo>
                  <a:lnTo>
                    <a:pt x="59" y="89"/>
                  </a:lnTo>
                  <a:lnTo>
                    <a:pt x="59" y="89"/>
                  </a:lnTo>
                  <a:lnTo>
                    <a:pt x="56" y="89"/>
                  </a:lnTo>
                  <a:lnTo>
                    <a:pt x="52" y="89"/>
                  </a:lnTo>
                  <a:lnTo>
                    <a:pt x="48" y="93"/>
                  </a:lnTo>
                  <a:lnTo>
                    <a:pt x="48" y="97"/>
                  </a:lnTo>
                  <a:lnTo>
                    <a:pt x="45" y="97"/>
                  </a:lnTo>
                  <a:lnTo>
                    <a:pt x="41" y="100"/>
                  </a:lnTo>
                  <a:lnTo>
                    <a:pt x="41" y="100"/>
                  </a:lnTo>
                  <a:lnTo>
                    <a:pt x="37" y="100"/>
                  </a:lnTo>
                  <a:lnTo>
                    <a:pt x="33" y="100"/>
                  </a:lnTo>
                  <a:lnTo>
                    <a:pt x="30" y="104"/>
                  </a:lnTo>
                  <a:lnTo>
                    <a:pt x="30" y="104"/>
                  </a:lnTo>
                  <a:lnTo>
                    <a:pt x="22" y="100"/>
                  </a:lnTo>
                  <a:lnTo>
                    <a:pt x="22" y="104"/>
                  </a:lnTo>
                  <a:lnTo>
                    <a:pt x="19" y="104"/>
                  </a:lnTo>
                  <a:lnTo>
                    <a:pt x="19" y="100"/>
                  </a:lnTo>
                  <a:lnTo>
                    <a:pt x="19" y="97"/>
                  </a:lnTo>
                  <a:lnTo>
                    <a:pt x="15" y="93"/>
                  </a:lnTo>
                  <a:lnTo>
                    <a:pt x="11" y="89"/>
                  </a:lnTo>
                  <a:lnTo>
                    <a:pt x="15" y="89"/>
                  </a:lnTo>
                  <a:lnTo>
                    <a:pt x="15" y="86"/>
                  </a:lnTo>
                  <a:lnTo>
                    <a:pt x="11" y="82"/>
                  </a:lnTo>
                  <a:lnTo>
                    <a:pt x="8" y="67"/>
                  </a:lnTo>
                  <a:lnTo>
                    <a:pt x="4" y="63"/>
                  </a:lnTo>
                  <a:lnTo>
                    <a:pt x="4" y="60"/>
                  </a:lnTo>
                  <a:lnTo>
                    <a:pt x="0" y="60"/>
                  </a:lnTo>
                  <a:lnTo>
                    <a:pt x="0" y="60"/>
                  </a:lnTo>
                  <a:lnTo>
                    <a:pt x="4" y="60"/>
                  </a:lnTo>
                  <a:lnTo>
                    <a:pt x="4" y="56"/>
                  </a:lnTo>
                  <a:lnTo>
                    <a:pt x="4" y="56"/>
                  </a:lnTo>
                  <a:lnTo>
                    <a:pt x="4" y="52"/>
                  </a:lnTo>
                  <a:lnTo>
                    <a:pt x="4" y="45"/>
                  </a:lnTo>
                  <a:lnTo>
                    <a:pt x="4" y="45"/>
                  </a:lnTo>
                  <a:lnTo>
                    <a:pt x="4" y="45"/>
                  </a:lnTo>
                  <a:close/>
                  <a:moveTo>
                    <a:pt x="159" y="112"/>
                  </a:moveTo>
                  <a:lnTo>
                    <a:pt x="163" y="112"/>
                  </a:lnTo>
                  <a:lnTo>
                    <a:pt x="167" y="112"/>
                  </a:lnTo>
                  <a:lnTo>
                    <a:pt x="163" y="112"/>
                  </a:lnTo>
                  <a:lnTo>
                    <a:pt x="159" y="112"/>
                  </a:lnTo>
                  <a:lnTo>
                    <a:pt x="159" y="112"/>
                  </a:lnTo>
                  <a:close/>
                  <a:moveTo>
                    <a:pt x="182" y="108"/>
                  </a:moveTo>
                  <a:lnTo>
                    <a:pt x="182" y="104"/>
                  </a:lnTo>
                  <a:lnTo>
                    <a:pt x="182" y="104"/>
                  </a:lnTo>
                  <a:lnTo>
                    <a:pt x="185" y="100"/>
                  </a:lnTo>
                  <a:lnTo>
                    <a:pt x="185" y="100"/>
                  </a:lnTo>
                  <a:lnTo>
                    <a:pt x="189" y="104"/>
                  </a:lnTo>
                  <a:lnTo>
                    <a:pt x="189" y="104"/>
                  </a:lnTo>
                  <a:lnTo>
                    <a:pt x="193" y="104"/>
                  </a:lnTo>
                  <a:lnTo>
                    <a:pt x="196" y="104"/>
                  </a:lnTo>
                  <a:lnTo>
                    <a:pt x="196" y="104"/>
                  </a:lnTo>
                  <a:lnTo>
                    <a:pt x="200" y="104"/>
                  </a:lnTo>
                  <a:lnTo>
                    <a:pt x="200" y="104"/>
                  </a:lnTo>
                  <a:lnTo>
                    <a:pt x="200" y="108"/>
                  </a:lnTo>
                  <a:lnTo>
                    <a:pt x="196" y="108"/>
                  </a:lnTo>
                  <a:lnTo>
                    <a:pt x="193" y="108"/>
                  </a:lnTo>
                  <a:lnTo>
                    <a:pt x="189" y="108"/>
                  </a:lnTo>
                  <a:lnTo>
                    <a:pt x="185" y="108"/>
                  </a:lnTo>
                  <a:lnTo>
                    <a:pt x="182" y="108"/>
                  </a:lnTo>
                  <a:lnTo>
                    <a:pt x="182" y="10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01" name="Freeform 98"/>
            <p:cNvSpPr/>
            <p:nvPr/>
          </p:nvSpPr>
          <p:spPr bwMode="auto">
            <a:xfrm>
              <a:off x="4802526" y="2546806"/>
              <a:ext cx="262473" cy="200714"/>
            </a:xfrm>
            <a:custGeom>
              <a:avLst/>
              <a:gdLst>
                <a:gd name="T0" fmla="*/ 163 w 204"/>
                <a:gd name="T1" fmla="*/ 29 h 156"/>
                <a:gd name="T2" fmla="*/ 152 w 204"/>
                <a:gd name="T3" fmla="*/ 7 h 156"/>
                <a:gd name="T4" fmla="*/ 145 w 204"/>
                <a:gd name="T5" fmla="*/ 7 h 156"/>
                <a:gd name="T6" fmla="*/ 122 w 204"/>
                <a:gd name="T7" fmla="*/ 7 h 156"/>
                <a:gd name="T8" fmla="*/ 119 w 204"/>
                <a:gd name="T9" fmla="*/ 11 h 156"/>
                <a:gd name="T10" fmla="*/ 111 w 204"/>
                <a:gd name="T11" fmla="*/ 7 h 156"/>
                <a:gd name="T12" fmla="*/ 111 w 204"/>
                <a:gd name="T13" fmla="*/ 3 h 156"/>
                <a:gd name="T14" fmla="*/ 100 w 204"/>
                <a:gd name="T15" fmla="*/ 0 h 156"/>
                <a:gd name="T16" fmla="*/ 100 w 204"/>
                <a:gd name="T17" fmla="*/ 3 h 156"/>
                <a:gd name="T18" fmla="*/ 93 w 204"/>
                <a:gd name="T19" fmla="*/ 3 h 156"/>
                <a:gd name="T20" fmla="*/ 93 w 204"/>
                <a:gd name="T21" fmla="*/ 3 h 156"/>
                <a:gd name="T22" fmla="*/ 89 w 204"/>
                <a:gd name="T23" fmla="*/ 3 h 156"/>
                <a:gd name="T24" fmla="*/ 82 w 204"/>
                <a:gd name="T25" fmla="*/ 7 h 156"/>
                <a:gd name="T26" fmla="*/ 71 w 204"/>
                <a:gd name="T27" fmla="*/ 11 h 156"/>
                <a:gd name="T28" fmla="*/ 56 w 204"/>
                <a:gd name="T29" fmla="*/ 7 h 156"/>
                <a:gd name="T30" fmla="*/ 45 w 204"/>
                <a:gd name="T31" fmla="*/ 7 h 156"/>
                <a:gd name="T32" fmla="*/ 34 w 204"/>
                <a:gd name="T33" fmla="*/ 3 h 156"/>
                <a:gd name="T34" fmla="*/ 4 w 204"/>
                <a:gd name="T35" fmla="*/ 0 h 156"/>
                <a:gd name="T36" fmla="*/ 4 w 204"/>
                <a:gd name="T37" fmla="*/ 3 h 156"/>
                <a:gd name="T38" fmla="*/ 4 w 204"/>
                <a:gd name="T39" fmla="*/ 18 h 156"/>
                <a:gd name="T40" fmla="*/ 0 w 204"/>
                <a:gd name="T41" fmla="*/ 29 h 156"/>
                <a:gd name="T42" fmla="*/ 204 w 204"/>
                <a:gd name="T43" fmla="*/ 156 h 156"/>
                <a:gd name="T44" fmla="*/ 196 w 204"/>
                <a:gd name="T45" fmla="*/ 152 h 156"/>
                <a:gd name="T46" fmla="*/ 193 w 204"/>
                <a:gd name="T47" fmla="*/ 144 h 156"/>
                <a:gd name="T48" fmla="*/ 182 w 204"/>
                <a:gd name="T49" fmla="*/ 141 h 156"/>
                <a:gd name="T50" fmla="*/ 178 w 204"/>
                <a:gd name="T51" fmla="*/ 126 h 156"/>
                <a:gd name="T52" fmla="*/ 178 w 204"/>
                <a:gd name="T53" fmla="*/ 126 h 156"/>
                <a:gd name="T54" fmla="*/ 182 w 204"/>
                <a:gd name="T55" fmla="*/ 122 h 156"/>
                <a:gd name="T56" fmla="*/ 178 w 204"/>
                <a:gd name="T57" fmla="*/ 118 h 156"/>
                <a:gd name="T58" fmla="*/ 167 w 204"/>
                <a:gd name="T59" fmla="*/ 104 h 156"/>
                <a:gd name="T60" fmla="*/ 152 w 204"/>
                <a:gd name="T61" fmla="*/ 85 h 156"/>
                <a:gd name="T62" fmla="*/ 152 w 204"/>
                <a:gd name="T63" fmla="*/ 74 h 156"/>
                <a:gd name="T64" fmla="*/ 145 w 204"/>
                <a:gd name="T65" fmla="*/ 66 h 156"/>
                <a:gd name="T66" fmla="*/ 145 w 204"/>
                <a:gd name="T67" fmla="*/ 59 h 156"/>
                <a:gd name="T68" fmla="*/ 126 w 204"/>
                <a:gd name="T69" fmla="*/ 44 h 156"/>
                <a:gd name="T70" fmla="*/ 122 w 204"/>
                <a:gd name="T71" fmla="*/ 33 h 156"/>
                <a:gd name="T72" fmla="*/ 126 w 204"/>
                <a:gd name="T73" fmla="*/ 29 h 156"/>
                <a:gd name="T74" fmla="*/ 130 w 204"/>
                <a:gd name="T75" fmla="*/ 37 h 156"/>
                <a:gd name="T76" fmla="*/ 137 w 204"/>
                <a:gd name="T77" fmla="*/ 44 h 156"/>
                <a:gd name="T78" fmla="*/ 141 w 204"/>
                <a:gd name="T79" fmla="*/ 52 h 156"/>
                <a:gd name="T80" fmla="*/ 156 w 204"/>
                <a:gd name="T81" fmla="*/ 63 h 156"/>
                <a:gd name="T82" fmla="*/ 159 w 204"/>
                <a:gd name="T83" fmla="*/ 55 h 156"/>
                <a:gd name="T84" fmla="*/ 159 w 204"/>
                <a:gd name="T85" fmla="*/ 4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4" h="156">
                  <a:moveTo>
                    <a:pt x="163" y="37"/>
                  </a:moveTo>
                  <a:lnTo>
                    <a:pt x="159" y="33"/>
                  </a:lnTo>
                  <a:lnTo>
                    <a:pt x="163" y="29"/>
                  </a:lnTo>
                  <a:lnTo>
                    <a:pt x="159" y="22"/>
                  </a:lnTo>
                  <a:lnTo>
                    <a:pt x="156" y="15"/>
                  </a:lnTo>
                  <a:lnTo>
                    <a:pt x="152" y="7"/>
                  </a:lnTo>
                  <a:lnTo>
                    <a:pt x="148" y="3"/>
                  </a:lnTo>
                  <a:lnTo>
                    <a:pt x="148" y="3"/>
                  </a:lnTo>
                  <a:lnTo>
                    <a:pt x="145" y="7"/>
                  </a:lnTo>
                  <a:lnTo>
                    <a:pt x="141" y="7"/>
                  </a:lnTo>
                  <a:lnTo>
                    <a:pt x="130" y="7"/>
                  </a:lnTo>
                  <a:lnTo>
                    <a:pt x="122" y="7"/>
                  </a:lnTo>
                  <a:lnTo>
                    <a:pt x="115" y="3"/>
                  </a:lnTo>
                  <a:lnTo>
                    <a:pt x="115" y="7"/>
                  </a:lnTo>
                  <a:lnTo>
                    <a:pt x="119" y="11"/>
                  </a:lnTo>
                  <a:lnTo>
                    <a:pt x="119" y="11"/>
                  </a:lnTo>
                  <a:lnTo>
                    <a:pt x="115" y="7"/>
                  </a:lnTo>
                  <a:lnTo>
                    <a:pt x="111" y="7"/>
                  </a:lnTo>
                  <a:lnTo>
                    <a:pt x="111" y="3"/>
                  </a:lnTo>
                  <a:lnTo>
                    <a:pt x="111" y="3"/>
                  </a:lnTo>
                  <a:lnTo>
                    <a:pt x="111" y="3"/>
                  </a:lnTo>
                  <a:lnTo>
                    <a:pt x="108" y="3"/>
                  </a:lnTo>
                  <a:lnTo>
                    <a:pt x="104" y="3"/>
                  </a:lnTo>
                  <a:lnTo>
                    <a:pt x="100" y="0"/>
                  </a:lnTo>
                  <a:lnTo>
                    <a:pt x="100" y="0"/>
                  </a:lnTo>
                  <a:lnTo>
                    <a:pt x="100" y="3"/>
                  </a:lnTo>
                  <a:lnTo>
                    <a:pt x="100" y="3"/>
                  </a:lnTo>
                  <a:lnTo>
                    <a:pt x="100" y="3"/>
                  </a:lnTo>
                  <a:lnTo>
                    <a:pt x="96" y="3"/>
                  </a:lnTo>
                  <a:lnTo>
                    <a:pt x="93" y="3"/>
                  </a:lnTo>
                  <a:lnTo>
                    <a:pt x="89" y="3"/>
                  </a:lnTo>
                  <a:lnTo>
                    <a:pt x="93" y="3"/>
                  </a:lnTo>
                  <a:lnTo>
                    <a:pt x="93" y="3"/>
                  </a:lnTo>
                  <a:lnTo>
                    <a:pt x="96" y="0"/>
                  </a:lnTo>
                  <a:lnTo>
                    <a:pt x="93" y="3"/>
                  </a:lnTo>
                  <a:lnTo>
                    <a:pt x="89" y="3"/>
                  </a:lnTo>
                  <a:lnTo>
                    <a:pt x="85" y="3"/>
                  </a:lnTo>
                  <a:lnTo>
                    <a:pt x="82" y="3"/>
                  </a:lnTo>
                  <a:lnTo>
                    <a:pt x="82" y="7"/>
                  </a:lnTo>
                  <a:lnTo>
                    <a:pt x="78" y="7"/>
                  </a:lnTo>
                  <a:lnTo>
                    <a:pt x="74" y="11"/>
                  </a:lnTo>
                  <a:lnTo>
                    <a:pt x="71" y="11"/>
                  </a:lnTo>
                  <a:lnTo>
                    <a:pt x="67" y="11"/>
                  </a:lnTo>
                  <a:lnTo>
                    <a:pt x="59" y="7"/>
                  </a:lnTo>
                  <a:lnTo>
                    <a:pt x="56" y="7"/>
                  </a:lnTo>
                  <a:lnTo>
                    <a:pt x="52" y="7"/>
                  </a:lnTo>
                  <a:lnTo>
                    <a:pt x="45" y="7"/>
                  </a:lnTo>
                  <a:lnTo>
                    <a:pt x="45" y="7"/>
                  </a:lnTo>
                  <a:lnTo>
                    <a:pt x="41" y="7"/>
                  </a:lnTo>
                  <a:lnTo>
                    <a:pt x="37" y="3"/>
                  </a:lnTo>
                  <a:lnTo>
                    <a:pt x="34" y="3"/>
                  </a:lnTo>
                  <a:lnTo>
                    <a:pt x="19" y="3"/>
                  </a:lnTo>
                  <a:lnTo>
                    <a:pt x="15" y="0"/>
                  </a:lnTo>
                  <a:lnTo>
                    <a:pt x="4" y="0"/>
                  </a:lnTo>
                  <a:lnTo>
                    <a:pt x="4" y="0"/>
                  </a:lnTo>
                  <a:lnTo>
                    <a:pt x="4" y="0"/>
                  </a:lnTo>
                  <a:lnTo>
                    <a:pt x="4" y="3"/>
                  </a:lnTo>
                  <a:lnTo>
                    <a:pt x="0" y="11"/>
                  </a:lnTo>
                  <a:lnTo>
                    <a:pt x="4" y="15"/>
                  </a:lnTo>
                  <a:lnTo>
                    <a:pt x="4" y="18"/>
                  </a:lnTo>
                  <a:lnTo>
                    <a:pt x="0" y="22"/>
                  </a:lnTo>
                  <a:lnTo>
                    <a:pt x="0" y="26"/>
                  </a:lnTo>
                  <a:lnTo>
                    <a:pt x="0" y="29"/>
                  </a:lnTo>
                  <a:lnTo>
                    <a:pt x="4" y="37"/>
                  </a:lnTo>
                  <a:lnTo>
                    <a:pt x="8" y="156"/>
                  </a:lnTo>
                  <a:lnTo>
                    <a:pt x="204" y="156"/>
                  </a:lnTo>
                  <a:lnTo>
                    <a:pt x="204" y="156"/>
                  </a:lnTo>
                  <a:lnTo>
                    <a:pt x="200" y="152"/>
                  </a:lnTo>
                  <a:lnTo>
                    <a:pt x="196" y="152"/>
                  </a:lnTo>
                  <a:lnTo>
                    <a:pt x="196" y="148"/>
                  </a:lnTo>
                  <a:lnTo>
                    <a:pt x="193" y="148"/>
                  </a:lnTo>
                  <a:lnTo>
                    <a:pt x="193" y="144"/>
                  </a:lnTo>
                  <a:lnTo>
                    <a:pt x="189" y="144"/>
                  </a:lnTo>
                  <a:lnTo>
                    <a:pt x="185" y="144"/>
                  </a:lnTo>
                  <a:lnTo>
                    <a:pt x="182" y="141"/>
                  </a:lnTo>
                  <a:lnTo>
                    <a:pt x="178" y="133"/>
                  </a:lnTo>
                  <a:lnTo>
                    <a:pt x="178" y="130"/>
                  </a:lnTo>
                  <a:lnTo>
                    <a:pt x="178" y="126"/>
                  </a:lnTo>
                  <a:lnTo>
                    <a:pt x="178" y="126"/>
                  </a:lnTo>
                  <a:lnTo>
                    <a:pt x="178" y="126"/>
                  </a:lnTo>
                  <a:lnTo>
                    <a:pt x="178" y="126"/>
                  </a:lnTo>
                  <a:lnTo>
                    <a:pt x="185" y="126"/>
                  </a:lnTo>
                  <a:lnTo>
                    <a:pt x="182" y="122"/>
                  </a:lnTo>
                  <a:lnTo>
                    <a:pt x="182" y="122"/>
                  </a:lnTo>
                  <a:lnTo>
                    <a:pt x="178" y="118"/>
                  </a:lnTo>
                  <a:lnTo>
                    <a:pt x="178" y="118"/>
                  </a:lnTo>
                  <a:lnTo>
                    <a:pt x="178" y="118"/>
                  </a:lnTo>
                  <a:lnTo>
                    <a:pt x="174" y="118"/>
                  </a:lnTo>
                  <a:lnTo>
                    <a:pt x="174" y="115"/>
                  </a:lnTo>
                  <a:lnTo>
                    <a:pt x="167" y="104"/>
                  </a:lnTo>
                  <a:lnTo>
                    <a:pt x="163" y="104"/>
                  </a:lnTo>
                  <a:lnTo>
                    <a:pt x="163" y="100"/>
                  </a:lnTo>
                  <a:lnTo>
                    <a:pt x="152" y="85"/>
                  </a:lnTo>
                  <a:lnTo>
                    <a:pt x="152" y="81"/>
                  </a:lnTo>
                  <a:lnTo>
                    <a:pt x="152" y="81"/>
                  </a:lnTo>
                  <a:lnTo>
                    <a:pt x="152" y="74"/>
                  </a:lnTo>
                  <a:lnTo>
                    <a:pt x="148" y="74"/>
                  </a:lnTo>
                  <a:lnTo>
                    <a:pt x="148" y="70"/>
                  </a:lnTo>
                  <a:lnTo>
                    <a:pt x="145" y="66"/>
                  </a:lnTo>
                  <a:lnTo>
                    <a:pt x="145" y="63"/>
                  </a:lnTo>
                  <a:lnTo>
                    <a:pt x="145" y="63"/>
                  </a:lnTo>
                  <a:lnTo>
                    <a:pt x="145" y="59"/>
                  </a:lnTo>
                  <a:lnTo>
                    <a:pt x="133" y="52"/>
                  </a:lnTo>
                  <a:lnTo>
                    <a:pt x="133" y="48"/>
                  </a:lnTo>
                  <a:lnTo>
                    <a:pt x="126" y="44"/>
                  </a:lnTo>
                  <a:lnTo>
                    <a:pt x="126" y="41"/>
                  </a:lnTo>
                  <a:lnTo>
                    <a:pt x="122" y="37"/>
                  </a:lnTo>
                  <a:lnTo>
                    <a:pt x="122" y="33"/>
                  </a:lnTo>
                  <a:lnTo>
                    <a:pt x="122" y="29"/>
                  </a:lnTo>
                  <a:lnTo>
                    <a:pt x="122" y="29"/>
                  </a:lnTo>
                  <a:lnTo>
                    <a:pt x="126" y="29"/>
                  </a:lnTo>
                  <a:lnTo>
                    <a:pt x="126" y="29"/>
                  </a:lnTo>
                  <a:lnTo>
                    <a:pt x="126" y="33"/>
                  </a:lnTo>
                  <a:lnTo>
                    <a:pt x="130" y="37"/>
                  </a:lnTo>
                  <a:lnTo>
                    <a:pt x="130" y="37"/>
                  </a:lnTo>
                  <a:lnTo>
                    <a:pt x="137" y="44"/>
                  </a:lnTo>
                  <a:lnTo>
                    <a:pt x="137" y="44"/>
                  </a:lnTo>
                  <a:lnTo>
                    <a:pt x="137" y="48"/>
                  </a:lnTo>
                  <a:lnTo>
                    <a:pt x="141" y="52"/>
                  </a:lnTo>
                  <a:lnTo>
                    <a:pt x="141" y="52"/>
                  </a:lnTo>
                  <a:lnTo>
                    <a:pt x="152" y="63"/>
                  </a:lnTo>
                  <a:lnTo>
                    <a:pt x="156" y="63"/>
                  </a:lnTo>
                  <a:lnTo>
                    <a:pt x="156" y="63"/>
                  </a:lnTo>
                  <a:lnTo>
                    <a:pt x="156" y="63"/>
                  </a:lnTo>
                  <a:lnTo>
                    <a:pt x="159" y="59"/>
                  </a:lnTo>
                  <a:lnTo>
                    <a:pt x="159" y="55"/>
                  </a:lnTo>
                  <a:lnTo>
                    <a:pt x="159" y="55"/>
                  </a:lnTo>
                  <a:lnTo>
                    <a:pt x="159" y="48"/>
                  </a:lnTo>
                  <a:lnTo>
                    <a:pt x="159" y="44"/>
                  </a:lnTo>
                  <a:lnTo>
                    <a:pt x="163" y="37"/>
                  </a:lnTo>
                  <a:lnTo>
                    <a:pt x="163" y="3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02" name="Freeform 99"/>
            <p:cNvSpPr/>
            <p:nvPr/>
          </p:nvSpPr>
          <p:spPr bwMode="auto">
            <a:xfrm>
              <a:off x="4754921" y="2747520"/>
              <a:ext cx="347390" cy="361544"/>
            </a:xfrm>
            <a:custGeom>
              <a:avLst/>
              <a:gdLst>
                <a:gd name="T0" fmla="*/ 241 w 270"/>
                <a:gd name="T1" fmla="*/ 3 h 281"/>
                <a:gd name="T2" fmla="*/ 245 w 270"/>
                <a:gd name="T3" fmla="*/ 11 h 281"/>
                <a:gd name="T4" fmla="*/ 245 w 270"/>
                <a:gd name="T5" fmla="*/ 11 h 281"/>
                <a:gd name="T6" fmla="*/ 248 w 270"/>
                <a:gd name="T7" fmla="*/ 37 h 281"/>
                <a:gd name="T8" fmla="*/ 263 w 270"/>
                <a:gd name="T9" fmla="*/ 55 h 281"/>
                <a:gd name="T10" fmla="*/ 270 w 270"/>
                <a:gd name="T11" fmla="*/ 63 h 281"/>
                <a:gd name="T12" fmla="*/ 256 w 270"/>
                <a:gd name="T13" fmla="*/ 70 h 281"/>
                <a:gd name="T14" fmla="*/ 248 w 270"/>
                <a:gd name="T15" fmla="*/ 74 h 281"/>
                <a:gd name="T16" fmla="*/ 248 w 270"/>
                <a:gd name="T17" fmla="*/ 85 h 281"/>
                <a:gd name="T18" fmla="*/ 241 w 270"/>
                <a:gd name="T19" fmla="*/ 103 h 281"/>
                <a:gd name="T20" fmla="*/ 241 w 270"/>
                <a:gd name="T21" fmla="*/ 118 h 281"/>
                <a:gd name="T22" fmla="*/ 233 w 270"/>
                <a:gd name="T23" fmla="*/ 140 h 281"/>
                <a:gd name="T24" fmla="*/ 226 w 270"/>
                <a:gd name="T25" fmla="*/ 152 h 281"/>
                <a:gd name="T26" fmla="*/ 211 w 270"/>
                <a:gd name="T27" fmla="*/ 170 h 281"/>
                <a:gd name="T28" fmla="*/ 208 w 270"/>
                <a:gd name="T29" fmla="*/ 185 h 281"/>
                <a:gd name="T30" fmla="*/ 200 w 270"/>
                <a:gd name="T31" fmla="*/ 207 h 281"/>
                <a:gd name="T32" fmla="*/ 189 w 270"/>
                <a:gd name="T33" fmla="*/ 207 h 281"/>
                <a:gd name="T34" fmla="*/ 189 w 270"/>
                <a:gd name="T35" fmla="*/ 218 h 281"/>
                <a:gd name="T36" fmla="*/ 204 w 270"/>
                <a:gd name="T37" fmla="*/ 222 h 281"/>
                <a:gd name="T38" fmla="*/ 211 w 270"/>
                <a:gd name="T39" fmla="*/ 233 h 281"/>
                <a:gd name="T40" fmla="*/ 222 w 270"/>
                <a:gd name="T41" fmla="*/ 248 h 281"/>
                <a:gd name="T42" fmla="*/ 208 w 270"/>
                <a:gd name="T43" fmla="*/ 267 h 281"/>
                <a:gd name="T44" fmla="*/ 200 w 270"/>
                <a:gd name="T45" fmla="*/ 274 h 281"/>
                <a:gd name="T46" fmla="*/ 182 w 270"/>
                <a:gd name="T47" fmla="*/ 278 h 281"/>
                <a:gd name="T48" fmla="*/ 174 w 270"/>
                <a:gd name="T49" fmla="*/ 281 h 281"/>
                <a:gd name="T50" fmla="*/ 159 w 270"/>
                <a:gd name="T51" fmla="*/ 278 h 281"/>
                <a:gd name="T52" fmla="*/ 152 w 270"/>
                <a:gd name="T53" fmla="*/ 281 h 281"/>
                <a:gd name="T54" fmla="*/ 145 w 270"/>
                <a:gd name="T55" fmla="*/ 278 h 281"/>
                <a:gd name="T56" fmla="*/ 137 w 270"/>
                <a:gd name="T57" fmla="*/ 270 h 281"/>
                <a:gd name="T58" fmla="*/ 126 w 270"/>
                <a:gd name="T59" fmla="*/ 263 h 281"/>
                <a:gd name="T60" fmla="*/ 119 w 270"/>
                <a:gd name="T61" fmla="*/ 267 h 281"/>
                <a:gd name="T62" fmla="*/ 108 w 270"/>
                <a:gd name="T63" fmla="*/ 270 h 281"/>
                <a:gd name="T64" fmla="*/ 96 w 270"/>
                <a:gd name="T65" fmla="*/ 263 h 281"/>
                <a:gd name="T66" fmla="*/ 89 w 270"/>
                <a:gd name="T67" fmla="*/ 255 h 281"/>
                <a:gd name="T68" fmla="*/ 78 w 270"/>
                <a:gd name="T69" fmla="*/ 244 h 281"/>
                <a:gd name="T70" fmla="*/ 74 w 270"/>
                <a:gd name="T71" fmla="*/ 237 h 281"/>
                <a:gd name="T72" fmla="*/ 63 w 270"/>
                <a:gd name="T73" fmla="*/ 226 h 281"/>
                <a:gd name="T74" fmla="*/ 56 w 270"/>
                <a:gd name="T75" fmla="*/ 222 h 281"/>
                <a:gd name="T76" fmla="*/ 52 w 270"/>
                <a:gd name="T77" fmla="*/ 215 h 281"/>
                <a:gd name="T78" fmla="*/ 37 w 270"/>
                <a:gd name="T79" fmla="*/ 207 h 281"/>
                <a:gd name="T80" fmla="*/ 33 w 270"/>
                <a:gd name="T81" fmla="*/ 204 h 281"/>
                <a:gd name="T82" fmla="*/ 26 w 270"/>
                <a:gd name="T83" fmla="*/ 192 h 281"/>
                <a:gd name="T84" fmla="*/ 19 w 270"/>
                <a:gd name="T85" fmla="*/ 174 h 281"/>
                <a:gd name="T86" fmla="*/ 15 w 270"/>
                <a:gd name="T87" fmla="*/ 166 h 281"/>
                <a:gd name="T88" fmla="*/ 8 w 270"/>
                <a:gd name="T89" fmla="*/ 155 h 281"/>
                <a:gd name="T90" fmla="*/ 8 w 270"/>
                <a:gd name="T91" fmla="*/ 144 h 281"/>
                <a:gd name="T92" fmla="*/ 0 w 270"/>
                <a:gd name="T93" fmla="*/ 140 h 281"/>
                <a:gd name="T94" fmla="*/ 4 w 270"/>
                <a:gd name="T95" fmla="*/ 126 h 281"/>
                <a:gd name="T96" fmla="*/ 8 w 270"/>
                <a:gd name="T97" fmla="*/ 115 h 281"/>
                <a:gd name="T98" fmla="*/ 15 w 270"/>
                <a:gd name="T99" fmla="*/ 100 h 281"/>
                <a:gd name="T100" fmla="*/ 33 w 270"/>
                <a:gd name="T101" fmla="*/ 96 h 281"/>
                <a:gd name="T102" fmla="*/ 45 w 270"/>
                <a:gd name="T103"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 h="281">
                  <a:moveTo>
                    <a:pt x="45" y="0"/>
                  </a:moveTo>
                  <a:lnTo>
                    <a:pt x="241" y="0"/>
                  </a:lnTo>
                  <a:lnTo>
                    <a:pt x="241" y="0"/>
                  </a:lnTo>
                  <a:lnTo>
                    <a:pt x="241" y="3"/>
                  </a:lnTo>
                  <a:lnTo>
                    <a:pt x="241" y="3"/>
                  </a:lnTo>
                  <a:lnTo>
                    <a:pt x="241" y="3"/>
                  </a:lnTo>
                  <a:lnTo>
                    <a:pt x="241" y="3"/>
                  </a:lnTo>
                  <a:lnTo>
                    <a:pt x="241" y="3"/>
                  </a:lnTo>
                  <a:lnTo>
                    <a:pt x="241" y="7"/>
                  </a:lnTo>
                  <a:lnTo>
                    <a:pt x="245" y="11"/>
                  </a:lnTo>
                  <a:lnTo>
                    <a:pt x="248" y="14"/>
                  </a:lnTo>
                  <a:lnTo>
                    <a:pt x="248" y="14"/>
                  </a:lnTo>
                  <a:lnTo>
                    <a:pt x="245" y="14"/>
                  </a:lnTo>
                  <a:lnTo>
                    <a:pt x="245" y="14"/>
                  </a:lnTo>
                  <a:lnTo>
                    <a:pt x="245" y="11"/>
                  </a:lnTo>
                  <a:lnTo>
                    <a:pt x="245" y="14"/>
                  </a:lnTo>
                  <a:lnTo>
                    <a:pt x="245" y="14"/>
                  </a:lnTo>
                  <a:lnTo>
                    <a:pt x="248" y="25"/>
                  </a:lnTo>
                  <a:lnTo>
                    <a:pt x="248" y="33"/>
                  </a:lnTo>
                  <a:lnTo>
                    <a:pt x="248" y="37"/>
                  </a:lnTo>
                  <a:lnTo>
                    <a:pt x="252" y="44"/>
                  </a:lnTo>
                  <a:lnTo>
                    <a:pt x="252" y="48"/>
                  </a:lnTo>
                  <a:lnTo>
                    <a:pt x="256" y="48"/>
                  </a:lnTo>
                  <a:lnTo>
                    <a:pt x="263" y="55"/>
                  </a:lnTo>
                  <a:lnTo>
                    <a:pt x="263" y="55"/>
                  </a:lnTo>
                  <a:lnTo>
                    <a:pt x="267" y="55"/>
                  </a:lnTo>
                  <a:lnTo>
                    <a:pt x="270" y="59"/>
                  </a:lnTo>
                  <a:lnTo>
                    <a:pt x="270" y="59"/>
                  </a:lnTo>
                  <a:lnTo>
                    <a:pt x="270" y="59"/>
                  </a:lnTo>
                  <a:lnTo>
                    <a:pt x="270" y="63"/>
                  </a:lnTo>
                  <a:lnTo>
                    <a:pt x="267" y="66"/>
                  </a:lnTo>
                  <a:lnTo>
                    <a:pt x="263" y="66"/>
                  </a:lnTo>
                  <a:lnTo>
                    <a:pt x="263" y="66"/>
                  </a:lnTo>
                  <a:lnTo>
                    <a:pt x="259" y="66"/>
                  </a:lnTo>
                  <a:lnTo>
                    <a:pt x="256" y="70"/>
                  </a:lnTo>
                  <a:lnTo>
                    <a:pt x="252" y="70"/>
                  </a:lnTo>
                  <a:lnTo>
                    <a:pt x="252" y="70"/>
                  </a:lnTo>
                  <a:lnTo>
                    <a:pt x="256" y="74"/>
                  </a:lnTo>
                  <a:lnTo>
                    <a:pt x="252" y="74"/>
                  </a:lnTo>
                  <a:lnTo>
                    <a:pt x="248" y="74"/>
                  </a:lnTo>
                  <a:lnTo>
                    <a:pt x="248" y="74"/>
                  </a:lnTo>
                  <a:lnTo>
                    <a:pt x="248" y="77"/>
                  </a:lnTo>
                  <a:lnTo>
                    <a:pt x="245" y="81"/>
                  </a:lnTo>
                  <a:lnTo>
                    <a:pt x="248" y="81"/>
                  </a:lnTo>
                  <a:lnTo>
                    <a:pt x="248" y="85"/>
                  </a:lnTo>
                  <a:lnTo>
                    <a:pt x="248" y="85"/>
                  </a:lnTo>
                  <a:lnTo>
                    <a:pt x="245" y="89"/>
                  </a:lnTo>
                  <a:lnTo>
                    <a:pt x="245" y="96"/>
                  </a:lnTo>
                  <a:lnTo>
                    <a:pt x="241" y="100"/>
                  </a:lnTo>
                  <a:lnTo>
                    <a:pt x="241" y="103"/>
                  </a:lnTo>
                  <a:lnTo>
                    <a:pt x="241" y="103"/>
                  </a:lnTo>
                  <a:lnTo>
                    <a:pt x="237" y="107"/>
                  </a:lnTo>
                  <a:lnTo>
                    <a:pt x="241" y="115"/>
                  </a:lnTo>
                  <a:lnTo>
                    <a:pt x="241" y="118"/>
                  </a:lnTo>
                  <a:lnTo>
                    <a:pt x="241" y="118"/>
                  </a:lnTo>
                  <a:lnTo>
                    <a:pt x="241" y="118"/>
                  </a:lnTo>
                  <a:lnTo>
                    <a:pt x="241" y="122"/>
                  </a:lnTo>
                  <a:lnTo>
                    <a:pt x="241" y="129"/>
                  </a:lnTo>
                  <a:lnTo>
                    <a:pt x="233" y="137"/>
                  </a:lnTo>
                  <a:lnTo>
                    <a:pt x="233" y="140"/>
                  </a:lnTo>
                  <a:lnTo>
                    <a:pt x="233" y="140"/>
                  </a:lnTo>
                  <a:lnTo>
                    <a:pt x="230" y="140"/>
                  </a:lnTo>
                  <a:lnTo>
                    <a:pt x="230" y="144"/>
                  </a:lnTo>
                  <a:lnTo>
                    <a:pt x="226" y="148"/>
                  </a:lnTo>
                  <a:lnTo>
                    <a:pt x="226" y="152"/>
                  </a:lnTo>
                  <a:lnTo>
                    <a:pt x="219" y="155"/>
                  </a:lnTo>
                  <a:lnTo>
                    <a:pt x="219" y="159"/>
                  </a:lnTo>
                  <a:lnTo>
                    <a:pt x="215" y="170"/>
                  </a:lnTo>
                  <a:lnTo>
                    <a:pt x="211" y="170"/>
                  </a:lnTo>
                  <a:lnTo>
                    <a:pt x="211" y="170"/>
                  </a:lnTo>
                  <a:lnTo>
                    <a:pt x="211" y="170"/>
                  </a:lnTo>
                  <a:lnTo>
                    <a:pt x="208" y="178"/>
                  </a:lnTo>
                  <a:lnTo>
                    <a:pt x="208" y="178"/>
                  </a:lnTo>
                  <a:lnTo>
                    <a:pt x="208" y="181"/>
                  </a:lnTo>
                  <a:lnTo>
                    <a:pt x="208" y="185"/>
                  </a:lnTo>
                  <a:lnTo>
                    <a:pt x="204" y="189"/>
                  </a:lnTo>
                  <a:lnTo>
                    <a:pt x="204" y="192"/>
                  </a:lnTo>
                  <a:lnTo>
                    <a:pt x="204" y="196"/>
                  </a:lnTo>
                  <a:lnTo>
                    <a:pt x="204" y="204"/>
                  </a:lnTo>
                  <a:lnTo>
                    <a:pt x="200" y="207"/>
                  </a:lnTo>
                  <a:lnTo>
                    <a:pt x="200" y="207"/>
                  </a:lnTo>
                  <a:lnTo>
                    <a:pt x="196" y="207"/>
                  </a:lnTo>
                  <a:lnTo>
                    <a:pt x="196" y="207"/>
                  </a:lnTo>
                  <a:lnTo>
                    <a:pt x="193" y="207"/>
                  </a:lnTo>
                  <a:lnTo>
                    <a:pt x="189" y="207"/>
                  </a:lnTo>
                  <a:lnTo>
                    <a:pt x="189" y="211"/>
                  </a:lnTo>
                  <a:lnTo>
                    <a:pt x="189" y="211"/>
                  </a:lnTo>
                  <a:lnTo>
                    <a:pt x="185" y="215"/>
                  </a:lnTo>
                  <a:lnTo>
                    <a:pt x="185" y="215"/>
                  </a:lnTo>
                  <a:lnTo>
                    <a:pt x="189" y="218"/>
                  </a:lnTo>
                  <a:lnTo>
                    <a:pt x="196" y="215"/>
                  </a:lnTo>
                  <a:lnTo>
                    <a:pt x="196" y="218"/>
                  </a:lnTo>
                  <a:lnTo>
                    <a:pt x="200" y="222"/>
                  </a:lnTo>
                  <a:lnTo>
                    <a:pt x="200" y="222"/>
                  </a:lnTo>
                  <a:lnTo>
                    <a:pt x="204" y="222"/>
                  </a:lnTo>
                  <a:lnTo>
                    <a:pt x="204" y="230"/>
                  </a:lnTo>
                  <a:lnTo>
                    <a:pt x="208" y="230"/>
                  </a:lnTo>
                  <a:lnTo>
                    <a:pt x="208" y="230"/>
                  </a:lnTo>
                  <a:lnTo>
                    <a:pt x="211" y="233"/>
                  </a:lnTo>
                  <a:lnTo>
                    <a:pt x="211" y="233"/>
                  </a:lnTo>
                  <a:lnTo>
                    <a:pt x="215" y="233"/>
                  </a:lnTo>
                  <a:lnTo>
                    <a:pt x="215" y="237"/>
                  </a:lnTo>
                  <a:lnTo>
                    <a:pt x="219" y="241"/>
                  </a:lnTo>
                  <a:lnTo>
                    <a:pt x="219" y="244"/>
                  </a:lnTo>
                  <a:lnTo>
                    <a:pt x="222" y="248"/>
                  </a:lnTo>
                  <a:lnTo>
                    <a:pt x="222" y="252"/>
                  </a:lnTo>
                  <a:lnTo>
                    <a:pt x="215" y="259"/>
                  </a:lnTo>
                  <a:lnTo>
                    <a:pt x="211" y="263"/>
                  </a:lnTo>
                  <a:lnTo>
                    <a:pt x="211" y="263"/>
                  </a:lnTo>
                  <a:lnTo>
                    <a:pt x="208" y="267"/>
                  </a:lnTo>
                  <a:lnTo>
                    <a:pt x="208" y="267"/>
                  </a:lnTo>
                  <a:lnTo>
                    <a:pt x="204" y="267"/>
                  </a:lnTo>
                  <a:lnTo>
                    <a:pt x="204" y="270"/>
                  </a:lnTo>
                  <a:lnTo>
                    <a:pt x="204" y="270"/>
                  </a:lnTo>
                  <a:lnTo>
                    <a:pt x="200" y="274"/>
                  </a:lnTo>
                  <a:lnTo>
                    <a:pt x="196" y="274"/>
                  </a:lnTo>
                  <a:lnTo>
                    <a:pt x="193" y="278"/>
                  </a:lnTo>
                  <a:lnTo>
                    <a:pt x="189" y="274"/>
                  </a:lnTo>
                  <a:lnTo>
                    <a:pt x="185" y="274"/>
                  </a:lnTo>
                  <a:lnTo>
                    <a:pt x="182" y="278"/>
                  </a:lnTo>
                  <a:lnTo>
                    <a:pt x="178" y="278"/>
                  </a:lnTo>
                  <a:lnTo>
                    <a:pt x="178" y="278"/>
                  </a:lnTo>
                  <a:lnTo>
                    <a:pt x="174" y="278"/>
                  </a:lnTo>
                  <a:lnTo>
                    <a:pt x="174" y="278"/>
                  </a:lnTo>
                  <a:lnTo>
                    <a:pt x="174" y="281"/>
                  </a:lnTo>
                  <a:lnTo>
                    <a:pt x="170" y="281"/>
                  </a:lnTo>
                  <a:lnTo>
                    <a:pt x="167" y="281"/>
                  </a:lnTo>
                  <a:lnTo>
                    <a:pt x="167" y="278"/>
                  </a:lnTo>
                  <a:lnTo>
                    <a:pt x="163" y="278"/>
                  </a:lnTo>
                  <a:lnTo>
                    <a:pt x="159" y="278"/>
                  </a:lnTo>
                  <a:lnTo>
                    <a:pt x="156" y="278"/>
                  </a:lnTo>
                  <a:lnTo>
                    <a:pt x="152" y="274"/>
                  </a:lnTo>
                  <a:lnTo>
                    <a:pt x="152" y="278"/>
                  </a:lnTo>
                  <a:lnTo>
                    <a:pt x="152" y="278"/>
                  </a:lnTo>
                  <a:lnTo>
                    <a:pt x="152" y="281"/>
                  </a:lnTo>
                  <a:lnTo>
                    <a:pt x="152" y="281"/>
                  </a:lnTo>
                  <a:lnTo>
                    <a:pt x="152" y="281"/>
                  </a:lnTo>
                  <a:lnTo>
                    <a:pt x="148" y="281"/>
                  </a:lnTo>
                  <a:lnTo>
                    <a:pt x="145" y="281"/>
                  </a:lnTo>
                  <a:lnTo>
                    <a:pt x="145" y="278"/>
                  </a:lnTo>
                  <a:lnTo>
                    <a:pt x="145" y="278"/>
                  </a:lnTo>
                  <a:lnTo>
                    <a:pt x="145" y="274"/>
                  </a:lnTo>
                  <a:lnTo>
                    <a:pt x="141" y="274"/>
                  </a:lnTo>
                  <a:lnTo>
                    <a:pt x="141" y="270"/>
                  </a:lnTo>
                  <a:lnTo>
                    <a:pt x="137" y="270"/>
                  </a:lnTo>
                  <a:lnTo>
                    <a:pt x="137" y="270"/>
                  </a:lnTo>
                  <a:lnTo>
                    <a:pt x="133" y="267"/>
                  </a:lnTo>
                  <a:lnTo>
                    <a:pt x="130" y="263"/>
                  </a:lnTo>
                  <a:lnTo>
                    <a:pt x="130" y="263"/>
                  </a:lnTo>
                  <a:lnTo>
                    <a:pt x="126" y="263"/>
                  </a:lnTo>
                  <a:lnTo>
                    <a:pt x="126" y="263"/>
                  </a:lnTo>
                  <a:lnTo>
                    <a:pt x="122" y="267"/>
                  </a:lnTo>
                  <a:lnTo>
                    <a:pt x="119" y="267"/>
                  </a:lnTo>
                  <a:lnTo>
                    <a:pt x="119" y="267"/>
                  </a:lnTo>
                  <a:lnTo>
                    <a:pt x="119" y="267"/>
                  </a:lnTo>
                  <a:lnTo>
                    <a:pt x="115" y="267"/>
                  </a:lnTo>
                  <a:lnTo>
                    <a:pt x="111" y="267"/>
                  </a:lnTo>
                  <a:lnTo>
                    <a:pt x="111" y="267"/>
                  </a:lnTo>
                  <a:lnTo>
                    <a:pt x="108" y="270"/>
                  </a:lnTo>
                  <a:lnTo>
                    <a:pt x="108" y="270"/>
                  </a:lnTo>
                  <a:lnTo>
                    <a:pt x="104" y="267"/>
                  </a:lnTo>
                  <a:lnTo>
                    <a:pt x="100" y="267"/>
                  </a:lnTo>
                  <a:lnTo>
                    <a:pt x="100" y="263"/>
                  </a:lnTo>
                  <a:lnTo>
                    <a:pt x="96" y="263"/>
                  </a:lnTo>
                  <a:lnTo>
                    <a:pt x="96" y="263"/>
                  </a:lnTo>
                  <a:lnTo>
                    <a:pt x="93" y="259"/>
                  </a:lnTo>
                  <a:lnTo>
                    <a:pt x="93" y="259"/>
                  </a:lnTo>
                  <a:lnTo>
                    <a:pt x="93" y="259"/>
                  </a:lnTo>
                  <a:lnTo>
                    <a:pt x="93" y="255"/>
                  </a:lnTo>
                  <a:lnTo>
                    <a:pt x="89" y="255"/>
                  </a:lnTo>
                  <a:lnTo>
                    <a:pt x="89" y="252"/>
                  </a:lnTo>
                  <a:lnTo>
                    <a:pt x="85" y="248"/>
                  </a:lnTo>
                  <a:lnTo>
                    <a:pt x="89" y="248"/>
                  </a:lnTo>
                  <a:lnTo>
                    <a:pt x="85" y="244"/>
                  </a:lnTo>
                  <a:lnTo>
                    <a:pt x="78" y="244"/>
                  </a:lnTo>
                  <a:lnTo>
                    <a:pt x="78" y="244"/>
                  </a:lnTo>
                  <a:lnTo>
                    <a:pt x="78" y="241"/>
                  </a:lnTo>
                  <a:lnTo>
                    <a:pt x="78" y="241"/>
                  </a:lnTo>
                  <a:lnTo>
                    <a:pt x="74" y="237"/>
                  </a:lnTo>
                  <a:lnTo>
                    <a:pt x="74" y="237"/>
                  </a:lnTo>
                  <a:lnTo>
                    <a:pt x="71" y="233"/>
                  </a:lnTo>
                  <a:lnTo>
                    <a:pt x="71" y="230"/>
                  </a:lnTo>
                  <a:lnTo>
                    <a:pt x="67" y="226"/>
                  </a:lnTo>
                  <a:lnTo>
                    <a:pt x="63" y="230"/>
                  </a:lnTo>
                  <a:lnTo>
                    <a:pt x="63" y="226"/>
                  </a:lnTo>
                  <a:lnTo>
                    <a:pt x="59" y="226"/>
                  </a:lnTo>
                  <a:lnTo>
                    <a:pt x="59" y="226"/>
                  </a:lnTo>
                  <a:lnTo>
                    <a:pt x="56" y="222"/>
                  </a:lnTo>
                  <a:lnTo>
                    <a:pt x="56" y="222"/>
                  </a:lnTo>
                  <a:lnTo>
                    <a:pt x="56" y="222"/>
                  </a:lnTo>
                  <a:lnTo>
                    <a:pt x="59" y="218"/>
                  </a:lnTo>
                  <a:lnTo>
                    <a:pt x="59" y="218"/>
                  </a:lnTo>
                  <a:lnTo>
                    <a:pt x="56" y="215"/>
                  </a:lnTo>
                  <a:lnTo>
                    <a:pt x="56" y="215"/>
                  </a:lnTo>
                  <a:lnTo>
                    <a:pt x="52" y="215"/>
                  </a:lnTo>
                  <a:lnTo>
                    <a:pt x="52" y="211"/>
                  </a:lnTo>
                  <a:lnTo>
                    <a:pt x="48" y="211"/>
                  </a:lnTo>
                  <a:lnTo>
                    <a:pt x="45" y="211"/>
                  </a:lnTo>
                  <a:lnTo>
                    <a:pt x="41" y="211"/>
                  </a:lnTo>
                  <a:lnTo>
                    <a:pt x="37" y="207"/>
                  </a:lnTo>
                  <a:lnTo>
                    <a:pt x="37" y="204"/>
                  </a:lnTo>
                  <a:lnTo>
                    <a:pt x="41" y="204"/>
                  </a:lnTo>
                  <a:lnTo>
                    <a:pt x="37" y="200"/>
                  </a:lnTo>
                  <a:lnTo>
                    <a:pt x="33" y="200"/>
                  </a:lnTo>
                  <a:lnTo>
                    <a:pt x="33" y="204"/>
                  </a:lnTo>
                  <a:lnTo>
                    <a:pt x="26" y="204"/>
                  </a:lnTo>
                  <a:lnTo>
                    <a:pt x="26" y="200"/>
                  </a:lnTo>
                  <a:lnTo>
                    <a:pt x="26" y="196"/>
                  </a:lnTo>
                  <a:lnTo>
                    <a:pt x="26" y="192"/>
                  </a:lnTo>
                  <a:lnTo>
                    <a:pt x="26" y="192"/>
                  </a:lnTo>
                  <a:lnTo>
                    <a:pt x="30" y="189"/>
                  </a:lnTo>
                  <a:lnTo>
                    <a:pt x="26" y="185"/>
                  </a:lnTo>
                  <a:lnTo>
                    <a:pt x="22" y="181"/>
                  </a:lnTo>
                  <a:lnTo>
                    <a:pt x="19" y="174"/>
                  </a:lnTo>
                  <a:lnTo>
                    <a:pt x="19" y="174"/>
                  </a:lnTo>
                  <a:lnTo>
                    <a:pt x="15" y="170"/>
                  </a:lnTo>
                  <a:lnTo>
                    <a:pt x="15" y="170"/>
                  </a:lnTo>
                  <a:lnTo>
                    <a:pt x="15" y="170"/>
                  </a:lnTo>
                  <a:lnTo>
                    <a:pt x="15" y="166"/>
                  </a:lnTo>
                  <a:lnTo>
                    <a:pt x="15" y="166"/>
                  </a:lnTo>
                  <a:lnTo>
                    <a:pt x="15" y="163"/>
                  </a:lnTo>
                  <a:lnTo>
                    <a:pt x="15" y="163"/>
                  </a:lnTo>
                  <a:lnTo>
                    <a:pt x="15" y="159"/>
                  </a:lnTo>
                  <a:lnTo>
                    <a:pt x="8" y="159"/>
                  </a:lnTo>
                  <a:lnTo>
                    <a:pt x="8" y="155"/>
                  </a:lnTo>
                  <a:lnTo>
                    <a:pt x="8" y="152"/>
                  </a:lnTo>
                  <a:lnTo>
                    <a:pt x="8" y="148"/>
                  </a:lnTo>
                  <a:lnTo>
                    <a:pt x="8" y="148"/>
                  </a:lnTo>
                  <a:lnTo>
                    <a:pt x="4" y="144"/>
                  </a:lnTo>
                  <a:lnTo>
                    <a:pt x="8" y="144"/>
                  </a:lnTo>
                  <a:lnTo>
                    <a:pt x="8" y="140"/>
                  </a:lnTo>
                  <a:lnTo>
                    <a:pt x="4" y="140"/>
                  </a:lnTo>
                  <a:lnTo>
                    <a:pt x="0" y="144"/>
                  </a:lnTo>
                  <a:lnTo>
                    <a:pt x="0" y="144"/>
                  </a:lnTo>
                  <a:lnTo>
                    <a:pt x="0" y="140"/>
                  </a:lnTo>
                  <a:lnTo>
                    <a:pt x="4" y="133"/>
                  </a:lnTo>
                  <a:lnTo>
                    <a:pt x="8" y="133"/>
                  </a:lnTo>
                  <a:lnTo>
                    <a:pt x="8" y="129"/>
                  </a:lnTo>
                  <a:lnTo>
                    <a:pt x="4" y="126"/>
                  </a:lnTo>
                  <a:lnTo>
                    <a:pt x="4" y="126"/>
                  </a:lnTo>
                  <a:lnTo>
                    <a:pt x="8" y="122"/>
                  </a:lnTo>
                  <a:lnTo>
                    <a:pt x="8" y="118"/>
                  </a:lnTo>
                  <a:lnTo>
                    <a:pt x="8" y="118"/>
                  </a:lnTo>
                  <a:lnTo>
                    <a:pt x="8" y="115"/>
                  </a:lnTo>
                  <a:lnTo>
                    <a:pt x="8" y="115"/>
                  </a:lnTo>
                  <a:lnTo>
                    <a:pt x="11" y="115"/>
                  </a:lnTo>
                  <a:lnTo>
                    <a:pt x="15" y="107"/>
                  </a:lnTo>
                  <a:lnTo>
                    <a:pt x="19" y="103"/>
                  </a:lnTo>
                  <a:lnTo>
                    <a:pt x="15" y="103"/>
                  </a:lnTo>
                  <a:lnTo>
                    <a:pt x="15" y="100"/>
                  </a:lnTo>
                  <a:lnTo>
                    <a:pt x="19" y="96"/>
                  </a:lnTo>
                  <a:lnTo>
                    <a:pt x="22" y="96"/>
                  </a:lnTo>
                  <a:lnTo>
                    <a:pt x="26" y="96"/>
                  </a:lnTo>
                  <a:lnTo>
                    <a:pt x="30" y="96"/>
                  </a:lnTo>
                  <a:lnTo>
                    <a:pt x="33" y="96"/>
                  </a:lnTo>
                  <a:lnTo>
                    <a:pt x="30" y="37"/>
                  </a:lnTo>
                  <a:lnTo>
                    <a:pt x="30" y="37"/>
                  </a:lnTo>
                  <a:lnTo>
                    <a:pt x="30" y="29"/>
                  </a:lnTo>
                  <a:lnTo>
                    <a:pt x="48" y="29"/>
                  </a:lnTo>
                  <a:lnTo>
                    <a:pt x="45"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03" name="Freeform 100"/>
            <p:cNvSpPr/>
            <p:nvPr/>
          </p:nvSpPr>
          <p:spPr bwMode="auto">
            <a:xfrm>
              <a:off x="4992947" y="2885191"/>
              <a:ext cx="324231" cy="223874"/>
            </a:xfrm>
            <a:custGeom>
              <a:avLst/>
              <a:gdLst>
                <a:gd name="T0" fmla="*/ 34 w 252"/>
                <a:gd name="T1" fmla="*/ 137 h 174"/>
                <a:gd name="T2" fmla="*/ 30 w 252"/>
                <a:gd name="T3" fmla="*/ 126 h 174"/>
                <a:gd name="T4" fmla="*/ 23 w 252"/>
                <a:gd name="T5" fmla="*/ 123 h 174"/>
                <a:gd name="T6" fmla="*/ 19 w 252"/>
                <a:gd name="T7" fmla="*/ 115 h 174"/>
                <a:gd name="T8" fmla="*/ 11 w 252"/>
                <a:gd name="T9" fmla="*/ 111 h 174"/>
                <a:gd name="T10" fmla="*/ 0 w 252"/>
                <a:gd name="T11" fmla="*/ 108 h 174"/>
                <a:gd name="T12" fmla="*/ 4 w 252"/>
                <a:gd name="T13" fmla="*/ 104 h 174"/>
                <a:gd name="T14" fmla="*/ 11 w 252"/>
                <a:gd name="T15" fmla="*/ 100 h 174"/>
                <a:gd name="T16" fmla="*/ 15 w 252"/>
                <a:gd name="T17" fmla="*/ 100 h 174"/>
                <a:gd name="T18" fmla="*/ 19 w 252"/>
                <a:gd name="T19" fmla="*/ 85 h 174"/>
                <a:gd name="T20" fmla="*/ 23 w 252"/>
                <a:gd name="T21" fmla="*/ 74 h 174"/>
                <a:gd name="T22" fmla="*/ 26 w 252"/>
                <a:gd name="T23" fmla="*/ 63 h 174"/>
                <a:gd name="T24" fmla="*/ 30 w 252"/>
                <a:gd name="T25" fmla="*/ 63 h 174"/>
                <a:gd name="T26" fmla="*/ 41 w 252"/>
                <a:gd name="T27" fmla="*/ 45 h 174"/>
                <a:gd name="T28" fmla="*/ 45 w 252"/>
                <a:gd name="T29" fmla="*/ 33 h 174"/>
                <a:gd name="T30" fmla="*/ 48 w 252"/>
                <a:gd name="T31" fmla="*/ 30 h 174"/>
                <a:gd name="T32" fmla="*/ 56 w 252"/>
                <a:gd name="T33" fmla="*/ 11 h 174"/>
                <a:gd name="T34" fmla="*/ 63 w 252"/>
                <a:gd name="T35" fmla="*/ 11 h 174"/>
                <a:gd name="T36" fmla="*/ 71 w 252"/>
                <a:gd name="T37" fmla="*/ 0 h 174"/>
                <a:gd name="T38" fmla="*/ 82 w 252"/>
                <a:gd name="T39" fmla="*/ 8 h 174"/>
                <a:gd name="T40" fmla="*/ 89 w 252"/>
                <a:gd name="T41" fmla="*/ 4 h 174"/>
                <a:gd name="T42" fmla="*/ 97 w 252"/>
                <a:gd name="T43" fmla="*/ 4 h 174"/>
                <a:gd name="T44" fmla="*/ 104 w 252"/>
                <a:gd name="T45" fmla="*/ 8 h 174"/>
                <a:gd name="T46" fmla="*/ 115 w 252"/>
                <a:gd name="T47" fmla="*/ 11 h 174"/>
                <a:gd name="T48" fmla="*/ 126 w 252"/>
                <a:gd name="T49" fmla="*/ 19 h 174"/>
                <a:gd name="T50" fmla="*/ 130 w 252"/>
                <a:gd name="T51" fmla="*/ 22 h 174"/>
                <a:gd name="T52" fmla="*/ 141 w 252"/>
                <a:gd name="T53" fmla="*/ 26 h 174"/>
                <a:gd name="T54" fmla="*/ 145 w 252"/>
                <a:gd name="T55" fmla="*/ 37 h 174"/>
                <a:gd name="T56" fmla="*/ 148 w 252"/>
                <a:gd name="T57" fmla="*/ 41 h 174"/>
                <a:gd name="T58" fmla="*/ 148 w 252"/>
                <a:gd name="T59" fmla="*/ 52 h 174"/>
                <a:gd name="T60" fmla="*/ 145 w 252"/>
                <a:gd name="T61" fmla="*/ 63 h 174"/>
                <a:gd name="T62" fmla="*/ 156 w 252"/>
                <a:gd name="T63" fmla="*/ 59 h 174"/>
                <a:gd name="T64" fmla="*/ 160 w 252"/>
                <a:gd name="T65" fmla="*/ 63 h 174"/>
                <a:gd name="T66" fmla="*/ 171 w 252"/>
                <a:gd name="T67" fmla="*/ 78 h 174"/>
                <a:gd name="T68" fmla="*/ 178 w 252"/>
                <a:gd name="T69" fmla="*/ 89 h 174"/>
                <a:gd name="T70" fmla="*/ 252 w 252"/>
                <a:gd name="T71" fmla="*/ 104 h 174"/>
                <a:gd name="T72" fmla="*/ 178 w 252"/>
                <a:gd name="T73" fmla="*/ 152 h 174"/>
                <a:gd name="T74" fmla="*/ 171 w 252"/>
                <a:gd name="T75" fmla="*/ 156 h 174"/>
                <a:gd name="T76" fmla="*/ 160 w 252"/>
                <a:gd name="T77" fmla="*/ 163 h 174"/>
                <a:gd name="T78" fmla="*/ 148 w 252"/>
                <a:gd name="T79" fmla="*/ 167 h 174"/>
                <a:gd name="T80" fmla="*/ 137 w 252"/>
                <a:gd name="T81" fmla="*/ 167 h 174"/>
                <a:gd name="T82" fmla="*/ 130 w 252"/>
                <a:gd name="T83" fmla="*/ 163 h 174"/>
                <a:gd name="T84" fmla="*/ 119 w 252"/>
                <a:gd name="T85" fmla="*/ 163 h 174"/>
                <a:gd name="T86" fmla="*/ 108 w 252"/>
                <a:gd name="T87" fmla="*/ 174 h 174"/>
                <a:gd name="T88" fmla="*/ 100 w 252"/>
                <a:gd name="T89" fmla="*/ 174 h 174"/>
                <a:gd name="T90" fmla="*/ 85 w 252"/>
                <a:gd name="T91" fmla="*/ 171 h 174"/>
                <a:gd name="T92" fmla="*/ 78 w 252"/>
                <a:gd name="T93" fmla="*/ 167 h 174"/>
                <a:gd name="T94" fmla="*/ 60 w 252"/>
                <a:gd name="T95" fmla="*/ 160 h 174"/>
                <a:gd name="T96" fmla="*/ 48 w 252"/>
                <a:gd name="T97" fmla="*/ 160 h 174"/>
                <a:gd name="T98" fmla="*/ 45 w 252"/>
                <a:gd name="T99" fmla="*/ 145 h 174"/>
                <a:gd name="T100" fmla="*/ 37 w 252"/>
                <a:gd name="T101" fmla="*/ 14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2" h="174">
                  <a:moveTo>
                    <a:pt x="37" y="145"/>
                  </a:moveTo>
                  <a:lnTo>
                    <a:pt x="37" y="141"/>
                  </a:lnTo>
                  <a:lnTo>
                    <a:pt x="34" y="137"/>
                  </a:lnTo>
                  <a:lnTo>
                    <a:pt x="34" y="134"/>
                  </a:lnTo>
                  <a:lnTo>
                    <a:pt x="30" y="130"/>
                  </a:lnTo>
                  <a:lnTo>
                    <a:pt x="30" y="126"/>
                  </a:lnTo>
                  <a:lnTo>
                    <a:pt x="26" y="126"/>
                  </a:lnTo>
                  <a:lnTo>
                    <a:pt x="26" y="126"/>
                  </a:lnTo>
                  <a:lnTo>
                    <a:pt x="23" y="123"/>
                  </a:lnTo>
                  <a:lnTo>
                    <a:pt x="23" y="123"/>
                  </a:lnTo>
                  <a:lnTo>
                    <a:pt x="19" y="123"/>
                  </a:lnTo>
                  <a:lnTo>
                    <a:pt x="19" y="115"/>
                  </a:lnTo>
                  <a:lnTo>
                    <a:pt x="15" y="115"/>
                  </a:lnTo>
                  <a:lnTo>
                    <a:pt x="15" y="115"/>
                  </a:lnTo>
                  <a:lnTo>
                    <a:pt x="11" y="111"/>
                  </a:lnTo>
                  <a:lnTo>
                    <a:pt x="11" y="108"/>
                  </a:lnTo>
                  <a:lnTo>
                    <a:pt x="4" y="111"/>
                  </a:lnTo>
                  <a:lnTo>
                    <a:pt x="0" y="108"/>
                  </a:lnTo>
                  <a:lnTo>
                    <a:pt x="0" y="108"/>
                  </a:lnTo>
                  <a:lnTo>
                    <a:pt x="4" y="104"/>
                  </a:lnTo>
                  <a:lnTo>
                    <a:pt x="4" y="104"/>
                  </a:lnTo>
                  <a:lnTo>
                    <a:pt x="4" y="100"/>
                  </a:lnTo>
                  <a:lnTo>
                    <a:pt x="8" y="100"/>
                  </a:lnTo>
                  <a:lnTo>
                    <a:pt x="11" y="100"/>
                  </a:lnTo>
                  <a:lnTo>
                    <a:pt x="11" y="100"/>
                  </a:lnTo>
                  <a:lnTo>
                    <a:pt x="15" y="100"/>
                  </a:lnTo>
                  <a:lnTo>
                    <a:pt x="15" y="100"/>
                  </a:lnTo>
                  <a:lnTo>
                    <a:pt x="19" y="97"/>
                  </a:lnTo>
                  <a:lnTo>
                    <a:pt x="19" y="89"/>
                  </a:lnTo>
                  <a:lnTo>
                    <a:pt x="19" y="85"/>
                  </a:lnTo>
                  <a:lnTo>
                    <a:pt x="19" y="82"/>
                  </a:lnTo>
                  <a:lnTo>
                    <a:pt x="23" y="78"/>
                  </a:lnTo>
                  <a:lnTo>
                    <a:pt x="23" y="74"/>
                  </a:lnTo>
                  <a:lnTo>
                    <a:pt x="23" y="71"/>
                  </a:lnTo>
                  <a:lnTo>
                    <a:pt x="23" y="71"/>
                  </a:lnTo>
                  <a:lnTo>
                    <a:pt x="26" y="63"/>
                  </a:lnTo>
                  <a:lnTo>
                    <a:pt x="26" y="63"/>
                  </a:lnTo>
                  <a:lnTo>
                    <a:pt x="26" y="63"/>
                  </a:lnTo>
                  <a:lnTo>
                    <a:pt x="30" y="63"/>
                  </a:lnTo>
                  <a:lnTo>
                    <a:pt x="34" y="52"/>
                  </a:lnTo>
                  <a:lnTo>
                    <a:pt x="34" y="48"/>
                  </a:lnTo>
                  <a:lnTo>
                    <a:pt x="41" y="45"/>
                  </a:lnTo>
                  <a:lnTo>
                    <a:pt x="41" y="41"/>
                  </a:lnTo>
                  <a:lnTo>
                    <a:pt x="45" y="37"/>
                  </a:lnTo>
                  <a:lnTo>
                    <a:pt x="45" y="33"/>
                  </a:lnTo>
                  <a:lnTo>
                    <a:pt x="48" y="33"/>
                  </a:lnTo>
                  <a:lnTo>
                    <a:pt x="48" y="33"/>
                  </a:lnTo>
                  <a:lnTo>
                    <a:pt x="48" y="30"/>
                  </a:lnTo>
                  <a:lnTo>
                    <a:pt x="56" y="22"/>
                  </a:lnTo>
                  <a:lnTo>
                    <a:pt x="56" y="15"/>
                  </a:lnTo>
                  <a:lnTo>
                    <a:pt x="56" y="11"/>
                  </a:lnTo>
                  <a:lnTo>
                    <a:pt x="56" y="11"/>
                  </a:lnTo>
                  <a:lnTo>
                    <a:pt x="60" y="11"/>
                  </a:lnTo>
                  <a:lnTo>
                    <a:pt x="63" y="11"/>
                  </a:lnTo>
                  <a:lnTo>
                    <a:pt x="63" y="11"/>
                  </a:lnTo>
                  <a:lnTo>
                    <a:pt x="67" y="11"/>
                  </a:lnTo>
                  <a:lnTo>
                    <a:pt x="71" y="0"/>
                  </a:lnTo>
                  <a:lnTo>
                    <a:pt x="74" y="4"/>
                  </a:lnTo>
                  <a:lnTo>
                    <a:pt x="74" y="4"/>
                  </a:lnTo>
                  <a:lnTo>
                    <a:pt x="82" y="8"/>
                  </a:lnTo>
                  <a:lnTo>
                    <a:pt x="82" y="8"/>
                  </a:lnTo>
                  <a:lnTo>
                    <a:pt x="85" y="4"/>
                  </a:lnTo>
                  <a:lnTo>
                    <a:pt x="89" y="4"/>
                  </a:lnTo>
                  <a:lnTo>
                    <a:pt x="93" y="4"/>
                  </a:lnTo>
                  <a:lnTo>
                    <a:pt x="93" y="4"/>
                  </a:lnTo>
                  <a:lnTo>
                    <a:pt x="97" y="4"/>
                  </a:lnTo>
                  <a:lnTo>
                    <a:pt x="100" y="8"/>
                  </a:lnTo>
                  <a:lnTo>
                    <a:pt x="100" y="8"/>
                  </a:lnTo>
                  <a:lnTo>
                    <a:pt x="104" y="8"/>
                  </a:lnTo>
                  <a:lnTo>
                    <a:pt x="108" y="8"/>
                  </a:lnTo>
                  <a:lnTo>
                    <a:pt x="111" y="11"/>
                  </a:lnTo>
                  <a:lnTo>
                    <a:pt x="115" y="11"/>
                  </a:lnTo>
                  <a:lnTo>
                    <a:pt x="119" y="15"/>
                  </a:lnTo>
                  <a:lnTo>
                    <a:pt x="119" y="19"/>
                  </a:lnTo>
                  <a:lnTo>
                    <a:pt x="126" y="19"/>
                  </a:lnTo>
                  <a:lnTo>
                    <a:pt x="126" y="19"/>
                  </a:lnTo>
                  <a:lnTo>
                    <a:pt x="130" y="19"/>
                  </a:lnTo>
                  <a:lnTo>
                    <a:pt x="130" y="22"/>
                  </a:lnTo>
                  <a:lnTo>
                    <a:pt x="134" y="22"/>
                  </a:lnTo>
                  <a:lnTo>
                    <a:pt x="137" y="26"/>
                  </a:lnTo>
                  <a:lnTo>
                    <a:pt x="141" y="26"/>
                  </a:lnTo>
                  <a:lnTo>
                    <a:pt x="145" y="33"/>
                  </a:lnTo>
                  <a:lnTo>
                    <a:pt x="145" y="33"/>
                  </a:lnTo>
                  <a:lnTo>
                    <a:pt x="145" y="37"/>
                  </a:lnTo>
                  <a:lnTo>
                    <a:pt x="148" y="37"/>
                  </a:lnTo>
                  <a:lnTo>
                    <a:pt x="152" y="41"/>
                  </a:lnTo>
                  <a:lnTo>
                    <a:pt x="148" y="41"/>
                  </a:lnTo>
                  <a:lnTo>
                    <a:pt x="148" y="45"/>
                  </a:lnTo>
                  <a:lnTo>
                    <a:pt x="148" y="48"/>
                  </a:lnTo>
                  <a:lnTo>
                    <a:pt x="148" y="52"/>
                  </a:lnTo>
                  <a:lnTo>
                    <a:pt x="145" y="56"/>
                  </a:lnTo>
                  <a:lnTo>
                    <a:pt x="145" y="59"/>
                  </a:lnTo>
                  <a:lnTo>
                    <a:pt x="145" y="63"/>
                  </a:lnTo>
                  <a:lnTo>
                    <a:pt x="145" y="63"/>
                  </a:lnTo>
                  <a:lnTo>
                    <a:pt x="152" y="63"/>
                  </a:lnTo>
                  <a:lnTo>
                    <a:pt x="156" y="59"/>
                  </a:lnTo>
                  <a:lnTo>
                    <a:pt x="160" y="59"/>
                  </a:lnTo>
                  <a:lnTo>
                    <a:pt x="163" y="63"/>
                  </a:lnTo>
                  <a:lnTo>
                    <a:pt x="160" y="63"/>
                  </a:lnTo>
                  <a:lnTo>
                    <a:pt x="163" y="71"/>
                  </a:lnTo>
                  <a:lnTo>
                    <a:pt x="167" y="78"/>
                  </a:lnTo>
                  <a:lnTo>
                    <a:pt x="171" y="78"/>
                  </a:lnTo>
                  <a:lnTo>
                    <a:pt x="171" y="82"/>
                  </a:lnTo>
                  <a:lnTo>
                    <a:pt x="171" y="89"/>
                  </a:lnTo>
                  <a:lnTo>
                    <a:pt x="178" y="89"/>
                  </a:lnTo>
                  <a:lnTo>
                    <a:pt x="182" y="93"/>
                  </a:lnTo>
                  <a:lnTo>
                    <a:pt x="230" y="104"/>
                  </a:lnTo>
                  <a:lnTo>
                    <a:pt x="252" y="104"/>
                  </a:lnTo>
                  <a:lnTo>
                    <a:pt x="200" y="152"/>
                  </a:lnTo>
                  <a:lnTo>
                    <a:pt x="189" y="152"/>
                  </a:lnTo>
                  <a:lnTo>
                    <a:pt x="178" y="152"/>
                  </a:lnTo>
                  <a:lnTo>
                    <a:pt x="174" y="152"/>
                  </a:lnTo>
                  <a:lnTo>
                    <a:pt x="174" y="152"/>
                  </a:lnTo>
                  <a:lnTo>
                    <a:pt x="171" y="156"/>
                  </a:lnTo>
                  <a:lnTo>
                    <a:pt x="167" y="160"/>
                  </a:lnTo>
                  <a:lnTo>
                    <a:pt x="163" y="160"/>
                  </a:lnTo>
                  <a:lnTo>
                    <a:pt x="160" y="163"/>
                  </a:lnTo>
                  <a:lnTo>
                    <a:pt x="156" y="163"/>
                  </a:lnTo>
                  <a:lnTo>
                    <a:pt x="148" y="163"/>
                  </a:lnTo>
                  <a:lnTo>
                    <a:pt x="148" y="167"/>
                  </a:lnTo>
                  <a:lnTo>
                    <a:pt x="148" y="167"/>
                  </a:lnTo>
                  <a:lnTo>
                    <a:pt x="145" y="167"/>
                  </a:lnTo>
                  <a:lnTo>
                    <a:pt x="137" y="167"/>
                  </a:lnTo>
                  <a:lnTo>
                    <a:pt x="134" y="167"/>
                  </a:lnTo>
                  <a:lnTo>
                    <a:pt x="134" y="163"/>
                  </a:lnTo>
                  <a:lnTo>
                    <a:pt x="130" y="163"/>
                  </a:lnTo>
                  <a:lnTo>
                    <a:pt x="122" y="163"/>
                  </a:lnTo>
                  <a:lnTo>
                    <a:pt x="122" y="163"/>
                  </a:lnTo>
                  <a:lnTo>
                    <a:pt x="119" y="163"/>
                  </a:lnTo>
                  <a:lnTo>
                    <a:pt x="115" y="167"/>
                  </a:lnTo>
                  <a:lnTo>
                    <a:pt x="115" y="167"/>
                  </a:lnTo>
                  <a:lnTo>
                    <a:pt x="108" y="174"/>
                  </a:lnTo>
                  <a:lnTo>
                    <a:pt x="108" y="174"/>
                  </a:lnTo>
                  <a:lnTo>
                    <a:pt x="104" y="174"/>
                  </a:lnTo>
                  <a:lnTo>
                    <a:pt x="100" y="174"/>
                  </a:lnTo>
                  <a:lnTo>
                    <a:pt x="97" y="174"/>
                  </a:lnTo>
                  <a:lnTo>
                    <a:pt x="93" y="171"/>
                  </a:lnTo>
                  <a:lnTo>
                    <a:pt x="85" y="171"/>
                  </a:lnTo>
                  <a:lnTo>
                    <a:pt x="85" y="171"/>
                  </a:lnTo>
                  <a:lnTo>
                    <a:pt x="82" y="167"/>
                  </a:lnTo>
                  <a:lnTo>
                    <a:pt x="78" y="167"/>
                  </a:lnTo>
                  <a:lnTo>
                    <a:pt x="71" y="160"/>
                  </a:lnTo>
                  <a:lnTo>
                    <a:pt x="67" y="160"/>
                  </a:lnTo>
                  <a:lnTo>
                    <a:pt x="60" y="160"/>
                  </a:lnTo>
                  <a:lnTo>
                    <a:pt x="56" y="156"/>
                  </a:lnTo>
                  <a:lnTo>
                    <a:pt x="52" y="160"/>
                  </a:lnTo>
                  <a:lnTo>
                    <a:pt x="48" y="160"/>
                  </a:lnTo>
                  <a:lnTo>
                    <a:pt x="45" y="156"/>
                  </a:lnTo>
                  <a:lnTo>
                    <a:pt x="45" y="145"/>
                  </a:lnTo>
                  <a:lnTo>
                    <a:pt x="45" y="145"/>
                  </a:lnTo>
                  <a:lnTo>
                    <a:pt x="41" y="148"/>
                  </a:lnTo>
                  <a:lnTo>
                    <a:pt x="37" y="145"/>
                  </a:lnTo>
                  <a:lnTo>
                    <a:pt x="37" y="14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04" name="Freeform 101"/>
            <p:cNvSpPr/>
            <p:nvPr/>
          </p:nvSpPr>
          <p:spPr bwMode="auto">
            <a:xfrm>
              <a:off x="5059853" y="2823432"/>
              <a:ext cx="142816" cy="114511"/>
            </a:xfrm>
            <a:custGeom>
              <a:avLst/>
              <a:gdLst>
                <a:gd name="T0" fmla="*/ 96 w 111"/>
                <a:gd name="T1" fmla="*/ 85 h 89"/>
                <a:gd name="T2" fmla="*/ 93 w 111"/>
                <a:gd name="T3" fmla="*/ 81 h 89"/>
                <a:gd name="T4" fmla="*/ 89 w 111"/>
                <a:gd name="T5" fmla="*/ 74 h 89"/>
                <a:gd name="T6" fmla="*/ 82 w 111"/>
                <a:gd name="T7" fmla="*/ 70 h 89"/>
                <a:gd name="T8" fmla="*/ 78 w 111"/>
                <a:gd name="T9" fmla="*/ 67 h 89"/>
                <a:gd name="T10" fmla="*/ 74 w 111"/>
                <a:gd name="T11" fmla="*/ 67 h 89"/>
                <a:gd name="T12" fmla="*/ 67 w 111"/>
                <a:gd name="T13" fmla="*/ 63 h 89"/>
                <a:gd name="T14" fmla="*/ 59 w 111"/>
                <a:gd name="T15" fmla="*/ 59 h 89"/>
                <a:gd name="T16" fmla="*/ 52 w 111"/>
                <a:gd name="T17" fmla="*/ 56 h 89"/>
                <a:gd name="T18" fmla="*/ 48 w 111"/>
                <a:gd name="T19" fmla="*/ 56 h 89"/>
                <a:gd name="T20" fmla="*/ 41 w 111"/>
                <a:gd name="T21" fmla="*/ 52 h 89"/>
                <a:gd name="T22" fmla="*/ 37 w 111"/>
                <a:gd name="T23" fmla="*/ 52 h 89"/>
                <a:gd name="T24" fmla="*/ 30 w 111"/>
                <a:gd name="T25" fmla="*/ 56 h 89"/>
                <a:gd name="T26" fmla="*/ 22 w 111"/>
                <a:gd name="T27" fmla="*/ 52 h 89"/>
                <a:gd name="T28" fmla="*/ 19 w 111"/>
                <a:gd name="T29" fmla="*/ 48 h 89"/>
                <a:gd name="T30" fmla="*/ 11 w 111"/>
                <a:gd name="T31" fmla="*/ 59 h 89"/>
                <a:gd name="T32" fmla="*/ 8 w 111"/>
                <a:gd name="T33" fmla="*/ 59 h 89"/>
                <a:gd name="T34" fmla="*/ 4 w 111"/>
                <a:gd name="T35" fmla="*/ 56 h 89"/>
                <a:gd name="T36" fmla="*/ 4 w 111"/>
                <a:gd name="T37" fmla="*/ 44 h 89"/>
                <a:gd name="T38" fmla="*/ 4 w 111"/>
                <a:gd name="T39" fmla="*/ 41 h 89"/>
                <a:gd name="T40" fmla="*/ 8 w 111"/>
                <a:gd name="T41" fmla="*/ 30 h 89"/>
                <a:gd name="T42" fmla="*/ 11 w 111"/>
                <a:gd name="T43" fmla="*/ 26 h 89"/>
                <a:gd name="T44" fmla="*/ 8 w 111"/>
                <a:gd name="T45" fmla="*/ 22 h 89"/>
                <a:gd name="T46" fmla="*/ 11 w 111"/>
                <a:gd name="T47" fmla="*/ 15 h 89"/>
                <a:gd name="T48" fmla="*/ 15 w 111"/>
                <a:gd name="T49" fmla="*/ 15 h 89"/>
                <a:gd name="T50" fmla="*/ 15 w 111"/>
                <a:gd name="T51" fmla="*/ 11 h 89"/>
                <a:gd name="T52" fmla="*/ 19 w 111"/>
                <a:gd name="T53" fmla="*/ 11 h 89"/>
                <a:gd name="T54" fmla="*/ 26 w 111"/>
                <a:gd name="T55" fmla="*/ 7 h 89"/>
                <a:gd name="T56" fmla="*/ 30 w 111"/>
                <a:gd name="T57" fmla="*/ 7 h 89"/>
                <a:gd name="T58" fmla="*/ 33 w 111"/>
                <a:gd name="T59" fmla="*/ 0 h 89"/>
                <a:gd name="T60" fmla="*/ 37 w 111"/>
                <a:gd name="T61" fmla="*/ 4 h 89"/>
                <a:gd name="T62" fmla="*/ 48 w 111"/>
                <a:gd name="T63" fmla="*/ 33 h 89"/>
                <a:gd name="T64" fmla="*/ 48 w 111"/>
                <a:gd name="T65" fmla="*/ 37 h 89"/>
                <a:gd name="T66" fmla="*/ 52 w 111"/>
                <a:gd name="T67" fmla="*/ 37 h 89"/>
                <a:gd name="T68" fmla="*/ 56 w 111"/>
                <a:gd name="T69" fmla="*/ 44 h 89"/>
                <a:gd name="T70" fmla="*/ 56 w 111"/>
                <a:gd name="T71" fmla="*/ 44 h 89"/>
                <a:gd name="T72" fmla="*/ 56 w 111"/>
                <a:gd name="T73" fmla="*/ 41 h 89"/>
                <a:gd name="T74" fmla="*/ 59 w 111"/>
                <a:gd name="T75" fmla="*/ 44 h 89"/>
                <a:gd name="T76" fmla="*/ 63 w 111"/>
                <a:gd name="T77" fmla="*/ 48 h 89"/>
                <a:gd name="T78" fmla="*/ 67 w 111"/>
                <a:gd name="T79" fmla="*/ 48 h 89"/>
                <a:gd name="T80" fmla="*/ 70 w 111"/>
                <a:gd name="T81" fmla="*/ 48 h 89"/>
                <a:gd name="T82" fmla="*/ 74 w 111"/>
                <a:gd name="T83" fmla="*/ 52 h 89"/>
                <a:gd name="T84" fmla="*/ 82 w 111"/>
                <a:gd name="T85" fmla="*/ 56 h 89"/>
                <a:gd name="T86" fmla="*/ 85 w 111"/>
                <a:gd name="T87" fmla="*/ 63 h 89"/>
                <a:gd name="T88" fmla="*/ 93 w 111"/>
                <a:gd name="T89" fmla="*/ 67 h 89"/>
                <a:gd name="T90" fmla="*/ 96 w 111"/>
                <a:gd name="T91" fmla="*/ 70 h 89"/>
                <a:gd name="T92" fmla="*/ 96 w 111"/>
                <a:gd name="T93" fmla="*/ 70 h 89"/>
                <a:gd name="T94" fmla="*/ 104 w 111"/>
                <a:gd name="T95" fmla="*/ 78 h 89"/>
                <a:gd name="T96" fmla="*/ 104 w 111"/>
                <a:gd name="T97" fmla="*/ 81 h 89"/>
                <a:gd name="T98" fmla="*/ 108 w 111"/>
                <a:gd name="T99" fmla="*/ 81 h 89"/>
                <a:gd name="T100" fmla="*/ 111 w 111"/>
                <a:gd name="T101" fmla="*/ 81 h 89"/>
                <a:gd name="T102" fmla="*/ 111 w 111"/>
                <a:gd name="T103" fmla="*/ 85 h 89"/>
                <a:gd name="T104" fmla="*/ 108 w 111"/>
                <a:gd name="T105" fmla="*/ 89 h 89"/>
                <a:gd name="T106" fmla="*/ 100 w 111"/>
                <a:gd name="T10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1" h="89">
                  <a:moveTo>
                    <a:pt x="100" y="89"/>
                  </a:moveTo>
                  <a:lnTo>
                    <a:pt x="96" y="85"/>
                  </a:lnTo>
                  <a:lnTo>
                    <a:pt x="93" y="85"/>
                  </a:lnTo>
                  <a:lnTo>
                    <a:pt x="93" y="81"/>
                  </a:lnTo>
                  <a:lnTo>
                    <a:pt x="93" y="81"/>
                  </a:lnTo>
                  <a:lnTo>
                    <a:pt x="89" y="74"/>
                  </a:lnTo>
                  <a:lnTo>
                    <a:pt x="85" y="74"/>
                  </a:lnTo>
                  <a:lnTo>
                    <a:pt x="82" y="70"/>
                  </a:lnTo>
                  <a:lnTo>
                    <a:pt x="78" y="70"/>
                  </a:lnTo>
                  <a:lnTo>
                    <a:pt x="78" y="67"/>
                  </a:lnTo>
                  <a:lnTo>
                    <a:pt x="74" y="67"/>
                  </a:lnTo>
                  <a:lnTo>
                    <a:pt x="74" y="67"/>
                  </a:lnTo>
                  <a:lnTo>
                    <a:pt x="67" y="67"/>
                  </a:lnTo>
                  <a:lnTo>
                    <a:pt x="67" y="63"/>
                  </a:lnTo>
                  <a:lnTo>
                    <a:pt x="63" y="59"/>
                  </a:lnTo>
                  <a:lnTo>
                    <a:pt x="59" y="59"/>
                  </a:lnTo>
                  <a:lnTo>
                    <a:pt x="56" y="56"/>
                  </a:lnTo>
                  <a:lnTo>
                    <a:pt x="52" y="56"/>
                  </a:lnTo>
                  <a:lnTo>
                    <a:pt x="48" y="56"/>
                  </a:lnTo>
                  <a:lnTo>
                    <a:pt x="48" y="56"/>
                  </a:lnTo>
                  <a:lnTo>
                    <a:pt x="45" y="52"/>
                  </a:lnTo>
                  <a:lnTo>
                    <a:pt x="41" y="52"/>
                  </a:lnTo>
                  <a:lnTo>
                    <a:pt x="41" y="52"/>
                  </a:lnTo>
                  <a:lnTo>
                    <a:pt x="37" y="52"/>
                  </a:lnTo>
                  <a:lnTo>
                    <a:pt x="33" y="52"/>
                  </a:lnTo>
                  <a:lnTo>
                    <a:pt x="30" y="56"/>
                  </a:lnTo>
                  <a:lnTo>
                    <a:pt x="30" y="56"/>
                  </a:lnTo>
                  <a:lnTo>
                    <a:pt x="22" y="52"/>
                  </a:lnTo>
                  <a:lnTo>
                    <a:pt x="22" y="52"/>
                  </a:lnTo>
                  <a:lnTo>
                    <a:pt x="19" y="48"/>
                  </a:lnTo>
                  <a:lnTo>
                    <a:pt x="15" y="59"/>
                  </a:lnTo>
                  <a:lnTo>
                    <a:pt x="11" y="59"/>
                  </a:lnTo>
                  <a:lnTo>
                    <a:pt x="11" y="59"/>
                  </a:lnTo>
                  <a:lnTo>
                    <a:pt x="8" y="59"/>
                  </a:lnTo>
                  <a:lnTo>
                    <a:pt x="4" y="59"/>
                  </a:lnTo>
                  <a:lnTo>
                    <a:pt x="4" y="56"/>
                  </a:lnTo>
                  <a:lnTo>
                    <a:pt x="0" y="48"/>
                  </a:lnTo>
                  <a:lnTo>
                    <a:pt x="4" y="44"/>
                  </a:lnTo>
                  <a:lnTo>
                    <a:pt x="4" y="44"/>
                  </a:lnTo>
                  <a:lnTo>
                    <a:pt x="4" y="41"/>
                  </a:lnTo>
                  <a:lnTo>
                    <a:pt x="8" y="37"/>
                  </a:lnTo>
                  <a:lnTo>
                    <a:pt x="8" y="30"/>
                  </a:lnTo>
                  <a:lnTo>
                    <a:pt x="11" y="26"/>
                  </a:lnTo>
                  <a:lnTo>
                    <a:pt x="11" y="26"/>
                  </a:lnTo>
                  <a:lnTo>
                    <a:pt x="11" y="22"/>
                  </a:lnTo>
                  <a:lnTo>
                    <a:pt x="8" y="22"/>
                  </a:lnTo>
                  <a:lnTo>
                    <a:pt x="11" y="18"/>
                  </a:lnTo>
                  <a:lnTo>
                    <a:pt x="11" y="15"/>
                  </a:lnTo>
                  <a:lnTo>
                    <a:pt x="11" y="15"/>
                  </a:lnTo>
                  <a:lnTo>
                    <a:pt x="15" y="15"/>
                  </a:lnTo>
                  <a:lnTo>
                    <a:pt x="19" y="15"/>
                  </a:lnTo>
                  <a:lnTo>
                    <a:pt x="15" y="11"/>
                  </a:lnTo>
                  <a:lnTo>
                    <a:pt x="15" y="11"/>
                  </a:lnTo>
                  <a:lnTo>
                    <a:pt x="19" y="11"/>
                  </a:lnTo>
                  <a:lnTo>
                    <a:pt x="22" y="7"/>
                  </a:lnTo>
                  <a:lnTo>
                    <a:pt x="26" y="7"/>
                  </a:lnTo>
                  <a:lnTo>
                    <a:pt x="26" y="7"/>
                  </a:lnTo>
                  <a:lnTo>
                    <a:pt x="30" y="7"/>
                  </a:lnTo>
                  <a:lnTo>
                    <a:pt x="33" y="4"/>
                  </a:lnTo>
                  <a:lnTo>
                    <a:pt x="33" y="0"/>
                  </a:lnTo>
                  <a:lnTo>
                    <a:pt x="33" y="0"/>
                  </a:lnTo>
                  <a:lnTo>
                    <a:pt x="37" y="4"/>
                  </a:lnTo>
                  <a:lnTo>
                    <a:pt x="45" y="22"/>
                  </a:lnTo>
                  <a:lnTo>
                    <a:pt x="48" y="33"/>
                  </a:lnTo>
                  <a:lnTo>
                    <a:pt x="48" y="33"/>
                  </a:lnTo>
                  <a:lnTo>
                    <a:pt x="48" y="37"/>
                  </a:lnTo>
                  <a:lnTo>
                    <a:pt x="48" y="37"/>
                  </a:lnTo>
                  <a:lnTo>
                    <a:pt x="52" y="37"/>
                  </a:lnTo>
                  <a:lnTo>
                    <a:pt x="52" y="41"/>
                  </a:lnTo>
                  <a:lnTo>
                    <a:pt x="56" y="44"/>
                  </a:lnTo>
                  <a:lnTo>
                    <a:pt x="56" y="48"/>
                  </a:lnTo>
                  <a:lnTo>
                    <a:pt x="56" y="44"/>
                  </a:lnTo>
                  <a:lnTo>
                    <a:pt x="56" y="44"/>
                  </a:lnTo>
                  <a:lnTo>
                    <a:pt x="56" y="41"/>
                  </a:lnTo>
                  <a:lnTo>
                    <a:pt x="56" y="41"/>
                  </a:lnTo>
                  <a:lnTo>
                    <a:pt x="59" y="44"/>
                  </a:lnTo>
                  <a:lnTo>
                    <a:pt x="59" y="44"/>
                  </a:lnTo>
                  <a:lnTo>
                    <a:pt x="63" y="48"/>
                  </a:lnTo>
                  <a:lnTo>
                    <a:pt x="63" y="48"/>
                  </a:lnTo>
                  <a:lnTo>
                    <a:pt x="67" y="48"/>
                  </a:lnTo>
                  <a:lnTo>
                    <a:pt x="67" y="48"/>
                  </a:lnTo>
                  <a:lnTo>
                    <a:pt x="70" y="48"/>
                  </a:lnTo>
                  <a:lnTo>
                    <a:pt x="70" y="48"/>
                  </a:lnTo>
                  <a:lnTo>
                    <a:pt x="74" y="52"/>
                  </a:lnTo>
                  <a:lnTo>
                    <a:pt x="74" y="52"/>
                  </a:lnTo>
                  <a:lnTo>
                    <a:pt x="82" y="56"/>
                  </a:lnTo>
                  <a:lnTo>
                    <a:pt x="82" y="56"/>
                  </a:lnTo>
                  <a:lnTo>
                    <a:pt x="85" y="63"/>
                  </a:lnTo>
                  <a:lnTo>
                    <a:pt x="89" y="67"/>
                  </a:lnTo>
                  <a:lnTo>
                    <a:pt x="93" y="67"/>
                  </a:lnTo>
                  <a:lnTo>
                    <a:pt x="96" y="70"/>
                  </a:lnTo>
                  <a:lnTo>
                    <a:pt x="96" y="70"/>
                  </a:lnTo>
                  <a:lnTo>
                    <a:pt x="96" y="67"/>
                  </a:lnTo>
                  <a:lnTo>
                    <a:pt x="96" y="70"/>
                  </a:lnTo>
                  <a:lnTo>
                    <a:pt x="100" y="74"/>
                  </a:lnTo>
                  <a:lnTo>
                    <a:pt x="104" y="78"/>
                  </a:lnTo>
                  <a:lnTo>
                    <a:pt x="104" y="78"/>
                  </a:lnTo>
                  <a:lnTo>
                    <a:pt x="104" y="81"/>
                  </a:lnTo>
                  <a:lnTo>
                    <a:pt x="104" y="81"/>
                  </a:lnTo>
                  <a:lnTo>
                    <a:pt x="108" y="81"/>
                  </a:lnTo>
                  <a:lnTo>
                    <a:pt x="108" y="85"/>
                  </a:lnTo>
                  <a:lnTo>
                    <a:pt x="111" y="81"/>
                  </a:lnTo>
                  <a:lnTo>
                    <a:pt x="111" y="85"/>
                  </a:lnTo>
                  <a:lnTo>
                    <a:pt x="111" y="85"/>
                  </a:lnTo>
                  <a:lnTo>
                    <a:pt x="108" y="85"/>
                  </a:lnTo>
                  <a:lnTo>
                    <a:pt x="108" y="89"/>
                  </a:lnTo>
                  <a:lnTo>
                    <a:pt x="104" y="89"/>
                  </a:lnTo>
                  <a:lnTo>
                    <a:pt x="100" y="8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05" name="Freeform 102"/>
            <p:cNvSpPr/>
            <p:nvPr/>
          </p:nvSpPr>
          <p:spPr bwMode="auto">
            <a:xfrm>
              <a:off x="5179510" y="2932796"/>
              <a:ext cx="28306" cy="33452"/>
            </a:xfrm>
            <a:custGeom>
              <a:avLst/>
              <a:gdLst>
                <a:gd name="T0" fmla="*/ 18 w 22"/>
                <a:gd name="T1" fmla="*/ 26 h 26"/>
                <a:gd name="T2" fmla="*/ 15 w 22"/>
                <a:gd name="T3" fmla="*/ 22 h 26"/>
                <a:gd name="T4" fmla="*/ 11 w 22"/>
                <a:gd name="T5" fmla="*/ 22 h 26"/>
                <a:gd name="T6" fmla="*/ 7 w 22"/>
                <a:gd name="T7" fmla="*/ 26 h 26"/>
                <a:gd name="T8" fmla="*/ 0 w 22"/>
                <a:gd name="T9" fmla="*/ 26 h 26"/>
                <a:gd name="T10" fmla="*/ 0 w 22"/>
                <a:gd name="T11" fmla="*/ 26 h 26"/>
                <a:gd name="T12" fmla="*/ 0 w 22"/>
                <a:gd name="T13" fmla="*/ 22 h 26"/>
                <a:gd name="T14" fmla="*/ 0 w 22"/>
                <a:gd name="T15" fmla="*/ 19 h 26"/>
                <a:gd name="T16" fmla="*/ 3 w 22"/>
                <a:gd name="T17" fmla="*/ 15 h 26"/>
                <a:gd name="T18" fmla="*/ 3 w 22"/>
                <a:gd name="T19" fmla="*/ 11 h 26"/>
                <a:gd name="T20" fmla="*/ 3 w 22"/>
                <a:gd name="T21" fmla="*/ 8 h 26"/>
                <a:gd name="T22" fmla="*/ 3 w 22"/>
                <a:gd name="T23" fmla="*/ 4 h 26"/>
                <a:gd name="T24" fmla="*/ 11 w 22"/>
                <a:gd name="T25" fmla="*/ 4 h 26"/>
                <a:gd name="T26" fmla="*/ 15 w 22"/>
                <a:gd name="T27" fmla="*/ 4 h 26"/>
                <a:gd name="T28" fmla="*/ 15 w 22"/>
                <a:gd name="T29" fmla="*/ 0 h 26"/>
                <a:gd name="T30" fmla="*/ 18 w 22"/>
                <a:gd name="T31" fmla="*/ 0 h 26"/>
                <a:gd name="T32" fmla="*/ 18 w 22"/>
                <a:gd name="T33" fmla="*/ 0 h 26"/>
                <a:gd name="T34" fmla="*/ 18 w 22"/>
                <a:gd name="T35" fmla="*/ 0 h 26"/>
                <a:gd name="T36" fmla="*/ 22 w 22"/>
                <a:gd name="T37" fmla="*/ 4 h 26"/>
                <a:gd name="T38" fmla="*/ 22 w 22"/>
                <a:gd name="T39" fmla="*/ 4 h 26"/>
                <a:gd name="T40" fmla="*/ 22 w 22"/>
                <a:gd name="T41" fmla="*/ 4 h 26"/>
                <a:gd name="T42" fmla="*/ 22 w 22"/>
                <a:gd name="T43" fmla="*/ 8 h 26"/>
                <a:gd name="T44" fmla="*/ 22 w 22"/>
                <a:gd name="T45" fmla="*/ 11 h 26"/>
                <a:gd name="T46" fmla="*/ 18 w 22"/>
                <a:gd name="T47" fmla="*/ 11 h 26"/>
                <a:gd name="T48" fmla="*/ 18 w 22"/>
                <a:gd name="T49" fmla="*/ 11 h 26"/>
                <a:gd name="T50" fmla="*/ 15 w 22"/>
                <a:gd name="T51" fmla="*/ 15 h 26"/>
                <a:gd name="T52" fmla="*/ 11 w 22"/>
                <a:gd name="T53" fmla="*/ 15 h 26"/>
                <a:gd name="T54" fmla="*/ 15 w 22"/>
                <a:gd name="T55" fmla="*/ 19 h 26"/>
                <a:gd name="T56" fmla="*/ 15 w 22"/>
                <a:gd name="T57" fmla="*/ 19 h 26"/>
                <a:gd name="T58" fmla="*/ 18 w 22"/>
                <a:gd name="T59" fmla="*/ 15 h 26"/>
                <a:gd name="T60" fmla="*/ 22 w 22"/>
                <a:gd name="T61" fmla="*/ 15 h 26"/>
                <a:gd name="T62" fmla="*/ 22 w 22"/>
                <a:gd name="T63" fmla="*/ 19 h 26"/>
                <a:gd name="T64" fmla="*/ 18 w 22"/>
                <a:gd name="T65" fmla="*/ 22 h 26"/>
                <a:gd name="T66" fmla="*/ 18 w 22"/>
                <a:gd name="T6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 h="26">
                  <a:moveTo>
                    <a:pt x="18" y="26"/>
                  </a:moveTo>
                  <a:lnTo>
                    <a:pt x="15" y="22"/>
                  </a:lnTo>
                  <a:lnTo>
                    <a:pt x="11" y="22"/>
                  </a:lnTo>
                  <a:lnTo>
                    <a:pt x="7" y="26"/>
                  </a:lnTo>
                  <a:lnTo>
                    <a:pt x="0" y="26"/>
                  </a:lnTo>
                  <a:lnTo>
                    <a:pt x="0" y="26"/>
                  </a:lnTo>
                  <a:lnTo>
                    <a:pt x="0" y="22"/>
                  </a:lnTo>
                  <a:lnTo>
                    <a:pt x="0" y="19"/>
                  </a:lnTo>
                  <a:lnTo>
                    <a:pt x="3" y="15"/>
                  </a:lnTo>
                  <a:lnTo>
                    <a:pt x="3" y="11"/>
                  </a:lnTo>
                  <a:lnTo>
                    <a:pt x="3" y="8"/>
                  </a:lnTo>
                  <a:lnTo>
                    <a:pt x="3" y="4"/>
                  </a:lnTo>
                  <a:lnTo>
                    <a:pt x="11" y="4"/>
                  </a:lnTo>
                  <a:lnTo>
                    <a:pt x="15" y="4"/>
                  </a:lnTo>
                  <a:lnTo>
                    <a:pt x="15" y="0"/>
                  </a:lnTo>
                  <a:lnTo>
                    <a:pt x="18" y="0"/>
                  </a:lnTo>
                  <a:lnTo>
                    <a:pt x="18" y="0"/>
                  </a:lnTo>
                  <a:lnTo>
                    <a:pt x="18" y="0"/>
                  </a:lnTo>
                  <a:lnTo>
                    <a:pt x="22" y="4"/>
                  </a:lnTo>
                  <a:lnTo>
                    <a:pt x="22" y="4"/>
                  </a:lnTo>
                  <a:lnTo>
                    <a:pt x="22" y="4"/>
                  </a:lnTo>
                  <a:lnTo>
                    <a:pt x="22" y="8"/>
                  </a:lnTo>
                  <a:lnTo>
                    <a:pt x="22" y="11"/>
                  </a:lnTo>
                  <a:lnTo>
                    <a:pt x="18" y="11"/>
                  </a:lnTo>
                  <a:lnTo>
                    <a:pt x="18" y="11"/>
                  </a:lnTo>
                  <a:lnTo>
                    <a:pt x="15" y="15"/>
                  </a:lnTo>
                  <a:lnTo>
                    <a:pt x="11" y="15"/>
                  </a:lnTo>
                  <a:lnTo>
                    <a:pt x="15" y="19"/>
                  </a:lnTo>
                  <a:lnTo>
                    <a:pt x="15" y="19"/>
                  </a:lnTo>
                  <a:lnTo>
                    <a:pt x="18" y="15"/>
                  </a:lnTo>
                  <a:lnTo>
                    <a:pt x="22" y="15"/>
                  </a:lnTo>
                  <a:lnTo>
                    <a:pt x="22" y="19"/>
                  </a:lnTo>
                  <a:lnTo>
                    <a:pt x="18" y="22"/>
                  </a:lnTo>
                  <a:lnTo>
                    <a:pt x="18" y="2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06" name="Freeform 103"/>
            <p:cNvSpPr/>
            <p:nvPr/>
          </p:nvSpPr>
          <p:spPr bwMode="auto">
            <a:xfrm>
              <a:off x="5165357" y="2946948"/>
              <a:ext cx="213581" cy="258613"/>
            </a:xfrm>
            <a:custGeom>
              <a:avLst/>
              <a:gdLst>
                <a:gd name="T0" fmla="*/ 14 w 166"/>
                <a:gd name="T1" fmla="*/ 115 h 201"/>
                <a:gd name="T2" fmla="*/ 29 w 166"/>
                <a:gd name="T3" fmla="*/ 112 h 201"/>
                <a:gd name="T4" fmla="*/ 40 w 166"/>
                <a:gd name="T5" fmla="*/ 104 h 201"/>
                <a:gd name="T6" fmla="*/ 55 w 166"/>
                <a:gd name="T7" fmla="*/ 104 h 201"/>
                <a:gd name="T8" fmla="*/ 96 w 166"/>
                <a:gd name="T9" fmla="*/ 56 h 201"/>
                <a:gd name="T10" fmla="*/ 37 w 166"/>
                <a:gd name="T11" fmla="*/ 41 h 201"/>
                <a:gd name="T12" fmla="*/ 33 w 166"/>
                <a:gd name="T13" fmla="*/ 30 h 201"/>
                <a:gd name="T14" fmla="*/ 29 w 166"/>
                <a:gd name="T15" fmla="*/ 11 h 201"/>
                <a:gd name="T16" fmla="*/ 33 w 166"/>
                <a:gd name="T17" fmla="*/ 8 h 201"/>
                <a:gd name="T18" fmla="*/ 48 w 166"/>
                <a:gd name="T19" fmla="*/ 23 h 201"/>
                <a:gd name="T20" fmla="*/ 59 w 166"/>
                <a:gd name="T21" fmla="*/ 26 h 201"/>
                <a:gd name="T22" fmla="*/ 70 w 166"/>
                <a:gd name="T23" fmla="*/ 23 h 201"/>
                <a:gd name="T24" fmla="*/ 77 w 166"/>
                <a:gd name="T25" fmla="*/ 19 h 201"/>
                <a:gd name="T26" fmla="*/ 85 w 166"/>
                <a:gd name="T27" fmla="*/ 19 h 201"/>
                <a:gd name="T28" fmla="*/ 103 w 166"/>
                <a:gd name="T29" fmla="*/ 11 h 201"/>
                <a:gd name="T30" fmla="*/ 114 w 166"/>
                <a:gd name="T31" fmla="*/ 11 h 201"/>
                <a:gd name="T32" fmla="*/ 125 w 166"/>
                <a:gd name="T33" fmla="*/ 11 h 201"/>
                <a:gd name="T34" fmla="*/ 137 w 166"/>
                <a:gd name="T35" fmla="*/ 8 h 201"/>
                <a:gd name="T36" fmla="*/ 144 w 166"/>
                <a:gd name="T37" fmla="*/ 8 h 201"/>
                <a:gd name="T38" fmla="*/ 155 w 166"/>
                <a:gd name="T39" fmla="*/ 4 h 201"/>
                <a:gd name="T40" fmla="*/ 155 w 166"/>
                <a:gd name="T41" fmla="*/ 0 h 201"/>
                <a:gd name="T42" fmla="*/ 159 w 166"/>
                <a:gd name="T43" fmla="*/ 0 h 201"/>
                <a:gd name="T44" fmla="*/ 166 w 166"/>
                <a:gd name="T45" fmla="*/ 0 h 201"/>
                <a:gd name="T46" fmla="*/ 163 w 166"/>
                <a:gd name="T47" fmla="*/ 8 h 201"/>
                <a:gd name="T48" fmla="*/ 166 w 166"/>
                <a:gd name="T49" fmla="*/ 11 h 201"/>
                <a:gd name="T50" fmla="*/ 163 w 166"/>
                <a:gd name="T51" fmla="*/ 15 h 201"/>
                <a:gd name="T52" fmla="*/ 163 w 166"/>
                <a:gd name="T53" fmla="*/ 23 h 201"/>
                <a:gd name="T54" fmla="*/ 166 w 166"/>
                <a:gd name="T55" fmla="*/ 23 h 201"/>
                <a:gd name="T56" fmla="*/ 166 w 166"/>
                <a:gd name="T57" fmla="*/ 26 h 201"/>
                <a:gd name="T58" fmla="*/ 159 w 166"/>
                <a:gd name="T59" fmla="*/ 30 h 201"/>
                <a:gd name="T60" fmla="*/ 159 w 166"/>
                <a:gd name="T61" fmla="*/ 37 h 201"/>
                <a:gd name="T62" fmla="*/ 151 w 166"/>
                <a:gd name="T63" fmla="*/ 56 h 201"/>
                <a:gd name="T64" fmla="*/ 144 w 166"/>
                <a:gd name="T65" fmla="*/ 60 h 201"/>
                <a:gd name="T66" fmla="*/ 140 w 166"/>
                <a:gd name="T67" fmla="*/ 67 h 201"/>
                <a:gd name="T68" fmla="*/ 125 w 166"/>
                <a:gd name="T69" fmla="*/ 93 h 201"/>
                <a:gd name="T70" fmla="*/ 114 w 166"/>
                <a:gd name="T71" fmla="*/ 112 h 201"/>
                <a:gd name="T72" fmla="*/ 81 w 166"/>
                <a:gd name="T73" fmla="*/ 141 h 201"/>
                <a:gd name="T74" fmla="*/ 63 w 166"/>
                <a:gd name="T75" fmla="*/ 152 h 201"/>
                <a:gd name="T76" fmla="*/ 44 w 166"/>
                <a:gd name="T77" fmla="*/ 167 h 201"/>
                <a:gd name="T78" fmla="*/ 33 w 166"/>
                <a:gd name="T79" fmla="*/ 178 h 201"/>
                <a:gd name="T80" fmla="*/ 26 w 166"/>
                <a:gd name="T81" fmla="*/ 186 h 201"/>
                <a:gd name="T82" fmla="*/ 0 w 166"/>
                <a:gd name="T83" fmla="*/ 190 h 201"/>
                <a:gd name="T84" fmla="*/ 14 w 166"/>
                <a:gd name="T85" fmla="*/ 11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6" h="201">
                  <a:moveTo>
                    <a:pt x="14" y="119"/>
                  </a:moveTo>
                  <a:lnTo>
                    <a:pt x="14" y="119"/>
                  </a:lnTo>
                  <a:lnTo>
                    <a:pt x="14" y="115"/>
                  </a:lnTo>
                  <a:lnTo>
                    <a:pt x="22" y="115"/>
                  </a:lnTo>
                  <a:lnTo>
                    <a:pt x="26" y="115"/>
                  </a:lnTo>
                  <a:lnTo>
                    <a:pt x="29" y="112"/>
                  </a:lnTo>
                  <a:lnTo>
                    <a:pt x="33" y="112"/>
                  </a:lnTo>
                  <a:lnTo>
                    <a:pt x="37" y="108"/>
                  </a:lnTo>
                  <a:lnTo>
                    <a:pt x="40" y="104"/>
                  </a:lnTo>
                  <a:lnTo>
                    <a:pt x="40" y="104"/>
                  </a:lnTo>
                  <a:lnTo>
                    <a:pt x="44" y="104"/>
                  </a:lnTo>
                  <a:lnTo>
                    <a:pt x="55" y="104"/>
                  </a:lnTo>
                  <a:lnTo>
                    <a:pt x="66" y="104"/>
                  </a:lnTo>
                  <a:lnTo>
                    <a:pt x="118" y="56"/>
                  </a:lnTo>
                  <a:lnTo>
                    <a:pt x="96" y="56"/>
                  </a:lnTo>
                  <a:lnTo>
                    <a:pt x="48" y="45"/>
                  </a:lnTo>
                  <a:lnTo>
                    <a:pt x="44" y="41"/>
                  </a:lnTo>
                  <a:lnTo>
                    <a:pt x="37" y="41"/>
                  </a:lnTo>
                  <a:lnTo>
                    <a:pt x="37" y="34"/>
                  </a:lnTo>
                  <a:lnTo>
                    <a:pt x="37" y="30"/>
                  </a:lnTo>
                  <a:lnTo>
                    <a:pt x="33" y="30"/>
                  </a:lnTo>
                  <a:lnTo>
                    <a:pt x="29" y="23"/>
                  </a:lnTo>
                  <a:lnTo>
                    <a:pt x="26" y="15"/>
                  </a:lnTo>
                  <a:lnTo>
                    <a:pt x="29" y="11"/>
                  </a:lnTo>
                  <a:lnTo>
                    <a:pt x="33" y="8"/>
                  </a:lnTo>
                  <a:lnTo>
                    <a:pt x="33" y="8"/>
                  </a:lnTo>
                  <a:lnTo>
                    <a:pt x="33" y="8"/>
                  </a:lnTo>
                  <a:lnTo>
                    <a:pt x="44" y="19"/>
                  </a:lnTo>
                  <a:lnTo>
                    <a:pt x="44" y="23"/>
                  </a:lnTo>
                  <a:lnTo>
                    <a:pt x="48" y="23"/>
                  </a:lnTo>
                  <a:lnTo>
                    <a:pt x="51" y="26"/>
                  </a:lnTo>
                  <a:lnTo>
                    <a:pt x="55" y="26"/>
                  </a:lnTo>
                  <a:lnTo>
                    <a:pt x="59" y="26"/>
                  </a:lnTo>
                  <a:lnTo>
                    <a:pt x="63" y="23"/>
                  </a:lnTo>
                  <a:lnTo>
                    <a:pt x="66" y="23"/>
                  </a:lnTo>
                  <a:lnTo>
                    <a:pt x="70" y="23"/>
                  </a:lnTo>
                  <a:lnTo>
                    <a:pt x="74" y="15"/>
                  </a:lnTo>
                  <a:lnTo>
                    <a:pt x="77" y="15"/>
                  </a:lnTo>
                  <a:lnTo>
                    <a:pt x="77" y="19"/>
                  </a:lnTo>
                  <a:lnTo>
                    <a:pt x="81" y="19"/>
                  </a:lnTo>
                  <a:lnTo>
                    <a:pt x="81" y="15"/>
                  </a:lnTo>
                  <a:lnTo>
                    <a:pt x="85" y="19"/>
                  </a:lnTo>
                  <a:lnTo>
                    <a:pt x="92" y="19"/>
                  </a:lnTo>
                  <a:lnTo>
                    <a:pt x="100" y="11"/>
                  </a:lnTo>
                  <a:lnTo>
                    <a:pt x="103" y="11"/>
                  </a:lnTo>
                  <a:lnTo>
                    <a:pt x="107" y="11"/>
                  </a:lnTo>
                  <a:lnTo>
                    <a:pt x="111" y="11"/>
                  </a:lnTo>
                  <a:lnTo>
                    <a:pt x="114" y="11"/>
                  </a:lnTo>
                  <a:lnTo>
                    <a:pt x="118" y="11"/>
                  </a:lnTo>
                  <a:lnTo>
                    <a:pt x="125" y="11"/>
                  </a:lnTo>
                  <a:lnTo>
                    <a:pt x="125" y="11"/>
                  </a:lnTo>
                  <a:lnTo>
                    <a:pt x="125" y="11"/>
                  </a:lnTo>
                  <a:lnTo>
                    <a:pt x="137" y="8"/>
                  </a:lnTo>
                  <a:lnTo>
                    <a:pt x="137" y="8"/>
                  </a:lnTo>
                  <a:lnTo>
                    <a:pt x="144" y="8"/>
                  </a:lnTo>
                  <a:lnTo>
                    <a:pt x="144" y="8"/>
                  </a:lnTo>
                  <a:lnTo>
                    <a:pt x="144" y="8"/>
                  </a:lnTo>
                  <a:lnTo>
                    <a:pt x="151" y="8"/>
                  </a:lnTo>
                  <a:lnTo>
                    <a:pt x="151" y="4"/>
                  </a:lnTo>
                  <a:lnTo>
                    <a:pt x="155" y="4"/>
                  </a:lnTo>
                  <a:lnTo>
                    <a:pt x="155" y="0"/>
                  </a:lnTo>
                  <a:lnTo>
                    <a:pt x="155" y="0"/>
                  </a:lnTo>
                  <a:lnTo>
                    <a:pt x="155" y="0"/>
                  </a:lnTo>
                  <a:lnTo>
                    <a:pt x="159" y="0"/>
                  </a:lnTo>
                  <a:lnTo>
                    <a:pt x="159" y="0"/>
                  </a:lnTo>
                  <a:lnTo>
                    <a:pt x="159" y="0"/>
                  </a:lnTo>
                  <a:lnTo>
                    <a:pt x="163" y="0"/>
                  </a:lnTo>
                  <a:lnTo>
                    <a:pt x="166" y="0"/>
                  </a:lnTo>
                  <a:lnTo>
                    <a:pt x="166" y="0"/>
                  </a:lnTo>
                  <a:lnTo>
                    <a:pt x="166" y="4"/>
                  </a:lnTo>
                  <a:lnTo>
                    <a:pt x="163" y="8"/>
                  </a:lnTo>
                  <a:lnTo>
                    <a:pt x="163" y="8"/>
                  </a:lnTo>
                  <a:lnTo>
                    <a:pt x="163" y="11"/>
                  </a:lnTo>
                  <a:lnTo>
                    <a:pt x="163" y="11"/>
                  </a:lnTo>
                  <a:lnTo>
                    <a:pt x="166" y="11"/>
                  </a:lnTo>
                  <a:lnTo>
                    <a:pt x="166" y="11"/>
                  </a:lnTo>
                  <a:lnTo>
                    <a:pt x="163" y="15"/>
                  </a:lnTo>
                  <a:lnTo>
                    <a:pt x="163" y="15"/>
                  </a:lnTo>
                  <a:lnTo>
                    <a:pt x="163" y="19"/>
                  </a:lnTo>
                  <a:lnTo>
                    <a:pt x="163" y="23"/>
                  </a:lnTo>
                  <a:lnTo>
                    <a:pt x="163" y="23"/>
                  </a:lnTo>
                  <a:lnTo>
                    <a:pt x="166" y="23"/>
                  </a:lnTo>
                  <a:lnTo>
                    <a:pt x="166" y="23"/>
                  </a:lnTo>
                  <a:lnTo>
                    <a:pt x="166" y="23"/>
                  </a:lnTo>
                  <a:lnTo>
                    <a:pt x="166" y="26"/>
                  </a:lnTo>
                  <a:lnTo>
                    <a:pt x="166" y="26"/>
                  </a:lnTo>
                  <a:lnTo>
                    <a:pt x="166" y="26"/>
                  </a:lnTo>
                  <a:lnTo>
                    <a:pt x="163" y="26"/>
                  </a:lnTo>
                  <a:lnTo>
                    <a:pt x="163" y="26"/>
                  </a:lnTo>
                  <a:lnTo>
                    <a:pt x="159" y="30"/>
                  </a:lnTo>
                  <a:lnTo>
                    <a:pt x="163" y="30"/>
                  </a:lnTo>
                  <a:lnTo>
                    <a:pt x="159" y="34"/>
                  </a:lnTo>
                  <a:lnTo>
                    <a:pt x="159" y="37"/>
                  </a:lnTo>
                  <a:lnTo>
                    <a:pt x="159" y="41"/>
                  </a:lnTo>
                  <a:lnTo>
                    <a:pt x="155" y="49"/>
                  </a:lnTo>
                  <a:lnTo>
                    <a:pt x="151" y="56"/>
                  </a:lnTo>
                  <a:lnTo>
                    <a:pt x="148" y="56"/>
                  </a:lnTo>
                  <a:lnTo>
                    <a:pt x="148" y="56"/>
                  </a:lnTo>
                  <a:lnTo>
                    <a:pt x="144" y="60"/>
                  </a:lnTo>
                  <a:lnTo>
                    <a:pt x="144" y="63"/>
                  </a:lnTo>
                  <a:lnTo>
                    <a:pt x="144" y="63"/>
                  </a:lnTo>
                  <a:lnTo>
                    <a:pt x="140" y="67"/>
                  </a:lnTo>
                  <a:lnTo>
                    <a:pt x="133" y="82"/>
                  </a:lnTo>
                  <a:lnTo>
                    <a:pt x="133" y="86"/>
                  </a:lnTo>
                  <a:lnTo>
                    <a:pt x="125" y="93"/>
                  </a:lnTo>
                  <a:lnTo>
                    <a:pt x="125" y="97"/>
                  </a:lnTo>
                  <a:lnTo>
                    <a:pt x="114" y="112"/>
                  </a:lnTo>
                  <a:lnTo>
                    <a:pt x="114" y="112"/>
                  </a:lnTo>
                  <a:lnTo>
                    <a:pt x="107" y="119"/>
                  </a:lnTo>
                  <a:lnTo>
                    <a:pt x="100" y="126"/>
                  </a:lnTo>
                  <a:lnTo>
                    <a:pt x="81" y="141"/>
                  </a:lnTo>
                  <a:lnTo>
                    <a:pt x="74" y="149"/>
                  </a:lnTo>
                  <a:lnTo>
                    <a:pt x="70" y="149"/>
                  </a:lnTo>
                  <a:lnTo>
                    <a:pt x="63" y="152"/>
                  </a:lnTo>
                  <a:lnTo>
                    <a:pt x="59" y="156"/>
                  </a:lnTo>
                  <a:lnTo>
                    <a:pt x="48" y="167"/>
                  </a:lnTo>
                  <a:lnTo>
                    <a:pt x="44" y="167"/>
                  </a:lnTo>
                  <a:lnTo>
                    <a:pt x="37" y="178"/>
                  </a:lnTo>
                  <a:lnTo>
                    <a:pt x="33" y="178"/>
                  </a:lnTo>
                  <a:lnTo>
                    <a:pt x="33" y="178"/>
                  </a:lnTo>
                  <a:lnTo>
                    <a:pt x="29" y="182"/>
                  </a:lnTo>
                  <a:lnTo>
                    <a:pt x="26" y="182"/>
                  </a:lnTo>
                  <a:lnTo>
                    <a:pt x="26" y="186"/>
                  </a:lnTo>
                  <a:lnTo>
                    <a:pt x="11" y="201"/>
                  </a:lnTo>
                  <a:lnTo>
                    <a:pt x="11" y="201"/>
                  </a:lnTo>
                  <a:lnTo>
                    <a:pt x="0" y="190"/>
                  </a:lnTo>
                  <a:lnTo>
                    <a:pt x="0" y="134"/>
                  </a:lnTo>
                  <a:lnTo>
                    <a:pt x="14" y="119"/>
                  </a:lnTo>
                  <a:lnTo>
                    <a:pt x="14" y="11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07" name="Freeform 104"/>
            <p:cNvSpPr/>
            <p:nvPr/>
          </p:nvSpPr>
          <p:spPr bwMode="auto">
            <a:xfrm>
              <a:off x="6579362" y="2770679"/>
              <a:ext cx="47606" cy="42459"/>
            </a:xfrm>
            <a:custGeom>
              <a:avLst/>
              <a:gdLst>
                <a:gd name="T0" fmla="*/ 9 w 10"/>
                <a:gd name="T1" fmla="*/ 0 h 9"/>
                <a:gd name="T2" fmla="*/ 8 w 10"/>
                <a:gd name="T3" fmla="*/ 0 h 9"/>
                <a:gd name="T4" fmla="*/ 8 w 10"/>
                <a:gd name="T5" fmla="*/ 1 h 9"/>
                <a:gd name="T6" fmla="*/ 7 w 10"/>
                <a:gd name="T7" fmla="*/ 0 h 9"/>
                <a:gd name="T8" fmla="*/ 6 w 10"/>
                <a:gd name="T9" fmla="*/ 0 h 9"/>
                <a:gd name="T10" fmla="*/ 6 w 10"/>
                <a:gd name="T11" fmla="*/ 0 h 9"/>
                <a:gd name="T12" fmla="*/ 5 w 10"/>
                <a:gd name="T13" fmla="*/ 1 h 9"/>
                <a:gd name="T14" fmla="*/ 4 w 10"/>
                <a:gd name="T15" fmla="*/ 1 h 9"/>
                <a:gd name="T16" fmla="*/ 3 w 10"/>
                <a:gd name="T17" fmla="*/ 1 h 9"/>
                <a:gd name="T18" fmla="*/ 3 w 10"/>
                <a:gd name="T19" fmla="*/ 1 h 9"/>
                <a:gd name="T20" fmla="*/ 2 w 10"/>
                <a:gd name="T21" fmla="*/ 2 h 9"/>
                <a:gd name="T22" fmla="*/ 1 w 10"/>
                <a:gd name="T23" fmla="*/ 3 h 9"/>
                <a:gd name="T24" fmla="*/ 0 w 10"/>
                <a:gd name="T25" fmla="*/ 4 h 9"/>
                <a:gd name="T26" fmla="*/ 0 w 10"/>
                <a:gd name="T27" fmla="*/ 4 h 9"/>
                <a:gd name="T28" fmla="*/ 0 w 10"/>
                <a:gd name="T29" fmla="*/ 6 h 9"/>
                <a:gd name="T30" fmla="*/ 1 w 10"/>
                <a:gd name="T31" fmla="*/ 7 h 9"/>
                <a:gd name="T32" fmla="*/ 1 w 10"/>
                <a:gd name="T33" fmla="*/ 7 h 9"/>
                <a:gd name="T34" fmla="*/ 2 w 10"/>
                <a:gd name="T35" fmla="*/ 8 h 9"/>
                <a:gd name="T36" fmla="*/ 3 w 10"/>
                <a:gd name="T37" fmla="*/ 8 h 9"/>
                <a:gd name="T38" fmla="*/ 3 w 10"/>
                <a:gd name="T39" fmla="*/ 8 h 9"/>
                <a:gd name="T40" fmla="*/ 4 w 10"/>
                <a:gd name="T41" fmla="*/ 8 h 9"/>
                <a:gd name="T42" fmla="*/ 5 w 10"/>
                <a:gd name="T43" fmla="*/ 9 h 9"/>
                <a:gd name="T44" fmla="*/ 5 w 10"/>
                <a:gd name="T45" fmla="*/ 8 h 9"/>
                <a:gd name="T46" fmla="*/ 5 w 10"/>
                <a:gd name="T47" fmla="*/ 8 h 9"/>
                <a:gd name="T48" fmla="*/ 6 w 10"/>
                <a:gd name="T49" fmla="*/ 7 h 9"/>
                <a:gd name="T50" fmla="*/ 7 w 10"/>
                <a:gd name="T51" fmla="*/ 8 h 9"/>
                <a:gd name="T52" fmla="*/ 7 w 10"/>
                <a:gd name="T53" fmla="*/ 7 h 9"/>
                <a:gd name="T54" fmla="*/ 7 w 10"/>
                <a:gd name="T55" fmla="*/ 7 h 9"/>
                <a:gd name="T56" fmla="*/ 8 w 10"/>
                <a:gd name="T57" fmla="*/ 6 h 9"/>
                <a:gd name="T58" fmla="*/ 9 w 10"/>
                <a:gd name="T59" fmla="*/ 6 h 9"/>
                <a:gd name="T60" fmla="*/ 9 w 10"/>
                <a:gd name="T61" fmla="*/ 5 h 9"/>
                <a:gd name="T62" fmla="*/ 9 w 10"/>
                <a:gd name="T63" fmla="*/ 4 h 9"/>
                <a:gd name="T64" fmla="*/ 10 w 10"/>
                <a:gd name="T65" fmla="*/ 4 h 9"/>
                <a:gd name="T66" fmla="*/ 10 w 10"/>
                <a:gd name="T67" fmla="*/ 3 h 9"/>
                <a:gd name="T68" fmla="*/ 10 w 10"/>
                <a:gd name="T69" fmla="*/ 2 h 9"/>
                <a:gd name="T70" fmla="*/ 10 w 10"/>
                <a:gd name="T71" fmla="*/ 1 h 9"/>
                <a:gd name="T72" fmla="*/ 9 w 10"/>
                <a:gd name="T7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 h="9">
                  <a:moveTo>
                    <a:pt x="9" y="0"/>
                  </a:moveTo>
                  <a:cubicBezTo>
                    <a:pt x="8" y="0"/>
                    <a:pt x="8" y="0"/>
                    <a:pt x="8" y="0"/>
                  </a:cubicBezTo>
                  <a:cubicBezTo>
                    <a:pt x="8" y="1"/>
                    <a:pt x="8" y="1"/>
                    <a:pt x="8" y="1"/>
                  </a:cubicBezTo>
                  <a:cubicBezTo>
                    <a:pt x="8" y="1"/>
                    <a:pt x="7" y="0"/>
                    <a:pt x="7" y="0"/>
                  </a:cubicBezTo>
                  <a:cubicBezTo>
                    <a:pt x="6" y="0"/>
                    <a:pt x="6" y="0"/>
                    <a:pt x="6" y="0"/>
                  </a:cubicBezTo>
                  <a:cubicBezTo>
                    <a:pt x="6" y="0"/>
                    <a:pt x="6" y="0"/>
                    <a:pt x="6" y="0"/>
                  </a:cubicBezTo>
                  <a:cubicBezTo>
                    <a:pt x="5" y="1"/>
                    <a:pt x="5" y="1"/>
                    <a:pt x="5" y="1"/>
                  </a:cubicBezTo>
                  <a:cubicBezTo>
                    <a:pt x="4" y="1"/>
                    <a:pt x="4" y="1"/>
                    <a:pt x="4" y="1"/>
                  </a:cubicBezTo>
                  <a:cubicBezTo>
                    <a:pt x="3" y="1"/>
                    <a:pt x="3" y="1"/>
                    <a:pt x="3" y="1"/>
                  </a:cubicBezTo>
                  <a:cubicBezTo>
                    <a:pt x="3" y="1"/>
                    <a:pt x="3" y="1"/>
                    <a:pt x="3" y="1"/>
                  </a:cubicBezTo>
                  <a:cubicBezTo>
                    <a:pt x="2" y="2"/>
                    <a:pt x="2" y="2"/>
                    <a:pt x="2" y="2"/>
                  </a:cubicBezTo>
                  <a:cubicBezTo>
                    <a:pt x="1" y="3"/>
                    <a:pt x="1" y="3"/>
                    <a:pt x="1" y="3"/>
                  </a:cubicBezTo>
                  <a:cubicBezTo>
                    <a:pt x="0" y="4"/>
                    <a:pt x="0" y="4"/>
                    <a:pt x="0" y="4"/>
                  </a:cubicBezTo>
                  <a:cubicBezTo>
                    <a:pt x="0" y="4"/>
                    <a:pt x="0" y="4"/>
                    <a:pt x="0" y="4"/>
                  </a:cubicBezTo>
                  <a:cubicBezTo>
                    <a:pt x="0" y="6"/>
                    <a:pt x="0" y="6"/>
                    <a:pt x="0" y="6"/>
                  </a:cubicBezTo>
                  <a:cubicBezTo>
                    <a:pt x="1" y="7"/>
                    <a:pt x="1" y="7"/>
                    <a:pt x="1" y="7"/>
                  </a:cubicBezTo>
                  <a:cubicBezTo>
                    <a:pt x="1" y="7"/>
                    <a:pt x="1" y="7"/>
                    <a:pt x="1" y="7"/>
                  </a:cubicBezTo>
                  <a:cubicBezTo>
                    <a:pt x="2" y="8"/>
                    <a:pt x="2" y="8"/>
                    <a:pt x="2" y="8"/>
                  </a:cubicBezTo>
                  <a:cubicBezTo>
                    <a:pt x="3" y="8"/>
                    <a:pt x="3" y="8"/>
                    <a:pt x="3" y="8"/>
                  </a:cubicBezTo>
                  <a:cubicBezTo>
                    <a:pt x="3" y="8"/>
                    <a:pt x="3" y="8"/>
                    <a:pt x="3" y="8"/>
                  </a:cubicBezTo>
                  <a:cubicBezTo>
                    <a:pt x="4" y="8"/>
                    <a:pt x="4" y="8"/>
                    <a:pt x="4" y="8"/>
                  </a:cubicBezTo>
                  <a:cubicBezTo>
                    <a:pt x="5" y="9"/>
                    <a:pt x="5" y="9"/>
                    <a:pt x="5" y="9"/>
                  </a:cubicBezTo>
                  <a:cubicBezTo>
                    <a:pt x="5" y="8"/>
                    <a:pt x="5" y="8"/>
                    <a:pt x="5" y="8"/>
                  </a:cubicBezTo>
                  <a:cubicBezTo>
                    <a:pt x="5" y="8"/>
                    <a:pt x="5" y="8"/>
                    <a:pt x="5" y="8"/>
                  </a:cubicBezTo>
                  <a:cubicBezTo>
                    <a:pt x="6" y="7"/>
                    <a:pt x="6" y="7"/>
                    <a:pt x="6" y="7"/>
                  </a:cubicBezTo>
                  <a:cubicBezTo>
                    <a:pt x="7" y="8"/>
                    <a:pt x="7" y="8"/>
                    <a:pt x="7" y="8"/>
                  </a:cubicBezTo>
                  <a:cubicBezTo>
                    <a:pt x="7" y="7"/>
                    <a:pt x="7" y="7"/>
                    <a:pt x="7" y="7"/>
                  </a:cubicBezTo>
                  <a:cubicBezTo>
                    <a:pt x="7" y="7"/>
                    <a:pt x="7" y="7"/>
                    <a:pt x="7" y="7"/>
                  </a:cubicBezTo>
                  <a:cubicBezTo>
                    <a:pt x="8" y="6"/>
                    <a:pt x="8" y="6"/>
                    <a:pt x="8" y="6"/>
                  </a:cubicBezTo>
                  <a:cubicBezTo>
                    <a:pt x="9" y="6"/>
                    <a:pt x="9" y="6"/>
                    <a:pt x="9" y="6"/>
                  </a:cubicBezTo>
                  <a:cubicBezTo>
                    <a:pt x="9" y="5"/>
                    <a:pt x="9" y="5"/>
                    <a:pt x="9" y="5"/>
                  </a:cubicBezTo>
                  <a:cubicBezTo>
                    <a:pt x="9" y="4"/>
                    <a:pt x="9" y="4"/>
                    <a:pt x="9" y="4"/>
                  </a:cubicBezTo>
                  <a:cubicBezTo>
                    <a:pt x="10" y="4"/>
                    <a:pt x="10" y="4"/>
                    <a:pt x="10" y="4"/>
                  </a:cubicBezTo>
                  <a:cubicBezTo>
                    <a:pt x="10" y="3"/>
                    <a:pt x="10" y="3"/>
                    <a:pt x="10" y="3"/>
                  </a:cubicBezTo>
                  <a:cubicBezTo>
                    <a:pt x="10" y="2"/>
                    <a:pt x="10" y="2"/>
                    <a:pt x="10" y="2"/>
                  </a:cubicBezTo>
                  <a:cubicBezTo>
                    <a:pt x="10" y="1"/>
                    <a:pt x="10" y="1"/>
                    <a:pt x="10" y="1"/>
                  </a:cubicBezTo>
                  <a:lnTo>
                    <a:pt x="9"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08" name="Freeform 105"/>
            <p:cNvSpPr/>
            <p:nvPr/>
          </p:nvSpPr>
          <p:spPr bwMode="auto">
            <a:xfrm>
              <a:off x="5655563" y="1893197"/>
              <a:ext cx="1295638" cy="872336"/>
            </a:xfrm>
            <a:custGeom>
              <a:avLst/>
              <a:gdLst>
                <a:gd name="T0" fmla="*/ 970 w 1007"/>
                <a:gd name="T1" fmla="*/ 118 h 678"/>
                <a:gd name="T2" fmla="*/ 937 w 1007"/>
                <a:gd name="T3" fmla="*/ 103 h 678"/>
                <a:gd name="T4" fmla="*/ 911 w 1007"/>
                <a:gd name="T5" fmla="*/ 85 h 678"/>
                <a:gd name="T6" fmla="*/ 874 w 1007"/>
                <a:gd name="T7" fmla="*/ 77 h 678"/>
                <a:gd name="T8" fmla="*/ 840 w 1007"/>
                <a:gd name="T9" fmla="*/ 33 h 678"/>
                <a:gd name="T10" fmla="*/ 815 w 1007"/>
                <a:gd name="T11" fmla="*/ 7 h 678"/>
                <a:gd name="T12" fmla="*/ 774 w 1007"/>
                <a:gd name="T13" fmla="*/ 0 h 678"/>
                <a:gd name="T14" fmla="*/ 733 w 1007"/>
                <a:gd name="T15" fmla="*/ 25 h 678"/>
                <a:gd name="T16" fmla="*/ 741 w 1007"/>
                <a:gd name="T17" fmla="*/ 66 h 678"/>
                <a:gd name="T18" fmla="*/ 711 w 1007"/>
                <a:gd name="T19" fmla="*/ 100 h 678"/>
                <a:gd name="T20" fmla="*/ 778 w 1007"/>
                <a:gd name="T21" fmla="*/ 159 h 678"/>
                <a:gd name="T22" fmla="*/ 733 w 1007"/>
                <a:gd name="T23" fmla="*/ 192 h 678"/>
                <a:gd name="T24" fmla="*/ 663 w 1007"/>
                <a:gd name="T25" fmla="*/ 226 h 678"/>
                <a:gd name="T26" fmla="*/ 578 w 1007"/>
                <a:gd name="T27" fmla="*/ 289 h 678"/>
                <a:gd name="T28" fmla="*/ 437 w 1007"/>
                <a:gd name="T29" fmla="*/ 274 h 678"/>
                <a:gd name="T30" fmla="*/ 374 w 1007"/>
                <a:gd name="T31" fmla="*/ 230 h 678"/>
                <a:gd name="T32" fmla="*/ 326 w 1007"/>
                <a:gd name="T33" fmla="*/ 185 h 678"/>
                <a:gd name="T34" fmla="*/ 281 w 1007"/>
                <a:gd name="T35" fmla="*/ 163 h 678"/>
                <a:gd name="T36" fmla="*/ 248 w 1007"/>
                <a:gd name="T37" fmla="*/ 166 h 678"/>
                <a:gd name="T38" fmla="*/ 204 w 1007"/>
                <a:gd name="T39" fmla="*/ 226 h 678"/>
                <a:gd name="T40" fmla="*/ 181 w 1007"/>
                <a:gd name="T41" fmla="*/ 252 h 678"/>
                <a:gd name="T42" fmla="*/ 137 w 1007"/>
                <a:gd name="T43" fmla="*/ 281 h 678"/>
                <a:gd name="T44" fmla="*/ 44 w 1007"/>
                <a:gd name="T45" fmla="*/ 296 h 678"/>
                <a:gd name="T46" fmla="*/ 30 w 1007"/>
                <a:gd name="T47" fmla="*/ 333 h 678"/>
                <a:gd name="T48" fmla="*/ 15 w 1007"/>
                <a:gd name="T49" fmla="*/ 382 h 678"/>
                <a:gd name="T50" fmla="*/ 48 w 1007"/>
                <a:gd name="T51" fmla="*/ 385 h 678"/>
                <a:gd name="T52" fmla="*/ 89 w 1007"/>
                <a:gd name="T53" fmla="*/ 400 h 678"/>
                <a:gd name="T54" fmla="*/ 148 w 1007"/>
                <a:gd name="T55" fmla="*/ 411 h 678"/>
                <a:gd name="T56" fmla="*/ 200 w 1007"/>
                <a:gd name="T57" fmla="*/ 482 h 678"/>
                <a:gd name="T58" fmla="*/ 237 w 1007"/>
                <a:gd name="T59" fmla="*/ 519 h 678"/>
                <a:gd name="T60" fmla="*/ 300 w 1007"/>
                <a:gd name="T61" fmla="*/ 534 h 678"/>
                <a:gd name="T62" fmla="*/ 370 w 1007"/>
                <a:gd name="T63" fmla="*/ 556 h 678"/>
                <a:gd name="T64" fmla="*/ 441 w 1007"/>
                <a:gd name="T65" fmla="*/ 549 h 678"/>
                <a:gd name="T66" fmla="*/ 500 w 1007"/>
                <a:gd name="T67" fmla="*/ 537 h 678"/>
                <a:gd name="T68" fmla="*/ 541 w 1007"/>
                <a:gd name="T69" fmla="*/ 589 h 678"/>
                <a:gd name="T70" fmla="*/ 548 w 1007"/>
                <a:gd name="T71" fmla="*/ 626 h 678"/>
                <a:gd name="T72" fmla="*/ 570 w 1007"/>
                <a:gd name="T73" fmla="*/ 660 h 678"/>
                <a:gd name="T74" fmla="*/ 611 w 1007"/>
                <a:gd name="T75" fmla="*/ 645 h 678"/>
                <a:gd name="T76" fmla="*/ 663 w 1007"/>
                <a:gd name="T77" fmla="*/ 634 h 678"/>
                <a:gd name="T78" fmla="*/ 711 w 1007"/>
                <a:gd name="T79" fmla="*/ 660 h 678"/>
                <a:gd name="T80" fmla="*/ 737 w 1007"/>
                <a:gd name="T81" fmla="*/ 678 h 678"/>
                <a:gd name="T82" fmla="*/ 748 w 1007"/>
                <a:gd name="T83" fmla="*/ 664 h 678"/>
                <a:gd name="T84" fmla="*/ 789 w 1007"/>
                <a:gd name="T85" fmla="*/ 641 h 678"/>
                <a:gd name="T86" fmla="*/ 822 w 1007"/>
                <a:gd name="T87" fmla="*/ 638 h 678"/>
                <a:gd name="T88" fmla="*/ 852 w 1007"/>
                <a:gd name="T89" fmla="*/ 619 h 678"/>
                <a:gd name="T90" fmla="*/ 874 w 1007"/>
                <a:gd name="T91" fmla="*/ 600 h 678"/>
                <a:gd name="T92" fmla="*/ 881 w 1007"/>
                <a:gd name="T93" fmla="*/ 586 h 678"/>
                <a:gd name="T94" fmla="*/ 889 w 1007"/>
                <a:gd name="T95" fmla="*/ 563 h 678"/>
                <a:gd name="T96" fmla="*/ 907 w 1007"/>
                <a:gd name="T97" fmla="*/ 537 h 678"/>
                <a:gd name="T98" fmla="*/ 907 w 1007"/>
                <a:gd name="T99" fmla="*/ 511 h 678"/>
                <a:gd name="T100" fmla="*/ 874 w 1007"/>
                <a:gd name="T101" fmla="*/ 500 h 678"/>
                <a:gd name="T102" fmla="*/ 852 w 1007"/>
                <a:gd name="T103" fmla="*/ 467 h 678"/>
                <a:gd name="T104" fmla="*/ 892 w 1007"/>
                <a:gd name="T105" fmla="*/ 459 h 678"/>
                <a:gd name="T106" fmla="*/ 848 w 1007"/>
                <a:gd name="T107" fmla="*/ 396 h 678"/>
                <a:gd name="T108" fmla="*/ 889 w 1007"/>
                <a:gd name="T109" fmla="*/ 370 h 678"/>
                <a:gd name="T110" fmla="*/ 844 w 1007"/>
                <a:gd name="T111" fmla="*/ 356 h 678"/>
                <a:gd name="T112" fmla="*/ 803 w 1007"/>
                <a:gd name="T113" fmla="*/ 345 h 678"/>
                <a:gd name="T114" fmla="*/ 837 w 1007"/>
                <a:gd name="T115" fmla="*/ 304 h 678"/>
                <a:gd name="T116" fmla="*/ 855 w 1007"/>
                <a:gd name="T117" fmla="*/ 319 h 678"/>
                <a:gd name="T118" fmla="*/ 870 w 1007"/>
                <a:gd name="T119" fmla="*/ 319 h 678"/>
                <a:gd name="T120" fmla="*/ 985 w 1007"/>
                <a:gd name="T121" fmla="*/ 233 h 678"/>
                <a:gd name="T122" fmla="*/ 985 w 1007"/>
                <a:gd name="T123" fmla="*/ 178 h 678"/>
                <a:gd name="T124" fmla="*/ 1003 w 1007"/>
                <a:gd name="T125" fmla="*/ 155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7" h="678">
                  <a:moveTo>
                    <a:pt x="1003" y="118"/>
                  </a:moveTo>
                  <a:lnTo>
                    <a:pt x="1003" y="115"/>
                  </a:lnTo>
                  <a:lnTo>
                    <a:pt x="1003" y="115"/>
                  </a:lnTo>
                  <a:lnTo>
                    <a:pt x="1000" y="111"/>
                  </a:lnTo>
                  <a:lnTo>
                    <a:pt x="1000" y="111"/>
                  </a:lnTo>
                  <a:lnTo>
                    <a:pt x="1000" y="107"/>
                  </a:lnTo>
                  <a:lnTo>
                    <a:pt x="1000" y="107"/>
                  </a:lnTo>
                  <a:lnTo>
                    <a:pt x="1000" y="103"/>
                  </a:lnTo>
                  <a:lnTo>
                    <a:pt x="996" y="103"/>
                  </a:lnTo>
                  <a:lnTo>
                    <a:pt x="992" y="103"/>
                  </a:lnTo>
                  <a:lnTo>
                    <a:pt x="992" y="103"/>
                  </a:lnTo>
                  <a:lnTo>
                    <a:pt x="989" y="103"/>
                  </a:lnTo>
                  <a:lnTo>
                    <a:pt x="985" y="103"/>
                  </a:lnTo>
                  <a:lnTo>
                    <a:pt x="985" y="103"/>
                  </a:lnTo>
                  <a:lnTo>
                    <a:pt x="985" y="107"/>
                  </a:lnTo>
                  <a:lnTo>
                    <a:pt x="981" y="107"/>
                  </a:lnTo>
                  <a:lnTo>
                    <a:pt x="981" y="107"/>
                  </a:lnTo>
                  <a:lnTo>
                    <a:pt x="981" y="111"/>
                  </a:lnTo>
                  <a:lnTo>
                    <a:pt x="977" y="111"/>
                  </a:lnTo>
                  <a:lnTo>
                    <a:pt x="974" y="111"/>
                  </a:lnTo>
                  <a:lnTo>
                    <a:pt x="974" y="115"/>
                  </a:lnTo>
                  <a:lnTo>
                    <a:pt x="974" y="115"/>
                  </a:lnTo>
                  <a:lnTo>
                    <a:pt x="970" y="118"/>
                  </a:lnTo>
                  <a:lnTo>
                    <a:pt x="970" y="118"/>
                  </a:lnTo>
                  <a:lnTo>
                    <a:pt x="970" y="122"/>
                  </a:lnTo>
                  <a:lnTo>
                    <a:pt x="970" y="122"/>
                  </a:lnTo>
                  <a:lnTo>
                    <a:pt x="966" y="122"/>
                  </a:lnTo>
                  <a:lnTo>
                    <a:pt x="963" y="126"/>
                  </a:lnTo>
                  <a:lnTo>
                    <a:pt x="963" y="126"/>
                  </a:lnTo>
                  <a:lnTo>
                    <a:pt x="959" y="126"/>
                  </a:lnTo>
                  <a:lnTo>
                    <a:pt x="959" y="126"/>
                  </a:lnTo>
                  <a:lnTo>
                    <a:pt x="955" y="126"/>
                  </a:lnTo>
                  <a:lnTo>
                    <a:pt x="955" y="126"/>
                  </a:lnTo>
                  <a:lnTo>
                    <a:pt x="952" y="122"/>
                  </a:lnTo>
                  <a:lnTo>
                    <a:pt x="952" y="122"/>
                  </a:lnTo>
                  <a:lnTo>
                    <a:pt x="948" y="126"/>
                  </a:lnTo>
                  <a:lnTo>
                    <a:pt x="944" y="126"/>
                  </a:lnTo>
                  <a:lnTo>
                    <a:pt x="944" y="122"/>
                  </a:lnTo>
                  <a:lnTo>
                    <a:pt x="944" y="118"/>
                  </a:lnTo>
                  <a:lnTo>
                    <a:pt x="940" y="118"/>
                  </a:lnTo>
                  <a:lnTo>
                    <a:pt x="937" y="115"/>
                  </a:lnTo>
                  <a:lnTo>
                    <a:pt x="937" y="115"/>
                  </a:lnTo>
                  <a:lnTo>
                    <a:pt x="940" y="111"/>
                  </a:lnTo>
                  <a:lnTo>
                    <a:pt x="940" y="111"/>
                  </a:lnTo>
                  <a:lnTo>
                    <a:pt x="937" y="107"/>
                  </a:lnTo>
                  <a:lnTo>
                    <a:pt x="937" y="103"/>
                  </a:lnTo>
                  <a:lnTo>
                    <a:pt x="937" y="103"/>
                  </a:lnTo>
                  <a:lnTo>
                    <a:pt x="933" y="103"/>
                  </a:lnTo>
                  <a:lnTo>
                    <a:pt x="933" y="100"/>
                  </a:lnTo>
                  <a:lnTo>
                    <a:pt x="937" y="100"/>
                  </a:lnTo>
                  <a:lnTo>
                    <a:pt x="937" y="96"/>
                  </a:lnTo>
                  <a:lnTo>
                    <a:pt x="937" y="96"/>
                  </a:lnTo>
                  <a:lnTo>
                    <a:pt x="933" y="96"/>
                  </a:lnTo>
                  <a:lnTo>
                    <a:pt x="933" y="100"/>
                  </a:lnTo>
                  <a:lnTo>
                    <a:pt x="929" y="100"/>
                  </a:lnTo>
                  <a:lnTo>
                    <a:pt x="929" y="100"/>
                  </a:lnTo>
                  <a:lnTo>
                    <a:pt x="926" y="100"/>
                  </a:lnTo>
                  <a:lnTo>
                    <a:pt x="926" y="96"/>
                  </a:lnTo>
                  <a:lnTo>
                    <a:pt x="922" y="96"/>
                  </a:lnTo>
                  <a:lnTo>
                    <a:pt x="922" y="96"/>
                  </a:lnTo>
                  <a:lnTo>
                    <a:pt x="918" y="96"/>
                  </a:lnTo>
                  <a:lnTo>
                    <a:pt x="918" y="92"/>
                  </a:lnTo>
                  <a:lnTo>
                    <a:pt x="918" y="92"/>
                  </a:lnTo>
                  <a:lnTo>
                    <a:pt x="915" y="92"/>
                  </a:lnTo>
                  <a:lnTo>
                    <a:pt x="915" y="92"/>
                  </a:lnTo>
                  <a:lnTo>
                    <a:pt x="915" y="89"/>
                  </a:lnTo>
                  <a:lnTo>
                    <a:pt x="911" y="89"/>
                  </a:lnTo>
                  <a:lnTo>
                    <a:pt x="911" y="89"/>
                  </a:lnTo>
                  <a:lnTo>
                    <a:pt x="911" y="85"/>
                  </a:lnTo>
                  <a:lnTo>
                    <a:pt x="907" y="85"/>
                  </a:lnTo>
                  <a:lnTo>
                    <a:pt x="907" y="85"/>
                  </a:lnTo>
                  <a:lnTo>
                    <a:pt x="907" y="89"/>
                  </a:lnTo>
                  <a:lnTo>
                    <a:pt x="903" y="85"/>
                  </a:lnTo>
                  <a:lnTo>
                    <a:pt x="903" y="89"/>
                  </a:lnTo>
                  <a:lnTo>
                    <a:pt x="903" y="89"/>
                  </a:lnTo>
                  <a:lnTo>
                    <a:pt x="900" y="89"/>
                  </a:lnTo>
                  <a:lnTo>
                    <a:pt x="900" y="85"/>
                  </a:lnTo>
                  <a:lnTo>
                    <a:pt x="896" y="85"/>
                  </a:lnTo>
                  <a:lnTo>
                    <a:pt x="892" y="85"/>
                  </a:lnTo>
                  <a:lnTo>
                    <a:pt x="892" y="85"/>
                  </a:lnTo>
                  <a:lnTo>
                    <a:pt x="892" y="81"/>
                  </a:lnTo>
                  <a:lnTo>
                    <a:pt x="892" y="81"/>
                  </a:lnTo>
                  <a:lnTo>
                    <a:pt x="892" y="81"/>
                  </a:lnTo>
                  <a:lnTo>
                    <a:pt x="889" y="85"/>
                  </a:lnTo>
                  <a:lnTo>
                    <a:pt x="885" y="81"/>
                  </a:lnTo>
                  <a:lnTo>
                    <a:pt x="885" y="85"/>
                  </a:lnTo>
                  <a:lnTo>
                    <a:pt x="885" y="81"/>
                  </a:lnTo>
                  <a:lnTo>
                    <a:pt x="881" y="85"/>
                  </a:lnTo>
                  <a:lnTo>
                    <a:pt x="881" y="81"/>
                  </a:lnTo>
                  <a:lnTo>
                    <a:pt x="878" y="81"/>
                  </a:lnTo>
                  <a:lnTo>
                    <a:pt x="878" y="81"/>
                  </a:lnTo>
                  <a:lnTo>
                    <a:pt x="874" y="77"/>
                  </a:lnTo>
                  <a:lnTo>
                    <a:pt x="870" y="74"/>
                  </a:lnTo>
                  <a:lnTo>
                    <a:pt x="870" y="70"/>
                  </a:lnTo>
                  <a:lnTo>
                    <a:pt x="870" y="70"/>
                  </a:lnTo>
                  <a:lnTo>
                    <a:pt x="866" y="70"/>
                  </a:lnTo>
                  <a:lnTo>
                    <a:pt x="866" y="66"/>
                  </a:lnTo>
                  <a:lnTo>
                    <a:pt x="866" y="66"/>
                  </a:lnTo>
                  <a:lnTo>
                    <a:pt x="866" y="63"/>
                  </a:lnTo>
                  <a:lnTo>
                    <a:pt x="863" y="63"/>
                  </a:lnTo>
                  <a:lnTo>
                    <a:pt x="863" y="59"/>
                  </a:lnTo>
                  <a:lnTo>
                    <a:pt x="859" y="55"/>
                  </a:lnTo>
                  <a:lnTo>
                    <a:pt x="855" y="51"/>
                  </a:lnTo>
                  <a:lnTo>
                    <a:pt x="855" y="48"/>
                  </a:lnTo>
                  <a:lnTo>
                    <a:pt x="852" y="48"/>
                  </a:lnTo>
                  <a:lnTo>
                    <a:pt x="852" y="48"/>
                  </a:lnTo>
                  <a:lnTo>
                    <a:pt x="848" y="48"/>
                  </a:lnTo>
                  <a:lnTo>
                    <a:pt x="852" y="44"/>
                  </a:lnTo>
                  <a:lnTo>
                    <a:pt x="852" y="44"/>
                  </a:lnTo>
                  <a:lnTo>
                    <a:pt x="848" y="44"/>
                  </a:lnTo>
                  <a:lnTo>
                    <a:pt x="848" y="40"/>
                  </a:lnTo>
                  <a:lnTo>
                    <a:pt x="844" y="40"/>
                  </a:lnTo>
                  <a:lnTo>
                    <a:pt x="844" y="37"/>
                  </a:lnTo>
                  <a:lnTo>
                    <a:pt x="844" y="33"/>
                  </a:lnTo>
                  <a:lnTo>
                    <a:pt x="840" y="33"/>
                  </a:lnTo>
                  <a:lnTo>
                    <a:pt x="837" y="29"/>
                  </a:lnTo>
                  <a:lnTo>
                    <a:pt x="837" y="29"/>
                  </a:lnTo>
                  <a:lnTo>
                    <a:pt x="837" y="25"/>
                  </a:lnTo>
                  <a:lnTo>
                    <a:pt x="837" y="25"/>
                  </a:lnTo>
                  <a:lnTo>
                    <a:pt x="833" y="25"/>
                  </a:lnTo>
                  <a:lnTo>
                    <a:pt x="833" y="25"/>
                  </a:lnTo>
                  <a:lnTo>
                    <a:pt x="833" y="22"/>
                  </a:lnTo>
                  <a:lnTo>
                    <a:pt x="833" y="22"/>
                  </a:lnTo>
                  <a:lnTo>
                    <a:pt x="833" y="18"/>
                  </a:lnTo>
                  <a:lnTo>
                    <a:pt x="829" y="18"/>
                  </a:lnTo>
                  <a:lnTo>
                    <a:pt x="829" y="14"/>
                  </a:lnTo>
                  <a:lnTo>
                    <a:pt x="829" y="14"/>
                  </a:lnTo>
                  <a:lnTo>
                    <a:pt x="829" y="14"/>
                  </a:lnTo>
                  <a:lnTo>
                    <a:pt x="826" y="14"/>
                  </a:lnTo>
                  <a:lnTo>
                    <a:pt x="822" y="14"/>
                  </a:lnTo>
                  <a:lnTo>
                    <a:pt x="822" y="11"/>
                  </a:lnTo>
                  <a:lnTo>
                    <a:pt x="822" y="11"/>
                  </a:lnTo>
                  <a:lnTo>
                    <a:pt x="822" y="11"/>
                  </a:lnTo>
                  <a:lnTo>
                    <a:pt x="822" y="7"/>
                  </a:lnTo>
                  <a:lnTo>
                    <a:pt x="818" y="11"/>
                  </a:lnTo>
                  <a:lnTo>
                    <a:pt x="818" y="7"/>
                  </a:lnTo>
                  <a:lnTo>
                    <a:pt x="818" y="7"/>
                  </a:lnTo>
                  <a:lnTo>
                    <a:pt x="815" y="7"/>
                  </a:lnTo>
                  <a:lnTo>
                    <a:pt x="818" y="7"/>
                  </a:lnTo>
                  <a:lnTo>
                    <a:pt x="815" y="3"/>
                  </a:lnTo>
                  <a:lnTo>
                    <a:pt x="815" y="3"/>
                  </a:lnTo>
                  <a:lnTo>
                    <a:pt x="811" y="3"/>
                  </a:lnTo>
                  <a:lnTo>
                    <a:pt x="811" y="3"/>
                  </a:lnTo>
                  <a:lnTo>
                    <a:pt x="807" y="3"/>
                  </a:lnTo>
                  <a:lnTo>
                    <a:pt x="807" y="3"/>
                  </a:lnTo>
                  <a:lnTo>
                    <a:pt x="803" y="3"/>
                  </a:lnTo>
                  <a:lnTo>
                    <a:pt x="803" y="3"/>
                  </a:lnTo>
                  <a:lnTo>
                    <a:pt x="803" y="3"/>
                  </a:lnTo>
                  <a:lnTo>
                    <a:pt x="803" y="7"/>
                  </a:lnTo>
                  <a:lnTo>
                    <a:pt x="800" y="3"/>
                  </a:lnTo>
                  <a:lnTo>
                    <a:pt x="800" y="3"/>
                  </a:lnTo>
                  <a:lnTo>
                    <a:pt x="796" y="3"/>
                  </a:lnTo>
                  <a:lnTo>
                    <a:pt x="792" y="3"/>
                  </a:lnTo>
                  <a:lnTo>
                    <a:pt x="792" y="3"/>
                  </a:lnTo>
                  <a:lnTo>
                    <a:pt x="789" y="0"/>
                  </a:lnTo>
                  <a:lnTo>
                    <a:pt x="785" y="0"/>
                  </a:lnTo>
                  <a:lnTo>
                    <a:pt x="781" y="0"/>
                  </a:lnTo>
                  <a:lnTo>
                    <a:pt x="781" y="0"/>
                  </a:lnTo>
                  <a:lnTo>
                    <a:pt x="778" y="0"/>
                  </a:lnTo>
                  <a:lnTo>
                    <a:pt x="778" y="0"/>
                  </a:lnTo>
                  <a:lnTo>
                    <a:pt x="774" y="0"/>
                  </a:lnTo>
                  <a:lnTo>
                    <a:pt x="770" y="0"/>
                  </a:lnTo>
                  <a:lnTo>
                    <a:pt x="770" y="0"/>
                  </a:lnTo>
                  <a:lnTo>
                    <a:pt x="770" y="3"/>
                  </a:lnTo>
                  <a:lnTo>
                    <a:pt x="766" y="3"/>
                  </a:lnTo>
                  <a:lnTo>
                    <a:pt x="763" y="3"/>
                  </a:lnTo>
                  <a:lnTo>
                    <a:pt x="759" y="3"/>
                  </a:lnTo>
                  <a:lnTo>
                    <a:pt x="759" y="3"/>
                  </a:lnTo>
                  <a:lnTo>
                    <a:pt x="755" y="3"/>
                  </a:lnTo>
                  <a:lnTo>
                    <a:pt x="755" y="7"/>
                  </a:lnTo>
                  <a:lnTo>
                    <a:pt x="752" y="7"/>
                  </a:lnTo>
                  <a:lnTo>
                    <a:pt x="748" y="7"/>
                  </a:lnTo>
                  <a:lnTo>
                    <a:pt x="748" y="7"/>
                  </a:lnTo>
                  <a:lnTo>
                    <a:pt x="748" y="7"/>
                  </a:lnTo>
                  <a:lnTo>
                    <a:pt x="744" y="7"/>
                  </a:lnTo>
                  <a:lnTo>
                    <a:pt x="741" y="7"/>
                  </a:lnTo>
                  <a:lnTo>
                    <a:pt x="737" y="11"/>
                  </a:lnTo>
                  <a:lnTo>
                    <a:pt x="737" y="11"/>
                  </a:lnTo>
                  <a:lnTo>
                    <a:pt x="737" y="14"/>
                  </a:lnTo>
                  <a:lnTo>
                    <a:pt x="733" y="18"/>
                  </a:lnTo>
                  <a:lnTo>
                    <a:pt x="733" y="18"/>
                  </a:lnTo>
                  <a:lnTo>
                    <a:pt x="733" y="22"/>
                  </a:lnTo>
                  <a:lnTo>
                    <a:pt x="733" y="22"/>
                  </a:lnTo>
                  <a:lnTo>
                    <a:pt x="733" y="25"/>
                  </a:lnTo>
                  <a:lnTo>
                    <a:pt x="733" y="25"/>
                  </a:lnTo>
                  <a:lnTo>
                    <a:pt x="737" y="25"/>
                  </a:lnTo>
                  <a:lnTo>
                    <a:pt x="741" y="25"/>
                  </a:lnTo>
                  <a:lnTo>
                    <a:pt x="741" y="25"/>
                  </a:lnTo>
                  <a:lnTo>
                    <a:pt x="744" y="25"/>
                  </a:lnTo>
                  <a:lnTo>
                    <a:pt x="744" y="29"/>
                  </a:lnTo>
                  <a:lnTo>
                    <a:pt x="748" y="29"/>
                  </a:lnTo>
                  <a:lnTo>
                    <a:pt x="748" y="33"/>
                  </a:lnTo>
                  <a:lnTo>
                    <a:pt x="748" y="33"/>
                  </a:lnTo>
                  <a:lnTo>
                    <a:pt x="752" y="37"/>
                  </a:lnTo>
                  <a:lnTo>
                    <a:pt x="748" y="40"/>
                  </a:lnTo>
                  <a:lnTo>
                    <a:pt x="748" y="40"/>
                  </a:lnTo>
                  <a:lnTo>
                    <a:pt x="744" y="44"/>
                  </a:lnTo>
                  <a:lnTo>
                    <a:pt x="744" y="48"/>
                  </a:lnTo>
                  <a:lnTo>
                    <a:pt x="744" y="48"/>
                  </a:lnTo>
                  <a:lnTo>
                    <a:pt x="741" y="51"/>
                  </a:lnTo>
                  <a:lnTo>
                    <a:pt x="741" y="55"/>
                  </a:lnTo>
                  <a:lnTo>
                    <a:pt x="741" y="55"/>
                  </a:lnTo>
                  <a:lnTo>
                    <a:pt x="741" y="59"/>
                  </a:lnTo>
                  <a:lnTo>
                    <a:pt x="741" y="63"/>
                  </a:lnTo>
                  <a:lnTo>
                    <a:pt x="744" y="63"/>
                  </a:lnTo>
                  <a:lnTo>
                    <a:pt x="744" y="66"/>
                  </a:lnTo>
                  <a:lnTo>
                    <a:pt x="741" y="66"/>
                  </a:lnTo>
                  <a:lnTo>
                    <a:pt x="741" y="70"/>
                  </a:lnTo>
                  <a:lnTo>
                    <a:pt x="744" y="70"/>
                  </a:lnTo>
                  <a:lnTo>
                    <a:pt x="744" y="77"/>
                  </a:lnTo>
                  <a:lnTo>
                    <a:pt x="741" y="77"/>
                  </a:lnTo>
                  <a:lnTo>
                    <a:pt x="741" y="81"/>
                  </a:lnTo>
                  <a:lnTo>
                    <a:pt x="744" y="81"/>
                  </a:lnTo>
                  <a:lnTo>
                    <a:pt x="744" y="81"/>
                  </a:lnTo>
                  <a:lnTo>
                    <a:pt x="744" y="81"/>
                  </a:lnTo>
                  <a:lnTo>
                    <a:pt x="748" y="81"/>
                  </a:lnTo>
                  <a:lnTo>
                    <a:pt x="748" y="85"/>
                  </a:lnTo>
                  <a:lnTo>
                    <a:pt x="748" y="89"/>
                  </a:lnTo>
                  <a:lnTo>
                    <a:pt x="744" y="92"/>
                  </a:lnTo>
                  <a:lnTo>
                    <a:pt x="737" y="92"/>
                  </a:lnTo>
                  <a:lnTo>
                    <a:pt x="733" y="92"/>
                  </a:lnTo>
                  <a:lnTo>
                    <a:pt x="726" y="100"/>
                  </a:lnTo>
                  <a:lnTo>
                    <a:pt x="726" y="100"/>
                  </a:lnTo>
                  <a:lnTo>
                    <a:pt x="722" y="100"/>
                  </a:lnTo>
                  <a:lnTo>
                    <a:pt x="718" y="100"/>
                  </a:lnTo>
                  <a:lnTo>
                    <a:pt x="715" y="100"/>
                  </a:lnTo>
                  <a:lnTo>
                    <a:pt x="715" y="96"/>
                  </a:lnTo>
                  <a:lnTo>
                    <a:pt x="711" y="96"/>
                  </a:lnTo>
                  <a:lnTo>
                    <a:pt x="711" y="100"/>
                  </a:lnTo>
                  <a:lnTo>
                    <a:pt x="711" y="100"/>
                  </a:lnTo>
                  <a:lnTo>
                    <a:pt x="707" y="122"/>
                  </a:lnTo>
                  <a:lnTo>
                    <a:pt x="707" y="126"/>
                  </a:lnTo>
                  <a:lnTo>
                    <a:pt x="707" y="129"/>
                  </a:lnTo>
                  <a:lnTo>
                    <a:pt x="707" y="133"/>
                  </a:lnTo>
                  <a:lnTo>
                    <a:pt x="703" y="140"/>
                  </a:lnTo>
                  <a:lnTo>
                    <a:pt x="707" y="144"/>
                  </a:lnTo>
                  <a:lnTo>
                    <a:pt x="715" y="148"/>
                  </a:lnTo>
                  <a:lnTo>
                    <a:pt x="722" y="144"/>
                  </a:lnTo>
                  <a:lnTo>
                    <a:pt x="726" y="144"/>
                  </a:lnTo>
                  <a:lnTo>
                    <a:pt x="733" y="144"/>
                  </a:lnTo>
                  <a:lnTo>
                    <a:pt x="737" y="148"/>
                  </a:lnTo>
                  <a:lnTo>
                    <a:pt x="741" y="144"/>
                  </a:lnTo>
                  <a:lnTo>
                    <a:pt x="741" y="140"/>
                  </a:lnTo>
                  <a:lnTo>
                    <a:pt x="741" y="137"/>
                  </a:lnTo>
                  <a:lnTo>
                    <a:pt x="744" y="137"/>
                  </a:lnTo>
                  <a:lnTo>
                    <a:pt x="748" y="133"/>
                  </a:lnTo>
                  <a:lnTo>
                    <a:pt x="755" y="137"/>
                  </a:lnTo>
                  <a:lnTo>
                    <a:pt x="759" y="140"/>
                  </a:lnTo>
                  <a:lnTo>
                    <a:pt x="766" y="144"/>
                  </a:lnTo>
                  <a:lnTo>
                    <a:pt x="770" y="152"/>
                  </a:lnTo>
                  <a:lnTo>
                    <a:pt x="774" y="155"/>
                  </a:lnTo>
                  <a:lnTo>
                    <a:pt x="778" y="159"/>
                  </a:lnTo>
                  <a:lnTo>
                    <a:pt x="778" y="159"/>
                  </a:lnTo>
                  <a:lnTo>
                    <a:pt x="778" y="163"/>
                  </a:lnTo>
                  <a:lnTo>
                    <a:pt x="774" y="163"/>
                  </a:lnTo>
                  <a:lnTo>
                    <a:pt x="774" y="166"/>
                  </a:lnTo>
                  <a:lnTo>
                    <a:pt x="774" y="166"/>
                  </a:lnTo>
                  <a:lnTo>
                    <a:pt x="770" y="166"/>
                  </a:lnTo>
                  <a:lnTo>
                    <a:pt x="770" y="166"/>
                  </a:lnTo>
                  <a:lnTo>
                    <a:pt x="766" y="166"/>
                  </a:lnTo>
                  <a:lnTo>
                    <a:pt x="766" y="166"/>
                  </a:lnTo>
                  <a:lnTo>
                    <a:pt x="759" y="166"/>
                  </a:lnTo>
                  <a:lnTo>
                    <a:pt x="759" y="166"/>
                  </a:lnTo>
                  <a:lnTo>
                    <a:pt x="755" y="170"/>
                  </a:lnTo>
                  <a:lnTo>
                    <a:pt x="752" y="174"/>
                  </a:lnTo>
                  <a:lnTo>
                    <a:pt x="748" y="174"/>
                  </a:lnTo>
                  <a:lnTo>
                    <a:pt x="744" y="174"/>
                  </a:lnTo>
                  <a:lnTo>
                    <a:pt x="744" y="174"/>
                  </a:lnTo>
                  <a:lnTo>
                    <a:pt x="744" y="178"/>
                  </a:lnTo>
                  <a:lnTo>
                    <a:pt x="741" y="178"/>
                  </a:lnTo>
                  <a:lnTo>
                    <a:pt x="741" y="178"/>
                  </a:lnTo>
                  <a:lnTo>
                    <a:pt x="737" y="178"/>
                  </a:lnTo>
                  <a:lnTo>
                    <a:pt x="737" y="178"/>
                  </a:lnTo>
                  <a:lnTo>
                    <a:pt x="733" y="185"/>
                  </a:lnTo>
                  <a:lnTo>
                    <a:pt x="733" y="189"/>
                  </a:lnTo>
                  <a:lnTo>
                    <a:pt x="733" y="192"/>
                  </a:lnTo>
                  <a:lnTo>
                    <a:pt x="733" y="192"/>
                  </a:lnTo>
                  <a:lnTo>
                    <a:pt x="729" y="192"/>
                  </a:lnTo>
                  <a:lnTo>
                    <a:pt x="722" y="200"/>
                  </a:lnTo>
                  <a:lnTo>
                    <a:pt x="718" y="200"/>
                  </a:lnTo>
                  <a:lnTo>
                    <a:pt x="711" y="196"/>
                  </a:lnTo>
                  <a:lnTo>
                    <a:pt x="711" y="200"/>
                  </a:lnTo>
                  <a:lnTo>
                    <a:pt x="707" y="204"/>
                  </a:lnTo>
                  <a:lnTo>
                    <a:pt x="703" y="207"/>
                  </a:lnTo>
                  <a:lnTo>
                    <a:pt x="700" y="207"/>
                  </a:lnTo>
                  <a:lnTo>
                    <a:pt x="700" y="211"/>
                  </a:lnTo>
                  <a:lnTo>
                    <a:pt x="696" y="215"/>
                  </a:lnTo>
                  <a:lnTo>
                    <a:pt x="696" y="215"/>
                  </a:lnTo>
                  <a:lnTo>
                    <a:pt x="692" y="211"/>
                  </a:lnTo>
                  <a:lnTo>
                    <a:pt x="689" y="211"/>
                  </a:lnTo>
                  <a:lnTo>
                    <a:pt x="685" y="211"/>
                  </a:lnTo>
                  <a:lnTo>
                    <a:pt x="681" y="207"/>
                  </a:lnTo>
                  <a:lnTo>
                    <a:pt x="674" y="207"/>
                  </a:lnTo>
                  <a:lnTo>
                    <a:pt x="670" y="207"/>
                  </a:lnTo>
                  <a:lnTo>
                    <a:pt x="666" y="211"/>
                  </a:lnTo>
                  <a:lnTo>
                    <a:pt x="663" y="215"/>
                  </a:lnTo>
                  <a:lnTo>
                    <a:pt x="663" y="222"/>
                  </a:lnTo>
                  <a:lnTo>
                    <a:pt x="663" y="222"/>
                  </a:lnTo>
                  <a:lnTo>
                    <a:pt x="663" y="226"/>
                  </a:lnTo>
                  <a:lnTo>
                    <a:pt x="670" y="230"/>
                  </a:lnTo>
                  <a:lnTo>
                    <a:pt x="678" y="233"/>
                  </a:lnTo>
                  <a:lnTo>
                    <a:pt x="678" y="237"/>
                  </a:lnTo>
                  <a:lnTo>
                    <a:pt x="674" y="237"/>
                  </a:lnTo>
                  <a:lnTo>
                    <a:pt x="674" y="241"/>
                  </a:lnTo>
                  <a:lnTo>
                    <a:pt x="666" y="248"/>
                  </a:lnTo>
                  <a:lnTo>
                    <a:pt x="663" y="255"/>
                  </a:lnTo>
                  <a:lnTo>
                    <a:pt x="659" y="259"/>
                  </a:lnTo>
                  <a:lnTo>
                    <a:pt x="655" y="259"/>
                  </a:lnTo>
                  <a:lnTo>
                    <a:pt x="652" y="263"/>
                  </a:lnTo>
                  <a:lnTo>
                    <a:pt x="648" y="263"/>
                  </a:lnTo>
                  <a:lnTo>
                    <a:pt x="644" y="263"/>
                  </a:lnTo>
                  <a:lnTo>
                    <a:pt x="641" y="267"/>
                  </a:lnTo>
                  <a:lnTo>
                    <a:pt x="633" y="267"/>
                  </a:lnTo>
                  <a:lnTo>
                    <a:pt x="626" y="267"/>
                  </a:lnTo>
                  <a:lnTo>
                    <a:pt x="622" y="270"/>
                  </a:lnTo>
                  <a:lnTo>
                    <a:pt x="618" y="270"/>
                  </a:lnTo>
                  <a:lnTo>
                    <a:pt x="607" y="274"/>
                  </a:lnTo>
                  <a:lnTo>
                    <a:pt x="596" y="278"/>
                  </a:lnTo>
                  <a:lnTo>
                    <a:pt x="592" y="281"/>
                  </a:lnTo>
                  <a:lnTo>
                    <a:pt x="585" y="289"/>
                  </a:lnTo>
                  <a:lnTo>
                    <a:pt x="581" y="289"/>
                  </a:lnTo>
                  <a:lnTo>
                    <a:pt x="578" y="289"/>
                  </a:lnTo>
                  <a:lnTo>
                    <a:pt x="574" y="289"/>
                  </a:lnTo>
                  <a:lnTo>
                    <a:pt x="574" y="285"/>
                  </a:lnTo>
                  <a:lnTo>
                    <a:pt x="574" y="285"/>
                  </a:lnTo>
                  <a:lnTo>
                    <a:pt x="566" y="285"/>
                  </a:lnTo>
                  <a:lnTo>
                    <a:pt x="559" y="289"/>
                  </a:lnTo>
                  <a:lnTo>
                    <a:pt x="555" y="285"/>
                  </a:lnTo>
                  <a:lnTo>
                    <a:pt x="548" y="285"/>
                  </a:lnTo>
                  <a:lnTo>
                    <a:pt x="541" y="281"/>
                  </a:lnTo>
                  <a:lnTo>
                    <a:pt x="529" y="278"/>
                  </a:lnTo>
                  <a:lnTo>
                    <a:pt x="522" y="270"/>
                  </a:lnTo>
                  <a:lnTo>
                    <a:pt x="518" y="270"/>
                  </a:lnTo>
                  <a:lnTo>
                    <a:pt x="507" y="270"/>
                  </a:lnTo>
                  <a:lnTo>
                    <a:pt x="496" y="270"/>
                  </a:lnTo>
                  <a:lnTo>
                    <a:pt x="496" y="270"/>
                  </a:lnTo>
                  <a:lnTo>
                    <a:pt x="492" y="270"/>
                  </a:lnTo>
                  <a:lnTo>
                    <a:pt x="492" y="274"/>
                  </a:lnTo>
                  <a:lnTo>
                    <a:pt x="485" y="274"/>
                  </a:lnTo>
                  <a:lnTo>
                    <a:pt x="478" y="274"/>
                  </a:lnTo>
                  <a:lnTo>
                    <a:pt x="467" y="274"/>
                  </a:lnTo>
                  <a:lnTo>
                    <a:pt x="455" y="274"/>
                  </a:lnTo>
                  <a:lnTo>
                    <a:pt x="448" y="274"/>
                  </a:lnTo>
                  <a:lnTo>
                    <a:pt x="441" y="274"/>
                  </a:lnTo>
                  <a:lnTo>
                    <a:pt x="437" y="274"/>
                  </a:lnTo>
                  <a:lnTo>
                    <a:pt x="433" y="274"/>
                  </a:lnTo>
                  <a:lnTo>
                    <a:pt x="429" y="267"/>
                  </a:lnTo>
                  <a:lnTo>
                    <a:pt x="429" y="263"/>
                  </a:lnTo>
                  <a:lnTo>
                    <a:pt x="426" y="259"/>
                  </a:lnTo>
                  <a:lnTo>
                    <a:pt x="422" y="255"/>
                  </a:lnTo>
                  <a:lnTo>
                    <a:pt x="422" y="252"/>
                  </a:lnTo>
                  <a:lnTo>
                    <a:pt x="422" y="252"/>
                  </a:lnTo>
                  <a:lnTo>
                    <a:pt x="418" y="248"/>
                  </a:lnTo>
                  <a:lnTo>
                    <a:pt x="415" y="248"/>
                  </a:lnTo>
                  <a:lnTo>
                    <a:pt x="415" y="248"/>
                  </a:lnTo>
                  <a:lnTo>
                    <a:pt x="415" y="244"/>
                  </a:lnTo>
                  <a:lnTo>
                    <a:pt x="415" y="244"/>
                  </a:lnTo>
                  <a:lnTo>
                    <a:pt x="411" y="244"/>
                  </a:lnTo>
                  <a:lnTo>
                    <a:pt x="411" y="244"/>
                  </a:lnTo>
                  <a:lnTo>
                    <a:pt x="407" y="244"/>
                  </a:lnTo>
                  <a:lnTo>
                    <a:pt x="404" y="241"/>
                  </a:lnTo>
                  <a:lnTo>
                    <a:pt x="396" y="237"/>
                  </a:lnTo>
                  <a:lnTo>
                    <a:pt x="392" y="237"/>
                  </a:lnTo>
                  <a:lnTo>
                    <a:pt x="392" y="237"/>
                  </a:lnTo>
                  <a:lnTo>
                    <a:pt x="389" y="237"/>
                  </a:lnTo>
                  <a:lnTo>
                    <a:pt x="389" y="233"/>
                  </a:lnTo>
                  <a:lnTo>
                    <a:pt x="385" y="233"/>
                  </a:lnTo>
                  <a:lnTo>
                    <a:pt x="374" y="230"/>
                  </a:lnTo>
                  <a:lnTo>
                    <a:pt x="370" y="230"/>
                  </a:lnTo>
                  <a:lnTo>
                    <a:pt x="370" y="230"/>
                  </a:lnTo>
                  <a:lnTo>
                    <a:pt x="367" y="230"/>
                  </a:lnTo>
                  <a:lnTo>
                    <a:pt x="359" y="230"/>
                  </a:lnTo>
                  <a:lnTo>
                    <a:pt x="341" y="230"/>
                  </a:lnTo>
                  <a:lnTo>
                    <a:pt x="337" y="226"/>
                  </a:lnTo>
                  <a:lnTo>
                    <a:pt x="333" y="222"/>
                  </a:lnTo>
                  <a:lnTo>
                    <a:pt x="333" y="218"/>
                  </a:lnTo>
                  <a:lnTo>
                    <a:pt x="333" y="215"/>
                  </a:lnTo>
                  <a:lnTo>
                    <a:pt x="337" y="215"/>
                  </a:lnTo>
                  <a:lnTo>
                    <a:pt x="337" y="215"/>
                  </a:lnTo>
                  <a:lnTo>
                    <a:pt x="337" y="211"/>
                  </a:lnTo>
                  <a:lnTo>
                    <a:pt x="337" y="207"/>
                  </a:lnTo>
                  <a:lnTo>
                    <a:pt x="337" y="204"/>
                  </a:lnTo>
                  <a:lnTo>
                    <a:pt x="337" y="204"/>
                  </a:lnTo>
                  <a:lnTo>
                    <a:pt x="337" y="200"/>
                  </a:lnTo>
                  <a:lnTo>
                    <a:pt x="337" y="200"/>
                  </a:lnTo>
                  <a:lnTo>
                    <a:pt x="333" y="196"/>
                  </a:lnTo>
                  <a:lnTo>
                    <a:pt x="330" y="192"/>
                  </a:lnTo>
                  <a:lnTo>
                    <a:pt x="330" y="192"/>
                  </a:lnTo>
                  <a:lnTo>
                    <a:pt x="326" y="189"/>
                  </a:lnTo>
                  <a:lnTo>
                    <a:pt x="326" y="189"/>
                  </a:lnTo>
                  <a:lnTo>
                    <a:pt x="326" y="185"/>
                  </a:lnTo>
                  <a:lnTo>
                    <a:pt x="322" y="181"/>
                  </a:lnTo>
                  <a:lnTo>
                    <a:pt x="322" y="181"/>
                  </a:lnTo>
                  <a:lnTo>
                    <a:pt x="318" y="178"/>
                  </a:lnTo>
                  <a:lnTo>
                    <a:pt x="318" y="178"/>
                  </a:lnTo>
                  <a:lnTo>
                    <a:pt x="315" y="174"/>
                  </a:lnTo>
                  <a:lnTo>
                    <a:pt x="315" y="174"/>
                  </a:lnTo>
                  <a:lnTo>
                    <a:pt x="311" y="174"/>
                  </a:lnTo>
                  <a:lnTo>
                    <a:pt x="307" y="178"/>
                  </a:lnTo>
                  <a:lnTo>
                    <a:pt x="307" y="178"/>
                  </a:lnTo>
                  <a:lnTo>
                    <a:pt x="307" y="178"/>
                  </a:lnTo>
                  <a:lnTo>
                    <a:pt x="304" y="174"/>
                  </a:lnTo>
                  <a:lnTo>
                    <a:pt x="304" y="174"/>
                  </a:lnTo>
                  <a:lnTo>
                    <a:pt x="300" y="174"/>
                  </a:lnTo>
                  <a:lnTo>
                    <a:pt x="296" y="174"/>
                  </a:lnTo>
                  <a:lnTo>
                    <a:pt x="296" y="174"/>
                  </a:lnTo>
                  <a:lnTo>
                    <a:pt x="292" y="178"/>
                  </a:lnTo>
                  <a:lnTo>
                    <a:pt x="292" y="178"/>
                  </a:lnTo>
                  <a:lnTo>
                    <a:pt x="289" y="174"/>
                  </a:lnTo>
                  <a:lnTo>
                    <a:pt x="289" y="174"/>
                  </a:lnTo>
                  <a:lnTo>
                    <a:pt x="289" y="170"/>
                  </a:lnTo>
                  <a:lnTo>
                    <a:pt x="285" y="170"/>
                  </a:lnTo>
                  <a:lnTo>
                    <a:pt x="281" y="166"/>
                  </a:lnTo>
                  <a:lnTo>
                    <a:pt x="281" y="163"/>
                  </a:lnTo>
                  <a:lnTo>
                    <a:pt x="278" y="163"/>
                  </a:lnTo>
                  <a:lnTo>
                    <a:pt x="278" y="163"/>
                  </a:lnTo>
                  <a:lnTo>
                    <a:pt x="274" y="159"/>
                  </a:lnTo>
                  <a:lnTo>
                    <a:pt x="274" y="159"/>
                  </a:lnTo>
                  <a:lnTo>
                    <a:pt x="274" y="155"/>
                  </a:lnTo>
                  <a:lnTo>
                    <a:pt x="274" y="159"/>
                  </a:lnTo>
                  <a:lnTo>
                    <a:pt x="274" y="159"/>
                  </a:lnTo>
                  <a:lnTo>
                    <a:pt x="274" y="159"/>
                  </a:lnTo>
                  <a:lnTo>
                    <a:pt x="270" y="155"/>
                  </a:lnTo>
                  <a:lnTo>
                    <a:pt x="270" y="155"/>
                  </a:lnTo>
                  <a:lnTo>
                    <a:pt x="270" y="152"/>
                  </a:lnTo>
                  <a:lnTo>
                    <a:pt x="270" y="152"/>
                  </a:lnTo>
                  <a:lnTo>
                    <a:pt x="270" y="152"/>
                  </a:lnTo>
                  <a:lnTo>
                    <a:pt x="267" y="152"/>
                  </a:lnTo>
                  <a:lnTo>
                    <a:pt x="263" y="148"/>
                  </a:lnTo>
                  <a:lnTo>
                    <a:pt x="263" y="152"/>
                  </a:lnTo>
                  <a:lnTo>
                    <a:pt x="263" y="152"/>
                  </a:lnTo>
                  <a:lnTo>
                    <a:pt x="259" y="155"/>
                  </a:lnTo>
                  <a:lnTo>
                    <a:pt x="255" y="159"/>
                  </a:lnTo>
                  <a:lnTo>
                    <a:pt x="255" y="163"/>
                  </a:lnTo>
                  <a:lnTo>
                    <a:pt x="255" y="163"/>
                  </a:lnTo>
                  <a:lnTo>
                    <a:pt x="252" y="166"/>
                  </a:lnTo>
                  <a:lnTo>
                    <a:pt x="248" y="166"/>
                  </a:lnTo>
                  <a:lnTo>
                    <a:pt x="244" y="170"/>
                  </a:lnTo>
                  <a:lnTo>
                    <a:pt x="244" y="174"/>
                  </a:lnTo>
                  <a:lnTo>
                    <a:pt x="244" y="178"/>
                  </a:lnTo>
                  <a:lnTo>
                    <a:pt x="248" y="185"/>
                  </a:lnTo>
                  <a:lnTo>
                    <a:pt x="252" y="189"/>
                  </a:lnTo>
                  <a:lnTo>
                    <a:pt x="252" y="192"/>
                  </a:lnTo>
                  <a:lnTo>
                    <a:pt x="248" y="196"/>
                  </a:lnTo>
                  <a:lnTo>
                    <a:pt x="244" y="196"/>
                  </a:lnTo>
                  <a:lnTo>
                    <a:pt x="241" y="200"/>
                  </a:lnTo>
                  <a:lnTo>
                    <a:pt x="237" y="200"/>
                  </a:lnTo>
                  <a:lnTo>
                    <a:pt x="237" y="200"/>
                  </a:lnTo>
                  <a:lnTo>
                    <a:pt x="237" y="196"/>
                  </a:lnTo>
                  <a:lnTo>
                    <a:pt x="233" y="196"/>
                  </a:lnTo>
                  <a:lnTo>
                    <a:pt x="226" y="200"/>
                  </a:lnTo>
                  <a:lnTo>
                    <a:pt x="222" y="200"/>
                  </a:lnTo>
                  <a:lnTo>
                    <a:pt x="215" y="196"/>
                  </a:lnTo>
                  <a:lnTo>
                    <a:pt x="211" y="196"/>
                  </a:lnTo>
                  <a:lnTo>
                    <a:pt x="211" y="196"/>
                  </a:lnTo>
                  <a:lnTo>
                    <a:pt x="207" y="204"/>
                  </a:lnTo>
                  <a:lnTo>
                    <a:pt x="207" y="207"/>
                  </a:lnTo>
                  <a:lnTo>
                    <a:pt x="207" y="211"/>
                  </a:lnTo>
                  <a:lnTo>
                    <a:pt x="204" y="218"/>
                  </a:lnTo>
                  <a:lnTo>
                    <a:pt x="204" y="226"/>
                  </a:lnTo>
                  <a:lnTo>
                    <a:pt x="204" y="230"/>
                  </a:lnTo>
                  <a:lnTo>
                    <a:pt x="207" y="230"/>
                  </a:lnTo>
                  <a:lnTo>
                    <a:pt x="211" y="230"/>
                  </a:lnTo>
                  <a:lnTo>
                    <a:pt x="207" y="233"/>
                  </a:lnTo>
                  <a:lnTo>
                    <a:pt x="207" y="237"/>
                  </a:lnTo>
                  <a:lnTo>
                    <a:pt x="207" y="237"/>
                  </a:lnTo>
                  <a:lnTo>
                    <a:pt x="204" y="237"/>
                  </a:lnTo>
                  <a:lnTo>
                    <a:pt x="200" y="237"/>
                  </a:lnTo>
                  <a:lnTo>
                    <a:pt x="200" y="237"/>
                  </a:lnTo>
                  <a:lnTo>
                    <a:pt x="196" y="237"/>
                  </a:lnTo>
                  <a:lnTo>
                    <a:pt x="193" y="237"/>
                  </a:lnTo>
                  <a:lnTo>
                    <a:pt x="185" y="241"/>
                  </a:lnTo>
                  <a:lnTo>
                    <a:pt x="181" y="241"/>
                  </a:lnTo>
                  <a:lnTo>
                    <a:pt x="178" y="241"/>
                  </a:lnTo>
                  <a:lnTo>
                    <a:pt x="178" y="241"/>
                  </a:lnTo>
                  <a:lnTo>
                    <a:pt x="174" y="241"/>
                  </a:lnTo>
                  <a:lnTo>
                    <a:pt x="170" y="244"/>
                  </a:lnTo>
                  <a:lnTo>
                    <a:pt x="170" y="244"/>
                  </a:lnTo>
                  <a:lnTo>
                    <a:pt x="174" y="248"/>
                  </a:lnTo>
                  <a:lnTo>
                    <a:pt x="178" y="248"/>
                  </a:lnTo>
                  <a:lnTo>
                    <a:pt x="181" y="248"/>
                  </a:lnTo>
                  <a:lnTo>
                    <a:pt x="181" y="248"/>
                  </a:lnTo>
                  <a:lnTo>
                    <a:pt x="181" y="252"/>
                  </a:lnTo>
                  <a:lnTo>
                    <a:pt x="181" y="255"/>
                  </a:lnTo>
                  <a:lnTo>
                    <a:pt x="181" y="259"/>
                  </a:lnTo>
                  <a:lnTo>
                    <a:pt x="185" y="259"/>
                  </a:lnTo>
                  <a:lnTo>
                    <a:pt x="185" y="263"/>
                  </a:lnTo>
                  <a:lnTo>
                    <a:pt x="189" y="267"/>
                  </a:lnTo>
                  <a:lnTo>
                    <a:pt x="189" y="270"/>
                  </a:lnTo>
                  <a:lnTo>
                    <a:pt x="193" y="270"/>
                  </a:lnTo>
                  <a:lnTo>
                    <a:pt x="193" y="278"/>
                  </a:lnTo>
                  <a:lnTo>
                    <a:pt x="189" y="278"/>
                  </a:lnTo>
                  <a:lnTo>
                    <a:pt x="189" y="281"/>
                  </a:lnTo>
                  <a:lnTo>
                    <a:pt x="193" y="285"/>
                  </a:lnTo>
                  <a:lnTo>
                    <a:pt x="189" y="285"/>
                  </a:lnTo>
                  <a:lnTo>
                    <a:pt x="189" y="289"/>
                  </a:lnTo>
                  <a:lnTo>
                    <a:pt x="189" y="289"/>
                  </a:lnTo>
                  <a:lnTo>
                    <a:pt x="189" y="293"/>
                  </a:lnTo>
                  <a:lnTo>
                    <a:pt x="185" y="296"/>
                  </a:lnTo>
                  <a:lnTo>
                    <a:pt x="178" y="293"/>
                  </a:lnTo>
                  <a:lnTo>
                    <a:pt x="170" y="285"/>
                  </a:lnTo>
                  <a:lnTo>
                    <a:pt x="167" y="285"/>
                  </a:lnTo>
                  <a:lnTo>
                    <a:pt x="159" y="285"/>
                  </a:lnTo>
                  <a:lnTo>
                    <a:pt x="152" y="285"/>
                  </a:lnTo>
                  <a:lnTo>
                    <a:pt x="144" y="285"/>
                  </a:lnTo>
                  <a:lnTo>
                    <a:pt x="137" y="281"/>
                  </a:lnTo>
                  <a:lnTo>
                    <a:pt x="130" y="285"/>
                  </a:lnTo>
                  <a:lnTo>
                    <a:pt x="126" y="285"/>
                  </a:lnTo>
                  <a:lnTo>
                    <a:pt x="122" y="285"/>
                  </a:lnTo>
                  <a:lnTo>
                    <a:pt x="118" y="285"/>
                  </a:lnTo>
                  <a:lnTo>
                    <a:pt x="115" y="289"/>
                  </a:lnTo>
                  <a:lnTo>
                    <a:pt x="107" y="285"/>
                  </a:lnTo>
                  <a:lnTo>
                    <a:pt x="100" y="285"/>
                  </a:lnTo>
                  <a:lnTo>
                    <a:pt x="96" y="285"/>
                  </a:lnTo>
                  <a:lnTo>
                    <a:pt x="93" y="285"/>
                  </a:lnTo>
                  <a:lnTo>
                    <a:pt x="89" y="285"/>
                  </a:lnTo>
                  <a:lnTo>
                    <a:pt x="85" y="285"/>
                  </a:lnTo>
                  <a:lnTo>
                    <a:pt x="81" y="285"/>
                  </a:lnTo>
                  <a:lnTo>
                    <a:pt x="81" y="285"/>
                  </a:lnTo>
                  <a:lnTo>
                    <a:pt x="81" y="289"/>
                  </a:lnTo>
                  <a:lnTo>
                    <a:pt x="81" y="293"/>
                  </a:lnTo>
                  <a:lnTo>
                    <a:pt x="81" y="296"/>
                  </a:lnTo>
                  <a:lnTo>
                    <a:pt x="78" y="296"/>
                  </a:lnTo>
                  <a:lnTo>
                    <a:pt x="67" y="296"/>
                  </a:lnTo>
                  <a:lnTo>
                    <a:pt x="56" y="296"/>
                  </a:lnTo>
                  <a:lnTo>
                    <a:pt x="52" y="293"/>
                  </a:lnTo>
                  <a:lnTo>
                    <a:pt x="44" y="293"/>
                  </a:lnTo>
                  <a:lnTo>
                    <a:pt x="44" y="296"/>
                  </a:lnTo>
                  <a:lnTo>
                    <a:pt x="44" y="296"/>
                  </a:lnTo>
                  <a:lnTo>
                    <a:pt x="41" y="300"/>
                  </a:lnTo>
                  <a:lnTo>
                    <a:pt x="41" y="300"/>
                  </a:lnTo>
                  <a:lnTo>
                    <a:pt x="41" y="300"/>
                  </a:lnTo>
                  <a:lnTo>
                    <a:pt x="41" y="304"/>
                  </a:lnTo>
                  <a:lnTo>
                    <a:pt x="37" y="311"/>
                  </a:lnTo>
                  <a:lnTo>
                    <a:pt x="33" y="315"/>
                  </a:lnTo>
                  <a:lnTo>
                    <a:pt x="37" y="319"/>
                  </a:lnTo>
                  <a:lnTo>
                    <a:pt x="44" y="319"/>
                  </a:lnTo>
                  <a:lnTo>
                    <a:pt x="48" y="322"/>
                  </a:lnTo>
                  <a:lnTo>
                    <a:pt x="52" y="322"/>
                  </a:lnTo>
                  <a:lnTo>
                    <a:pt x="52" y="319"/>
                  </a:lnTo>
                  <a:lnTo>
                    <a:pt x="52" y="315"/>
                  </a:lnTo>
                  <a:lnTo>
                    <a:pt x="56" y="315"/>
                  </a:lnTo>
                  <a:lnTo>
                    <a:pt x="63" y="322"/>
                  </a:lnTo>
                  <a:lnTo>
                    <a:pt x="63" y="326"/>
                  </a:lnTo>
                  <a:lnTo>
                    <a:pt x="59" y="330"/>
                  </a:lnTo>
                  <a:lnTo>
                    <a:pt x="56" y="330"/>
                  </a:lnTo>
                  <a:lnTo>
                    <a:pt x="48" y="330"/>
                  </a:lnTo>
                  <a:lnTo>
                    <a:pt x="44" y="330"/>
                  </a:lnTo>
                  <a:lnTo>
                    <a:pt x="41" y="326"/>
                  </a:lnTo>
                  <a:lnTo>
                    <a:pt x="37" y="330"/>
                  </a:lnTo>
                  <a:lnTo>
                    <a:pt x="33" y="330"/>
                  </a:lnTo>
                  <a:lnTo>
                    <a:pt x="30" y="333"/>
                  </a:lnTo>
                  <a:lnTo>
                    <a:pt x="26" y="333"/>
                  </a:lnTo>
                  <a:lnTo>
                    <a:pt x="26" y="337"/>
                  </a:lnTo>
                  <a:lnTo>
                    <a:pt x="30" y="341"/>
                  </a:lnTo>
                  <a:lnTo>
                    <a:pt x="30" y="341"/>
                  </a:lnTo>
                  <a:lnTo>
                    <a:pt x="22" y="345"/>
                  </a:lnTo>
                  <a:lnTo>
                    <a:pt x="15" y="345"/>
                  </a:lnTo>
                  <a:lnTo>
                    <a:pt x="18" y="348"/>
                  </a:lnTo>
                  <a:lnTo>
                    <a:pt x="18" y="348"/>
                  </a:lnTo>
                  <a:lnTo>
                    <a:pt x="11" y="352"/>
                  </a:lnTo>
                  <a:lnTo>
                    <a:pt x="11" y="356"/>
                  </a:lnTo>
                  <a:lnTo>
                    <a:pt x="7" y="356"/>
                  </a:lnTo>
                  <a:lnTo>
                    <a:pt x="4" y="356"/>
                  </a:lnTo>
                  <a:lnTo>
                    <a:pt x="0" y="356"/>
                  </a:lnTo>
                  <a:lnTo>
                    <a:pt x="0" y="363"/>
                  </a:lnTo>
                  <a:lnTo>
                    <a:pt x="4" y="367"/>
                  </a:lnTo>
                  <a:lnTo>
                    <a:pt x="7" y="367"/>
                  </a:lnTo>
                  <a:lnTo>
                    <a:pt x="11" y="367"/>
                  </a:lnTo>
                  <a:lnTo>
                    <a:pt x="11" y="370"/>
                  </a:lnTo>
                  <a:lnTo>
                    <a:pt x="11" y="370"/>
                  </a:lnTo>
                  <a:lnTo>
                    <a:pt x="11" y="378"/>
                  </a:lnTo>
                  <a:lnTo>
                    <a:pt x="15" y="378"/>
                  </a:lnTo>
                  <a:lnTo>
                    <a:pt x="15" y="382"/>
                  </a:lnTo>
                  <a:lnTo>
                    <a:pt x="15" y="382"/>
                  </a:lnTo>
                  <a:lnTo>
                    <a:pt x="11" y="389"/>
                  </a:lnTo>
                  <a:lnTo>
                    <a:pt x="7" y="400"/>
                  </a:lnTo>
                  <a:lnTo>
                    <a:pt x="7" y="400"/>
                  </a:lnTo>
                  <a:lnTo>
                    <a:pt x="11" y="404"/>
                  </a:lnTo>
                  <a:lnTo>
                    <a:pt x="15" y="404"/>
                  </a:lnTo>
                  <a:lnTo>
                    <a:pt x="18" y="404"/>
                  </a:lnTo>
                  <a:lnTo>
                    <a:pt x="22" y="400"/>
                  </a:lnTo>
                  <a:lnTo>
                    <a:pt x="26" y="400"/>
                  </a:lnTo>
                  <a:lnTo>
                    <a:pt x="26" y="396"/>
                  </a:lnTo>
                  <a:lnTo>
                    <a:pt x="30" y="396"/>
                  </a:lnTo>
                  <a:lnTo>
                    <a:pt x="30" y="396"/>
                  </a:lnTo>
                  <a:lnTo>
                    <a:pt x="33" y="400"/>
                  </a:lnTo>
                  <a:lnTo>
                    <a:pt x="37" y="400"/>
                  </a:lnTo>
                  <a:lnTo>
                    <a:pt x="37" y="396"/>
                  </a:lnTo>
                  <a:lnTo>
                    <a:pt x="37" y="396"/>
                  </a:lnTo>
                  <a:lnTo>
                    <a:pt x="37" y="393"/>
                  </a:lnTo>
                  <a:lnTo>
                    <a:pt x="41" y="393"/>
                  </a:lnTo>
                  <a:lnTo>
                    <a:pt x="41" y="393"/>
                  </a:lnTo>
                  <a:lnTo>
                    <a:pt x="41" y="393"/>
                  </a:lnTo>
                  <a:lnTo>
                    <a:pt x="44" y="393"/>
                  </a:lnTo>
                  <a:lnTo>
                    <a:pt x="48" y="393"/>
                  </a:lnTo>
                  <a:lnTo>
                    <a:pt x="48" y="389"/>
                  </a:lnTo>
                  <a:lnTo>
                    <a:pt x="48" y="385"/>
                  </a:lnTo>
                  <a:lnTo>
                    <a:pt x="48" y="385"/>
                  </a:lnTo>
                  <a:lnTo>
                    <a:pt x="52" y="382"/>
                  </a:lnTo>
                  <a:lnTo>
                    <a:pt x="52" y="378"/>
                  </a:lnTo>
                  <a:lnTo>
                    <a:pt x="52" y="374"/>
                  </a:lnTo>
                  <a:lnTo>
                    <a:pt x="59" y="374"/>
                  </a:lnTo>
                  <a:lnTo>
                    <a:pt x="59" y="378"/>
                  </a:lnTo>
                  <a:lnTo>
                    <a:pt x="63" y="378"/>
                  </a:lnTo>
                  <a:lnTo>
                    <a:pt x="63" y="382"/>
                  </a:lnTo>
                  <a:lnTo>
                    <a:pt x="63" y="385"/>
                  </a:lnTo>
                  <a:lnTo>
                    <a:pt x="63" y="385"/>
                  </a:lnTo>
                  <a:lnTo>
                    <a:pt x="67" y="385"/>
                  </a:lnTo>
                  <a:lnTo>
                    <a:pt x="67" y="389"/>
                  </a:lnTo>
                  <a:lnTo>
                    <a:pt x="67" y="393"/>
                  </a:lnTo>
                  <a:lnTo>
                    <a:pt x="67" y="396"/>
                  </a:lnTo>
                  <a:lnTo>
                    <a:pt x="67" y="404"/>
                  </a:lnTo>
                  <a:lnTo>
                    <a:pt x="70" y="404"/>
                  </a:lnTo>
                  <a:lnTo>
                    <a:pt x="70" y="408"/>
                  </a:lnTo>
                  <a:lnTo>
                    <a:pt x="74" y="408"/>
                  </a:lnTo>
                  <a:lnTo>
                    <a:pt x="78" y="408"/>
                  </a:lnTo>
                  <a:lnTo>
                    <a:pt x="81" y="408"/>
                  </a:lnTo>
                  <a:lnTo>
                    <a:pt x="81" y="404"/>
                  </a:lnTo>
                  <a:lnTo>
                    <a:pt x="85" y="404"/>
                  </a:lnTo>
                  <a:lnTo>
                    <a:pt x="89" y="400"/>
                  </a:lnTo>
                  <a:lnTo>
                    <a:pt x="89" y="396"/>
                  </a:lnTo>
                  <a:lnTo>
                    <a:pt x="93" y="396"/>
                  </a:lnTo>
                  <a:lnTo>
                    <a:pt x="100" y="393"/>
                  </a:lnTo>
                  <a:lnTo>
                    <a:pt x="104" y="389"/>
                  </a:lnTo>
                  <a:lnTo>
                    <a:pt x="104" y="393"/>
                  </a:lnTo>
                  <a:lnTo>
                    <a:pt x="111" y="393"/>
                  </a:lnTo>
                  <a:lnTo>
                    <a:pt x="115" y="389"/>
                  </a:lnTo>
                  <a:lnTo>
                    <a:pt x="122" y="389"/>
                  </a:lnTo>
                  <a:lnTo>
                    <a:pt x="122" y="393"/>
                  </a:lnTo>
                  <a:lnTo>
                    <a:pt x="115" y="396"/>
                  </a:lnTo>
                  <a:lnTo>
                    <a:pt x="118" y="396"/>
                  </a:lnTo>
                  <a:lnTo>
                    <a:pt x="118" y="396"/>
                  </a:lnTo>
                  <a:lnTo>
                    <a:pt x="118" y="396"/>
                  </a:lnTo>
                  <a:lnTo>
                    <a:pt x="122" y="396"/>
                  </a:lnTo>
                  <a:lnTo>
                    <a:pt x="126" y="400"/>
                  </a:lnTo>
                  <a:lnTo>
                    <a:pt x="126" y="396"/>
                  </a:lnTo>
                  <a:lnTo>
                    <a:pt x="130" y="396"/>
                  </a:lnTo>
                  <a:lnTo>
                    <a:pt x="133" y="396"/>
                  </a:lnTo>
                  <a:lnTo>
                    <a:pt x="133" y="396"/>
                  </a:lnTo>
                  <a:lnTo>
                    <a:pt x="137" y="396"/>
                  </a:lnTo>
                  <a:lnTo>
                    <a:pt x="137" y="396"/>
                  </a:lnTo>
                  <a:lnTo>
                    <a:pt x="141" y="404"/>
                  </a:lnTo>
                  <a:lnTo>
                    <a:pt x="148" y="411"/>
                  </a:lnTo>
                  <a:lnTo>
                    <a:pt x="152" y="415"/>
                  </a:lnTo>
                  <a:lnTo>
                    <a:pt x="152" y="419"/>
                  </a:lnTo>
                  <a:lnTo>
                    <a:pt x="155" y="419"/>
                  </a:lnTo>
                  <a:lnTo>
                    <a:pt x="155" y="422"/>
                  </a:lnTo>
                  <a:lnTo>
                    <a:pt x="163" y="422"/>
                  </a:lnTo>
                  <a:lnTo>
                    <a:pt x="170" y="422"/>
                  </a:lnTo>
                  <a:lnTo>
                    <a:pt x="170" y="422"/>
                  </a:lnTo>
                  <a:lnTo>
                    <a:pt x="174" y="426"/>
                  </a:lnTo>
                  <a:lnTo>
                    <a:pt x="178" y="430"/>
                  </a:lnTo>
                  <a:lnTo>
                    <a:pt x="185" y="430"/>
                  </a:lnTo>
                  <a:lnTo>
                    <a:pt x="189" y="437"/>
                  </a:lnTo>
                  <a:lnTo>
                    <a:pt x="193" y="445"/>
                  </a:lnTo>
                  <a:lnTo>
                    <a:pt x="196" y="445"/>
                  </a:lnTo>
                  <a:lnTo>
                    <a:pt x="200" y="448"/>
                  </a:lnTo>
                  <a:lnTo>
                    <a:pt x="200" y="456"/>
                  </a:lnTo>
                  <a:lnTo>
                    <a:pt x="204" y="463"/>
                  </a:lnTo>
                  <a:lnTo>
                    <a:pt x="207" y="463"/>
                  </a:lnTo>
                  <a:lnTo>
                    <a:pt x="207" y="471"/>
                  </a:lnTo>
                  <a:lnTo>
                    <a:pt x="211" y="474"/>
                  </a:lnTo>
                  <a:lnTo>
                    <a:pt x="207" y="478"/>
                  </a:lnTo>
                  <a:lnTo>
                    <a:pt x="207" y="478"/>
                  </a:lnTo>
                  <a:lnTo>
                    <a:pt x="204" y="478"/>
                  </a:lnTo>
                  <a:lnTo>
                    <a:pt x="200" y="482"/>
                  </a:lnTo>
                  <a:lnTo>
                    <a:pt x="200" y="482"/>
                  </a:lnTo>
                  <a:lnTo>
                    <a:pt x="200" y="482"/>
                  </a:lnTo>
                  <a:lnTo>
                    <a:pt x="200" y="485"/>
                  </a:lnTo>
                  <a:lnTo>
                    <a:pt x="204" y="489"/>
                  </a:lnTo>
                  <a:lnTo>
                    <a:pt x="204" y="493"/>
                  </a:lnTo>
                  <a:lnTo>
                    <a:pt x="207" y="497"/>
                  </a:lnTo>
                  <a:lnTo>
                    <a:pt x="204" y="497"/>
                  </a:lnTo>
                  <a:lnTo>
                    <a:pt x="207" y="500"/>
                  </a:lnTo>
                  <a:lnTo>
                    <a:pt x="207" y="500"/>
                  </a:lnTo>
                  <a:lnTo>
                    <a:pt x="207" y="504"/>
                  </a:lnTo>
                  <a:lnTo>
                    <a:pt x="211" y="504"/>
                  </a:lnTo>
                  <a:lnTo>
                    <a:pt x="211" y="508"/>
                  </a:lnTo>
                  <a:lnTo>
                    <a:pt x="215" y="508"/>
                  </a:lnTo>
                  <a:lnTo>
                    <a:pt x="218" y="508"/>
                  </a:lnTo>
                  <a:lnTo>
                    <a:pt x="222" y="508"/>
                  </a:lnTo>
                  <a:lnTo>
                    <a:pt x="222" y="508"/>
                  </a:lnTo>
                  <a:lnTo>
                    <a:pt x="226" y="508"/>
                  </a:lnTo>
                  <a:lnTo>
                    <a:pt x="230" y="511"/>
                  </a:lnTo>
                  <a:lnTo>
                    <a:pt x="233" y="511"/>
                  </a:lnTo>
                  <a:lnTo>
                    <a:pt x="233" y="515"/>
                  </a:lnTo>
                  <a:lnTo>
                    <a:pt x="237" y="515"/>
                  </a:lnTo>
                  <a:lnTo>
                    <a:pt x="237" y="519"/>
                  </a:lnTo>
                  <a:lnTo>
                    <a:pt x="237" y="519"/>
                  </a:lnTo>
                  <a:lnTo>
                    <a:pt x="237" y="519"/>
                  </a:lnTo>
                  <a:lnTo>
                    <a:pt x="244" y="519"/>
                  </a:lnTo>
                  <a:lnTo>
                    <a:pt x="244" y="523"/>
                  </a:lnTo>
                  <a:lnTo>
                    <a:pt x="248" y="523"/>
                  </a:lnTo>
                  <a:lnTo>
                    <a:pt x="248" y="523"/>
                  </a:lnTo>
                  <a:lnTo>
                    <a:pt x="252" y="519"/>
                  </a:lnTo>
                  <a:lnTo>
                    <a:pt x="255" y="519"/>
                  </a:lnTo>
                  <a:lnTo>
                    <a:pt x="263" y="523"/>
                  </a:lnTo>
                  <a:lnTo>
                    <a:pt x="263" y="523"/>
                  </a:lnTo>
                  <a:lnTo>
                    <a:pt x="267" y="523"/>
                  </a:lnTo>
                  <a:lnTo>
                    <a:pt x="270" y="523"/>
                  </a:lnTo>
                  <a:lnTo>
                    <a:pt x="274" y="530"/>
                  </a:lnTo>
                  <a:lnTo>
                    <a:pt x="278" y="530"/>
                  </a:lnTo>
                  <a:lnTo>
                    <a:pt x="281" y="530"/>
                  </a:lnTo>
                  <a:lnTo>
                    <a:pt x="285" y="534"/>
                  </a:lnTo>
                  <a:lnTo>
                    <a:pt x="285" y="537"/>
                  </a:lnTo>
                  <a:lnTo>
                    <a:pt x="289" y="537"/>
                  </a:lnTo>
                  <a:lnTo>
                    <a:pt x="289" y="537"/>
                  </a:lnTo>
                  <a:lnTo>
                    <a:pt x="289" y="534"/>
                  </a:lnTo>
                  <a:lnTo>
                    <a:pt x="292" y="534"/>
                  </a:lnTo>
                  <a:lnTo>
                    <a:pt x="292" y="534"/>
                  </a:lnTo>
                  <a:lnTo>
                    <a:pt x="296" y="534"/>
                  </a:lnTo>
                  <a:lnTo>
                    <a:pt x="300" y="534"/>
                  </a:lnTo>
                  <a:lnTo>
                    <a:pt x="300" y="541"/>
                  </a:lnTo>
                  <a:lnTo>
                    <a:pt x="304" y="541"/>
                  </a:lnTo>
                  <a:lnTo>
                    <a:pt x="311" y="541"/>
                  </a:lnTo>
                  <a:lnTo>
                    <a:pt x="315" y="541"/>
                  </a:lnTo>
                  <a:lnTo>
                    <a:pt x="311" y="549"/>
                  </a:lnTo>
                  <a:lnTo>
                    <a:pt x="315" y="552"/>
                  </a:lnTo>
                  <a:lnTo>
                    <a:pt x="318" y="552"/>
                  </a:lnTo>
                  <a:lnTo>
                    <a:pt x="322" y="552"/>
                  </a:lnTo>
                  <a:lnTo>
                    <a:pt x="322" y="552"/>
                  </a:lnTo>
                  <a:lnTo>
                    <a:pt x="326" y="552"/>
                  </a:lnTo>
                  <a:lnTo>
                    <a:pt x="330" y="549"/>
                  </a:lnTo>
                  <a:lnTo>
                    <a:pt x="337" y="549"/>
                  </a:lnTo>
                  <a:lnTo>
                    <a:pt x="341" y="549"/>
                  </a:lnTo>
                  <a:lnTo>
                    <a:pt x="341" y="552"/>
                  </a:lnTo>
                  <a:lnTo>
                    <a:pt x="348" y="556"/>
                  </a:lnTo>
                  <a:lnTo>
                    <a:pt x="348" y="560"/>
                  </a:lnTo>
                  <a:lnTo>
                    <a:pt x="352" y="560"/>
                  </a:lnTo>
                  <a:lnTo>
                    <a:pt x="355" y="560"/>
                  </a:lnTo>
                  <a:lnTo>
                    <a:pt x="359" y="560"/>
                  </a:lnTo>
                  <a:lnTo>
                    <a:pt x="363" y="556"/>
                  </a:lnTo>
                  <a:lnTo>
                    <a:pt x="367" y="556"/>
                  </a:lnTo>
                  <a:lnTo>
                    <a:pt x="367" y="560"/>
                  </a:lnTo>
                  <a:lnTo>
                    <a:pt x="370" y="556"/>
                  </a:lnTo>
                  <a:lnTo>
                    <a:pt x="374" y="556"/>
                  </a:lnTo>
                  <a:lnTo>
                    <a:pt x="374" y="560"/>
                  </a:lnTo>
                  <a:lnTo>
                    <a:pt x="374" y="563"/>
                  </a:lnTo>
                  <a:lnTo>
                    <a:pt x="378" y="563"/>
                  </a:lnTo>
                  <a:lnTo>
                    <a:pt x="378" y="563"/>
                  </a:lnTo>
                  <a:lnTo>
                    <a:pt x="381" y="563"/>
                  </a:lnTo>
                  <a:lnTo>
                    <a:pt x="385" y="556"/>
                  </a:lnTo>
                  <a:lnTo>
                    <a:pt x="392" y="552"/>
                  </a:lnTo>
                  <a:lnTo>
                    <a:pt x="400" y="552"/>
                  </a:lnTo>
                  <a:lnTo>
                    <a:pt x="400" y="552"/>
                  </a:lnTo>
                  <a:lnTo>
                    <a:pt x="407" y="556"/>
                  </a:lnTo>
                  <a:lnTo>
                    <a:pt x="411" y="556"/>
                  </a:lnTo>
                  <a:lnTo>
                    <a:pt x="415" y="552"/>
                  </a:lnTo>
                  <a:lnTo>
                    <a:pt x="418" y="556"/>
                  </a:lnTo>
                  <a:lnTo>
                    <a:pt x="422" y="556"/>
                  </a:lnTo>
                  <a:lnTo>
                    <a:pt x="422" y="556"/>
                  </a:lnTo>
                  <a:lnTo>
                    <a:pt x="426" y="556"/>
                  </a:lnTo>
                  <a:lnTo>
                    <a:pt x="429" y="556"/>
                  </a:lnTo>
                  <a:lnTo>
                    <a:pt x="433" y="556"/>
                  </a:lnTo>
                  <a:lnTo>
                    <a:pt x="437" y="552"/>
                  </a:lnTo>
                  <a:lnTo>
                    <a:pt x="437" y="552"/>
                  </a:lnTo>
                  <a:lnTo>
                    <a:pt x="441" y="552"/>
                  </a:lnTo>
                  <a:lnTo>
                    <a:pt x="441" y="549"/>
                  </a:lnTo>
                  <a:lnTo>
                    <a:pt x="444" y="549"/>
                  </a:lnTo>
                  <a:lnTo>
                    <a:pt x="444" y="545"/>
                  </a:lnTo>
                  <a:lnTo>
                    <a:pt x="448" y="541"/>
                  </a:lnTo>
                  <a:lnTo>
                    <a:pt x="452" y="541"/>
                  </a:lnTo>
                  <a:lnTo>
                    <a:pt x="459" y="541"/>
                  </a:lnTo>
                  <a:lnTo>
                    <a:pt x="463" y="537"/>
                  </a:lnTo>
                  <a:lnTo>
                    <a:pt x="463" y="534"/>
                  </a:lnTo>
                  <a:lnTo>
                    <a:pt x="463" y="534"/>
                  </a:lnTo>
                  <a:lnTo>
                    <a:pt x="467" y="530"/>
                  </a:lnTo>
                  <a:lnTo>
                    <a:pt x="470" y="534"/>
                  </a:lnTo>
                  <a:lnTo>
                    <a:pt x="474" y="534"/>
                  </a:lnTo>
                  <a:lnTo>
                    <a:pt x="481" y="534"/>
                  </a:lnTo>
                  <a:lnTo>
                    <a:pt x="481" y="534"/>
                  </a:lnTo>
                  <a:lnTo>
                    <a:pt x="481" y="530"/>
                  </a:lnTo>
                  <a:lnTo>
                    <a:pt x="489" y="526"/>
                  </a:lnTo>
                  <a:lnTo>
                    <a:pt x="492" y="526"/>
                  </a:lnTo>
                  <a:lnTo>
                    <a:pt x="492" y="530"/>
                  </a:lnTo>
                  <a:lnTo>
                    <a:pt x="496" y="530"/>
                  </a:lnTo>
                  <a:lnTo>
                    <a:pt x="496" y="530"/>
                  </a:lnTo>
                  <a:lnTo>
                    <a:pt x="492" y="534"/>
                  </a:lnTo>
                  <a:lnTo>
                    <a:pt x="496" y="537"/>
                  </a:lnTo>
                  <a:lnTo>
                    <a:pt x="496" y="537"/>
                  </a:lnTo>
                  <a:lnTo>
                    <a:pt x="500" y="537"/>
                  </a:lnTo>
                  <a:lnTo>
                    <a:pt x="500" y="537"/>
                  </a:lnTo>
                  <a:lnTo>
                    <a:pt x="504" y="541"/>
                  </a:lnTo>
                  <a:lnTo>
                    <a:pt x="504" y="545"/>
                  </a:lnTo>
                  <a:lnTo>
                    <a:pt x="500" y="545"/>
                  </a:lnTo>
                  <a:lnTo>
                    <a:pt x="500" y="549"/>
                  </a:lnTo>
                  <a:lnTo>
                    <a:pt x="504" y="549"/>
                  </a:lnTo>
                  <a:lnTo>
                    <a:pt x="507" y="549"/>
                  </a:lnTo>
                  <a:lnTo>
                    <a:pt x="511" y="549"/>
                  </a:lnTo>
                  <a:lnTo>
                    <a:pt x="511" y="552"/>
                  </a:lnTo>
                  <a:lnTo>
                    <a:pt x="515" y="552"/>
                  </a:lnTo>
                  <a:lnTo>
                    <a:pt x="518" y="552"/>
                  </a:lnTo>
                  <a:lnTo>
                    <a:pt x="522" y="552"/>
                  </a:lnTo>
                  <a:lnTo>
                    <a:pt x="526" y="552"/>
                  </a:lnTo>
                  <a:lnTo>
                    <a:pt x="526" y="556"/>
                  </a:lnTo>
                  <a:lnTo>
                    <a:pt x="529" y="556"/>
                  </a:lnTo>
                  <a:lnTo>
                    <a:pt x="529" y="560"/>
                  </a:lnTo>
                  <a:lnTo>
                    <a:pt x="533" y="560"/>
                  </a:lnTo>
                  <a:lnTo>
                    <a:pt x="537" y="563"/>
                  </a:lnTo>
                  <a:lnTo>
                    <a:pt x="537" y="567"/>
                  </a:lnTo>
                  <a:lnTo>
                    <a:pt x="541" y="574"/>
                  </a:lnTo>
                  <a:lnTo>
                    <a:pt x="541" y="578"/>
                  </a:lnTo>
                  <a:lnTo>
                    <a:pt x="541" y="586"/>
                  </a:lnTo>
                  <a:lnTo>
                    <a:pt x="541" y="589"/>
                  </a:lnTo>
                  <a:lnTo>
                    <a:pt x="537" y="589"/>
                  </a:lnTo>
                  <a:lnTo>
                    <a:pt x="537" y="589"/>
                  </a:lnTo>
                  <a:lnTo>
                    <a:pt x="533" y="593"/>
                  </a:lnTo>
                  <a:lnTo>
                    <a:pt x="533" y="593"/>
                  </a:lnTo>
                  <a:lnTo>
                    <a:pt x="533" y="597"/>
                  </a:lnTo>
                  <a:lnTo>
                    <a:pt x="533" y="600"/>
                  </a:lnTo>
                  <a:lnTo>
                    <a:pt x="533" y="600"/>
                  </a:lnTo>
                  <a:lnTo>
                    <a:pt x="529" y="600"/>
                  </a:lnTo>
                  <a:lnTo>
                    <a:pt x="529" y="600"/>
                  </a:lnTo>
                  <a:lnTo>
                    <a:pt x="526" y="604"/>
                  </a:lnTo>
                  <a:lnTo>
                    <a:pt x="529" y="608"/>
                  </a:lnTo>
                  <a:lnTo>
                    <a:pt x="526" y="608"/>
                  </a:lnTo>
                  <a:lnTo>
                    <a:pt x="526" y="612"/>
                  </a:lnTo>
                  <a:lnTo>
                    <a:pt x="529" y="612"/>
                  </a:lnTo>
                  <a:lnTo>
                    <a:pt x="529" y="615"/>
                  </a:lnTo>
                  <a:lnTo>
                    <a:pt x="533" y="615"/>
                  </a:lnTo>
                  <a:lnTo>
                    <a:pt x="533" y="619"/>
                  </a:lnTo>
                  <a:lnTo>
                    <a:pt x="533" y="623"/>
                  </a:lnTo>
                  <a:lnTo>
                    <a:pt x="537" y="619"/>
                  </a:lnTo>
                  <a:lnTo>
                    <a:pt x="544" y="619"/>
                  </a:lnTo>
                  <a:lnTo>
                    <a:pt x="544" y="623"/>
                  </a:lnTo>
                  <a:lnTo>
                    <a:pt x="544" y="623"/>
                  </a:lnTo>
                  <a:lnTo>
                    <a:pt x="548" y="626"/>
                  </a:lnTo>
                  <a:lnTo>
                    <a:pt x="552" y="623"/>
                  </a:lnTo>
                  <a:lnTo>
                    <a:pt x="552" y="626"/>
                  </a:lnTo>
                  <a:lnTo>
                    <a:pt x="552" y="630"/>
                  </a:lnTo>
                  <a:lnTo>
                    <a:pt x="552" y="630"/>
                  </a:lnTo>
                  <a:lnTo>
                    <a:pt x="555" y="634"/>
                  </a:lnTo>
                  <a:lnTo>
                    <a:pt x="555" y="634"/>
                  </a:lnTo>
                  <a:lnTo>
                    <a:pt x="559" y="634"/>
                  </a:lnTo>
                  <a:lnTo>
                    <a:pt x="559" y="634"/>
                  </a:lnTo>
                  <a:lnTo>
                    <a:pt x="563" y="634"/>
                  </a:lnTo>
                  <a:lnTo>
                    <a:pt x="566" y="638"/>
                  </a:lnTo>
                  <a:lnTo>
                    <a:pt x="566" y="638"/>
                  </a:lnTo>
                  <a:lnTo>
                    <a:pt x="566" y="641"/>
                  </a:lnTo>
                  <a:lnTo>
                    <a:pt x="566" y="641"/>
                  </a:lnTo>
                  <a:lnTo>
                    <a:pt x="563" y="649"/>
                  </a:lnTo>
                  <a:lnTo>
                    <a:pt x="559" y="649"/>
                  </a:lnTo>
                  <a:lnTo>
                    <a:pt x="559" y="652"/>
                  </a:lnTo>
                  <a:lnTo>
                    <a:pt x="563" y="652"/>
                  </a:lnTo>
                  <a:lnTo>
                    <a:pt x="566" y="652"/>
                  </a:lnTo>
                  <a:lnTo>
                    <a:pt x="566" y="652"/>
                  </a:lnTo>
                  <a:lnTo>
                    <a:pt x="570" y="652"/>
                  </a:lnTo>
                  <a:lnTo>
                    <a:pt x="570" y="652"/>
                  </a:lnTo>
                  <a:lnTo>
                    <a:pt x="570" y="656"/>
                  </a:lnTo>
                  <a:lnTo>
                    <a:pt x="570" y="660"/>
                  </a:lnTo>
                  <a:lnTo>
                    <a:pt x="574" y="664"/>
                  </a:lnTo>
                  <a:lnTo>
                    <a:pt x="578" y="660"/>
                  </a:lnTo>
                  <a:lnTo>
                    <a:pt x="581" y="660"/>
                  </a:lnTo>
                  <a:lnTo>
                    <a:pt x="589" y="656"/>
                  </a:lnTo>
                  <a:lnTo>
                    <a:pt x="592" y="660"/>
                  </a:lnTo>
                  <a:lnTo>
                    <a:pt x="592" y="660"/>
                  </a:lnTo>
                  <a:lnTo>
                    <a:pt x="589" y="664"/>
                  </a:lnTo>
                  <a:lnTo>
                    <a:pt x="589" y="664"/>
                  </a:lnTo>
                  <a:lnTo>
                    <a:pt x="592" y="664"/>
                  </a:lnTo>
                  <a:lnTo>
                    <a:pt x="592" y="667"/>
                  </a:lnTo>
                  <a:lnTo>
                    <a:pt x="600" y="664"/>
                  </a:lnTo>
                  <a:lnTo>
                    <a:pt x="600" y="664"/>
                  </a:lnTo>
                  <a:lnTo>
                    <a:pt x="600" y="660"/>
                  </a:lnTo>
                  <a:lnTo>
                    <a:pt x="600" y="656"/>
                  </a:lnTo>
                  <a:lnTo>
                    <a:pt x="600" y="656"/>
                  </a:lnTo>
                  <a:lnTo>
                    <a:pt x="600" y="649"/>
                  </a:lnTo>
                  <a:lnTo>
                    <a:pt x="600" y="649"/>
                  </a:lnTo>
                  <a:lnTo>
                    <a:pt x="600" y="645"/>
                  </a:lnTo>
                  <a:lnTo>
                    <a:pt x="607" y="645"/>
                  </a:lnTo>
                  <a:lnTo>
                    <a:pt x="607" y="649"/>
                  </a:lnTo>
                  <a:lnTo>
                    <a:pt x="607" y="645"/>
                  </a:lnTo>
                  <a:lnTo>
                    <a:pt x="607" y="645"/>
                  </a:lnTo>
                  <a:lnTo>
                    <a:pt x="611" y="645"/>
                  </a:lnTo>
                  <a:lnTo>
                    <a:pt x="611" y="645"/>
                  </a:lnTo>
                  <a:lnTo>
                    <a:pt x="611" y="641"/>
                  </a:lnTo>
                  <a:lnTo>
                    <a:pt x="615" y="641"/>
                  </a:lnTo>
                  <a:lnTo>
                    <a:pt x="618" y="641"/>
                  </a:lnTo>
                  <a:lnTo>
                    <a:pt x="618" y="645"/>
                  </a:lnTo>
                  <a:lnTo>
                    <a:pt x="618" y="645"/>
                  </a:lnTo>
                  <a:lnTo>
                    <a:pt x="622" y="645"/>
                  </a:lnTo>
                  <a:lnTo>
                    <a:pt x="622" y="641"/>
                  </a:lnTo>
                  <a:lnTo>
                    <a:pt x="626" y="641"/>
                  </a:lnTo>
                  <a:lnTo>
                    <a:pt x="629" y="641"/>
                  </a:lnTo>
                  <a:lnTo>
                    <a:pt x="629" y="641"/>
                  </a:lnTo>
                  <a:lnTo>
                    <a:pt x="629" y="641"/>
                  </a:lnTo>
                  <a:lnTo>
                    <a:pt x="633" y="645"/>
                  </a:lnTo>
                  <a:lnTo>
                    <a:pt x="637" y="641"/>
                  </a:lnTo>
                  <a:lnTo>
                    <a:pt x="637" y="638"/>
                  </a:lnTo>
                  <a:lnTo>
                    <a:pt x="641" y="638"/>
                  </a:lnTo>
                  <a:lnTo>
                    <a:pt x="644" y="641"/>
                  </a:lnTo>
                  <a:lnTo>
                    <a:pt x="648" y="638"/>
                  </a:lnTo>
                  <a:lnTo>
                    <a:pt x="648" y="634"/>
                  </a:lnTo>
                  <a:lnTo>
                    <a:pt x="652" y="630"/>
                  </a:lnTo>
                  <a:lnTo>
                    <a:pt x="655" y="630"/>
                  </a:lnTo>
                  <a:lnTo>
                    <a:pt x="659" y="630"/>
                  </a:lnTo>
                  <a:lnTo>
                    <a:pt x="663" y="634"/>
                  </a:lnTo>
                  <a:lnTo>
                    <a:pt x="663" y="634"/>
                  </a:lnTo>
                  <a:lnTo>
                    <a:pt x="666" y="634"/>
                  </a:lnTo>
                  <a:lnTo>
                    <a:pt x="666" y="638"/>
                  </a:lnTo>
                  <a:lnTo>
                    <a:pt x="674" y="638"/>
                  </a:lnTo>
                  <a:lnTo>
                    <a:pt x="678" y="638"/>
                  </a:lnTo>
                  <a:lnTo>
                    <a:pt x="681" y="638"/>
                  </a:lnTo>
                  <a:lnTo>
                    <a:pt x="685" y="638"/>
                  </a:lnTo>
                  <a:lnTo>
                    <a:pt x="681" y="641"/>
                  </a:lnTo>
                  <a:lnTo>
                    <a:pt x="681" y="641"/>
                  </a:lnTo>
                  <a:lnTo>
                    <a:pt x="678" y="649"/>
                  </a:lnTo>
                  <a:lnTo>
                    <a:pt x="681" y="649"/>
                  </a:lnTo>
                  <a:lnTo>
                    <a:pt x="681" y="652"/>
                  </a:lnTo>
                  <a:lnTo>
                    <a:pt x="689" y="652"/>
                  </a:lnTo>
                  <a:lnTo>
                    <a:pt x="689" y="656"/>
                  </a:lnTo>
                  <a:lnTo>
                    <a:pt x="692" y="656"/>
                  </a:lnTo>
                  <a:lnTo>
                    <a:pt x="696" y="660"/>
                  </a:lnTo>
                  <a:lnTo>
                    <a:pt x="700" y="656"/>
                  </a:lnTo>
                  <a:lnTo>
                    <a:pt x="700" y="660"/>
                  </a:lnTo>
                  <a:lnTo>
                    <a:pt x="703" y="656"/>
                  </a:lnTo>
                  <a:lnTo>
                    <a:pt x="703" y="660"/>
                  </a:lnTo>
                  <a:lnTo>
                    <a:pt x="707" y="660"/>
                  </a:lnTo>
                  <a:lnTo>
                    <a:pt x="707" y="660"/>
                  </a:lnTo>
                  <a:lnTo>
                    <a:pt x="711" y="660"/>
                  </a:lnTo>
                  <a:lnTo>
                    <a:pt x="711" y="660"/>
                  </a:lnTo>
                  <a:lnTo>
                    <a:pt x="711" y="656"/>
                  </a:lnTo>
                  <a:lnTo>
                    <a:pt x="711" y="652"/>
                  </a:lnTo>
                  <a:lnTo>
                    <a:pt x="715" y="656"/>
                  </a:lnTo>
                  <a:lnTo>
                    <a:pt x="718" y="660"/>
                  </a:lnTo>
                  <a:lnTo>
                    <a:pt x="718" y="660"/>
                  </a:lnTo>
                  <a:lnTo>
                    <a:pt x="722" y="664"/>
                  </a:lnTo>
                  <a:lnTo>
                    <a:pt x="726" y="660"/>
                  </a:lnTo>
                  <a:lnTo>
                    <a:pt x="726" y="664"/>
                  </a:lnTo>
                  <a:lnTo>
                    <a:pt x="729" y="660"/>
                  </a:lnTo>
                  <a:lnTo>
                    <a:pt x="729" y="660"/>
                  </a:lnTo>
                  <a:lnTo>
                    <a:pt x="733" y="660"/>
                  </a:lnTo>
                  <a:lnTo>
                    <a:pt x="733" y="660"/>
                  </a:lnTo>
                  <a:lnTo>
                    <a:pt x="737" y="664"/>
                  </a:lnTo>
                  <a:lnTo>
                    <a:pt x="733" y="664"/>
                  </a:lnTo>
                  <a:lnTo>
                    <a:pt x="733" y="664"/>
                  </a:lnTo>
                  <a:lnTo>
                    <a:pt x="729" y="667"/>
                  </a:lnTo>
                  <a:lnTo>
                    <a:pt x="729" y="671"/>
                  </a:lnTo>
                  <a:lnTo>
                    <a:pt x="733" y="675"/>
                  </a:lnTo>
                  <a:lnTo>
                    <a:pt x="737" y="675"/>
                  </a:lnTo>
                  <a:lnTo>
                    <a:pt x="737" y="678"/>
                  </a:lnTo>
                  <a:lnTo>
                    <a:pt x="737" y="678"/>
                  </a:lnTo>
                  <a:lnTo>
                    <a:pt x="737" y="678"/>
                  </a:lnTo>
                  <a:lnTo>
                    <a:pt x="737" y="678"/>
                  </a:lnTo>
                  <a:lnTo>
                    <a:pt x="741" y="678"/>
                  </a:lnTo>
                  <a:lnTo>
                    <a:pt x="741" y="678"/>
                  </a:lnTo>
                  <a:lnTo>
                    <a:pt x="744" y="678"/>
                  </a:lnTo>
                  <a:lnTo>
                    <a:pt x="748" y="675"/>
                  </a:lnTo>
                  <a:lnTo>
                    <a:pt x="744" y="675"/>
                  </a:lnTo>
                  <a:lnTo>
                    <a:pt x="744" y="675"/>
                  </a:lnTo>
                  <a:lnTo>
                    <a:pt x="744" y="675"/>
                  </a:lnTo>
                  <a:lnTo>
                    <a:pt x="744" y="671"/>
                  </a:lnTo>
                  <a:lnTo>
                    <a:pt x="741" y="671"/>
                  </a:lnTo>
                  <a:lnTo>
                    <a:pt x="741" y="667"/>
                  </a:lnTo>
                  <a:lnTo>
                    <a:pt x="741" y="667"/>
                  </a:lnTo>
                  <a:lnTo>
                    <a:pt x="744" y="664"/>
                  </a:lnTo>
                  <a:lnTo>
                    <a:pt x="744" y="664"/>
                  </a:lnTo>
                  <a:lnTo>
                    <a:pt x="744" y="660"/>
                  </a:lnTo>
                  <a:lnTo>
                    <a:pt x="744" y="660"/>
                  </a:lnTo>
                  <a:lnTo>
                    <a:pt x="744" y="660"/>
                  </a:lnTo>
                  <a:lnTo>
                    <a:pt x="744" y="660"/>
                  </a:lnTo>
                  <a:lnTo>
                    <a:pt x="744" y="664"/>
                  </a:lnTo>
                  <a:lnTo>
                    <a:pt x="748" y="664"/>
                  </a:lnTo>
                  <a:lnTo>
                    <a:pt x="748" y="664"/>
                  </a:lnTo>
                  <a:lnTo>
                    <a:pt x="748" y="664"/>
                  </a:lnTo>
                  <a:lnTo>
                    <a:pt x="748" y="664"/>
                  </a:lnTo>
                  <a:lnTo>
                    <a:pt x="748" y="664"/>
                  </a:lnTo>
                  <a:lnTo>
                    <a:pt x="748" y="664"/>
                  </a:lnTo>
                  <a:lnTo>
                    <a:pt x="748" y="664"/>
                  </a:lnTo>
                  <a:lnTo>
                    <a:pt x="752" y="664"/>
                  </a:lnTo>
                  <a:lnTo>
                    <a:pt x="755" y="660"/>
                  </a:lnTo>
                  <a:lnTo>
                    <a:pt x="755" y="660"/>
                  </a:lnTo>
                  <a:lnTo>
                    <a:pt x="759" y="660"/>
                  </a:lnTo>
                  <a:lnTo>
                    <a:pt x="763" y="660"/>
                  </a:lnTo>
                  <a:lnTo>
                    <a:pt x="763" y="656"/>
                  </a:lnTo>
                  <a:lnTo>
                    <a:pt x="766" y="656"/>
                  </a:lnTo>
                  <a:lnTo>
                    <a:pt x="766" y="656"/>
                  </a:lnTo>
                  <a:lnTo>
                    <a:pt x="770" y="656"/>
                  </a:lnTo>
                  <a:lnTo>
                    <a:pt x="774" y="656"/>
                  </a:lnTo>
                  <a:lnTo>
                    <a:pt x="778" y="652"/>
                  </a:lnTo>
                  <a:lnTo>
                    <a:pt x="781" y="652"/>
                  </a:lnTo>
                  <a:lnTo>
                    <a:pt x="781" y="649"/>
                  </a:lnTo>
                  <a:lnTo>
                    <a:pt x="781" y="649"/>
                  </a:lnTo>
                  <a:lnTo>
                    <a:pt x="785" y="649"/>
                  </a:lnTo>
                  <a:lnTo>
                    <a:pt x="785" y="649"/>
                  </a:lnTo>
                  <a:lnTo>
                    <a:pt x="785" y="649"/>
                  </a:lnTo>
                  <a:lnTo>
                    <a:pt x="789" y="645"/>
                  </a:lnTo>
                  <a:lnTo>
                    <a:pt x="789" y="645"/>
                  </a:lnTo>
                  <a:lnTo>
                    <a:pt x="789" y="641"/>
                  </a:lnTo>
                  <a:lnTo>
                    <a:pt x="789" y="638"/>
                  </a:lnTo>
                  <a:lnTo>
                    <a:pt x="789" y="638"/>
                  </a:lnTo>
                  <a:lnTo>
                    <a:pt x="789" y="634"/>
                  </a:lnTo>
                  <a:lnTo>
                    <a:pt x="789" y="638"/>
                  </a:lnTo>
                  <a:lnTo>
                    <a:pt x="792" y="638"/>
                  </a:lnTo>
                  <a:lnTo>
                    <a:pt x="796" y="641"/>
                  </a:lnTo>
                  <a:lnTo>
                    <a:pt x="800" y="641"/>
                  </a:lnTo>
                  <a:lnTo>
                    <a:pt x="800" y="641"/>
                  </a:lnTo>
                  <a:lnTo>
                    <a:pt x="800" y="645"/>
                  </a:lnTo>
                  <a:lnTo>
                    <a:pt x="796" y="645"/>
                  </a:lnTo>
                  <a:lnTo>
                    <a:pt x="796" y="645"/>
                  </a:lnTo>
                  <a:lnTo>
                    <a:pt x="803" y="645"/>
                  </a:lnTo>
                  <a:lnTo>
                    <a:pt x="803" y="641"/>
                  </a:lnTo>
                  <a:lnTo>
                    <a:pt x="807" y="641"/>
                  </a:lnTo>
                  <a:lnTo>
                    <a:pt x="807" y="638"/>
                  </a:lnTo>
                  <a:lnTo>
                    <a:pt x="811" y="641"/>
                  </a:lnTo>
                  <a:lnTo>
                    <a:pt x="811" y="641"/>
                  </a:lnTo>
                  <a:lnTo>
                    <a:pt x="815" y="638"/>
                  </a:lnTo>
                  <a:lnTo>
                    <a:pt x="815" y="638"/>
                  </a:lnTo>
                  <a:lnTo>
                    <a:pt x="815" y="638"/>
                  </a:lnTo>
                  <a:lnTo>
                    <a:pt x="818" y="638"/>
                  </a:lnTo>
                  <a:lnTo>
                    <a:pt x="818" y="641"/>
                  </a:lnTo>
                  <a:lnTo>
                    <a:pt x="822" y="638"/>
                  </a:lnTo>
                  <a:lnTo>
                    <a:pt x="822" y="638"/>
                  </a:lnTo>
                  <a:lnTo>
                    <a:pt x="826" y="638"/>
                  </a:lnTo>
                  <a:lnTo>
                    <a:pt x="826" y="638"/>
                  </a:lnTo>
                  <a:lnTo>
                    <a:pt x="826" y="638"/>
                  </a:lnTo>
                  <a:lnTo>
                    <a:pt x="826" y="634"/>
                  </a:lnTo>
                  <a:lnTo>
                    <a:pt x="829" y="634"/>
                  </a:lnTo>
                  <a:lnTo>
                    <a:pt x="833" y="634"/>
                  </a:lnTo>
                  <a:lnTo>
                    <a:pt x="833" y="634"/>
                  </a:lnTo>
                  <a:lnTo>
                    <a:pt x="833" y="634"/>
                  </a:lnTo>
                  <a:lnTo>
                    <a:pt x="837" y="634"/>
                  </a:lnTo>
                  <a:lnTo>
                    <a:pt x="837" y="634"/>
                  </a:lnTo>
                  <a:lnTo>
                    <a:pt x="840" y="630"/>
                  </a:lnTo>
                  <a:lnTo>
                    <a:pt x="840" y="630"/>
                  </a:lnTo>
                  <a:lnTo>
                    <a:pt x="840" y="626"/>
                  </a:lnTo>
                  <a:lnTo>
                    <a:pt x="840" y="626"/>
                  </a:lnTo>
                  <a:lnTo>
                    <a:pt x="840" y="623"/>
                  </a:lnTo>
                  <a:lnTo>
                    <a:pt x="840" y="623"/>
                  </a:lnTo>
                  <a:lnTo>
                    <a:pt x="844" y="619"/>
                  </a:lnTo>
                  <a:lnTo>
                    <a:pt x="848" y="619"/>
                  </a:lnTo>
                  <a:lnTo>
                    <a:pt x="848" y="623"/>
                  </a:lnTo>
                  <a:lnTo>
                    <a:pt x="852" y="623"/>
                  </a:lnTo>
                  <a:lnTo>
                    <a:pt x="852" y="619"/>
                  </a:lnTo>
                  <a:lnTo>
                    <a:pt x="852" y="619"/>
                  </a:lnTo>
                  <a:lnTo>
                    <a:pt x="852" y="615"/>
                  </a:lnTo>
                  <a:lnTo>
                    <a:pt x="855" y="615"/>
                  </a:lnTo>
                  <a:lnTo>
                    <a:pt x="855" y="615"/>
                  </a:lnTo>
                  <a:lnTo>
                    <a:pt x="855" y="615"/>
                  </a:lnTo>
                  <a:lnTo>
                    <a:pt x="859" y="615"/>
                  </a:lnTo>
                  <a:lnTo>
                    <a:pt x="859" y="615"/>
                  </a:lnTo>
                  <a:lnTo>
                    <a:pt x="859" y="612"/>
                  </a:lnTo>
                  <a:lnTo>
                    <a:pt x="863" y="612"/>
                  </a:lnTo>
                  <a:lnTo>
                    <a:pt x="863" y="612"/>
                  </a:lnTo>
                  <a:lnTo>
                    <a:pt x="859" y="608"/>
                  </a:lnTo>
                  <a:lnTo>
                    <a:pt x="859" y="612"/>
                  </a:lnTo>
                  <a:lnTo>
                    <a:pt x="855" y="608"/>
                  </a:lnTo>
                  <a:lnTo>
                    <a:pt x="859" y="608"/>
                  </a:lnTo>
                  <a:lnTo>
                    <a:pt x="863" y="604"/>
                  </a:lnTo>
                  <a:lnTo>
                    <a:pt x="863" y="604"/>
                  </a:lnTo>
                  <a:lnTo>
                    <a:pt x="866" y="604"/>
                  </a:lnTo>
                  <a:lnTo>
                    <a:pt x="870" y="608"/>
                  </a:lnTo>
                  <a:lnTo>
                    <a:pt x="870" y="604"/>
                  </a:lnTo>
                  <a:lnTo>
                    <a:pt x="866" y="600"/>
                  </a:lnTo>
                  <a:lnTo>
                    <a:pt x="866" y="600"/>
                  </a:lnTo>
                  <a:lnTo>
                    <a:pt x="866" y="600"/>
                  </a:lnTo>
                  <a:lnTo>
                    <a:pt x="870" y="600"/>
                  </a:lnTo>
                  <a:lnTo>
                    <a:pt x="874" y="600"/>
                  </a:lnTo>
                  <a:lnTo>
                    <a:pt x="874" y="597"/>
                  </a:lnTo>
                  <a:lnTo>
                    <a:pt x="870" y="597"/>
                  </a:lnTo>
                  <a:lnTo>
                    <a:pt x="870" y="597"/>
                  </a:lnTo>
                  <a:lnTo>
                    <a:pt x="866" y="593"/>
                  </a:lnTo>
                  <a:lnTo>
                    <a:pt x="870" y="593"/>
                  </a:lnTo>
                  <a:lnTo>
                    <a:pt x="870" y="597"/>
                  </a:lnTo>
                  <a:lnTo>
                    <a:pt x="874" y="597"/>
                  </a:lnTo>
                  <a:lnTo>
                    <a:pt x="874" y="597"/>
                  </a:lnTo>
                  <a:lnTo>
                    <a:pt x="874" y="593"/>
                  </a:lnTo>
                  <a:lnTo>
                    <a:pt x="870" y="593"/>
                  </a:lnTo>
                  <a:lnTo>
                    <a:pt x="870" y="589"/>
                  </a:lnTo>
                  <a:lnTo>
                    <a:pt x="874" y="589"/>
                  </a:lnTo>
                  <a:lnTo>
                    <a:pt x="874" y="589"/>
                  </a:lnTo>
                  <a:lnTo>
                    <a:pt x="878" y="589"/>
                  </a:lnTo>
                  <a:lnTo>
                    <a:pt x="878" y="593"/>
                  </a:lnTo>
                  <a:lnTo>
                    <a:pt x="878" y="593"/>
                  </a:lnTo>
                  <a:lnTo>
                    <a:pt x="881" y="593"/>
                  </a:lnTo>
                  <a:lnTo>
                    <a:pt x="881" y="589"/>
                  </a:lnTo>
                  <a:lnTo>
                    <a:pt x="881" y="589"/>
                  </a:lnTo>
                  <a:lnTo>
                    <a:pt x="878" y="589"/>
                  </a:lnTo>
                  <a:lnTo>
                    <a:pt x="878" y="586"/>
                  </a:lnTo>
                  <a:lnTo>
                    <a:pt x="881" y="586"/>
                  </a:lnTo>
                  <a:lnTo>
                    <a:pt x="881" y="586"/>
                  </a:lnTo>
                  <a:lnTo>
                    <a:pt x="878" y="586"/>
                  </a:lnTo>
                  <a:lnTo>
                    <a:pt x="881" y="582"/>
                  </a:lnTo>
                  <a:lnTo>
                    <a:pt x="878" y="578"/>
                  </a:lnTo>
                  <a:lnTo>
                    <a:pt x="878" y="578"/>
                  </a:lnTo>
                  <a:lnTo>
                    <a:pt x="874" y="582"/>
                  </a:lnTo>
                  <a:lnTo>
                    <a:pt x="878" y="578"/>
                  </a:lnTo>
                  <a:lnTo>
                    <a:pt x="878" y="574"/>
                  </a:lnTo>
                  <a:lnTo>
                    <a:pt x="885" y="574"/>
                  </a:lnTo>
                  <a:lnTo>
                    <a:pt x="881" y="571"/>
                  </a:lnTo>
                  <a:lnTo>
                    <a:pt x="881" y="574"/>
                  </a:lnTo>
                  <a:lnTo>
                    <a:pt x="878" y="571"/>
                  </a:lnTo>
                  <a:lnTo>
                    <a:pt x="881" y="571"/>
                  </a:lnTo>
                  <a:lnTo>
                    <a:pt x="878" y="567"/>
                  </a:lnTo>
                  <a:lnTo>
                    <a:pt x="874" y="567"/>
                  </a:lnTo>
                  <a:lnTo>
                    <a:pt x="878" y="567"/>
                  </a:lnTo>
                  <a:lnTo>
                    <a:pt x="878" y="563"/>
                  </a:lnTo>
                  <a:lnTo>
                    <a:pt x="878" y="567"/>
                  </a:lnTo>
                  <a:lnTo>
                    <a:pt x="878" y="563"/>
                  </a:lnTo>
                  <a:lnTo>
                    <a:pt x="881" y="563"/>
                  </a:lnTo>
                  <a:lnTo>
                    <a:pt x="881" y="563"/>
                  </a:lnTo>
                  <a:lnTo>
                    <a:pt x="881" y="567"/>
                  </a:lnTo>
                  <a:lnTo>
                    <a:pt x="885" y="567"/>
                  </a:lnTo>
                  <a:lnTo>
                    <a:pt x="889" y="563"/>
                  </a:lnTo>
                  <a:lnTo>
                    <a:pt x="889" y="560"/>
                  </a:lnTo>
                  <a:lnTo>
                    <a:pt x="892" y="560"/>
                  </a:lnTo>
                  <a:lnTo>
                    <a:pt x="889" y="560"/>
                  </a:lnTo>
                  <a:lnTo>
                    <a:pt x="885" y="556"/>
                  </a:lnTo>
                  <a:lnTo>
                    <a:pt x="889" y="556"/>
                  </a:lnTo>
                  <a:lnTo>
                    <a:pt x="889" y="556"/>
                  </a:lnTo>
                  <a:lnTo>
                    <a:pt x="892" y="556"/>
                  </a:lnTo>
                  <a:lnTo>
                    <a:pt x="892" y="552"/>
                  </a:lnTo>
                  <a:lnTo>
                    <a:pt x="892" y="552"/>
                  </a:lnTo>
                  <a:lnTo>
                    <a:pt x="892" y="552"/>
                  </a:lnTo>
                  <a:lnTo>
                    <a:pt x="892" y="549"/>
                  </a:lnTo>
                  <a:lnTo>
                    <a:pt x="892" y="549"/>
                  </a:lnTo>
                  <a:lnTo>
                    <a:pt x="892" y="545"/>
                  </a:lnTo>
                  <a:lnTo>
                    <a:pt x="892" y="545"/>
                  </a:lnTo>
                  <a:lnTo>
                    <a:pt x="889" y="541"/>
                  </a:lnTo>
                  <a:lnTo>
                    <a:pt x="896" y="545"/>
                  </a:lnTo>
                  <a:lnTo>
                    <a:pt x="896" y="541"/>
                  </a:lnTo>
                  <a:lnTo>
                    <a:pt x="900" y="537"/>
                  </a:lnTo>
                  <a:lnTo>
                    <a:pt x="900" y="537"/>
                  </a:lnTo>
                  <a:lnTo>
                    <a:pt x="903" y="537"/>
                  </a:lnTo>
                  <a:lnTo>
                    <a:pt x="903" y="541"/>
                  </a:lnTo>
                  <a:lnTo>
                    <a:pt x="903" y="537"/>
                  </a:lnTo>
                  <a:lnTo>
                    <a:pt x="907" y="537"/>
                  </a:lnTo>
                  <a:lnTo>
                    <a:pt x="903" y="534"/>
                  </a:lnTo>
                  <a:lnTo>
                    <a:pt x="900" y="534"/>
                  </a:lnTo>
                  <a:lnTo>
                    <a:pt x="900" y="530"/>
                  </a:lnTo>
                  <a:lnTo>
                    <a:pt x="900" y="530"/>
                  </a:lnTo>
                  <a:lnTo>
                    <a:pt x="903" y="530"/>
                  </a:lnTo>
                  <a:lnTo>
                    <a:pt x="903" y="530"/>
                  </a:lnTo>
                  <a:lnTo>
                    <a:pt x="903" y="526"/>
                  </a:lnTo>
                  <a:lnTo>
                    <a:pt x="900" y="526"/>
                  </a:lnTo>
                  <a:lnTo>
                    <a:pt x="903" y="526"/>
                  </a:lnTo>
                  <a:lnTo>
                    <a:pt x="903" y="526"/>
                  </a:lnTo>
                  <a:lnTo>
                    <a:pt x="903" y="523"/>
                  </a:lnTo>
                  <a:lnTo>
                    <a:pt x="903" y="523"/>
                  </a:lnTo>
                  <a:lnTo>
                    <a:pt x="896" y="523"/>
                  </a:lnTo>
                  <a:lnTo>
                    <a:pt x="900" y="523"/>
                  </a:lnTo>
                  <a:lnTo>
                    <a:pt x="900" y="519"/>
                  </a:lnTo>
                  <a:lnTo>
                    <a:pt x="903" y="519"/>
                  </a:lnTo>
                  <a:lnTo>
                    <a:pt x="907" y="519"/>
                  </a:lnTo>
                  <a:lnTo>
                    <a:pt x="907" y="519"/>
                  </a:lnTo>
                  <a:lnTo>
                    <a:pt x="907" y="519"/>
                  </a:lnTo>
                  <a:lnTo>
                    <a:pt x="907" y="519"/>
                  </a:lnTo>
                  <a:lnTo>
                    <a:pt x="911" y="519"/>
                  </a:lnTo>
                  <a:lnTo>
                    <a:pt x="911" y="515"/>
                  </a:lnTo>
                  <a:lnTo>
                    <a:pt x="907" y="511"/>
                  </a:lnTo>
                  <a:lnTo>
                    <a:pt x="907" y="511"/>
                  </a:lnTo>
                  <a:lnTo>
                    <a:pt x="903" y="511"/>
                  </a:lnTo>
                  <a:lnTo>
                    <a:pt x="907" y="515"/>
                  </a:lnTo>
                  <a:lnTo>
                    <a:pt x="907" y="515"/>
                  </a:lnTo>
                  <a:lnTo>
                    <a:pt x="903" y="515"/>
                  </a:lnTo>
                  <a:lnTo>
                    <a:pt x="900" y="519"/>
                  </a:lnTo>
                  <a:lnTo>
                    <a:pt x="896" y="515"/>
                  </a:lnTo>
                  <a:lnTo>
                    <a:pt x="896" y="515"/>
                  </a:lnTo>
                  <a:lnTo>
                    <a:pt x="900" y="515"/>
                  </a:lnTo>
                  <a:lnTo>
                    <a:pt x="907" y="508"/>
                  </a:lnTo>
                  <a:lnTo>
                    <a:pt x="907" y="508"/>
                  </a:lnTo>
                  <a:lnTo>
                    <a:pt x="903" y="508"/>
                  </a:lnTo>
                  <a:lnTo>
                    <a:pt x="903" y="504"/>
                  </a:lnTo>
                  <a:lnTo>
                    <a:pt x="903" y="508"/>
                  </a:lnTo>
                  <a:lnTo>
                    <a:pt x="896" y="500"/>
                  </a:lnTo>
                  <a:lnTo>
                    <a:pt x="892" y="500"/>
                  </a:lnTo>
                  <a:lnTo>
                    <a:pt x="889" y="504"/>
                  </a:lnTo>
                  <a:lnTo>
                    <a:pt x="885" y="504"/>
                  </a:lnTo>
                  <a:lnTo>
                    <a:pt x="881" y="497"/>
                  </a:lnTo>
                  <a:lnTo>
                    <a:pt x="878" y="500"/>
                  </a:lnTo>
                  <a:lnTo>
                    <a:pt x="874" y="500"/>
                  </a:lnTo>
                  <a:lnTo>
                    <a:pt x="874" y="504"/>
                  </a:lnTo>
                  <a:lnTo>
                    <a:pt x="874" y="500"/>
                  </a:lnTo>
                  <a:lnTo>
                    <a:pt x="878" y="497"/>
                  </a:lnTo>
                  <a:lnTo>
                    <a:pt x="881" y="497"/>
                  </a:lnTo>
                  <a:lnTo>
                    <a:pt x="881" y="497"/>
                  </a:lnTo>
                  <a:lnTo>
                    <a:pt x="885" y="497"/>
                  </a:lnTo>
                  <a:lnTo>
                    <a:pt x="889" y="497"/>
                  </a:lnTo>
                  <a:lnTo>
                    <a:pt x="889" y="493"/>
                  </a:lnTo>
                  <a:lnTo>
                    <a:pt x="892" y="493"/>
                  </a:lnTo>
                  <a:lnTo>
                    <a:pt x="892" y="493"/>
                  </a:lnTo>
                  <a:lnTo>
                    <a:pt x="896" y="489"/>
                  </a:lnTo>
                  <a:lnTo>
                    <a:pt x="900" y="489"/>
                  </a:lnTo>
                  <a:lnTo>
                    <a:pt x="900" y="485"/>
                  </a:lnTo>
                  <a:lnTo>
                    <a:pt x="896" y="482"/>
                  </a:lnTo>
                  <a:lnTo>
                    <a:pt x="889" y="474"/>
                  </a:lnTo>
                  <a:lnTo>
                    <a:pt x="885" y="474"/>
                  </a:lnTo>
                  <a:lnTo>
                    <a:pt x="878" y="467"/>
                  </a:lnTo>
                  <a:lnTo>
                    <a:pt x="874" y="467"/>
                  </a:lnTo>
                  <a:lnTo>
                    <a:pt x="870" y="471"/>
                  </a:lnTo>
                  <a:lnTo>
                    <a:pt x="866" y="471"/>
                  </a:lnTo>
                  <a:lnTo>
                    <a:pt x="863" y="467"/>
                  </a:lnTo>
                  <a:lnTo>
                    <a:pt x="863" y="463"/>
                  </a:lnTo>
                  <a:lnTo>
                    <a:pt x="859" y="463"/>
                  </a:lnTo>
                  <a:lnTo>
                    <a:pt x="855" y="467"/>
                  </a:lnTo>
                  <a:lnTo>
                    <a:pt x="852" y="467"/>
                  </a:lnTo>
                  <a:lnTo>
                    <a:pt x="848" y="467"/>
                  </a:lnTo>
                  <a:lnTo>
                    <a:pt x="844" y="471"/>
                  </a:lnTo>
                  <a:lnTo>
                    <a:pt x="848" y="463"/>
                  </a:lnTo>
                  <a:lnTo>
                    <a:pt x="852" y="463"/>
                  </a:lnTo>
                  <a:lnTo>
                    <a:pt x="852" y="463"/>
                  </a:lnTo>
                  <a:lnTo>
                    <a:pt x="855" y="463"/>
                  </a:lnTo>
                  <a:lnTo>
                    <a:pt x="855" y="463"/>
                  </a:lnTo>
                  <a:lnTo>
                    <a:pt x="859" y="463"/>
                  </a:lnTo>
                  <a:lnTo>
                    <a:pt x="863" y="463"/>
                  </a:lnTo>
                  <a:lnTo>
                    <a:pt x="863" y="467"/>
                  </a:lnTo>
                  <a:lnTo>
                    <a:pt x="866" y="467"/>
                  </a:lnTo>
                  <a:lnTo>
                    <a:pt x="870" y="467"/>
                  </a:lnTo>
                  <a:lnTo>
                    <a:pt x="870" y="467"/>
                  </a:lnTo>
                  <a:lnTo>
                    <a:pt x="878" y="467"/>
                  </a:lnTo>
                  <a:lnTo>
                    <a:pt x="881" y="467"/>
                  </a:lnTo>
                  <a:lnTo>
                    <a:pt x="881" y="467"/>
                  </a:lnTo>
                  <a:lnTo>
                    <a:pt x="885" y="471"/>
                  </a:lnTo>
                  <a:lnTo>
                    <a:pt x="892" y="471"/>
                  </a:lnTo>
                  <a:lnTo>
                    <a:pt x="896" y="471"/>
                  </a:lnTo>
                  <a:lnTo>
                    <a:pt x="900" y="471"/>
                  </a:lnTo>
                  <a:lnTo>
                    <a:pt x="896" y="467"/>
                  </a:lnTo>
                  <a:lnTo>
                    <a:pt x="896" y="467"/>
                  </a:lnTo>
                  <a:lnTo>
                    <a:pt x="892" y="459"/>
                  </a:lnTo>
                  <a:lnTo>
                    <a:pt x="892" y="459"/>
                  </a:lnTo>
                  <a:lnTo>
                    <a:pt x="889" y="459"/>
                  </a:lnTo>
                  <a:lnTo>
                    <a:pt x="885" y="459"/>
                  </a:lnTo>
                  <a:lnTo>
                    <a:pt x="881" y="459"/>
                  </a:lnTo>
                  <a:lnTo>
                    <a:pt x="878" y="452"/>
                  </a:lnTo>
                  <a:lnTo>
                    <a:pt x="878" y="448"/>
                  </a:lnTo>
                  <a:lnTo>
                    <a:pt x="874" y="445"/>
                  </a:lnTo>
                  <a:lnTo>
                    <a:pt x="870" y="441"/>
                  </a:lnTo>
                  <a:lnTo>
                    <a:pt x="870" y="437"/>
                  </a:lnTo>
                  <a:lnTo>
                    <a:pt x="870" y="434"/>
                  </a:lnTo>
                  <a:lnTo>
                    <a:pt x="870" y="434"/>
                  </a:lnTo>
                  <a:lnTo>
                    <a:pt x="863" y="426"/>
                  </a:lnTo>
                  <a:lnTo>
                    <a:pt x="855" y="422"/>
                  </a:lnTo>
                  <a:lnTo>
                    <a:pt x="852" y="422"/>
                  </a:lnTo>
                  <a:lnTo>
                    <a:pt x="852" y="419"/>
                  </a:lnTo>
                  <a:lnTo>
                    <a:pt x="844" y="415"/>
                  </a:lnTo>
                  <a:lnTo>
                    <a:pt x="844" y="415"/>
                  </a:lnTo>
                  <a:lnTo>
                    <a:pt x="844" y="408"/>
                  </a:lnTo>
                  <a:lnTo>
                    <a:pt x="844" y="404"/>
                  </a:lnTo>
                  <a:lnTo>
                    <a:pt x="844" y="400"/>
                  </a:lnTo>
                  <a:lnTo>
                    <a:pt x="844" y="396"/>
                  </a:lnTo>
                  <a:lnTo>
                    <a:pt x="844" y="396"/>
                  </a:lnTo>
                  <a:lnTo>
                    <a:pt x="848" y="396"/>
                  </a:lnTo>
                  <a:lnTo>
                    <a:pt x="852" y="393"/>
                  </a:lnTo>
                  <a:lnTo>
                    <a:pt x="852" y="393"/>
                  </a:lnTo>
                  <a:lnTo>
                    <a:pt x="855" y="389"/>
                  </a:lnTo>
                  <a:lnTo>
                    <a:pt x="852" y="389"/>
                  </a:lnTo>
                  <a:lnTo>
                    <a:pt x="852" y="385"/>
                  </a:lnTo>
                  <a:lnTo>
                    <a:pt x="852" y="385"/>
                  </a:lnTo>
                  <a:lnTo>
                    <a:pt x="859" y="385"/>
                  </a:lnTo>
                  <a:lnTo>
                    <a:pt x="859" y="382"/>
                  </a:lnTo>
                  <a:lnTo>
                    <a:pt x="863" y="382"/>
                  </a:lnTo>
                  <a:lnTo>
                    <a:pt x="863" y="378"/>
                  </a:lnTo>
                  <a:lnTo>
                    <a:pt x="859" y="374"/>
                  </a:lnTo>
                  <a:lnTo>
                    <a:pt x="863" y="374"/>
                  </a:lnTo>
                  <a:lnTo>
                    <a:pt x="863" y="378"/>
                  </a:lnTo>
                  <a:lnTo>
                    <a:pt x="866" y="374"/>
                  </a:lnTo>
                  <a:lnTo>
                    <a:pt x="866" y="374"/>
                  </a:lnTo>
                  <a:lnTo>
                    <a:pt x="870" y="374"/>
                  </a:lnTo>
                  <a:lnTo>
                    <a:pt x="874" y="374"/>
                  </a:lnTo>
                  <a:lnTo>
                    <a:pt x="878" y="370"/>
                  </a:lnTo>
                  <a:lnTo>
                    <a:pt x="878" y="370"/>
                  </a:lnTo>
                  <a:lnTo>
                    <a:pt x="881" y="370"/>
                  </a:lnTo>
                  <a:lnTo>
                    <a:pt x="881" y="370"/>
                  </a:lnTo>
                  <a:lnTo>
                    <a:pt x="885" y="374"/>
                  </a:lnTo>
                  <a:lnTo>
                    <a:pt x="889" y="370"/>
                  </a:lnTo>
                  <a:lnTo>
                    <a:pt x="889" y="370"/>
                  </a:lnTo>
                  <a:lnTo>
                    <a:pt x="885" y="367"/>
                  </a:lnTo>
                  <a:lnTo>
                    <a:pt x="885" y="367"/>
                  </a:lnTo>
                  <a:lnTo>
                    <a:pt x="889" y="363"/>
                  </a:lnTo>
                  <a:lnTo>
                    <a:pt x="889" y="363"/>
                  </a:lnTo>
                  <a:lnTo>
                    <a:pt x="885" y="359"/>
                  </a:lnTo>
                  <a:lnTo>
                    <a:pt x="885" y="359"/>
                  </a:lnTo>
                  <a:lnTo>
                    <a:pt x="889" y="359"/>
                  </a:lnTo>
                  <a:lnTo>
                    <a:pt x="889" y="356"/>
                  </a:lnTo>
                  <a:lnTo>
                    <a:pt x="885" y="359"/>
                  </a:lnTo>
                  <a:lnTo>
                    <a:pt x="878" y="359"/>
                  </a:lnTo>
                  <a:lnTo>
                    <a:pt x="881" y="356"/>
                  </a:lnTo>
                  <a:lnTo>
                    <a:pt x="878" y="356"/>
                  </a:lnTo>
                  <a:lnTo>
                    <a:pt x="874" y="359"/>
                  </a:lnTo>
                  <a:lnTo>
                    <a:pt x="863" y="359"/>
                  </a:lnTo>
                  <a:lnTo>
                    <a:pt x="863" y="356"/>
                  </a:lnTo>
                  <a:lnTo>
                    <a:pt x="859" y="356"/>
                  </a:lnTo>
                  <a:lnTo>
                    <a:pt x="859" y="352"/>
                  </a:lnTo>
                  <a:lnTo>
                    <a:pt x="855" y="352"/>
                  </a:lnTo>
                  <a:lnTo>
                    <a:pt x="855" y="352"/>
                  </a:lnTo>
                  <a:lnTo>
                    <a:pt x="848" y="356"/>
                  </a:lnTo>
                  <a:lnTo>
                    <a:pt x="844" y="356"/>
                  </a:lnTo>
                  <a:lnTo>
                    <a:pt x="844" y="356"/>
                  </a:lnTo>
                  <a:lnTo>
                    <a:pt x="844" y="359"/>
                  </a:lnTo>
                  <a:lnTo>
                    <a:pt x="844" y="359"/>
                  </a:lnTo>
                  <a:lnTo>
                    <a:pt x="837" y="363"/>
                  </a:lnTo>
                  <a:lnTo>
                    <a:pt x="840" y="363"/>
                  </a:lnTo>
                  <a:lnTo>
                    <a:pt x="840" y="363"/>
                  </a:lnTo>
                  <a:lnTo>
                    <a:pt x="840" y="367"/>
                  </a:lnTo>
                  <a:lnTo>
                    <a:pt x="837" y="367"/>
                  </a:lnTo>
                  <a:lnTo>
                    <a:pt x="833" y="367"/>
                  </a:lnTo>
                  <a:lnTo>
                    <a:pt x="829" y="370"/>
                  </a:lnTo>
                  <a:lnTo>
                    <a:pt x="826" y="367"/>
                  </a:lnTo>
                  <a:lnTo>
                    <a:pt x="822" y="359"/>
                  </a:lnTo>
                  <a:lnTo>
                    <a:pt x="822" y="356"/>
                  </a:lnTo>
                  <a:lnTo>
                    <a:pt x="822" y="356"/>
                  </a:lnTo>
                  <a:lnTo>
                    <a:pt x="818" y="356"/>
                  </a:lnTo>
                  <a:lnTo>
                    <a:pt x="815" y="356"/>
                  </a:lnTo>
                  <a:lnTo>
                    <a:pt x="815" y="352"/>
                  </a:lnTo>
                  <a:lnTo>
                    <a:pt x="815" y="352"/>
                  </a:lnTo>
                  <a:lnTo>
                    <a:pt x="811" y="356"/>
                  </a:lnTo>
                  <a:lnTo>
                    <a:pt x="811" y="352"/>
                  </a:lnTo>
                  <a:lnTo>
                    <a:pt x="811" y="356"/>
                  </a:lnTo>
                  <a:lnTo>
                    <a:pt x="807" y="352"/>
                  </a:lnTo>
                  <a:lnTo>
                    <a:pt x="807" y="348"/>
                  </a:lnTo>
                  <a:lnTo>
                    <a:pt x="803" y="345"/>
                  </a:lnTo>
                  <a:lnTo>
                    <a:pt x="800" y="345"/>
                  </a:lnTo>
                  <a:lnTo>
                    <a:pt x="800" y="341"/>
                  </a:lnTo>
                  <a:lnTo>
                    <a:pt x="796" y="337"/>
                  </a:lnTo>
                  <a:lnTo>
                    <a:pt x="800" y="337"/>
                  </a:lnTo>
                  <a:lnTo>
                    <a:pt x="800" y="333"/>
                  </a:lnTo>
                  <a:lnTo>
                    <a:pt x="800" y="333"/>
                  </a:lnTo>
                  <a:lnTo>
                    <a:pt x="800" y="330"/>
                  </a:lnTo>
                  <a:lnTo>
                    <a:pt x="800" y="330"/>
                  </a:lnTo>
                  <a:lnTo>
                    <a:pt x="800" y="326"/>
                  </a:lnTo>
                  <a:lnTo>
                    <a:pt x="807" y="330"/>
                  </a:lnTo>
                  <a:lnTo>
                    <a:pt x="815" y="330"/>
                  </a:lnTo>
                  <a:lnTo>
                    <a:pt x="818" y="330"/>
                  </a:lnTo>
                  <a:lnTo>
                    <a:pt x="818" y="326"/>
                  </a:lnTo>
                  <a:lnTo>
                    <a:pt x="818" y="326"/>
                  </a:lnTo>
                  <a:lnTo>
                    <a:pt x="818" y="326"/>
                  </a:lnTo>
                  <a:lnTo>
                    <a:pt x="818" y="322"/>
                  </a:lnTo>
                  <a:lnTo>
                    <a:pt x="818" y="319"/>
                  </a:lnTo>
                  <a:lnTo>
                    <a:pt x="818" y="319"/>
                  </a:lnTo>
                  <a:lnTo>
                    <a:pt x="822" y="311"/>
                  </a:lnTo>
                  <a:lnTo>
                    <a:pt x="826" y="307"/>
                  </a:lnTo>
                  <a:lnTo>
                    <a:pt x="829" y="307"/>
                  </a:lnTo>
                  <a:lnTo>
                    <a:pt x="833" y="304"/>
                  </a:lnTo>
                  <a:lnTo>
                    <a:pt x="837" y="304"/>
                  </a:lnTo>
                  <a:lnTo>
                    <a:pt x="837" y="296"/>
                  </a:lnTo>
                  <a:lnTo>
                    <a:pt x="840" y="293"/>
                  </a:lnTo>
                  <a:lnTo>
                    <a:pt x="840" y="289"/>
                  </a:lnTo>
                  <a:lnTo>
                    <a:pt x="840" y="289"/>
                  </a:lnTo>
                  <a:lnTo>
                    <a:pt x="844" y="285"/>
                  </a:lnTo>
                  <a:lnTo>
                    <a:pt x="848" y="285"/>
                  </a:lnTo>
                  <a:lnTo>
                    <a:pt x="848" y="289"/>
                  </a:lnTo>
                  <a:lnTo>
                    <a:pt x="852" y="289"/>
                  </a:lnTo>
                  <a:lnTo>
                    <a:pt x="852" y="285"/>
                  </a:lnTo>
                  <a:lnTo>
                    <a:pt x="855" y="289"/>
                  </a:lnTo>
                  <a:lnTo>
                    <a:pt x="863" y="293"/>
                  </a:lnTo>
                  <a:lnTo>
                    <a:pt x="866" y="296"/>
                  </a:lnTo>
                  <a:lnTo>
                    <a:pt x="863" y="296"/>
                  </a:lnTo>
                  <a:lnTo>
                    <a:pt x="863" y="300"/>
                  </a:lnTo>
                  <a:lnTo>
                    <a:pt x="859" y="304"/>
                  </a:lnTo>
                  <a:lnTo>
                    <a:pt x="859" y="307"/>
                  </a:lnTo>
                  <a:lnTo>
                    <a:pt x="855" y="307"/>
                  </a:lnTo>
                  <a:lnTo>
                    <a:pt x="855" y="307"/>
                  </a:lnTo>
                  <a:lnTo>
                    <a:pt x="855" y="311"/>
                  </a:lnTo>
                  <a:lnTo>
                    <a:pt x="859" y="315"/>
                  </a:lnTo>
                  <a:lnTo>
                    <a:pt x="859" y="319"/>
                  </a:lnTo>
                  <a:lnTo>
                    <a:pt x="855" y="319"/>
                  </a:lnTo>
                  <a:lnTo>
                    <a:pt x="855" y="319"/>
                  </a:lnTo>
                  <a:lnTo>
                    <a:pt x="859" y="322"/>
                  </a:lnTo>
                  <a:lnTo>
                    <a:pt x="863" y="322"/>
                  </a:lnTo>
                  <a:lnTo>
                    <a:pt x="866" y="319"/>
                  </a:lnTo>
                  <a:lnTo>
                    <a:pt x="863" y="322"/>
                  </a:lnTo>
                  <a:lnTo>
                    <a:pt x="863" y="322"/>
                  </a:lnTo>
                  <a:lnTo>
                    <a:pt x="863" y="322"/>
                  </a:lnTo>
                  <a:lnTo>
                    <a:pt x="863" y="326"/>
                  </a:lnTo>
                  <a:lnTo>
                    <a:pt x="863" y="326"/>
                  </a:lnTo>
                  <a:lnTo>
                    <a:pt x="863" y="326"/>
                  </a:lnTo>
                  <a:lnTo>
                    <a:pt x="859" y="326"/>
                  </a:lnTo>
                  <a:lnTo>
                    <a:pt x="855" y="330"/>
                  </a:lnTo>
                  <a:lnTo>
                    <a:pt x="855" y="330"/>
                  </a:lnTo>
                  <a:lnTo>
                    <a:pt x="852" y="330"/>
                  </a:lnTo>
                  <a:lnTo>
                    <a:pt x="855" y="333"/>
                  </a:lnTo>
                  <a:lnTo>
                    <a:pt x="855" y="333"/>
                  </a:lnTo>
                  <a:lnTo>
                    <a:pt x="859" y="333"/>
                  </a:lnTo>
                  <a:lnTo>
                    <a:pt x="859" y="333"/>
                  </a:lnTo>
                  <a:lnTo>
                    <a:pt x="863" y="333"/>
                  </a:lnTo>
                  <a:lnTo>
                    <a:pt x="863" y="330"/>
                  </a:lnTo>
                  <a:lnTo>
                    <a:pt x="870" y="326"/>
                  </a:lnTo>
                  <a:lnTo>
                    <a:pt x="870" y="326"/>
                  </a:lnTo>
                  <a:lnTo>
                    <a:pt x="866" y="322"/>
                  </a:lnTo>
                  <a:lnTo>
                    <a:pt x="870" y="319"/>
                  </a:lnTo>
                  <a:lnTo>
                    <a:pt x="878" y="315"/>
                  </a:lnTo>
                  <a:lnTo>
                    <a:pt x="881" y="315"/>
                  </a:lnTo>
                  <a:lnTo>
                    <a:pt x="881" y="311"/>
                  </a:lnTo>
                  <a:lnTo>
                    <a:pt x="885" y="311"/>
                  </a:lnTo>
                  <a:lnTo>
                    <a:pt x="889" y="307"/>
                  </a:lnTo>
                  <a:lnTo>
                    <a:pt x="892" y="311"/>
                  </a:lnTo>
                  <a:lnTo>
                    <a:pt x="892" y="311"/>
                  </a:lnTo>
                  <a:lnTo>
                    <a:pt x="896" y="311"/>
                  </a:lnTo>
                  <a:lnTo>
                    <a:pt x="903" y="304"/>
                  </a:lnTo>
                  <a:lnTo>
                    <a:pt x="903" y="307"/>
                  </a:lnTo>
                  <a:lnTo>
                    <a:pt x="903" y="307"/>
                  </a:lnTo>
                  <a:lnTo>
                    <a:pt x="911" y="304"/>
                  </a:lnTo>
                  <a:lnTo>
                    <a:pt x="959" y="274"/>
                  </a:lnTo>
                  <a:lnTo>
                    <a:pt x="963" y="252"/>
                  </a:lnTo>
                  <a:lnTo>
                    <a:pt x="977" y="241"/>
                  </a:lnTo>
                  <a:lnTo>
                    <a:pt x="977" y="241"/>
                  </a:lnTo>
                  <a:lnTo>
                    <a:pt x="977" y="237"/>
                  </a:lnTo>
                  <a:lnTo>
                    <a:pt x="977" y="237"/>
                  </a:lnTo>
                  <a:lnTo>
                    <a:pt x="977" y="233"/>
                  </a:lnTo>
                  <a:lnTo>
                    <a:pt x="977" y="233"/>
                  </a:lnTo>
                  <a:lnTo>
                    <a:pt x="977" y="233"/>
                  </a:lnTo>
                  <a:lnTo>
                    <a:pt x="981" y="233"/>
                  </a:lnTo>
                  <a:lnTo>
                    <a:pt x="985" y="233"/>
                  </a:lnTo>
                  <a:lnTo>
                    <a:pt x="985" y="230"/>
                  </a:lnTo>
                  <a:lnTo>
                    <a:pt x="985" y="230"/>
                  </a:lnTo>
                  <a:lnTo>
                    <a:pt x="985" y="226"/>
                  </a:lnTo>
                  <a:lnTo>
                    <a:pt x="985" y="226"/>
                  </a:lnTo>
                  <a:lnTo>
                    <a:pt x="985" y="222"/>
                  </a:lnTo>
                  <a:lnTo>
                    <a:pt x="985" y="218"/>
                  </a:lnTo>
                  <a:lnTo>
                    <a:pt x="981" y="218"/>
                  </a:lnTo>
                  <a:lnTo>
                    <a:pt x="981" y="215"/>
                  </a:lnTo>
                  <a:lnTo>
                    <a:pt x="981" y="211"/>
                  </a:lnTo>
                  <a:lnTo>
                    <a:pt x="981" y="207"/>
                  </a:lnTo>
                  <a:lnTo>
                    <a:pt x="981" y="204"/>
                  </a:lnTo>
                  <a:lnTo>
                    <a:pt x="977" y="200"/>
                  </a:lnTo>
                  <a:lnTo>
                    <a:pt x="977" y="200"/>
                  </a:lnTo>
                  <a:lnTo>
                    <a:pt x="977" y="196"/>
                  </a:lnTo>
                  <a:lnTo>
                    <a:pt x="974" y="192"/>
                  </a:lnTo>
                  <a:lnTo>
                    <a:pt x="974" y="189"/>
                  </a:lnTo>
                  <a:lnTo>
                    <a:pt x="974" y="189"/>
                  </a:lnTo>
                  <a:lnTo>
                    <a:pt x="974" y="189"/>
                  </a:lnTo>
                  <a:lnTo>
                    <a:pt x="977" y="189"/>
                  </a:lnTo>
                  <a:lnTo>
                    <a:pt x="977" y="185"/>
                  </a:lnTo>
                  <a:lnTo>
                    <a:pt x="977" y="181"/>
                  </a:lnTo>
                  <a:lnTo>
                    <a:pt x="981" y="178"/>
                  </a:lnTo>
                  <a:lnTo>
                    <a:pt x="985" y="178"/>
                  </a:lnTo>
                  <a:lnTo>
                    <a:pt x="985" y="178"/>
                  </a:lnTo>
                  <a:lnTo>
                    <a:pt x="989" y="181"/>
                  </a:lnTo>
                  <a:lnTo>
                    <a:pt x="1000" y="181"/>
                  </a:lnTo>
                  <a:lnTo>
                    <a:pt x="1000" y="181"/>
                  </a:lnTo>
                  <a:lnTo>
                    <a:pt x="1003" y="181"/>
                  </a:lnTo>
                  <a:lnTo>
                    <a:pt x="1003" y="181"/>
                  </a:lnTo>
                  <a:lnTo>
                    <a:pt x="1003" y="178"/>
                  </a:lnTo>
                  <a:lnTo>
                    <a:pt x="1003" y="178"/>
                  </a:lnTo>
                  <a:lnTo>
                    <a:pt x="1003" y="174"/>
                  </a:lnTo>
                  <a:lnTo>
                    <a:pt x="1003" y="174"/>
                  </a:lnTo>
                  <a:lnTo>
                    <a:pt x="1003" y="174"/>
                  </a:lnTo>
                  <a:lnTo>
                    <a:pt x="1000" y="170"/>
                  </a:lnTo>
                  <a:lnTo>
                    <a:pt x="1003" y="166"/>
                  </a:lnTo>
                  <a:lnTo>
                    <a:pt x="1003" y="166"/>
                  </a:lnTo>
                  <a:lnTo>
                    <a:pt x="1003" y="163"/>
                  </a:lnTo>
                  <a:lnTo>
                    <a:pt x="1003" y="163"/>
                  </a:lnTo>
                  <a:lnTo>
                    <a:pt x="1003" y="163"/>
                  </a:lnTo>
                  <a:lnTo>
                    <a:pt x="1003" y="163"/>
                  </a:lnTo>
                  <a:lnTo>
                    <a:pt x="1003" y="159"/>
                  </a:lnTo>
                  <a:lnTo>
                    <a:pt x="1003" y="159"/>
                  </a:lnTo>
                  <a:lnTo>
                    <a:pt x="1003" y="155"/>
                  </a:lnTo>
                  <a:lnTo>
                    <a:pt x="1003" y="155"/>
                  </a:lnTo>
                  <a:lnTo>
                    <a:pt x="1003" y="155"/>
                  </a:lnTo>
                  <a:lnTo>
                    <a:pt x="1003" y="152"/>
                  </a:lnTo>
                  <a:lnTo>
                    <a:pt x="1003" y="152"/>
                  </a:lnTo>
                  <a:lnTo>
                    <a:pt x="1003" y="148"/>
                  </a:lnTo>
                  <a:lnTo>
                    <a:pt x="1003" y="144"/>
                  </a:lnTo>
                  <a:lnTo>
                    <a:pt x="1003" y="144"/>
                  </a:lnTo>
                  <a:lnTo>
                    <a:pt x="1003" y="144"/>
                  </a:lnTo>
                  <a:lnTo>
                    <a:pt x="1003" y="140"/>
                  </a:lnTo>
                  <a:lnTo>
                    <a:pt x="1003" y="140"/>
                  </a:lnTo>
                  <a:lnTo>
                    <a:pt x="1003" y="140"/>
                  </a:lnTo>
                  <a:lnTo>
                    <a:pt x="1003" y="137"/>
                  </a:lnTo>
                  <a:lnTo>
                    <a:pt x="1000" y="137"/>
                  </a:lnTo>
                  <a:lnTo>
                    <a:pt x="1003" y="137"/>
                  </a:lnTo>
                  <a:lnTo>
                    <a:pt x="1003" y="133"/>
                  </a:lnTo>
                  <a:lnTo>
                    <a:pt x="1003" y="133"/>
                  </a:lnTo>
                  <a:lnTo>
                    <a:pt x="1000" y="129"/>
                  </a:lnTo>
                  <a:lnTo>
                    <a:pt x="1000" y="129"/>
                  </a:lnTo>
                  <a:lnTo>
                    <a:pt x="1003" y="126"/>
                  </a:lnTo>
                  <a:lnTo>
                    <a:pt x="1003" y="126"/>
                  </a:lnTo>
                  <a:lnTo>
                    <a:pt x="1007" y="126"/>
                  </a:lnTo>
                  <a:lnTo>
                    <a:pt x="1007" y="122"/>
                  </a:lnTo>
                  <a:lnTo>
                    <a:pt x="1007" y="118"/>
                  </a:lnTo>
                  <a:lnTo>
                    <a:pt x="1003" y="11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09" name="Freeform 106"/>
            <p:cNvSpPr/>
            <p:nvPr/>
          </p:nvSpPr>
          <p:spPr bwMode="auto">
            <a:xfrm>
              <a:off x="6808384" y="2651024"/>
              <a:ext cx="38599" cy="81058"/>
            </a:xfrm>
            <a:custGeom>
              <a:avLst/>
              <a:gdLst>
                <a:gd name="T0" fmla="*/ 26 w 30"/>
                <a:gd name="T1" fmla="*/ 4 h 63"/>
                <a:gd name="T2" fmla="*/ 26 w 30"/>
                <a:gd name="T3" fmla="*/ 4 h 63"/>
                <a:gd name="T4" fmla="*/ 22 w 30"/>
                <a:gd name="T5" fmla="*/ 0 h 63"/>
                <a:gd name="T6" fmla="*/ 19 w 30"/>
                <a:gd name="T7" fmla="*/ 0 h 63"/>
                <a:gd name="T8" fmla="*/ 19 w 30"/>
                <a:gd name="T9" fmla="*/ 0 h 63"/>
                <a:gd name="T10" fmla="*/ 19 w 30"/>
                <a:gd name="T11" fmla="*/ 4 h 63"/>
                <a:gd name="T12" fmla="*/ 15 w 30"/>
                <a:gd name="T13" fmla="*/ 4 h 63"/>
                <a:gd name="T14" fmla="*/ 11 w 30"/>
                <a:gd name="T15" fmla="*/ 8 h 63"/>
                <a:gd name="T16" fmla="*/ 7 w 30"/>
                <a:gd name="T17" fmla="*/ 11 h 63"/>
                <a:gd name="T18" fmla="*/ 7 w 30"/>
                <a:gd name="T19" fmla="*/ 15 h 63"/>
                <a:gd name="T20" fmla="*/ 7 w 30"/>
                <a:gd name="T21" fmla="*/ 15 h 63"/>
                <a:gd name="T22" fmla="*/ 7 w 30"/>
                <a:gd name="T23" fmla="*/ 15 h 63"/>
                <a:gd name="T24" fmla="*/ 4 w 30"/>
                <a:gd name="T25" fmla="*/ 23 h 63"/>
                <a:gd name="T26" fmla="*/ 0 w 30"/>
                <a:gd name="T27" fmla="*/ 30 h 63"/>
                <a:gd name="T28" fmla="*/ 0 w 30"/>
                <a:gd name="T29" fmla="*/ 30 h 63"/>
                <a:gd name="T30" fmla="*/ 0 w 30"/>
                <a:gd name="T31" fmla="*/ 30 h 63"/>
                <a:gd name="T32" fmla="*/ 0 w 30"/>
                <a:gd name="T33" fmla="*/ 37 h 63"/>
                <a:gd name="T34" fmla="*/ 0 w 30"/>
                <a:gd name="T35" fmla="*/ 41 h 63"/>
                <a:gd name="T36" fmla="*/ 4 w 30"/>
                <a:gd name="T37" fmla="*/ 45 h 63"/>
                <a:gd name="T38" fmla="*/ 4 w 30"/>
                <a:gd name="T39" fmla="*/ 45 h 63"/>
                <a:gd name="T40" fmla="*/ 4 w 30"/>
                <a:gd name="T41" fmla="*/ 45 h 63"/>
                <a:gd name="T42" fmla="*/ 4 w 30"/>
                <a:gd name="T43" fmla="*/ 49 h 63"/>
                <a:gd name="T44" fmla="*/ 4 w 30"/>
                <a:gd name="T45" fmla="*/ 49 h 63"/>
                <a:gd name="T46" fmla="*/ 7 w 30"/>
                <a:gd name="T47" fmla="*/ 49 h 63"/>
                <a:gd name="T48" fmla="*/ 7 w 30"/>
                <a:gd name="T49" fmla="*/ 52 h 63"/>
                <a:gd name="T50" fmla="*/ 11 w 30"/>
                <a:gd name="T51" fmla="*/ 52 h 63"/>
                <a:gd name="T52" fmla="*/ 15 w 30"/>
                <a:gd name="T53" fmla="*/ 56 h 63"/>
                <a:gd name="T54" fmla="*/ 15 w 30"/>
                <a:gd name="T55" fmla="*/ 60 h 63"/>
                <a:gd name="T56" fmla="*/ 15 w 30"/>
                <a:gd name="T57" fmla="*/ 63 h 63"/>
                <a:gd name="T58" fmla="*/ 15 w 30"/>
                <a:gd name="T59" fmla="*/ 63 h 63"/>
                <a:gd name="T60" fmla="*/ 19 w 30"/>
                <a:gd name="T61" fmla="*/ 63 h 63"/>
                <a:gd name="T62" fmla="*/ 19 w 30"/>
                <a:gd name="T63" fmla="*/ 60 h 63"/>
                <a:gd name="T64" fmla="*/ 19 w 30"/>
                <a:gd name="T65" fmla="*/ 56 h 63"/>
                <a:gd name="T66" fmla="*/ 19 w 30"/>
                <a:gd name="T67" fmla="*/ 52 h 63"/>
                <a:gd name="T68" fmla="*/ 19 w 30"/>
                <a:gd name="T69" fmla="*/ 49 h 63"/>
                <a:gd name="T70" fmla="*/ 22 w 30"/>
                <a:gd name="T71" fmla="*/ 41 h 63"/>
                <a:gd name="T72" fmla="*/ 22 w 30"/>
                <a:gd name="T73" fmla="*/ 37 h 63"/>
                <a:gd name="T74" fmla="*/ 26 w 30"/>
                <a:gd name="T75" fmla="*/ 37 h 63"/>
                <a:gd name="T76" fmla="*/ 22 w 30"/>
                <a:gd name="T77" fmla="*/ 37 h 63"/>
                <a:gd name="T78" fmla="*/ 26 w 30"/>
                <a:gd name="T79" fmla="*/ 30 h 63"/>
                <a:gd name="T80" fmla="*/ 26 w 30"/>
                <a:gd name="T81" fmla="*/ 26 h 63"/>
                <a:gd name="T82" fmla="*/ 22 w 30"/>
                <a:gd name="T83" fmla="*/ 23 h 63"/>
                <a:gd name="T84" fmla="*/ 26 w 30"/>
                <a:gd name="T85" fmla="*/ 19 h 63"/>
                <a:gd name="T86" fmla="*/ 26 w 30"/>
                <a:gd name="T87" fmla="*/ 11 h 63"/>
                <a:gd name="T88" fmla="*/ 26 w 30"/>
                <a:gd name="T89" fmla="*/ 8 h 63"/>
                <a:gd name="T90" fmla="*/ 30 w 30"/>
                <a:gd name="T91" fmla="*/ 8 h 63"/>
                <a:gd name="T92" fmla="*/ 30 w 30"/>
                <a:gd name="T93" fmla="*/ 4 h 63"/>
                <a:gd name="T94" fmla="*/ 26 w 30"/>
                <a:gd name="T95" fmla="*/ 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 h="63">
                  <a:moveTo>
                    <a:pt x="26" y="4"/>
                  </a:moveTo>
                  <a:lnTo>
                    <a:pt x="26" y="4"/>
                  </a:lnTo>
                  <a:lnTo>
                    <a:pt x="22" y="0"/>
                  </a:lnTo>
                  <a:lnTo>
                    <a:pt x="19" y="0"/>
                  </a:lnTo>
                  <a:lnTo>
                    <a:pt x="19" y="0"/>
                  </a:lnTo>
                  <a:lnTo>
                    <a:pt x="19" y="4"/>
                  </a:lnTo>
                  <a:lnTo>
                    <a:pt x="15" y="4"/>
                  </a:lnTo>
                  <a:lnTo>
                    <a:pt x="11" y="8"/>
                  </a:lnTo>
                  <a:lnTo>
                    <a:pt x="7" y="11"/>
                  </a:lnTo>
                  <a:lnTo>
                    <a:pt x="7" y="15"/>
                  </a:lnTo>
                  <a:lnTo>
                    <a:pt x="7" y="15"/>
                  </a:lnTo>
                  <a:lnTo>
                    <a:pt x="7" y="15"/>
                  </a:lnTo>
                  <a:lnTo>
                    <a:pt x="4" y="23"/>
                  </a:lnTo>
                  <a:lnTo>
                    <a:pt x="0" y="30"/>
                  </a:lnTo>
                  <a:lnTo>
                    <a:pt x="0" y="30"/>
                  </a:lnTo>
                  <a:lnTo>
                    <a:pt x="0" y="30"/>
                  </a:lnTo>
                  <a:lnTo>
                    <a:pt x="0" y="37"/>
                  </a:lnTo>
                  <a:lnTo>
                    <a:pt x="0" y="41"/>
                  </a:lnTo>
                  <a:lnTo>
                    <a:pt x="4" y="45"/>
                  </a:lnTo>
                  <a:lnTo>
                    <a:pt x="4" y="45"/>
                  </a:lnTo>
                  <a:lnTo>
                    <a:pt x="4" y="45"/>
                  </a:lnTo>
                  <a:lnTo>
                    <a:pt x="4" y="49"/>
                  </a:lnTo>
                  <a:lnTo>
                    <a:pt x="4" y="49"/>
                  </a:lnTo>
                  <a:lnTo>
                    <a:pt x="7" y="49"/>
                  </a:lnTo>
                  <a:lnTo>
                    <a:pt x="7" y="52"/>
                  </a:lnTo>
                  <a:lnTo>
                    <a:pt x="11" y="52"/>
                  </a:lnTo>
                  <a:lnTo>
                    <a:pt x="15" y="56"/>
                  </a:lnTo>
                  <a:lnTo>
                    <a:pt x="15" y="60"/>
                  </a:lnTo>
                  <a:lnTo>
                    <a:pt x="15" y="63"/>
                  </a:lnTo>
                  <a:lnTo>
                    <a:pt x="15" y="63"/>
                  </a:lnTo>
                  <a:lnTo>
                    <a:pt x="19" y="63"/>
                  </a:lnTo>
                  <a:lnTo>
                    <a:pt x="19" y="60"/>
                  </a:lnTo>
                  <a:lnTo>
                    <a:pt x="19" y="56"/>
                  </a:lnTo>
                  <a:lnTo>
                    <a:pt x="19" y="52"/>
                  </a:lnTo>
                  <a:lnTo>
                    <a:pt x="19" y="49"/>
                  </a:lnTo>
                  <a:lnTo>
                    <a:pt x="22" y="41"/>
                  </a:lnTo>
                  <a:lnTo>
                    <a:pt x="22" y="37"/>
                  </a:lnTo>
                  <a:lnTo>
                    <a:pt x="26" y="37"/>
                  </a:lnTo>
                  <a:lnTo>
                    <a:pt x="22" y="37"/>
                  </a:lnTo>
                  <a:lnTo>
                    <a:pt x="26" y="30"/>
                  </a:lnTo>
                  <a:lnTo>
                    <a:pt x="26" y="26"/>
                  </a:lnTo>
                  <a:lnTo>
                    <a:pt x="22" y="23"/>
                  </a:lnTo>
                  <a:lnTo>
                    <a:pt x="26" y="19"/>
                  </a:lnTo>
                  <a:lnTo>
                    <a:pt x="26" y="11"/>
                  </a:lnTo>
                  <a:lnTo>
                    <a:pt x="26" y="8"/>
                  </a:lnTo>
                  <a:lnTo>
                    <a:pt x="30" y="8"/>
                  </a:lnTo>
                  <a:lnTo>
                    <a:pt x="30" y="4"/>
                  </a:lnTo>
                  <a:lnTo>
                    <a:pt x="26"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10" name="Freeform 107"/>
            <p:cNvSpPr>
              <a:spLocks noEditPoints="1"/>
            </p:cNvSpPr>
            <p:nvPr/>
          </p:nvSpPr>
          <p:spPr bwMode="auto">
            <a:xfrm>
              <a:off x="4959495" y="3071752"/>
              <a:ext cx="223874" cy="195568"/>
            </a:xfrm>
            <a:custGeom>
              <a:avLst/>
              <a:gdLst>
                <a:gd name="T0" fmla="*/ 45 w 174"/>
                <a:gd name="T1" fmla="*/ 15 h 152"/>
                <a:gd name="T2" fmla="*/ 49 w 174"/>
                <a:gd name="T3" fmla="*/ 15 h 152"/>
                <a:gd name="T4" fmla="*/ 52 w 174"/>
                <a:gd name="T5" fmla="*/ 11 h 152"/>
                <a:gd name="T6" fmla="*/ 63 w 174"/>
                <a:gd name="T7" fmla="*/ 0 h 152"/>
                <a:gd name="T8" fmla="*/ 71 w 174"/>
                <a:gd name="T9" fmla="*/ 0 h 152"/>
                <a:gd name="T10" fmla="*/ 71 w 174"/>
                <a:gd name="T11" fmla="*/ 11 h 152"/>
                <a:gd name="T12" fmla="*/ 78 w 174"/>
                <a:gd name="T13" fmla="*/ 15 h 152"/>
                <a:gd name="T14" fmla="*/ 86 w 174"/>
                <a:gd name="T15" fmla="*/ 15 h 152"/>
                <a:gd name="T16" fmla="*/ 97 w 174"/>
                <a:gd name="T17" fmla="*/ 15 h 152"/>
                <a:gd name="T18" fmla="*/ 108 w 174"/>
                <a:gd name="T19" fmla="*/ 22 h 152"/>
                <a:gd name="T20" fmla="*/ 111 w 174"/>
                <a:gd name="T21" fmla="*/ 26 h 152"/>
                <a:gd name="T22" fmla="*/ 123 w 174"/>
                <a:gd name="T23" fmla="*/ 29 h 152"/>
                <a:gd name="T24" fmla="*/ 130 w 174"/>
                <a:gd name="T25" fmla="*/ 29 h 152"/>
                <a:gd name="T26" fmla="*/ 134 w 174"/>
                <a:gd name="T27" fmla="*/ 29 h 152"/>
                <a:gd name="T28" fmla="*/ 141 w 174"/>
                <a:gd name="T29" fmla="*/ 22 h 152"/>
                <a:gd name="T30" fmla="*/ 148 w 174"/>
                <a:gd name="T31" fmla="*/ 18 h 152"/>
                <a:gd name="T32" fmla="*/ 156 w 174"/>
                <a:gd name="T33" fmla="*/ 18 h 152"/>
                <a:gd name="T34" fmla="*/ 160 w 174"/>
                <a:gd name="T35" fmla="*/ 22 h 152"/>
                <a:gd name="T36" fmla="*/ 171 w 174"/>
                <a:gd name="T37" fmla="*/ 22 h 152"/>
                <a:gd name="T38" fmla="*/ 160 w 174"/>
                <a:gd name="T39" fmla="*/ 37 h 152"/>
                <a:gd name="T40" fmla="*/ 171 w 174"/>
                <a:gd name="T41" fmla="*/ 104 h 152"/>
                <a:gd name="T42" fmla="*/ 163 w 174"/>
                <a:gd name="T43" fmla="*/ 111 h 152"/>
                <a:gd name="T44" fmla="*/ 160 w 174"/>
                <a:gd name="T45" fmla="*/ 115 h 152"/>
                <a:gd name="T46" fmla="*/ 156 w 174"/>
                <a:gd name="T47" fmla="*/ 115 h 152"/>
                <a:gd name="T48" fmla="*/ 148 w 174"/>
                <a:gd name="T49" fmla="*/ 118 h 152"/>
                <a:gd name="T50" fmla="*/ 148 w 174"/>
                <a:gd name="T51" fmla="*/ 122 h 152"/>
                <a:gd name="T52" fmla="*/ 145 w 174"/>
                <a:gd name="T53" fmla="*/ 126 h 152"/>
                <a:gd name="T54" fmla="*/ 141 w 174"/>
                <a:gd name="T55" fmla="*/ 130 h 152"/>
                <a:gd name="T56" fmla="*/ 141 w 174"/>
                <a:gd name="T57" fmla="*/ 137 h 152"/>
                <a:gd name="T58" fmla="*/ 130 w 174"/>
                <a:gd name="T59" fmla="*/ 148 h 152"/>
                <a:gd name="T60" fmla="*/ 126 w 174"/>
                <a:gd name="T61" fmla="*/ 152 h 152"/>
                <a:gd name="T62" fmla="*/ 104 w 174"/>
                <a:gd name="T63" fmla="*/ 137 h 152"/>
                <a:gd name="T64" fmla="*/ 104 w 174"/>
                <a:gd name="T65" fmla="*/ 133 h 152"/>
                <a:gd name="T66" fmla="*/ 41 w 174"/>
                <a:gd name="T67" fmla="*/ 96 h 152"/>
                <a:gd name="T68" fmla="*/ 41 w 174"/>
                <a:gd name="T69" fmla="*/ 81 h 152"/>
                <a:gd name="T70" fmla="*/ 45 w 174"/>
                <a:gd name="T71" fmla="*/ 74 h 152"/>
                <a:gd name="T72" fmla="*/ 49 w 174"/>
                <a:gd name="T73" fmla="*/ 70 h 152"/>
                <a:gd name="T74" fmla="*/ 52 w 174"/>
                <a:gd name="T75" fmla="*/ 67 h 152"/>
                <a:gd name="T76" fmla="*/ 60 w 174"/>
                <a:gd name="T77" fmla="*/ 63 h 152"/>
                <a:gd name="T78" fmla="*/ 60 w 174"/>
                <a:gd name="T79" fmla="*/ 59 h 152"/>
                <a:gd name="T80" fmla="*/ 63 w 174"/>
                <a:gd name="T81" fmla="*/ 52 h 152"/>
                <a:gd name="T82" fmla="*/ 60 w 174"/>
                <a:gd name="T83" fmla="*/ 44 h 152"/>
                <a:gd name="T84" fmla="*/ 60 w 174"/>
                <a:gd name="T85" fmla="*/ 44 h 152"/>
                <a:gd name="T86" fmla="*/ 56 w 174"/>
                <a:gd name="T87" fmla="*/ 37 h 152"/>
                <a:gd name="T88" fmla="*/ 52 w 174"/>
                <a:gd name="T89" fmla="*/ 29 h 152"/>
                <a:gd name="T90" fmla="*/ 49 w 174"/>
                <a:gd name="T91" fmla="*/ 26 h 152"/>
                <a:gd name="T92" fmla="*/ 49 w 174"/>
                <a:gd name="T93" fmla="*/ 22 h 152"/>
                <a:gd name="T94" fmla="*/ 45 w 174"/>
                <a:gd name="T95" fmla="*/ 18 h 152"/>
                <a:gd name="T96" fmla="*/ 45 w 174"/>
                <a:gd name="T97" fmla="*/ 18 h 152"/>
                <a:gd name="T98" fmla="*/ 0 w 174"/>
                <a:gd name="T99" fmla="*/ 96 h 152"/>
                <a:gd name="T100" fmla="*/ 15 w 174"/>
                <a:gd name="T101" fmla="*/ 96 h 152"/>
                <a:gd name="T102" fmla="*/ 0 w 174"/>
                <a:gd name="T103" fmla="*/ 9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4" h="152">
                  <a:moveTo>
                    <a:pt x="45" y="18"/>
                  </a:moveTo>
                  <a:lnTo>
                    <a:pt x="45" y="15"/>
                  </a:lnTo>
                  <a:lnTo>
                    <a:pt x="49" y="15"/>
                  </a:lnTo>
                  <a:lnTo>
                    <a:pt x="49" y="15"/>
                  </a:lnTo>
                  <a:lnTo>
                    <a:pt x="52" y="11"/>
                  </a:lnTo>
                  <a:lnTo>
                    <a:pt x="52" y="11"/>
                  </a:lnTo>
                  <a:lnTo>
                    <a:pt x="56" y="7"/>
                  </a:lnTo>
                  <a:lnTo>
                    <a:pt x="63" y="0"/>
                  </a:lnTo>
                  <a:lnTo>
                    <a:pt x="67" y="3"/>
                  </a:lnTo>
                  <a:lnTo>
                    <a:pt x="71" y="0"/>
                  </a:lnTo>
                  <a:lnTo>
                    <a:pt x="71" y="0"/>
                  </a:lnTo>
                  <a:lnTo>
                    <a:pt x="71" y="11"/>
                  </a:lnTo>
                  <a:lnTo>
                    <a:pt x="74" y="15"/>
                  </a:lnTo>
                  <a:lnTo>
                    <a:pt x="78" y="15"/>
                  </a:lnTo>
                  <a:lnTo>
                    <a:pt x="82" y="11"/>
                  </a:lnTo>
                  <a:lnTo>
                    <a:pt x="86" y="15"/>
                  </a:lnTo>
                  <a:lnTo>
                    <a:pt x="93" y="15"/>
                  </a:lnTo>
                  <a:lnTo>
                    <a:pt x="97" y="15"/>
                  </a:lnTo>
                  <a:lnTo>
                    <a:pt x="104" y="22"/>
                  </a:lnTo>
                  <a:lnTo>
                    <a:pt x="108" y="22"/>
                  </a:lnTo>
                  <a:lnTo>
                    <a:pt x="111" y="26"/>
                  </a:lnTo>
                  <a:lnTo>
                    <a:pt x="111" y="26"/>
                  </a:lnTo>
                  <a:lnTo>
                    <a:pt x="119" y="26"/>
                  </a:lnTo>
                  <a:lnTo>
                    <a:pt x="123" y="29"/>
                  </a:lnTo>
                  <a:lnTo>
                    <a:pt x="126" y="29"/>
                  </a:lnTo>
                  <a:lnTo>
                    <a:pt x="130" y="29"/>
                  </a:lnTo>
                  <a:lnTo>
                    <a:pt x="134" y="29"/>
                  </a:lnTo>
                  <a:lnTo>
                    <a:pt x="134" y="29"/>
                  </a:lnTo>
                  <a:lnTo>
                    <a:pt x="141" y="22"/>
                  </a:lnTo>
                  <a:lnTo>
                    <a:pt x="141" y="22"/>
                  </a:lnTo>
                  <a:lnTo>
                    <a:pt x="145" y="18"/>
                  </a:lnTo>
                  <a:lnTo>
                    <a:pt x="148" y="18"/>
                  </a:lnTo>
                  <a:lnTo>
                    <a:pt x="148" y="18"/>
                  </a:lnTo>
                  <a:lnTo>
                    <a:pt x="156" y="18"/>
                  </a:lnTo>
                  <a:lnTo>
                    <a:pt x="160" y="18"/>
                  </a:lnTo>
                  <a:lnTo>
                    <a:pt x="160" y="22"/>
                  </a:lnTo>
                  <a:lnTo>
                    <a:pt x="163" y="22"/>
                  </a:lnTo>
                  <a:lnTo>
                    <a:pt x="171" y="22"/>
                  </a:lnTo>
                  <a:lnTo>
                    <a:pt x="174" y="22"/>
                  </a:lnTo>
                  <a:lnTo>
                    <a:pt x="160" y="37"/>
                  </a:lnTo>
                  <a:lnTo>
                    <a:pt x="160" y="93"/>
                  </a:lnTo>
                  <a:lnTo>
                    <a:pt x="171" y="104"/>
                  </a:lnTo>
                  <a:lnTo>
                    <a:pt x="171" y="104"/>
                  </a:lnTo>
                  <a:lnTo>
                    <a:pt x="163" y="111"/>
                  </a:lnTo>
                  <a:lnTo>
                    <a:pt x="163" y="111"/>
                  </a:lnTo>
                  <a:lnTo>
                    <a:pt x="160" y="115"/>
                  </a:lnTo>
                  <a:lnTo>
                    <a:pt x="163" y="115"/>
                  </a:lnTo>
                  <a:lnTo>
                    <a:pt x="156" y="115"/>
                  </a:lnTo>
                  <a:lnTo>
                    <a:pt x="152" y="118"/>
                  </a:lnTo>
                  <a:lnTo>
                    <a:pt x="148" y="118"/>
                  </a:lnTo>
                  <a:lnTo>
                    <a:pt x="148" y="122"/>
                  </a:lnTo>
                  <a:lnTo>
                    <a:pt x="148" y="122"/>
                  </a:lnTo>
                  <a:lnTo>
                    <a:pt x="145" y="126"/>
                  </a:lnTo>
                  <a:lnTo>
                    <a:pt x="145" y="126"/>
                  </a:lnTo>
                  <a:lnTo>
                    <a:pt x="145" y="126"/>
                  </a:lnTo>
                  <a:lnTo>
                    <a:pt x="141" y="130"/>
                  </a:lnTo>
                  <a:lnTo>
                    <a:pt x="141" y="133"/>
                  </a:lnTo>
                  <a:lnTo>
                    <a:pt x="141" y="137"/>
                  </a:lnTo>
                  <a:lnTo>
                    <a:pt x="137" y="141"/>
                  </a:lnTo>
                  <a:lnTo>
                    <a:pt x="130" y="148"/>
                  </a:lnTo>
                  <a:lnTo>
                    <a:pt x="126" y="152"/>
                  </a:lnTo>
                  <a:lnTo>
                    <a:pt x="126" y="152"/>
                  </a:lnTo>
                  <a:lnTo>
                    <a:pt x="108" y="137"/>
                  </a:lnTo>
                  <a:lnTo>
                    <a:pt x="104" y="137"/>
                  </a:lnTo>
                  <a:lnTo>
                    <a:pt x="104" y="133"/>
                  </a:lnTo>
                  <a:lnTo>
                    <a:pt x="104" y="133"/>
                  </a:lnTo>
                  <a:lnTo>
                    <a:pt x="100" y="130"/>
                  </a:lnTo>
                  <a:lnTo>
                    <a:pt x="41" y="96"/>
                  </a:lnTo>
                  <a:lnTo>
                    <a:pt x="37" y="96"/>
                  </a:lnTo>
                  <a:lnTo>
                    <a:pt x="41" y="81"/>
                  </a:lnTo>
                  <a:lnTo>
                    <a:pt x="41" y="78"/>
                  </a:lnTo>
                  <a:lnTo>
                    <a:pt x="45" y="74"/>
                  </a:lnTo>
                  <a:lnTo>
                    <a:pt x="49" y="70"/>
                  </a:lnTo>
                  <a:lnTo>
                    <a:pt x="49" y="70"/>
                  </a:lnTo>
                  <a:lnTo>
                    <a:pt x="52" y="67"/>
                  </a:lnTo>
                  <a:lnTo>
                    <a:pt x="52" y="67"/>
                  </a:lnTo>
                  <a:lnTo>
                    <a:pt x="52" y="63"/>
                  </a:lnTo>
                  <a:lnTo>
                    <a:pt x="60" y="63"/>
                  </a:lnTo>
                  <a:lnTo>
                    <a:pt x="60" y="59"/>
                  </a:lnTo>
                  <a:lnTo>
                    <a:pt x="60" y="59"/>
                  </a:lnTo>
                  <a:lnTo>
                    <a:pt x="63" y="55"/>
                  </a:lnTo>
                  <a:lnTo>
                    <a:pt x="63" y="52"/>
                  </a:lnTo>
                  <a:lnTo>
                    <a:pt x="63" y="48"/>
                  </a:lnTo>
                  <a:lnTo>
                    <a:pt x="60" y="44"/>
                  </a:lnTo>
                  <a:lnTo>
                    <a:pt x="63" y="44"/>
                  </a:lnTo>
                  <a:lnTo>
                    <a:pt x="60" y="44"/>
                  </a:lnTo>
                  <a:lnTo>
                    <a:pt x="56" y="41"/>
                  </a:lnTo>
                  <a:lnTo>
                    <a:pt x="56" y="37"/>
                  </a:lnTo>
                  <a:lnTo>
                    <a:pt x="52" y="33"/>
                  </a:lnTo>
                  <a:lnTo>
                    <a:pt x="52" y="29"/>
                  </a:lnTo>
                  <a:lnTo>
                    <a:pt x="52" y="26"/>
                  </a:lnTo>
                  <a:lnTo>
                    <a:pt x="49" y="26"/>
                  </a:lnTo>
                  <a:lnTo>
                    <a:pt x="49" y="26"/>
                  </a:lnTo>
                  <a:lnTo>
                    <a:pt x="49" y="22"/>
                  </a:lnTo>
                  <a:lnTo>
                    <a:pt x="45" y="18"/>
                  </a:lnTo>
                  <a:lnTo>
                    <a:pt x="45" y="18"/>
                  </a:lnTo>
                  <a:lnTo>
                    <a:pt x="45" y="18"/>
                  </a:lnTo>
                  <a:lnTo>
                    <a:pt x="45" y="18"/>
                  </a:lnTo>
                  <a:lnTo>
                    <a:pt x="45" y="18"/>
                  </a:lnTo>
                  <a:close/>
                  <a:moveTo>
                    <a:pt x="0" y="96"/>
                  </a:moveTo>
                  <a:lnTo>
                    <a:pt x="8" y="96"/>
                  </a:lnTo>
                  <a:lnTo>
                    <a:pt x="15" y="96"/>
                  </a:lnTo>
                  <a:lnTo>
                    <a:pt x="0" y="96"/>
                  </a:lnTo>
                  <a:lnTo>
                    <a:pt x="0" y="9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11" name="Freeform 108"/>
            <p:cNvSpPr/>
            <p:nvPr/>
          </p:nvSpPr>
          <p:spPr bwMode="auto">
            <a:xfrm>
              <a:off x="4917035" y="3094911"/>
              <a:ext cx="123517" cy="110650"/>
            </a:xfrm>
            <a:custGeom>
              <a:avLst/>
              <a:gdLst>
                <a:gd name="T0" fmla="*/ 74 w 96"/>
                <a:gd name="T1" fmla="*/ 60 h 86"/>
                <a:gd name="T2" fmla="*/ 82 w 96"/>
                <a:gd name="T3" fmla="*/ 52 h 86"/>
                <a:gd name="T4" fmla="*/ 85 w 96"/>
                <a:gd name="T5" fmla="*/ 49 h 86"/>
                <a:gd name="T6" fmla="*/ 85 w 96"/>
                <a:gd name="T7" fmla="*/ 45 h 86"/>
                <a:gd name="T8" fmla="*/ 93 w 96"/>
                <a:gd name="T9" fmla="*/ 41 h 86"/>
                <a:gd name="T10" fmla="*/ 96 w 96"/>
                <a:gd name="T11" fmla="*/ 37 h 86"/>
                <a:gd name="T12" fmla="*/ 96 w 96"/>
                <a:gd name="T13" fmla="*/ 30 h 86"/>
                <a:gd name="T14" fmla="*/ 96 w 96"/>
                <a:gd name="T15" fmla="*/ 26 h 86"/>
                <a:gd name="T16" fmla="*/ 89 w 96"/>
                <a:gd name="T17" fmla="*/ 23 h 86"/>
                <a:gd name="T18" fmla="*/ 85 w 96"/>
                <a:gd name="T19" fmla="*/ 15 h 86"/>
                <a:gd name="T20" fmla="*/ 85 w 96"/>
                <a:gd name="T21" fmla="*/ 8 h 86"/>
                <a:gd name="T22" fmla="*/ 82 w 96"/>
                <a:gd name="T23" fmla="*/ 8 h 86"/>
                <a:gd name="T24" fmla="*/ 78 w 96"/>
                <a:gd name="T25" fmla="*/ 0 h 86"/>
                <a:gd name="T26" fmla="*/ 74 w 96"/>
                <a:gd name="T27" fmla="*/ 4 h 86"/>
                <a:gd name="T28" fmla="*/ 67 w 96"/>
                <a:gd name="T29" fmla="*/ 8 h 86"/>
                <a:gd name="T30" fmla="*/ 59 w 96"/>
                <a:gd name="T31" fmla="*/ 4 h 86"/>
                <a:gd name="T32" fmla="*/ 52 w 96"/>
                <a:gd name="T33" fmla="*/ 8 h 86"/>
                <a:gd name="T34" fmla="*/ 48 w 96"/>
                <a:gd name="T35" fmla="*/ 8 h 86"/>
                <a:gd name="T36" fmla="*/ 48 w 96"/>
                <a:gd name="T37" fmla="*/ 11 h 86"/>
                <a:gd name="T38" fmla="*/ 41 w 96"/>
                <a:gd name="T39" fmla="*/ 11 h 86"/>
                <a:gd name="T40" fmla="*/ 37 w 96"/>
                <a:gd name="T41" fmla="*/ 8 h 86"/>
                <a:gd name="T42" fmla="*/ 30 w 96"/>
                <a:gd name="T43" fmla="*/ 8 h 86"/>
                <a:gd name="T44" fmla="*/ 26 w 96"/>
                <a:gd name="T45" fmla="*/ 8 h 86"/>
                <a:gd name="T46" fmla="*/ 26 w 96"/>
                <a:gd name="T47" fmla="*/ 11 h 86"/>
                <a:gd name="T48" fmla="*/ 26 w 96"/>
                <a:gd name="T49" fmla="*/ 11 h 86"/>
                <a:gd name="T50" fmla="*/ 22 w 96"/>
                <a:gd name="T51" fmla="*/ 15 h 86"/>
                <a:gd name="T52" fmla="*/ 22 w 96"/>
                <a:gd name="T53" fmla="*/ 26 h 86"/>
                <a:gd name="T54" fmla="*/ 22 w 96"/>
                <a:gd name="T55" fmla="*/ 30 h 86"/>
                <a:gd name="T56" fmla="*/ 26 w 96"/>
                <a:gd name="T57" fmla="*/ 34 h 86"/>
                <a:gd name="T58" fmla="*/ 19 w 96"/>
                <a:gd name="T59" fmla="*/ 45 h 86"/>
                <a:gd name="T60" fmla="*/ 11 w 96"/>
                <a:gd name="T61" fmla="*/ 52 h 86"/>
                <a:gd name="T62" fmla="*/ 4 w 96"/>
                <a:gd name="T63" fmla="*/ 67 h 86"/>
                <a:gd name="T64" fmla="*/ 4 w 96"/>
                <a:gd name="T65" fmla="*/ 75 h 86"/>
                <a:gd name="T66" fmla="*/ 0 w 96"/>
                <a:gd name="T67" fmla="*/ 86 h 86"/>
                <a:gd name="T68" fmla="*/ 0 w 96"/>
                <a:gd name="T69" fmla="*/ 86 h 86"/>
                <a:gd name="T70" fmla="*/ 7 w 96"/>
                <a:gd name="T71" fmla="*/ 82 h 86"/>
                <a:gd name="T72" fmla="*/ 11 w 96"/>
                <a:gd name="T73" fmla="*/ 86 h 86"/>
                <a:gd name="T74" fmla="*/ 15 w 96"/>
                <a:gd name="T75" fmla="*/ 82 h 86"/>
                <a:gd name="T76" fmla="*/ 15 w 96"/>
                <a:gd name="T77" fmla="*/ 82 h 86"/>
                <a:gd name="T78" fmla="*/ 19 w 96"/>
                <a:gd name="T79" fmla="*/ 82 h 86"/>
                <a:gd name="T80" fmla="*/ 22 w 96"/>
                <a:gd name="T81" fmla="*/ 78 h 86"/>
                <a:gd name="T82" fmla="*/ 33 w 96"/>
                <a:gd name="T83" fmla="*/ 78 h 86"/>
                <a:gd name="T84" fmla="*/ 70 w 96"/>
                <a:gd name="T85" fmla="*/ 7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 h="86">
                  <a:moveTo>
                    <a:pt x="74" y="63"/>
                  </a:moveTo>
                  <a:lnTo>
                    <a:pt x="74" y="60"/>
                  </a:lnTo>
                  <a:lnTo>
                    <a:pt x="78" y="56"/>
                  </a:lnTo>
                  <a:lnTo>
                    <a:pt x="82" y="52"/>
                  </a:lnTo>
                  <a:lnTo>
                    <a:pt x="82" y="52"/>
                  </a:lnTo>
                  <a:lnTo>
                    <a:pt x="85" y="49"/>
                  </a:lnTo>
                  <a:lnTo>
                    <a:pt x="85" y="49"/>
                  </a:lnTo>
                  <a:lnTo>
                    <a:pt x="85" y="45"/>
                  </a:lnTo>
                  <a:lnTo>
                    <a:pt x="93" y="45"/>
                  </a:lnTo>
                  <a:lnTo>
                    <a:pt x="93" y="41"/>
                  </a:lnTo>
                  <a:lnTo>
                    <a:pt x="93" y="41"/>
                  </a:lnTo>
                  <a:lnTo>
                    <a:pt x="96" y="37"/>
                  </a:lnTo>
                  <a:lnTo>
                    <a:pt x="96" y="34"/>
                  </a:lnTo>
                  <a:lnTo>
                    <a:pt x="96" y="30"/>
                  </a:lnTo>
                  <a:lnTo>
                    <a:pt x="93" y="26"/>
                  </a:lnTo>
                  <a:lnTo>
                    <a:pt x="96" y="26"/>
                  </a:lnTo>
                  <a:lnTo>
                    <a:pt x="93" y="26"/>
                  </a:lnTo>
                  <a:lnTo>
                    <a:pt x="89" y="23"/>
                  </a:lnTo>
                  <a:lnTo>
                    <a:pt x="89" y="19"/>
                  </a:lnTo>
                  <a:lnTo>
                    <a:pt x="85" y="15"/>
                  </a:lnTo>
                  <a:lnTo>
                    <a:pt x="85" y="11"/>
                  </a:lnTo>
                  <a:lnTo>
                    <a:pt x="85" y="8"/>
                  </a:lnTo>
                  <a:lnTo>
                    <a:pt x="82" y="8"/>
                  </a:lnTo>
                  <a:lnTo>
                    <a:pt x="82" y="8"/>
                  </a:lnTo>
                  <a:lnTo>
                    <a:pt x="82" y="4"/>
                  </a:lnTo>
                  <a:lnTo>
                    <a:pt x="78" y="0"/>
                  </a:lnTo>
                  <a:lnTo>
                    <a:pt x="78" y="0"/>
                  </a:lnTo>
                  <a:lnTo>
                    <a:pt x="74" y="4"/>
                  </a:lnTo>
                  <a:lnTo>
                    <a:pt x="70" y="4"/>
                  </a:lnTo>
                  <a:lnTo>
                    <a:pt x="67" y="8"/>
                  </a:lnTo>
                  <a:lnTo>
                    <a:pt x="63" y="4"/>
                  </a:lnTo>
                  <a:lnTo>
                    <a:pt x="59" y="4"/>
                  </a:lnTo>
                  <a:lnTo>
                    <a:pt x="56" y="8"/>
                  </a:lnTo>
                  <a:lnTo>
                    <a:pt x="52" y="8"/>
                  </a:lnTo>
                  <a:lnTo>
                    <a:pt x="52" y="8"/>
                  </a:lnTo>
                  <a:lnTo>
                    <a:pt x="48" y="8"/>
                  </a:lnTo>
                  <a:lnTo>
                    <a:pt x="48" y="8"/>
                  </a:lnTo>
                  <a:lnTo>
                    <a:pt x="48" y="11"/>
                  </a:lnTo>
                  <a:lnTo>
                    <a:pt x="44" y="11"/>
                  </a:lnTo>
                  <a:lnTo>
                    <a:pt x="41" y="11"/>
                  </a:lnTo>
                  <a:lnTo>
                    <a:pt x="41" y="8"/>
                  </a:lnTo>
                  <a:lnTo>
                    <a:pt x="37" y="8"/>
                  </a:lnTo>
                  <a:lnTo>
                    <a:pt x="33" y="8"/>
                  </a:lnTo>
                  <a:lnTo>
                    <a:pt x="30" y="8"/>
                  </a:lnTo>
                  <a:lnTo>
                    <a:pt x="26" y="4"/>
                  </a:lnTo>
                  <a:lnTo>
                    <a:pt x="26" y="8"/>
                  </a:lnTo>
                  <a:lnTo>
                    <a:pt x="26" y="8"/>
                  </a:lnTo>
                  <a:lnTo>
                    <a:pt x="26" y="11"/>
                  </a:lnTo>
                  <a:lnTo>
                    <a:pt x="26" y="11"/>
                  </a:lnTo>
                  <a:lnTo>
                    <a:pt x="26" y="11"/>
                  </a:lnTo>
                  <a:lnTo>
                    <a:pt x="26" y="15"/>
                  </a:lnTo>
                  <a:lnTo>
                    <a:pt x="22" y="15"/>
                  </a:lnTo>
                  <a:lnTo>
                    <a:pt x="22" y="19"/>
                  </a:lnTo>
                  <a:lnTo>
                    <a:pt x="22" y="26"/>
                  </a:lnTo>
                  <a:lnTo>
                    <a:pt x="22" y="30"/>
                  </a:lnTo>
                  <a:lnTo>
                    <a:pt x="22" y="30"/>
                  </a:lnTo>
                  <a:lnTo>
                    <a:pt x="26" y="34"/>
                  </a:lnTo>
                  <a:lnTo>
                    <a:pt x="26" y="34"/>
                  </a:lnTo>
                  <a:lnTo>
                    <a:pt x="26" y="37"/>
                  </a:lnTo>
                  <a:lnTo>
                    <a:pt x="19" y="45"/>
                  </a:lnTo>
                  <a:lnTo>
                    <a:pt x="11" y="52"/>
                  </a:lnTo>
                  <a:lnTo>
                    <a:pt x="11" y="52"/>
                  </a:lnTo>
                  <a:lnTo>
                    <a:pt x="4" y="63"/>
                  </a:lnTo>
                  <a:lnTo>
                    <a:pt x="4" y="67"/>
                  </a:lnTo>
                  <a:lnTo>
                    <a:pt x="4" y="71"/>
                  </a:lnTo>
                  <a:lnTo>
                    <a:pt x="4" y="75"/>
                  </a:lnTo>
                  <a:lnTo>
                    <a:pt x="0" y="82"/>
                  </a:lnTo>
                  <a:lnTo>
                    <a:pt x="0" y="86"/>
                  </a:lnTo>
                  <a:lnTo>
                    <a:pt x="0" y="86"/>
                  </a:lnTo>
                  <a:lnTo>
                    <a:pt x="0" y="86"/>
                  </a:lnTo>
                  <a:lnTo>
                    <a:pt x="4" y="86"/>
                  </a:lnTo>
                  <a:lnTo>
                    <a:pt x="7" y="82"/>
                  </a:lnTo>
                  <a:lnTo>
                    <a:pt x="7" y="82"/>
                  </a:lnTo>
                  <a:lnTo>
                    <a:pt x="11" y="86"/>
                  </a:lnTo>
                  <a:lnTo>
                    <a:pt x="11" y="86"/>
                  </a:lnTo>
                  <a:lnTo>
                    <a:pt x="15" y="82"/>
                  </a:lnTo>
                  <a:lnTo>
                    <a:pt x="15" y="82"/>
                  </a:lnTo>
                  <a:lnTo>
                    <a:pt x="15" y="82"/>
                  </a:lnTo>
                  <a:lnTo>
                    <a:pt x="19" y="82"/>
                  </a:lnTo>
                  <a:lnTo>
                    <a:pt x="19" y="82"/>
                  </a:lnTo>
                  <a:lnTo>
                    <a:pt x="19" y="82"/>
                  </a:lnTo>
                  <a:lnTo>
                    <a:pt x="22" y="78"/>
                  </a:lnTo>
                  <a:lnTo>
                    <a:pt x="33" y="78"/>
                  </a:lnTo>
                  <a:lnTo>
                    <a:pt x="33" y="78"/>
                  </a:lnTo>
                  <a:lnTo>
                    <a:pt x="48" y="78"/>
                  </a:lnTo>
                  <a:lnTo>
                    <a:pt x="70" y="78"/>
                  </a:lnTo>
                  <a:lnTo>
                    <a:pt x="74" y="6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12" name="Freeform 109"/>
            <p:cNvSpPr/>
            <p:nvPr/>
          </p:nvSpPr>
          <p:spPr bwMode="auto">
            <a:xfrm>
              <a:off x="4597952" y="2961102"/>
              <a:ext cx="276626" cy="167262"/>
            </a:xfrm>
            <a:custGeom>
              <a:avLst/>
              <a:gdLst>
                <a:gd name="T0" fmla="*/ 137 w 215"/>
                <a:gd name="T1" fmla="*/ 4 h 130"/>
                <a:gd name="T2" fmla="*/ 148 w 215"/>
                <a:gd name="T3" fmla="*/ 19 h 130"/>
                <a:gd name="T4" fmla="*/ 148 w 215"/>
                <a:gd name="T5" fmla="*/ 30 h 130"/>
                <a:gd name="T6" fmla="*/ 155 w 215"/>
                <a:gd name="T7" fmla="*/ 34 h 130"/>
                <a:gd name="T8" fmla="*/ 159 w 215"/>
                <a:gd name="T9" fmla="*/ 41 h 130"/>
                <a:gd name="T10" fmla="*/ 174 w 215"/>
                <a:gd name="T11" fmla="*/ 45 h 130"/>
                <a:gd name="T12" fmla="*/ 181 w 215"/>
                <a:gd name="T13" fmla="*/ 52 h 130"/>
                <a:gd name="T14" fmla="*/ 178 w 215"/>
                <a:gd name="T15" fmla="*/ 56 h 130"/>
                <a:gd name="T16" fmla="*/ 185 w 215"/>
                <a:gd name="T17" fmla="*/ 64 h 130"/>
                <a:gd name="T18" fmla="*/ 196 w 215"/>
                <a:gd name="T19" fmla="*/ 71 h 130"/>
                <a:gd name="T20" fmla="*/ 200 w 215"/>
                <a:gd name="T21" fmla="*/ 78 h 130"/>
                <a:gd name="T22" fmla="*/ 207 w 215"/>
                <a:gd name="T23" fmla="*/ 82 h 130"/>
                <a:gd name="T24" fmla="*/ 215 w 215"/>
                <a:gd name="T25" fmla="*/ 93 h 130"/>
                <a:gd name="T26" fmla="*/ 207 w 215"/>
                <a:gd name="T27" fmla="*/ 89 h 130"/>
                <a:gd name="T28" fmla="*/ 193 w 215"/>
                <a:gd name="T29" fmla="*/ 89 h 130"/>
                <a:gd name="T30" fmla="*/ 185 w 215"/>
                <a:gd name="T31" fmla="*/ 89 h 130"/>
                <a:gd name="T32" fmla="*/ 181 w 215"/>
                <a:gd name="T33" fmla="*/ 89 h 130"/>
                <a:gd name="T34" fmla="*/ 170 w 215"/>
                <a:gd name="T35" fmla="*/ 93 h 130"/>
                <a:gd name="T36" fmla="*/ 167 w 215"/>
                <a:gd name="T37" fmla="*/ 93 h 130"/>
                <a:gd name="T38" fmla="*/ 152 w 215"/>
                <a:gd name="T39" fmla="*/ 97 h 130"/>
                <a:gd name="T40" fmla="*/ 141 w 215"/>
                <a:gd name="T41" fmla="*/ 97 h 130"/>
                <a:gd name="T42" fmla="*/ 130 w 215"/>
                <a:gd name="T43" fmla="*/ 101 h 130"/>
                <a:gd name="T44" fmla="*/ 126 w 215"/>
                <a:gd name="T45" fmla="*/ 104 h 130"/>
                <a:gd name="T46" fmla="*/ 118 w 215"/>
                <a:gd name="T47" fmla="*/ 104 h 130"/>
                <a:gd name="T48" fmla="*/ 104 w 215"/>
                <a:gd name="T49" fmla="*/ 101 h 130"/>
                <a:gd name="T50" fmla="*/ 93 w 215"/>
                <a:gd name="T51" fmla="*/ 97 h 130"/>
                <a:gd name="T52" fmla="*/ 81 w 215"/>
                <a:gd name="T53" fmla="*/ 93 h 130"/>
                <a:gd name="T54" fmla="*/ 74 w 215"/>
                <a:gd name="T55" fmla="*/ 93 h 130"/>
                <a:gd name="T56" fmla="*/ 74 w 215"/>
                <a:gd name="T57" fmla="*/ 101 h 130"/>
                <a:gd name="T58" fmla="*/ 70 w 215"/>
                <a:gd name="T59" fmla="*/ 108 h 130"/>
                <a:gd name="T60" fmla="*/ 67 w 215"/>
                <a:gd name="T61" fmla="*/ 112 h 130"/>
                <a:gd name="T62" fmla="*/ 59 w 215"/>
                <a:gd name="T63" fmla="*/ 112 h 130"/>
                <a:gd name="T64" fmla="*/ 44 w 215"/>
                <a:gd name="T65" fmla="*/ 115 h 130"/>
                <a:gd name="T66" fmla="*/ 30 w 215"/>
                <a:gd name="T67" fmla="*/ 130 h 130"/>
                <a:gd name="T68" fmla="*/ 30 w 215"/>
                <a:gd name="T69" fmla="*/ 123 h 130"/>
                <a:gd name="T70" fmla="*/ 15 w 215"/>
                <a:gd name="T71" fmla="*/ 108 h 130"/>
                <a:gd name="T72" fmla="*/ 4 w 215"/>
                <a:gd name="T73" fmla="*/ 101 h 130"/>
                <a:gd name="T74" fmla="*/ 4 w 215"/>
                <a:gd name="T75" fmla="*/ 82 h 130"/>
                <a:gd name="T76" fmla="*/ 4 w 215"/>
                <a:gd name="T77" fmla="*/ 75 h 130"/>
                <a:gd name="T78" fmla="*/ 15 w 215"/>
                <a:gd name="T79" fmla="*/ 56 h 130"/>
                <a:gd name="T80" fmla="*/ 22 w 215"/>
                <a:gd name="T81" fmla="*/ 52 h 130"/>
                <a:gd name="T82" fmla="*/ 33 w 215"/>
                <a:gd name="T83" fmla="*/ 56 h 130"/>
                <a:gd name="T84" fmla="*/ 37 w 215"/>
                <a:gd name="T85" fmla="*/ 49 h 130"/>
                <a:gd name="T86" fmla="*/ 48 w 215"/>
                <a:gd name="T87" fmla="*/ 52 h 130"/>
                <a:gd name="T88" fmla="*/ 70 w 215"/>
                <a:gd name="T89" fmla="*/ 45 h 130"/>
                <a:gd name="T90" fmla="*/ 74 w 215"/>
                <a:gd name="T91" fmla="*/ 38 h 130"/>
                <a:gd name="T92" fmla="*/ 78 w 215"/>
                <a:gd name="T93" fmla="*/ 30 h 130"/>
                <a:gd name="T94" fmla="*/ 93 w 215"/>
                <a:gd name="T95" fmla="*/ 34 h 130"/>
                <a:gd name="T96" fmla="*/ 107 w 215"/>
                <a:gd name="T97" fmla="*/ 26 h 130"/>
                <a:gd name="T98" fmla="*/ 107 w 215"/>
                <a:gd name="T99" fmla="*/ 19 h 130"/>
                <a:gd name="T100" fmla="*/ 115 w 215"/>
                <a:gd name="T101" fmla="*/ 12 h 130"/>
                <a:gd name="T102" fmla="*/ 122 w 215"/>
                <a:gd name="T103" fmla="*/ 4 h 130"/>
                <a:gd name="T104" fmla="*/ 137 w 215"/>
                <a:gd name="T105"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5" h="130">
                  <a:moveTo>
                    <a:pt x="137" y="0"/>
                  </a:moveTo>
                  <a:lnTo>
                    <a:pt x="137" y="4"/>
                  </a:lnTo>
                  <a:lnTo>
                    <a:pt x="137" y="4"/>
                  </a:lnTo>
                  <a:lnTo>
                    <a:pt x="137" y="4"/>
                  </a:lnTo>
                  <a:lnTo>
                    <a:pt x="141" y="8"/>
                  </a:lnTo>
                  <a:lnTo>
                    <a:pt x="141" y="8"/>
                  </a:lnTo>
                  <a:lnTo>
                    <a:pt x="144" y="15"/>
                  </a:lnTo>
                  <a:lnTo>
                    <a:pt x="148" y="19"/>
                  </a:lnTo>
                  <a:lnTo>
                    <a:pt x="152" y="23"/>
                  </a:lnTo>
                  <a:lnTo>
                    <a:pt x="148" y="26"/>
                  </a:lnTo>
                  <a:lnTo>
                    <a:pt x="148" y="26"/>
                  </a:lnTo>
                  <a:lnTo>
                    <a:pt x="148" y="30"/>
                  </a:lnTo>
                  <a:lnTo>
                    <a:pt x="148" y="34"/>
                  </a:lnTo>
                  <a:lnTo>
                    <a:pt x="148" y="38"/>
                  </a:lnTo>
                  <a:lnTo>
                    <a:pt x="155" y="38"/>
                  </a:lnTo>
                  <a:lnTo>
                    <a:pt x="155" y="34"/>
                  </a:lnTo>
                  <a:lnTo>
                    <a:pt x="159" y="34"/>
                  </a:lnTo>
                  <a:lnTo>
                    <a:pt x="163" y="38"/>
                  </a:lnTo>
                  <a:lnTo>
                    <a:pt x="159" y="38"/>
                  </a:lnTo>
                  <a:lnTo>
                    <a:pt x="159" y="41"/>
                  </a:lnTo>
                  <a:lnTo>
                    <a:pt x="163" y="45"/>
                  </a:lnTo>
                  <a:lnTo>
                    <a:pt x="167" y="45"/>
                  </a:lnTo>
                  <a:lnTo>
                    <a:pt x="170" y="45"/>
                  </a:lnTo>
                  <a:lnTo>
                    <a:pt x="174" y="45"/>
                  </a:lnTo>
                  <a:lnTo>
                    <a:pt x="174" y="49"/>
                  </a:lnTo>
                  <a:lnTo>
                    <a:pt x="178" y="49"/>
                  </a:lnTo>
                  <a:lnTo>
                    <a:pt x="178" y="49"/>
                  </a:lnTo>
                  <a:lnTo>
                    <a:pt x="181" y="52"/>
                  </a:lnTo>
                  <a:lnTo>
                    <a:pt x="181" y="52"/>
                  </a:lnTo>
                  <a:lnTo>
                    <a:pt x="178" y="56"/>
                  </a:lnTo>
                  <a:lnTo>
                    <a:pt x="178" y="56"/>
                  </a:lnTo>
                  <a:lnTo>
                    <a:pt x="178" y="56"/>
                  </a:lnTo>
                  <a:lnTo>
                    <a:pt x="181" y="60"/>
                  </a:lnTo>
                  <a:lnTo>
                    <a:pt x="181" y="60"/>
                  </a:lnTo>
                  <a:lnTo>
                    <a:pt x="185" y="60"/>
                  </a:lnTo>
                  <a:lnTo>
                    <a:pt x="185" y="64"/>
                  </a:lnTo>
                  <a:lnTo>
                    <a:pt x="189" y="60"/>
                  </a:lnTo>
                  <a:lnTo>
                    <a:pt x="193" y="64"/>
                  </a:lnTo>
                  <a:lnTo>
                    <a:pt x="193" y="67"/>
                  </a:lnTo>
                  <a:lnTo>
                    <a:pt x="196" y="71"/>
                  </a:lnTo>
                  <a:lnTo>
                    <a:pt x="196" y="71"/>
                  </a:lnTo>
                  <a:lnTo>
                    <a:pt x="200" y="75"/>
                  </a:lnTo>
                  <a:lnTo>
                    <a:pt x="200" y="75"/>
                  </a:lnTo>
                  <a:lnTo>
                    <a:pt x="200" y="78"/>
                  </a:lnTo>
                  <a:lnTo>
                    <a:pt x="200" y="78"/>
                  </a:lnTo>
                  <a:lnTo>
                    <a:pt x="207" y="78"/>
                  </a:lnTo>
                  <a:lnTo>
                    <a:pt x="211" y="82"/>
                  </a:lnTo>
                  <a:lnTo>
                    <a:pt x="207" y="82"/>
                  </a:lnTo>
                  <a:lnTo>
                    <a:pt x="211" y="86"/>
                  </a:lnTo>
                  <a:lnTo>
                    <a:pt x="211" y="89"/>
                  </a:lnTo>
                  <a:lnTo>
                    <a:pt x="215" y="89"/>
                  </a:lnTo>
                  <a:lnTo>
                    <a:pt x="215" y="93"/>
                  </a:lnTo>
                  <a:lnTo>
                    <a:pt x="215" y="93"/>
                  </a:lnTo>
                  <a:lnTo>
                    <a:pt x="215" y="93"/>
                  </a:lnTo>
                  <a:lnTo>
                    <a:pt x="211" y="89"/>
                  </a:lnTo>
                  <a:lnTo>
                    <a:pt x="207" y="89"/>
                  </a:lnTo>
                  <a:lnTo>
                    <a:pt x="204" y="93"/>
                  </a:lnTo>
                  <a:lnTo>
                    <a:pt x="204" y="93"/>
                  </a:lnTo>
                  <a:lnTo>
                    <a:pt x="196" y="93"/>
                  </a:lnTo>
                  <a:lnTo>
                    <a:pt x="193" y="89"/>
                  </a:lnTo>
                  <a:lnTo>
                    <a:pt x="193" y="89"/>
                  </a:lnTo>
                  <a:lnTo>
                    <a:pt x="189" y="89"/>
                  </a:lnTo>
                  <a:lnTo>
                    <a:pt x="189" y="89"/>
                  </a:lnTo>
                  <a:lnTo>
                    <a:pt x="185" y="89"/>
                  </a:lnTo>
                  <a:lnTo>
                    <a:pt x="181" y="89"/>
                  </a:lnTo>
                  <a:lnTo>
                    <a:pt x="181" y="89"/>
                  </a:lnTo>
                  <a:lnTo>
                    <a:pt x="181" y="89"/>
                  </a:lnTo>
                  <a:lnTo>
                    <a:pt x="181" y="89"/>
                  </a:lnTo>
                  <a:lnTo>
                    <a:pt x="178" y="93"/>
                  </a:lnTo>
                  <a:lnTo>
                    <a:pt x="178" y="93"/>
                  </a:lnTo>
                  <a:lnTo>
                    <a:pt x="174" y="93"/>
                  </a:lnTo>
                  <a:lnTo>
                    <a:pt x="170" y="93"/>
                  </a:lnTo>
                  <a:lnTo>
                    <a:pt x="170" y="93"/>
                  </a:lnTo>
                  <a:lnTo>
                    <a:pt x="167" y="93"/>
                  </a:lnTo>
                  <a:lnTo>
                    <a:pt x="167" y="93"/>
                  </a:lnTo>
                  <a:lnTo>
                    <a:pt x="167" y="93"/>
                  </a:lnTo>
                  <a:lnTo>
                    <a:pt x="167" y="93"/>
                  </a:lnTo>
                  <a:lnTo>
                    <a:pt x="163" y="93"/>
                  </a:lnTo>
                  <a:lnTo>
                    <a:pt x="155" y="93"/>
                  </a:lnTo>
                  <a:lnTo>
                    <a:pt x="152" y="97"/>
                  </a:lnTo>
                  <a:lnTo>
                    <a:pt x="152" y="97"/>
                  </a:lnTo>
                  <a:lnTo>
                    <a:pt x="144" y="97"/>
                  </a:lnTo>
                  <a:lnTo>
                    <a:pt x="144" y="97"/>
                  </a:lnTo>
                  <a:lnTo>
                    <a:pt x="141" y="97"/>
                  </a:lnTo>
                  <a:lnTo>
                    <a:pt x="137" y="97"/>
                  </a:lnTo>
                  <a:lnTo>
                    <a:pt x="133" y="97"/>
                  </a:lnTo>
                  <a:lnTo>
                    <a:pt x="133" y="97"/>
                  </a:lnTo>
                  <a:lnTo>
                    <a:pt x="130" y="101"/>
                  </a:lnTo>
                  <a:lnTo>
                    <a:pt x="130" y="104"/>
                  </a:lnTo>
                  <a:lnTo>
                    <a:pt x="133" y="104"/>
                  </a:lnTo>
                  <a:lnTo>
                    <a:pt x="130" y="104"/>
                  </a:lnTo>
                  <a:lnTo>
                    <a:pt x="126" y="104"/>
                  </a:lnTo>
                  <a:lnTo>
                    <a:pt x="126" y="104"/>
                  </a:lnTo>
                  <a:lnTo>
                    <a:pt x="122" y="104"/>
                  </a:lnTo>
                  <a:lnTo>
                    <a:pt x="118" y="104"/>
                  </a:lnTo>
                  <a:lnTo>
                    <a:pt x="118" y="104"/>
                  </a:lnTo>
                  <a:lnTo>
                    <a:pt x="115" y="104"/>
                  </a:lnTo>
                  <a:lnTo>
                    <a:pt x="111" y="104"/>
                  </a:lnTo>
                  <a:lnTo>
                    <a:pt x="107" y="104"/>
                  </a:lnTo>
                  <a:lnTo>
                    <a:pt x="104" y="101"/>
                  </a:lnTo>
                  <a:lnTo>
                    <a:pt x="100" y="101"/>
                  </a:lnTo>
                  <a:lnTo>
                    <a:pt x="100" y="101"/>
                  </a:lnTo>
                  <a:lnTo>
                    <a:pt x="96" y="97"/>
                  </a:lnTo>
                  <a:lnTo>
                    <a:pt x="93" y="97"/>
                  </a:lnTo>
                  <a:lnTo>
                    <a:pt x="89" y="93"/>
                  </a:lnTo>
                  <a:lnTo>
                    <a:pt x="89" y="93"/>
                  </a:lnTo>
                  <a:lnTo>
                    <a:pt x="85" y="93"/>
                  </a:lnTo>
                  <a:lnTo>
                    <a:pt x="81" y="93"/>
                  </a:lnTo>
                  <a:lnTo>
                    <a:pt x="81" y="93"/>
                  </a:lnTo>
                  <a:lnTo>
                    <a:pt x="81" y="93"/>
                  </a:lnTo>
                  <a:lnTo>
                    <a:pt x="78" y="93"/>
                  </a:lnTo>
                  <a:lnTo>
                    <a:pt x="74" y="93"/>
                  </a:lnTo>
                  <a:lnTo>
                    <a:pt x="74" y="97"/>
                  </a:lnTo>
                  <a:lnTo>
                    <a:pt x="74" y="97"/>
                  </a:lnTo>
                  <a:lnTo>
                    <a:pt x="74" y="101"/>
                  </a:lnTo>
                  <a:lnTo>
                    <a:pt x="74" y="101"/>
                  </a:lnTo>
                  <a:lnTo>
                    <a:pt x="70" y="101"/>
                  </a:lnTo>
                  <a:lnTo>
                    <a:pt x="70" y="101"/>
                  </a:lnTo>
                  <a:lnTo>
                    <a:pt x="70" y="104"/>
                  </a:lnTo>
                  <a:lnTo>
                    <a:pt x="70" y="108"/>
                  </a:lnTo>
                  <a:lnTo>
                    <a:pt x="70" y="108"/>
                  </a:lnTo>
                  <a:lnTo>
                    <a:pt x="70" y="112"/>
                  </a:lnTo>
                  <a:lnTo>
                    <a:pt x="70" y="112"/>
                  </a:lnTo>
                  <a:lnTo>
                    <a:pt x="67" y="112"/>
                  </a:lnTo>
                  <a:lnTo>
                    <a:pt x="67" y="115"/>
                  </a:lnTo>
                  <a:lnTo>
                    <a:pt x="63" y="112"/>
                  </a:lnTo>
                  <a:lnTo>
                    <a:pt x="63" y="112"/>
                  </a:lnTo>
                  <a:lnTo>
                    <a:pt x="59" y="112"/>
                  </a:lnTo>
                  <a:lnTo>
                    <a:pt x="56" y="112"/>
                  </a:lnTo>
                  <a:lnTo>
                    <a:pt x="56" y="112"/>
                  </a:lnTo>
                  <a:lnTo>
                    <a:pt x="52" y="112"/>
                  </a:lnTo>
                  <a:lnTo>
                    <a:pt x="44" y="115"/>
                  </a:lnTo>
                  <a:lnTo>
                    <a:pt x="44" y="115"/>
                  </a:lnTo>
                  <a:lnTo>
                    <a:pt x="41" y="115"/>
                  </a:lnTo>
                  <a:lnTo>
                    <a:pt x="37" y="119"/>
                  </a:lnTo>
                  <a:lnTo>
                    <a:pt x="30" y="130"/>
                  </a:lnTo>
                  <a:lnTo>
                    <a:pt x="30" y="130"/>
                  </a:lnTo>
                  <a:lnTo>
                    <a:pt x="30" y="130"/>
                  </a:lnTo>
                  <a:lnTo>
                    <a:pt x="30" y="127"/>
                  </a:lnTo>
                  <a:lnTo>
                    <a:pt x="30" y="123"/>
                  </a:lnTo>
                  <a:lnTo>
                    <a:pt x="22" y="123"/>
                  </a:lnTo>
                  <a:lnTo>
                    <a:pt x="22" y="119"/>
                  </a:lnTo>
                  <a:lnTo>
                    <a:pt x="18" y="115"/>
                  </a:lnTo>
                  <a:lnTo>
                    <a:pt x="15" y="108"/>
                  </a:lnTo>
                  <a:lnTo>
                    <a:pt x="15" y="108"/>
                  </a:lnTo>
                  <a:lnTo>
                    <a:pt x="11" y="104"/>
                  </a:lnTo>
                  <a:lnTo>
                    <a:pt x="7" y="101"/>
                  </a:lnTo>
                  <a:lnTo>
                    <a:pt x="4" y="101"/>
                  </a:lnTo>
                  <a:lnTo>
                    <a:pt x="4" y="93"/>
                  </a:lnTo>
                  <a:lnTo>
                    <a:pt x="4" y="89"/>
                  </a:lnTo>
                  <a:lnTo>
                    <a:pt x="4" y="86"/>
                  </a:lnTo>
                  <a:lnTo>
                    <a:pt x="4" y="82"/>
                  </a:lnTo>
                  <a:lnTo>
                    <a:pt x="4" y="78"/>
                  </a:lnTo>
                  <a:lnTo>
                    <a:pt x="0" y="75"/>
                  </a:lnTo>
                  <a:lnTo>
                    <a:pt x="4" y="75"/>
                  </a:lnTo>
                  <a:lnTo>
                    <a:pt x="4" y="75"/>
                  </a:lnTo>
                  <a:lnTo>
                    <a:pt x="7" y="71"/>
                  </a:lnTo>
                  <a:lnTo>
                    <a:pt x="11" y="67"/>
                  </a:lnTo>
                  <a:lnTo>
                    <a:pt x="15" y="60"/>
                  </a:lnTo>
                  <a:lnTo>
                    <a:pt x="15" y="56"/>
                  </a:lnTo>
                  <a:lnTo>
                    <a:pt x="18" y="56"/>
                  </a:lnTo>
                  <a:lnTo>
                    <a:pt x="18" y="52"/>
                  </a:lnTo>
                  <a:lnTo>
                    <a:pt x="18" y="52"/>
                  </a:lnTo>
                  <a:lnTo>
                    <a:pt x="22" y="52"/>
                  </a:lnTo>
                  <a:lnTo>
                    <a:pt x="22" y="56"/>
                  </a:lnTo>
                  <a:lnTo>
                    <a:pt x="26" y="56"/>
                  </a:lnTo>
                  <a:lnTo>
                    <a:pt x="30" y="56"/>
                  </a:lnTo>
                  <a:lnTo>
                    <a:pt x="33" y="56"/>
                  </a:lnTo>
                  <a:lnTo>
                    <a:pt x="33" y="52"/>
                  </a:lnTo>
                  <a:lnTo>
                    <a:pt x="33" y="49"/>
                  </a:lnTo>
                  <a:lnTo>
                    <a:pt x="37" y="49"/>
                  </a:lnTo>
                  <a:lnTo>
                    <a:pt x="37" y="49"/>
                  </a:lnTo>
                  <a:lnTo>
                    <a:pt x="41" y="52"/>
                  </a:lnTo>
                  <a:lnTo>
                    <a:pt x="41" y="56"/>
                  </a:lnTo>
                  <a:lnTo>
                    <a:pt x="44" y="52"/>
                  </a:lnTo>
                  <a:lnTo>
                    <a:pt x="48" y="52"/>
                  </a:lnTo>
                  <a:lnTo>
                    <a:pt x="52" y="49"/>
                  </a:lnTo>
                  <a:lnTo>
                    <a:pt x="56" y="49"/>
                  </a:lnTo>
                  <a:lnTo>
                    <a:pt x="67" y="45"/>
                  </a:lnTo>
                  <a:lnTo>
                    <a:pt x="70" y="45"/>
                  </a:lnTo>
                  <a:lnTo>
                    <a:pt x="74" y="41"/>
                  </a:lnTo>
                  <a:lnTo>
                    <a:pt x="78" y="41"/>
                  </a:lnTo>
                  <a:lnTo>
                    <a:pt x="78" y="38"/>
                  </a:lnTo>
                  <a:lnTo>
                    <a:pt x="74" y="38"/>
                  </a:lnTo>
                  <a:lnTo>
                    <a:pt x="74" y="34"/>
                  </a:lnTo>
                  <a:lnTo>
                    <a:pt x="74" y="34"/>
                  </a:lnTo>
                  <a:lnTo>
                    <a:pt x="74" y="30"/>
                  </a:lnTo>
                  <a:lnTo>
                    <a:pt x="78" y="30"/>
                  </a:lnTo>
                  <a:lnTo>
                    <a:pt x="81" y="30"/>
                  </a:lnTo>
                  <a:lnTo>
                    <a:pt x="85" y="34"/>
                  </a:lnTo>
                  <a:lnTo>
                    <a:pt x="89" y="34"/>
                  </a:lnTo>
                  <a:lnTo>
                    <a:pt x="93" y="34"/>
                  </a:lnTo>
                  <a:lnTo>
                    <a:pt x="100" y="30"/>
                  </a:lnTo>
                  <a:lnTo>
                    <a:pt x="104" y="30"/>
                  </a:lnTo>
                  <a:lnTo>
                    <a:pt x="104" y="26"/>
                  </a:lnTo>
                  <a:lnTo>
                    <a:pt x="107" y="26"/>
                  </a:lnTo>
                  <a:lnTo>
                    <a:pt x="104" y="23"/>
                  </a:lnTo>
                  <a:lnTo>
                    <a:pt x="107" y="23"/>
                  </a:lnTo>
                  <a:lnTo>
                    <a:pt x="107" y="19"/>
                  </a:lnTo>
                  <a:lnTo>
                    <a:pt x="107" y="19"/>
                  </a:lnTo>
                  <a:lnTo>
                    <a:pt x="111" y="15"/>
                  </a:lnTo>
                  <a:lnTo>
                    <a:pt x="111" y="15"/>
                  </a:lnTo>
                  <a:lnTo>
                    <a:pt x="115" y="15"/>
                  </a:lnTo>
                  <a:lnTo>
                    <a:pt x="115" y="12"/>
                  </a:lnTo>
                  <a:lnTo>
                    <a:pt x="118" y="12"/>
                  </a:lnTo>
                  <a:lnTo>
                    <a:pt x="118" y="8"/>
                  </a:lnTo>
                  <a:lnTo>
                    <a:pt x="118" y="8"/>
                  </a:lnTo>
                  <a:lnTo>
                    <a:pt x="122" y="4"/>
                  </a:lnTo>
                  <a:lnTo>
                    <a:pt x="126" y="4"/>
                  </a:lnTo>
                  <a:lnTo>
                    <a:pt x="130" y="4"/>
                  </a:lnTo>
                  <a:lnTo>
                    <a:pt x="133" y="4"/>
                  </a:lnTo>
                  <a:lnTo>
                    <a:pt x="137" y="0"/>
                  </a:lnTo>
                  <a:lnTo>
                    <a:pt x="137"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13" name="Freeform 110"/>
            <p:cNvSpPr/>
            <p:nvPr/>
          </p:nvSpPr>
          <p:spPr bwMode="auto">
            <a:xfrm>
              <a:off x="4488589" y="2517214"/>
              <a:ext cx="328091" cy="277912"/>
            </a:xfrm>
            <a:custGeom>
              <a:avLst/>
              <a:gdLst>
                <a:gd name="T0" fmla="*/ 237 w 255"/>
                <a:gd name="T1" fmla="*/ 208 h 216"/>
                <a:gd name="T2" fmla="*/ 248 w 255"/>
                <a:gd name="T3" fmla="*/ 60 h 216"/>
                <a:gd name="T4" fmla="*/ 244 w 255"/>
                <a:gd name="T5" fmla="*/ 49 h 216"/>
                <a:gd name="T6" fmla="*/ 248 w 255"/>
                <a:gd name="T7" fmla="*/ 41 h 216"/>
                <a:gd name="T8" fmla="*/ 244 w 255"/>
                <a:gd name="T9" fmla="*/ 34 h 216"/>
                <a:gd name="T10" fmla="*/ 248 w 255"/>
                <a:gd name="T11" fmla="*/ 23 h 216"/>
                <a:gd name="T12" fmla="*/ 244 w 255"/>
                <a:gd name="T13" fmla="*/ 19 h 216"/>
                <a:gd name="T14" fmla="*/ 237 w 255"/>
                <a:gd name="T15" fmla="*/ 19 h 216"/>
                <a:gd name="T16" fmla="*/ 226 w 255"/>
                <a:gd name="T17" fmla="*/ 15 h 216"/>
                <a:gd name="T18" fmla="*/ 215 w 255"/>
                <a:gd name="T19" fmla="*/ 12 h 216"/>
                <a:gd name="T20" fmla="*/ 215 w 255"/>
                <a:gd name="T21" fmla="*/ 12 h 216"/>
                <a:gd name="T22" fmla="*/ 207 w 255"/>
                <a:gd name="T23" fmla="*/ 4 h 216"/>
                <a:gd name="T24" fmla="*/ 200 w 255"/>
                <a:gd name="T25" fmla="*/ 4 h 216"/>
                <a:gd name="T26" fmla="*/ 196 w 255"/>
                <a:gd name="T27" fmla="*/ 4 h 216"/>
                <a:gd name="T28" fmla="*/ 189 w 255"/>
                <a:gd name="T29" fmla="*/ 4 h 216"/>
                <a:gd name="T30" fmla="*/ 178 w 255"/>
                <a:gd name="T31" fmla="*/ 4 h 216"/>
                <a:gd name="T32" fmla="*/ 166 w 255"/>
                <a:gd name="T33" fmla="*/ 12 h 216"/>
                <a:gd name="T34" fmla="*/ 163 w 255"/>
                <a:gd name="T35" fmla="*/ 19 h 216"/>
                <a:gd name="T36" fmla="*/ 166 w 255"/>
                <a:gd name="T37" fmla="*/ 30 h 216"/>
                <a:gd name="T38" fmla="*/ 166 w 255"/>
                <a:gd name="T39" fmla="*/ 38 h 216"/>
                <a:gd name="T40" fmla="*/ 163 w 255"/>
                <a:gd name="T41" fmla="*/ 45 h 216"/>
                <a:gd name="T42" fmla="*/ 152 w 255"/>
                <a:gd name="T43" fmla="*/ 49 h 216"/>
                <a:gd name="T44" fmla="*/ 141 w 255"/>
                <a:gd name="T45" fmla="*/ 41 h 216"/>
                <a:gd name="T46" fmla="*/ 126 w 255"/>
                <a:gd name="T47" fmla="*/ 34 h 216"/>
                <a:gd name="T48" fmla="*/ 107 w 255"/>
                <a:gd name="T49" fmla="*/ 30 h 216"/>
                <a:gd name="T50" fmla="*/ 100 w 255"/>
                <a:gd name="T51" fmla="*/ 30 h 216"/>
                <a:gd name="T52" fmla="*/ 89 w 255"/>
                <a:gd name="T53" fmla="*/ 19 h 216"/>
                <a:gd name="T54" fmla="*/ 85 w 255"/>
                <a:gd name="T55" fmla="*/ 12 h 216"/>
                <a:gd name="T56" fmla="*/ 70 w 255"/>
                <a:gd name="T57" fmla="*/ 4 h 216"/>
                <a:gd name="T58" fmla="*/ 55 w 255"/>
                <a:gd name="T59" fmla="*/ 4 h 216"/>
                <a:gd name="T60" fmla="*/ 37 w 255"/>
                <a:gd name="T61" fmla="*/ 4 h 216"/>
                <a:gd name="T62" fmla="*/ 29 w 255"/>
                <a:gd name="T63" fmla="*/ 0 h 216"/>
                <a:gd name="T64" fmla="*/ 29 w 255"/>
                <a:gd name="T65" fmla="*/ 8 h 216"/>
                <a:gd name="T66" fmla="*/ 29 w 255"/>
                <a:gd name="T67" fmla="*/ 15 h 216"/>
                <a:gd name="T68" fmla="*/ 18 w 255"/>
                <a:gd name="T69" fmla="*/ 23 h 216"/>
                <a:gd name="T70" fmla="*/ 11 w 255"/>
                <a:gd name="T71" fmla="*/ 23 h 216"/>
                <a:gd name="T72" fmla="*/ 7 w 255"/>
                <a:gd name="T73" fmla="*/ 26 h 216"/>
                <a:gd name="T74" fmla="*/ 11 w 255"/>
                <a:gd name="T75" fmla="*/ 34 h 216"/>
                <a:gd name="T76" fmla="*/ 11 w 255"/>
                <a:gd name="T77" fmla="*/ 38 h 216"/>
                <a:gd name="T78" fmla="*/ 7 w 255"/>
                <a:gd name="T79" fmla="*/ 41 h 216"/>
                <a:gd name="T80" fmla="*/ 4 w 255"/>
                <a:gd name="T81" fmla="*/ 45 h 216"/>
                <a:gd name="T82" fmla="*/ 0 w 255"/>
                <a:gd name="T83" fmla="*/ 45 h 216"/>
                <a:gd name="T84" fmla="*/ 0 w 255"/>
                <a:gd name="T85" fmla="*/ 49 h 216"/>
                <a:gd name="T86" fmla="*/ 0 w 255"/>
                <a:gd name="T87" fmla="*/ 52 h 216"/>
                <a:gd name="T88" fmla="*/ 4 w 255"/>
                <a:gd name="T89" fmla="*/ 67 h 216"/>
                <a:gd name="T90" fmla="*/ 4 w 255"/>
                <a:gd name="T91" fmla="*/ 75 h 216"/>
                <a:gd name="T92" fmla="*/ 7 w 255"/>
                <a:gd name="T93" fmla="*/ 86 h 216"/>
                <a:gd name="T94" fmla="*/ 4 w 255"/>
                <a:gd name="T95" fmla="*/ 97 h 216"/>
                <a:gd name="T96" fmla="*/ 7 w 255"/>
                <a:gd name="T97" fmla="*/ 104 h 216"/>
                <a:gd name="T98" fmla="*/ 0 w 255"/>
                <a:gd name="T99" fmla="*/ 108 h 216"/>
                <a:gd name="T100" fmla="*/ 0 w 255"/>
                <a:gd name="T101" fmla="*/ 112 h 216"/>
                <a:gd name="T102" fmla="*/ 4 w 255"/>
                <a:gd name="T103" fmla="*/ 119 h 216"/>
                <a:gd name="T104" fmla="*/ 7 w 255"/>
                <a:gd name="T105" fmla="*/ 127 h 216"/>
                <a:gd name="T106" fmla="*/ 11 w 255"/>
                <a:gd name="T107" fmla="*/ 130 h 216"/>
                <a:gd name="T108" fmla="*/ 11 w 255"/>
                <a:gd name="T109" fmla="*/ 138 h 216"/>
                <a:gd name="T110" fmla="*/ 15 w 255"/>
                <a:gd name="T111" fmla="*/ 141 h 216"/>
                <a:gd name="T112" fmla="*/ 26 w 255"/>
                <a:gd name="T113" fmla="*/ 141 h 216"/>
                <a:gd name="T114" fmla="*/ 33 w 255"/>
                <a:gd name="T115" fmla="*/ 145 h 216"/>
                <a:gd name="T116" fmla="*/ 37 w 255"/>
                <a:gd name="T117" fmla="*/ 153 h 216"/>
                <a:gd name="T118" fmla="*/ 41 w 255"/>
                <a:gd name="T119" fmla="*/ 156 h 216"/>
                <a:gd name="T120" fmla="*/ 74 w 255"/>
                <a:gd name="T121" fmla="*/ 167 h 216"/>
                <a:gd name="T122" fmla="*/ 237 w 255"/>
                <a:gd name="T123" fmla="*/ 216 h 216"/>
                <a:gd name="T124" fmla="*/ 237 w 255"/>
                <a:gd name="T125"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5" h="216">
                  <a:moveTo>
                    <a:pt x="237" y="216"/>
                  </a:moveTo>
                  <a:lnTo>
                    <a:pt x="237" y="208"/>
                  </a:lnTo>
                  <a:lnTo>
                    <a:pt x="255" y="208"/>
                  </a:lnTo>
                  <a:lnTo>
                    <a:pt x="248" y="60"/>
                  </a:lnTo>
                  <a:lnTo>
                    <a:pt x="244" y="52"/>
                  </a:lnTo>
                  <a:lnTo>
                    <a:pt x="244" y="49"/>
                  </a:lnTo>
                  <a:lnTo>
                    <a:pt x="244" y="45"/>
                  </a:lnTo>
                  <a:lnTo>
                    <a:pt x="248" y="41"/>
                  </a:lnTo>
                  <a:lnTo>
                    <a:pt x="248" y="38"/>
                  </a:lnTo>
                  <a:lnTo>
                    <a:pt x="244" y="34"/>
                  </a:lnTo>
                  <a:lnTo>
                    <a:pt x="248" y="26"/>
                  </a:lnTo>
                  <a:lnTo>
                    <a:pt x="248" y="23"/>
                  </a:lnTo>
                  <a:lnTo>
                    <a:pt x="248" y="19"/>
                  </a:lnTo>
                  <a:lnTo>
                    <a:pt x="244" y="19"/>
                  </a:lnTo>
                  <a:lnTo>
                    <a:pt x="240" y="15"/>
                  </a:lnTo>
                  <a:lnTo>
                    <a:pt x="237" y="19"/>
                  </a:lnTo>
                  <a:lnTo>
                    <a:pt x="226" y="15"/>
                  </a:lnTo>
                  <a:lnTo>
                    <a:pt x="226" y="15"/>
                  </a:lnTo>
                  <a:lnTo>
                    <a:pt x="222" y="15"/>
                  </a:lnTo>
                  <a:lnTo>
                    <a:pt x="215" y="12"/>
                  </a:lnTo>
                  <a:lnTo>
                    <a:pt x="215" y="12"/>
                  </a:lnTo>
                  <a:lnTo>
                    <a:pt x="215" y="12"/>
                  </a:lnTo>
                  <a:lnTo>
                    <a:pt x="215" y="8"/>
                  </a:lnTo>
                  <a:lnTo>
                    <a:pt x="207" y="4"/>
                  </a:lnTo>
                  <a:lnTo>
                    <a:pt x="203" y="4"/>
                  </a:lnTo>
                  <a:lnTo>
                    <a:pt x="200" y="4"/>
                  </a:lnTo>
                  <a:lnTo>
                    <a:pt x="196" y="4"/>
                  </a:lnTo>
                  <a:lnTo>
                    <a:pt x="196" y="4"/>
                  </a:lnTo>
                  <a:lnTo>
                    <a:pt x="192" y="4"/>
                  </a:lnTo>
                  <a:lnTo>
                    <a:pt x="189" y="4"/>
                  </a:lnTo>
                  <a:lnTo>
                    <a:pt x="185" y="4"/>
                  </a:lnTo>
                  <a:lnTo>
                    <a:pt x="178" y="4"/>
                  </a:lnTo>
                  <a:lnTo>
                    <a:pt x="170" y="8"/>
                  </a:lnTo>
                  <a:lnTo>
                    <a:pt x="166" y="12"/>
                  </a:lnTo>
                  <a:lnTo>
                    <a:pt x="166" y="15"/>
                  </a:lnTo>
                  <a:lnTo>
                    <a:pt x="163" y="19"/>
                  </a:lnTo>
                  <a:lnTo>
                    <a:pt x="163" y="26"/>
                  </a:lnTo>
                  <a:lnTo>
                    <a:pt x="166" y="30"/>
                  </a:lnTo>
                  <a:lnTo>
                    <a:pt x="166" y="38"/>
                  </a:lnTo>
                  <a:lnTo>
                    <a:pt x="166" y="38"/>
                  </a:lnTo>
                  <a:lnTo>
                    <a:pt x="163" y="41"/>
                  </a:lnTo>
                  <a:lnTo>
                    <a:pt x="163" y="45"/>
                  </a:lnTo>
                  <a:lnTo>
                    <a:pt x="155" y="49"/>
                  </a:lnTo>
                  <a:lnTo>
                    <a:pt x="152" y="49"/>
                  </a:lnTo>
                  <a:lnTo>
                    <a:pt x="144" y="49"/>
                  </a:lnTo>
                  <a:lnTo>
                    <a:pt x="141" y="41"/>
                  </a:lnTo>
                  <a:lnTo>
                    <a:pt x="133" y="38"/>
                  </a:lnTo>
                  <a:lnTo>
                    <a:pt x="126" y="34"/>
                  </a:lnTo>
                  <a:lnTo>
                    <a:pt x="115" y="30"/>
                  </a:lnTo>
                  <a:lnTo>
                    <a:pt x="107" y="30"/>
                  </a:lnTo>
                  <a:lnTo>
                    <a:pt x="107" y="30"/>
                  </a:lnTo>
                  <a:lnTo>
                    <a:pt x="100" y="30"/>
                  </a:lnTo>
                  <a:lnTo>
                    <a:pt x="96" y="30"/>
                  </a:lnTo>
                  <a:lnTo>
                    <a:pt x="89" y="19"/>
                  </a:lnTo>
                  <a:lnTo>
                    <a:pt x="89" y="15"/>
                  </a:lnTo>
                  <a:lnTo>
                    <a:pt x="85" y="12"/>
                  </a:lnTo>
                  <a:lnTo>
                    <a:pt x="74" y="8"/>
                  </a:lnTo>
                  <a:lnTo>
                    <a:pt x="70" y="4"/>
                  </a:lnTo>
                  <a:lnTo>
                    <a:pt x="63" y="4"/>
                  </a:lnTo>
                  <a:lnTo>
                    <a:pt x="55" y="4"/>
                  </a:lnTo>
                  <a:lnTo>
                    <a:pt x="44" y="4"/>
                  </a:lnTo>
                  <a:lnTo>
                    <a:pt x="37" y="4"/>
                  </a:lnTo>
                  <a:lnTo>
                    <a:pt x="33" y="0"/>
                  </a:lnTo>
                  <a:lnTo>
                    <a:pt x="29" y="0"/>
                  </a:lnTo>
                  <a:lnTo>
                    <a:pt x="29" y="0"/>
                  </a:lnTo>
                  <a:lnTo>
                    <a:pt x="29" y="8"/>
                  </a:lnTo>
                  <a:lnTo>
                    <a:pt x="29" y="8"/>
                  </a:lnTo>
                  <a:lnTo>
                    <a:pt x="29" y="15"/>
                  </a:lnTo>
                  <a:lnTo>
                    <a:pt x="18" y="19"/>
                  </a:lnTo>
                  <a:lnTo>
                    <a:pt x="18" y="23"/>
                  </a:lnTo>
                  <a:lnTo>
                    <a:pt x="15" y="23"/>
                  </a:lnTo>
                  <a:lnTo>
                    <a:pt x="11" y="23"/>
                  </a:lnTo>
                  <a:lnTo>
                    <a:pt x="7" y="26"/>
                  </a:lnTo>
                  <a:lnTo>
                    <a:pt x="7" y="26"/>
                  </a:lnTo>
                  <a:lnTo>
                    <a:pt x="7" y="30"/>
                  </a:lnTo>
                  <a:lnTo>
                    <a:pt x="11" y="34"/>
                  </a:lnTo>
                  <a:lnTo>
                    <a:pt x="11" y="38"/>
                  </a:lnTo>
                  <a:lnTo>
                    <a:pt x="11" y="38"/>
                  </a:lnTo>
                  <a:lnTo>
                    <a:pt x="11" y="41"/>
                  </a:lnTo>
                  <a:lnTo>
                    <a:pt x="7" y="41"/>
                  </a:lnTo>
                  <a:lnTo>
                    <a:pt x="7" y="45"/>
                  </a:lnTo>
                  <a:lnTo>
                    <a:pt x="4" y="45"/>
                  </a:lnTo>
                  <a:lnTo>
                    <a:pt x="4" y="45"/>
                  </a:lnTo>
                  <a:lnTo>
                    <a:pt x="0" y="45"/>
                  </a:lnTo>
                  <a:lnTo>
                    <a:pt x="0" y="45"/>
                  </a:lnTo>
                  <a:lnTo>
                    <a:pt x="0" y="49"/>
                  </a:lnTo>
                  <a:lnTo>
                    <a:pt x="0" y="52"/>
                  </a:lnTo>
                  <a:lnTo>
                    <a:pt x="0" y="52"/>
                  </a:lnTo>
                  <a:lnTo>
                    <a:pt x="4" y="56"/>
                  </a:lnTo>
                  <a:lnTo>
                    <a:pt x="4" y="67"/>
                  </a:lnTo>
                  <a:lnTo>
                    <a:pt x="4" y="71"/>
                  </a:lnTo>
                  <a:lnTo>
                    <a:pt x="4" y="75"/>
                  </a:lnTo>
                  <a:lnTo>
                    <a:pt x="4" y="82"/>
                  </a:lnTo>
                  <a:lnTo>
                    <a:pt x="7" y="86"/>
                  </a:lnTo>
                  <a:lnTo>
                    <a:pt x="4" y="93"/>
                  </a:lnTo>
                  <a:lnTo>
                    <a:pt x="4" y="97"/>
                  </a:lnTo>
                  <a:lnTo>
                    <a:pt x="7" y="101"/>
                  </a:lnTo>
                  <a:lnTo>
                    <a:pt x="7" y="104"/>
                  </a:lnTo>
                  <a:lnTo>
                    <a:pt x="4" y="104"/>
                  </a:lnTo>
                  <a:lnTo>
                    <a:pt x="0" y="108"/>
                  </a:lnTo>
                  <a:lnTo>
                    <a:pt x="0" y="112"/>
                  </a:lnTo>
                  <a:lnTo>
                    <a:pt x="0" y="112"/>
                  </a:lnTo>
                  <a:lnTo>
                    <a:pt x="0" y="112"/>
                  </a:lnTo>
                  <a:lnTo>
                    <a:pt x="4" y="119"/>
                  </a:lnTo>
                  <a:lnTo>
                    <a:pt x="7" y="123"/>
                  </a:lnTo>
                  <a:lnTo>
                    <a:pt x="7" y="127"/>
                  </a:lnTo>
                  <a:lnTo>
                    <a:pt x="11" y="130"/>
                  </a:lnTo>
                  <a:lnTo>
                    <a:pt x="11" y="130"/>
                  </a:lnTo>
                  <a:lnTo>
                    <a:pt x="11" y="134"/>
                  </a:lnTo>
                  <a:lnTo>
                    <a:pt x="11" y="138"/>
                  </a:lnTo>
                  <a:lnTo>
                    <a:pt x="11" y="138"/>
                  </a:lnTo>
                  <a:lnTo>
                    <a:pt x="15" y="141"/>
                  </a:lnTo>
                  <a:lnTo>
                    <a:pt x="22" y="141"/>
                  </a:lnTo>
                  <a:lnTo>
                    <a:pt x="26" y="141"/>
                  </a:lnTo>
                  <a:lnTo>
                    <a:pt x="29" y="141"/>
                  </a:lnTo>
                  <a:lnTo>
                    <a:pt x="33" y="145"/>
                  </a:lnTo>
                  <a:lnTo>
                    <a:pt x="37" y="153"/>
                  </a:lnTo>
                  <a:lnTo>
                    <a:pt x="37" y="153"/>
                  </a:lnTo>
                  <a:lnTo>
                    <a:pt x="41" y="156"/>
                  </a:lnTo>
                  <a:lnTo>
                    <a:pt x="41" y="156"/>
                  </a:lnTo>
                  <a:lnTo>
                    <a:pt x="70" y="164"/>
                  </a:lnTo>
                  <a:lnTo>
                    <a:pt x="74" y="167"/>
                  </a:lnTo>
                  <a:lnTo>
                    <a:pt x="107" y="153"/>
                  </a:lnTo>
                  <a:lnTo>
                    <a:pt x="237" y="216"/>
                  </a:lnTo>
                  <a:lnTo>
                    <a:pt x="237" y="216"/>
                  </a:lnTo>
                  <a:lnTo>
                    <a:pt x="237" y="21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14" name="Freeform 111"/>
            <p:cNvSpPr>
              <a:spLocks noEditPoints="1"/>
            </p:cNvSpPr>
            <p:nvPr/>
          </p:nvSpPr>
          <p:spPr bwMode="auto">
            <a:xfrm>
              <a:off x="4444842" y="2427150"/>
              <a:ext cx="81058" cy="147963"/>
            </a:xfrm>
            <a:custGeom>
              <a:avLst/>
              <a:gdLst>
                <a:gd name="T0" fmla="*/ 38 w 63"/>
                <a:gd name="T1" fmla="*/ 115 h 115"/>
                <a:gd name="T2" fmla="*/ 41 w 63"/>
                <a:gd name="T3" fmla="*/ 115 h 115"/>
                <a:gd name="T4" fmla="*/ 45 w 63"/>
                <a:gd name="T5" fmla="*/ 111 h 115"/>
                <a:gd name="T6" fmla="*/ 45 w 63"/>
                <a:gd name="T7" fmla="*/ 108 h 115"/>
                <a:gd name="T8" fmla="*/ 41 w 63"/>
                <a:gd name="T9" fmla="*/ 100 h 115"/>
                <a:gd name="T10" fmla="*/ 41 w 63"/>
                <a:gd name="T11" fmla="*/ 96 h 115"/>
                <a:gd name="T12" fmla="*/ 49 w 63"/>
                <a:gd name="T13" fmla="*/ 93 h 115"/>
                <a:gd name="T14" fmla="*/ 52 w 63"/>
                <a:gd name="T15" fmla="*/ 89 h 115"/>
                <a:gd name="T16" fmla="*/ 63 w 63"/>
                <a:gd name="T17" fmla="*/ 78 h 115"/>
                <a:gd name="T18" fmla="*/ 63 w 63"/>
                <a:gd name="T19" fmla="*/ 70 h 115"/>
                <a:gd name="T20" fmla="*/ 60 w 63"/>
                <a:gd name="T21" fmla="*/ 70 h 115"/>
                <a:gd name="T22" fmla="*/ 56 w 63"/>
                <a:gd name="T23" fmla="*/ 67 h 115"/>
                <a:gd name="T24" fmla="*/ 52 w 63"/>
                <a:gd name="T25" fmla="*/ 63 h 115"/>
                <a:gd name="T26" fmla="*/ 52 w 63"/>
                <a:gd name="T27" fmla="*/ 63 h 115"/>
                <a:gd name="T28" fmla="*/ 49 w 63"/>
                <a:gd name="T29" fmla="*/ 63 h 115"/>
                <a:gd name="T30" fmla="*/ 45 w 63"/>
                <a:gd name="T31" fmla="*/ 63 h 115"/>
                <a:gd name="T32" fmla="*/ 38 w 63"/>
                <a:gd name="T33" fmla="*/ 56 h 115"/>
                <a:gd name="T34" fmla="*/ 49 w 63"/>
                <a:gd name="T35" fmla="*/ 44 h 115"/>
                <a:gd name="T36" fmla="*/ 52 w 63"/>
                <a:gd name="T37" fmla="*/ 41 h 115"/>
                <a:gd name="T38" fmla="*/ 56 w 63"/>
                <a:gd name="T39" fmla="*/ 37 h 115"/>
                <a:gd name="T40" fmla="*/ 52 w 63"/>
                <a:gd name="T41" fmla="*/ 33 h 115"/>
                <a:gd name="T42" fmla="*/ 49 w 63"/>
                <a:gd name="T43" fmla="*/ 26 h 115"/>
                <a:gd name="T44" fmla="*/ 45 w 63"/>
                <a:gd name="T45" fmla="*/ 19 h 115"/>
                <a:gd name="T46" fmla="*/ 49 w 63"/>
                <a:gd name="T47" fmla="*/ 15 h 115"/>
                <a:gd name="T48" fmla="*/ 52 w 63"/>
                <a:gd name="T49" fmla="*/ 7 h 115"/>
                <a:gd name="T50" fmla="*/ 45 w 63"/>
                <a:gd name="T51" fmla="*/ 11 h 115"/>
                <a:gd name="T52" fmla="*/ 41 w 63"/>
                <a:gd name="T53" fmla="*/ 11 h 115"/>
                <a:gd name="T54" fmla="*/ 38 w 63"/>
                <a:gd name="T55" fmla="*/ 4 h 115"/>
                <a:gd name="T56" fmla="*/ 34 w 63"/>
                <a:gd name="T57" fmla="*/ 0 h 115"/>
                <a:gd name="T58" fmla="*/ 30 w 63"/>
                <a:gd name="T59" fmla="*/ 4 h 115"/>
                <a:gd name="T60" fmla="*/ 26 w 63"/>
                <a:gd name="T61" fmla="*/ 4 h 115"/>
                <a:gd name="T62" fmla="*/ 15 w 63"/>
                <a:gd name="T63" fmla="*/ 7 h 115"/>
                <a:gd name="T64" fmla="*/ 15 w 63"/>
                <a:gd name="T65" fmla="*/ 11 h 115"/>
                <a:gd name="T66" fmla="*/ 15 w 63"/>
                <a:gd name="T67" fmla="*/ 15 h 115"/>
                <a:gd name="T68" fmla="*/ 12 w 63"/>
                <a:gd name="T69" fmla="*/ 30 h 115"/>
                <a:gd name="T70" fmla="*/ 15 w 63"/>
                <a:gd name="T71" fmla="*/ 33 h 115"/>
                <a:gd name="T72" fmla="*/ 15 w 63"/>
                <a:gd name="T73" fmla="*/ 37 h 115"/>
                <a:gd name="T74" fmla="*/ 15 w 63"/>
                <a:gd name="T75" fmla="*/ 41 h 115"/>
                <a:gd name="T76" fmla="*/ 12 w 63"/>
                <a:gd name="T77" fmla="*/ 48 h 115"/>
                <a:gd name="T78" fmla="*/ 8 w 63"/>
                <a:gd name="T79" fmla="*/ 52 h 115"/>
                <a:gd name="T80" fmla="*/ 4 w 63"/>
                <a:gd name="T81" fmla="*/ 56 h 115"/>
                <a:gd name="T82" fmla="*/ 0 w 63"/>
                <a:gd name="T83" fmla="*/ 63 h 115"/>
                <a:gd name="T84" fmla="*/ 4 w 63"/>
                <a:gd name="T85" fmla="*/ 67 h 115"/>
                <a:gd name="T86" fmla="*/ 8 w 63"/>
                <a:gd name="T87" fmla="*/ 70 h 115"/>
                <a:gd name="T88" fmla="*/ 12 w 63"/>
                <a:gd name="T89" fmla="*/ 78 h 115"/>
                <a:gd name="T90" fmla="*/ 19 w 63"/>
                <a:gd name="T91" fmla="*/ 82 h 115"/>
                <a:gd name="T92" fmla="*/ 26 w 63"/>
                <a:gd name="T93" fmla="*/ 85 h 115"/>
                <a:gd name="T94" fmla="*/ 34 w 63"/>
                <a:gd name="T95" fmla="*/ 115 h 115"/>
                <a:gd name="T96" fmla="*/ 49 w 63"/>
                <a:gd name="T97" fmla="*/ 59 h 115"/>
                <a:gd name="T98" fmla="*/ 56 w 63"/>
                <a:gd name="T99" fmla="*/ 59 h 115"/>
                <a:gd name="T100" fmla="*/ 49 w 63"/>
                <a:gd name="T101" fmla="*/ 5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3" h="115">
                  <a:moveTo>
                    <a:pt x="34" y="115"/>
                  </a:moveTo>
                  <a:lnTo>
                    <a:pt x="38" y="115"/>
                  </a:lnTo>
                  <a:lnTo>
                    <a:pt x="38" y="115"/>
                  </a:lnTo>
                  <a:lnTo>
                    <a:pt x="41" y="115"/>
                  </a:lnTo>
                  <a:lnTo>
                    <a:pt x="41" y="111"/>
                  </a:lnTo>
                  <a:lnTo>
                    <a:pt x="45" y="111"/>
                  </a:lnTo>
                  <a:lnTo>
                    <a:pt x="45" y="108"/>
                  </a:lnTo>
                  <a:lnTo>
                    <a:pt x="45" y="108"/>
                  </a:lnTo>
                  <a:lnTo>
                    <a:pt x="45" y="104"/>
                  </a:lnTo>
                  <a:lnTo>
                    <a:pt x="41" y="100"/>
                  </a:lnTo>
                  <a:lnTo>
                    <a:pt x="41" y="96"/>
                  </a:lnTo>
                  <a:lnTo>
                    <a:pt x="41" y="96"/>
                  </a:lnTo>
                  <a:lnTo>
                    <a:pt x="45" y="93"/>
                  </a:lnTo>
                  <a:lnTo>
                    <a:pt x="49" y="93"/>
                  </a:lnTo>
                  <a:lnTo>
                    <a:pt x="52" y="93"/>
                  </a:lnTo>
                  <a:lnTo>
                    <a:pt x="52" y="89"/>
                  </a:lnTo>
                  <a:lnTo>
                    <a:pt x="63" y="85"/>
                  </a:lnTo>
                  <a:lnTo>
                    <a:pt x="63" y="78"/>
                  </a:lnTo>
                  <a:lnTo>
                    <a:pt x="63" y="78"/>
                  </a:lnTo>
                  <a:lnTo>
                    <a:pt x="63" y="70"/>
                  </a:lnTo>
                  <a:lnTo>
                    <a:pt x="63" y="70"/>
                  </a:lnTo>
                  <a:lnTo>
                    <a:pt x="60" y="70"/>
                  </a:lnTo>
                  <a:lnTo>
                    <a:pt x="56" y="67"/>
                  </a:lnTo>
                  <a:lnTo>
                    <a:pt x="56" y="67"/>
                  </a:lnTo>
                  <a:lnTo>
                    <a:pt x="56" y="63"/>
                  </a:lnTo>
                  <a:lnTo>
                    <a:pt x="52" y="63"/>
                  </a:lnTo>
                  <a:lnTo>
                    <a:pt x="52" y="63"/>
                  </a:lnTo>
                  <a:lnTo>
                    <a:pt x="52" y="63"/>
                  </a:lnTo>
                  <a:lnTo>
                    <a:pt x="52" y="67"/>
                  </a:lnTo>
                  <a:lnTo>
                    <a:pt x="49" y="63"/>
                  </a:lnTo>
                  <a:lnTo>
                    <a:pt x="49" y="63"/>
                  </a:lnTo>
                  <a:lnTo>
                    <a:pt x="45" y="63"/>
                  </a:lnTo>
                  <a:lnTo>
                    <a:pt x="41" y="59"/>
                  </a:lnTo>
                  <a:lnTo>
                    <a:pt x="38" y="56"/>
                  </a:lnTo>
                  <a:lnTo>
                    <a:pt x="41" y="52"/>
                  </a:lnTo>
                  <a:lnTo>
                    <a:pt x="49" y="44"/>
                  </a:lnTo>
                  <a:lnTo>
                    <a:pt x="52" y="41"/>
                  </a:lnTo>
                  <a:lnTo>
                    <a:pt x="52" y="41"/>
                  </a:lnTo>
                  <a:lnTo>
                    <a:pt x="52" y="37"/>
                  </a:lnTo>
                  <a:lnTo>
                    <a:pt x="56" y="37"/>
                  </a:lnTo>
                  <a:lnTo>
                    <a:pt x="52" y="33"/>
                  </a:lnTo>
                  <a:lnTo>
                    <a:pt x="52" y="33"/>
                  </a:lnTo>
                  <a:lnTo>
                    <a:pt x="52" y="30"/>
                  </a:lnTo>
                  <a:lnTo>
                    <a:pt x="49" y="26"/>
                  </a:lnTo>
                  <a:lnTo>
                    <a:pt x="45" y="22"/>
                  </a:lnTo>
                  <a:lnTo>
                    <a:pt x="45" y="19"/>
                  </a:lnTo>
                  <a:lnTo>
                    <a:pt x="49" y="15"/>
                  </a:lnTo>
                  <a:lnTo>
                    <a:pt x="49" y="15"/>
                  </a:lnTo>
                  <a:lnTo>
                    <a:pt x="52" y="7"/>
                  </a:lnTo>
                  <a:lnTo>
                    <a:pt x="52" y="7"/>
                  </a:lnTo>
                  <a:lnTo>
                    <a:pt x="52" y="4"/>
                  </a:lnTo>
                  <a:lnTo>
                    <a:pt x="45" y="11"/>
                  </a:lnTo>
                  <a:lnTo>
                    <a:pt x="41" y="11"/>
                  </a:lnTo>
                  <a:lnTo>
                    <a:pt x="41" y="11"/>
                  </a:lnTo>
                  <a:lnTo>
                    <a:pt x="38" y="7"/>
                  </a:lnTo>
                  <a:lnTo>
                    <a:pt x="38" y="4"/>
                  </a:lnTo>
                  <a:lnTo>
                    <a:pt x="38" y="4"/>
                  </a:lnTo>
                  <a:lnTo>
                    <a:pt x="34" y="0"/>
                  </a:lnTo>
                  <a:lnTo>
                    <a:pt x="30" y="0"/>
                  </a:lnTo>
                  <a:lnTo>
                    <a:pt x="30" y="4"/>
                  </a:lnTo>
                  <a:lnTo>
                    <a:pt x="30" y="0"/>
                  </a:lnTo>
                  <a:lnTo>
                    <a:pt x="26" y="4"/>
                  </a:lnTo>
                  <a:lnTo>
                    <a:pt x="19" y="4"/>
                  </a:lnTo>
                  <a:lnTo>
                    <a:pt x="15" y="7"/>
                  </a:lnTo>
                  <a:lnTo>
                    <a:pt x="15" y="7"/>
                  </a:lnTo>
                  <a:lnTo>
                    <a:pt x="15" y="11"/>
                  </a:lnTo>
                  <a:lnTo>
                    <a:pt x="15" y="11"/>
                  </a:lnTo>
                  <a:lnTo>
                    <a:pt x="15" y="15"/>
                  </a:lnTo>
                  <a:lnTo>
                    <a:pt x="15" y="22"/>
                  </a:lnTo>
                  <a:lnTo>
                    <a:pt x="12" y="30"/>
                  </a:lnTo>
                  <a:lnTo>
                    <a:pt x="12" y="33"/>
                  </a:lnTo>
                  <a:lnTo>
                    <a:pt x="15" y="33"/>
                  </a:lnTo>
                  <a:lnTo>
                    <a:pt x="15" y="33"/>
                  </a:lnTo>
                  <a:lnTo>
                    <a:pt x="15" y="37"/>
                  </a:lnTo>
                  <a:lnTo>
                    <a:pt x="12" y="37"/>
                  </a:lnTo>
                  <a:lnTo>
                    <a:pt x="15" y="41"/>
                  </a:lnTo>
                  <a:lnTo>
                    <a:pt x="12" y="41"/>
                  </a:lnTo>
                  <a:lnTo>
                    <a:pt x="12" y="48"/>
                  </a:lnTo>
                  <a:lnTo>
                    <a:pt x="12" y="48"/>
                  </a:lnTo>
                  <a:lnTo>
                    <a:pt x="8" y="52"/>
                  </a:lnTo>
                  <a:lnTo>
                    <a:pt x="8" y="52"/>
                  </a:lnTo>
                  <a:lnTo>
                    <a:pt x="4" y="56"/>
                  </a:lnTo>
                  <a:lnTo>
                    <a:pt x="0" y="63"/>
                  </a:lnTo>
                  <a:lnTo>
                    <a:pt x="0" y="63"/>
                  </a:lnTo>
                  <a:lnTo>
                    <a:pt x="4" y="67"/>
                  </a:lnTo>
                  <a:lnTo>
                    <a:pt x="4" y="67"/>
                  </a:lnTo>
                  <a:lnTo>
                    <a:pt x="4" y="70"/>
                  </a:lnTo>
                  <a:lnTo>
                    <a:pt x="8" y="70"/>
                  </a:lnTo>
                  <a:lnTo>
                    <a:pt x="12" y="74"/>
                  </a:lnTo>
                  <a:lnTo>
                    <a:pt x="12" y="78"/>
                  </a:lnTo>
                  <a:lnTo>
                    <a:pt x="15" y="82"/>
                  </a:lnTo>
                  <a:lnTo>
                    <a:pt x="19" y="82"/>
                  </a:lnTo>
                  <a:lnTo>
                    <a:pt x="19" y="82"/>
                  </a:lnTo>
                  <a:lnTo>
                    <a:pt x="26" y="85"/>
                  </a:lnTo>
                  <a:lnTo>
                    <a:pt x="34" y="115"/>
                  </a:lnTo>
                  <a:lnTo>
                    <a:pt x="34" y="115"/>
                  </a:lnTo>
                  <a:close/>
                  <a:moveTo>
                    <a:pt x="49" y="59"/>
                  </a:moveTo>
                  <a:lnTo>
                    <a:pt x="49" y="59"/>
                  </a:lnTo>
                  <a:lnTo>
                    <a:pt x="52" y="59"/>
                  </a:lnTo>
                  <a:lnTo>
                    <a:pt x="56" y="59"/>
                  </a:lnTo>
                  <a:lnTo>
                    <a:pt x="52" y="63"/>
                  </a:lnTo>
                  <a:lnTo>
                    <a:pt x="49" y="5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15" name="Freeform 112"/>
            <p:cNvSpPr/>
            <p:nvPr/>
          </p:nvSpPr>
          <p:spPr bwMode="auto">
            <a:xfrm>
              <a:off x="4116753" y="2432297"/>
              <a:ext cx="424588" cy="371837"/>
            </a:xfrm>
            <a:custGeom>
              <a:avLst/>
              <a:gdLst>
                <a:gd name="T0" fmla="*/ 326 w 330"/>
                <a:gd name="T1" fmla="*/ 219 h 289"/>
                <a:gd name="T2" fmla="*/ 318 w 330"/>
                <a:gd name="T3" fmla="*/ 207 h 289"/>
                <a:gd name="T4" fmla="*/ 304 w 330"/>
                <a:gd name="T5" fmla="*/ 207 h 289"/>
                <a:gd name="T6" fmla="*/ 300 w 330"/>
                <a:gd name="T7" fmla="*/ 200 h 289"/>
                <a:gd name="T8" fmla="*/ 296 w 330"/>
                <a:gd name="T9" fmla="*/ 193 h 289"/>
                <a:gd name="T10" fmla="*/ 289 w 330"/>
                <a:gd name="T11" fmla="*/ 178 h 289"/>
                <a:gd name="T12" fmla="*/ 289 w 330"/>
                <a:gd name="T13" fmla="*/ 174 h 289"/>
                <a:gd name="T14" fmla="*/ 296 w 330"/>
                <a:gd name="T15" fmla="*/ 167 h 289"/>
                <a:gd name="T16" fmla="*/ 296 w 330"/>
                <a:gd name="T17" fmla="*/ 152 h 289"/>
                <a:gd name="T18" fmla="*/ 293 w 330"/>
                <a:gd name="T19" fmla="*/ 137 h 289"/>
                <a:gd name="T20" fmla="*/ 289 w 330"/>
                <a:gd name="T21" fmla="*/ 118 h 289"/>
                <a:gd name="T22" fmla="*/ 289 w 330"/>
                <a:gd name="T23" fmla="*/ 111 h 289"/>
                <a:gd name="T24" fmla="*/ 274 w 330"/>
                <a:gd name="T25" fmla="*/ 78 h 289"/>
                <a:gd name="T26" fmla="*/ 267 w 330"/>
                <a:gd name="T27" fmla="*/ 70 h 289"/>
                <a:gd name="T28" fmla="*/ 259 w 330"/>
                <a:gd name="T29" fmla="*/ 63 h 289"/>
                <a:gd name="T30" fmla="*/ 255 w 330"/>
                <a:gd name="T31" fmla="*/ 59 h 289"/>
                <a:gd name="T32" fmla="*/ 263 w 330"/>
                <a:gd name="T33" fmla="*/ 48 h 289"/>
                <a:gd name="T34" fmla="*/ 267 w 330"/>
                <a:gd name="T35" fmla="*/ 37 h 289"/>
                <a:gd name="T36" fmla="*/ 270 w 330"/>
                <a:gd name="T37" fmla="*/ 33 h 289"/>
                <a:gd name="T38" fmla="*/ 267 w 330"/>
                <a:gd name="T39" fmla="*/ 29 h 289"/>
                <a:gd name="T40" fmla="*/ 270 w 330"/>
                <a:gd name="T41" fmla="*/ 11 h 289"/>
                <a:gd name="T42" fmla="*/ 270 w 330"/>
                <a:gd name="T43" fmla="*/ 3 h 289"/>
                <a:gd name="T44" fmla="*/ 263 w 330"/>
                <a:gd name="T45" fmla="*/ 3 h 289"/>
                <a:gd name="T46" fmla="*/ 248 w 330"/>
                <a:gd name="T47" fmla="*/ 0 h 289"/>
                <a:gd name="T48" fmla="*/ 241 w 330"/>
                <a:gd name="T49" fmla="*/ 3 h 289"/>
                <a:gd name="T50" fmla="*/ 233 w 330"/>
                <a:gd name="T51" fmla="*/ 0 h 289"/>
                <a:gd name="T52" fmla="*/ 226 w 330"/>
                <a:gd name="T53" fmla="*/ 7 h 289"/>
                <a:gd name="T54" fmla="*/ 218 w 330"/>
                <a:gd name="T55" fmla="*/ 7 h 289"/>
                <a:gd name="T56" fmla="*/ 207 w 330"/>
                <a:gd name="T57" fmla="*/ 3 h 289"/>
                <a:gd name="T58" fmla="*/ 200 w 330"/>
                <a:gd name="T59" fmla="*/ 3 h 289"/>
                <a:gd name="T60" fmla="*/ 193 w 330"/>
                <a:gd name="T61" fmla="*/ 3 h 289"/>
                <a:gd name="T62" fmla="*/ 185 w 330"/>
                <a:gd name="T63" fmla="*/ 7 h 289"/>
                <a:gd name="T64" fmla="*/ 174 w 330"/>
                <a:gd name="T65" fmla="*/ 7 h 289"/>
                <a:gd name="T66" fmla="*/ 159 w 330"/>
                <a:gd name="T67" fmla="*/ 7 h 289"/>
                <a:gd name="T68" fmla="*/ 144 w 330"/>
                <a:gd name="T69" fmla="*/ 15 h 289"/>
                <a:gd name="T70" fmla="*/ 141 w 330"/>
                <a:gd name="T71" fmla="*/ 22 h 289"/>
                <a:gd name="T72" fmla="*/ 133 w 330"/>
                <a:gd name="T73" fmla="*/ 22 h 289"/>
                <a:gd name="T74" fmla="*/ 126 w 330"/>
                <a:gd name="T75" fmla="*/ 22 h 289"/>
                <a:gd name="T76" fmla="*/ 118 w 330"/>
                <a:gd name="T77" fmla="*/ 29 h 289"/>
                <a:gd name="T78" fmla="*/ 107 w 330"/>
                <a:gd name="T79" fmla="*/ 33 h 289"/>
                <a:gd name="T80" fmla="*/ 111 w 330"/>
                <a:gd name="T81" fmla="*/ 40 h 289"/>
                <a:gd name="T82" fmla="*/ 111 w 330"/>
                <a:gd name="T83" fmla="*/ 48 h 289"/>
                <a:gd name="T84" fmla="*/ 115 w 330"/>
                <a:gd name="T85" fmla="*/ 66 h 289"/>
                <a:gd name="T86" fmla="*/ 118 w 330"/>
                <a:gd name="T87" fmla="*/ 74 h 289"/>
                <a:gd name="T88" fmla="*/ 126 w 330"/>
                <a:gd name="T89" fmla="*/ 78 h 289"/>
                <a:gd name="T90" fmla="*/ 122 w 330"/>
                <a:gd name="T91" fmla="*/ 85 h 289"/>
                <a:gd name="T92" fmla="*/ 93 w 330"/>
                <a:gd name="T93" fmla="*/ 92 h 289"/>
                <a:gd name="T94" fmla="*/ 89 w 330"/>
                <a:gd name="T95" fmla="*/ 104 h 289"/>
                <a:gd name="T96" fmla="*/ 59 w 330"/>
                <a:gd name="T97" fmla="*/ 122 h 289"/>
                <a:gd name="T98" fmla="*/ 33 w 330"/>
                <a:gd name="T99" fmla="*/ 130 h 289"/>
                <a:gd name="T100" fmla="*/ 15 w 330"/>
                <a:gd name="T101" fmla="*/ 133 h 289"/>
                <a:gd name="T102" fmla="*/ 0 w 330"/>
                <a:gd name="T103" fmla="*/ 144 h 289"/>
                <a:gd name="T104" fmla="*/ 0 w 330"/>
                <a:gd name="T105" fmla="*/ 159 h 289"/>
                <a:gd name="T106" fmla="*/ 59 w 330"/>
                <a:gd name="T107" fmla="*/ 196 h 289"/>
                <a:gd name="T108" fmla="*/ 170 w 330"/>
                <a:gd name="T109" fmla="*/ 270 h 289"/>
                <a:gd name="T110" fmla="*/ 185 w 330"/>
                <a:gd name="T111" fmla="*/ 274 h 289"/>
                <a:gd name="T112" fmla="*/ 193 w 330"/>
                <a:gd name="T113" fmla="*/ 278 h 289"/>
                <a:gd name="T114" fmla="*/ 193 w 330"/>
                <a:gd name="T115" fmla="*/ 289 h 289"/>
                <a:gd name="T116" fmla="*/ 211 w 330"/>
                <a:gd name="T117" fmla="*/ 289 h 289"/>
                <a:gd name="T118" fmla="*/ 237 w 330"/>
                <a:gd name="T119" fmla="*/ 282 h 289"/>
                <a:gd name="T120" fmla="*/ 330 w 330"/>
                <a:gd name="T121" fmla="*/ 22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0" h="289">
                  <a:moveTo>
                    <a:pt x="330" y="222"/>
                  </a:moveTo>
                  <a:lnTo>
                    <a:pt x="330" y="222"/>
                  </a:lnTo>
                  <a:lnTo>
                    <a:pt x="326" y="219"/>
                  </a:lnTo>
                  <a:lnTo>
                    <a:pt x="326" y="219"/>
                  </a:lnTo>
                  <a:lnTo>
                    <a:pt x="322" y="211"/>
                  </a:lnTo>
                  <a:lnTo>
                    <a:pt x="318" y="207"/>
                  </a:lnTo>
                  <a:lnTo>
                    <a:pt x="315" y="207"/>
                  </a:lnTo>
                  <a:lnTo>
                    <a:pt x="311" y="207"/>
                  </a:lnTo>
                  <a:lnTo>
                    <a:pt x="304" y="207"/>
                  </a:lnTo>
                  <a:lnTo>
                    <a:pt x="300" y="204"/>
                  </a:lnTo>
                  <a:lnTo>
                    <a:pt x="300" y="204"/>
                  </a:lnTo>
                  <a:lnTo>
                    <a:pt x="300" y="200"/>
                  </a:lnTo>
                  <a:lnTo>
                    <a:pt x="300" y="196"/>
                  </a:lnTo>
                  <a:lnTo>
                    <a:pt x="300" y="196"/>
                  </a:lnTo>
                  <a:lnTo>
                    <a:pt x="296" y="193"/>
                  </a:lnTo>
                  <a:lnTo>
                    <a:pt x="296" y="189"/>
                  </a:lnTo>
                  <a:lnTo>
                    <a:pt x="293" y="185"/>
                  </a:lnTo>
                  <a:lnTo>
                    <a:pt x="289" y="178"/>
                  </a:lnTo>
                  <a:lnTo>
                    <a:pt x="289" y="178"/>
                  </a:lnTo>
                  <a:lnTo>
                    <a:pt x="289" y="178"/>
                  </a:lnTo>
                  <a:lnTo>
                    <a:pt x="289" y="174"/>
                  </a:lnTo>
                  <a:lnTo>
                    <a:pt x="293" y="170"/>
                  </a:lnTo>
                  <a:lnTo>
                    <a:pt x="296" y="170"/>
                  </a:lnTo>
                  <a:lnTo>
                    <a:pt x="296" y="167"/>
                  </a:lnTo>
                  <a:lnTo>
                    <a:pt x="293" y="163"/>
                  </a:lnTo>
                  <a:lnTo>
                    <a:pt x="293" y="159"/>
                  </a:lnTo>
                  <a:lnTo>
                    <a:pt x="296" y="152"/>
                  </a:lnTo>
                  <a:lnTo>
                    <a:pt x="293" y="148"/>
                  </a:lnTo>
                  <a:lnTo>
                    <a:pt x="293" y="141"/>
                  </a:lnTo>
                  <a:lnTo>
                    <a:pt x="293" y="137"/>
                  </a:lnTo>
                  <a:lnTo>
                    <a:pt x="293" y="133"/>
                  </a:lnTo>
                  <a:lnTo>
                    <a:pt x="293" y="122"/>
                  </a:lnTo>
                  <a:lnTo>
                    <a:pt x="289" y="118"/>
                  </a:lnTo>
                  <a:lnTo>
                    <a:pt x="289" y="118"/>
                  </a:lnTo>
                  <a:lnTo>
                    <a:pt x="289" y="115"/>
                  </a:lnTo>
                  <a:lnTo>
                    <a:pt x="289" y="111"/>
                  </a:lnTo>
                  <a:lnTo>
                    <a:pt x="281" y="81"/>
                  </a:lnTo>
                  <a:lnTo>
                    <a:pt x="274" y="78"/>
                  </a:lnTo>
                  <a:lnTo>
                    <a:pt x="274" y="78"/>
                  </a:lnTo>
                  <a:lnTo>
                    <a:pt x="270" y="78"/>
                  </a:lnTo>
                  <a:lnTo>
                    <a:pt x="267" y="74"/>
                  </a:lnTo>
                  <a:lnTo>
                    <a:pt x="267" y="70"/>
                  </a:lnTo>
                  <a:lnTo>
                    <a:pt x="263" y="66"/>
                  </a:lnTo>
                  <a:lnTo>
                    <a:pt x="259" y="66"/>
                  </a:lnTo>
                  <a:lnTo>
                    <a:pt x="259" y="63"/>
                  </a:lnTo>
                  <a:lnTo>
                    <a:pt x="259" y="63"/>
                  </a:lnTo>
                  <a:lnTo>
                    <a:pt x="255" y="59"/>
                  </a:lnTo>
                  <a:lnTo>
                    <a:pt x="255" y="59"/>
                  </a:lnTo>
                  <a:lnTo>
                    <a:pt x="259" y="52"/>
                  </a:lnTo>
                  <a:lnTo>
                    <a:pt x="263" y="48"/>
                  </a:lnTo>
                  <a:lnTo>
                    <a:pt x="263" y="48"/>
                  </a:lnTo>
                  <a:lnTo>
                    <a:pt x="267" y="44"/>
                  </a:lnTo>
                  <a:lnTo>
                    <a:pt x="267" y="44"/>
                  </a:lnTo>
                  <a:lnTo>
                    <a:pt x="267" y="37"/>
                  </a:lnTo>
                  <a:lnTo>
                    <a:pt x="270" y="37"/>
                  </a:lnTo>
                  <a:lnTo>
                    <a:pt x="267" y="33"/>
                  </a:lnTo>
                  <a:lnTo>
                    <a:pt x="270" y="33"/>
                  </a:lnTo>
                  <a:lnTo>
                    <a:pt x="270" y="29"/>
                  </a:lnTo>
                  <a:lnTo>
                    <a:pt x="270" y="29"/>
                  </a:lnTo>
                  <a:lnTo>
                    <a:pt x="267" y="29"/>
                  </a:lnTo>
                  <a:lnTo>
                    <a:pt x="267" y="26"/>
                  </a:lnTo>
                  <a:lnTo>
                    <a:pt x="270" y="18"/>
                  </a:lnTo>
                  <a:lnTo>
                    <a:pt x="270" y="11"/>
                  </a:lnTo>
                  <a:lnTo>
                    <a:pt x="270" y="7"/>
                  </a:lnTo>
                  <a:lnTo>
                    <a:pt x="270" y="7"/>
                  </a:lnTo>
                  <a:lnTo>
                    <a:pt x="270" y="3"/>
                  </a:lnTo>
                  <a:lnTo>
                    <a:pt x="270" y="3"/>
                  </a:lnTo>
                  <a:lnTo>
                    <a:pt x="267" y="3"/>
                  </a:lnTo>
                  <a:lnTo>
                    <a:pt x="263" y="3"/>
                  </a:lnTo>
                  <a:lnTo>
                    <a:pt x="255" y="7"/>
                  </a:lnTo>
                  <a:lnTo>
                    <a:pt x="252" y="3"/>
                  </a:lnTo>
                  <a:lnTo>
                    <a:pt x="248" y="0"/>
                  </a:lnTo>
                  <a:lnTo>
                    <a:pt x="248" y="3"/>
                  </a:lnTo>
                  <a:lnTo>
                    <a:pt x="244" y="3"/>
                  </a:lnTo>
                  <a:lnTo>
                    <a:pt x="241" y="3"/>
                  </a:lnTo>
                  <a:lnTo>
                    <a:pt x="237" y="3"/>
                  </a:lnTo>
                  <a:lnTo>
                    <a:pt x="237" y="0"/>
                  </a:lnTo>
                  <a:lnTo>
                    <a:pt x="233" y="0"/>
                  </a:lnTo>
                  <a:lnTo>
                    <a:pt x="233" y="3"/>
                  </a:lnTo>
                  <a:lnTo>
                    <a:pt x="230" y="3"/>
                  </a:lnTo>
                  <a:lnTo>
                    <a:pt x="226" y="7"/>
                  </a:lnTo>
                  <a:lnTo>
                    <a:pt x="226" y="7"/>
                  </a:lnTo>
                  <a:lnTo>
                    <a:pt x="222" y="7"/>
                  </a:lnTo>
                  <a:lnTo>
                    <a:pt x="218" y="7"/>
                  </a:lnTo>
                  <a:lnTo>
                    <a:pt x="215" y="7"/>
                  </a:lnTo>
                  <a:lnTo>
                    <a:pt x="215" y="3"/>
                  </a:lnTo>
                  <a:lnTo>
                    <a:pt x="207" y="3"/>
                  </a:lnTo>
                  <a:lnTo>
                    <a:pt x="207" y="3"/>
                  </a:lnTo>
                  <a:lnTo>
                    <a:pt x="204" y="3"/>
                  </a:lnTo>
                  <a:lnTo>
                    <a:pt x="200" y="3"/>
                  </a:lnTo>
                  <a:lnTo>
                    <a:pt x="196" y="3"/>
                  </a:lnTo>
                  <a:lnTo>
                    <a:pt x="196" y="3"/>
                  </a:lnTo>
                  <a:lnTo>
                    <a:pt x="193" y="3"/>
                  </a:lnTo>
                  <a:lnTo>
                    <a:pt x="193" y="7"/>
                  </a:lnTo>
                  <a:lnTo>
                    <a:pt x="189" y="7"/>
                  </a:lnTo>
                  <a:lnTo>
                    <a:pt x="185" y="7"/>
                  </a:lnTo>
                  <a:lnTo>
                    <a:pt x="181" y="11"/>
                  </a:lnTo>
                  <a:lnTo>
                    <a:pt x="178" y="11"/>
                  </a:lnTo>
                  <a:lnTo>
                    <a:pt x="174" y="7"/>
                  </a:lnTo>
                  <a:lnTo>
                    <a:pt x="170" y="7"/>
                  </a:lnTo>
                  <a:lnTo>
                    <a:pt x="163" y="11"/>
                  </a:lnTo>
                  <a:lnTo>
                    <a:pt x="159" y="7"/>
                  </a:lnTo>
                  <a:lnTo>
                    <a:pt x="152" y="15"/>
                  </a:lnTo>
                  <a:lnTo>
                    <a:pt x="148" y="15"/>
                  </a:lnTo>
                  <a:lnTo>
                    <a:pt x="144" y="15"/>
                  </a:lnTo>
                  <a:lnTo>
                    <a:pt x="141" y="18"/>
                  </a:lnTo>
                  <a:lnTo>
                    <a:pt x="141" y="18"/>
                  </a:lnTo>
                  <a:lnTo>
                    <a:pt x="141" y="22"/>
                  </a:lnTo>
                  <a:lnTo>
                    <a:pt x="137" y="22"/>
                  </a:lnTo>
                  <a:lnTo>
                    <a:pt x="137" y="22"/>
                  </a:lnTo>
                  <a:lnTo>
                    <a:pt x="133" y="22"/>
                  </a:lnTo>
                  <a:lnTo>
                    <a:pt x="133" y="22"/>
                  </a:lnTo>
                  <a:lnTo>
                    <a:pt x="130" y="22"/>
                  </a:lnTo>
                  <a:lnTo>
                    <a:pt x="126" y="22"/>
                  </a:lnTo>
                  <a:lnTo>
                    <a:pt x="122" y="26"/>
                  </a:lnTo>
                  <a:lnTo>
                    <a:pt x="122" y="26"/>
                  </a:lnTo>
                  <a:lnTo>
                    <a:pt x="118" y="29"/>
                  </a:lnTo>
                  <a:lnTo>
                    <a:pt x="118" y="33"/>
                  </a:lnTo>
                  <a:lnTo>
                    <a:pt x="111" y="33"/>
                  </a:lnTo>
                  <a:lnTo>
                    <a:pt x="107" y="33"/>
                  </a:lnTo>
                  <a:lnTo>
                    <a:pt x="107" y="33"/>
                  </a:lnTo>
                  <a:lnTo>
                    <a:pt x="111" y="37"/>
                  </a:lnTo>
                  <a:lnTo>
                    <a:pt x="111" y="40"/>
                  </a:lnTo>
                  <a:lnTo>
                    <a:pt x="111" y="40"/>
                  </a:lnTo>
                  <a:lnTo>
                    <a:pt x="111" y="44"/>
                  </a:lnTo>
                  <a:lnTo>
                    <a:pt x="111" y="48"/>
                  </a:lnTo>
                  <a:lnTo>
                    <a:pt x="111" y="52"/>
                  </a:lnTo>
                  <a:lnTo>
                    <a:pt x="115" y="55"/>
                  </a:lnTo>
                  <a:lnTo>
                    <a:pt x="115" y="66"/>
                  </a:lnTo>
                  <a:lnTo>
                    <a:pt x="118" y="70"/>
                  </a:lnTo>
                  <a:lnTo>
                    <a:pt x="118" y="74"/>
                  </a:lnTo>
                  <a:lnTo>
                    <a:pt x="118" y="74"/>
                  </a:lnTo>
                  <a:lnTo>
                    <a:pt x="122" y="78"/>
                  </a:lnTo>
                  <a:lnTo>
                    <a:pt x="122" y="78"/>
                  </a:lnTo>
                  <a:lnTo>
                    <a:pt x="126" y="78"/>
                  </a:lnTo>
                  <a:lnTo>
                    <a:pt x="122" y="81"/>
                  </a:lnTo>
                  <a:lnTo>
                    <a:pt x="122" y="81"/>
                  </a:lnTo>
                  <a:lnTo>
                    <a:pt x="122" y="85"/>
                  </a:lnTo>
                  <a:lnTo>
                    <a:pt x="104" y="85"/>
                  </a:lnTo>
                  <a:lnTo>
                    <a:pt x="100" y="85"/>
                  </a:lnTo>
                  <a:lnTo>
                    <a:pt x="93" y="92"/>
                  </a:lnTo>
                  <a:lnTo>
                    <a:pt x="93" y="92"/>
                  </a:lnTo>
                  <a:lnTo>
                    <a:pt x="89" y="96"/>
                  </a:lnTo>
                  <a:lnTo>
                    <a:pt x="89" y="104"/>
                  </a:lnTo>
                  <a:lnTo>
                    <a:pt x="89" y="104"/>
                  </a:lnTo>
                  <a:lnTo>
                    <a:pt x="78" y="111"/>
                  </a:lnTo>
                  <a:lnTo>
                    <a:pt x="59" y="122"/>
                  </a:lnTo>
                  <a:lnTo>
                    <a:pt x="44" y="130"/>
                  </a:lnTo>
                  <a:lnTo>
                    <a:pt x="41" y="130"/>
                  </a:lnTo>
                  <a:lnTo>
                    <a:pt x="33" y="130"/>
                  </a:lnTo>
                  <a:lnTo>
                    <a:pt x="30" y="130"/>
                  </a:lnTo>
                  <a:lnTo>
                    <a:pt x="26" y="130"/>
                  </a:lnTo>
                  <a:lnTo>
                    <a:pt x="15" y="133"/>
                  </a:lnTo>
                  <a:lnTo>
                    <a:pt x="11" y="137"/>
                  </a:lnTo>
                  <a:lnTo>
                    <a:pt x="7" y="141"/>
                  </a:lnTo>
                  <a:lnTo>
                    <a:pt x="0" y="144"/>
                  </a:lnTo>
                  <a:lnTo>
                    <a:pt x="0" y="155"/>
                  </a:lnTo>
                  <a:lnTo>
                    <a:pt x="0" y="155"/>
                  </a:lnTo>
                  <a:lnTo>
                    <a:pt x="0" y="159"/>
                  </a:lnTo>
                  <a:lnTo>
                    <a:pt x="0" y="159"/>
                  </a:lnTo>
                  <a:lnTo>
                    <a:pt x="0" y="159"/>
                  </a:lnTo>
                  <a:lnTo>
                    <a:pt x="59" y="196"/>
                  </a:lnTo>
                  <a:lnTo>
                    <a:pt x="59" y="196"/>
                  </a:lnTo>
                  <a:lnTo>
                    <a:pt x="167" y="263"/>
                  </a:lnTo>
                  <a:lnTo>
                    <a:pt x="170" y="270"/>
                  </a:lnTo>
                  <a:lnTo>
                    <a:pt x="174" y="270"/>
                  </a:lnTo>
                  <a:lnTo>
                    <a:pt x="178" y="270"/>
                  </a:lnTo>
                  <a:lnTo>
                    <a:pt x="185" y="274"/>
                  </a:lnTo>
                  <a:lnTo>
                    <a:pt x="185" y="274"/>
                  </a:lnTo>
                  <a:lnTo>
                    <a:pt x="189" y="278"/>
                  </a:lnTo>
                  <a:lnTo>
                    <a:pt x="193" y="278"/>
                  </a:lnTo>
                  <a:lnTo>
                    <a:pt x="193" y="282"/>
                  </a:lnTo>
                  <a:lnTo>
                    <a:pt x="193" y="285"/>
                  </a:lnTo>
                  <a:lnTo>
                    <a:pt x="193" y="289"/>
                  </a:lnTo>
                  <a:lnTo>
                    <a:pt x="196" y="289"/>
                  </a:lnTo>
                  <a:lnTo>
                    <a:pt x="204" y="289"/>
                  </a:lnTo>
                  <a:lnTo>
                    <a:pt x="211" y="289"/>
                  </a:lnTo>
                  <a:lnTo>
                    <a:pt x="211" y="289"/>
                  </a:lnTo>
                  <a:lnTo>
                    <a:pt x="211" y="289"/>
                  </a:lnTo>
                  <a:lnTo>
                    <a:pt x="237" y="282"/>
                  </a:lnTo>
                  <a:lnTo>
                    <a:pt x="255" y="267"/>
                  </a:lnTo>
                  <a:lnTo>
                    <a:pt x="330" y="222"/>
                  </a:lnTo>
                  <a:lnTo>
                    <a:pt x="330" y="222"/>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16" name="Freeform 113"/>
            <p:cNvSpPr/>
            <p:nvPr/>
          </p:nvSpPr>
          <p:spPr bwMode="auto">
            <a:xfrm>
              <a:off x="4030547" y="2455455"/>
              <a:ext cx="248320" cy="176269"/>
            </a:xfrm>
            <a:custGeom>
              <a:avLst/>
              <a:gdLst>
                <a:gd name="T0" fmla="*/ 67 w 193"/>
                <a:gd name="T1" fmla="*/ 126 h 137"/>
                <a:gd name="T2" fmla="*/ 78 w 193"/>
                <a:gd name="T3" fmla="*/ 119 h 137"/>
                <a:gd name="T4" fmla="*/ 93 w 193"/>
                <a:gd name="T5" fmla="*/ 112 h 137"/>
                <a:gd name="T6" fmla="*/ 100 w 193"/>
                <a:gd name="T7" fmla="*/ 112 h 137"/>
                <a:gd name="T8" fmla="*/ 111 w 193"/>
                <a:gd name="T9" fmla="*/ 112 h 137"/>
                <a:gd name="T10" fmla="*/ 145 w 193"/>
                <a:gd name="T11" fmla="*/ 93 h 137"/>
                <a:gd name="T12" fmla="*/ 156 w 193"/>
                <a:gd name="T13" fmla="*/ 86 h 137"/>
                <a:gd name="T14" fmla="*/ 160 w 193"/>
                <a:gd name="T15" fmla="*/ 74 h 137"/>
                <a:gd name="T16" fmla="*/ 167 w 193"/>
                <a:gd name="T17" fmla="*/ 67 h 137"/>
                <a:gd name="T18" fmla="*/ 189 w 193"/>
                <a:gd name="T19" fmla="*/ 67 h 137"/>
                <a:gd name="T20" fmla="*/ 189 w 193"/>
                <a:gd name="T21" fmla="*/ 63 h 137"/>
                <a:gd name="T22" fmla="*/ 189 w 193"/>
                <a:gd name="T23" fmla="*/ 60 h 137"/>
                <a:gd name="T24" fmla="*/ 185 w 193"/>
                <a:gd name="T25" fmla="*/ 56 h 137"/>
                <a:gd name="T26" fmla="*/ 185 w 193"/>
                <a:gd name="T27" fmla="*/ 52 h 137"/>
                <a:gd name="T28" fmla="*/ 182 w 193"/>
                <a:gd name="T29" fmla="*/ 37 h 137"/>
                <a:gd name="T30" fmla="*/ 178 w 193"/>
                <a:gd name="T31" fmla="*/ 30 h 137"/>
                <a:gd name="T32" fmla="*/ 178 w 193"/>
                <a:gd name="T33" fmla="*/ 22 h 137"/>
                <a:gd name="T34" fmla="*/ 178 w 193"/>
                <a:gd name="T35" fmla="*/ 19 h 137"/>
                <a:gd name="T36" fmla="*/ 174 w 193"/>
                <a:gd name="T37" fmla="*/ 15 h 137"/>
                <a:gd name="T38" fmla="*/ 163 w 193"/>
                <a:gd name="T39" fmla="*/ 15 h 137"/>
                <a:gd name="T40" fmla="*/ 160 w 193"/>
                <a:gd name="T41" fmla="*/ 11 h 137"/>
                <a:gd name="T42" fmla="*/ 160 w 193"/>
                <a:gd name="T43" fmla="*/ 11 h 137"/>
                <a:gd name="T44" fmla="*/ 152 w 193"/>
                <a:gd name="T45" fmla="*/ 15 h 137"/>
                <a:gd name="T46" fmla="*/ 141 w 193"/>
                <a:gd name="T47" fmla="*/ 11 h 137"/>
                <a:gd name="T48" fmla="*/ 134 w 193"/>
                <a:gd name="T49" fmla="*/ 15 h 137"/>
                <a:gd name="T50" fmla="*/ 126 w 193"/>
                <a:gd name="T51" fmla="*/ 8 h 137"/>
                <a:gd name="T52" fmla="*/ 123 w 193"/>
                <a:gd name="T53" fmla="*/ 4 h 137"/>
                <a:gd name="T54" fmla="*/ 123 w 193"/>
                <a:gd name="T55" fmla="*/ 4 h 137"/>
                <a:gd name="T56" fmla="*/ 119 w 193"/>
                <a:gd name="T57" fmla="*/ 4 h 137"/>
                <a:gd name="T58" fmla="*/ 115 w 193"/>
                <a:gd name="T59" fmla="*/ 4 h 137"/>
                <a:gd name="T60" fmla="*/ 111 w 193"/>
                <a:gd name="T61" fmla="*/ 15 h 137"/>
                <a:gd name="T62" fmla="*/ 108 w 193"/>
                <a:gd name="T63" fmla="*/ 26 h 137"/>
                <a:gd name="T64" fmla="*/ 97 w 193"/>
                <a:gd name="T65" fmla="*/ 37 h 137"/>
                <a:gd name="T66" fmla="*/ 93 w 193"/>
                <a:gd name="T67" fmla="*/ 37 h 137"/>
                <a:gd name="T68" fmla="*/ 82 w 193"/>
                <a:gd name="T69" fmla="*/ 45 h 137"/>
                <a:gd name="T70" fmla="*/ 74 w 193"/>
                <a:gd name="T71" fmla="*/ 48 h 137"/>
                <a:gd name="T72" fmla="*/ 67 w 193"/>
                <a:gd name="T73" fmla="*/ 52 h 137"/>
                <a:gd name="T74" fmla="*/ 63 w 193"/>
                <a:gd name="T75" fmla="*/ 63 h 137"/>
                <a:gd name="T76" fmla="*/ 56 w 193"/>
                <a:gd name="T77" fmla="*/ 71 h 137"/>
                <a:gd name="T78" fmla="*/ 52 w 193"/>
                <a:gd name="T79" fmla="*/ 82 h 137"/>
                <a:gd name="T80" fmla="*/ 52 w 193"/>
                <a:gd name="T81" fmla="*/ 93 h 137"/>
                <a:gd name="T82" fmla="*/ 56 w 193"/>
                <a:gd name="T83" fmla="*/ 97 h 137"/>
                <a:gd name="T84" fmla="*/ 45 w 193"/>
                <a:gd name="T85" fmla="*/ 112 h 137"/>
                <a:gd name="T86" fmla="*/ 37 w 193"/>
                <a:gd name="T87" fmla="*/ 119 h 137"/>
                <a:gd name="T88" fmla="*/ 23 w 193"/>
                <a:gd name="T89" fmla="*/ 130 h 137"/>
                <a:gd name="T90" fmla="*/ 0 w 193"/>
                <a:gd name="T91" fmla="*/ 137 h 137"/>
                <a:gd name="T92" fmla="*/ 67 w 193"/>
                <a:gd name="T93"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3" h="137">
                  <a:moveTo>
                    <a:pt x="67" y="137"/>
                  </a:moveTo>
                  <a:lnTo>
                    <a:pt x="67" y="126"/>
                  </a:lnTo>
                  <a:lnTo>
                    <a:pt x="74" y="123"/>
                  </a:lnTo>
                  <a:lnTo>
                    <a:pt x="78" y="119"/>
                  </a:lnTo>
                  <a:lnTo>
                    <a:pt x="82" y="115"/>
                  </a:lnTo>
                  <a:lnTo>
                    <a:pt x="93" y="112"/>
                  </a:lnTo>
                  <a:lnTo>
                    <a:pt x="97" y="112"/>
                  </a:lnTo>
                  <a:lnTo>
                    <a:pt x="100" y="112"/>
                  </a:lnTo>
                  <a:lnTo>
                    <a:pt x="108" y="112"/>
                  </a:lnTo>
                  <a:lnTo>
                    <a:pt x="111" y="112"/>
                  </a:lnTo>
                  <a:lnTo>
                    <a:pt x="126" y="104"/>
                  </a:lnTo>
                  <a:lnTo>
                    <a:pt x="145" y="93"/>
                  </a:lnTo>
                  <a:lnTo>
                    <a:pt x="156" y="86"/>
                  </a:lnTo>
                  <a:lnTo>
                    <a:pt x="156" y="86"/>
                  </a:lnTo>
                  <a:lnTo>
                    <a:pt x="156" y="78"/>
                  </a:lnTo>
                  <a:lnTo>
                    <a:pt x="160" y="74"/>
                  </a:lnTo>
                  <a:lnTo>
                    <a:pt x="160" y="74"/>
                  </a:lnTo>
                  <a:lnTo>
                    <a:pt x="167" y="67"/>
                  </a:lnTo>
                  <a:lnTo>
                    <a:pt x="171" y="67"/>
                  </a:lnTo>
                  <a:lnTo>
                    <a:pt x="189" y="67"/>
                  </a:lnTo>
                  <a:lnTo>
                    <a:pt x="189" y="63"/>
                  </a:lnTo>
                  <a:lnTo>
                    <a:pt x="189" y="63"/>
                  </a:lnTo>
                  <a:lnTo>
                    <a:pt x="193" y="60"/>
                  </a:lnTo>
                  <a:lnTo>
                    <a:pt x="189" y="60"/>
                  </a:lnTo>
                  <a:lnTo>
                    <a:pt x="189" y="60"/>
                  </a:lnTo>
                  <a:lnTo>
                    <a:pt x="185" y="56"/>
                  </a:lnTo>
                  <a:lnTo>
                    <a:pt x="185" y="56"/>
                  </a:lnTo>
                  <a:lnTo>
                    <a:pt x="185" y="52"/>
                  </a:lnTo>
                  <a:lnTo>
                    <a:pt x="182" y="48"/>
                  </a:lnTo>
                  <a:lnTo>
                    <a:pt x="182" y="37"/>
                  </a:lnTo>
                  <a:lnTo>
                    <a:pt x="178" y="34"/>
                  </a:lnTo>
                  <a:lnTo>
                    <a:pt x="178" y="30"/>
                  </a:lnTo>
                  <a:lnTo>
                    <a:pt x="178" y="26"/>
                  </a:lnTo>
                  <a:lnTo>
                    <a:pt x="178" y="22"/>
                  </a:lnTo>
                  <a:lnTo>
                    <a:pt x="178" y="22"/>
                  </a:lnTo>
                  <a:lnTo>
                    <a:pt x="178" y="19"/>
                  </a:lnTo>
                  <a:lnTo>
                    <a:pt x="174" y="15"/>
                  </a:lnTo>
                  <a:lnTo>
                    <a:pt x="174" y="15"/>
                  </a:lnTo>
                  <a:lnTo>
                    <a:pt x="171" y="15"/>
                  </a:lnTo>
                  <a:lnTo>
                    <a:pt x="163" y="15"/>
                  </a:lnTo>
                  <a:lnTo>
                    <a:pt x="160" y="11"/>
                  </a:lnTo>
                  <a:lnTo>
                    <a:pt x="160" y="11"/>
                  </a:lnTo>
                  <a:lnTo>
                    <a:pt x="160" y="11"/>
                  </a:lnTo>
                  <a:lnTo>
                    <a:pt x="160" y="11"/>
                  </a:lnTo>
                  <a:lnTo>
                    <a:pt x="156" y="11"/>
                  </a:lnTo>
                  <a:lnTo>
                    <a:pt x="152" y="15"/>
                  </a:lnTo>
                  <a:lnTo>
                    <a:pt x="145" y="11"/>
                  </a:lnTo>
                  <a:lnTo>
                    <a:pt x="141" y="11"/>
                  </a:lnTo>
                  <a:lnTo>
                    <a:pt x="137" y="15"/>
                  </a:lnTo>
                  <a:lnTo>
                    <a:pt x="134" y="15"/>
                  </a:lnTo>
                  <a:lnTo>
                    <a:pt x="130" y="15"/>
                  </a:lnTo>
                  <a:lnTo>
                    <a:pt x="126" y="8"/>
                  </a:lnTo>
                  <a:lnTo>
                    <a:pt x="123" y="8"/>
                  </a:lnTo>
                  <a:lnTo>
                    <a:pt x="123" y="4"/>
                  </a:lnTo>
                  <a:lnTo>
                    <a:pt x="123" y="4"/>
                  </a:lnTo>
                  <a:lnTo>
                    <a:pt x="123" y="4"/>
                  </a:lnTo>
                  <a:lnTo>
                    <a:pt x="123" y="0"/>
                  </a:lnTo>
                  <a:lnTo>
                    <a:pt x="119" y="4"/>
                  </a:lnTo>
                  <a:lnTo>
                    <a:pt x="119" y="4"/>
                  </a:lnTo>
                  <a:lnTo>
                    <a:pt x="115" y="4"/>
                  </a:lnTo>
                  <a:lnTo>
                    <a:pt x="111" y="8"/>
                  </a:lnTo>
                  <a:lnTo>
                    <a:pt x="111" y="15"/>
                  </a:lnTo>
                  <a:lnTo>
                    <a:pt x="108" y="19"/>
                  </a:lnTo>
                  <a:lnTo>
                    <a:pt x="108" y="26"/>
                  </a:lnTo>
                  <a:lnTo>
                    <a:pt x="104" y="30"/>
                  </a:lnTo>
                  <a:lnTo>
                    <a:pt x="97" y="37"/>
                  </a:lnTo>
                  <a:lnTo>
                    <a:pt x="97" y="37"/>
                  </a:lnTo>
                  <a:lnTo>
                    <a:pt x="93" y="37"/>
                  </a:lnTo>
                  <a:lnTo>
                    <a:pt x="86" y="41"/>
                  </a:lnTo>
                  <a:lnTo>
                    <a:pt x="82" y="45"/>
                  </a:lnTo>
                  <a:lnTo>
                    <a:pt x="82" y="45"/>
                  </a:lnTo>
                  <a:lnTo>
                    <a:pt x="74" y="48"/>
                  </a:lnTo>
                  <a:lnTo>
                    <a:pt x="71" y="48"/>
                  </a:lnTo>
                  <a:lnTo>
                    <a:pt x="67" y="52"/>
                  </a:lnTo>
                  <a:lnTo>
                    <a:pt x="60" y="56"/>
                  </a:lnTo>
                  <a:lnTo>
                    <a:pt x="63" y="63"/>
                  </a:lnTo>
                  <a:lnTo>
                    <a:pt x="63" y="67"/>
                  </a:lnTo>
                  <a:lnTo>
                    <a:pt x="56" y="71"/>
                  </a:lnTo>
                  <a:lnTo>
                    <a:pt x="52" y="78"/>
                  </a:lnTo>
                  <a:lnTo>
                    <a:pt x="52" y="82"/>
                  </a:lnTo>
                  <a:lnTo>
                    <a:pt x="56" y="89"/>
                  </a:lnTo>
                  <a:lnTo>
                    <a:pt x="52" y="93"/>
                  </a:lnTo>
                  <a:lnTo>
                    <a:pt x="52" y="93"/>
                  </a:lnTo>
                  <a:lnTo>
                    <a:pt x="56" y="97"/>
                  </a:lnTo>
                  <a:lnTo>
                    <a:pt x="56" y="100"/>
                  </a:lnTo>
                  <a:lnTo>
                    <a:pt x="45" y="112"/>
                  </a:lnTo>
                  <a:lnTo>
                    <a:pt x="41" y="115"/>
                  </a:lnTo>
                  <a:lnTo>
                    <a:pt x="37" y="119"/>
                  </a:lnTo>
                  <a:lnTo>
                    <a:pt x="34" y="119"/>
                  </a:lnTo>
                  <a:lnTo>
                    <a:pt x="23" y="130"/>
                  </a:lnTo>
                  <a:lnTo>
                    <a:pt x="4" y="134"/>
                  </a:lnTo>
                  <a:lnTo>
                    <a:pt x="0" y="137"/>
                  </a:lnTo>
                  <a:lnTo>
                    <a:pt x="67" y="137"/>
                  </a:lnTo>
                  <a:lnTo>
                    <a:pt x="67" y="137"/>
                  </a:lnTo>
                  <a:lnTo>
                    <a:pt x="67" y="13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17" name="Freeform 114"/>
            <p:cNvSpPr/>
            <p:nvPr/>
          </p:nvSpPr>
          <p:spPr bwMode="auto">
            <a:xfrm>
              <a:off x="3945629" y="2631723"/>
              <a:ext cx="171122" cy="129950"/>
            </a:xfrm>
            <a:custGeom>
              <a:avLst/>
              <a:gdLst>
                <a:gd name="T0" fmla="*/ 133 w 133"/>
                <a:gd name="T1" fmla="*/ 4 h 101"/>
                <a:gd name="T2" fmla="*/ 133 w 133"/>
                <a:gd name="T3" fmla="*/ 0 h 101"/>
                <a:gd name="T4" fmla="*/ 66 w 133"/>
                <a:gd name="T5" fmla="*/ 0 h 101"/>
                <a:gd name="T6" fmla="*/ 63 w 133"/>
                <a:gd name="T7" fmla="*/ 8 h 101"/>
                <a:gd name="T8" fmla="*/ 63 w 133"/>
                <a:gd name="T9" fmla="*/ 15 h 101"/>
                <a:gd name="T10" fmla="*/ 59 w 133"/>
                <a:gd name="T11" fmla="*/ 15 h 101"/>
                <a:gd name="T12" fmla="*/ 48 w 133"/>
                <a:gd name="T13" fmla="*/ 19 h 101"/>
                <a:gd name="T14" fmla="*/ 44 w 133"/>
                <a:gd name="T15" fmla="*/ 23 h 101"/>
                <a:gd name="T16" fmla="*/ 40 w 133"/>
                <a:gd name="T17" fmla="*/ 26 h 101"/>
                <a:gd name="T18" fmla="*/ 44 w 133"/>
                <a:gd name="T19" fmla="*/ 30 h 101"/>
                <a:gd name="T20" fmla="*/ 33 w 133"/>
                <a:gd name="T21" fmla="*/ 41 h 101"/>
                <a:gd name="T22" fmla="*/ 33 w 133"/>
                <a:gd name="T23" fmla="*/ 45 h 101"/>
                <a:gd name="T24" fmla="*/ 26 w 133"/>
                <a:gd name="T25" fmla="*/ 52 h 101"/>
                <a:gd name="T26" fmla="*/ 22 w 133"/>
                <a:gd name="T27" fmla="*/ 56 h 101"/>
                <a:gd name="T28" fmla="*/ 18 w 133"/>
                <a:gd name="T29" fmla="*/ 64 h 101"/>
                <a:gd name="T30" fmla="*/ 18 w 133"/>
                <a:gd name="T31" fmla="*/ 64 h 101"/>
                <a:gd name="T32" fmla="*/ 11 w 133"/>
                <a:gd name="T33" fmla="*/ 71 h 101"/>
                <a:gd name="T34" fmla="*/ 11 w 133"/>
                <a:gd name="T35" fmla="*/ 75 h 101"/>
                <a:gd name="T36" fmla="*/ 15 w 133"/>
                <a:gd name="T37" fmla="*/ 75 h 101"/>
                <a:gd name="T38" fmla="*/ 11 w 133"/>
                <a:gd name="T39" fmla="*/ 75 h 101"/>
                <a:gd name="T40" fmla="*/ 3 w 133"/>
                <a:gd name="T41" fmla="*/ 86 h 101"/>
                <a:gd name="T42" fmla="*/ 3 w 133"/>
                <a:gd name="T43" fmla="*/ 86 h 101"/>
                <a:gd name="T44" fmla="*/ 0 w 133"/>
                <a:gd name="T45" fmla="*/ 90 h 101"/>
                <a:gd name="T46" fmla="*/ 0 w 133"/>
                <a:gd name="T47" fmla="*/ 93 h 101"/>
                <a:gd name="T48" fmla="*/ 0 w 133"/>
                <a:gd name="T49" fmla="*/ 93 h 101"/>
                <a:gd name="T50" fmla="*/ 0 w 133"/>
                <a:gd name="T51" fmla="*/ 101 h 101"/>
                <a:gd name="T52" fmla="*/ 66 w 133"/>
                <a:gd name="T53" fmla="*/ 101 h 101"/>
                <a:gd name="T54" fmla="*/ 66 w 133"/>
                <a:gd name="T55" fmla="*/ 71 h 101"/>
                <a:gd name="T56" fmla="*/ 66 w 133"/>
                <a:gd name="T57" fmla="*/ 67 h 101"/>
                <a:gd name="T58" fmla="*/ 70 w 133"/>
                <a:gd name="T59" fmla="*/ 67 h 101"/>
                <a:gd name="T60" fmla="*/ 74 w 133"/>
                <a:gd name="T61" fmla="*/ 64 h 101"/>
                <a:gd name="T62" fmla="*/ 81 w 133"/>
                <a:gd name="T63" fmla="*/ 64 h 101"/>
                <a:gd name="T64" fmla="*/ 81 w 133"/>
                <a:gd name="T65" fmla="*/ 26 h 101"/>
                <a:gd name="T66" fmla="*/ 133 w 133"/>
                <a:gd name="T67" fmla="*/ 26 h 101"/>
                <a:gd name="T68" fmla="*/ 133 w 133"/>
                <a:gd name="T69" fmla="*/ 4 h 101"/>
                <a:gd name="T70" fmla="*/ 133 w 133"/>
                <a:gd name="T71" fmla="*/ 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3" h="101">
                  <a:moveTo>
                    <a:pt x="133" y="4"/>
                  </a:moveTo>
                  <a:lnTo>
                    <a:pt x="133" y="0"/>
                  </a:lnTo>
                  <a:lnTo>
                    <a:pt x="66" y="0"/>
                  </a:lnTo>
                  <a:lnTo>
                    <a:pt x="63" y="8"/>
                  </a:lnTo>
                  <a:lnTo>
                    <a:pt x="63" y="15"/>
                  </a:lnTo>
                  <a:lnTo>
                    <a:pt x="59" y="15"/>
                  </a:lnTo>
                  <a:lnTo>
                    <a:pt x="48" y="19"/>
                  </a:lnTo>
                  <a:lnTo>
                    <a:pt x="44" y="23"/>
                  </a:lnTo>
                  <a:lnTo>
                    <a:pt x="40" y="26"/>
                  </a:lnTo>
                  <a:lnTo>
                    <a:pt x="44" y="30"/>
                  </a:lnTo>
                  <a:lnTo>
                    <a:pt x="33" y="41"/>
                  </a:lnTo>
                  <a:lnTo>
                    <a:pt x="33" y="45"/>
                  </a:lnTo>
                  <a:lnTo>
                    <a:pt x="26" y="52"/>
                  </a:lnTo>
                  <a:lnTo>
                    <a:pt x="22" y="56"/>
                  </a:lnTo>
                  <a:lnTo>
                    <a:pt x="18" y="64"/>
                  </a:lnTo>
                  <a:lnTo>
                    <a:pt x="18" y="64"/>
                  </a:lnTo>
                  <a:lnTo>
                    <a:pt x="11" y="71"/>
                  </a:lnTo>
                  <a:lnTo>
                    <a:pt x="11" y="75"/>
                  </a:lnTo>
                  <a:lnTo>
                    <a:pt x="15" y="75"/>
                  </a:lnTo>
                  <a:lnTo>
                    <a:pt x="11" y="75"/>
                  </a:lnTo>
                  <a:lnTo>
                    <a:pt x="3" y="86"/>
                  </a:lnTo>
                  <a:lnTo>
                    <a:pt x="3" y="86"/>
                  </a:lnTo>
                  <a:lnTo>
                    <a:pt x="0" y="90"/>
                  </a:lnTo>
                  <a:lnTo>
                    <a:pt x="0" y="93"/>
                  </a:lnTo>
                  <a:lnTo>
                    <a:pt x="0" y="93"/>
                  </a:lnTo>
                  <a:lnTo>
                    <a:pt x="0" y="101"/>
                  </a:lnTo>
                  <a:lnTo>
                    <a:pt x="66" y="101"/>
                  </a:lnTo>
                  <a:lnTo>
                    <a:pt x="66" y="71"/>
                  </a:lnTo>
                  <a:lnTo>
                    <a:pt x="66" y="67"/>
                  </a:lnTo>
                  <a:lnTo>
                    <a:pt x="70" y="67"/>
                  </a:lnTo>
                  <a:lnTo>
                    <a:pt x="74" y="64"/>
                  </a:lnTo>
                  <a:lnTo>
                    <a:pt x="81" y="64"/>
                  </a:lnTo>
                  <a:lnTo>
                    <a:pt x="81" y="26"/>
                  </a:lnTo>
                  <a:lnTo>
                    <a:pt x="133" y="26"/>
                  </a:lnTo>
                  <a:lnTo>
                    <a:pt x="133" y="4"/>
                  </a:lnTo>
                  <a:lnTo>
                    <a:pt x="133"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18" name="Freeform 115"/>
            <p:cNvSpPr/>
            <p:nvPr/>
          </p:nvSpPr>
          <p:spPr bwMode="auto">
            <a:xfrm>
              <a:off x="3945629" y="2636870"/>
              <a:ext cx="247033" cy="253467"/>
            </a:xfrm>
            <a:custGeom>
              <a:avLst/>
              <a:gdLst>
                <a:gd name="T0" fmla="*/ 66 w 192"/>
                <a:gd name="T1" fmla="*/ 97 h 197"/>
                <a:gd name="T2" fmla="*/ 66 w 192"/>
                <a:gd name="T3" fmla="*/ 63 h 197"/>
                <a:gd name="T4" fmla="*/ 74 w 192"/>
                <a:gd name="T5" fmla="*/ 60 h 197"/>
                <a:gd name="T6" fmla="*/ 81 w 192"/>
                <a:gd name="T7" fmla="*/ 22 h 197"/>
                <a:gd name="T8" fmla="*/ 133 w 192"/>
                <a:gd name="T9" fmla="*/ 0 h 197"/>
                <a:gd name="T10" fmla="*/ 192 w 192"/>
                <a:gd name="T11" fmla="*/ 37 h 197"/>
                <a:gd name="T12" fmla="*/ 174 w 192"/>
                <a:gd name="T13" fmla="*/ 37 h 197"/>
                <a:gd name="T14" fmla="*/ 192 w 192"/>
                <a:gd name="T15" fmla="*/ 171 h 197"/>
                <a:gd name="T16" fmla="*/ 126 w 192"/>
                <a:gd name="T17" fmla="*/ 186 h 197"/>
                <a:gd name="T18" fmla="*/ 122 w 192"/>
                <a:gd name="T19" fmla="*/ 182 h 197"/>
                <a:gd name="T20" fmla="*/ 118 w 192"/>
                <a:gd name="T21" fmla="*/ 186 h 197"/>
                <a:gd name="T22" fmla="*/ 118 w 192"/>
                <a:gd name="T23" fmla="*/ 178 h 197"/>
                <a:gd name="T24" fmla="*/ 103 w 192"/>
                <a:gd name="T25" fmla="*/ 182 h 197"/>
                <a:gd name="T26" fmla="*/ 100 w 192"/>
                <a:gd name="T27" fmla="*/ 189 h 197"/>
                <a:gd name="T28" fmla="*/ 96 w 192"/>
                <a:gd name="T29" fmla="*/ 178 h 197"/>
                <a:gd name="T30" fmla="*/ 85 w 192"/>
                <a:gd name="T31" fmla="*/ 182 h 197"/>
                <a:gd name="T32" fmla="*/ 85 w 192"/>
                <a:gd name="T33" fmla="*/ 189 h 197"/>
                <a:gd name="T34" fmla="*/ 81 w 192"/>
                <a:gd name="T35" fmla="*/ 193 h 197"/>
                <a:gd name="T36" fmla="*/ 77 w 192"/>
                <a:gd name="T37" fmla="*/ 197 h 197"/>
                <a:gd name="T38" fmla="*/ 70 w 192"/>
                <a:gd name="T39" fmla="*/ 189 h 197"/>
                <a:gd name="T40" fmla="*/ 66 w 192"/>
                <a:gd name="T41" fmla="*/ 186 h 197"/>
                <a:gd name="T42" fmla="*/ 63 w 192"/>
                <a:gd name="T43" fmla="*/ 182 h 197"/>
                <a:gd name="T44" fmla="*/ 59 w 192"/>
                <a:gd name="T45" fmla="*/ 175 h 197"/>
                <a:gd name="T46" fmla="*/ 55 w 192"/>
                <a:gd name="T47" fmla="*/ 175 h 197"/>
                <a:gd name="T48" fmla="*/ 52 w 192"/>
                <a:gd name="T49" fmla="*/ 175 h 197"/>
                <a:gd name="T50" fmla="*/ 48 w 192"/>
                <a:gd name="T51" fmla="*/ 175 h 197"/>
                <a:gd name="T52" fmla="*/ 40 w 192"/>
                <a:gd name="T53" fmla="*/ 167 h 197"/>
                <a:gd name="T54" fmla="*/ 29 w 192"/>
                <a:gd name="T55" fmla="*/ 167 h 197"/>
                <a:gd name="T56" fmla="*/ 15 w 192"/>
                <a:gd name="T57" fmla="*/ 171 h 197"/>
                <a:gd name="T58" fmla="*/ 7 w 192"/>
                <a:gd name="T59" fmla="*/ 175 h 197"/>
                <a:gd name="T60" fmla="*/ 7 w 192"/>
                <a:gd name="T61" fmla="*/ 167 h 197"/>
                <a:gd name="T62" fmla="*/ 11 w 192"/>
                <a:gd name="T63" fmla="*/ 156 h 197"/>
                <a:gd name="T64" fmla="*/ 11 w 192"/>
                <a:gd name="T65" fmla="*/ 130 h 197"/>
                <a:gd name="T66" fmla="*/ 7 w 192"/>
                <a:gd name="T67" fmla="*/ 123 h 197"/>
                <a:gd name="T68" fmla="*/ 11 w 192"/>
                <a:gd name="T69" fmla="*/ 115 h 197"/>
                <a:gd name="T70" fmla="*/ 11 w 192"/>
                <a:gd name="T71" fmla="*/ 111 h 197"/>
                <a:gd name="T72" fmla="*/ 3 w 192"/>
                <a:gd name="T73" fmla="*/ 104 h 197"/>
                <a:gd name="T74" fmla="*/ 3 w 192"/>
                <a:gd name="T75" fmla="*/ 100 h 197"/>
                <a:gd name="T76" fmla="*/ 0 w 192"/>
                <a:gd name="T77" fmla="*/ 100 h 197"/>
                <a:gd name="T78" fmla="*/ 0 w 192"/>
                <a:gd name="T79" fmla="*/ 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2" h="197">
                  <a:moveTo>
                    <a:pt x="0" y="97"/>
                  </a:moveTo>
                  <a:lnTo>
                    <a:pt x="66" y="97"/>
                  </a:lnTo>
                  <a:lnTo>
                    <a:pt x="66" y="67"/>
                  </a:lnTo>
                  <a:lnTo>
                    <a:pt x="66" y="63"/>
                  </a:lnTo>
                  <a:lnTo>
                    <a:pt x="70" y="63"/>
                  </a:lnTo>
                  <a:lnTo>
                    <a:pt x="74" y="60"/>
                  </a:lnTo>
                  <a:lnTo>
                    <a:pt x="81" y="60"/>
                  </a:lnTo>
                  <a:lnTo>
                    <a:pt x="81" y="22"/>
                  </a:lnTo>
                  <a:lnTo>
                    <a:pt x="133" y="22"/>
                  </a:lnTo>
                  <a:lnTo>
                    <a:pt x="133" y="0"/>
                  </a:lnTo>
                  <a:lnTo>
                    <a:pt x="192" y="37"/>
                  </a:lnTo>
                  <a:lnTo>
                    <a:pt x="192" y="37"/>
                  </a:lnTo>
                  <a:lnTo>
                    <a:pt x="192" y="37"/>
                  </a:lnTo>
                  <a:lnTo>
                    <a:pt x="174" y="37"/>
                  </a:lnTo>
                  <a:lnTo>
                    <a:pt x="185" y="171"/>
                  </a:lnTo>
                  <a:lnTo>
                    <a:pt x="192" y="171"/>
                  </a:lnTo>
                  <a:lnTo>
                    <a:pt x="185" y="186"/>
                  </a:lnTo>
                  <a:lnTo>
                    <a:pt x="126" y="186"/>
                  </a:lnTo>
                  <a:lnTo>
                    <a:pt x="126" y="186"/>
                  </a:lnTo>
                  <a:lnTo>
                    <a:pt x="122" y="182"/>
                  </a:lnTo>
                  <a:lnTo>
                    <a:pt x="122" y="182"/>
                  </a:lnTo>
                  <a:lnTo>
                    <a:pt x="118" y="186"/>
                  </a:lnTo>
                  <a:lnTo>
                    <a:pt x="118" y="186"/>
                  </a:lnTo>
                  <a:lnTo>
                    <a:pt x="118" y="178"/>
                  </a:lnTo>
                  <a:lnTo>
                    <a:pt x="111" y="178"/>
                  </a:lnTo>
                  <a:lnTo>
                    <a:pt x="103" y="182"/>
                  </a:lnTo>
                  <a:lnTo>
                    <a:pt x="100" y="189"/>
                  </a:lnTo>
                  <a:lnTo>
                    <a:pt x="100" y="189"/>
                  </a:lnTo>
                  <a:lnTo>
                    <a:pt x="96" y="182"/>
                  </a:lnTo>
                  <a:lnTo>
                    <a:pt x="96" y="178"/>
                  </a:lnTo>
                  <a:lnTo>
                    <a:pt x="92" y="178"/>
                  </a:lnTo>
                  <a:lnTo>
                    <a:pt x="85" y="182"/>
                  </a:lnTo>
                  <a:lnTo>
                    <a:pt x="85" y="186"/>
                  </a:lnTo>
                  <a:lnTo>
                    <a:pt x="85" y="189"/>
                  </a:lnTo>
                  <a:lnTo>
                    <a:pt x="85" y="193"/>
                  </a:lnTo>
                  <a:lnTo>
                    <a:pt x="81" y="193"/>
                  </a:lnTo>
                  <a:lnTo>
                    <a:pt x="77" y="197"/>
                  </a:lnTo>
                  <a:lnTo>
                    <a:pt x="77" y="197"/>
                  </a:lnTo>
                  <a:lnTo>
                    <a:pt x="74" y="193"/>
                  </a:lnTo>
                  <a:lnTo>
                    <a:pt x="70" y="189"/>
                  </a:lnTo>
                  <a:lnTo>
                    <a:pt x="66" y="189"/>
                  </a:lnTo>
                  <a:lnTo>
                    <a:pt x="66" y="186"/>
                  </a:lnTo>
                  <a:lnTo>
                    <a:pt x="63" y="186"/>
                  </a:lnTo>
                  <a:lnTo>
                    <a:pt x="63" y="182"/>
                  </a:lnTo>
                  <a:lnTo>
                    <a:pt x="59" y="178"/>
                  </a:lnTo>
                  <a:lnTo>
                    <a:pt x="59" y="175"/>
                  </a:lnTo>
                  <a:lnTo>
                    <a:pt x="59" y="175"/>
                  </a:lnTo>
                  <a:lnTo>
                    <a:pt x="55" y="175"/>
                  </a:lnTo>
                  <a:lnTo>
                    <a:pt x="55" y="175"/>
                  </a:lnTo>
                  <a:lnTo>
                    <a:pt x="52" y="175"/>
                  </a:lnTo>
                  <a:lnTo>
                    <a:pt x="48" y="175"/>
                  </a:lnTo>
                  <a:lnTo>
                    <a:pt x="48" y="175"/>
                  </a:lnTo>
                  <a:lnTo>
                    <a:pt x="44" y="171"/>
                  </a:lnTo>
                  <a:lnTo>
                    <a:pt x="40" y="167"/>
                  </a:lnTo>
                  <a:lnTo>
                    <a:pt x="33" y="167"/>
                  </a:lnTo>
                  <a:lnTo>
                    <a:pt x="29" y="167"/>
                  </a:lnTo>
                  <a:lnTo>
                    <a:pt x="22" y="167"/>
                  </a:lnTo>
                  <a:lnTo>
                    <a:pt x="15" y="171"/>
                  </a:lnTo>
                  <a:lnTo>
                    <a:pt x="11" y="175"/>
                  </a:lnTo>
                  <a:lnTo>
                    <a:pt x="7" y="175"/>
                  </a:lnTo>
                  <a:lnTo>
                    <a:pt x="3" y="175"/>
                  </a:lnTo>
                  <a:lnTo>
                    <a:pt x="7" y="167"/>
                  </a:lnTo>
                  <a:lnTo>
                    <a:pt x="7" y="160"/>
                  </a:lnTo>
                  <a:lnTo>
                    <a:pt x="11" y="156"/>
                  </a:lnTo>
                  <a:lnTo>
                    <a:pt x="15" y="145"/>
                  </a:lnTo>
                  <a:lnTo>
                    <a:pt x="11" y="130"/>
                  </a:lnTo>
                  <a:lnTo>
                    <a:pt x="7" y="123"/>
                  </a:lnTo>
                  <a:lnTo>
                    <a:pt x="7" y="123"/>
                  </a:lnTo>
                  <a:lnTo>
                    <a:pt x="11" y="123"/>
                  </a:lnTo>
                  <a:lnTo>
                    <a:pt x="11" y="115"/>
                  </a:lnTo>
                  <a:lnTo>
                    <a:pt x="11" y="111"/>
                  </a:lnTo>
                  <a:lnTo>
                    <a:pt x="11" y="111"/>
                  </a:lnTo>
                  <a:lnTo>
                    <a:pt x="7" y="104"/>
                  </a:lnTo>
                  <a:lnTo>
                    <a:pt x="3" y="104"/>
                  </a:lnTo>
                  <a:lnTo>
                    <a:pt x="3" y="104"/>
                  </a:lnTo>
                  <a:lnTo>
                    <a:pt x="3" y="100"/>
                  </a:lnTo>
                  <a:lnTo>
                    <a:pt x="0" y="104"/>
                  </a:lnTo>
                  <a:lnTo>
                    <a:pt x="0" y="100"/>
                  </a:lnTo>
                  <a:lnTo>
                    <a:pt x="0" y="97"/>
                  </a:lnTo>
                  <a:lnTo>
                    <a:pt x="0" y="9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19" name="Freeform 116"/>
            <p:cNvSpPr/>
            <p:nvPr/>
          </p:nvSpPr>
          <p:spPr bwMode="auto">
            <a:xfrm>
              <a:off x="4044701" y="2684476"/>
              <a:ext cx="343531" cy="292066"/>
            </a:xfrm>
            <a:custGeom>
              <a:avLst/>
              <a:gdLst>
                <a:gd name="T0" fmla="*/ 8 w 267"/>
                <a:gd name="T1" fmla="*/ 156 h 227"/>
                <a:gd name="T2" fmla="*/ 8 w 267"/>
                <a:gd name="T3" fmla="*/ 145 h 227"/>
                <a:gd name="T4" fmla="*/ 19 w 267"/>
                <a:gd name="T5" fmla="*/ 145 h 227"/>
                <a:gd name="T6" fmla="*/ 26 w 267"/>
                <a:gd name="T7" fmla="*/ 145 h 227"/>
                <a:gd name="T8" fmla="*/ 41 w 267"/>
                <a:gd name="T9" fmla="*/ 149 h 227"/>
                <a:gd name="T10" fmla="*/ 45 w 267"/>
                <a:gd name="T11" fmla="*/ 145 h 227"/>
                <a:gd name="T12" fmla="*/ 108 w 267"/>
                <a:gd name="T13" fmla="*/ 149 h 227"/>
                <a:gd name="T14" fmla="*/ 97 w 267"/>
                <a:gd name="T15" fmla="*/ 0 h 227"/>
                <a:gd name="T16" fmla="*/ 226 w 267"/>
                <a:gd name="T17" fmla="*/ 74 h 227"/>
                <a:gd name="T18" fmla="*/ 241 w 267"/>
                <a:gd name="T19" fmla="*/ 78 h 227"/>
                <a:gd name="T20" fmla="*/ 249 w 267"/>
                <a:gd name="T21" fmla="*/ 82 h 227"/>
                <a:gd name="T22" fmla="*/ 249 w 267"/>
                <a:gd name="T23" fmla="*/ 93 h 227"/>
                <a:gd name="T24" fmla="*/ 267 w 267"/>
                <a:gd name="T25" fmla="*/ 93 h 227"/>
                <a:gd name="T26" fmla="*/ 263 w 267"/>
                <a:gd name="T27" fmla="*/ 134 h 227"/>
                <a:gd name="T28" fmla="*/ 260 w 267"/>
                <a:gd name="T29" fmla="*/ 145 h 227"/>
                <a:gd name="T30" fmla="*/ 241 w 267"/>
                <a:gd name="T31" fmla="*/ 149 h 227"/>
                <a:gd name="T32" fmla="*/ 226 w 267"/>
                <a:gd name="T33" fmla="*/ 152 h 227"/>
                <a:gd name="T34" fmla="*/ 208 w 267"/>
                <a:gd name="T35" fmla="*/ 156 h 227"/>
                <a:gd name="T36" fmla="*/ 204 w 267"/>
                <a:gd name="T37" fmla="*/ 156 h 227"/>
                <a:gd name="T38" fmla="*/ 189 w 267"/>
                <a:gd name="T39" fmla="*/ 152 h 227"/>
                <a:gd name="T40" fmla="*/ 174 w 267"/>
                <a:gd name="T41" fmla="*/ 160 h 227"/>
                <a:gd name="T42" fmla="*/ 152 w 267"/>
                <a:gd name="T43" fmla="*/ 175 h 227"/>
                <a:gd name="T44" fmla="*/ 134 w 267"/>
                <a:gd name="T45" fmla="*/ 178 h 227"/>
                <a:gd name="T46" fmla="*/ 130 w 267"/>
                <a:gd name="T47" fmla="*/ 186 h 227"/>
                <a:gd name="T48" fmla="*/ 119 w 267"/>
                <a:gd name="T49" fmla="*/ 201 h 227"/>
                <a:gd name="T50" fmla="*/ 115 w 267"/>
                <a:gd name="T51" fmla="*/ 208 h 227"/>
                <a:gd name="T52" fmla="*/ 112 w 267"/>
                <a:gd name="T53" fmla="*/ 215 h 227"/>
                <a:gd name="T54" fmla="*/ 112 w 267"/>
                <a:gd name="T55" fmla="*/ 223 h 227"/>
                <a:gd name="T56" fmla="*/ 100 w 267"/>
                <a:gd name="T57" fmla="*/ 223 h 227"/>
                <a:gd name="T58" fmla="*/ 93 w 267"/>
                <a:gd name="T59" fmla="*/ 223 h 227"/>
                <a:gd name="T60" fmla="*/ 82 w 267"/>
                <a:gd name="T61" fmla="*/ 227 h 227"/>
                <a:gd name="T62" fmla="*/ 75 w 267"/>
                <a:gd name="T63" fmla="*/ 227 h 227"/>
                <a:gd name="T64" fmla="*/ 67 w 267"/>
                <a:gd name="T65" fmla="*/ 223 h 227"/>
                <a:gd name="T66" fmla="*/ 67 w 267"/>
                <a:gd name="T67" fmla="*/ 215 h 227"/>
                <a:gd name="T68" fmla="*/ 60 w 267"/>
                <a:gd name="T69" fmla="*/ 219 h 227"/>
                <a:gd name="T70" fmla="*/ 63 w 267"/>
                <a:gd name="T71" fmla="*/ 208 h 227"/>
                <a:gd name="T72" fmla="*/ 60 w 267"/>
                <a:gd name="T73" fmla="*/ 204 h 227"/>
                <a:gd name="T74" fmla="*/ 52 w 267"/>
                <a:gd name="T75" fmla="*/ 197 h 227"/>
                <a:gd name="T76" fmla="*/ 45 w 267"/>
                <a:gd name="T77" fmla="*/ 197 h 227"/>
                <a:gd name="T78" fmla="*/ 37 w 267"/>
                <a:gd name="T79" fmla="*/ 201 h 227"/>
                <a:gd name="T80" fmla="*/ 26 w 267"/>
                <a:gd name="T81" fmla="*/ 201 h 227"/>
                <a:gd name="T82" fmla="*/ 19 w 267"/>
                <a:gd name="T83" fmla="*/ 201 h 227"/>
                <a:gd name="T84" fmla="*/ 19 w 267"/>
                <a:gd name="T85" fmla="*/ 193 h 227"/>
                <a:gd name="T86" fmla="*/ 15 w 267"/>
                <a:gd name="T87" fmla="*/ 189 h 227"/>
                <a:gd name="T88" fmla="*/ 12 w 267"/>
                <a:gd name="T89" fmla="*/ 182 h 227"/>
                <a:gd name="T90" fmla="*/ 8 w 267"/>
                <a:gd name="T91" fmla="*/ 178 h 227"/>
                <a:gd name="T92" fmla="*/ 0 w 267"/>
                <a:gd name="T93" fmla="*/ 171 h 227"/>
                <a:gd name="T94" fmla="*/ 0 w 267"/>
                <a:gd name="T95" fmla="*/ 1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7" h="227">
                  <a:moveTo>
                    <a:pt x="0" y="160"/>
                  </a:moveTo>
                  <a:lnTo>
                    <a:pt x="4" y="156"/>
                  </a:lnTo>
                  <a:lnTo>
                    <a:pt x="8" y="156"/>
                  </a:lnTo>
                  <a:lnTo>
                    <a:pt x="8" y="152"/>
                  </a:lnTo>
                  <a:lnTo>
                    <a:pt x="8" y="149"/>
                  </a:lnTo>
                  <a:lnTo>
                    <a:pt x="8" y="145"/>
                  </a:lnTo>
                  <a:lnTo>
                    <a:pt x="15" y="141"/>
                  </a:lnTo>
                  <a:lnTo>
                    <a:pt x="19" y="141"/>
                  </a:lnTo>
                  <a:lnTo>
                    <a:pt x="19" y="145"/>
                  </a:lnTo>
                  <a:lnTo>
                    <a:pt x="23" y="152"/>
                  </a:lnTo>
                  <a:lnTo>
                    <a:pt x="23" y="152"/>
                  </a:lnTo>
                  <a:lnTo>
                    <a:pt x="26" y="145"/>
                  </a:lnTo>
                  <a:lnTo>
                    <a:pt x="34" y="141"/>
                  </a:lnTo>
                  <a:lnTo>
                    <a:pt x="41" y="141"/>
                  </a:lnTo>
                  <a:lnTo>
                    <a:pt x="41" y="149"/>
                  </a:lnTo>
                  <a:lnTo>
                    <a:pt x="41" y="149"/>
                  </a:lnTo>
                  <a:lnTo>
                    <a:pt x="45" y="145"/>
                  </a:lnTo>
                  <a:lnTo>
                    <a:pt x="45" y="145"/>
                  </a:lnTo>
                  <a:lnTo>
                    <a:pt x="49" y="149"/>
                  </a:lnTo>
                  <a:lnTo>
                    <a:pt x="49" y="149"/>
                  </a:lnTo>
                  <a:lnTo>
                    <a:pt x="108" y="149"/>
                  </a:lnTo>
                  <a:lnTo>
                    <a:pt x="115" y="134"/>
                  </a:lnTo>
                  <a:lnTo>
                    <a:pt x="108" y="134"/>
                  </a:lnTo>
                  <a:lnTo>
                    <a:pt x="97" y="0"/>
                  </a:lnTo>
                  <a:lnTo>
                    <a:pt x="115" y="0"/>
                  </a:lnTo>
                  <a:lnTo>
                    <a:pt x="223" y="67"/>
                  </a:lnTo>
                  <a:lnTo>
                    <a:pt x="226" y="74"/>
                  </a:lnTo>
                  <a:lnTo>
                    <a:pt x="230" y="74"/>
                  </a:lnTo>
                  <a:lnTo>
                    <a:pt x="234" y="74"/>
                  </a:lnTo>
                  <a:lnTo>
                    <a:pt x="241" y="78"/>
                  </a:lnTo>
                  <a:lnTo>
                    <a:pt x="241" y="78"/>
                  </a:lnTo>
                  <a:lnTo>
                    <a:pt x="245" y="82"/>
                  </a:lnTo>
                  <a:lnTo>
                    <a:pt x="249" y="82"/>
                  </a:lnTo>
                  <a:lnTo>
                    <a:pt x="249" y="86"/>
                  </a:lnTo>
                  <a:lnTo>
                    <a:pt x="249" y="89"/>
                  </a:lnTo>
                  <a:lnTo>
                    <a:pt x="249" y="93"/>
                  </a:lnTo>
                  <a:lnTo>
                    <a:pt x="252" y="93"/>
                  </a:lnTo>
                  <a:lnTo>
                    <a:pt x="260" y="93"/>
                  </a:lnTo>
                  <a:lnTo>
                    <a:pt x="267" y="93"/>
                  </a:lnTo>
                  <a:lnTo>
                    <a:pt x="267" y="93"/>
                  </a:lnTo>
                  <a:lnTo>
                    <a:pt x="267" y="119"/>
                  </a:lnTo>
                  <a:lnTo>
                    <a:pt x="263" y="134"/>
                  </a:lnTo>
                  <a:lnTo>
                    <a:pt x="263" y="134"/>
                  </a:lnTo>
                  <a:lnTo>
                    <a:pt x="263" y="141"/>
                  </a:lnTo>
                  <a:lnTo>
                    <a:pt x="260" y="145"/>
                  </a:lnTo>
                  <a:lnTo>
                    <a:pt x="252" y="149"/>
                  </a:lnTo>
                  <a:lnTo>
                    <a:pt x="249" y="149"/>
                  </a:lnTo>
                  <a:lnTo>
                    <a:pt x="241" y="149"/>
                  </a:lnTo>
                  <a:lnTo>
                    <a:pt x="237" y="152"/>
                  </a:lnTo>
                  <a:lnTo>
                    <a:pt x="234" y="152"/>
                  </a:lnTo>
                  <a:lnTo>
                    <a:pt x="226" y="152"/>
                  </a:lnTo>
                  <a:lnTo>
                    <a:pt x="223" y="156"/>
                  </a:lnTo>
                  <a:lnTo>
                    <a:pt x="219" y="156"/>
                  </a:lnTo>
                  <a:lnTo>
                    <a:pt x="208" y="156"/>
                  </a:lnTo>
                  <a:lnTo>
                    <a:pt x="204" y="156"/>
                  </a:lnTo>
                  <a:lnTo>
                    <a:pt x="204" y="156"/>
                  </a:lnTo>
                  <a:lnTo>
                    <a:pt x="204" y="156"/>
                  </a:lnTo>
                  <a:lnTo>
                    <a:pt x="200" y="152"/>
                  </a:lnTo>
                  <a:lnTo>
                    <a:pt x="197" y="152"/>
                  </a:lnTo>
                  <a:lnTo>
                    <a:pt x="189" y="152"/>
                  </a:lnTo>
                  <a:lnTo>
                    <a:pt x="182" y="156"/>
                  </a:lnTo>
                  <a:lnTo>
                    <a:pt x="178" y="156"/>
                  </a:lnTo>
                  <a:lnTo>
                    <a:pt x="174" y="160"/>
                  </a:lnTo>
                  <a:lnTo>
                    <a:pt x="160" y="167"/>
                  </a:lnTo>
                  <a:lnTo>
                    <a:pt x="152" y="171"/>
                  </a:lnTo>
                  <a:lnTo>
                    <a:pt x="152" y="175"/>
                  </a:lnTo>
                  <a:lnTo>
                    <a:pt x="141" y="178"/>
                  </a:lnTo>
                  <a:lnTo>
                    <a:pt x="141" y="178"/>
                  </a:lnTo>
                  <a:lnTo>
                    <a:pt x="134" y="178"/>
                  </a:lnTo>
                  <a:lnTo>
                    <a:pt x="134" y="178"/>
                  </a:lnTo>
                  <a:lnTo>
                    <a:pt x="134" y="178"/>
                  </a:lnTo>
                  <a:lnTo>
                    <a:pt x="130" y="186"/>
                  </a:lnTo>
                  <a:lnTo>
                    <a:pt x="130" y="186"/>
                  </a:lnTo>
                  <a:lnTo>
                    <a:pt x="126" y="193"/>
                  </a:lnTo>
                  <a:lnTo>
                    <a:pt x="119" y="201"/>
                  </a:lnTo>
                  <a:lnTo>
                    <a:pt x="115" y="204"/>
                  </a:lnTo>
                  <a:lnTo>
                    <a:pt x="115" y="204"/>
                  </a:lnTo>
                  <a:lnTo>
                    <a:pt x="115" y="208"/>
                  </a:lnTo>
                  <a:lnTo>
                    <a:pt x="115" y="212"/>
                  </a:lnTo>
                  <a:lnTo>
                    <a:pt x="112" y="212"/>
                  </a:lnTo>
                  <a:lnTo>
                    <a:pt x="112" y="215"/>
                  </a:lnTo>
                  <a:lnTo>
                    <a:pt x="112" y="219"/>
                  </a:lnTo>
                  <a:lnTo>
                    <a:pt x="112" y="223"/>
                  </a:lnTo>
                  <a:lnTo>
                    <a:pt x="112" y="223"/>
                  </a:lnTo>
                  <a:lnTo>
                    <a:pt x="108" y="227"/>
                  </a:lnTo>
                  <a:lnTo>
                    <a:pt x="100" y="227"/>
                  </a:lnTo>
                  <a:lnTo>
                    <a:pt x="100" y="223"/>
                  </a:lnTo>
                  <a:lnTo>
                    <a:pt x="100" y="223"/>
                  </a:lnTo>
                  <a:lnTo>
                    <a:pt x="97" y="223"/>
                  </a:lnTo>
                  <a:lnTo>
                    <a:pt x="93" y="223"/>
                  </a:lnTo>
                  <a:lnTo>
                    <a:pt x="93" y="223"/>
                  </a:lnTo>
                  <a:lnTo>
                    <a:pt x="89" y="227"/>
                  </a:lnTo>
                  <a:lnTo>
                    <a:pt x="82" y="227"/>
                  </a:lnTo>
                  <a:lnTo>
                    <a:pt x="78" y="223"/>
                  </a:lnTo>
                  <a:lnTo>
                    <a:pt x="78" y="223"/>
                  </a:lnTo>
                  <a:lnTo>
                    <a:pt x="75" y="227"/>
                  </a:lnTo>
                  <a:lnTo>
                    <a:pt x="75" y="223"/>
                  </a:lnTo>
                  <a:lnTo>
                    <a:pt x="71" y="223"/>
                  </a:lnTo>
                  <a:lnTo>
                    <a:pt x="67" y="223"/>
                  </a:lnTo>
                  <a:lnTo>
                    <a:pt x="67" y="219"/>
                  </a:lnTo>
                  <a:lnTo>
                    <a:pt x="67" y="219"/>
                  </a:lnTo>
                  <a:lnTo>
                    <a:pt x="67" y="215"/>
                  </a:lnTo>
                  <a:lnTo>
                    <a:pt x="63" y="215"/>
                  </a:lnTo>
                  <a:lnTo>
                    <a:pt x="63" y="219"/>
                  </a:lnTo>
                  <a:lnTo>
                    <a:pt x="60" y="219"/>
                  </a:lnTo>
                  <a:lnTo>
                    <a:pt x="60" y="215"/>
                  </a:lnTo>
                  <a:lnTo>
                    <a:pt x="63" y="212"/>
                  </a:lnTo>
                  <a:lnTo>
                    <a:pt x="63" y="208"/>
                  </a:lnTo>
                  <a:lnTo>
                    <a:pt x="60" y="208"/>
                  </a:lnTo>
                  <a:lnTo>
                    <a:pt x="60" y="208"/>
                  </a:lnTo>
                  <a:lnTo>
                    <a:pt x="60" y="204"/>
                  </a:lnTo>
                  <a:lnTo>
                    <a:pt x="56" y="201"/>
                  </a:lnTo>
                  <a:lnTo>
                    <a:pt x="52" y="197"/>
                  </a:lnTo>
                  <a:lnTo>
                    <a:pt x="52" y="197"/>
                  </a:lnTo>
                  <a:lnTo>
                    <a:pt x="52" y="197"/>
                  </a:lnTo>
                  <a:lnTo>
                    <a:pt x="49" y="197"/>
                  </a:lnTo>
                  <a:lnTo>
                    <a:pt x="45" y="197"/>
                  </a:lnTo>
                  <a:lnTo>
                    <a:pt x="41" y="197"/>
                  </a:lnTo>
                  <a:lnTo>
                    <a:pt x="37" y="201"/>
                  </a:lnTo>
                  <a:lnTo>
                    <a:pt x="37" y="201"/>
                  </a:lnTo>
                  <a:lnTo>
                    <a:pt x="34" y="201"/>
                  </a:lnTo>
                  <a:lnTo>
                    <a:pt x="30" y="201"/>
                  </a:lnTo>
                  <a:lnTo>
                    <a:pt x="26" y="201"/>
                  </a:lnTo>
                  <a:lnTo>
                    <a:pt x="23" y="201"/>
                  </a:lnTo>
                  <a:lnTo>
                    <a:pt x="19" y="201"/>
                  </a:lnTo>
                  <a:lnTo>
                    <a:pt x="19" y="201"/>
                  </a:lnTo>
                  <a:lnTo>
                    <a:pt x="19" y="201"/>
                  </a:lnTo>
                  <a:lnTo>
                    <a:pt x="19" y="197"/>
                  </a:lnTo>
                  <a:lnTo>
                    <a:pt x="19" y="193"/>
                  </a:lnTo>
                  <a:lnTo>
                    <a:pt x="15" y="193"/>
                  </a:lnTo>
                  <a:lnTo>
                    <a:pt x="15" y="189"/>
                  </a:lnTo>
                  <a:lnTo>
                    <a:pt x="15" y="189"/>
                  </a:lnTo>
                  <a:lnTo>
                    <a:pt x="15" y="186"/>
                  </a:lnTo>
                  <a:lnTo>
                    <a:pt x="12" y="186"/>
                  </a:lnTo>
                  <a:lnTo>
                    <a:pt x="12" y="182"/>
                  </a:lnTo>
                  <a:lnTo>
                    <a:pt x="12" y="182"/>
                  </a:lnTo>
                  <a:lnTo>
                    <a:pt x="8" y="182"/>
                  </a:lnTo>
                  <a:lnTo>
                    <a:pt x="8" y="178"/>
                  </a:lnTo>
                  <a:lnTo>
                    <a:pt x="4" y="175"/>
                  </a:lnTo>
                  <a:lnTo>
                    <a:pt x="0" y="175"/>
                  </a:lnTo>
                  <a:lnTo>
                    <a:pt x="0" y="171"/>
                  </a:lnTo>
                  <a:lnTo>
                    <a:pt x="0" y="164"/>
                  </a:lnTo>
                  <a:lnTo>
                    <a:pt x="0" y="164"/>
                  </a:lnTo>
                  <a:lnTo>
                    <a:pt x="0" y="160"/>
                  </a:lnTo>
                  <a:lnTo>
                    <a:pt x="0" y="16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20" name="Freeform 117"/>
            <p:cNvSpPr/>
            <p:nvPr/>
          </p:nvSpPr>
          <p:spPr bwMode="auto">
            <a:xfrm>
              <a:off x="4188802" y="2880044"/>
              <a:ext cx="160829" cy="105504"/>
            </a:xfrm>
            <a:custGeom>
              <a:avLst/>
              <a:gdLst>
                <a:gd name="T0" fmla="*/ 0 w 125"/>
                <a:gd name="T1" fmla="*/ 67 h 82"/>
                <a:gd name="T2" fmla="*/ 0 w 125"/>
                <a:gd name="T3" fmla="*/ 60 h 82"/>
                <a:gd name="T4" fmla="*/ 3 w 125"/>
                <a:gd name="T5" fmla="*/ 56 h 82"/>
                <a:gd name="T6" fmla="*/ 3 w 125"/>
                <a:gd name="T7" fmla="*/ 52 h 82"/>
                <a:gd name="T8" fmla="*/ 14 w 125"/>
                <a:gd name="T9" fmla="*/ 41 h 82"/>
                <a:gd name="T10" fmla="*/ 18 w 125"/>
                <a:gd name="T11" fmla="*/ 34 h 82"/>
                <a:gd name="T12" fmla="*/ 22 w 125"/>
                <a:gd name="T13" fmla="*/ 26 h 82"/>
                <a:gd name="T14" fmla="*/ 29 w 125"/>
                <a:gd name="T15" fmla="*/ 26 h 82"/>
                <a:gd name="T16" fmla="*/ 40 w 125"/>
                <a:gd name="T17" fmla="*/ 23 h 82"/>
                <a:gd name="T18" fmla="*/ 48 w 125"/>
                <a:gd name="T19" fmla="*/ 15 h 82"/>
                <a:gd name="T20" fmla="*/ 66 w 125"/>
                <a:gd name="T21" fmla="*/ 4 h 82"/>
                <a:gd name="T22" fmla="*/ 77 w 125"/>
                <a:gd name="T23" fmla="*/ 0 h 82"/>
                <a:gd name="T24" fmla="*/ 88 w 125"/>
                <a:gd name="T25" fmla="*/ 0 h 82"/>
                <a:gd name="T26" fmla="*/ 92 w 125"/>
                <a:gd name="T27" fmla="*/ 4 h 82"/>
                <a:gd name="T28" fmla="*/ 92 w 125"/>
                <a:gd name="T29" fmla="*/ 8 h 82"/>
                <a:gd name="T30" fmla="*/ 88 w 125"/>
                <a:gd name="T31" fmla="*/ 15 h 82"/>
                <a:gd name="T32" fmla="*/ 103 w 125"/>
                <a:gd name="T33" fmla="*/ 30 h 82"/>
                <a:gd name="T34" fmla="*/ 118 w 125"/>
                <a:gd name="T35" fmla="*/ 34 h 82"/>
                <a:gd name="T36" fmla="*/ 118 w 125"/>
                <a:gd name="T37" fmla="*/ 34 h 82"/>
                <a:gd name="T38" fmla="*/ 122 w 125"/>
                <a:gd name="T39" fmla="*/ 37 h 82"/>
                <a:gd name="T40" fmla="*/ 122 w 125"/>
                <a:gd name="T41" fmla="*/ 45 h 82"/>
                <a:gd name="T42" fmla="*/ 125 w 125"/>
                <a:gd name="T43" fmla="*/ 49 h 82"/>
                <a:gd name="T44" fmla="*/ 118 w 125"/>
                <a:gd name="T45" fmla="*/ 52 h 82"/>
                <a:gd name="T46" fmla="*/ 111 w 125"/>
                <a:gd name="T47" fmla="*/ 52 h 82"/>
                <a:gd name="T48" fmla="*/ 107 w 125"/>
                <a:gd name="T49" fmla="*/ 56 h 82"/>
                <a:gd name="T50" fmla="*/ 107 w 125"/>
                <a:gd name="T51" fmla="*/ 63 h 82"/>
                <a:gd name="T52" fmla="*/ 100 w 125"/>
                <a:gd name="T53" fmla="*/ 63 h 82"/>
                <a:gd name="T54" fmla="*/ 81 w 125"/>
                <a:gd name="T55" fmla="*/ 60 h 82"/>
                <a:gd name="T56" fmla="*/ 81 w 125"/>
                <a:gd name="T57" fmla="*/ 60 h 82"/>
                <a:gd name="T58" fmla="*/ 74 w 125"/>
                <a:gd name="T59" fmla="*/ 63 h 82"/>
                <a:gd name="T60" fmla="*/ 59 w 125"/>
                <a:gd name="T61" fmla="*/ 63 h 82"/>
                <a:gd name="T62" fmla="*/ 44 w 125"/>
                <a:gd name="T63" fmla="*/ 63 h 82"/>
                <a:gd name="T64" fmla="*/ 40 w 125"/>
                <a:gd name="T65" fmla="*/ 67 h 82"/>
                <a:gd name="T66" fmla="*/ 40 w 125"/>
                <a:gd name="T67" fmla="*/ 75 h 82"/>
                <a:gd name="T68" fmla="*/ 44 w 125"/>
                <a:gd name="T69" fmla="*/ 82 h 82"/>
                <a:gd name="T70" fmla="*/ 37 w 125"/>
                <a:gd name="T71" fmla="*/ 78 h 82"/>
                <a:gd name="T72" fmla="*/ 33 w 125"/>
                <a:gd name="T73" fmla="*/ 82 h 82"/>
                <a:gd name="T74" fmla="*/ 22 w 125"/>
                <a:gd name="T75" fmla="*/ 78 h 82"/>
                <a:gd name="T76" fmla="*/ 18 w 125"/>
                <a:gd name="T77" fmla="*/ 75 h 82"/>
                <a:gd name="T78" fmla="*/ 14 w 125"/>
                <a:gd name="T79" fmla="*/ 75 h 82"/>
                <a:gd name="T80" fmla="*/ 7 w 125"/>
                <a:gd name="T81" fmla="*/ 71 h 82"/>
                <a:gd name="T82" fmla="*/ 0 w 125"/>
                <a:gd name="T83" fmla="*/ 7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 h="82">
                  <a:moveTo>
                    <a:pt x="0" y="71"/>
                  </a:moveTo>
                  <a:lnTo>
                    <a:pt x="0" y="67"/>
                  </a:lnTo>
                  <a:lnTo>
                    <a:pt x="0" y="63"/>
                  </a:lnTo>
                  <a:lnTo>
                    <a:pt x="0" y="60"/>
                  </a:lnTo>
                  <a:lnTo>
                    <a:pt x="3" y="60"/>
                  </a:lnTo>
                  <a:lnTo>
                    <a:pt x="3" y="56"/>
                  </a:lnTo>
                  <a:lnTo>
                    <a:pt x="3" y="52"/>
                  </a:lnTo>
                  <a:lnTo>
                    <a:pt x="3" y="52"/>
                  </a:lnTo>
                  <a:lnTo>
                    <a:pt x="7" y="49"/>
                  </a:lnTo>
                  <a:lnTo>
                    <a:pt x="14" y="41"/>
                  </a:lnTo>
                  <a:lnTo>
                    <a:pt x="18" y="34"/>
                  </a:lnTo>
                  <a:lnTo>
                    <a:pt x="18" y="34"/>
                  </a:lnTo>
                  <a:lnTo>
                    <a:pt x="22" y="26"/>
                  </a:lnTo>
                  <a:lnTo>
                    <a:pt x="22" y="26"/>
                  </a:lnTo>
                  <a:lnTo>
                    <a:pt x="22" y="26"/>
                  </a:lnTo>
                  <a:lnTo>
                    <a:pt x="29" y="26"/>
                  </a:lnTo>
                  <a:lnTo>
                    <a:pt x="29" y="26"/>
                  </a:lnTo>
                  <a:lnTo>
                    <a:pt x="40" y="23"/>
                  </a:lnTo>
                  <a:lnTo>
                    <a:pt x="40" y="19"/>
                  </a:lnTo>
                  <a:lnTo>
                    <a:pt x="48" y="15"/>
                  </a:lnTo>
                  <a:lnTo>
                    <a:pt x="62" y="8"/>
                  </a:lnTo>
                  <a:lnTo>
                    <a:pt x="66" y="4"/>
                  </a:lnTo>
                  <a:lnTo>
                    <a:pt x="70" y="4"/>
                  </a:lnTo>
                  <a:lnTo>
                    <a:pt x="77" y="0"/>
                  </a:lnTo>
                  <a:lnTo>
                    <a:pt x="85" y="0"/>
                  </a:lnTo>
                  <a:lnTo>
                    <a:pt x="88" y="0"/>
                  </a:lnTo>
                  <a:lnTo>
                    <a:pt x="92" y="4"/>
                  </a:lnTo>
                  <a:lnTo>
                    <a:pt x="92" y="4"/>
                  </a:lnTo>
                  <a:lnTo>
                    <a:pt x="92" y="4"/>
                  </a:lnTo>
                  <a:lnTo>
                    <a:pt x="92" y="8"/>
                  </a:lnTo>
                  <a:lnTo>
                    <a:pt x="88" y="12"/>
                  </a:lnTo>
                  <a:lnTo>
                    <a:pt x="88" y="15"/>
                  </a:lnTo>
                  <a:lnTo>
                    <a:pt x="103" y="26"/>
                  </a:lnTo>
                  <a:lnTo>
                    <a:pt x="103" y="30"/>
                  </a:lnTo>
                  <a:lnTo>
                    <a:pt x="111" y="34"/>
                  </a:lnTo>
                  <a:lnTo>
                    <a:pt x="118" y="34"/>
                  </a:lnTo>
                  <a:lnTo>
                    <a:pt x="118" y="34"/>
                  </a:lnTo>
                  <a:lnTo>
                    <a:pt x="118" y="34"/>
                  </a:lnTo>
                  <a:lnTo>
                    <a:pt x="122" y="37"/>
                  </a:lnTo>
                  <a:lnTo>
                    <a:pt x="122" y="37"/>
                  </a:lnTo>
                  <a:lnTo>
                    <a:pt x="118" y="41"/>
                  </a:lnTo>
                  <a:lnTo>
                    <a:pt x="122" y="45"/>
                  </a:lnTo>
                  <a:lnTo>
                    <a:pt x="125" y="45"/>
                  </a:lnTo>
                  <a:lnTo>
                    <a:pt x="125" y="49"/>
                  </a:lnTo>
                  <a:lnTo>
                    <a:pt x="122" y="52"/>
                  </a:lnTo>
                  <a:lnTo>
                    <a:pt x="118" y="52"/>
                  </a:lnTo>
                  <a:lnTo>
                    <a:pt x="111" y="52"/>
                  </a:lnTo>
                  <a:lnTo>
                    <a:pt x="111" y="52"/>
                  </a:lnTo>
                  <a:lnTo>
                    <a:pt x="107" y="56"/>
                  </a:lnTo>
                  <a:lnTo>
                    <a:pt x="107" y="56"/>
                  </a:lnTo>
                  <a:lnTo>
                    <a:pt x="103" y="60"/>
                  </a:lnTo>
                  <a:lnTo>
                    <a:pt x="107" y="63"/>
                  </a:lnTo>
                  <a:lnTo>
                    <a:pt x="100" y="63"/>
                  </a:lnTo>
                  <a:lnTo>
                    <a:pt x="100" y="63"/>
                  </a:lnTo>
                  <a:lnTo>
                    <a:pt x="85" y="60"/>
                  </a:lnTo>
                  <a:lnTo>
                    <a:pt x="81" y="60"/>
                  </a:lnTo>
                  <a:lnTo>
                    <a:pt x="81" y="60"/>
                  </a:lnTo>
                  <a:lnTo>
                    <a:pt x="81" y="60"/>
                  </a:lnTo>
                  <a:lnTo>
                    <a:pt x="77" y="63"/>
                  </a:lnTo>
                  <a:lnTo>
                    <a:pt x="74" y="63"/>
                  </a:lnTo>
                  <a:lnTo>
                    <a:pt x="66" y="63"/>
                  </a:lnTo>
                  <a:lnTo>
                    <a:pt x="59" y="63"/>
                  </a:lnTo>
                  <a:lnTo>
                    <a:pt x="59" y="63"/>
                  </a:lnTo>
                  <a:lnTo>
                    <a:pt x="44" y="63"/>
                  </a:lnTo>
                  <a:lnTo>
                    <a:pt x="40" y="63"/>
                  </a:lnTo>
                  <a:lnTo>
                    <a:pt x="40" y="67"/>
                  </a:lnTo>
                  <a:lnTo>
                    <a:pt x="40" y="71"/>
                  </a:lnTo>
                  <a:lnTo>
                    <a:pt x="40" y="75"/>
                  </a:lnTo>
                  <a:lnTo>
                    <a:pt x="44" y="78"/>
                  </a:lnTo>
                  <a:lnTo>
                    <a:pt x="44" y="82"/>
                  </a:lnTo>
                  <a:lnTo>
                    <a:pt x="40" y="82"/>
                  </a:lnTo>
                  <a:lnTo>
                    <a:pt x="37" y="78"/>
                  </a:lnTo>
                  <a:lnTo>
                    <a:pt x="37" y="78"/>
                  </a:lnTo>
                  <a:lnTo>
                    <a:pt x="33" y="82"/>
                  </a:lnTo>
                  <a:lnTo>
                    <a:pt x="29" y="82"/>
                  </a:lnTo>
                  <a:lnTo>
                    <a:pt x="22" y="78"/>
                  </a:lnTo>
                  <a:lnTo>
                    <a:pt x="22" y="78"/>
                  </a:lnTo>
                  <a:lnTo>
                    <a:pt x="18" y="75"/>
                  </a:lnTo>
                  <a:lnTo>
                    <a:pt x="14" y="75"/>
                  </a:lnTo>
                  <a:lnTo>
                    <a:pt x="14" y="75"/>
                  </a:lnTo>
                  <a:lnTo>
                    <a:pt x="11" y="75"/>
                  </a:lnTo>
                  <a:lnTo>
                    <a:pt x="7" y="71"/>
                  </a:lnTo>
                  <a:lnTo>
                    <a:pt x="0" y="67"/>
                  </a:lnTo>
                  <a:lnTo>
                    <a:pt x="0" y="71"/>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21" name="Freeform 118"/>
            <p:cNvSpPr/>
            <p:nvPr/>
          </p:nvSpPr>
          <p:spPr bwMode="auto">
            <a:xfrm>
              <a:off x="3931478" y="2851738"/>
              <a:ext cx="137670" cy="91351"/>
            </a:xfrm>
            <a:custGeom>
              <a:avLst/>
              <a:gdLst>
                <a:gd name="T0" fmla="*/ 18 w 107"/>
                <a:gd name="T1" fmla="*/ 8 h 71"/>
                <a:gd name="T2" fmla="*/ 26 w 107"/>
                <a:gd name="T3" fmla="*/ 4 h 71"/>
                <a:gd name="T4" fmla="*/ 40 w 107"/>
                <a:gd name="T5" fmla="*/ 0 h 71"/>
                <a:gd name="T6" fmla="*/ 51 w 107"/>
                <a:gd name="T7" fmla="*/ 0 h 71"/>
                <a:gd name="T8" fmla="*/ 59 w 107"/>
                <a:gd name="T9" fmla="*/ 8 h 71"/>
                <a:gd name="T10" fmla="*/ 63 w 107"/>
                <a:gd name="T11" fmla="*/ 8 h 71"/>
                <a:gd name="T12" fmla="*/ 66 w 107"/>
                <a:gd name="T13" fmla="*/ 8 h 71"/>
                <a:gd name="T14" fmla="*/ 70 w 107"/>
                <a:gd name="T15" fmla="*/ 8 h 71"/>
                <a:gd name="T16" fmla="*/ 74 w 107"/>
                <a:gd name="T17" fmla="*/ 15 h 71"/>
                <a:gd name="T18" fmla="*/ 77 w 107"/>
                <a:gd name="T19" fmla="*/ 19 h 71"/>
                <a:gd name="T20" fmla="*/ 81 w 107"/>
                <a:gd name="T21" fmla="*/ 22 h 71"/>
                <a:gd name="T22" fmla="*/ 88 w 107"/>
                <a:gd name="T23" fmla="*/ 30 h 71"/>
                <a:gd name="T24" fmla="*/ 88 w 107"/>
                <a:gd name="T25" fmla="*/ 34 h 71"/>
                <a:gd name="T26" fmla="*/ 88 w 107"/>
                <a:gd name="T27" fmla="*/ 41 h 71"/>
                <a:gd name="T28" fmla="*/ 92 w 107"/>
                <a:gd name="T29" fmla="*/ 45 h 71"/>
                <a:gd name="T30" fmla="*/ 96 w 107"/>
                <a:gd name="T31" fmla="*/ 52 h 71"/>
                <a:gd name="T32" fmla="*/ 100 w 107"/>
                <a:gd name="T33" fmla="*/ 52 h 71"/>
                <a:gd name="T34" fmla="*/ 103 w 107"/>
                <a:gd name="T35" fmla="*/ 56 h 71"/>
                <a:gd name="T36" fmla="*/ 103 w 107"/>
                <a:gd name="T37" fmla="*/ 59 h 71"/>
                <a:gd name="T38" fmla="*/ 107 w 107"/>
                <a:gd name="T39" fmla="*/ 63 h 71"/>
                <a:gd name="T40" fmla="*/ 107 w 107"/>
                <a:gd name="T41" fmla="*/ 71 h 71"/>
                <a:gd name="T42" fmla="*/ 103 w 107"/>
                <a:gd name="T43" fmla="*/ 67 h 71"/>
                <a:gd name="T44" fmla="*/ 96 w 107"/>
                <a:gd name="T45" fmla="*/ 63 h 71"/>
                <a:gd name="T46" fmla="*/ 88 w 107"/>
                <a:gd name="T47" fmla="*/ 63 h 71"/>
                <a:gd name="T48" fmla="*/ 81 w 107"/>
                <a:gd name="T49" fmla="*/ 63 h 71"/>
                <a:gd name="T50" fmla="*/ 63 w 107"/>
                <a:gd name="T51" fmla="*/ 59 h 71"/>
                <a:gd name="T52" fmla="*/ 63 w 107"/>
                <a:gd name="T53" fmla="*/ 59 h 71"/>
                <a:gd name="T54" fmla="*/ 40 w 107"/>
                <a:gd name="T55" fmla="*/ 59 h 71"/>
                <a:gd name="T56" fmla="*/ 33 w 107"/>
                <a:gd name="T57" fmla="*/ 63 h 71"/>
                <a:gd name="T58" fmla="*/ 18 w 107"/>
                <a:gd name="T59" fmla="*/ 67 h 71"/>
                <a:gd name="T60" fmla="*/ 14 w 107"/>
                <a:gd name="T61" fmla="*/ 63 h 71"/>
                <a:gd name="T62" fmla="*/ 14 w 107"/>
                <a:gd name="T63" fmla="*/ 63 h 71"/>
                <a:gd name="T64" fmla="*/ 18 w 107"/>
                <a:gd name="T65" fmla="*/ 59 h 71"/>
                <a:gd name="T66" fmla="*/ 11 w 107"/>
                <a:gd name="T67" fmla="*/ 59 h 71"/>
                <a:gd name="T68" fmla="*/ 11 w 107"/>
                <a:gd name="T69" fmla="*/ 59 h 71"/>
                <a:gd name="T70" fmla="*/ 14 w 107"/>
                <a:gd name="T71" fmla="*/ 52 h 71"/>
                <a:gd name="T72" fmla="*/ 26 w 107"/>
                <a:gd name="T73" fmla="*/ 48 h 71"/>
                <a:gd name="T74" fmla="*/ 33 w 107"/>
                <a:gd name="T75" fmla="*/ 48 h 71"/>
                <a:gd name="T76" fmla="*/ 37 w 107"/>
                <a:gd name="T77" fmla="*/ 48 h 71"/>
                <a:gd name="T78" fmla="*/ 40 w 107"/>
                <a:gd name="T79" fmla="*/ 45 h 71"/>
                <a:gd name="T80" fmla="*/ 48 w 107"/>
                <a:gd name="T81" fmla="*/ 48 h 71"/>
                <a:gd name="T82" fmla="*/ 55 w 107"/>
                <a:gd name="T83" fmla="*/ 52 h 71"/>
                <a:gd name="T84" fmla="*/ 63 w 107"/>
                <a:gd name="T85" fmla="*/ 48 h 71"/>
                <a:gd name="T86" fmla="*/ 59 w 107"/>
                <a:gd name="T87" fmla="*/ 48 h 71"/>
                <a:gd name="T88" fmla="*/ 48 w 107"/>
                <a:gd name="T89" fmla="*/ 45 h 71"/>
                <a:gd name="T90" fmla="*/ 40 w 107"/>
                <a:gd name="T91" fmla="*/ 41 h 71"/>
                <a:gd name="T92" fmla="*/ 33 w 107"/>
                <a:gd name="T93" fmla="*/ 41 h 71"/>
                <a:gd name="T94" fmla="*/ 22 w 107"/>
                <a:gd name="T95" fmla="*/ 45 h 71"/>
                <a:gd name="T96" fmla="*/ 14 w 107"/>
                <a:gd name="T97" fmla="*/ 48 h 71"/>
                <a:gd name="T98" fmla="*/ 14 w 107"/>
                <a:gd name="T99" fmla="*/ 45 h 71"/>
                <a:gd name="T100" fmla="*/ 14 w 107"/>
                <a:gd name="T101" fmla="*/ 41 h 71"/>
                <a:gd name="T102" fmla="*/ 11 w 107"/>
                <a:gd name="T103" fmla="*/ 37 h 71"/>
                <a:gd name="T104" fmla="*/ 0 w 107"/>
                <a:gd name="T105" fmla="*/ 30 h 71"/>
                <a:gd name="T106" fmla="*/ 14 w 107"/>
                <a:gd name="T107" fmla="*/ 1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7" h="71">
                  <a:moveTo>
                    <a:pt x="14" y="8"/>
                  </a:moveTo>
                  <a:lnTo>
                    <a:pt x="18" y="8"/>
                  </a:lnTo>
                  <a:lnTo>
                    <a:pt x="22" y="8"/>
                  </a:lnTo>
                  <a:lnTo>
                    <a:pt x="26" y="4"/>
                  </a:lnTo>
                  <a:lnTo>
                    <a:pt x="33" y="0"/>
                  </a:lnTo>
                  <a:lnTo>
                    <a:pt x="40" y="0"/>
                  </a:lnTo>
                  <a:lnTo>
                    <a:pt x="44" y="0"/>
                  </a:lnTo>
                  <a:lnTo>
                    <a:pt x="51" y="0"/>
                  </a:lnTo>
                  <a:lnTo>
                    <a:pt x="55" y="4"/>
                  </a:lnTo>
                  <a:lnTo>
                    <a:pt x="59" y="8"/>
                  </a:lnTo>
                  <a:lnTo>
                    <a:pt x="59" y="8"/>
                  </a:lnTo>
                  <a:lnTo>
                    <a:pt x="63" y="8"/>
                  </a:lnTo>
                  <a:lnTo>
                    <a:pt x="66" y="8"/>
                  </a:lnTo>
                  <a:lnTo>
                    <a:pt x="66" y="8"/>
                  </a:lnTo>
                  <a:lnTo>
                    <a:pt x="70" y="8"/>
                  </a:lnTo>
                  <a:lnTo>
                    <a:pt x="70" y="8"/>
                  </a:lnTo>
                  <a:lnTo>
                    <a:pt x="70" y="11"/>
                  </a:lnTo>
                  <a:lnTo>
                    <a:pt x="74" y="15"/>
                  </a:lnTo>
                  <a:lnTo>
                    <a:pt x="74" y="19"/>
                  </a:lnTo>
                  <a:lnTo>
                    <a:pt x="77" y="19"/>
                  </a:lnTo>
                  <a:lnTo>
                    <a:pt x="77" y="22"/>
                  </a:lnTo>
                  <a:lnTo>
                    <a:pt x="81" y="22"/>
                  </a:lnTo>
                  <a:lnTo>
                    <a:pt x="85" y="26"/>
                  </a:lnTo>
                  <a:lnTo>
                    <a:pt x="88" y="30"/>
                  </a:lnTo>
                  <a:lnTo>
                    <a:pt x="88" y="30"/>
                  </a:lnTo>
                  <a:lnTo>
                    <a:pt x="88" y="34"/>
                  </a:lnTo>
                  <a:lnTo>
                    <a:pt x="88" y="34"/>
                  </a:lnTo>
                  <a:lnTo>
                    <a:pt x="88" y="41"/>
                  </a:lnTo>
                  <a:lnTo>
                    <a:pt x="88" y="45"/>
                  </a:lnTo>
                  <a:lnTo>
                    <a:pt x="92" y="45"/>
                  </a:lnTo>
                  <a:lnTo>
                    <a:pt x="96" y="48"/>
                  </a:lnTo>
                  <a:lnTo>
                    <a:pt x="96" y="52"/>
                  </a:lnTo>
                  <a:lnTo>
                    <a:pt x="100" y="52"/>
                  </a:lnTo>
                  <a:lnTo>
                    <a:pt x="100" y="52"/>
                  </a:lnTo>
                  <a:lnTo>
                    <a:pt x="100" y="56"/>
                  </a:lnTo>
                  <a:lnTo>
                    <a:pt x="103" y="56"/>
                  </a:lnTo>
                  <a:lnTo>
                    <a:pt x="103" y="59"/>
                  </a:lnTo>
                  <a:lnTo>
                    <a:pt x="103" y="59"/>
                  </a:lnTo>
                  <a:lnTo>
                    <a:pt x="103" y="63"/>
                  </a:lnTo>
                  <a:lnTo>
                    <a:pt x="107" y="63"/>
                  </a:lnTo>
                  <a:lnTo>
                    <a:pt x="107" y="67"/>
                  </a:lnTo>
                  <a:lnTo>
                    <a:pt x="107" y="71"/>
                  </a:lnTo>
                  <a:lnTo>
                    <a:pt x="107" y="67"/>
                  </a:lnTo>
                  <a:lnTo>
                    <a:pt x="103" y="67"/>
                  </a:lnTo>
                  <a:lnTo>
                    <a:pt x="100" y="67"/>
                  </a:lnTo>
                  <a:lnTo>
                    <a:pt x="96" y="63"/>
                  </a:lnTo>
                  <a:lnTo>
                    <a:pt x="96" y="67"/>
                  </a:lnTo>
                  <a:lnTo>
                    <a:pt x="88" y="63"/>
                  </a:lnTo>
                  <a:lnTo>
                    <a:pt x="85" y="63"/>
                  </a:lnTo>
                  <a:lnTo>
                    <a:pt x="81" y="63"/>
                  </a:lnTo>
                  <a:lnTo>
                    <a:pt x="74" y="59"/>
                  </a:lnTo>
                  <a:lnTo>
                    <a:pt x="63" y="59"/>
                  </a:lnTo>
                  <a:lnTo>
                    <a:pt x="63" y="59"/>
                  </a:lnTo>
                  <a:lnTo>
                    <a:pt x="63" y="59"/>
                  </a:lnTo>
                  <a:lnTo>
                    <a:pt x="55" y="59"/>
                  </a:lnTo>
                  <a:lnTo>
                    <a:pt x="40" y="59"/>
                  </a:lnTo>
                  <a:lnTo>
                    <a:pt x="37" y="59"/>
                  </a:lnTo>
                  <a:lnTo>
                    <a:pt x="33" y="63"/>
                  </a:lnTo>
                  <a:lnTo>
                    <a:pt x="22" y="63"/>
                  </a:lnTo>
                  <a:lnTo>
                    <a:pt x="18" y="67"/>
                  </a:lnTo>
                  <a:lnTo>
                    <a:pt x="14" y="67"/>
                  </a:lnTo>
                  <a:lnTo>
                    <a:pt x="14" y="63"/>
                  </a:lnTo>
                  <a:lnTo>
                    <a:pt x="11" y="59"/>
                  </a:lnTo>
                  <a:lnTo>
                    <a:pt x="14" y="63"/>
                  </a:lnTo>
                  <a:lnTo>
                    <a:pt x="14" y="63"/>
                  </a:lnTo>
                  <a:lnTo>
                    <a:pt x="18" y="59"/>
                  </a:lnTo>
                  <a:lnTo>
                    <a:pt x="14" y="59"/>
                  </a:lnTo>
                  <a:lnTo>
                    <a:pt x="11" y="59"/>
                  </a:lnTo>
                  <a:lnTo>
                    <a:pt x="11" y="59"/>
                  </a:lnTo>
                  <a:lnTo>
                    <a:pt x="11" y="59"/>
                  </a:lnTo>
                  <a:lnTo>
                    <a:pt x="11" y="56"/>
                  </a:lnTo>
                  <a:lnTo>
                    <a:pt x="14" y="52"/>
                  </a:lnTo>
                  <a:lnTo>
                    <a:pt x="22" y="52"/>
                  </a:lnTo>
                  <a:lnTo>
                    <a:pt x="26" y="48"/>
                  </a:lnTo>
                  <a:lnTo>
                    <a:pt x="29" y="48"/>
                  </a:lnTo>
                  <a:lnTo>
                    <a:pt x="33" y="48"/>
                  </a:lnTo>
                  <a:lnTo>
                    <a:pt x="33" y="48"/>
                  </a:lnTo>
                  <a:lnTo>
                    <a:pt x="37" y="48"/>
                  </a:lnTo>
                  <a:lnTo>
                    <a:pt x="37" y="48"/>
                  </a:lnTo>
                  <a:lnTo>
                    <a:pt x="40" y="45"/>
                  </a:lnTo>
                  <a:lnTo>
                    <a:pt x="44" y="48"/>
                  </a:lnTo>
                  <a:lnTo>
                    <a:pt x="48" y="48"/>
                  </a:lnTo>
                  <a:lnTo>
                    <a:pt x="51" y="48"/>
                  </a:lnTo>
                  <a:lnTo>
                    <a:pt x="55" y="52"/>
                  </a:lnTo>
                  <a:lnTo>
                    <a:pt x="59" y="52"/>
                  </a:lnTo>
                  <a:lnTo>
                    <a:pt x="63" y="48"/>
                  </a:lnTo>
                  <a:lnTo>
                    <a:pt x="59" y="48"/>
                  </a:lnTo>
                  <a:lnTo>
                    <a:pt x="59" y="48"/>
                  </a:lnTo>
                  <a:lnTo>
                    <a:pt x="51" y="45"/>
                  </a:lnTo>
                  <a:lnTo>
                    <a:pt x="48" y="45"/>
                  </a:lnTo>
                  <a:lnTo>
                    <a:pt x="44" y="41"/>
                  </a:lnTo>
                  <a:lnTo>
                    <a:pt x="40" y="41"/>
                  </a:lnTo>
                  <a:lnTo>
                    <a:pt x="37" y="41"/>
                  </a:lnTo>
                  <a:lnTo>
                    <a:pt x="33" y="41"/>
                  </a:lnTo>
                  <a:lnTo>
                    <a:pt x="26" y="45"/>
                  </a:lnTo>
                  <a:lnTo>
                    <a:pt x="22" y="45"/>
                  </a:lnTo>
                  <a:lnTo>
                    <a:pt x="22" y="48"/>
                  </a:lnTo>
                  <a:lnTo>
                    <a:pt x="14" y="48"/>
                  </a:lnTo>
                  <a:lnTo>
                    <a:pt x="14" y="45"/>
                  </a:lnTo>
                  <a:lnTo>
                    <a:pt x="14" y="45"/>
                  </a:lnTo>
                  <a:lnTo>
                    <a:pt x="11" y="41"/>
                  </a:lnTo>
                  <a:lnTo>
                    <a:pt x="14" y="41"/>
                  </a:lnTo>
                  <a:lnTo>
                    <a:pt x="14" y="37"/>
                  </a:lnTo>
                  <a:lnTo>
                    <a:pt x="11" y="37"/>
                  </a:lnTo>
                  <a:lnTo>
                    <a:pt x="7" y="34"/>
                  </a:lnTo>
                  <a:lnTo>
                    <a:pt x="0" y="30"/>
                  </a:lnTo>
                  <a:lnTo>
                    <a:pt x="11" y="19"/>
                  </a:lnTo>
                  <a:lnTo>
                    <a:pt x="14" y="11"/>
                  </a:lnTo>
                  <a:lnTo>
                    <a:pt x="14" y="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22" name="Freeform 119"/>
            <p:cNvSpPr/>
            <p:nvPr/>
          </p:nvSpPr>
          <p:spPr bwMode="auto">
            <a:xfrm>
              <a:off x="3945629" y="2904490"/>
              <a:ext cx="66905" cy="19300"/>
            </a:xfrm>
            <a:custGeom>
              <a:avLst/>
              <a:gdLst>
                <a:gd name="T0" fmla="*/ 0 w 52"/>
                <a:gd name="T1" fmla="*/ 15 h 15"/>
                <a:gd name="T2" fmla="*/ 3 w 52"/>
                <a:gd name="T3" fmla="*/ 11 h 15"/>
                <a:gd name="T4" fmla="*/ 11 w 52"/>
                <a:gd name="T5" fmla="*/ 11 h 15"/>
                <a:gd name="T6" fmla="*/ 15 w 52"/>
                <a:gd name="T7" fmla="*/ 7 h 15"/>
                <a:gd name="T8" fmla="*/ 18 w 52"/>
                <a:gd name="T9" fmla="*/ 7 h 15"/>
                <a:gd name="T10" fmla="*/ 22 w 52"/>
                <a:gd name="T11" fmla="*/ 7 h 15"/>
                <a:gd name="T12" fmla="*/ 22 w 52"/>
                <a:gd name="T13" fmla="*/ 7 h 15"/>
                <a:gd name="T14" fmla="*/ 26 w 52"/>
                <a:gd name="T15" fmla="*/ 7 h 15"/>
                <a:gd name="T16" fmla="*/ 26 w 52"/>
                <a:gd name="T17" fmla="*/ 7 h 15"/>
                <a:gd name="T18" fmla="*/ 29 w 52"/>
                <a:gd name="T19" fmla="*/ 4 h 15"/>
                <a:gd name="T20" fmla="*/ 33 w 52"/>
                <a:gd name="T21" fmla="*/ 7 h 15"/>
                <a:gd name="T22" fmla="*/ 37 w 52"/>
                <a:gd name="T23" fmla="*/ 7 h 15"/>
                <a:gd name="T24" fmla="*/ 40 w 52"/>
                <a:gd name="T25" fmla="*/ 7 h 15"/>
                <a:gd name="T26" fmla="*/ 44 w 52"/>
                <a:gd name="T27" fmla="*/ 11 h 15"/>
                <a:gd name="T28" fmla="*/ 48 w 52"/>
                <a:gd name="T29" fmla="*/ 11 h 15"/>
                <a:gd name="T30" fmla="*/ 52 w 52"/>
                <a:gd name="T31" fmla="*/ 7 h 15"/>
                <a:gd name="T32" fmla="*/ 48 w 52"/>
                <a:gd name="T33" fmla="*/ 7 h 15"/>
                <a:gd name="T34" fmla="*/ 48 w 52"/>
                <a:gd name="T35" fmla="*/ 7 h 15"/>
                <a:gd name="T36" fmla="*/ 40 w 52"/>
                <a:gd name="T37" fmla="*/ 4 h 15"/>
                <a:gd name="T38" fmla="*/ 37 w 52"/>
                <a:gd name="T39" fmla="*/ 4 h 15"/>
                <a:gd name="T40" fmla="*/ 33 w 52"/>
                <a:gd name="T41" fmla="*/ 0 h 15"/>
                <a:gd name="T42" fmla="*/ 29 w 52"/>
                <a:gd name="T43" fmla="*/ 0 h 15"/>
                <a:gd name="T44" fmla="*/ 26 w 52"/>
                <a:gd name="T45" fmla="*/ 0 h 15"/>
                <a:gd name="T46" fmla="*/ 22 w 52"/>
                <a:gd name="T47" fmla="*/ 0 h 15"/>
                <a:gd name="T48" fmla="*/ 15 w 52"/>
                <a:gd name="T49" fmla="*/ 4 h 15"/>
                <a:gd name="T50" fmla="*/ 11 w 52"/>
                <a:gd name="T51" fmla="*/ 4 h 15"/>
                <a:gd name="T52" fmla="*/ 11 w 52"/>
                <a:gd name="T53" fmla="*/ 7 h 15"/>
                <a:gd name="T54" fmla="*/ 3 w 52"/>
                <a:gd name="T55" fmla="*/ 7 h 15"/>
                <a:gd name="T56" fmla="*/ 3 w 52"/>
                <a:gd name="T57" fmla="*/ 7 h 15"/>
                <a:gd name="T58" fmla="*/ 7 w 52"/>
                <a:gd name="T59" fmla="*/ 11 h 15"/>
                <a:gd name="T60" fmla="*/ 11 w 52"/>
                <a:gd name="T61" fmla="*/ 7 h 15"/>
                <a:gd name="T62" fmla="*/ 7 w 52"/>
                <a:gd name="T63" fmla="*/ 11 h 15"/>
                <a:gd name="T64" fmla="*/ 3 w 52"/>
                <a:gd name="T65" fmla="*/ 11 h 15"/>
                <a:gd name="T66" fmla="*/ 0 w 52"/>
                <a:gd name="T67" fmla="*/ 7 h 15"/>
                <a:gd name="T68" fmla="*/ 0 w 52"/>
                <a:gd name="T69" fmla="*/ 11 h 15"/>
                <a:gd name="T70" fmla="*/ 0 w 52"/>
                <a:gd name="T71" fmla="*/ 11 h 15"/>
                <a:gd name="T72" fmla="*/ 0 w 52"/>
                <a:gd name="T7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2" h="15">
                  <a:moveTo>
                    <a:pt x="0" y="15"/>
                  </a:moveTo>
                  <a:lnTo>
                    <a:pt x="3" y="11"/>
                  </a:lnTo>
                  <a:lnTo>
                    <a:pt x="11" y="11"/>
                  </a:lnTo>
                  <a:lnTo>
                    <a:pt x="15" y="7"/>
                  </a:lnTo>
                  <a:lnTo>
                    <a:pt x="18" y="7"/>
                  </a:lnTo>
                  <a:lnTo>
                    <a:pt x="22" y="7"/>
                  </a:lnTo>
                  <a:lnTo>
                    <a:pt x="22" y="7"/>
                  </a:lnTo>
                  <a:lnTo>
                    <a:pt x="26" y="7"/>
                  </a:lnTo>
                  <a:lnTo>
                    <a:pt x="26" y="7"/>
                  </a:lnTo>
                  <a:lnTo>
                    <a:pt x="29" y="4"/>
                  </a:lnTo>
                  <a:lnTo>
                    <a:pt x="33" y="7"/>
                  </a:lnTo>
                  <a:lnTo>
                    <a:pt x="37" y="7"/>
                  </a:lnTo>
                  <a:lnTo>
                    <a:pt x="40" y="7"/>
                  </a:lnTo>
                  <a:lnTo>
                    <a:pt x="44" y="11"/>
                  </a:lnTo>
                  <a:lnTo>
                    <a:pt x="48" y="11"/>
                  </a:lnTo>
                  <a:lnTo>
                    <a:pt x="52" y="7"/>
                  </a:lnTo>
                  <a:lnTo>
                    <a:pt x="48" y="7"/>
                  </a:lnTo>
                  <a:lnTo>
                    <a:pt x="48" y="7"/>
                  </a:lnTo>
                  <a:lnTo>
                    <a:pt x="40" y="4"/>
                  </a:lnTo>
                  <a:lnTo>
                    <a:pt x="37" y="4"/>
                  </a:lnTo>
                  <a:lnTo>
                    <a:pt x="33" y="0"/>
                  </a:lnTo>
                  <a:lnTo>
                    <a:pt x="29" y="0"/>
                  </a:lnTo>
                  <a:lnTo>
                    <a:pt x="26" y="0"/>
                  </a:lnTo>
                  <a:lnTo>
                    <a:pt x="22" y="0"/>
                  </a:lnTo>
                  <a:lnTo>
                    <a:pt x="15" y="4"/>
                  </a:lnTo>
                  <a:lnTo>
                    <a:pt x="11" y="4"/>
                  </a:lnTo>
                  <a:lnTo>
                    <a:pt x="11" y="7"/>
                  </a:lnTo>
                  <a:lnTo>
                    <a:pt x="3" y="7"/>
                  </a:lnTo>
                  <a:lnTo>
                    <a:pt x="3" y="7"/>
                  </a:lnTo>
                  <a:lnTo>
                    <a:pt x="7" y="11"/>
                  </a:lnTo>
                  <a:lnTo>
                    <a:pt x="11" y="7"/>
                  </a:lnTo>
                  <a:lnTo>
                    <a:pt x="7" y="11"/>
                  </a:lnTo>
                  <a:lnTo>
                    <a:pt x="3" y="11"/>
                  </a:lnTo>
                  <a:lnTo>
                    <a:pt x="0" y="7"/>
                  </a:lnTo>
                  <a:lnTo>
                    <a:pt x="0" y="11"/>
                  </a:lnTo>
                  <a:lnTo>
                    <a:pt x="0" y="11"/>
                  </a:lnTo>
                  <a:lnTo>
                    <a:pt x="0" y="1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23" name="Freeform 120"/>
            <p:cNvSpPr/>
            <p:nvPr/>
          </p:nvSpPr>
          <p:spPr bwMode="auto">
            <a:xfrm>
              <a:off x="3949489" y="2927649"/>
              <a:ext cx="63045" cy="33452"/>
            </a:xfrm>
            <a:custGeom>
              <a:avLst/>
              <a:gdLst>
                <a:gd name="T0" fmla="*/ 0 w 49"/>
                <a:gd name="T1" fmla="*/ 8 h 26"/>
                <a:gd name="T2" fmla="*/ 4 w 49"/>
                <a:gd name="T3" fmla="*/ 8 h 26"/>
                <a:gd name="T4" fmla="*/ 8 w 49"/>
                <a:gd name="T5" fmla="*/ 4 h 26"/>
                <a:gd name="T6" fmla="*/ 19 w 49"/>
                <a:gd name="T7" fmla="*/ 4 h 26"/>
                <a:gd name="T8" fmla="*/ 23 w 49"/>
                <a:gd name="T9" fmla="*/ 0 h 26"/>
                <a:gd name="T10" fmla="*/ 26 w 49"/>
                <a:gd name="T11" fmla="*/ 0 h 26"/>
                <a:gd name="T12" fmla="*/ 41 w 49"/>
                <a:gd name="T13" fmla="*/ 0 h 26"/>
                <a:gd name="T14" fmla="*/ 49 w 49"/>
                <a:gd name="T15" fmla="*/ 0 h 26"/>
                <a:gd name="T16" fmla="*/ 49 w 49"/>
                <a:gd name="T17" fmla="*/ 4 h 26"/>
                <a:gd name="T18" fmla="*/ 49 w 49"/>
                <a:gd name="T19" fmla="*/ 8 h 26"/>
                <a:gd name="T20" fmla="*/ 49 w 49"/>
                <a:gd name="T21" fmla="*/ 12 h 26"/>
                <a:gd name="T22" fmla="*/ 49 w 49"/>
                <a:gd name="T23" fmla="*/ 15 h 26"/>
                <a:gd name="T24" fmla="*/ 49 w 49"/>
                <a:gd name="T25" fmla="*/ 19 h 26"/>
                <a:gd name="T26" fmla="*/ 45 w 49"/>
                <a:gd name="T27" fmla="*/ 19 h 26"/>
                <a:gd name="T28" fmla="*/ 41 w 49"/>
                <a:gd name="T29" fmla="*/ 19 h 26"/>
                <a:gd name="T30" fmla="*/ 37 w 49"/>
                <a:gd name="T31" fmla="*/ 23 h 26"/>
                <a:gd name="T32" fmla="*/ 34 w 49"/>
                <a:gd name="T33" fmla="*/ 23 h 26"/>
                <a:gd name="T34" fmla="*/ 30 w 49"/>
                <a:gd name="T35" fmla="*/ 26 h 26"/>
                <a:gd name="T36" fmla="*/ 26 w 49"/>
                <a:gd name="T37" fmla="*/ 26 h 26"/>
                <a:gd name="T38" fmla="*/ 26 w 49"/>
                <a:gd name="T39" fmla="*/ 26 h 26"/>
                <a:gd name="T40" fmla="*/ 26 w 49"/>
                <a:gd name="T41" fmla="*/ 23 h 26"/>
                <a:gd name="T42" fmla="*/ 19 w 49"/>
                <a:gd name="T43" fmla="*/ 26 h 26"/>
                <a:gd name="T44" fmla="*/ 23 w 49"/>
                <a:gd name="T45" fmla="*/ 23 h 26"/>
                <a:gd name="T46" fmla="*/ 23 w 49"/>
                <a:gd name="T47" fmla="*/ 23 h 26"/>
                <a:gd name="T48" fmla="*/ 23 w 49"/>
                <a:gd name="T49" fmla="*/ 19 h 26"/>
                <a:gd name="T50" fmla="*/ 19 w 49"/>
                <a:gd name="T51" fmla="*/ 19 h 26"/>
                <a:gd name="T52" fmla="*/ 19 w 49"/>
                <a:gd name="T53" fmla="*/ 19 h 26"/>
                <a:gd name="T54" fmla="*/ 15 w 49"/>
                <a:gd name="T55" fmla="*/ 15 h 26"/>
                <a:gd name="T56" fmla="*/ 26 w 49"/>
                <a:gd name="T57" fmla="*/ 15 h 26"/>
                <a:gd name="T58" fmla="*/ 26 w 49"/>
                <a:gd name="T59" fmla="*/ 15 h 26"/>
                <a:gd name="T60" fmla="*/ 23 w 49"/>
                <a:gd name="T61" fmla="*/ 15 h 26"/>
                <a:gd name="T62" fmla="*/ 19 w 49"/>
                <a:gd name="T63" fmla="*/ 15 h 26"/>
                <a:gd name="T64" fmla="*/ 15 w 49"/>
                <a:gd name="T65" fmla="*/ 15 h 26"/>
                <a:gd name="T66" fmla="*/ 12 w 49"/>
                <a:gd name="T67" fmla="*/ 15 h 26"/>
                <a:gd name="T68" fmla="*/ 12 w 49"/>
                <a:gd name="T69" fmla="*/ 15 h 26"/>
                <a:gd name="T70" fmla="*/ 8 w 49"/>
                <a:gd name="T71" fmla="*/ 15 h 26"/>
                <a:gd name="T72" fmla="*/ 4 w 49"/>
                <a:gd name="T73" fmla="*/ 12 h 26"/>
                <a:gd name="T74" fmla="*/ 8 w 49"/>
                <a:gd name="T75" fmla="*/ 8 h 26"/>
                <a:gd name="T76" fmla="*/ 4 w 49"/>
                <a:gd name="T77" fmla="*/ 8 h 26"/>
                <a:gd name="T78" fmla="*/ 0 w 49"/>
                <a:gd name="T79" fmla="*/ 8 h 26"/>
                <a:gd name="T80" fmla="*/ 0 w 49"/>
                <a:gd name="T81" fmla="*/ 8 h 26"/>
                <a:gd name="T82" fmla="*/ 0 w 49"/>
                <a:gd name="T83" fmla="*/ 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26">
                  <a:moveTo>
                    <a:pt x="0" y="8"/>
                  </a:moveTo>
                  <a:lnTo>
                    <a:pt x="4" y="8"/>
                  </a:lnTo>
                  <a:lnTo>
                    <a:pt x="8" y="4"/>
                  </a:lnTo>
                  <a:lnTo>
                    <a:pt x="19" y="4"/>
                  </a:lnTo>
                  <a:lnTo>
                    <a:pt x="23" y="0"/>
                  </a:lnTo>
                  <a:lnTo>
                    <a:pt x="26" y="0"/>
                  </a:lnTo>
                  <a:lnTo>
                    <a:pt x="41" y="0"/>
                  </a:lnTo>
                  <a:lnTo>
                    <a:pt x="49" y="0"/>
                  </a:lnTo>
                  <a:lnTo>
                    <a:pt x="49" y="4"/>
                  </a:lnTo>
                  <a:lnTo>
                    <a:pt x="49" y="8"/>
                  </a:lnTo>
                  <a:lnTo>
                    <a:pt x="49" y="12"/>
                  </a:lnTo>
                  <a:lnTo>
                    <a:pt x="49" y="15"/>
                  </a:lnTo>
                  <a:lnTo>
                    <a:pt x="49" y="19"/>
                  </a:lnTo>
                  <a:lnTo>
                    <a:pt x="45" y="19"/>
                  </a:lnTo>
                  <a:lnTo>
                    <a:pt x="41" y="19"/>
                  </a:lnTo>
                  <a:lnTo>
                    <a:pt x="37" y="23"/>
                  </a:lnTo>
                  <a:lnTo>
                    <a:pt x="34" y="23"/>
                  </a:lnTo>
                  <a:lnTo>
                    <a:pt x="30" y="26"/>
                  </a:lnTo>
                  <a:lnTo>
                    <a:pt x="26" y="26"/>
                  </a:lnTo>
                  <a:lnTo>
                    <a:pt x="26" y="26"/>
                  </a:lnTo>
                  <a:lnTo>
                    <a:pt x="26" y="23"/>
                  </a:lnTo>
                  <a:lnTo>
                    <a:pt x="19" y="26"/>
                  </a:lnTo>
                  <a:lnTo>
                    <a:pt x="23" y="23"/>
                  </a:lnTo>
                  <a:lnTo>
                    <a:pt x="23" y="23"/>
                  </a:lnTo>
                  <a:lnTo>
                    <a:pt x="23" y="19"/>
                  </a:lnTo>
                  <a:lnTo>
                    <a:pt x="19" y="19"/>
                  </a:lnTo>
                  <a:lnTo>
                    <a:pt x="19" y="19"/>
                  </a:lnTo>
                  <a:lnTo>
                    <a:pt x="15" y="15"/>
                  </a:lnTo>
                  <a:lnTo>
                    <a:pt x="26" y="15"/>
                  </a:lnTo>
                  <a:lnTo>
                    <a:pt x="26" y="15"/>
                  </a:lnTo>
                  <a:lnTo>
                    <a:pt x="23" y="15"/>
                  </a:lnTo>
                  <a:lnTo>
                    <a:pt x="19" y="15"/>
                  </a:lnTo>
                  <a:lnTo>
                    <a:pt x="15" y="15"/>
                  </a:lnTo>
                  <a:lnTo>
                    <a:pt x="12" y="15"/>
                  </a:lnTo>
                  <a:lnTo>
                    <a:pt x="12" y="15"/>
                  </a:lnTo>
                  <a:lnTo>
                    <a:pt x="8" y="15"/>
                  </a:lnTo>
                  <a:lnTo>
                    <a:pt x="4" y="12"/>
                  </a:lnTo>
                  <a:lnTo>
                    <a:pt x="8" y="8"/>
                  </a:lnTo>
                  <a:lnTo>
                    <a:pt x="4" y="8"/>
                  </a:lnTo>
                  <a:lnTo>
                    <a:pt x="0" y="8"/>
                  </a:lnTo>
                  <a:lnTo>
                    <a:pt x="0" y="8"/>
                  </a:lnTo>
                  <a:lnTo>
                    <a:pt x="0" y="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24" name="Freeform 121"/>
            <p:cNvSpPr/>
            <p:nvPr/>
          </p:nvSpPr>
          <p:spPr bwMode="auto">
            <a:xfrm>
              <a:off x="3988089" y="2927649"/>
              <a:ext cx="153109" cy="133810"/>
            </a:xfrm>
            <a:custGeom>
              <a:avLst/>
              <a:gdLst>
                <a:gd name="T0" fmla="*/ 4 w 119"/>
                <a:gd name="T1" fmla="*/ 23 h 104"/>
                <a:gd name="T2" fmla="*/ 11 w 119"/>
                <a:gd name="T3" fmla="*/ 19 h 104"/>
                <a:gd name="T4" fmla="*/ 19 w 119"/>
                <a:gd name="T5" fmla="*/ 19 h 104"/>
                <a:gd name="T6" fmla="*/ 19 w 119"/>
                <a:gd name="T7" fmla="*/ 12 h 104"/>
                <a:gd name="T8" fmla="*/ 19 w 119"/>
                <a:gd name="T9" fmla="*/ 4 h 104"/>
                <a:gd name="T10" fmla="*/ 19 w 119"/>
                <a:gd name="T11" fmla="*/ 0 h 104"/>
                <a:gd name="T12" fmla="*/ 37 w 119"/>
                <a:gd name="T13" fmla="*/ 4 h 104"/>
                <a:gd name="T14" fmla="*/ 44 w 119"/>
                <a:gd name="T15" fmla="*/ 4 h 104"/>
                <a:gd name="T16" fmla="*/ 52 w 119"/>
                <a:gd name="T17" fmla="*/ 4 h 104"/>
                <a:gd name="T18" fmla="*/ 59 w 119"/>
                <a:gd name="T19" fmla="*/ 8 h 104"/>
                <a:gd name="T20" fmla="*/ 63 w 119"/>
                <a:gd name="T21" fmla="*/ 12 h 104"/>
                <a:gd name="T22" fmla="*/ 67 w 119"/>
                <a:gd name="T23" fmla="*/ 12 h 104"/>
                <a:gd name="T24" fmla="*/ 74 w 119"/>
                <a:gd name="T25" fmla="*/ 12 h 104"/>
                <a:gd name="T26" fmla="*/ 81 w 119"/>
                <a:gd name="T27" fmla="*/ 12 h 104"/>
                <a:gd name="T28" fmla="*/ 85 w 119"/>
                <a:gd name="T29" fmla="*/ 8 h 104"/>
                <a:gd name="T30" fmla="*/ 93 w 119"/>
                <a:gd name="T31" fmla="*/ 8 h 104"/>
                <a:gd name="T32" fmla="*/ 96 w 119"/>
                <a:gd name="T33" fmla="*/ 8 h 104"/>
                <a:gd name="T34" fmla="*/ 100 w 119"/>
                <a:gd name="T35" fmla="*/ 12 h 104"/>
                <a:gd name="T36" fmla="*/ 104 w 119"/>
                <a:gd name="T37" fmla="*/ 19 h 104"/>
                <a:gd name="T38" fmla="*/ 107 w 119"/>
                <a:gd name="T39" fmla="*/ 19 h 104"/>
                <a:gd name="T40" fmla="*/ 104 w 119"/>
                <a:gd name="T41" fmla="*/ 26 h 104"/>
                <a:gd name="T42" fmla="*/ 107 w 119"/>
                <a:gd name="T43" fmla="*/ 30 h 104"/>
                <a:gd name="T44" fmla="*/ 111 w 119"/>
                <a:gd name="T45" fmla="*/ 26 h 104"/>
                <a:gd name="T46" fmla="*/ 111 w 119"/>
                <a:gd name="T47" fmla="*/ 30 h 104"/>
                <a:gd name="T48" fmla="*/ 115 w 119"/>
                <a:gd name="T49" fmla="*/ 34 h 104"/>
                <a:gd name="T50" fmla="*/ 119 w 119"/>
                <a:gd name="T51" fmla="*/ 38 h 104"/>
                <a:gd name="T52" fmla="*/ 111 w 119"/>
                <a:gd name="T53" fmla="*/ 41 h 104"/>
                <a:gd name="T54" fmla="*/ 111 w 119"/>
                <a:gd name="T55" fmla="*/ 41 h 104"/>
                <a:gd name="T56" fmla="*/ 111 w 119"/>
                <a:gd name="T57" fmla="*/ 52 h 104"/>
                <a:gd name="T58" fmla="*/ 111 w 119"/>
                <a:gd name="T59" fmla="*/ 60 h 104"/>
                <a:gd name="T60" fmla="*/ 115 w 119"/>
                <a:gd name="T61" fmla="*/ 64 h 104"/>
                <a:gd name="T62" fmla="*/ 111 w 119"/>
                <a:gd name="T63" fmla="*/ 64 h 104"/>
                <a:gd name="T64" fmla="*/ 111 w 119"/>
                <a:gd name="T65" fmla="*/ 71 h 104"/>
                <a:gd name="T66" fmla="*/ 115 w 119"/>
                <a:gd name="T67" fmla="*/ 75 h 104"/>
                <a:gd name="T68" fmla="*/ 107 w 119"/>
                <a:gd name="T69" fmla="*/ 82 h 104"/>
                <a:gd name="T70" fmla="*/ 107 w 119"/>
                <a:gd name="T71" fmla="*/ 90 h 104"/>
                <a:gd name="T72" fmla="*/ 100 w 119"/>
                <a:gd name="T73" fmla="*/ 97 h 104"/>
                <a:gd name="T74" fmla="*/ 78 w 119"/>
                <a:gd name="T75" fmla="*/ 104 h 104"/>
                <a:gd name="T76" fmla="*/ 67 w 119"/>
                <a:gd name="T77" fmla="*/ 101 h 104"/>
                <a:gd name="T78" fmla="*/ 63 w 119"/>
                <a:gd name="T79" fmla="*/ 93 h 104"/>
                <a:gd name="T80" fmla="*/ 63 w 119"/>
                <a:gd name="T81" fmla="*/ 93 h 104"/>
                <a:gd name="T82" fmla="*/ 70 w 119"/>
                <a:gd name="T83" fmla="*/ 67 h 104"/>
                <a:gd name="T84" fmla="*/ 70 w 119"/>
                <a:gd name="T85" fmla="*/ 64 h 104"/>
                <a:gd name="T86" fmla="*/ 70 w 119"/>
                <a:gd name="T87" fmla="*/ 60 h 104"/>
                <a:gd name="T88" fmla="*/ 67 w 119"/>
                <a:gd name="T89" fmla="*/ 56 h 104"/>
                <a:gd name="T90" fmla="*/ 63 w 119"/>
                <a:gd name="T91" fmla="*/ 49 h 104"/>
                <a:gd name="T92" fmla="*/ 59 w 119"/>
                <a:gd name="T93" fmla="*/ 41 h 104"/>
                <a:gd name="T94" fmla="*/ 41 w 119"/>
                <a:gd name="T95" fmla="*/ 41 h 104"/>
                <a:gd name="T96" fmla="*/ 37 w 119"/>
                <a:gd name="T97" fmla="*/ 49 h 104"/>
                <a:gd name="T98" fmla="*/ 30 w 119"/>
                <a:gd name="T99" fmla="*/ 52 h 104"/>
                <a:gd name="T100" fmla="*/ 26 w 119"/>
                <a:gd name="T101" fmla="*/ 52 h 104"/>
                <a:gd name="T102" fmla="*/ 19 w 119"/>
                <a:gd name="T103" fmla="*/ 45 h 104"/>
                <a:gd name="T104" fmla="*/ 15 w 119"/>
                <a:gd name="T105" fmla="*/ 45 h 104"/>
                <a:gd name="T106" fmla="*/ 15 w 119"/>
                <a:gd name="T107" fmla="*/ 41 h 104"/>
                <a:gd name="T108" fmla="*/ 11 w 119"/>
                <a:gd name="T109" fmla="*/ 41 h 104"/>
                <a:gd name="T110" fmla="*/ 7 w 119"/>
                <a:gd name="T111" fmla="*/ 41 h 104"/>
                <a:gd name="T112" fmla="*/ 4 w 119"/>
                <a:gd name="T113" fmla="*/ 30 h 104"/>
                <a:gd name="T114" fmla="*/ 0 w 119"/>
                <a:gd name="T115" fmla="*/ 2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 h="104">
                  <a:moveTo>
                    <a:pt x="0" y="26"/>
                  </a:moveTo>
                  <a:lnTo>
                    <a:pt x="4" y="23"/>
                  </a:lnTo>
                  <a:lnTo>
                    <a:pt x="7" y="23"/>
                  </a:lnTo>
                  <a:lnTo>
                    <a:pt x="11" y="19"/>
                  </a:lnTo>
                  <a:lnTo>
                    <a:pt x="15" y="19"/>
                  </a:lnTo>
                  <a:lnTo>
                    <a:pt x="19" y="19"/>
                  </a:lnTo>
                  <a:lnTo>
                    <a:pt x="19" y="15"/>
                  </a:lnTo>
                  <a:lnTo>
                    <a:pt x="19" y="12"/>
                  </a:lnTo>
                  <a:lnTo>
                    <a:pt x="19" y="8"/>
                  </a:lnTo>
                  <a:lnTo>
                    <a:pt x="19" y="4"/>
                  </a:lnTo>
                  <a:lnTo>
                    <a:pt x="19" y="0"/>
                  </a:lnTo>
                  <a:lnTo>
                    <a:pt x="19" y="0"/>
                  </a:lnTo>
                  <a:lnTo>
                    <a:pt x="30" y="0"/>
                  </a:lnTo>
                  <a:lnTo>
                    <a:pt x="37" y="4"/>
                  </a:lnTo>
                  <a:lnTo>
                    <a:pt x="41" y="4"/>
                  </a:lnTo>
                  <a:lnTo>
                    <a:pt x="44" y="4"/>
                  </a:lnTo>
                  <a:lnTo>
                    <a:pt x="52" y="8"/>
                  </a:lnTo>
                  <a:lnTo>
                    <a:pt x="52" y="4"/>
                  </a:lnTo>
                  <a:lnTo>
                    <a:pt x="56" y="8"/>
                  </a:lnTo>
                  <a:lnTo>
                    <a:pt x="59" y="8"/>
                  </a:lnTo>
                  <a:lnTo>
                    <a:pt x="63" y="8"/>
                  </a:lnTo>
                  <a:lnTo>
                    <a:pt x="63" y="12"/>
                  </a:lnTo>
                  <a:lnTo>
                    <a:pt x="63" y="12"/>
                  </a:lnTo>
                  <a:lnTo>
                    <a:pt x="67" y="12"/>
                  </a:lnTo>
                  <a:lnTo>
                    <a:pt x="70" y="12"/>
                  </a:lnTo>
                  <a:lnTo>
                    <a:pt x="74" y="12"/>
                  </a:lnTo>
                  <a:lnTo>
                    <a:pt x="78" y="12"/>
                  </a:lnTo>
                  <a:lnTo>
                    <a:pt x="81" y="12"/>
                  </a:lnTo>
                  <a:lnTo>
                    <a:pt x="81" y="12"/>
                  </a:lnTo>
                  <a:lnTo>
                    <a:pt x="85" y="8"/>
                  </a:lnTo>
                  <a:lnTo>
                    <a:pt x="89" y="8"/>
                  </a:lnTo>
                  <a:lnTo>
                    <a:pt x="93" y="8"/>
                  </a:lnTo>
                  <a:lnTo>
                    <a:pt x="96" y="8"/>
                  </a:lnTo>
                  <a:lnTo>
                    <a:pt x="96" y="8"/>
                  </a:lnTo>
                  <a:lnTo>
                    <a:pt x="96" y="8"/>
                  </a:lnTo>
                  <a:lnTo>
                    <a:pt x="100" y="12"/>
                  </a:lnTo>
                  <a:lnTo>
                    <a:pt x="104" y="15"/>
                  </a:lnTo>
                  <a:lnTo>
                    <a:pt x="104" y="19"/>
                  </a:lnTo>
                  <a:lnTo>
                    <a:pt x="104" y="19"/>
                  </a:lnTo>
                  <a:lnTo>
                    <a:pt x="107" y="19"/>
                  </a:lnTo>
                  <a:lnTo>
                    <a:pt x="107" y="23"/>
                  </a:lnTo>
                  <a:lnTo>
                    <a:pt x="104" y="26"/>
                  </a:lnTo>
                  <a:lnTo>
                    <a:pt x="104" y="30"/>
                  </a:lnTo>
                  <a:lnTo>
                    <a:pt x="107" y="30"/>
                  </a:lnTo>
                  <a:lnTo>
                    <a:pt x="107" y="26"/>
                  </a:lnTo>
                  <a:lnTo>
                    <a:pt x="111" y="26"/>
                  </a:lnTo>
                  <a:lnTo>
                    <a:pt x="111" y="30"/>
                  </a:lnTo>
                  <a:lnTo>
                    <a:pt x="111" y="30"/>
                  </a:lnTo>
                  <a:lnTo>
                    <a:pt x="111" y="34"/>
                  </a:lnTo>
                  <a:lnTo>
                    <a:pt x="115" y="34"/>
                  </a:lnTo>
                  <a:lnTo>
                    <a:pt x="119" y="34"/>
                  </a:lnTo>
                  <a:lnTo>
                    <a:pt x="119" y="38"/>
                  </a:lnTo>
                  <a:lnTo>
                    <a:pt x="115" y="38"/>
                  </a:lnTo>
                  <a:lnTo>
                    <a:pt x="111" y="41"/>
                  </a:lnTo>
                  <a:lnTo>
                    <a:pt x="111" y="41"/>
                  </a:lnTo>
                  <a:lnTo>
                    <a:pt x="111" y="41"/>
                  </a:lnTo>
                  <a:lnTo>
                    <a:pt x="111" y="49"/>
                  </a:lnTo>
                  <a:lnTo>
                    <a:pt x="111" y="52"/>
                  </a:lnTo>
                  <a:lnTo>
                    <a:pt x="111" y="56"/>
                  </a:lnTo>
                  <a:lnTo>
                    <a:pt x="111" y="60"/>
                  </a:lnTo>
                  <a:lnTo>
                    <a:pt x="115" y="60"/>
                  </a:lnTo>
                  <a:lnTo>
                    <a:pt x="115" y="64"/>
                  </a:lnTo>
                  <a:lnTo>
                    <a:pt x="111" y="64"/>
                  </a:lnTo>
                  <a:lnTo>
                    <a:pt x="111" y="64"/>
                  </a:lnTo>
                  <a:lnTo>
                    <a:pt x="111" y="67"/>
                  </a:lnTo>
                  <a:lnTo>
                    <a:pt x="111" y="71"/>
                  </a:lnTo>
                  <a:lnTo>
                    <a:pt x="115" y="71"/>
                  </a:lnTo>
                  <a:lnTo>
                    <a:pt x="115" y="75"/>
                  </a:lnTo>
                  <a:lnTo>
                    <a:pt x="107" y="82"/>
                  </a:lnTo>
                  <a:lnTo>
                    <a:pt x="107" y="82"/>
                  </a:lnTo>
                  <a:lnTo>
                    <a:pt x="104" y="86"/>
                  </a:lnTo>
                  <a:lnTo>
                    <a:pt x="107" y="90"/>
                  </a:lnTo>
                  <a:lnTo>
                    <a:pt x="104" y="93"/>
                  </a:lnTo>
                  <a:lnTo>
                    <a:pt x="100" y="97"/>
                  </a:lnTo>
                  <a:lnTo>
                    <a:pt x="104" y="97"/>
                  </a:lnTo>
                  <a:lnTo>
                    <a:pt x="78" y="104"/>
                  </a:lnTo>
                  <a:lnTo>
                    <a:pt x="70" y="101"/>
                  </a:lnTo>
                  <a:lnTo>
                    <a:pt x="67" y="101"/>
                  </a:lnTo>
                  <a:lnTo>
                    <a:pt x="63" y="97"/>
                  </a:lnTo>
                  <a:lnTo>
                    <a:pt x="63" y="93"/>
                  </a:lnTo>
                  <a:lnTo>
                    <a:pt x="63" y="93"/>
                  </a:lnTo>
                  <a:lnTo>
                    <a:pt x="63" y="93"/>
                  </a:lnTo>
                  <a:lnTo>
                    <a:pt x="70" y="86"/>
                  </a:lnTo>
                  <a:lnTo>
                    <a:pt x="70" y="67"/>
                  </a:lnTo>
                  <a:lnTo>
                    <a:pt x="70" y="67"/>
                  </a:lnTo>
                  <a:lnTo>
                    <a:pt x="70" y="64"/>
                  </a:lnTo>
                  <a:lnTo>
                    <a:pt x="70" y="64"/>
                  </a:lnTo>
                  <a:lnTo>
                    <a:pt x="70" y="60"/>
                  </a:lnTo>
                  <a:lnTo>
                    <a:pt x="70" y="60"/>
                  </a:lnTo>
                  <a:lnTo>
                    <a:pt x="67" y="56"/>
                  </a:lnTo>
                  <a:lnTo>
                    <a:pt x="70" y="52"/>
                  </a:lnTo>
                  <a:lnTo>
                    <a:pt x="63" y="49"/>
                  </a:lnTo>
                  <a:lnTo>
                    <a:pt x="63" y="45"/>
                  </a:lnTo>
                  <a:lnTo>
                    <a:pt x="59" y="41"/>
                  </a:lnTo>
                  <a:lnTo>
                    <a:pt x="48" y="41"/>
                  </a:lnTo>
                  <a:lnTo>
                    <a:pt x="41" y="41"/>
                  </a:lnTo>
                  <a:lnTo>
                    <a:pt x="41" y="45"/>
                  </a:lnTo>
                  <a:lnTo>
                    <a:pt x="37" y="49"/>
                  </a:lnTo>
                  <a:lnTo>
                    <a:pt x="37" y="52"/>
                  </a:lnTo>
                  <a:lnTo>
                    <a:pt x="30" y="52"/>
                  </a:lnTo>
                  <a:lnTo>
                    <a:pt x="30" y="52"/>
                  </a:lnTo>
                  <a:lnTo>
                    <a:pt x="26" y="52"/>
                  </a:lnTo>
                  <a:lnTo>
                    <a:pt x="22" y="49"/>
                  </a:lnTo>
                  <a:lnTo>
                    <a:pt x="19" y="45"/>
                  </a:lnTo>
                  <a:lnTo>
                    <a:pt x="15" y="45"/>
                  </a:lnTo>
                  <a:lnTo>
                    <a:pt x="15" y="45"/>
                  </a:lnTo>
                  <a:lnTo>
                    <a:pt x="15" y="41"/>
                  </a:lnTo>
                  <a:lnTo>
                    <a:pt x="15" y="41"/>
                  </a:lnTo>
                  <a:lnTo>
                    <a:pt x="15" y="38"/>
                  </a:lnTo>
                  <a:lnTo>
                    <a:pt x="11" y="41"/>
                  </a:lnTo>
                  <a:lnTo>
                    <a:pt x="11" y="41"/>
                  </a:lnTo>
                  <a:lnTo>
                    <a:pt x="7" y="41"/>
                  </a:lnTo>
                  <a:lnTo>
                    <a:pt x="4" y="34"/>
                  </a:lnTo>
                  <a:lnTo>
                    <a:pt x="4" y="30"/>
                  </a:lnTo>
                  <a:lnTo>
                    <a:pt x="0" y="26"/>
                  </a:lnTo>
                  <a:lnTo>
                    <a:pt x="0" y="2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25" name="Freeform 122"/>
            <p:cNvSpPr>
              <a:spLocks noEditPoints="1"/>
            </p:cNvSpPr>
            <p:nvPr/>
          </p:nvSpPr>
          <p:spPr bwMode="auto">
            <a:xfrm>
              <a:off x="4021540" y="2980401"/>
              <a:ext cx="56612" cy="66905"/>
            </a:xfrm>
            <a:custGeom>
              <a:avLst/>
              <a:gdLst>
                <a:gd name="T0" fmla="*/ 11 w 44"/>
                <a:gd name="T1" fmla="*/ 45 h 52"/>
                <a:gd name="T2" fmla="*/ 11 w 44"/>
                <a:gd name="T3" fmla="*/ 41 h 52"/>
                <a:gd name="T4" fmla="*/ 11 w 44"/>
                <a:gd name="T5" fmla="*/ 41 h 52"/>
                <a:gd name="T6" fmla="*/ 7 w 44"/>
                <a:gd name="T7" fmla="*/ 41 h 52"/>
                <a:gd name="T8" fmla="*/ 7 w 44"/>
                <a:gd name="T9" fmla="*/ 41 h 52"/>
                <a:gd name="T10" fmla="*/ 7 w 44"/>
                <a:gd name="T11" fmla="*/ 41 h 52"/>
                <a:gd name="T12" fmla="*/ 11 w 44"/>
                <a:gd name="T13" fmla="*/ 45 h 52"/>
                <a:gd name="T14" fmla="*/ 11 w 44"/>
                <a:gd name="T15" fmla="*/ 45 h 52"/>
                <a:gd name="T16" fmla="*/ 11 w 44"/>
                <a:gd name="T17" fmla="*/ 45 h 52"/>
                <a:gd name="T18" fmla="*/ 4 w 44"/>
                <a:gd name="T19" fmla="*/ 11 h 52"/>
                <a:gd name="T20" fmla="*/ 4 w 44"/>
                <a:gd name="T21" fmla="*/ 11 h 52"/>
                <a:gd name="T22" fmla="*/ 11 w 44"/>
                <a:gd name="T23" fmla="*/ 11 h 52"/>
                <a:gd name="T24" fmla="*/ 11 w 44"/>
                <a:gd name="T25" fmla="*/ 8 h 52"/>
                <a:gd name="T26" fmla="*/ 15 w 44"/>
                <a:gd name="T27" fmla="*/ 4 h 52"/>
                <a:gd name="T28" fmla="*/ 15 w 44"/>
                <a:gd name="T29" fmla="*/ 0 h 52"/>
                <a:gd name="T30" fmla="*/ 22 w 44"/>
                <a:gd name="T31" fmla="*/ 0 h 52"/>
                <a:gd name="T32" fmla="*/ 33 w 44"/>
                <a:gd name="T33" fmla="*/ 0 h 52"/>
                <a:gd name="T34" fmla="*/ 37 w 44"/>
                <a:gd name="T35" fmla="*/ 4 h 52"/>
                <a:gd name="T36" fmla="*/ 37 w 44"/>
                <a:gd name="T37" fmla="*/ 8 h 52"/>
                <a:gd name="T38" fmla="*/ 44 w 44"/>
                <a:gd name="T39" fmla="*/ 11 h 52"/>
                <a:gd name="T40" fmla="*/ 41 w 44"/>
                <a:gd name="T41" fmla="*/ 15 h 52"/>
                <a:gd name="T42" fmla="*/ 44 w 44"/>
                <a:gd name="T43" fmla="*/ 19 h 52"/>
                <a:gd name="T44" fmla="*/ 44 w 44"/>
                <a:gd name="T45" fmla="*/ 19 h 52"/>
                <a:gd name="T46" fmla="*/ 44 w 44"/>
                <a:gd name="T47" fmla="*/ 23 h 52"/>
                <a:gd name="T48" fmla="*/ 44 w 44"/>
                <a:gd name="T49" fmla="*/ 23 h 52"/>
                <a:gd name="T50" fmla="*/ 44 w 44"/>
                <a:gd name="T51" fmla="*/ 26 h 52"/>
                <a:gd name="T52" fmla="*/ 44 w 44"/>
                <a:gd name="T53" fmla="*/ 26 h 52"/>
                <a:gd name="T54" fmla="*/ 44 w 44"/>
                <a:gd name="T55" fmla="*/ 45 h 52"/>
                <a:gd name="T56" fmla="*/ 37 w 44"/>
                <a:gd name="T57" fmla="*/ 52 h 52"/>
                <a:gd name="T58" fmla="*/ 33 w 44"/>
                <a:gd name="T59" fmla="*/ 49 h 52"/>
                <a:gd name="T60" fmla="*/ 30 w 44"/>
                <a:gd name="T61" fmla="*/ 49 h 52"/>
                <a:gd name="T62" fmla="*/ 18 w 44"/>
                <a:gd name="T63" fmla="*/ 45 h 52"/>
                <a:gd name="T64" fmla="*/ 15 w 44"/>
                <a:gd name="T65" fmla="*/ 45 h 52"/>
                <a:gd name="T66" fmla="*/ 15 w 44"/>
                <a:gd name="T67" fmla="*/ 45 h 52"/>
                <a:gd name="T68" fmla="*/ 15 w 44"/>
                <a:gd name="T69" fmla="*/ 41 h 52"/>
                <a:gd name="T70" fmla="*/ 11 w 44"/>
                <a:gd name="T71" fmla="*/ 37 h 52"/>
                <a:gd name="T72" fmla="*/ 15 w 44"/>
                <a:gd name="T73" fmla="*/ 37 h 52"/>
                <a:gd name="T74" fmla="*/ 15 w 44"/>
                <a:gd name="T75" fmla="*/ 37 h 52"/>
                <a:gd name="T76" fmla="*/ 11 w 44"/>
                <a:gd name="T77" fmla="*/ 37 h 52"/>
                <a:gd name="T78" fmla="*/ 7 w 44"/>
                <a:gd name="T79" fmla="*/ 34 h 52"/>
                <a:gd name="T80" fmla="*/ 7 w 44"/>
                <a:gd name="T81" fmla="*/ 30 h 52"/>
                <a:gd name="T82" fmla="*/ 4 w 44"/>
                <a:gd name="T83" fmla="*/ 26 h 52"/>
                <a:gd name="T84" fmla="*/ 0 w 44"/>
                <a:gd name="T85" fmla="*/ 26 h 52"/>
                <a:gd name="T86" fmla="*/ 0 w 44"/>
                <a:gd name="T87" fmla="*/ 23 h 52"/>
                <a:gd name="T88" fmla="*/ 4 w 44"/>
                <a:gd name="T89" fmla="*/ 19 h 52"/>
                <a:gd name="T90" fmla="*/ 0 w 44"/>
                <a:gd name="T91" fmla="*/ 19 h 52"/>
                <a:gd name="T92" fmla="*/ 0 w 44"/>
                <a:gd name="T93" fmla="*/ 15 h 52"/>
                <a:gd name="T94" fmla="*/ 4 w 44"/>
                <a:gd name="T95" fmla="*/ 11 h 52"/>
                <a:gd name="T96" fmla="*/ 4 w 44"/>
                <a:gd name="T97" fmla="*/ 1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4" h="52">
                  <a:moveTo>
                    <a:pt x="11" y="45"/>
                  </a:moveTo>
                  <a:lnTo>
                    <a:pt x="11" y="41"/>
                  </a:lnTo>
                  <a:lnTo>
                    <a:pt x="11" y="41"/>
                  </a:lnTo>
                  <a:lnTo>
                    <a:pt x="7" y="41"/>
                  </a:lnTo>
                  <a:lnTo>
                    <a:pt x="7" y="41"/>
                  </a:lnTo>
                  <a:lnTo>
                    <a:pt x="7" y="41"/>
                  </a:lnTo>
                  <a:lnTo>
                    <a:pt x="11" y="45"/>
                  </a:lnTo>
                  <a:lnTo>
                    <a:pt x="11" y="45"/>
                  </a:lnTo>
                  <a:lnTo>
                    <a:pt x="11" y="45"/>
                  </a:lnTo>
                  <a:close/>
                  <a:moveTo>
                    <a:pt x="4" y="11"/>
                  </a:moveTo>
                  <a:lnTo>
                    <a:pt x="4" y="11"/>
                  </a:lnTo>
                  <a:lnTo>
                    <a:pt x="11" y="11"/>
                  </a:lnTo>
                  <a:lnTo>
                    <a:pt x="11" y="8"/>
                  </a:lnTo>
                  <a:lnTo>
                    <a:pt x="15" y="4"/>
                  </a:lnTo>
                  <a:lnTo>
                    <a:pt x="15" y="0"/>
                  </a:lnTo>
                  <a:lnTo>
                    <a:pt x="22" y="0"/>
                  </a:lnTo>
                  <a:lnTo>
                    <a:pt x="33" y="0"/>
                  </a:lnTo>
                  <a:lnTo>
                    <a:pt x="37" y="4"/>
                  </a:lnTo>
                  <a:lnTo>
                    <a:pt x="37" y="8"/>
                  </a:lnTo>
                  <a:lnTo>
                    <a:pt x="44" y="11"/>
                  </a:lnTo>
                  <a:lnTo>
                    <a:pt x="41" y="15"/>
                  </a:lnTo>
                  <a:lnTo>
                    <a:pt x="44" y="19"/>
                  </a:lnTo>
                  <a:lnTo>
                    <a:pt x="44" y="19"/>
                  </a:lnTo>
                  <a:lnTo>
                    <a:pt x="44" y="23"/>
                  </a:lnTo>
                  <a:lnTo>
                    <a:pt x="44" y="23"/>
                  </a:lnTo>
                  <a:lnTo>
                    <a:pt x="44" y="26"/>
                  </a:lnTo>
                  <a:lnTo>
                    <a:pt x="44" y="26"/>
                  </a:lnTo>
                  <a:lnTo>
                    <a:pt x="44" y="45"/>
                  </a:lnTo>
                  <a:lnTo>
                    <a:pt x="37" y="52"/>
                  </a:lnTo>
                  <a:lnTo>
                    <a:pt x="33" y="49"/>
                  </a:lnTo>
                  <a:lnTo>
                    <a:pt x="30" y="49"/>
                  </a:lnTo>
                  <a:lnTo>
                    <a:pt x="18" y="45"/>
                  </a:lnTo>
                  <a:lnTo>
                    <a:pt x="15" y="45"/>
                  </a:lnTo>
                  <a:lnTo>
                    <a:pt x="15" y="45"/>
                  </a:lnTo>
                  <a:lnTo>
                    <a:pt x="15" y="41"/>
                  </a:lnTo>
                  <a:lnTo>
                    <a:pt x="11" y="37"/>
                  </a:lnTo>
                  <a:lnTo>
                    <a:pt x="15" y="37"/>
                  </a:lnTo>
                  <a:lnTo>
                    <a:pt x="15" y="37"/>
                  </a:lnTo>
                  <a:lnTo>
                    <a:pt x="11" y="37"/>
                  </a:lnTo>
                  <a:lnTo>
                    <a:pt x="7" y="34"/>
                  </a:lnTo>
                  <a:lnTo>
                    <a:pt x="7" y="30"/>
                  </a:lnTo>
                  <a:lnTo>
                    <a:pt x="4" y="26"/>
                  </a:lnTo>
                  <a:lnTo>
                    <a:pt x="0" y="26"/>
                  </a:lnTo>
                  <a:lnTo>
                    <a:pt x="0" y="23"/>
                  </a:lnTo>
                  <a:lnTo>
                    <a:pt x="4" y="19"/>
                  </a:lnTo>
                  <a:lnTo>
                    <a:pt x="0" y="19"/>
                  </a:lnTo>
                  <a:lnTo>
                    <a:pt x="0" y="15"/>
                  </a:lnTo>
                  <a:lnTo>
                    <a:pt x="4" y="11"/>
                  </a:lnTo>
                  <a:lnTo>
                    <a:pt x="4" y="11"/>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26" name="Freeform 123"/>
            <p:cNvSpPr/>
            <p:nvPr/>
          </p:nvSpPr>
          <p:spPr bwMode="auto">
            <a:xfrm>
              <a:off x="4060141" y="3009994"/>
              <a:ext cx="84918" cy="81058"/>
            </a:xfrm>
            <a:custGeom>
              <a:avLst/>
              <a:gdLst>
                <a:gd name="T0" fmla="*/ 0 w 66"/>
                <a:gd name="T1" fmla="*/ 26 h 63"/>
                <a:gd name="T2" fmla="*/ 0 w 66"/>
                <a:gd name="T3" fmla="*/ 26 h 63"/>
                <a:gd name="T4" fmla="*/ 3 w 66"/>
                <a:gd name="T5" fmla="*/ 22 h 63"/>
                <a:gd name="T6" fmla="*/ 7 w 66"/>
                <a:gd name="T7" fmla="*/ 18 h 63"/>
                <a:gd name="T8" fmla="*/ 11 w 66"/>
                <a:gd name="T9" fmla="*/ 14 h 63"/>
                <a:gd name="T10" fmla="*/ 11 w 66"/>
                <a:gd name="T11" fmla="*/ 14 h 63"/>
                <a:gd name="T12" fmla="*/ 11 w 66"/>
                <a:gd name="T13" fmla="*/ 11 h 63"/>
                <a:gd name="T14" fmla="*/ 14 w 66"/>
                <a:gd name="T15" fmla="*/ 7 h 63"/>
                <a:gd name="T16" fmla="*/ 14 w 66"/>
                <a:gd name="T17" fmla="*/ 7 h 63"/>
                <a:gd name="T18" fmla="*/ 14 w 66"/>
                <a:gd name="T19" fmla="*/ 3 h 63"/>
                <a:gd name="T20" fmla="*/ 18 w 66"/>
                <a:gd name="T21" fmla="*/ 0 h 63"/>
                <a:gd name="T22" fmla="*/ 18 w 66"/>
                <a:gd name="T23" fmla="*/ 3 h 63"/>
                <a:gd name="T24" fmla="*/ 25 w 66"/>
                <a:gd name="T25" fmla="*/ 0 h 63"/>
                <a:gd name="T26" fmla="*/ 29 w 66"/>
                <a:gd name="T27" fmla="*/ 0 h 63"/>
                <a:gd name="T28" fmla="*/ 33 w 66"/>
                <a:gd name="T29" fmla="*/ 3 h 63"/>
                <a:gd name="T30" fmla="*/ 37 w 66"/>
                <a:gd name="T31" fmla="*/ 7 h 63"/>
                <a:gd name="T32" fmla="*/ 33 w 66"/>
                <a:gd name="T33" fmla="*/ 11 h 63"/>
                <a:gd name="T34" fmla="*/ 33 w 66"/>
                <a:gd name="T35" fmla="*/ 14 h 63"/>
                <a:gd name="T36" fmla="*/ 37 w 66"/>
                <a:gd name="T37" fmla="*/ 18 h 63"/>
                <a:gd name="T38" fmla="*/ 40 w 66"/>
                <a:gd name="T39" fmla="*/ 18 h 63"/>
                <a:gd name="T40" fmla="*/ 44 w 66"/>
                <a:gd name="T41" fmla="*/ 14 h 63"/>
                <a:gd name="T42" fmla="*/ 48 w 66"/>
                <a:gd name="T43" fmla="*/ 14 h 63"/>
                <a:gd name="T44" fmla="*/ 48 w 66"/>
                <a:gd name="T45" fmla="*/ 18 h 63"/>
                <a:gd name="T46" fmla="*/ 51 w 66"/>
                <a:gd name="T47" fmla="*/ 18 h 63"/>
                <a:gd name="T48" fmla="*/ 48 w 66"/>
                <a:gd name="T49" fmla="*/ 22 h 63"/>
                <a:gd name="T50" fmla="*/ 51 w 66"/>
                <a:gd name="T51" fmla="*/ 26 h 63"/>
                <a:gd name="T52" fmla="*/ 48 w 66"/>
                <a:gd name="T53" fmla="*/ 29 h 63"/>
                <a:gd name="T54" fmla="*/ 44 w 66"/>
                <a:gd name="T55" fmla="*/ 33 h 63"/>
                <a:gd name="T56" fmla="*/ 48 w 66"/>
                <a:gd name="T57" fmla="*/ 33 h 63"/>
                <a:gd name="T58" fmla="*/ 48 w 66"/>
                <a:gd name="T59" fmla="*/ 37 h 63"/>
                <a:gd name="T60" fmla="*/ 51 w 66"/>
                <a:gd name="T61" fmla="*/ 33 h 63"/>
                <a:gd name="T62" fmla="*/ 51 w 66"/>
                <a:gd name="T63" fmla="*/ 33 h 63"/>
                <a:gd name="T64" fmla="*/ 55 w 66"/>
                <a:gd name="T65" fmla="*/ 37 h 63"/>
                <a:gd name="T66" fmla="*/ 59 w 66"/>
                <a:gd name="T67" fmla="*/ 37 h 63"/>
                <a:gd name="T68" fmla="*/ 59 w 66"/>
                <a:gd name="T69" fmla="*/ 37 h 63"/>
                <a:gd name="T70" fmla="*/ 59 w 66"/>
                <a:gd name="T71" fmla="*/ 40 h 63"/>
                <a:gd name="T72" fmla="*/ 63 w 66"/>
                <a:gd name="T73" fmla="*/ 40 h 63"/>
                <a:gd name="T74" fmla="*/ 66 w 66"/>
                <a:gd name="T75" fmla="*/ 40 h 63"/>
                <a:gd name="T76" fmla="*/ 66 w 66"/>
                <a:gd name="T77" fmla="*/ 44 h 63"/>
                <a:gd name="T78" fmla="*/ 63 w 66"/>
                <a:gd name="T79" fmla="*/ 48 h 63"/>
                <a:gd name="T80" fmla="*/ 66 w 66"/>
                <a:gd name="T81" fmla="*/ 48 h 63"/>
                <a:gd name="T82" fmla="*/ 63 w 66"/>
                <a:gd name="T83" fmla="*/ 51 h 63"/>
                <a:gd name="T84" fmla="*/ 63 w 66"/>
                <a:gd name="T85" fmla="*/ 51 h 63"/>
                <a:gd name="T86" fmla="*/ 63 w 66"/>
                <a:gd name="T87" fmla="*/ 55 h 63"/>
                <a:gd name="T88" fmla="*/ 63 w 66"/>
                <a:gd name="T89" fmla="*/ 59 h 63"/>
                <a:gd name="T90" fmla="*/ 63 w 66"/>
                <a:gd name="T91" fmla="*/ 63 h 63"/>
                <a:gd name="T92" fmla="*/ 63 w 66"/>
                <a:gd name="T93" fmla="*/ 63 h 63"/>
                <a:gd name="T94" fmla="*/ 48 w 66"/>
                <a:gd name="T95" fmla="*/ 59 h 63"/>
                <a:gd name="T96" fmla="*/ 37 w 66"/>
                <a:gd name="T97" fmla="*/ 51 h 63"/>
                <a:gd name="T98" fmla="*/ 33 w 66"/>
                <a:gd name="T99" fmla="*/ 51 h 63"/>
                <a:gd name="T100" fmla="*/ 22 w 66"/>
                <a:gd name="T101" fmla="*/ 40 h 63"/>
                <a:gd name="T102" fmla="*/ 14 w 66"/>
                <a:gd name="T103" fmla="*/ 37 h 63"/>
                <a:gd name="T104" fmla="*/ 11 w 66"/>
                <a:gd name="T105" fmla="*/ 37 h 63"/>
                <a:gd name="T106" fmla="*/ 7 w 66"/>
                <a:gd name="T107" fmla="*/ 33 h 63"/>
                <a:gd name="T108" fmla="*/ 7 w 66"/>
                <a:gd name="T109" fmla="*/ 29 h 63"/>
                <a:gd name="T110" fmla="*/ 7 w 66"/>
                <a:gd name="T111" fmla="*/ 29 h 63"/>
                <a:gd name="T112" fmla="*/ 3 w 66"/>
                <a:gd name="T113" fmla="*/ 26 h 63"/>
                <a:gd name="T114" fmla="*/ 0 w 66"/>
                <a:gd name="T115" fmla="*/ 2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 h="63">
                  <a:moveTo>
                    <a:pt x="0" y="26"/>
                  </a:moveTo>
                  <a:lnTo>
                    <a:pt x="0" y="26"/>
                  </a:lnTo>
                  <a:lnTo>
                    <a:pt x="3" y="22"/>
                  </a:lnTo>
                  <a:lnTo>
                    <a:pt x="7" y="18"/>
                  </a:lnTo>
                  <a:lnTo>
                    <a:pt x="11" y="14"/>
                  </a:lnTo>
                  <a:lnTo>
                    <a:pt x="11" y="14"/>
                  </a:lnTo>
                  <a:lnTo>
                    <a:pt x="11" y="11"/>
                  </a:lnTo>
                  <a:lnTo>
                    <a:pt x="14" y="7"/>
                  </a:lnTo>
                  <a:lnTo>
                    <a:pt x="14" y="7"/>
                  </a:lnTo>
                  <a:lnTo>
                    <a:pt x="14" y="3"/>
                  </a:lnTo>
                  <a:lnTo>
                    <a:pt x="18" y="0"/>
                  </a:lnTo>
                  <a:lnTo>
                    <a:pt x="18" y="3"/>
                  </a:lnTo>
                  <a:lnTo>
                    <a:pt x="25" y="0"/>
                  </a:lnTo>
                  <a:lnTo>
                    <a:pt x="29" y="0"/>
                  </a:lnTo>
                  <a:lnTo>
                    <a:pt x="33" y="3"/>
                  </a:lnTo>
                  <a:lnTo>
                    <a:pt x="37" y="7"/>
                  </a:lnTo>
                  <a:lnTo>
                    <a:pt x="33" y="11"/>
                  </a:lnTo>
                  <a:lnTo>
                    <a:pt x="33" y="14"/>
                  </a:lnTo>
                  <a:lnTo>
                    <a:pt x="37" y="18"/>
                  </a:lnTo>
                  <a:lnTo>
                    <a:pt x="40" y="18"/>
                  </a:lnTo>
                  <a:lnTo>
                    <a:pt x="44" y="14"/>
                  </a:lnTo>
                  <a:lnTo>
                    <a:pt x="48" y="14"/>
                  </a:lnTo>
                  <a:lnTo>
                    <a:pt x="48" y="18"/>
                  </a:lnTo>
                  <a:lnTo>
                    <a:pt x="51" y="18"/>
                  </a:lnTo>
                  <a:lnTo>
                    <a:pt x="48" y="22"/>
                  </a:lnTo>
                  <a:lnTo>
                    <a:pt x="51" y="26"/>
                  </a:lnTo>
                  <a:lnTo>
                    <a:pt x="48" y="29"/>
                  </a:lnTo>
                  <a:lnTo>
                    <a:pt x="44" y="33"/>
                  </a:lnTo>
                  <a:lnTo>
                    <a:pt x="48" y="33"/>
                  </a:lnTo>
                  <a:lnTo>
                    <a:pt x="48" y="37"/>
                  </a:lnTo>
                  <a:lnTo>
                    <a:pt x="51" y="33"/>
                  </a:lnTo>
                  <a:lnTo>
                    <a:pt x="51" y="33"/>
                  </a:lnTo>
                  <a:lnTo>
                    <a:pt x="55" y="37"/>
                  </a:lnTo>
                  <a:lnTo>
                    <a:pt x="59" y="37"/>
                  </a:lnTo>
                  <a:lnTo>
                    <a:pt x="59" y="37"/>
                  </a:lnTo>
                  <a:lnTo>
                    <a:pt x="59" y="40"/>
                  </a:lnTo>
                  <a:lnTo>
                    <a:pt x="63" y="40"/>
                  </a:lnTo>
                  <a:lnTo>
                    <a:pt x="66" y="40"/>
                  </a:lnTo>
                  <a:lnTo>
                    <a:pt x="66" y="44"/>
                  </a:lnTo>
                  <a:lnTo>
                    <a:pt x="63" y="48"/>
                  </a:lnTo>
                  <a:lnTo>
                    <a:pt x="66" y="48"/>
                  </a:lnTo>
                  <a:lnTo>
                    <a:pt x="63" y="51"/>
                  </a:lnTo>
                  <a:lnTo>
                    <a:pt x="63" y="51"/>
                  </a:lnTo>
                  <a:lnTo>
                    <a:pt x="63" y="55"/>
                  </a:lnTo>
                  <a:lnTo>
                    <a:pt x="63" y="59"/>
                  </a:lnTo>
                  <a:lnTo>
                    <a:pt x="63" y="63"/>
                  </a:lnTo>
                  <a:lnTo>
                    <a:pt x="63" y="63"/>
                  </a:lnTo>
                  <a:lnTo>
                    <a:pt x="48" y="59"/>
                  </a:lnTo>
                  <a:lnTo>
                    <a:pt x="37" y="51"/>
                  </a:lnTo>
                  <a:lnTo>
                    <a:pt x="33" y="51"/>
                  </a:lnTo>
                  <a:lnTo>
                    <a:pt x="22" y="40"/>
                  </a:lnTo>
                  <a:lnTo>
                    <a:pt x="14" y="37"/>
                  </a:lnTo>
                  <a:lnTo>
                    <a:pt x="11" y="37"/>
                  </a:lnTo>
                  <a:lnTo>
                    <a:pt x="7" y="33"/>
                  </a:lnTo>
                  <a:lnTo>
                    <a:pt x="7" y="29"/>
                  </a:lnTo>
                  <a:lnTo>
                    <a:pt x="7" y="29"/>
                  </a:lnTo>
                  <a:lnTo>
                    <a:pt x="3" y="26"/>
                  </a:lnTo>
                  <a:lnTo>
                    <a:pt x="0" y="2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27" name="Freeform 124"/>
            <p:cNvSpPr/>
            <p:nvPr/>
          </p:nvSpPr>
          <p:spPr bwMode="auto">
            <a:xfrm>
              <a:off x="4116751" y="2966247"/>
              <a:ext cx="133810" cy="128663"/>
            </a:xfrm>
            <a:custGeom>
              <a:avLst/>
              <a:gdLst>
                <a:gd name="T0" fmla="*/ 19 w 104"/>
                <a:gd name="T1" fmla="*/ 97 h 100"/>
                <a:gd name="T2" fmla="*/ 19 w 104"/>
                <a:gd name="T3" fmla="*/ 89 h 100"/>
                <a:gd name="T4" fmla="*/ 19 w 104"/>
                <a:gd name="T5" fmla="*/ 85 h 100"/>
                <a:gd name="T6" fmla="*/ 19 w 104"/>
                <a:gd name="T7" fmla="*/ 82 h 100"/>
                <a:gd name="T8" fmla="*/ 22 w 104"/>
                <a:gd name="T9" fmla="*/ 74 h 100"/>
                <a:gd name="T10" fmla="*/ 15 w 104"/>
                <a:gd name="T11" fmla="*/ 74 h 100"/>
                <a:gd name="T12" fmla="*/ 15 w 104"/>
                <a:gd name="T13" fmla="*/ 71 h 100"/>
                <a:gd name="T14" fmla="*/ 7 w 104"/>
                <a:gd name="T15" fmla="*/ 67 h 100"/>
                <a:gd name="T16" fmla="*/ 4 w 104"/>
                <a:gd name="T17" fmla="*/ 71 h 100"/>
                <a:gd name="T18" fmla="*/ 0 w 104"/>
                <a:gd name="T19" fmla="*/ 67 h 100"/>
                <a:gd name="T20" fmla="*/ 7 w 104"/>
                <a:gd name="T21" fmla="*/ 60 h 100"/>
                <a:gd name="T22" fmla="*/ 7 w 104"/>
                <a:gd name="T23" fmla="*/ 52 h 100"/>
                <a:gd name="T24" fmla="*/ 15 w 104"/>
                <a:gd name="T25" fmla="*/ 45 h 100"/>
                <a:gd name="T26" fmla="*/ 11 w 104"/>
                <a:gd name="T27" fmla="*/ 41 h 100"/>
                <a:gd name="T28" fmla="*/ 11 w 104"/>
                <a:gd name="T29" fmla="*/ 34 h 100"/>
                <a:gd name="T30" fmla="*/ 15 w 104"/>
                <a:gd name="T31" fmla="*/ 34 h 100"/>
                <a:gd name="T32" fmla="*/ 11 w 104"/>
                <a:gd name="T33" fmla="*/ 30 h 100"/>
                <a:gd name="T34" fmla="*/ 11 w 104"/>
                <a:gd name="T35" fmla="*/ 22 h 100"/>
                <a:gd name="T36" fmla="*/ 11 w 104"/>
                <a:gd name="T37" fmla="*/ 11 h 100"/>
                <a:gd name="T38" fmla="*/ 11 w 104"/>
                <a:gd name="T39" fmla="*/ 11 h 100"/>
                <a:gd name="T40" fmla="*/ 22 w 104"/>
                <a:gd name="T41" fmla="*/ 4 h 100"/>
                <a:gd name="T42" fmla="*/ 26 w 104"/>
                <a:gd name="T43" fmla="*/ 8 h 100"/>
                <a:gd name="T44" fmla="*/ 37 w 104"/>
                <a:gd name="T45" fmla="*/ 4 h 100"/>
                <a:gd name="T46" fmla="*/ 41 w 104"/>
                <a:gd name="T47" fmla="*/ 4 h 100"/>
                <a:gd name="T48" fmla="*/ 44 w 104"/>
                <a:gd name="T49" fmla="*/ 4 h 100"/>
                <a:gd name="T50" fmla="*/ 52 w 104"/>
                <a:gd name="T51" fmla="*/ 8 h 100"/>
                <a:gd name="T52" fmla="*/ 56 w 104"/>
                <a:gd name="T53" fmla="*/ 0 h 100"/>
                <a:gd name="T54" fmla="*/ 67 w 104"/>
                <a:gd name="T55" fmla="*/ 8 h 100"/>
                <a:gd name="T56" fmla="*/ 70 w 104"/>
                <a:gd name="T57" fmla="*/ 8 h 100"/>
                <a:gd name="T58" fmla="*/ 78 w 104"/>
                <a:gd name="T59" fmla="*/ 11 h 100"/>
                <a:gd name="T60" fmla="*/ 85 w 104"/>
                <a:gd name="T61" fmla="*/ 15 h 100"/>
                <a:gd name="T62" fmla="*/ 93 w 104"/>
                <a:gd name="T63" fmla="*/ 11 h 100"/>
                <a:gd name="T64" fmla="*/ 96 w 104"/>
                <a:gd name="T65" fmla="*/ 15 h 100"/>
                <a:gd name="T66" fmla="*/ 100 w 104"/>
                <a:gd name="T67" fmla="*/ 15 h 100"/>
                <a:gd name="T68" fmla="*/ 100 w 104"/>
                <a:gd name="T69" fmla="*/ 22 h 100"/>
                <a:gd name="T70" fmla="*/ 104 w 104"/>
                <a:gd name="T71" fmla="*/ 30 h 100"/>
                <a:gd name="T72" fmla="*/ 104 w 104"/>
                <a:gd name="T73" fmla="*/ 37 h 100"/>
                <a:gd name="T74" fmla="*/ 100 w 104"/>
                <a:gd name="T75" fmla="*/ 41 h 100"/>
                <a:gd name="T76" fmla="*/ 93 w 104"/>
                <a:gd name="T77" fmla="*/ 52 h 100"/>
                <a:gd name="T78" fmla="*/ 93 w 104"/>
                <a:gd name="T79" fmla="*/ 56 h 100"/>
                <a:gd name="T80" fmla="*/ 93 w 104"/>
                <a:gd name="T81" fmla="*/ 63 h 100"/>
                <a:gd name="T82" fmla="*/ 89 w 104"/>
                <a:gd name="T83" fmla="*/ 67 h 100"/>
                <a:gd name="T84" fmla="*/ 93 w 104"/>
                <a:gd name="T85" fmla="*/ 74 h 100"/>
                <a:gd name="T86" fmla="*/ 100 w 104"/>
                <a:gd name="T87" fmla="*/ 78 h 100"/>
                <a:gd name="T88" fmla="*/ 100 w 104"/>
                <a:gd name="T89" fmla="*/ 85 h 100"/>
                <a:gd name="T90" fmla="*/ 93 w 104"/>
                <a:gd name="T91" fmla="*/ 85 h 100"/>
                <a:gd name="T92" fmla="*/ 93 w 104"/>
                <a:gd name="T93" fmla="*/ 82 h 100"/>
                <a:gd name="T94" fmla="*/ 89 w 104"/>
                <a:gd name="T95" fmla="*/ 89 h 100"/>
                <a:gd name="T96" fmla="*/ 70 w 104"/>
                <a:gd name="T97" fmla="*/ 85 h 100"/>
                <a:gd name="T98" fmla="*/ 44 w 104"/>
                <a:gd name="T99" fmla="*/ 89 h 100"/>
                <a:gd name="T100" fmla="*/ 33 w 104"/>
                <a:gd name="T101" fmla="*/ 93 h 100"/>
                <a:gd name="T102" fmla="*/ 26 w 104"/>
                <a:gd name="T103" fmla="*/ 93 h 100"/>
                <a:gd name="T104" fmla="*/ 19 w 104"/>
                <a:gd name="T105" fmla="*/ 9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4" h="100">
                  <a:moveTo>
                    <a:pt x="19" y="97"/>
                  </a:moveTo>
                  <a:lnTo>
                    <a:pt x="19" y="97"/>
                  </a:lnTo>
                  <a:lnTo>
                    <a:pt x="19" y="93"/>
                  </a:lnTo>
                  <a:lnTo>
                    <a:pt x="19" y="89"/>
                  </a:lnTo>
                  <a:lnTo>
                    <a:pt x="19" y="85"/>
                  </a:lnTo>
                  <a:lnTo>
                    <a:pt x="19" y="85"/>
                  </a:lnTo>
                  <a:lnTo>
                    <a:pt x="22" y="82"/>
                  </a:lnTo>
                  <a:lnTo>
                    <a:pt x="19" y="82"/>
                  </a:lnTo>
                  <a:lnTo>
                    <a:pt x="22" y="78"/>
                  </a:lnTo>
                  <a:lnTo>
                    <a:pt x="22" y="74"/>
                  </a:lnTo>
                  <a:lnTo>
                    <a:pt x="19" y="74"/>
                  </a:lnTo>
                  <a:lnTo>
                    <a:pt x="15" y="74"/>
                  </a:lnTo>
                  <a:lnTo>
                    <a:pt x="15" y="71"/>
                  </a:lnTo>
                  <a:lnTo>
                    <a:pt x="15" y="71"/>
                  </a:lnTo>
                  <a:lnTo>
                    <a:pt x="11" y="71"/>
                  </a:lnTo>
                  <a:lnTo>
                    <a:pt x="7" y="67"/>
                  </a:lnTo>
                  <a:lnTo>
                    <a:pt x="7" y="67"/>
                  </a:lnTo>
                  <a:lnTo>
                    <a:pt x="4" y="71"/>
                  </a:lnTo>
                  <a:lnTo>
                    <a:pt x="4" y="67"/>
                  </a:lnTo>
                  <a:lnTo>
                    <a:pt x="0" y="67"/>
                  </a:lnTo>
                  <a:lnTo>
                    <a:pt x="4" y="63"/>
                  </a:lnTo>
                  <a:lnTo>
                    <a:pt x="7" y="60"/>
                  </a:lnTo>
                  <a:lnTo>
                    <a:pt x="4" y="56"/>
                  </a:lnTo>
                  <a:lnTo>
                    <a:pt x="7" y="52"/>
                  </a:lnTo>
                  <a:lnTo>
                    <a:pt x="7" y="52"/>
                  </a:lnTo>
                  <a:lnTo>
                    <a:pt x="15" y="45"/>
                  </a:lnTo>
                  <a:lnTo>
                    <a:pt x="15" y="41"/>
                  </a:lnTo>
                  <a:lnTo>
                    <a:pt x="11" y="41"/>
                  </a:lnTo>
                  <a:lnTo>
                    <a:pt x="11" y="37"/>
                  </a:lnTo>
                  <a:lnTo>
                    <a:pt x="11" y="34"/>
                  </a:lnTo>
                  <a:lnTo>
                    <a:pt x="11" y="34"/>
                  </a:lnTo>
                  <a:lnTo>
                    <a:pt x="15" y="34"/>
                  </a:lnTo>
                  <a:lnTo>
                    <a:pt x="15" y="30"/>
                  </a:lnTo>
                  <a:lnTo>
                    <a:pt x="11" y="30"/>
                  </a:lnTo>
                  <a:lnTo>
                    <a:pt x="11" y="26"/>
                  </a:lnTo>
                  <a:lnTo>
                    <a:pt x="11" y="22"/>
                  </a:lnTo>
                  <a:lnTo>
                    <a:pt x="11" y="19"/>
                  </a:lnTo>
                  <a:lnTo>
                    <a:pt x="11" y="11"/>
                  </a:lnTo>
                  <a:lnTo>
                    <a:pt x="11" y="11"/>
                  </a:lnTo>
                  <a:lnTo>
                    <a:pt x="11" y="11"/>
                  </a:lnTo>
                  <a:lnTo>
                    <a:pt x="15" y="8"/>
                  </a:lnTo>
                  <a:lnTo>
                    <a:pt x="22" y="4"/>
                  </a:lnTo>
                  <a:lnTo>
                    <a:pt x="22" y="4"/>
                  </a:lnTo>
                  <a:lnTo>
                    <a:pt x="26" y="8"/>
                  </a:lnTo>
                  <a:lnTo>
                    <a:pt x="33" y="8"/>
                  </a:lnTo>
                  <a:lnTo>
                    <a:pt x="37" y="4"/>
                  </a:lnTo>
                  <a:lnTo>
                    <a:pt x="37" y="4"/>
                  </a:lnTo>
                  <a:lnTo>
                    <a:pt x="41" y="4"/>
                  </a:lnTo>
                  <a:lnTo>
                    <a:pt x="44" y="4"/>
                  </a:lnTo>
                  <a:lnTo>
                    <a:pt x="44" y="4"/>
                  </a:lnTo>
                  <a:lnTo>
                    <a:pt x="44" y="8"/>
                  </a:lnTo>
                  <a:lnTo>
                    <a:pt x="52" y="8"/>
                  </a:lnTo>
                  <a:lnTo>
                    <a:pt x="56" y="4"/>
                  </a:lnTo>
                  <a:lnTo>
                    <a:pt x="56" y="0"/>
                  </a:lnTo>
                  <a:lnTo>
                    <a:pt x="63" y="4"/>
                  </a:lnTo>
                  <a:lnTo>
                    <a:pt x="67" y="8"/>
                  </a:lnTo>
                  <a:lnTo>
                    <a:pt x="70" y="8"/>
                  </a:lnTo>
                  <a:lnTo>
                    <a:pt x="70" y="8"/>
                  </a:lnTo>
                  <a:lnTo>
                    <a:pt x="74" y="8"/>
                  </a:lnTo>
                  <a:lnTo>
                    <a:pt x="78" y="11"/>
                  </a:lnTo>
                  <a:lnTo>
                    <a:pt x="78" y="11"/>
                  </a:lnTo>
                  <a:lnTo>
                    <a:pt x="85" y="15"/>
                  </a:lnTo>
                  <a:lnTo>
                    <a:pt x="89" y="15"/>
                  </a:lnTo>
                  <a:lnTo>
                    <a:pt x="93" y="11"/>
                  </a:lnTo>
                  <a:lnTo>
                    <a:pt x="93" y="11"/>
                  </a:lnTo>
                  <a:lnTo>
                    <a:pt x="96" y="15"/>
                  </a:lnTo>
                  <a:lnTo>
                    <a:pt x="100" y="15"/>
                  </a:lnTo>
                  <a:lnTo>
                    <a:pt x="100" y="15"/>
                  </a:lnTo>
                  <a:lnTo>
                    <a:pt x="100" y="22"/>
                  </a:lnTo>
                  <a:lnTo>
                    <a:pt x="100" y="22"/>
                  </a:lnTo>
                  <a:lnTo>
                    <a:pt x="100" y="26"/>
                  </a:lnTo>
                  <a:lnTo>
                    <a:pt x="104" y="30"/>
                  </a:lnTo>
                  <a:lnTo>
                    <a:pt x="104" y="34"/>
                  </a:lnTo>
                  <a:lnTo>
                    <a:pt x="104" y="37"/>
                  </a:lnTo>
                  <a:lnTo>
                    <a:pt x="104" y="37"/>
                  </a:lnTo>
                  <a:lnTo>
                    <a:pt x="100" y="41"/>
                  </a:lnTo>
                  <a:lnTo>
                    <a:pt x="93" y="48"/>
                  </a:lnTo>
                  <a:lnTo>
                    <a:pt x="93" y="52"/>
                  </a:lnTo>
                  <a:lnTo>
                    <a:pt x="93" y="52"/>
                  </a:lnTo>
                  <a:lnTo>
                    <a:pt x="93" y="56"/>
                  </a:lnTo>
                  <a:lnTo>
                    <a:pt x="93" y="60"/>
                  </a:lnTo>
                  <a:lnTo>
                    <a:pt x="93" y="63"/>
                  </a:lnTo>
                  <a:lnTo>
                    <a:pt x="89" y="67"/>
                  </a:lnTo>
                  <a:lnTo>
                    <a:pt x="89" y="67"/>
                  </a:lnTo>
                  <a:lnTo>
                    <a:pt x="93" y="67"/>
                  </a:lnTo>
                  <a:lnTo>
                    <a:pt x="93" y="74"/>
                  </a:lnTo>
                  <a:lnTo>
                    <a:pt x="96" y="78"/>
                  </a:lnTo>
                  <a:lnTo>
                    <a:pt x="100" y="78"/>
                  </a:lnTo>
                  <a:lnTo>
                    <a:pt x="100" y="82"/>
                  </a:lnTo>
                  <a:lnTo>
                    <a:pt x="100" y="85"/>
                  </a:lnTo>
                  <a:lnTo>
                    <a:pt x="96" y="85"/>
                  </a:lnTo>
                  <a:lnTo>
                    <a:pt x="93" y="85"/>
                  </a:lnTo>
                  <a:lnTo>
                    <a:pt x="93" y="85"/>
                  </a:lnTo>
                  <a:lnTo>
                    <a:pt x="93" y="82"/>
                  </a:lnTo>
                  <a:lnTo>
                    <a:pt x="89" y="85"/>
                  </a:lnTo>
                  <a:lnTo>
                    <a:pt x="89" y="89"/>
                  </a:lnTo>
                  <a:lnTo>
                    <a:pt x="78" y="85"/>
                  </a:lnTo>
                  <a:lnTo>
                    <a:pt x="70" y="85"/>
                  </a:lnTo>
                  <a:lnTo>
                    <a:pt x="48" y="85"/>
                  </a:lnTo>
                  <a:lnTo>
                    <a:pt x="44" y="89"/>
                  </a:lnTo>
                  <a:lnTo>
                    <a:pt x="44" y="89"/>
                  </a:lnTo>
                  <a:lnTo>
                    <a:pt x="33" y="93"/>
                  </a:lnTo>
                  <a:lnTo>
                    <a:pt x="30" y="93"/>
                  </a:lnTo>
                  <a:lnTo>
                    <a:pt x="26" y="93"/>
                  </a:lnTo>
                  <a:lnTo>
                    <a:pt x="22" y="100"/>
                  </a:lnTo>
                  <a:lnTo>
                    <a:pt x="19" y="9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28" name="Freeform 125"/>
            <p:cNvSpPr/>
            <p:nvPr/>
          </p:nvSpPr>
          <p:spPr bwMode="auto">
            <a:xfrm>
              <a:off x="4231263" y="2957242"/>
              <a:ext cx="90064" cy="128663"/>
            </a:xfrm>
            <a:custGeom>
              <a:avLst/>
              <a:gdLst>
                <a:gd name="T0" fmla="*/ 4 w 70"/>
                <a:gd name="T1" fmla="*/ 92 h 100"/>
                <a:gd name="T2" fmla="*/ 11 w 70"/>
                <a:gd name="T3" fmla="*/ 92 h 100"/>
                <a:gd name="T4" fmla="*/ 11 w 70"/>
                <a:gd name="T5" fmla="*/ 85 h 100"/>
                <a:gd name="T6" fmla="*/ 4 w 70"/>
                <a:gd name="T7" fmla="*/ 81 h 100"/>
                <a:gd name="T8" fmla="*/ 0 w 70"/>
                <a:gd name="T9" fmla="*/ 74 h 100"/>
                <a:gd name="T10" fmla="*/ 4 w 70"/>
                <a:gd name="T11" fmla="*/ 70 h 100"/>
                <a:gd name="T12" fmla="*/ 4 w 70"/>
                <a:gd name="T13" fmla="*/ 63 h 100"/>
                <a:gd name="T14" fmla="*/ 4 w 70"/>
                <a:gd name="T15" fmla="*/ 59 h 100"/>
                <a:gd name="T16" fmla="*/ 11 w 70"/>
                <a:gd name="T17" fmla="*/ 48 h 100"/>
                <a:gd name="T18" fmla="*/ 15 w 70"/>
                <a:gd name="T19" fmla="*/ 44 h 100"/>
                <a:gd name="T20" fmla="*/ 15 w 70"/>
                <a:gd name="T21" fmla="*/ 37 h 100"/>
                <a:gd name="T22" fmla="*/ 11 w 70"/>
                <a:gd name="T23" fmla="*/ 29 h 100"/>
                <a:gd name="T24" fmla="*/ 11 w 70"/>
                <a:gd name="T25" fmla="*/ 22 h 100"/>
                <a:gd name="T26" fmla="*/ 7 w 70"/>
                <a:gd name="T27" fmla="*/ 15 h 100"/>
                <a:gd name="T28" fmla="*/ 7 w 70"/>
                <a:gd name="T29" fmla="*/ 7 h 100"/>
                <a:gd name="T30" fmla="*/ 11 w 70"/>
                <a:gd name="T31" fmla="*/ 3 h 100"/>
                <a:gd name="T32" fmla="*/ 26 w 70"/>
                <a:gd name="T33" fmla="*/ 3 h 100"/>
                <a:gd name="T34" fmla="*/ 41 w 70"/>
                <a:gd name="T35" fmla="*/ 3 h 100"/>
                <a:gd name="T36" fmla="*/ 48 w 70"/>
                <a:gd name="T37" fmla="*/ 0 h 100"/>
                <a:gd name="T38" fmla="*/ 52 w 70"/>
                <a:gd name="T39" fmla="*/ 3 h 100"/>
                <a:gd name="T40" fmla="*/ 52 w 70"/>
                <a:gd name="T41" fmla="*/ 7 h 100"/>
                <a:gd name="T42" fmla="*/ 59 w 70"/>
                <a:gd name="T43" fmla="*/ 15 h 100"/>
                <a:gd name="T44" fmla="*/ 59 w 70"/>
                <a:gd name="T45" fmla="*/ 18 h 100"/>
                <a:gd name="T46" fmla="*/ 63 w 70"/>
                <a:gd name="T47" fmla="*/ 26 h 100"/>
                <a:gd name="T48" fmla="*/ 63 w 70"/>
                <a:gd name="T49" fmla="*/ 33 h 100"/>
                <a:gd name="T50" fmla="*/ 63 w 70"/>
                <a:gd name="T51" fmla="*/ 37 h 100"/>
                <a:gd name="T52" fmla="*/ 63 w 70"/>
                <a:gd name="T53" fmla="*/ 41 h 100"/>
                <a:gd name="T54" fmla="*/ 63 w 70"/>
                <a:gd name="T55" fmla="*/ 44 h 100"/>
                <a:gd name="T56" fmla="*/ 63 w 70"/>
                <a:gd name="T57" fmla="*/ 52 h 100"/>
                <a:gd name="T58" fmla="*/ 63 w 70"/>
                <a:gd name="T59" fmla="*/ 63 h 100"/>
                <a:gd name="T60" fmla="*/ 63 w 70"/>
                <a:gd name="T61" fmla="*/ 70 h 100"/>
                <a:gd name="T62" fmla="*/ 63 w 70"/>
                <a:gd name="T63" fmla="*/ 78 h 100"/>
                <a:gd name="T64" fmla="*/ 67 w 70"/>
                <a:gd name="T65" fmla="*/ 78 h 100"/>
                <a:gd name="T66" fmla="*/ 63 w 70"/>
                <a:gd name="T67" fmla="*/ 81 h 100"/>
                <a:gd name="T68" fmla="*/ 44 w 70"/>
                <a:gd name="T69" fmla="*/ 92 h 100"/>
                <a:gd name="T70" fmla="*/ 22 w 70"/>
                <a:gd name="T71" fmla="*/ 100 h 100"/>
                <a:gd name="T72" fmla="*/ 4 w 70"/>
                <a:gd name="T73" fmla="*/ 9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00">
                  <a:moveTo>
                    <a:pt x="4" y="92"/>
                  </a:moveTo>
                  <a:lnTo>
                    <a:pt x="4" y="92"/>
                  </a:lnTo>
                  <a:lnTo>
                    <a:pt x="7" y="92"/>
                  </a:lnTo>
                  <a:lnTo>
                    <a:pt x="11" y="92"/>
                  </a:lnTo>
                  <a:lnTo>
                    <a:pt x="11" y="89"/>
                  </a:lnTo>
                  <a:lnTo>
                    <a:pt x="11" y="85"/>
                  </a:lnTo>
                  <a:lnTo>
                    <a:pt x="7" y="85"/>
                  </a:lnTo>
                  <a:lnTo>
                    <a:pt x="4" y="81"/>
                  </a:lnTo>
                  <a:lnTo>
                    <a:pt x="4" y="74"/>
                  </a:lnTo>
                  <a:lnTo>
                    <a:pt x="0" y="74"/>
                  </a:lnTo>
                  <a:lnTo>
                    <a:pt x="0" y="74"/>
                  </a:lnTo>
                  <a:lnTo>
                    <a:pt x="4" y="70"/>
                  </a:lnTo>
                  <a:lnTo>
                    <a:pt x="4" y="67"/>
                  </a:lnTo>
                  <a:lnTo>
                    <a:pt x="4" y="63"/>
                  </a:lnTo>
                  <a:lnTo>
                    <a:pt x="4" y="59"/>
                  </a:lnTo>
                  <a:lnTo>
                    <a:pt x="4" y="59"/>
                  </a:lnTo>
                  <a:lnTo>
                    <a:pt x="4" y="55"/>
                  </a:lnTo>
                  <a:lnTo>
                    <a:pt x="11" y="48"/>
                  </a:lnTo>
                  <a:lnTo>
                    <a:pt x="15" y="44"/>
                  </a:lnTo>
                  <a:lnTo>
                    <a:pt x="15" y="44"/>
                  </a:lnTo>
                  <a:lnTo>
                    <a:pt x="15" y="41"/>
                  </a:lnTo>
                  <a:lnTo>
                    <a:pt x="15" y="37"/>
                  </a:lnTo>
                  <a:lnTo>
                    <a:pt x="11" y="33"/>
                  </a:lnTo>
                  <a:lnTo>
                    <a:pt x="11" y="29"/>
                  </a:lnTo>
                  <a:lnTo>
                    <a:pt x="11" y="29"/>
                  </a:lnTo>
                  <a:lnTo>
                    <a:pt x="11" y="22"/>
                  </a:lnTo>
                  <a:lnTo>
                    <a:pt x="11" y="18"/>
                  </a:lnTo>
                  <a:lnTo>
                    <a:pt x="7" y="15"/>
                  </a:lnTo>
                  <a:lnTo>
                    <a:pt x="7" y="11"/>
                  </a:lnTo>
                  <a:lnTo>
                    <a:pt x="7" y="7"/>
                  </a:lnTo>
                  <a:lnTo>
                    <a:pt x="7" y="3"/>
                  </a:lnTo>
                  <a:lnTo>
                    <a:pt x="11" y="3"/>
                  </a:lnTo>
                  <a:lnTo>
                    <a:pt x="26" y="3"/>
                  </a:lnTo>
                  <a:lnTo>
                    <a:pt x="26" y="3"/>
                  </a:lnTo>
                  <a:lnTo>
                    <a:pt x="33" y="3"/>
                  </a:lnTo>
                  <a:lnTo>
                    <a:pt x="41" y="3"/>
                  </a:lnTo>
                  <a:lnTo>
                    <a:pt x="44" y="3"/>
                  </a:lnTo>
                  <a:lnTo>
                    <a:pt x="48" y="0"/>
                  </a:lnTo>
                  <a:lnTo>
                    <a:pt x="48" y="0"/>
                  </a:lnTo>
                  <a:lnTo>
                    <a:pt x="52" y="3"/>
                  </a:lnTo>
                  <a:lnTo>
                    <a:pt x="52" y="7"/>
                  </a:lnTo>
                  <a:lnTo>
                    <a:pt x="52" y="7"/>
                  </a:lnTo>
                  <a:lnTo>
                    <a:pt x="55" y="11"/>
                  </a:lnTo>
                  <a:lnTo>
                    <a:pt x="59" y="15"/>
                  </a:lnTo>
                  <a:lnTo>
                    <a:pt x="59" y="15"/>
                  </a:lnTo>
                  <a:lnTo>
                    <a:pt x="59" y="18"/>
                  </a:lnTo>
                  <a:lnTo>
                    <a:pt x="59" y="26"/>
                  </a:lnTo>
                  <a:lnTo>
                    <a:pt x="63" y="26"/>
                  </a:lnTo>
                  <a:lnTo>
                    <a:pt x="63" y="26"/>
                  </a:lnTo>
                  <a:lnTo>
                    <a:pt x="63" y="33"/>
                  </a:lnTo>
                  <a:lnTo>
                    <a:pt x="63" y="33"/>
                  </a:lnTo>
                  <a:lnTo>
                    <a:pt x="63" y="37"/>
                  </a:lnTo>
                  <a:lnTo>
                    <a:pt x="63" y="37"/>
                  </a:lnTo>
                  <a:lnTo>
                    <a:pt x="63" y="41"/>
                  </a:lnTo>
                  <a:lnTo>
                    <a:pt x="63" y="41"/>
                  </a:lnTo>
                  <a:lnTo>
                    <a:pt x="63" y="44"/>
                  </a:lnTo>
                  <a:lnTo>
                    <a:pt x="63" y="48"/>
                  </a:lnTo>
                  <a:lnTo>
                    <a:pt x="63" y="52"/>
                  </a:lnTo>
                  <a:lnTo>
                    <a:pt x="67" y="59"/>
                  </a:lnTo>
                  <a:lnTo>
                    <a:pt x="63" y="63"/>
                  </a:lnTo>
                  <a:lnTo>
                    <a:pt x="63" y="67"/>
                  </a:lnTo>
                  <a:lnTo>
                    <a:pt x="63" y="70"/>
                  </a:lnTo>
                  <a:lnTo>
                    <a:pt x="63" y="74"/>
                  </a:lnTo>
                  <a:lnTo>
                    <a:pt x="63" y="78"/>
                  </a:lnTo>
                  <a:lnTo>
                    <a:pt x="67" y="78"/>
                  </a:lnTo>
                  <a:lnTo>
                    <a:pt x="67" y="78"/>
                  </a:lnTo>
                  <a:lnTo>
                    <a:pt x="70" y="81"/>
                  </a:lnTo>
                  <a:lnTo>
                    <a:pt x="63" y="81"/>
                  </a:lnTo>
                  <a:lnTo>
                    <a:pt x="52" y="85"/>
                  </a:lnTo>
                  <a:lnTo>
                    <a:pt x="44" y="92"/>
                  </a:lnTo>
                  <a:lnTo>
                    <a:pt x="33" y="92"/>
                  </a:lnTo>
                  <a:lnTo>
                    <a:pt x="22" y="100"/>
                  </a:lnTo>
                  <a:lnTo>
                    <a:pt x="15" y="96"/>
                  </a:lnTo>
                  <a:lnTo>
                    <a:pt x="4" y="96"/>
                  </a:lnTo>
                  <a:lnTo>
                    <a:pt x="4" y="92"/>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29" name="Freeform 126"/>
            <p:cNvSpPr/>
            <p:nvPr/>
          </p:nvSpPr>
          <p:spPr bwMode="auto">
            <a:xfrm>
              <a:off x="4293020" y="2957242"/>
              <a:ext cx="42459" cy="104218"/>
            </a:xfrm>
            <a:custGeom>
              <a:avLst/>
              <a:gdLst>
                <a:gd name="T0" fmla="*/ 19 w 33"/>
                <a:gd name="T1" fmla="*/ 3 h 81"/>
                <a:gd name="T2" fmla="*/ 4 w 33"/>
                <a:gd name="T3" fmla="*/ 0 h 81"/>
                <a:gd name="T4" fmla="*/ 0 w 33"/>
                <a:gd name="T5" fmla="*/ 0 h 81"/>
                <a:gd name="T6" fmla="*/ 4 w 33"/>
                <a:gd name="T7" fmla="*/ 3 h 81"/>
                <a:gd name="T8" fmla="*/ 4 w 33"/>
                <a:gd name="T9" fmla="*/ 7 h 81"/>
                <a:gd name="T10" fmla="*/ 4 w 33"/>
                <a:gd name="T11" fmla="*/ 7 h 81"/>
                <a:gd name="T12" fmla="*/ 7 w 33"/>
                <a:gd name="T13" fmla="*/ 11 h 81"/>
                <a:gd name="T14" fmla="*/ 11 w 33"/>
                <a:gd name="T15" fmla="*/ 15 h 81"/>
                <a:gd name="T16" fmla="*/ 11 w 33"/>
                <a:gd name="T17" fmla="*/ 15 h 81"/>
                <a:gd name="T18" fmla="*/ 11 w 33"/>
                <a:gd name="T19" fmla="*/ 18 h 81"/>
                <a:gd name="T20" fmla="*/ 11 w 33"/>
                <a:gd name="T21" fmla="*/ 26 h 81"/>
                <a:gd name="T22" fmla="*/ 15 w 33"/>
                <a:gd name="T23" fmla="*/ 26 h 81"/>
                <a:gd name="T24" fmla="*/ 15 w 33"/>
                <a:gd name="T25" fmla="*/ 26 h 81"/>
                <a:gd name="T26" fmla="*/ 15 w 33"/>
                <a:gd name="T27" fmla="*/ 33 h 81"/>
                <a:gd name="T28" fmla="*/ 15 w 33"/>
                <a:gd name="T29" fmla="*/ 33 h 81"/>
                <a:gd name="T30" fmla="*/ 15 w 33"/>
                <a:gd name="T31" fmla="*/ 37 h 81"/>
                <a:gd name="T32" fmla="*/ 15 w 33"/>
                <a:gd name="T33" fmla="*/ 37 h 81"/>
                <a:gd name="T34" fmla="*/ 15 w 33"/>
                <a:gd name="T35" fmla="*/ 41 h 81"/>
                <a:gd name="T36" fmla="*/ 15 w 33"/>
                <a:gd name="T37" fmla="*/ 41 h 81"/>
                <a:gd name="T38" fmla="*/ 15 w 33"/>
                <a:gd name="T39" fmla="*/ 44 h 81"/>
                <a:gd name="T40" fmla="*/ 15 w 33"/>
                <a:gd name="T41" fmla="*/ 48 h 81"/>
                <a:gd name="T42" fmla="*/ 15 w 33"/>
                <a:gd name="T43" fmla="*/ 52 h 81"/>
                <a:gd name="T44" fmla="*/ 19 w 33"/>
                <a:gd name="T45" fmla="*/ 59 h 81"/>
                <a:gd name="T46" fmla="*/ 15 w 33"/>
                <a:gd name="T47" fmla="*/ 63 h 81"/>
                <a:gd name="T48" fmla="*/ 15 w 33"/>
                <a:gd name="T49" fmla="*/ 67 h 81"/>
                <a:gd name="T50" fmla="*/ 15 w 33"/>
                <a:gd name="T51" fmla="*/ 70 h 81"/>
                <a:gd name="T52" fmla="*/ 15 w 33"/>
                <a:gd name="T53" fmla="*/ 74 h 81"/>
                <a:gd name="T54" fmla="*/ 15 w 33"/>
                <a:gd name="T55" fmla="*/ 78 h 81"/>
                <a:gd name="T56" fmla="*/ 19 w 33"/>
                <a:gd name="T57" fmla="*/ 78 h 81"/>
                <a:gd name="T58" fmla="*/ 19 w 33"/>
                <a:gd name="T59" fmla="*/ 78 h 81"/>
                <a:gd name="T60" fmla="*/ 22 w 33"/>
                <a:gd name="T61" fmla="*/ 81 h 81"/>
                <a:gd name="T62" fmla="*/ 22 w 33"/>
                <a:gd name="T63" fmla="*/ 81 h 81"/>
                <a:gd name="T64" fmla="*/ 33 w 33"/>
                <a:gd name="T65" fmla="*/ 78 h 81"/>
                <a:gd name="T66" fmla="*/ 33 w 33"/>
                <a:gd name="T67" fmla="*/ 78 h 81"/>
                <a:gd name="T68" fmla="*/ 33 w 33"/>
                <a:gd name="T69" fmla="*/ 74 h 81"/>
                <a:gd name="T70" fmla="*/ 33 w 33"/>
                <a:gd name="T71" fmla="*/ 70 h 81"/>
                <a:gd name="T72" fmla="*/ 33 w 33"/>
                <a:gd name="T73" fmla="*/ 67 h 81"/>
                <a:gd name="T74" fmla="*/ 30 w 33"/>
                <a:gd name="T75" fmla="*/ 63 h 81"/>
                <a:gd name="T76" fmla="*/ 30 w 33"/>
                <a:gd name="T77" fmla="*/ 44 h 81"/>
                <a:gd name="T78" fmla="*/ 33 w 33"/>
                <a:gd name="T79" fmla="*/ 41 h 81"/>
                <a:gd name="T80" fmla="*/ 33 w 33"/>
                <a:gd name="T81" fmla="*/ 41 h 81"/>
                <a:gd name="T82" fmla="*/ 33 w 33"/>
                <a:gd name="T83" fmla="*/ 37 h 81"/>
                <a:gd name="T84" fmla="*/ 33 w 33"/>
                <a:gd name="T85" fmla="*/ 33 h 81"/>
                <a:gd name="T86" fmla="*/ 33 w 33"/>
                <a:gd name="T87" fmla="*/ 29 h 81"/>
                <a:gd name="T88" fmla="*/ 30 w 33"/>
                <a:gd name="T89" fmla="*/ 22 h 81"/>
                <a:gd name="T90" fmla="*/ 26 w 33"/>
                <a:gd name="T91" fmla="*/ 15 h 81"/>
                <a:gd name="T92" fmla="*/ 26 w 33"/>
                <a:gd name="T93" fmla="*/ 15 h 81"/>
                <a:gd name="T94" fmla="*/ 22 w 33"/>
                <a:gd name="T95" fmla="*/ 15 h 81"/>
                <a:gd name="T96" fmla="*/ 19 w 33"/>
                <a:gd name="T97" fmla="*/ 11 h 81"/>
                <a:gd name="T98" fmla="*/ 19 w 33"/>
                <a:gd name="T99" fmla="*/ 7 h 81"/>
                <a:gd name="T100" fmla="*/ 19 w 33"/>
                <a:gd name="T101" fmla="*/ 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 h="81">
                  <a:moveTo>
                    <a:pt x="19" y="3"/>
                  </a:moveTo>
                  <a:lnTo>
                    <a:pt x="4" y="0"/>
                  </a:lnTo>
                  <a:lnTo>
                    <a:pt x="0" y="0"/>
                  </a:lnTo>
                  <a:lnTo>
                    <a:pt x="4" y="3"/>
                  </a:lnTo>
                  <a:lnTo>
                    <a:pt x="4" y="7"/>
                  </a:lnTo>
                  <a:lnTo>
                    <a:pt x="4" y="7"/>
                  </a:lnTo>
                  <a:lnTo>
                    <a:pt x="7" y="11"/>
                  </a:lnTo>
                  <a:lnTo>
                    <a:pt x="11" y="15"/>
                  </a:lnTo>
                  <a:lnTo>
                    <a:pt x="11" y="15"/>
                  </a:lnTo>
                  <a:lnTo>
                    <a:pt x="11" y="18"/>
                  </a:lnTo>
                  <a:lnTo>
                    <a:pt x="11" y="26"/>
                  </a:lnTo>
                  <a:lnTo>
                    <a:pt x="15" y="26"/>
                  </a:lnTo>
                  <a:lnTo>
                    <a:pt x="15" y="26"/>
                  </a:lnTo>
                  <a:lnTo>
                    <a:pt x="15" y="33"/>
                  </a:lnTo>
                  <a:lnTo>
                    <a:pt x="15" y="33"/>
                  </a:lnTo>
                  <a:lnTo>
                    <a:pt x="15" y="37"/>
                  </a:lnTo>
                  <a:lnTo>
                    <a:pt x="15" y="37"/>
                  </a:lnTo>
                  <a:lnTo>
                    <a:pt x="15" y="41"/>
                  </a:lnTo>
                  <a:lnTo>
                    <a:pt x="15" y="41"/>
                  </a:lnTo>
                  <a:lnTo>
                    <a:pt x="15" y="44"/>
                  </a:lnTo>
                  <a:lnTo>
                    <a:pt x="15" y="48"/>
                  </a:lnTo>
                  <a:lnTo>
                    <a:pt x="15" y="52"/>
                  </a:lnTo>
                  <a:lnTo>
                    <a:pt x="19" y="59"/>
                  </a:lnTo>
                  <a:lnTo>
                    <a:pt x="15" y="63"/>
                  </a:lnTo>
                  <a:lnTo>
                    <a:pt x="15" y="67"/>
                  </a:lnTo>
                  <a:lnTo>
                    <a:pt x="15" y="70"/>
                  </a:lnTo>
                  <a:lnTo>
                    <a:pt x="15" y="74"/>
                  </a:lnTo>
                  <a:lnTo>
                    <a:pt x="15" y="78"/>
                  </a:lnTo>
                  <a:lnTo>
                    <a:pt x="19" y="78"/>
                  </a:lnTo>
                  <a:lnTo>
                    <a:pt x="19" y="78"/>
                  </a:lnTo>
                  <a:lnTo>
                    <a:pt x="22" y="81"/>
                  </a:lnTo>
                  <a:lnTo>
                    <a:pt x="22" y="81"/>
                  </a:lnTo>
                  <a:lnTo>
                    <a:pt x="33" y="78"/>
                  </a:lnTo>
                  <a:lnTo>
                    <a:pt x="33" y="78"/>
                  </a:lnTo>
                  <a:lnTo>
                    <a:pt x="33" y="74"/>
                  </a:lnTo>
                  <a:lnTo>
                    <a:pt x="33" y="70"/>
                  </a:lnTo>
                  <a:lnTo>
                    <a:pt x="33" y="67"/>
                  </a:lnTo>
                  <a:lnTo>
                    <a:pt x="30" y="63"/>
                  </a:lnTo>
                  <a:lnTo>
                    <a:pt x="30" y="44"/>
                  </a:lnTo>
                  <a:lnTo>
                    <a:pt x="33" y="41"/>
                  </a:lnTo>
                  <a:lnTo>
                    <a:pt x="33" y="41"/>
                  </a:lnTo>
                  <a:lnTo>
                    <a:pt x="33" y="37"/>
                  </a:lnTo>
                  <a:lnTo>
                    <a:pt x="33" y="33"/>
                  </a:lnTo>
                  <a:lnTo>
                    <a:pt x="33" y="29"/>
                  </a:lnTo>
                  <a:lnTo>
                    <a:pt x="30" y="22"/>
                  </a:lnTo>
                  <a:lnTo>
                    <a:pt x="26" y="15"/>
                  </a:lnTo>
                  <a:lnTo>
                    <a:pt x="26" y="15"/>
                  </a:lnTo>
                  <a:lnTo>
                    <a:pt x="22" y="15"/>
                  </a:lnTo>
                  <a:lnTo>
                    <a:pt x="19" y="11"/>
                  </a:lnTo>
                  <a:lnTo>
                    <a:pt x="19" y="7"/>
                  </a:lnTo>
                  <a:lnTo>
                    <a:pt x="19" y="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30" name="Freeform 127"/>
            <p:cNvSpPr/>
            <p:nvPr/>
          </p:nvSpPr>
          <p:spPr bwMode="auto">
            <a:xfrm>
              <a:off x="4317467" y="2932796"/>
              <a:ext cx="65619" cy="124804"/>
            </a:xfrm>
            <a:custGeom>
              <a:avLst/>
              <a:gdLst>
                <a:gd name="T0" fmla="*/ 25 w 51"/>
                <a:gd name="T1" fmla="*/ 8 h 97"/>
                <a:gd name="T2" fmla="*/ 18 w 51"/>
                <a:gd name="T3" fmla="*/ 11 h 97"/>
                <a:gd name="T4" fmla="*/ 11 w 51"/>
                <a:gd name="T5" fmla="*/ 11 h 97"/>
                <a:gd name="T6" fmla="*/ 7 w 51"/>
                <a:gd name="T7" fmla="*/ 15 h 97"/>
                <a:gd name="T8" fmla="*/ 7 w 51"/>
                <a:gd name="T9" fmla="*/ 22 h 97"/>
                <a:gd name="T10" fmla="*/ 0 w 51"/>
                <a:gd name="T11" fmla="*/ 26 h 97"/>
                <a:gd name="T12" fmla="*/ 3 w 51"/>
                <a:gd name="T13" fmla="*/ 34 h 97"/>
                <a:gd name="T14" fmla="*/ 7 w 51"/>
                <a:gd name="T15" fmla="*/ 34 h 97"/>
                <a:gd name="T16" fmla="*/ 14 w 51"/>
                <a:gd name="T17" fmla="*/ 48 h 97"/>
                <a:gd name="T18" fmla="*/ 14 w 51"/>
                <a:gd name="T19" fmla="*/ 56 h 97"/>
                <a:gd name="T20" fmla="*/ 14 w 51"/>
                <a:gd name="T21" fmla="*/ 60 h 97"/>
                <a:gd name="T22" fmla="*/ 11 w 51"/>
                <a:gd name="T23" fmla="*/ 82 h 97"/>
                <a:gd name="T24" fmla="*/ 14 w 51"/>
                <a:gd name="T25" fmla="*/ 89 h 97"/>
                <a:gd name="T26" fmla="*/ 14 w 51"/>
                <a:gd name="T27" fmla="*/ 97 h 97"/>
                <a:gd name="T28" fmla="*/ 33 w 51"/>
                <a:gd name="T29" fmla="*/ 93 h 97"/>
                <a:gd name="T30" fmla="*/ 33 w 51"/>
                <a:gd name="T31" fmla="*/ 89 h 97"/>
                <a:gd name="T32" fmla="*/ 33 w 51"/>
                <a:gd name="T33" fmla="*/ 78 h 97"/>
                <a:gd name="T34" fmla="*/ 33 w 51"/>
                <a:gd name="T35" fmla="*/ 71 h 97"/>
                <a:gd name="T36" fmla="*/ 33 w 51"/>
                <a:gd name="T37" fmla="*/ 67 h 97"/>
                <a:gd name="T38" fmla="*/ 33 w 51"/>
                <a:gd name="T39" fmla="*/ 67 h 97"/>
                <a:gd name="T40" fmla="*/ 33 w 51"/>
                <a:gd name="T41" fmla="*/ 63 h 97"/>
                <a:gd name="T42" fmla="*/ 33 w 51"/>
                <a:gd name="T43" fmla="*/ 56 h 97"/>
                <a:gd name="T44" fmla="*/ 33 w 51"/>
                <a:gd name="T45" fmla="*/ 52 h 97"/>
                <a:gd name="T46" fmla="*/ 37 w 51"/>
                <a:gd name="T47" fmla="*/ 52 h 97"/>
                <a:gd name="T48" fmla="*/ 40 w 51"/>
                <a:gd name="T49" fmla="*/ 48 h 97"/>
                <a:gd name="T50" fmla="*/ 44 w 51"/>
                <a:gd name="T51" fmla="*/ 41 h 97"/>
                <a:gd name="T52" fmla="*/ 48 w 51"/>
                <a:gd name="T53" fmla="*/ 41 h 97"/>
                <a:gd name="T54" fmla="*/ 44 w 51"/>
                <a:gd name="T55" fmla="*/ 34 h 97"/>
                <a:gd name="T56" fmla="*/ 48 w 51"/>
                <a:gd name="T57" fmla="*/ 30 h 97"/>
                <a:gd name="T58" fmla="*/ 51 w 51"/>
                <a:gd name="T59" fmla="*/ 30 h 97"/>
                <a:gd name="T60" fmla="*/ 48 w 51"/>
                <a:gd name="T61" fmla="*/ 19 h 97"/>
                <a:gd name="T62" fmla="*/ 44 w 51"/>
                <a:gd name="T63" fmla="*/ 15 h 97"/>
                <a:gd name="T64" fmla="*/ 44 w 51"/>
                <a:gd name="T65" fmla="*/ 11 h 97"/>
                <a:gd name="T66" fmla="*/ 37 w 51"/>
                <a:gd name="T67" fmla="*/ 8 h 97"/>
                <a:gd name="T68" fmla="*/ 29 w 51"/>
                <a:gd name="T69" fmla="*/ 0 h 97"/>
                <a:gd name="T70" fmla="*/ 29 w 51"/>
                <a:gd name="T71" fmla="*/ 4 h 97"/>
                <a:gd name="T72" fmla="*/ 25 w 51"/>
                <a:gd name="T73" fmla="*/ 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 h="97">
                  <a:moveTo>
                    <a:pt x="25" y="4"/>
                  </a:moveTo>
                  <a:lnTo>
                    <a:pt x="25" y="8"/>
                  </a:lnTo>
                  <a:lnTo>
                    <a:pt x="22" y="11"/>
                  </a:lnTo>
                  <a:lnTo>
                    <a:pt x="18" y="11"/>
                  </a:lnTo>
                  <a:lnTo>
                    <a:pt x="11" y="11"/>
                  </a:lnTo>
                  <a:lnTo>
                    <a:pt x="11" y="11"/>
                  </a:lnTo>
                  <a:lnTo>
                    <a:pt x="7" y="15"/>
                  </a:lnTo>
                  <a:lnTo>
                    <a:pt x="7" y="15"/>
                  </a:lnTo>
                  <a:lnTo>
                    <a:pt x="3" y="19"/>
                  </a:lnTo>
                  <a:lnTo>
                    <a:pt x="7" y="22"/>
                  </a:lnTo>
                  <a:lnTo>
                    <a:pt x="0" y="22"/>
                  </a:lnTo>
                  <a:lnTo>
                    <a:pt x="0" y="26"/>
                  </a:lnTo>
                  <a:lnTo>
                    <a:pt x="0" y="30"/>
                  </a:lnTo>
                  <a:lnTo>
                    <a:pt x="3" y="34"/>
                  </a:lnTo>
                  <a:lnTo>
                    <a:pt x="7" y="34"/>
                  </a:lnTo>
                  <a:lnTo>
                    <a:pt x="7" y="34"/>
                  </a:lnTo>
                  <a:lnTo>
                    <a:pt x="11" y="41"/>
                  </a:lnTo>
                  <a:lnTo>
                    <a:pt x="14" y="48"/>
                  </a:lnTo>
                  <a:lnTo>
                    <a:pt x="14" y="52"/>
                  </a:lnTo>
                  <a:lnTo>
                    <a:pt x="14" y="56"/>
                  </a:lnTo>
                  <a:lnTo>
                    <a:pt x="14" y="60"/>
                  </a:lnTo>
                  <a:lnTo>
                    <a:pt x="14" y="60"/>
                  </a:lnTo>
                  <a:lnTo>
                    <a:pt x="11" y="63"/>
                  </a:lnTo>
                  <a:lnTo>
                    <a:pt x="11" y="82"/>
                  </a:lnTo>
                  <a:lnTo>
                    <a:pt x="14" y="86"/>
                  </a:lnTo>
                  <a:lnTo>
                    <a:pt x="14" y="89"/>
                  </a:lnTo>
                  <a:lnTo>
                    <a:pt x="14" y="93"/>
                  </a:lnTo>
                  <a:lnTo>
                    <a:pt x="14" y="97"/>
                  </a:lnTo>
                  <a:lnTo>
                    <a:pt x="22" y="97"/>
                  </a:lnTo>
                  <a:lnTo>
                    <a:pt x="33" y="93"/>
                  </a:lnTo>
                  <a:lnTo>
                    <a:pt x="33" y="93"/>
                  </a:lnTo>
                  <a:lnTo>
                    <a:pt x="33" y="89"/>
                  </a:lnTo>
                  <a:lnTo>
                    <a:pt x="33" y="82"/>
                  </a:lnTo>
                  <a:lnTo>
                    <a:pt x="33" y="78"/>
                  </a:lnTo>
                  <a:lnTo>
                    <a:pt x="33" y="78"/>
                  </a:lnTo>
                  <a:lnTo>
                    <a:pt x="33" y="71"/>
                  </a:lnTo>
                  <a:lnTo>
                    <a:pt x="33" y="71"/>
                  </a:lnTo>
                  <a:lnTo>
                    <a:pt x="33" y="67"/>
                  </a:lnTo>
                  <a:lnTo>
                    <a:pt x="33" y="67"/>
                  </a:lnTo>
                  <a:lnTo>
                    <a:pt x="33" y="67"/>
                  </a:lnTo>
                  <a:lnTo>
                    <a:pt x="33" y="63"/>
                  </a:lnTo>
                  <a:lnTo>
                    <a:pt x="33" y="63"/>
                  </a:lnTo>
                  <a:lnTo>
                    <a:pt x="33" y="60"/>
                  </a:lnTo>
                  <a:lnTo>
                    <a:pt x="33" y="56"/>
                  </a:lnTo>
                  <a:lnTo>
                    <a:pt x="33" y="52"/>
                  </a:lnTo>
                  <a:lnTo>
                    <a:pt x="33" y="52"/>
                  </a:lnTo>
                  <a:lnTo>
                    <a:pt x="37" y="52"/>
                  </a:lnTo>
                  <a:lnTo>
                    <a:pt x="37" y="52"/>
                  </a:lnTo>
                  <a:lnTo>
                    <a:pt x="40" y="48"/>
                  </a:lnTo>
                  <a:lnTo>
                    <a:pt x="40" y="48"/>
                  </a:lnTo>
                  <a:lnTo>
                    <a:pt x="44" y="45"/>
                  </a:lnTo>
                  <a:lnTo>
                    <a:pt x="44" y="41"/>
                  </a:lnTo>
                  <a:lnTo>
                    <a:pt x="48" y="41"/>
                  </a:lnTo>
                  <a:lnTo>
                    <a:pt x="48" y="41"/>
                  </a:lnTo>
                  <a:lnTo>
                    <a:pt x="48" y="37"/>
                  </a:lnTo>
                  <a:lnTo>
                    <a:pt x="44" y="34"/>
                  </a:lnTo>
                  <a:lnTo>
                    <a:pt x="44" y="34"/>
                  </a:lnTo>
                  <a:lnTo>
                    <a:pt x="48" y="30"/>
                  </a:lnTo>
                  <a:lnTo>
                    <a:pt x="51" y="30"/>
                  </a:lnTo>
                  <a:lnTo>
                    <a:pt x="51" y="30"/>
                  </a:lnTo>
                  <a:lnTo>
                    <a:pt x="48" y="22"/>
                  </a:lnTo>
                  <a:lnTo>
                    <a:pt x="48" y="19"/>
                  </a:lnTo>
                  <a:lnTo>
                    <a:pt x="44" y="19"/>
                  </a:lnTo>
                  <a:lnTo>
                    <a:pt x="44" y="15"/>
                  </a:lnTo>
                  <a:lnTo>
                    <a:pt x="44" y="11"/>
                  </a:lnTo>
                  <a:lnTo>
                    <a:pt x="44" y="11"/>
                  </a:lnTo>
                  <a:lnTo>
                    <a:pt x="40" y="8"/>
                  </a:lnTo>
                  <a:lnTo>
                    <a:pt x="37" y="8"/>
                  </a:lnTo>
                  <a:lnTo>
                    <a:pt x="37" y="4"/>
                  </a:lnTo>
                  <a:lnTo>
                    <a:pt x="29" y="0"/>
                  </a:lnTo>
                  <a:lnTo>
                    <a:pt x="29" y="0"/>
                  </a:lnTo>
                  <a:lnTo>
                    <a:pt x="29" y="4"/>
                  </a:lnTo>
                  <a:lnTo>
                    <a:pt x="25" y="4"/>
                  </a:lnTo>
                  <a:lnTo>
                    <a:pt x="25"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31" name="Freeform 128"/>
            <p:cNvSpPr>
              <a:spLocks noEditPoints="1"/>
            </p:cNvSpPr>
            <p:nvPr/>
          </p:nvSpPr>
          <p:spPr bwMode="auto">
            <a:xfrm>
              <a:off x="4550346" y="2714068"/>
              <a:ext cx="247033" cy="319084"/>
            </a:xfrm>
            <a:custGeom>
              <a:avLst/>
              <a:gdLst>
                <a:gd name="T0" fmla="*/ 189 w 192"/>
                <a:gd name="T1" fmla="*/ 63 h 248"/>
                <a:gd name="T2" fmla="*/ 185 w 192"/>
                <a:gd name="T3" fmla="*/ 122 h 248"/>
                <a:gd name="T4" fmla="*/ 174 w 192"/>
                <a:gd name="T5" fmla="*/ 126 h 248"/>
                <a:gd name="T6" fmla="*/ 174 w 192"/>
                <a:gd name="T7" fmla="*/ 133 h 248"/>
                <a:gd name="T8" fmla="*/ 167 w 192"/>
                <a:gd name="T9" fmla="*/ 141 h 248"/>
                <a:gd name="T10" fmla="*/ 167 w 192"/>
                <a:gd name="T11" fmla="*/ 148 h 248"/>
                <a:gd name="T12" fmla="*/ 167 w 192"/>
                <a:gd name="T13" fmla="*/ 155 h 248"/>
                <a:gd name="T14" fmla="*/ 159 w 192"/>
                <a:gd name="T15" fmla="*/ 166 h 248"/>
                <a:gd name="T16" fmla="*/ 163 w 192"/>
                <a:gd name="T17" fmla="*/ 166 h 248"/>
                <a:gd name="T18" fmla="*/ 163 w 192"/>
                <a:gd name="T19" fmla="*/ 170 h 248"/>
                <a:gd name="T20" fmla="*/ 167 w 192"/>
                <a:gd name="T21" fmla="*/ 178 h 248"/>
                <a:gd name="T22" fmla="*/ 174 w 192"/>
                <a:gd name="T23" fmla="*/ 185 h 248"/>
                <a:gd name="T24" fmla="*/ 174 w 192"/>
                <a:gd name="T25" fmla="*/ 192 h 248"/>
                <a:gd name="T26" fmla="*/ 167 w 192"/>
                <a:gd name="T27" fmla="*/ 196 h 248"/>
                <a:gd name="T28" fmla="*/ 155 w 192"/>
                <a:gd name="T29" fmla="*/ 200 h 248"/>
                <a:gd name="T30" fmla="*/ 152 w 192"/>
                <a:gd name="T31" fmla="*/ 204 h 248"/>
                <a:gd name="T32" fmla="*/ 148 w 192"/>
                <a:gd name="T33" fmla="*/ 207 h 248"/>
                <a:gd name="T34" fmla="*/ 144 w 192"/>
                <a:gd name="T35" fmla="*/ 215 h 248"/>
                <a:gd name="T36" fmla="*/ 141 w 192"/>
                <a:gd name="T37" fmla="*/ 218 h 248"/>
                <a:gd name="T38" fmla="*/ 130 w 192"/>
                <a:gd name="T39" fmla="*/ 226 h 248"/>
                <a:gd name="T40" fmla="*/ 118 w 192"/>
                <a:gd name="T41" fmla="*/ 222 h 248"/>
                <a:gd name="T42" fmla="*/ 111 w 192"/>
                <a:gd name="T43" fmla="*/ 226 h 248"/>
                <a:gd name="T44" fmla="*/ 115 w 192"/>
                <a:gd name="T45" fmla="*/ 230 h 248"/>
                <a:gd name="T46" fmla="*/ 107 w 192"/>
                <a:gd name="T47" fmla="*/ 237 h 248"/>
                <a:gd name="T48" fmla="*/ 89 w 192"/>
                <a:gd name="T49" fmla="*/ 241 h 248"/>
                <a:gd name="T50" fmla="*/ 78 w 192"/>
                <a:gd name="T51" fmla="*/ 248 h 248"/>
                <a:gd name="T52" fmla="*/ 74 w 192"/>
                <a:gd name="T53" fmla="*/ 241 h 248"/>
                <a:gd name="T54" fmla="*/ 70 w 192"/>
                <a:gd name="T55" fmla="*/ 248 h 248"/>
                <a:gd name="T56" fmla="*/ 59 w 192"/>
                <a:gd name="T57" fmla="*/ 248 h 248"/>
                <a:gd name="T58" fmla="*/ 55 w 192"/>
                <a:gd name="T59" fmla="*/ 241 h 248"/>
                <a:gd name="T60" fmla="*/ 48 w 192"/>
                <a:gd name="T61" fmla="*/ 233 h 248"/>
                <a:gd name="T62" fmla="*/ 33 w 192"/>
                <a:gd name="T63" fmla="*/ 222 h 248"/>
                <a:gd name="T64" fmla="*/ 33 w 192"/>
                <a:gd name="T65" fmla="*/ 215 h 248"/>
                <a:gd name="T66" fmla="*/ 33 w 192"/>
                <a:gd name="T67" fmla="*/ 211 h 248"/>
                <a:gd name="T68" fmla="*/ 41 w 192"/>
                <a:gd name="T69" fmla="*/ 211 h 248"/>
                <a:gd name="T70" fmla="*/ 48 w 192"/>
                <a:gd name="T71" fmla="*/ 211 h 248"/>
                <a:gd name="T72" fmla="*/ 55 w 192"/>
                <a:gd name="T73" fmla="*/ 211 h 248"/>
                <a:gd name="T74" fmla="*/ 52 w 192"/>
                <a:gd name="T75" fmla="*/ 207 h 248"/>
                <a:gd name="T76" fmla="*/ 44 w 192"/>
                <a:gd name="T77" fmla="*/ 200 h 248"/>
                <a:gd name="T78" fmla="*/ 48 w 192"/>
                <a:gd name="T79" fmla="*/ 189 h 248"/>
                <a:gd name="T80" fmla="*/ 48 w 192"/>
                <a:gd name="T81" fmla="*/ 185 h 248"/>
                <a:gd name="T82" fmla="*/ 44 w 192"/>
                <a:gd name="T83" fmla="*/ 178 h 248"/>
                <a:gd name="T84" fmla="*/ 37 w 192"/>
                <a:gd name="T85" fmla="*/ 166 h 248"/>
                <a:gd name="T86" fmla="*/ 26 w 192"/>
                <a:gd name="T87" fmla="*/ 159 h 248"/>
                <a:gd name="T88" fmla="*/ 18 w 192"/>
                <a:gd name="T89" fmla="*/ 137 h 248"/>
                <a:gd name="T90" fmla="*/ 22 w 192"/>
                <a:gd name="T91" fmla="*/ 133 h 248"/>
                <a:gd name="T92" fmla="*/ 52 w 192"/>
                <a:gd name="T93" fmla="*/ 85 h 248"/>
                <a:gd name="T94" fmla="*/ 59 w 192"/>
                <a:gd name="T95" fmla="*/ 48 h 248"/>
                <a:gd name="T96" fmla="*/ 48 w 192"/>
                <a:gd name="T97" fmla="*/ 29 h 248"/>
                <a:gd name="T98" fmla="*/ 41 w 192"/>
                <a:gd name="T99" fmla="*/ 7 h 248"/>
                <a:gd name="T100" fmla="*/ 0 w 192"/>
                <a:gd name="T101" fmla="*/ 16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2" h="248">
                  <a:moveTo>
                    <a:pt x="41" y="7"/>
                  </a:moveTo>
                  <a:lnTo>
                    <a:pt x="59" y="0"/>
                  </a:lnTo>
                  <a:lnTo>
                    <a:pt x="189" y="63"/>
                  </a:lnTo>
                  <a:lnTo>
                    <a:pt x="192" y="122"/>
                  </a:lnTo>
                  <a:lnTo>
                    <a:pt x="189" y="122"/>
                  </a:lnTo>
                  <a:lnTo>
                    <a:pt x="185" y="122"/>
                  </a:lnTo>
                  <a:lnTo>
                    <a:pt x="181" y="122"/>
                  </a:lnTo>
                  <a:lnTo>
                    <a:pt x="178" y="122"/>
                  </a:lnTo>
                  <a:lnTo>
                    <a:pt x="174" y="126"/>
                  </a:lnTo>
                  <a:lnTo>
                    <a:pt x="174" y="129"/>
                  </a:lnTo>
                  <a:lnTo>
                    <a:pt x="178" y="129"/>
                  </a:lnTo>
                  <a:lnTo>
                    <a:pt x="174" y="133"/>
                  </a:lnTo>
                  <a:lnTo>
                    <a:pt x="170" y="141"/>
                  </a:lnTo>
                  <a:lnTo>
                    <a:pt x="167" y="141"/>
                  </a:lnTo>
                  <a:lnTo>
                    <a:pt x="167" y="141"/>
                  </a:lnTo>
                  <a:lnTo>
                    <a:pt x="167" y="144"/>
                  </a:lnTo>
                  <a:lnTo>
                    <a:pt x="167" y="144"/>
                  </a:lnTo>
                  <a:lnTo>
                    <a:pt x="167" y="148"/>
                  </a:lnTo>
                  <a:lnTo>
                    <a:pt x="163" y="152"/>
                  </a:lnTo>
                  <a:lnTo>
                    <a:pt x="163" y="152"/>
                  </a:lnTo>
                  <a:lnTo>
                    <a:pt x="167" y="155"/>
                  </a:lnTo>
                  <a:lnTo>
                    <a:pt x="167" y="159"/>
                  </a:lnTo>
                  <a:lnTo>
                    <a:pt x="163" y="159"/>
                  </a:lnTo>
                  <a:lnTo>
                    <a:pt x="159" y="166"/>
                  </a:lnTo>
                  <a:lnTo>
                    <a:pt x="159" y="170"/>
                  </a:lnTo>
                  <a:lnTo>
                    <a:pt x="159" y="170"/>
                  </a:lnTo>
                  <a:lnTo>
                    <a:pt x="163" y="166"/>
                  </a:lnTo>
                  <a:lnTo>
                    <a:pt x="167" y="166"/>
                  </a:lnTo>
                  <a:lnTo>
                    <a:pt x="167" y="170"/>
                  </a:lnTo>
                  <a:lnTo>
                    <a:pt x="163" y="170"/>
                  </a:lnTo>
                  <a:lnTo>
                    <a:pt x="167" y="174"/>
                  </a:lnTo>
                  <a:lnTo>
                    <a:pt x="167" y="174"/>
                  </a:lnTo>
                  <a:lnTo>
                    <a:pt x="167" y="178"/>
                  </a:lnTo>
                  <a:lnTo>
                    <a:pt x="167" y="181"/>
                  </a:lnTo>
                  <a:lnTo>
                    <a:pt x="167" y="185"/>
                  </a:lnTo>
                  <a:lnTo>
                    <a:pt x="174" y="185"/>
                  </a:lnTo>
                  <a:lnTo>
                    <a:pt x="174" y="189"/>
                  </a:lnTo>
                  <a:lnTo>
                    <a:pt x="174" y="189"/>
                  </a:lnTo>
                  <a:lnTo>
                    <a:pt x="174" y="192"/>
                  </a:lnTo>
                  <a:lnTo>
                    <a:pt x="174" y="192"/>
                  </a:lnTo>
                  <a:lnTo>
                    <a:pt x="170" y="196"/>
                  </a:lnTo>
                  <a:lnTo>
                    <a:pt x="167" y="196"/>
                  </a:lnTo>
                  <a:lnTo>
                    <a:pt x="163" y="196"/>
                  </a:lnTo>
                  <a:lnTo>
                    <a:pt x="159" y="196"/>
                  </a:lnTo>
                  <a:lnTo>
                    <a:pt x="155" y="200"/>
                  </a:lnTo>
                  <a:lnTo>
                    <a:pt x="155" y="200"/>
                  </a:lnTo>
                  <a:lnTo>
                    <a:pt x="155" y="204"/>
                  </a:lnTo>
                  <a:lnTo>
                    <a:pt x="152" y="204"/>
                  </a:lnTo>
                  <a:lnTo>
                    <a:pt x="152" y="207"/>
                  </a:lnTo>
                  <a:lnTo>
                    <a:pt x="148" y="207"/>
                  </a:lnTo>
                  <a:lnTo>
                    <a:pt x="148" y="207"/>
                  </a:lnTo>
                  <a:lnTo>
                    <a:pt x="144" y="211"/>
                  </a:lnTo>
                  <a:lnTo>
                    <a:pt x="144" y="211"/>
                  </a:lnTo>
                  <a:lnTo>
                    <a:pt x="144" y="215"/>
                  </a:lnTo>
                  <a:lnTo>
                    <a:pt x="141" y="215"/>
                  </a:lnTo>
                  <a:lnTo>
                    <a:pt x="144" y="218"/>
                  </a:lnTo>
                  <a:lnTo>
                    <a:pt x="141" y="218"/>
                  </a:lnTo>
                  <a:lnTo>
                    <a:pt x="141" y="222"/>
                  </a:lnTo>
                  <a:lnTo>
                    <a:pt x="137" y="222"/>
                  </a:lnTo>
                  <a:lnTo>
                    <a:pt x="130" y="226"/>
                  </a:lnTo>
                  <a:lnTo>
                    <a:pt x="126" y="226"/>
                  </a:lnTo>
                  <a:lnTo>
                    <a:pt x="122" y="226"/>
                  </a:lnTo>
                  <a:lnTo>
                    <a:pt x="118" y="222"/>
                  </a:lnTo>
                  <a:lnTo>
                    <a:pt x="115" y="222"/>
                  </a:lnTo>
                  <a:lnTo>
                    <a:pt x="111" y="222"/>
                  </a:lnTo>
                  <a:lnTo>
                    <a:pt x="111" y="226"/>
                  </a:lnTo>
                  <a:lnTo>
                    <a:pt x="111" y="226"/>
                  </a:lnTo>
                  <a:lnTo>
                    <a:pt x="111" y="230"/>
                  </a:lnTo>
                  <a:lnTo>
                    <a:pt x="115" y="230"/>
                  </a:lnTo>
                  <a:lnTo>
                    <a:pt x="115" y="233"/>
                  </a:lnTo>
                  <a:lnTo>
                    <a:pt x="111" y="233"/>
                  </a:lnTo>
                  <a:lnTo>
                    <a:pt x="107" y="237"/>
                  </a:lnTo>
                  <a:lnTo>
                    <a:pt x="104" y="237"/>
                  </a:lnTo>
                  <a:lnTo>
                    <a:pt x="93" y="241"/>
                  </a:lnTo>
                  <a:lnTo>
                    <a:pt x="89" y="241"/>
                  </a:lnTo>
                  <a:lnTo>
                    <a:pt x="85" y="244"/>
                  </a:lnTo>
                  <a:lnTo>
                    <a:pt x="81" y="244"/>
                  </a:lnTo>
                  <a:lnTo>
                    <a:pt x="78" y="248"/>
                  </a:lnTo>
                  <a:lnTo>
                    <a:pt x="78" y="244"/>
                  </a:lnTo>
                  <a:lnTo>
                    <a:pt x="74" y="241"/>
                  </a:lnTo>
                  <a:lnTo>
                    <a:pt x="74" y="241"/>
                  </a:lnTo>
                  <a:lnTo>
                    <a:pt x="70" y="241"/>
                  </a:lnTo>
                  <a:lnTo>
                    <a:pt x="70" y="244"/>
                  </a:lnTo>
                  <a:lnTo>
                    <a:pt x="70" y="248"/>
                  </a:lnTo>
                  <a:lnTo>
                    <a:pt x="67" y="248"/>
                  </a:lnTo>
                  <a:lnTo>
                    <a:pt x="63" y="248"/>
                  </a:lnTo>
                  <a:lnTo>
                    <a:pt x="59" y="248"/>
                  </a:lnTo>
                  <a:lnTo>
                    <a:pt x="59" y="244"/>
                  </a:lnTo>
                  <a:lnTo>
                    <a:pt x="55" y="244"/>
                  </a:lnTo>
                  <a:lnTo>
                    <a:pt x="55" y="241"/>
                  </a:lnTo>
                  <a:lnTo>
                    <a:pt x="55" y="237"/>
                  </a:lnTo>
                  <a:lnTo>
                    <a:pt x="52" y="233"/>
                  </a:lnTo>
                  <a:lnTo>
                    <a:pt x="48" y="233"/>
                  </a:lnTo>
                  <a:lnTo>
                    <a:pt x="44" y="226"/>
                  </a:lnTo>
                  <a:lnTo>
                    <a:pt x="37" y="222"/>
                  </a:lnTo>
                  <a:lnTo>
                    <a:pt x="33" y="222"/>
                  </a:lnTo>
                  <a:lnTo>
                    <a:pt x="33" y="218"/>
                  </a:lnTo>
                  <a:lnTo>
                    <a:pt x="33" y="218"/>
                  </a:lnTo>
                  <a:lnTo>
                    <a:pt x="33" y="215"/>
                  </a:lnTo>
                  <a:lnTo>
                    <a:pt x="33" y="215"/>
                  </a:lnTo>
                  <a:lnTo>
                    <a:pt x="33" y="211"/>
                  </a:lnTo>
                  <a:lnTo>
                    <a:pt x="33" y="211"/>
                  </a:lnTo>
                  <a:lnTo>
                    <a:pt x="37" y="211"/>
                  </a:lnTo>
                  <a:lnTo>
                    <a:pt x="37" y="211"/>
                  </a:lnTo>
                  <a:lnTo>
                    <a:pt x="41" y="211"/>
                  </a:lnTo>
                  <a:lnTo>
                    <a:pt x="44" y="211"/>
                  </a:lnTo>
                  <a:lnTo>
                    <a:pt x="44" y="211"/>
                  </a:lnTo>
                  <a:lnTo>
                    <a:pt x="48" y="211"/>
                  </a:lnTo>
                  <a:lnTo>
                    <a:pt x="52" y="211"/>
                  </a:lnTo>
                  <a:lnTo>
                    <a:pt x="52" y="211"/>
                  </a:lnTo>
                  <a:lnTo>
                    <a:pt x="55" y="211"/>
                  </a:lnTo>
                  <a:lnTo>
                    <a:pt x="55" y="211"/>
                  </a:lnTo>
                  <a:lnTo>
                    <a:pt x="55" y="211"/>
                  </a:lnTo>
                  <a:lnTo>
                    <a:pt x="52" y="207"/>
                  </a:lnTo>
                  <a:lnTo>
                    <a:pt x="48" y="204"/>
                  </a:lnTo>
                  <a:lnTo>
                    <a:pt x="48" y="204"/>
                  </a:lnTo>
                  <a:lnTo>
                    <a:pt x="44" y="200"/>
                  </a:lnTo>
                  <a:lnTo>
                    <a:pt x="44" y="196"/>
                  </a:lnTo>
                  <a:lnTo>
                    <a:pt x="44" y="192"/>
                  </a:lnTo>
                  <a:lnTo>
                    <a:pt x="48" y="189"/>
                  </a:lnTo>
                  <a:lnTo>
                    <a:pt x="44" y="189"/>
                  </a:lnTo>
                  <a:lnTo>
                    <a:pt x="44" y="185"/>
                  </a:lnTo>
                  <a:lnTo>
                    <a:pt x="48" y="185"/>
                  </a:lnTo>
                  <a:lnTo>
                    <a:pt x="48" y="181"/>
                  </a:lnTo>
                  <a:lnTo>
                    <a:pt x="44" y="178"/>
                  </a:lnTo>
                  <a:lnTo>
                    <a:pt x="44" y="178"/>
                  </a:lnTo>
                  <a:lnTo>
                    <a:pt x="44" y="174"/>
                  </a:lnTo>
                  <a:lnTo>
                    <a:pt x="41" y="170"/>
                  </a:lnTo>
                  <a:lnTo>
                    <a:pt x="37" y="166"/>
                  </a:lnTo>
                  <a:lnTo>
                    <a:pt x="30" y="163"/>
                  </a:lnTo>
                  <a:lnTo>
                    <a:pt x="30" y="163"/>
                  </a:lnTo>
                  <a:lnTo>
                    <a:pt x="26" y="159"/>
                  </a:lnTo>
                  <a:lnTo>
                    <a:pt x="22" y="155"/>
                  </a:lnTo>
                  <a:lnTo>
                    <a:pt x="22" y="155"/>
                  </a:lnTo>
                  <a:lnTo>
                    <a:pt x="18" y="137"/>
                  </a:lnTo>
                  <a:lnTo>
                    <a:pt x="18" y="133"/>
                  </a:lnTo>
                  <a:lnTo>
                    <a:pt x="22" y="133"/>
                  </a:lnTo>
                  <a:lnTo>
                    <a:pt x="22" y="133"/>
                  </a:lnTo>
                  <a:lnTo>
                    <a:pt x="26" y="129"/>
                  </a:lnTo>
                  <a:lnTo>
                    <a:pt x="52" y="107"/>
                  </a:lnTo>
                  <a:lnTo>
                    <a:pt x="52" y="85"/>
                  </a:lnTo>
                  <a:lnTo>
                    <a:pt x="55" y="55"/>
                  </a:lnTo>
                  <a:lnTo>
                    <a:pt x="59" y="55"/>
                  </a:lnTo>
                  <a:lnTo>
                    <a:pt x="59" y="48"/>
                  </a:lnTo>
                  <a:lnTo>
                    <a:pt x="48" y="37"/>
                  </a:lnTo>
                  <a:lnTo>
                    <a:pt x="48" y="33"/>
                  </a:lnTo>
                  <a:lnTo>
                    <a:pt x="48" y="29"/>
                  </a:lnTo>
                  <a:lnTo>
                    <a:pt x="41" y="11"/>
                  </a:lnTo>
                  <a:lnTo>
                    <a:pt x="41" y="7"/>
                  </a:lnTo>
                  <a:lnTo>
                    <a:pt x="41" y="7"/>
                  </a:lnTo>
                  <a:close/>
                  <a:moveTo>
                    <a:pt x="4" y="163"/>
                  </a:moveTo>
                  <a:lnTo>
                    <a:pt x="4" y="163"/>
                  </a:lnTo>
                  <a:lnTo>
                    <a:pt x="0" y="163"/>
                  </a:lnTo>
                  <a:lnTo>
                    <a:pt x="0" y="163"/>
                  </a:lnTo>
                  <a:lnTo>
                    <a:pt x="4" y="16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32" name="Freeform 129"/>
            <p:cNvSpPr/>
            <p:nvPr/>
          </p:nvSpPr>
          <p:spPr bwMode="auto">
            <a:xfrm>
              <a:off x="4302026" y="2717929"/>
              <a:ext cx="324231" cy="229020"/>
            </a:xfrm>
            <a:custGeom>
              <a:avLst/>
              <a:gdLst>
                <a:gd name="T0" fmla="*/ 52 w 252"/>
                <a:gd name="T1" fmla="*/ 175 h 178"/>
                <a:gd name="T2" fmla="*/ 49 w 252"/>
                <a:gd name="T3" fmla="*/ 171 h 178"/>
                <a:gd name="T4" fmla="*/ 41 w 252"/>
                <a:gd name="T5" fmla="*/ 167 h 178"/>
                <a:gd name="T6" fmla="*/ 37 w 252"/>
                <a:gd name="T7" fmla="*/ 171 h 178"/>
                <a:gd name="T8" fmla="*/ 30 w 252"/>
                <a:gd name="T9" fmla="*/ 167 h 178"/>
                <a:gd name="T10" fmla="*/ 34 w 252"/>
                <a:gd name="T11" fmla="*/ 163 h 178"/>
                <a:gd name="T12" fmla="*/ 30 w 252"/>
                <a:gd name="T13" fmla="*/ 160 h 178"/>
                <a:gd name="T14" fmla="*/ 23 w 252"/>
                <a:gd name="T15" fmla="*/ 160 h 178"/>
                <a:gd name="T16" fmla="*/ 15 w 252"/>
                <a:gd name="T17" fmla="*/ 152 h 178"/>
                <a:gd name="T18" fmla="*/ 0 w 252"/>
                <a:gd name="T19" fmla="*/ 138 h 178"/>
                <a:gd name="T20" fmla="*/ 4 w 252"/>
                <a:gd name="T21" fmla="*/ 130 h 178"/>
                <a:gd name="T22" fmla="*/ 8 w 252"/>
                <a:gd name="T23" fmla="*/ 130 h 178"/>
                <a:gd name="T24" fmla="*/ 23 w 252"/>
                <a:gd name="T25" fmla="*/ 130 h 178"/>
                <a:gd name="T26" fmla="*/ 34 w 252"/>
                <a:gd name="T27" fmla="*/ 126 h 178"/>
                <a:gd name="T28" fmla="*/ 41 w 252"/>
                <a:gd name="T29" fmla="*/ 123 h 178"/>
                <a:gd name="T30" fmla="*/ 52 w 252"/>
                <a:gd name="T31" fmla="*/ 123 h 178"/>
                <a:gd name="T32" fmla="*/ 63 w 252"/>
                <a:gd name="T33" fmla="*/ 115 h 178"/>
                <a:gd name="T34" fmla="*/ 63 w 252"/>
                <a:gd name="T35" fmla="*/ 108 h 178"/>
                <a:gd name="T36" fmla="*/ 67 w 252"/>
                <a:gd name="T37" fmla="*/ 67 h 178"/>
                <a:gd name="T38" fmla="*/ 111 w 252"/>
                <a:gd name="T39" fmla="*/ 45 h 178"/>
                <a:gd name="T40" fmla="*/ 215 w 252"/>
                <a:gd name="T41" fmla="*/ 8 h 178"/>
                <a:gd name="T42" fmla="*/ 234 w 252"/>
                <a:gd name="T43" fmla="*/ 4 h 178"/>
                <a:gd name="T44" fmla="*/ 241 w 252"/>
                <a:gd name="T45" fmla="*/ 26 h 178"/>
                <a:gd name="T46" fmla="*/ 241 w 252"/>
                <a:gd name="T47" fmla="*/ 34 h 178"/>
                <a:gd name="T48" fmla="*/ 252 w 252"/>
                <a:gd name="T49" fmla="*/ 52 h 178"/>
                <a:gd name="T50" fmla="*/ 245 w 252"/>
                <a:gd name="T51" fmla="*/ 82 h 178"/>
                <a:gd name="T52" fmla="*/ 219 w 252"/>
                <a:gd name="T53" fmla="*/ 126 h 178"/>
                <a:gd name="T54" fmla="*/ 215 w 252"/>
                <a:gd name="T55" fmla="*/ 130 h 178"/>
                <a:gd name="T56" fmla="*/ 211 w 252"/>
                <a:gd name="T57" fmla="*/ 134 h 178"/>
                <a:gd name="T58" fmla="*/ 211 w 252"/>
                <a:gd name="T59" fmla="*/ 149 h 178"/>
                <a:gd name="T60" fmla="*/ 208 w 252"/>
                <a:gd name="T61" fmla="*/ 156 h 178"/>
                <a:gd name="T62" fmla="*/ 204 w 252"/>
                <a:gd name="T63" fmla="*/ 156 h 178"/>
                <a:gd name="T64" fmla="*/ 200 w 252"/>
                <a:gd name="T65" fmla="*/ 156 h 178"/>
                <a:gd name="T66" fmla="*/ 197 w 252"/>
                <a:gd name="T67" fmla="*/ 160 h 178"/>
                <a:gd name="T68" fmla="*/ 189 w 252"/>
                <a:gd name="T69" fmla="*/ 160 h 178"/>
                <a:gd name="T70" fmla="*/ 182 w 252"/>
                <a:gd name="T71" fmla="*/ 156 h 178"/>
                <a:gd name="T72" fmla="*/ 171 w 252"/>
                <a:gd name="T73" fmla="*/ 156 h 178"/>
                <a:gd name="T74" fmla="*/ 156 w 252"/>
                <a:gd name="T75" fmla="*/ 156 h 178"/>
                <a:gd name="T76" fmla="*/ 149 w 252"/>
                <a:gd name="T77" fmla="*/ 163 h 178"/>
                <a:gd name="T78" fmla="*/ 141 w 252"/>
                <a:gd name="T79" fmla="*/ 163 h 178"/>
                <a:gd name="T80" fmla="*/ 130 w 252"/>
                <a:gd name="T81" fmla="*/ 160 h 178"/>
                <a:gd name="T82" fmla="*/ 126 w 252"/>
                <a:gd name="T83" fmla="*/ 156 h 178"/>
                <a:gd name="T84" fmla="*/ 123 w 252"/>
                <a:gd name="T85" fmla="*/ 156 h 178"/>
                <a:gd name="T86" fmla="*/ 115 w 252"/>
                <a:gd name="T87" fmla="*/ 156 h 178"/>
                <a:gd name="T88" fmla="*/ 111 w 252"/>
                <a:gd name="T89" fmla="*/ 156 h 178"/>
                <a:gd name="T90" fmla="*/ 108 w 252"/>
                <a:gd name="T91" fmla="*/ 160 h 178"/>
                <a:gd name="T92" fmla="*/ 100 w 252"/>
                <a:gd name="T93" fmla="*/ 152 h 178"/>
                <a:gd name="T94" fmla="*/ 97 w 252"/>
                <a:gd name="T95" fmla="*/ 149 h 178"/>
                <a:gd name="T96" fmla="*/ 89 w 252"/>
                <a:gd name="T97" fmla="*/ 149 h 178"/>
                <a:gd name="T98" fmla="*/ 86 w 252"/>
                <a:gd name="T99" fmla="*/ 149 h 178"/>
                <a:gd name="T100" fmla="*/ 82 w 252"/>
                <a:gd name="T101" fmla="*/ 149 h 178"/>
                <a:gd name="T102" fmla="*/ 74 w 252"/>
                <a:gd name="T103" fmla="*/ 149 h 178"/>
                <a:gd name="T104" fmla="*/ 67 w 252"/>
                <a:gd name="T105" fmla="*/ 149 h 178"/>
                <a:gd name="T106" fmla="*/ 63 w 252"/>
                <a:gd name="T107" fmla="*/ 152 h 178"/>
                <a:gd name="T108" fmla="*/ 60 w 252"/>
                <a:gd name="T109" fmla="*/ 156 h 178"/>
                <a:gd name="T110" fmla="*/ 60 w 252"/>
                <a:gd name="T111" fmla="*/ 156 h 178"/>
                <a:gd name="T112" fmla="*/ 60 w 252"/>
                <a:gd name="T113" fmla="*/ 160 h 178"/>
                <a:gd name="T114" fmla="*/ 63 w 252"/>
                <a:gd name="T115" fmla="*/ 163 h 178"/>
                <a:gd name="T116" fmla="*/ 56 w 252"/>
                <a:gd name="T117" fmla="*/ 167 h 178"/>
                <a:gd name="T118" fmla="*/ 56 w 252"/>
                <a:gd name="T119" fmla="*/ 171 h 178"/>
                <a:gd name="T120" fmla="*/ 60 w 252"/>
                <a:gd name="T121" fmla="*/ 175 h 178"/>
                <a:gd name="T122" fmla="*/ 56 w 252"/>
                <a:gd name="T123" fmla="*/ 17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2" h="178">
                  <a:moveTo>
                    <a:pt x="56" y="178"/>
                  </a:moveTo>
                  <a:lnTo>
                    <a:pt x="52" y="175"/>
                  </a:lnTo>
                  <a:lnTo>
                    <a:pt x="49" y="175"/>
                  </a:lnTo>
                  <a:lnTo>
                    <a:pt x="49" y="171"/>
                  </a:lnTo>
                  <a:lnTo>
                    <a:pt x="41" y="167"/>
                  </a:lnTo>
                  <a:lnTo>
                    <a:pt x="41" y="167"/>
                  </a:lnTo>
                  <a:lnTo>
                    <a:pt x="41" y="171"/>
                  </a:lnTo>
                  <a:lnTo>
                    <a:pt x="37" y="171"/>
                  </a:lnTo>
                  <a:lnTo>
                    <a:pt x="34" y="171"/>
                  </a:lnTo>
                  <a:lnTo>
                    <a:pt x="30" y="167"/>
                  </a:lnTo>
                  <a:lnTo>
                    <a:pt x="34" y="163"/>
                  </a:lnTo>
                  <a:lnTo>
                    <a:pt x="34" y="163"/>
                  </a:lnTo>
                  <a:lnTo>
                    <a:pt x="30" y="160"/>
                  </a:lnTo>
                  <a:lnTo>
                    <a:pt x="30" y="160"/>
                  </a:lnTo>
                  <a:lnTo>
                    <a:pt x="30" y="160"/>
                  </a:lnTo>
                  <a:lnTo>
                    <a:pt x="23" y="160"/>
                  </a:lnTo>
                  <a:lnTo>
                    <a:pt x="15" y="156"/>
                  </a:lnTo>
                  <a:lnTo>
                    <a:pt x="15" y="152"/>
                  </a:lnTo>
                  <a:lnTo>
                    <a:pt x="0" y="141"/>
                  </a:lnTo>
                  <a:lnTo>
                    <a:pt x="0" y="138"/>
                  </a:lnTo>
                  <a:lnTo>
                    <a:pt x="4" y="134"/>
                  </a:lnTo>
                  <a:lnTo>
                    <a:pt x="4" y="130"/>
                  </a:lnTo>
                  <a:lnTo>
                    <a:pt x="4" y="130"/>
                  </a:lnTo>
                  <a:lnTo>
                    <a:pt x="8" y="130"/>
                  </a:lnTo>
                  <a:lnTo>
                    <a:pt x="19" y="130"/>
                  </a:lnTo>
                  <a:lnTo>
                    <a:pt x="23" y="130"/>
                  </a:lnTo>
                  <a:lnTo>
                    <a:pt x="26" y="126"/>
                  </a:lnTo>
                  <a:lnTo>
                    <a:pt x="34" y="126"/>
                  </a:lnTo>
                  <a:lnTo>
                    <a:pt x="37" y="126"/>
                  </a:lnTo>
                  <a:lnTo>
                    <a:pt x="41" y="123"/>
                  </a:lnTo>
                  <a:lnTo>
                    <a:pt x="49" y="123"/>
                  </a:lnTo>
                  <a:lnTo>
                    <a:pt x="52" y="123"/>
                  </a:lnTo>
                  <a:lnTo>
                    <a:pt x="60" y="119"/>
                  </a:lnTo>
                  <a:lnTo>
                    <a:pt x="63" y="115"/>
                  </a:lnTo>
                  <a:lnTo>
                    <a:pt x="63" y="108"/>
                  </a:lnTo>
                  <a:lnTo>
                    <a:pt x="63" y="108"/>
                  </a:lnTo>
                  <a:lnTo>
                    <a:pt x="67" y="93"/>
                  </a:lnTo>
                  <a:lnTo>
                    <a:pt x="67" y="67"/>
                  </a:lnTo>
                  <a:lnTo>
                    <a:pt x="93" y="60"/>
                  </a:lnTo>
                  <a:lnTo>
                    <a:pt x="111" y="45"/>
                  </a:lnTo>
                  <a:lnTo>
                    <a:pt x="186" y="0"/>
                  </a:lnTo>
                  <a:lnTo>
                    <a:pt x="215" y="8"/>
                  </a:lnTo>
                  <a:lnTo>
                    <a:pt x="219" y="11"/>
                  </a:lnTo>
                  <a:lnTo>
                    <a:pt x="234" y="4"/>
                  </a:lnTo>
                  <a:lnTo>
                    <a:pt x="234" y="8"/>
                  </a:lnTo>
                  <a:lnTo>
                    <a:pt x="241" y="26"/>
                  </a:lnTo>
                  <a:lnTo>
                    <a:pt x="241" y="30"/>
                  </a:lnTo>
                  <a:lnTo>
                    <a:pt x="241" y="34"/>
                  </a:lnTo>
                  <a:lnTo>
                    <a:pt x="252" y="45"/>
                  </a:lnTo>
                  <a:lnTo>
                    <a:pt x="252" y="52"/>
                  </a:lnTo>
                  <a:lnTo>
                    <a:pt x="248" y="52"/>
                  </a:lnTo>
                  <a:lnTo>
                    <a:pt x="245" y="82"/>
                  </a:lnTo>
                  <a:lnTo>
                    <a:pt x="245" y="104"/>
                  </a:lnTo>
                  <a:lnTo>
                    <a:pt x="219" y="126"/>
                  </a:lnTo>
                  <a:lnTo>
                    <a:pt x="215" y="130"/>
                  </a:lnTo>
                  <a:lnTo>
                    <a:pt x="215" y="130"/>
                  </a:lnTo>
                  <a:lnTo>
                    <a:pt x="211" y="130"/>
                  </a:lnTo>
                  <a:lnTo>
                    <a:pt x="211" y="134"/>
                  </a:lnTo>
                  <a:lnTo>
                    <a:pt x="215" y="152"/>
                  </a:lnTo>
                  <a:lnTo>
                    <a:pt x="211" y="149"/>
                  </a:lnTo>
                  <a:lnTo>
                    <a:pt x="208" y="152"/>
                  </a:lnTo>
                  <a:lnTo>
                    <a:pt x="208" y="156"/>
                  </a:lnTo>
                  <a:lnTo>
                    <a:pt x="208" y="156"/>
                  </a:lnTo>
                  <a:lnTo>
                    <a:pt x="204" y="156"/>
                  </a:lnTo>
                  <a:lnTo>
                    <a:pt x="204" y="156"/>
                  </a:lnTo>
                  <a:lnTo>
                    <a:pt x="200" y="156"/>
                  </a:lnTo>
                  <a:lnTo>
                    <a:pt x="197" y="156"/>
                  </a:lnTo>
                  <a:lnTo>
                    <a:pt x="197" y="160"/>
                  </a:lnTo>
                  <a:lnTo>
                    <a:pt x="193" y="160"/>
                  </a:lnTo>
                  <a:lnTo>
                    <a:pt x="189" y="160"/>
                  </a:lnTo>
                  <a:lnTo>
                    <a:pt x="186" y="160"/>
                  </a:lnTo>
                  <a:lnTo>
                    <a:pt x="182" y="156"/>
                  </a:lnTo>
                  <a:lnTo>
                    <a:pt x="174" y="156"/>
                  </a:lnTo>
                  <a:lnTo>
                    <a:pt x="171" y="156"/>
                  </a:lnTo>
                  <a:lnTo>
                    <a:pt x="160" y="156"/>
                  </a:lnTo>
                  <a:lnTo>
                    <a:pt x="156" y="156"/>
                  </a:lnTo>
                  <a:lnTo>
                    <a:pt x="152" y="163"/>
                  </a:lnTo>
                  <a:lnTo>
                    <a:pt x="149" y="163"/>
                  </a:lnTo>
                  <a:lnTo>
                    <a:pt x="145" y="163"/>
                  </a:lnTo>
                  <a:lnTo>
                    <a:pt x="141" y="163"/>
                  </a:lnTo>
                  <a:lnTo>
                    <a:pt x="137" y="163"/>
                  </a:lnTo>
                  <a:lnTo>
                    <a:pt x="130" y="160"/>
                  </a:lnTo>
                  <a:lnTo>
                    <a:pt x="126" y="160"/>
                  </a:lnTo>
                  <a:lnTo>
                    <a:pt x="126" y="156"/>
                  </a:lnTo>
                  <a:lnTo>
                    <a:pt x="126" y="156"/>
                  </a:lnTo>
                  <a:lnTo>
                    <a:pt x="123" y="156"/>
                  </a:lnTo>
                  <a:lnTo>
                    <a:pt x="123" y="156"/>
                  </a:lnTo>
                  <a:lnTo>
                    <a:pt x="115" y="156"/>
                  </a:lnTo>
                  <a:lnTo>
                    <a:pt x="115" y="156"/>
                  </a:lnTo>
                  <a:lnTo>
                    <a:pt x="111" y="156"/>
                  </a:lnTo>
                  <a:lnTo>
                    <a:pt x="111" y="160"/>
                  </a:lnTo>
                  <a:lnTo>
                    <a:pt x="108" y="160"/>
                  </a:lnTo>
                  <a:lnTo>
                    <a:pt x="104" y="160"/>
                  </a:lnTo>
                  <a:lnTo>
                    <a:pt x="100" y="152"/>
                  </a:lnTo>
                  <a:lnTo>
                    <a:pt x="100" y="152"/>
                  </a:lnTo>
                  <a:lnTo>
                    <a:pt x="97" y="149"/>
                  </a:lnTo>
                  <a:lnTo>
                    <a:pt x="93" y="149"/>
                  </a:lnTo>
                  <a:lnTo>
                    <a:pt x="89" y="149"/>
                  </a:lnTo>
                  <a:lnTo>
                    <a:pt x="86" y="149"/>
                  </a:lnTo>
                  <a:lnTo>
                    <a:pt x="86" y="149"/>
                  </a:lnTo>
                  <a:lnTo>
                    <a:pt x="82" y="149"/>
                  </a:lnTo>
                  <a:lnTo>
                    <a:pt x="82" y="149"/>
                  </a:lnTo>
                  <a:lnTo>
                    <a:pt x="74" y="149"/>
                  </a:lnTo>
                  <a:lnTo>
                    <a:pt x="74" y="149"/>
                  </a:lnTo>
                  <a:lnTo>
                    <a:pt x="71" y="149"/>
                  </a:lnTo>
                  <a:lnTo>
                    <a:pt x="67" y="149"/>
                  </a:lnTo>
                  <a:lnTo>
                    <a:pt x="67" y="149"/>
                  </a:lnTo>
                  <a:lnTo>
                    <a:pt x="63" y="152"/>
                  </a:lnTo>
                  <a:lnTo>
                    <a:pt x="60" y="152"/>
                  </a:lnTo>
                  <a:lnTo>
                    <a:pt x="60" y="156"/>
                  </a:lnTo>
                  <a:lnTo>
                    <a:pt x="63" y="156"/>
                  </a:lnTo>
                  <a:lnTo>
                    <a:pt x="60" y="156"/>
                  </a:lnTo>
                  <a:lnTo>
                    <a:pt x="60" y="160"/>
                  </a:lnTo>
                  <a:lnTo>
                    <a:pt x="60" y="160"/>
                  </a:lnTo>
                  <a:lnTo>
                    <a:pt x="63" y="163"/>
                  </a:lnTo>
                  <a:lnTo>
                    <a:pt x="63" y="163"/>
                  </a:lnTo>
                  <a:lnTo>
                    <a:pt x="60" y="163"/>
                  </a:lnTo>
                  <a:lnTo>
                    <a:pt x="56" y="167"/>
                  </a:lnTo>
                  <a:lnTo>
                    <a:pt x="56" y="171"/>
                  </a:lnTo>
                  <a:lnTo>
                    <a:pt x="56" y="171"/>
                  </a:lnTo>
                  <a:lnTo>
                    <a:pt x="60" y="175"/>
                  </a:lnTo>
                  <a:lnTo>
                    <a:pt x="60" y="175"/>
                  </a:lnTo>
                  <a:lnTo>
                    <a:pt x="60" y="178"/>
                  </a:lnTo>
                  <a:lnTo>
                    <a:pt x="56" y="17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33" name="Freeform 130"/>
            <p:cNvSpPr/>
            <p:nvPr/>
          </p:nvSpPr>
          <p:spPr bwMode="auto">
            <a:xfrm>
              <a:off x="4359925" y="2909636"/>
              <a:ext cx="238027" cy="185275"/>
            </a:xfrm>
            <a:custGeom>
              <a:avLst/>
              <a:gdLst>
                <a:gd name="T0" fmla="*/ 174 w 185"/>
                <a:gd name="T1" fmla="*/ 7 h 144"/>
                <a:gd name="T2" fmla="*/ 163 w 185"/>
                <a:gd name="T3" fmla="*/ 3 h 144"/>
                <a:gd name="T4" fmla="*/ 159 w 185"/>
                <a:gd name="T5" fmla="*/ 7 h 144"/>
                <a:gd name="T6" fmla="*/ 152 w 185"/>
                <a:gd name="T7" fmla="*/ 7 h 144"/>
                <a:gd name="T8" fmla="*/ 144 w 185"/>
                <a:gd name="T9" fmla="*/ 11 h 144"/>
                <a:gd name="T10" fmla="*/ 129 w 185"/>
                <a:gd name="T11" fmla="*/ 7 h 144"/>
                <a:gd name="T12" fmla="*/ 111 w 185"/>
                <a:gd name="T13" fmla="*/ 7 h 144"/>
                <a:gd name="T14" fmla="*/ 100 w 185"/>
                <a:gd name="T15" fmla="*/ 14 h 144"/>
                <a:gd name="T16" fmla="*/ 85 w 185"/>
                <a:gd name="T17" fmla="*/ 11 h 144"/>
                <a:gd name="T18" fmla="*/ 81 w 185"/>
                <a:gd name="T19" fmla="*/ 7 h 144"/>
                <a:gd name="T20" fmla="*/ 70 w 185"/>
                <a:gd name="T21" fmla="*/ 7 h 144"/>
                <a:gd name="T22" fmla="*/ 66 w 185"/>
                <a:gd name="T23" fmla="*/ 11 h 144"/>
                <a:gd name="T24" fmla="*/ 55 w 185"/>
                <a:gd name="T25" fmla="*/ 3 h 144"/>
                <a:gd name="T26" fmla="*/ 48 w 185"/>
                <a:gd name="T27" fmla="*/ 0 h 144"/>
                <a:gd name="T28" fmla="*/ 41 w 185"/>
                <a:gd name="T29" fmla="*/ 0 h 144"/>
                <a:gd name="T30" fmla="*/ 29 w 185"/>
                <a:gd name="T31" fmla="*/ 0 h 144"/>
                <a:gd name="T32" fmla="*/ 22 w 185"/>
                <a:gd name="T33" fmla="*/ 0 h 144"/>
                <a:gd name="T34" fmla="*/ 15 w 185"/>
                <a:gd name="T35" fmla="*/ 3 h 144"/>
                <a:gd name="T36" fmla="*/ 15 w 185"/>
                <a:gd name="T37" fmla="*/ 7 h 144"/>
                <a:gd name="T38" fmla="*/ 18 w 185"/>
                <a:gd name="T39" fmla="*/ 14 h 144"/>
                <a:gd name="T40" fmla="*/ 11 w 185"/>
                <a:gd name="T41" fmla="*/ 18 h 144"/>
                <a:gd name="T42" fmla="*/ 15 w 185"/>
                <a:gd name="T43" fmla="*/ 26 h 144"/>
                <a:gd name="T44" fmla="*/ 11 w 185"/>
                <a:gd name="T45" fmla="*/ 29 h 144"/>
                <a:gd name="T46" fmla="*/ 15 w 185"/>
                <a:gd name="T47" fmla="*/ 37 h 144"/>
                <a:gd name="T48" fmla="*/ 18 w 185"/>
                <a:gd name="T49" fmla="*/ 48 h 144"/>
                <a:gd name="T50" fmla="*/ 11 w 185"/>
                <a:gd name="T51" fmla="*/ 52 h 144"/>
                <a:gd name="T52" fmla="*/ 15 w 185"/>
                <a:gd name="T53" fmla="*/ 59 h 144"/>
                <a:gd name="T54" fmla="*/ 7 w 185"/>
                <a:gd name="T55" fmla="*/ 66 h 144"/>
                <a:gd name="T56" fmla="*/ 4 w 185"/>
                <a:gd name="T57" fmla="*/ 70 h 144"/>
                <a:gd name="T58" fmla="*/ 0 w 185"/>
                <a:gd name="T59" fmla="*/ 74 h 144"/>
                <a:gd name="T60" fmla="*/ 0 w 185"/>
                <a:gd name="T61" fmla="*/ 81 h 144"/>
                <a:gd name="T62" fmla="*/ 0 w 185"/>
                <a:gd name="T63" fmla="*/ 85 h 144"/>
                <a:gd name="T64" fmla="*/ 0 w 185"/>
                <a:gd name="T65" fmla="*/ 96 h 144"/>
                <a:gd name="T66" fmla="*/ 0 w 185"/>
                <a:gd name="T67" fmla="*/ 107 h 144"/>
                <a:gd name="T68" fmla="*/ 11 w 185"/>
                <a:gd name="T69" fmla="*/ 111 h 144"/>
                <a:gd name="T70" fmla="*/ 33 w 185"/>
                <a:gd name="T71" fmla="*/ 129 h 144"/>
                <a:gd name="T72" fmla="*/ 37 w 185"/>
                <a:gd name="T73" fmla="*/ 141 h 144"/>
                <a:gd name="T74" fmla="*/ 63 w 185"/>
                <a:gd name="T75" fmla="*/ 144 h 144"/>
                <a:gd name="T76" fmla="*/ 78 w 185"/>
                <a:gd name="T77" fmla="*/ 141 h 144"/>
                <a:gd name="T78" fmla="*/ 85 w 185"/>
                <a:gd name="T79" fmla="*/ 137 h 144"/>
                <a:gd name="T80" fmla="*/ 89 w 185"/>
                <a:gd name="T81" fmla="*/ 141 h 144"/>
                <a:gd name="T82" fmla="*/ 96 w 185"/>
                <a:gd name="T83" fmla="*/ 129 h 144"/>
                <a:gd name="T84" fmla="*/ 96 w 185"/>
                <a:gd name="T85" fmla="*/ 122 h 144"/>
                <a:gd name="T86" fmla="*/ 104 w 185"/>
                <a:gd name="T87" fmla="*/ 115 h 144"/>
                <a:gd name="T88" fmla="*/ 107 w 185"/>
                <a:gd name="T89" fmla="*/ 107 h 144"/>
                <a:gd name="T90" fmla="*/ 115 w 185"/>
                <a:gd name="T91" fmla="*/ 104 h 144"/>
                <a:gd name="T92" fmla="*/ 122 w 185"/>
                <a:gd name="T93" fmla="*/ 104 h 144"/>
                <a:gd name="T94" fmla="*/ 129 w 185"/>
                <a:gd name="T95" fmla="*/ 111 h 144"/>
                <a:gd name="T96" fmla="*/ 137 w 185"/>
                <a:gd name="T97" fmla="*/ 107 h 144"/>
                <a:gd name="T98" fmla="*/ 141 w 185"/>
                <a:gd name="T99" fmla="*/ 104 h 144"/>
                <a:gd name="T100" fmla="*/ 144 w 185"/>
                <a:gd name="T101" fmla="*/ 96 h 144"/>
                <a:gd name="T102" fmla="*/ 148 w 185"/>
                <a:gd name="T103" fmla="*/ 85 h 144"/>
                <a:gd name="T104" fmla="*/ 159 w 185"/>
                <a:gd name="T105" fmla="*/ 78 h 144"/>
                <a:gd name="T106" fmla="*/ 159 w 185"/>
                <a:gd name="T107" fmla="*/ 66 h 144"/>
                <a:gd name="T108" fmla="*/ 166 w 185"/>
                <a:gd name="T109" fmla="*/ 63 h 144"/>
                <a:gd name="T110" fmla="*/ 170 w 185"/>
                <a:gd name="T111" fmla="*/ 52 h 144"/>
                <a:gd name="T112" fmla="*/ 174 w 185"/>
                <a:gd name="T113" fmla="*/ 44 h 144"/>
                <a:gd name="T114" fmla="*/ 181 w 185"/>
                <a:gd name="T115" fmla="*/ 40 h 144"/>
                <a:gd name="T116" fmla="*/ 185 w 185"/>
                <a:gd name="T117" fmla="*/ 33 h 144"/>
                <a:gd name="T118" fmla="*/ 185 w 185"/>
                <a:gd name="T119" fmla="*/ 26 h 144"/>
                <a:gd name="T120" fmla="*/ 181 w 185"/>
                <a:gd name="T121" fmla="*/ 18 h 144"/>
                <a:gd name="T122" fmla="*/ 178 w 185"/>
                <a:gd name="T123" fmla="*/ 1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5" h="144">
                  <a:moveTo>
                    <a:pt x="178" y="11"/>
                  </a:moveTo>
                  <a:lnTo>
                    <a:pt x="178" y="11"/>
                  </a:lnTo>
                  <a:lnTo>
                    <a:pt x="174" y="7"/>
                  </a:lnTo>
                  <a:lnTo>
                    <a:pt x="170" y="3"/>
                  </a:lnTo>
                  <a:lnTo>
                    <a:pt x="166" y="0"/>
                  </a:lnTo>
                  <a:lnTo>
                    <a:pt x="163" y="3"/>
                  </a:lnTo>
                  <a:lnTo>
                    <a:pt x="163" y="7"/>
                  </a:lnTo>
                  <a:lnTo>
                    <a:pt x="163" y="7"/>
                  </a:lnTo>
                  <a:lnTo>
                    <a:pt x="159" y="7"/>
                  </a:lnTo>
                  <a:lnTo>
                    <a:pt x="159" y="7"/>
                  </a:lnTo>
                  <a:lnTo>
                    <a:pt x="155" y="7"/>
                  </a:lnTo>
                  <a:lnTo>
                    <a:pt x="152" y="7"/>
                  </a:lnTo>
                  <a:lnTo>
                    <a:pt x="152" y="11"/>
                  </a:lnTo>
                  <a:lnTo>
                    <a:pt x="148" y="11"/>
                  </a:lnTo>
                  <a:lnTo>
                    <a:pt x="144" y="11"/>
                  </a:lnTo>
                  <a:lnTo>
                    <a:pt x="141" y="11"/>
                  </a:lnTo>
                  <a:lnTo>
                    <a:pt x="137" y="7"/>
                  </a:lnTo>
                  <a:lnTo>
                    <a:pt x="129" y="7"/>
                  </a:lnTo>
                  <a:lnTo>
                    <a:pt x="126" y="7"/>
                  </a:lnTo>
                  <a:lnTo>
                    <a:pt x="115" y="7"/>
                  </a:lnTo>
                  <a:lnTo>
                    <a:pt x="111" y="7"/>
                  </a:lnTo>
                  <a:lnTo>
                    <a:pt x="107" y="14"/>
                  </a:lnTo>
                  <a:lnTo>
                    <a:pt x="104" y="14"/>
                  </a:lnTo>
                  <a:lnTo>
                    <a:pt x="100" y="14"/>
                  </a:lnTo>
                  <a:lnTo>
                    <a:pt x="96" y="14"/>
                  </a:lnTo>
                  <a:lnTo>
                    <a:pt x="92" y="14"/>
                  </a:lnTo>
                  <a:lnTo>
                    <a:pt x="85" y="11"/>
                  </a:lnTo>
                  <a:lnTo>
                    <a:pt x="81" y="11"/>
                  </a:lnTo>
                  <a:lnTo>
                    <a:pt x="81" y="7"/>
                  </a:lnTo>
                  <a:lnTo>
                    <a:pt x="81" y="7"/>
                  </a:lnTo>
                  <a:lnTo>
                    <a:pt x="78" y="7"/>
                  </a:lnTo>
                  <a:lnTo>
                    <a:pt x="78" y="7"/>
                  </a:lnTo>
                  <a:lnTo>
                    <a:pt x="70" y="7"/>
                  </a:lnTo>
                  <a:lnTo>
                    <a:pt x="70" y="7"/>
                  </a:lnTo>
                  <a:lnTo>
                    <a:pt x="66" y="7"/>
                  </a:lnTo>
                  <a:lnTo>
                    <a:pt x="66" y="11"/>
                  </a:lnTo>
                  <a:lnTo>
                    <a:pt x="63" y="11"/>
                  </a:lnTo>
                  <a:lnTo>
                    <a:pt x="59" y="11"/>
                  </a:lnTo>
                  <a:lnTo>
                    <a:pt x="55" y="3"/>
                  </a:lnTo>
                  <a:lnTo>
                    <a:pt x="55" y="3"/>
                  </a:lnTo>
                  <a:lnTo>
                    <a:pt x="52" y="0"/>
                  </a:lnTo>
                  <a:lnTo>
                    <a:pt x="48" y="0"/>
                  </a:lnTo>
                  <a:lnTo>
                    <a:pt x="44" y="0"/>
                  </a:lnTo>
                  <a:lnTo>
                    <a:pt x="41" y="0"/>
                  </a:lnTo>
                  <a:lnTo>
                    <a:pt x="41" y="0"/>
                  </a:lnTo>
                  <a:lnTo>
                    <a:pt x="37" y="0"/>
                  </a:lnTo>
                  <a:lnTo>
                    <a:pt x="37" y="0"/>
                  </a:lnTo>
                  <a:lnTo>
                    <a:pt x="29" y="0"/>
                  </a:lnTo>
                  <a:lnTo>
                    <a:pt x="29" y="0"/>
                  </a:lnTo>
                  <a:lnTo>
                    <a:pt x="26" y="0"/>
                  </a:lnTo>
                  <a:lnTo>
                    <a:pt x="22" y="0"/>
                  </a:lnTo>
                  <a:lnTo>
                    <a:pt x="22" y="0"/>
                  </a:lnTo>
                  <a:lnTo>
                    <a:pt x="18" y="3"/>
                  </a:lnTo>
                  <a:lnTo>
                    <a:pt x="15" y="3"/>
                  </a:lnTo>
                  <a:lnTo>
                    <a:pt x="15" y="7"/>
                  </a:lnTo>
                  <a:lnTo>
                    <a:pt x="18" y="7"/>
                  </a:lnTo>
                  <a:lnTo>
                    <a:pt x="15" y="7"/>
                  </a:lnTo>
                  <a:lnTo>
                    <a:pt x="15" y="11"/>
                  </a:lnTo>
                  <a:lnTo>
                    <a:pt x="15" y="11"/>
                  </a:lnTo>
                  <a:lnTo>
                    <a:pt x="18" y="14"/>
                  </a:lnTo>
                  <a:lnTo>
                    <a:pt x="18" y="14"/>
                  </a:lnTo>
                  <a:lnTo>
                    <a:pt x="15" y="14"/>
                  </a:lnTo>
                  <a:lnTo>
                    <a:pt x="11" y="18"/>
                  </a:lnTo>
                  <a:lnTo>
                    <a:pt x="11" y="22"/>
                  </a:lnTo>
                  <a:lnTo>
                    <a:pt x="11" y="22"/>
                  </a:lnTo>
                  <a:lnTo>
                    <a:pt x="15" y="26"/>
                  </a:lnTo>
                  <a:lnTo>
                    <a:pt x="15" y="26"/>
                  </a:lnTo>
                  <a:lnTo>
                    <a:pt x="15" y="29"/>
                  </a:lnTo>
                  <a:lnTo>
                    <a:pt x="11" y="29"/>
                  </a:lnTo>
                  <a:lnTo>
                    <a:pt x="11" y="33"/>
                  </a:lnTo>
                  <a:lnTo>
                    <a:pt x="11" y="37"/>
                  </a:lnTo>
                  <a:lnTo>
                    <a:pt x="15" y="37"/>
                  </a:lnTo>
                  <a:lnTo>
                    <a:pt x="15" y="40"/>
                  </a:lnTo>
                  <a:lnTo>
                    <a:pt x="18" y="48"/>
                  </a:lnTo>
                  <a:lnTo>
                    <a:pt x="18" y="48"/>
                  </a:lnTo>
                  <a:lnTo>
                    <a:pt x="15" y="48"/>
                  </a:lnTo>
                  <a:lnTo>
                    <a:pt x="11" y="52"/>
                  </a:lnTo>
                  <a:lnTo>
                    <a:pt x="11" y="52"/>
                  </a:lnTo>
                  <a:lnTo>
                    <a:pt x="15" y="55"/>
                  </a:lnTo>
                  <a:lnTo>
                    <a:pt x="15" y="59"/>
                  </a:lnTo>
                  <a:lnTo>
                    <a:pt x="15" y="59"/>
                  </a:lnTo>
                  <a:lnTo>
                    <a:pt x="11" y="59"/>
                  </a:lnTo>
                  <a:lnTo>
                    <a:pt x="11" y="63"/>
                  </a:lnTo>
                  <a:lnTo>
                    <a:pt x="7" y="66"/>
                  </a:lnTo>
                  <a:lnTo>
                    <a:pt x="7" y="66"/>
                  </a:lnTo>
                  <a:lnTo>
                    <a:pt x="4" y="70"/>
                  </a:lnTo>
                  <a:lnTo>
                    <a:pt x="4" y="70"/>
                  </a:lnTo>
                  <a:lnTo>
                    <a:pt x="0" y="70"/>
                  </a:lnTo>
                  <a:lnTo>
                    <a:pt x="0" y="70"/>
                  </a:lnTo>
                  <a:lnTo>
                    <a:pt x="0" y="74"/>
                  </a:lnTo>
                  <a:lnTo>
                    <a:pt x="0" y="78"/>
                  </a:lnTo>
                  <a:lnTo>
                    <a:pt x="0" y="81"/>
                  </a:lnTo>
                  <a:lnTo>
                    <a:pt x="0" y="81"/>
                  </a:lnTo>
                  <a:lnTo>
                    <a:pt x="0" y="85"/>
                  </a:lnTo>
                  <a:lnTo>
                    <a:pt x="0" y="85"/>
                  </a:lnTo>
                  <a:lnTo>
                    <a:pt x="0" y="85"/>
                  </a:lnTo>
                  <a:lnTo>
                    <a:pt x="0" y="89"/>
                  </a:lnTo>
                  <a:lnTo>
                    <a:pt x="0" y="89"/>
                  </a:lnTo>
                  <a:lnTo>
                    <a:pt x="0" y="96"/>
                  </a:lnTo>
                  <a:lnTo>
                    <a:pt x="0" y="96"/>
                  </a:lnTo>
                  <a:lnTo>
                    <a:pt x="0" y="100"/>
                  </a:lnTo>
                  <a:lnTo>
                    <a:pt x="0" y="107"/>
                  </a:lnTo>
                  <a:lnTo>
                    <a:pt x="0" y="111"/>
                  </a:lnTo>
                  <a:lnTo>
                    <a:pt x="7" y="111"/>
                  </a:lnTo>
                  <a:lnTo>
                    <a:pt x="11" y="111"/>
                  </a:lnTo>
                  <a:lnTo>
                    <a:pt x="22" y="115"/>
                  </a:lnTo>
                  <a:lnTo>
                    <a:pt x="29" y="122"/>
                  </a:lnTo>
                  <a:lnTo>
                    <a:pt x="33" y="129"/>
                  </a:lnTo>
                  <a:lnTo>
                    <a:pt x="33" y="133"/>
                  </a:lnTo>
                  <a:lnTo>
                    <a:pt x="37" y="133"/>
                  </a:lnTo>
                  <a:lnTo>
                    <a:pt x="37" y="141"/>
                  </a:lnTo>
                  <a:lnTo>
                    <a:pt x="41" y="144"/>
                  </a:lnTo>
                  <a:lnTo>
                    <a:pt x="48" y="144"/>
                  </a:lnTo>
                  <a:lnTo>
                    <a:pt x="63" y="144"/>
                  </a:lnTo>
                  <a:lnTo>
                    <a:pt x="66" y="141"/>
                  </a:lnTo>
                  <a:lnTo>
                    <a:pt x="70" y="144"/>
                  </a:lnTo>
                  <a:lnTo>
                    <a:pt x="78" y="141"/>
                  </a:lnTo>
                  <a:lnTo>
                    <a:pt x="81" y="141"/>
                  </a:lnTo>
                  <a:lnTo>
                    <a:pt x="85" y="141"/>
                  </a:lnTo>
                  <a:lnTo>
                    <a:pt x="85" y="137"/>
                  </a:lnTo>
                  <a:lnTo>
                    <a:pt x="89" y="141"/>
                  </a:lnTo>
                  <a:lnTo>
                    <a:pt x="89" y="141"/>
                  </a:lnTo>
                  <a:lnTo>
                    <a:pt x="89" y="141"/>
                  </a:lnTo>
                  <a:lnTo>
                    <a:pt x="89" y="137"/>
                  </a:lnTo>
                  <a:lnTo>
                    <a:pt x="96" y="133"/>
                  </a:lnTo>
                  <a:lnTo>
                    <a:pt x="96" y="129"/>
                  </a:lnTo>
                  <a:lnTo>
                    <a:pt x="96" y="126"/>
                  </a:lnTo>
                  <a:lnTo>
                    <a:pt x="96" y="122"/>
                  </a:lnTo>
                  <a:lnTo>
                    <a:pt x="96" y="122"/>
                  </a:lnTo>
                  <a:lnTo>
                    <a:pt x="96" y="118"/>
                  </a:lnTo>
                  <a:lnTo>
                    <a:pt x="100" y="118"/>
                  </a:lnTo>
                  <a:lnTo>
                    <a:pt x="104" y="115"/>
                  </a:lnTo>
                  <a:lnTo>
                    <a:pt x="104" y="115"/>
                  </a:lnTo>
                  <a:lnTo>
                    <a:pt x="107" y="111"/>
                  </a:lnTo>
                  <a:lnTo>
                    <a:pt x="107" y="107"/>
                  </a:lnTo>
                  <a:lnTo>
                    <a:pt x="111" y="107"/>
                  </a:lnTo>
                  <a:lnTo>
                    <a:pt x="115" y="104"/>
                  </a:lnTo>
                  <a:lnTo>
                    <a:pt x="115" y="104"/>
                  </a:lnTo>
                  <a:lnTo>
                    <a:pt x="115" y="104"/>
                  </a:lnTo>
                  <a:lnTo>
                    <a:pt x="118" y="107"/>
                  </a:lnTo>
                  <a:lnTo>
                    <a:pt x="122" y="104"/>
                  </a:lnTo>
                  <a:lnTo>
                    <a:pt x="126" y="107"/>
                  </a:lnTo>
                  <a:lnTo>
                    <a:pt x="126" y="111"/>
                  </a:lnTo>
                  <a:lnTo>
                    <a:pt x="129" y="111"/>
                  </a:lnTo>
                  <a:lnTo>
                    <a:pt x="129" y="111"/>
                  </a:lnTo>
                  <a:lnTo>
                    <a:pt x="133" y="111"/>
                  </a:lnTo>
                  <a:lnTo>
                    <a:pt x="137" y="107"/>
                  </a:lnTo>
                  <a:lnTo>
                    <a:pt x="137" y="107"/>
                  </a:lnTo>
                  <a:lnTo>
                    <a:pt x="137" y="104"/>
                  </a:lnTo>
                  <a:lnTo>
                    <a:pt x="141" y="104"/>
                  </a:lnTo>
                  <a:lnTo>
                    <a:pt x="144" y="100"/>
                  </a:lnTo>
                  <a:lnTo>
                    <a:pt x="144" y="100"/>
                  </a:lnTo>
                  <a:lnTo>
                    <a:pt x="144" y="96"/>
                  </a:lnTo>
                  <a:lnTo>
                    <a:pt x="148" y="89"/>
                  </a:lnTo>
                  <a:lnTo>
                    <a:pt x="148" y="89"/>
                  </a:lnTo>
                  <a:lnTo>
                    <a:pt x="148" y="85"/>
                  </a:lnTo>
                  <a:lnTo>
                    <a:pt x="152" y="85"/>
                  </a:lnTo>
                  <a:lnTo>
                    <a:pt x="155" y="81"/>
                  </a:lnTo>
                  <a:lnTo>
                    <a:pt x="159" y="78"/>
                  </a:lnTo>
                  <a:lnTo>
                    <a:pt x="159" y="74"/>
                  </a:lnTo>
                  <a:lnTo>
                    <a:pt x="159" y="74"/>
                  </a:lnTo>
                  <a:lnTo>
                    <a:pt x="159" y="66"/>
                  </a:lnTo>
                  <a:lnTo>
                    <a:pt x="163" y="66"/>
                  </a:lnTo>
                  <a:lnTo>
                    <a:pt x="166" y="63"/>
                  </a:lnTo>
                  <a:lnTo>
                    <a:pt x="166" y="63"/>
                  </a:lnTo>
                  <a:lnTo>
                    <a:pt x="170" y="59"/>
                  </a:lnTo>
                  <a:lnTo>
                    <a:pt x="170" y="55"/>
                  </a:lnTo>
                  <a:lnTo>
                    <a:pt x="170" y="52"/>
                  </a:lnTo>
                  <a:lnTo>
                    <a:pt x="170" y="48"/>
                  </a:lnTo>
                  <a:lnTo>
                    <a:pt x="174" y="44"/>
                  </a:lnTo>
                  <a:lnTo>
                    <a:pt x="174" y="44"/>
                  </a:lnTo>
                  <a:lnTo>
                    <a:pt x="174" y="40"/>
                  </a:lnTo>
                  <a:lnTo>
                    <a:pt x="178" y="40"/>
                  </a:lnTo>
                  <a:lnTo>
                    <a:pt x="181" y="40"/>
                  </a:lnTo>
                  <a:lnTo>
                    <a:pt x="181" y="37"/>
                  </a:lnTo>
                  <a:lnTo>
                    <a:pt x="185" y="37"/>
                  </a:lnTo>
                  <a:lnTo>
                    <a:pt x="185" y="33"/>
                  </a:lnTo>
                  <a:lnTo>
                    <a:pt x="185" y="29"/>
                  </a:lnTo>
                  <a:lnTo>
                    <a:pt x="185" y="29"/>
                  </a:lnTo>
                  <a:lnTo>
                    <a:pt x="185" y="26"/>
                  </a:lnTo>
                  <a:lnTo>
                    <a:pt x="181" y="26"/>
                  </a:lnTo>
                  <a:lnTo>
                    <a:pt x="181" y="22"/>
                  </a:lnTo>
                  <a:lnTo>
                    <a:pt x="181" y="18"/>
                  </a:lnTo>
                  <a:lnTo>
                    <a:pt x="181" y="14"/>
                  </a:lnTo>
                  <a:lnTo>
                    <a:pt x="178" y="11"/>
                  </a:lnTo>
                  <a:lnTo>
                    <a:pt x="178" y="11"/>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34" name="Freeform 131"/>
            <p:cNvSpPr/>
            <p:nvPr/>
          </p:nvSpPr>
          <p:spPr bwMode="auto">
            <a:xfrm>
              <a:off x="4430689" y="3172109"/>
              <a:ext cx="5147" cy="3860"/>
            </a:xfrm>
            <a:custGeom>
              <a:avLst/>
              <a:gdLst>
                <a:gd name="T0" fmla="*/ 0 w 4"/>
                <a:gd name="T1" fmla="*/ 3 h 3"/>
                <a:gd name="T2" fmla="*/ 0 w 4"/>
                <a:gd name="T3" fmla="*/ 0 h 3"/>
                <a:gd name="T4" fmla="*/ 0 w 4"/>
                <a:gd name="T5" fmla="*/ 0 h 3"/>
                <a:gd name="T6" fmla="*/ 4 w 4"/>
                <a:gd name="T7" fmla="*/ 0 h 3"/>
                <a:gd name="T8" fmla="*/ 4 w 4"/>
                <a:gd name="T9" fmla="*/ 3 h 3"/>
                <a:gd name="T10" fmla="*/ 0 w 4"/>
                <a:gd name="T11" fmla="*/ 3 h 3"/>
                <a:gd name="T12" fmla="*/ 0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0" y="3"/>
                  </a:moveTo>
                  <a:lnTo>
                    <a:pt x="0" y="0"/>
                  </a:lnTo>
                  <a:lnTo>
                    <a:pt x="0" y="0"/>
                  </a:lnTo>
                  <a:lnTo>
                    <a:pt x="4" y="0"/>
                  </a:lnTo>
                  <a:lnTo>
                    <a:pt x="4" y="3"/>
                  </a:lnTo>
                  <a:lnTo>
                    <a:pt x="0" y="3"/>
                  </a:lnTo>
                  <a:lnTo>
                    <a:pt x="0" y="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35" name="Freeform 132"/>
            <p:cNvSpPr/>
            <p:nvPr/>
          </p:nvSpPr>
          <p:spPr bwMode="auto">
            <a:xfrm>
              <a:off x="4469289" y="3105203"/>
              <a:ext cx="9007" cy="14153"/>
            </a:xfrm>
            <a:custGeom>
              <a:avLst/>
              <a:gdLst>
                <a:gd name="T0" fmla="*/ 0 w 7"/>
                <a:gd name="T1" fmla="*/ 7 h 11"/>
                <a:gd name="T2" fmla="*/ 0 w 7"/>
                <a:gd name="T3" fmla="*/ 3 h 11"/>
                <a:gd name="T4" fmla="*/ 4 w 7"/>
                <a:gd name="T5" fmla="*/ 3 h 11"/>
                <a:gd name="T6" fmla="*/ 4 w 7"/>
                <a:gd name="T7" fmla="*/ 0 h 11"/>
                <a:gd name="T8" fmla="*/ 7 w 7"/>
                <a:gd name="T9" fmla="*/ 0 h 11"/>
                <a:gd name="T10" fmla="*/ 7 w 7"/>
                <a:gd name="T11" fmla="*/ 0 h 11"/>
                <a:gd name="T12" fmla="*/ 7 w 7"/>
                <a:gd name="T13" fmla="*/ 3 h 11"/>
                <a:gd name="T14" fmla="*/ 7 w 7"/>
                <a:gd name="T15" fmla="*/ 11 h 11"/>
                <a:gd name="T16" fmla="*/ 4 w 7"/>
                <a:gd name="T17" fmla="*/ 7 h 11"/>
                <a:gd name="T18" fmla="*/ 0 w 7"/>
                <a:gd name="T19"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11">
                  <a:moveTo>
                    <a:pt x="0" y="7"/>
                  </a:moveTo>
                  <a:lnTo>
                    <a:pt x="0" y="3"/>
                  </a:lnTo>
                  <a:lnTo>
                    <a:pt x="4" y="3"/>
                  </a:lnTo>
                  <a:lnTo>
                    <a:pt x="4" y="0"/>
                  </a:lnTo>
                  <a:lnTo>
                    <a:pt x="7" y="0"/>
                  </a:lnTo>
                  <a:lnTo>
                    <a:pt x="7" y="0"/>
                  </a:lnTo>
                  <a:lnTo>
                    <a:pt x="7" y="3"/>
                  </a:lnTo>
                  <a:lnTo>
                    <a:pt x="7" y="11"/>
                  </a:lnTo>
                  <a:lnTo>
                    <a:pt x="4" y="7"/>
                  </a:lnTo>
                  <a:lnTo>
                    <a:pt x="0" y="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36" name="Freeform 133"/>
            <p:cNvSpPr/>
            <p:nvPr/>
          </p:nvSpPr>
          <p:spPr bwMode="auto">
            <a:xfrm>
              <a:off x="4474436" y="2923790"/>
              <a:ext cx="162115" cy="218727"/>
            </a:xfrm>
            <a:custGeom>
              <a:avLst/>
              <a:gdLst>
                <a:gd name="T0" fmla="*/ 7 w 126"/>
                <a:gd name="T1" fmla="*/ 122 h 170"/>
                <a:gd name="T2" fmla="*/ 7 w 126"/>
                <a:gd name="T3" fmla="*/ 111 h 170"/>
                <a:gd name="T4" fmla="*/ 11 w 126"/>
                <a:gd name="T5" fmla="*/ 107 h 170"/>
                <a:gd name="T6" fmla="*/ 18 w 126"/>
                <a:gd name="T7" fmla="*/ 100 h 170"/>
                <a:gd name="T8" fmla="*/ 26 w 126"/>
                <a:gd name="T9" fmla="*/ 93 h 170"/>
                <a:gd name="T10" fmla="*/ 29 w 126"/>
                <a:gd name="T11" fmla="*/ 96 h 170"/>
                <a:gd name="T12" fmla="*/ 37 w 126"/>
                <a:gd name="T13" fmla="*/ 100 h 170"/>
                <a:gd name="T14" fmla="*/ 44 w 126"/>
                <a:gd name="T15" fmla="*/ 100 h 170"/>
                <a:gd name="T16" fmla="*/ 48 w 126"/>
                <a:gd name="T17" fmla="*/ 93 h 170"/>
                <a:gd name="T18" fmla="*/ 55 w 126"/>
                <a:gd name="T19" fmla="*/ 89 h 170"/>
                <a:gd name="T20" fmla="*/ 59 w 126"/>
                <a:gd name="T21" fmla="*/ 78 h 170"/>
                <a:gd name="T22" fmla="*/ 66 w 126"/>
                <a:gd name="T23" fmla="*/ 70 h 170"/>
                <a:gd name="T24" fmla="*/ 70 w 126"/>
                <a:gd name="T25" fmla="*/ 63 h 170"/>
                <a:gd name="T26" fmla="*/ 77 w 126"/>
                <a:gd name="T27" fmla="*/ 52 h 170"/>
                <a:gd name="T28" fmla="*/ 81 w 126"/>
                <a:gd name="T29" fmla="*/ 44 h 170"/>
                <a:gd name="T30" fmla="*/ 85 w 126"/>
                <a:gd name="T31" fmla="*/ 33 h 170"/>
                <a:gd name="T32" fmla="*/ 89 w 126"/>
                <a:gd name="T33" fmla="*/ 29 h 170"/>
                <a:gd name="T34" fmla="*/ 96 w 126"/>
                <a:gd name="T35" fmla="*/ 26 h 170"/>
                <a:gd name="T36" fmla="*/ 96 w 126"/>
                <a:gd name="T37" fmla="*/ 18 h 170"/>
                <a:gd name="T38" fmla="*/ 92 w 126"/>
                <a:gd name="T39" fmla="*/ 11 h 170"/>
                <a:gd name="T40" fmla="*/ 89 w 126"/>
                <a:gd name="T41" fmla="*/ 0 h 170"/>
                <a:gd name="T42" fmla="*/ 103 w 126"/>
                <a:gd name="T43" fmla="*/ 11 h 170"/>
                <a:gd name="T44" fmla="*/ 107 w 126"/>
                <a:gd name="T45" fmla="*/ 18 h 170"/>
                <a:gd name="T46" fmla="*/ 103 w 126"/>
                <a:gd name="T47" fmla="*/ 26 h 170"/>
                <a:gd name="T48" fmla="*/ 103 w 126"/>
                <a:gd name="T49" fmla="*/ 33 h 170"/>
                <a:gd name="T50" fmla="*/ 107 w 126"/>
                <a:gd name="T51" fmla="*/ 41 h 170"/>
                <a:gd name="T52" fmla="*/ 114 w 126"/>
                <a:gd name="T53" fmla="*/ 48 h 170"/>
                <a:gd name="T54" fmla="*/ 111 w 126"/>
                <a:gd name="T55" fmla="*/ 48 h 170"/>
                <a:gd name="T56" fmla="*/ 103 w 126"/>
                <a:gd name="T57" fmla="*/ 48 h 170"/>
                <a:gd name="T58" fmla="*/ 96 w 126"/>
                <a:gd name="T59" fmla="*/ 48 h 170"/>
                <a:gd name="T60" fmla="*/ 92 w 126"/>
                <a:gd name="T61" fmla="*/ 52 h 170"/>
                <a:gd name="T62" fmla="*/ 92 w 126"/>
                <a:gd name="T63" fmla="*/ 55 h 170"/>
                <a:gd name="T64" fmla="*/ 103 w 126"/>
                <a:gd name="T65" fmla="*/ 63 h 170"/>
                <a:gd name="T66" fmla="*/ 114 w 126"/>
                <a:gd name="T67" fmla="*/ 74 h 170"/>
                <a:gd name="T68" fmla="*/ 114 w 126"/>
                <a:gd name="T69" fmla="*/ 85 h 170"/>
                <a:gd name="T70" fmla="*/ 107 w 126"/>
                <a:gd name="T71" fmla="*/ 96 h 170"/>
                <a:gd name="T72" fmla="*/ 100 w 126"/>
                <a:gd name="T73" fmla="*/ 104 h 170"/>
                <a:gd name="T74" fmla="*/ 100 w 126"/>
                <a:gd name="T75" fmla="*/ 111 h 170"/>
                <a:gd name="T76" fmla="*/ 100 w 126"/>
                <a:gd name="T77" fmla="*/ 122 h 170"/>
                <a:gd name="T78" fmla="*/ 107 w 126"/>
                <a:gd name="T79" fmla="*/ 133 h 170"/>
                <a:gd name="T80" fmla="*/ 114 w 126"/>
                <a:gd name="T81" fmla="*/ 144 h 170"/>
                <a:gd name="T82" fmla="*/ 126 w 126"/>
                <a:gd name="T83" fmla="*/ 152 h 170"/>
                <a:gd name="T84" fmla="*/ 126 w 126"/>
                <a:gd name="T85" fmla="*/ 159 h 170"/>
                <a:gd name="T86" fmla="*/ 126 w 126"/>
                <a:gd name="T87" fmla="*/ 163 h 170"/>
                <a:gd name="T88" fmla="*/ 122 w 126"/>
                <a:gd name="T89" fmla="*/ 170 h 170"/>
                <a:gd name="T90" fmla="*/ 122 w 126"/>
                <a:gd name="T91" fmla="*/ 170 h 170"/>
                <a:gd name="T92" fmla="*/ 118 w 126"/>
                <a:gd name="T93" fmla="*/ 170 h 170"/>
                <a:gd name="T94" fmla="*/ 111 w 126"/>
                <a:gd name="T95" fmla="*/ 167 h 170"/>
                <a:gd name="T96" fmla="*/ 107 w 126"/>
                <a:gd name="T97" fmla="*/ 170 h 170"/>
                <a:gd name="T98" fmla="*/ 100 w 126"/>
                <a:gd name="T99" fmla="*/ 167 h 170"/>
                <a:gd name="T100" fmla="*/ 96 w 126"/>
                <a:gd name="T101" fmla="*/ 167 h 170"/>
                <a:gd name="T102" fmla="*/ 74 w 126"/>
                <a:gd name="T103" fmla="*/ 163 h 170"/>
                <a:gd name="T104" fmla="*/ 66 w 126"/>
                <a:gd name="T105" fmla="*/ 163 h 170"/>
                <a:gd name="T106" fmla="*/ 63 w 126"/>
                <a:gd name="T107" fmla="*/ 163 h 170"/>
                <a:gd name="T108" fmla="*/ 55 w 126"/>
                <a:gd name="T109" fmla="*/ 163 h 170"/>
                <a:gd name="T110" fmla="*/ 48 w 126"/>
                <a:gd name="T111" fmla="*/ 163 h 170"/>
                <a:gd name="T112" fmla="*/ 44 w 126"/>
                <a:gd name="T113" fmla="*/ 167 h 170"/>
                <a:gd name="T114" fmla="*/ 22 w 126"/>
                <a:gd name="T115" fmla="*/ 167 h 170"/>
                <a:gd name="T116" fmla="*/ 18 w 126"/>
                <a:gd name="T117" fmla="*/ 163 h 170"/>
                <a:gd name="T118" fmla="*/ 18 w 126"/>
                <a:gd name="T119" fmla="*/ 148 h 170"/>
                <a:gd name="T120" fmla="*/ 18 w 126"/>
                <a:gd name="T121" fmla="*/ 137 h 170"/>
                <a:gd name="T122" fmla="*/ 7 w 126"/>
                <a:gd name="T123" fmla="*/ 137 h 170"/>
                <a:gd name="T124" fmla="*/ 0 w 126"/>
                <a:gd name="T125" fmla="*/ 13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6" h="170">
                  <a:moveTo>
                    <a:pt x="0" y="130"/>
                  </a:moveTo>
                  <a:lnTo>
                    <a:pt x="0" y="126"/>
                  </a:lnTo>
                  <a:lnTo>
                    <a:pt x="7" y="122"/>
                  </a:lnTo>
                  <a:lnTo>
                    <a:pt x="7" y="118"/>
                  </a:lnTo>
                  <a:lnTo>
                    <a:pt x="7" y="115"/>
                  </a:lnTo>
                  <a:lnTo>
                    <a:pt x="7" y="111"/>
                  </a:lnTo>
                  <a:lnTo>
                    <a:pt x="7" y="111"/>
                  </a:lnTo>
                  <a:lnTo>
                    <a:pt x="7" y="107"/>
                  </a:lnTo>
                  <a:lnTo>
                    <a:pt x="11" y="107"/>
                  </a:lnTo>
                  <a:lnTo>
                    <a:pt x="15" y="104"/>
                  </a:lnTo>
                  <a:lnTo>
                    <a:pt x="15" y="104"/>
                  </a:lnTo>
                  <a:lnTo>
                    <a:pt x="18" y="100"/>
                  </a:lnTo>
                  <a:lnTo>
                    <a:pt x="18" y="96"/>
                  </a:lnTo>
                  <a:lnTo>
                    <a:pt x="22" y="96"/>
                  </a:lnTo>
                  <a:lnTo>
                    <a:pt x="26" y="93"/>
                  </a:lnTo>
                  <a:lnTo>
                    <a:pt x="26" y="93"/>
                  </a:lnTo>
                  <a:lnTo>
                    <a:pt x="26" y="93"/>
                  </a:lnTo>
                  <a:lnTo>
                    <a:pt x="29" y="96"/>
                  </a:lnTo>
                  <a:lnTo>
                    <a:pt x="33" y="93"/>
                  </a:lnTo>
                  <a:lnTo>
                    <a:pt x="37" y="96"/>
                  </a:lnTo>
                  <a:lnTo>
                    <a:pt x="37" y="100"/>
                  </a:lnTo>
                  <a:lnTo>
                    <a:pt x="40" y="100"/>
                  </a:lnTo>
                  <a:lnTo>
                    <a:pt x="40" y="100"/>
                  </a:lnTo>
                  <a:lnTo>
                    <a:pt x="44" y="100"/>
                  </a:lnTo>
                  <a:lnTo>
                    <a:pt x="48" y="96"/>
                  </a:lnTo>
                  <a:lnTo>
                    <a:pt x="48" y="96"/>
                  </a:lnTo>
                  <a:lnTo>
                    <a:pt x="48" y="93"/>
                  </a:lnTo>
                  <a:lnTo>
                    <a:pt x="52" y="93"/>
                  </a:lnTo>
                  <a:lnTo>
                    <a:pt x="55" y="89"/>
                  </a:lnTo>
                  <a:lnTo>
                    <a:pt x="55" y="89"/>
                  </a:lnTo>
                  <a:lnTo>
                    <a:pt x="55" y="85"/>
                  </a:lnTo>
                  <a:lnTo>
                    <a:pt x="59" y="78"/>
                  </a:lnTo>
                  <a:lnTo>
                    <a:pt x="59" y="78"/>
                  </a:lnTo>
                  <a:lnTo>
                    <a:pt x="59" y="74"/>
                  </a:lnTo>
                  <a:lnTo>
                    <a:pt x="63" y="74"/>
                  </a:lnTo>
                  <a:lnTo>
                    <a:pt x="66" y="70"/>
                  </a:lnTo>
                  <a:lnTo>
                    <a:pt x="70" y="67"/>
                  </a:lnTo>
                  <a:lnTo>
                    <a:pt x="70" y="63"/>
                  </a:lnTo>
                  <a:lnTo>
                    <a:pt x="70" y="63"/>
                  </a:lnTo>
                  <a:lnTo>
                    <a:pt x="70" y="55"/>
                  </a:lnTo>
                  <a:lnTo>
                    <a:pt x="74" y="55"/>
                  </a:lnTo>
                  <a:lnTo>
                    <a:pt x="77" y="52"/>
                  </a:lnTo>
                  <a:lnTo>
                    <a:pt x="77" y="52"/>
                  </a:lnTo>
                  <a:lnTo>
                    <a:pt x="81" y="48"/>
                  </a:lnTo>
                  <a:lnTo>
                    <a:pt x="81" y="44"/>
                  </a:lnTo>
                  <a:lnTo>
                    <a:pt x="81" y="41"/>
                  </a:lnTo>
                  <a:lnTo>
                    <a:pt x="81" y="37"/>
                  </a:lnTo>
                  <a:lnTo>
                    <a:pt x="85" y="33"/>
                  </a:lnTo>
                  <a:lnTo>
                    <a:pt x="85" y="33"/>
                  </a:lnTo>
                  <a:lnTo>
                    <a:pt x="85" y="29"/>
                  </a:lnTo>
                  <a:lnTo>
                    <a:pt x="89" y="29"/>
                  </a:lnTo>
                  <a:lnTo>
                    <a:pt x="92" y="29"/>
                  </a:lnTo>
                  <a:lnTo>
                    <a:pt x="92" y="26"/>
                  </a:lnTo>
                  <a:lnTo>
                    <a:pt x="96" y="26"/>
                  </a:lnTo>
                  <a:lnTo>
                    <a:pt x="96" y="22"/>
                  </a:lnTo>
                  <a:lnTo>
                    <a:pt x="96" y="18"/>
                  </a:lnTo>
                  <a:lnTo>
                    <a:pt x="96" y="18"/>
                  </a:lnTo>
                  <a:lnTo>
                    <a:pt x="96" y="15"/>
                  </a:lnTo>
                  <a:lnTo>
                    <a:pt x="92" y="15"/>
                  </a:lnTo>
                  <a:lnTo>
                    <a:pt x="92" y="11"/>
                  </a:lnTo>
                  <a:lnTo>
                    <a:pt x="92" y="7"/>
                  </a:lnTo>
                  <a:lnTo>
                    <a:pt x="92" y="3"/>
                  </a:lnTo>
                  <a:lnTo>
                    <a:pt x="89" y="0"/>
                  </a:lnTo>
                  <a:lnTo>
                    <a:pt x="96" y="3"/>
                  </a:lnTo>
                  <a:lnTo>
                    <a:pt x="100" y="7"/>
                  </a:lnTo>
                  <a:lnTo>
                    <a:pt x="103" y="11"/>
                  </a:lnTo>
                  <a:lnTo>
                    <a:pt x="103" y="15"/>
                  </a:lnTo>
                  <a:lnTo>
                    <a:pt x="103" y="15"/>
                  </a:lnTo>
                  <a:lnTo>
                    <a:pt x="107" y="18"/>
                  </a:lnTo>
                  <a:lnTo>
                    <a:pt x="107" y="22"/>
                  </a:lnTo>
                  <a:lnTo>
                    <a:pt x="103" y="22"/>
                  </a:lnTo>
                  <a:lnTo>
                    <a:pt x="103" y="26"/>
                  </a:lnTo>
                  <a:lnTo>
                    <a:pt x="107" y="26"/>
                  </a:lnTo>
                  <a:lnTo>
                    <a:pt x="103" y="29"/>
                  </a:lnTo>
                  <a:lnTo>
                    <a:pt x="103" y="33"/>
                  </a:lnTo>
                  <a:lnTo>
                    <a:pt x="103" y="37"/>
                  </a:lnTo>
                  <a:lnTo>
                    <a:pt x="107" y="41"/>
                  </a:lnTo>
                  <a:lnTo>
                    <a:pt x="107" y="41"/>
                  </a:lnTo>
                  <a:lnTo>
                    <a:pt x="111" y="44"/>
                  </a:lnTo>
                  <a:lnTo>
                    <a:pt x="114" y="48"/>
                  </a:lnTo>
                  <a:lnTo>
                    <a:pt x="114" y="48"/>
                  </a:lnTo>
                  <a:lnTo>
                    <a:pt x="114" y="48"/>
                  </a:lnTo>
                  <a:lnTo>
                    <a:pt x="111" y="48"/>
                  </a:lnTo>
                  <a:lnTo>
                    <a:pt x="111" y="48"/>
                  </a:lnTo>
                  <a:lnTo>
                    <a:pt x="107" y="48"/>
                  </a:lnTo>
                  <a:lnTo>
                    <a:pt x="103" y="48"/>
                  </a:lnTo>
                  <a:lnTo>
                    <a:pt x="103" y="48"/>
                  </a:lnTo>
                  <a:lnTo>
                    <a:pt x="100" y="48"/>
                  </a:lnTo>
                  <a:lnTo>
                    <a:pt x="96" y="48"/>
                  </a:lnTo>
                  <a:lnTo>
                    <a:pt x="96" y="48"/>
                  </a:lnTo>
                  <a:lnTo>
                    <a:pt x="92" y="48"/>
                  </a:lnTo>
                  <a:lnTo>
                    <a:pt x="92" y="48"/>
                  </a:lnTo>
                  <a:lnTo>
                    <a:pt x="92" y="52"/>
                  </a:lnTo>
                  <a:lnTo>
                    <a:pt x="92" y="52"/>
                  </a:lnTo>
                  <a:lnTo>
                    <a:pt x="92" y="55"/>
                  </a:lnTo>
                  <a:lnTo>
                    <a:pt x="92" y="55"/>
                  </a:lnTo>
                  <a:lnTo>
                    <a:pt x="92" y="59"/>
                  </a:lnTo>
                  <a:lnTo>
                    <a:pt x="96" y="59"/>
                  </a:lnTo>
                  <a:lnTo>
                    <a:pt x="103" y="63"/>
                  </a:lnTo>
                  <a:lnTo>
                    <a:pt x="107" y="70"/>
                  </a:lnTo>
                  <a:lnTo>
                    <a:pt x="111" y="70"/>
                  </a:lnTo>
                  <a:lnTo>
                    <a:pt x="114" y="74"/>
                  </a:lnTo>
                  <a:lnTo>
                    <a:pt x="114" y="78"/>
                  </a:lnTo>
                  <a:lnTo>
                    <a:pt x="114" y="81"/>
                  </a:lnTo>
                  <a:lnTo>
                    <a:pt x="114" y="85"/>
                  </a:lnTo>
                  <a:lnTo>
                    <a:pt x="111" y="85"/>
                  </a:lnTo>
                  <a:lnTo>
                    <a:pt x="111" y="89"/>
                  </a:lnTo>
                  <a:lnTo>
                    <a:pt x="107" y="96"/>
                  </a:lnTo>
                  <a:lnTo>
                    <a:pt x="103" y="100"/>
                  </a:lnTo>
                  <a:lnTo>
                    <a:pt x="100" y="104"/>
                  </a:lnTo>
                  <a:lnTo>
                    <a:pt x="100" y="104"/>
                  </a:lnTo>
                  <a:lnTo>
                    <a:pt x="96" y="104"/>
                  </a:lnTo>
                  <a:lnTo>
                    <a:pt x="100" y="107"/>
                  </a:lnTo>
                  <a:lnTo>
                    <a:pt x="100" y="111"/>
                  </a:lnTo>
                  <a:lnTo>
                    <a:pt x="100" y="115"/>
                  </a:lnTo>
                  <a:lnTo>
                    <a:pt x="100" y="118"/>
                  </a:lnTo>
                  <a:lnTo>
                    <a:pt x="100" y="122"/>
                  </a:lnTo>
                  <a:lnTo>
                    <a:pt x="100" y="130"/>
                  </a:lnTo>
                  <a:lnTo>
                    <a:pt x="103" y="130"/>
                  </a:lnTo>
                  <a:lnTo>
                    <a:pt x="107" y="133"/>
                  </a:lnTo>
                  <a:lnTo>
                    <a:pt x="111" y="137"/>
                  </a:lnTo>
                  <a:lnTo>
                    <a:pt x="111" y="137"/>
                  </a:lnTo>
                  <a:lnTo>
                    <a:pt x="114" y="144"/>
                  </a:lnTo>
                  <a:lnTo>
                    <a:pt x="118" y="148"/>
                  </a:lnTo>
                  <a:lnTo>
                    <a:pt x="118" y="152"/>
                  </a:lnTo>
                  <a:lnTo>
                    <a:pt x="126" y="152"/>
                  </a:lnTo>
                  <a:lnTo>
                    <a:pt x="126" y="156"/>
                  </a:lnTo>
                  <a:lnTo>
                    <a:pt x="126" y="159"/>
                  </a:lnTo>
                  <a:lnTo>
                    <a:pt x="126" y="159"/>
                  </a:lnTo>
                  <a:lnTo>
                    <a:pt x="126" y="159"/>
                  </a:lnTo>
                  <a:lnTo>
                    <a:pt x="126" y="159"/>
                  </a:lnTo>
                  <a:lnTo>
                    <a:pt x="126" y="163"/>
                  </a:lnTo>
                  <a:lnTo>
                    <a:pt x="122" y="167"/>
                  </a:lnTo>
                  <a:lnTo>
                    <a:pt x="122" y="167"/>
                  </a:lnTo>
                  <a:lnTo>
                    <a:pt x="122" y="170"/>
                  </a:lnTo>
                  <a:lnTo>
                    <a:pt x="122" y="170"/>
                  </a:lnTo>
                  <a:lnTo>
                    <a:pt x="122" y="170"/>
                  </a:lnTo>
                  <a:lnTo>
                    <a:pt x="122" y="170"/>
                  </a:lnTo>
                  <a:lnTo>
                    <a:pt x="118" y="170"/>
                  </a:lnTo>
                  <a:lnTo>
                    <a:pt x="118" y="170"/>
                  </a:lnTo>
                  <a:lnTo>
                    <a:pt x="118" y="170"/>
                  </a:lnTo>
                  <a:lnTo>
                    <a:pt x="114" y="170"/>
                  </a:lnTo>
                  <a:lnTo>
                    <a:pt x="111" y="170"/>
                  </a:lnTo>
                  <a:lnTo>
                    <a:pt x="111" y="167"/>
                  </a:lnTo>
                  <a:lnTo>
                    <a:pt x="107" y="167"/>
                  </a:lnTo>
                  <a:lnTo>
                    <a:pt x="107" y="170"/>
                  </a:lnTo>
                  <a:lnTo>
                    <a:pt x="107" y="170"/>
                  </a:lnTo>
                  <a:lnTo>
                    <a:pt x="103" y="167"/>
                  </a:lnTo>
                  <a:lnTo>
                    <a:pt x="103" y="167"/>
                  </a:lnTo>
                  <a:lnTo>
                    <a:pt x="100" y="167"/>
                  </a:lnTo>
                  <a:lnTo>
                    <a:pt x="100" y="167"/>
                  </a:lnTo>
                  <a:lnTo>
                    <a:pt x="100" y="167"/>
                  </a:lnTo>
                  <a:lnTo>
                    <a:pt x="96" y="167"/>
                  </a:lnTo>
                  <a:lnTo>
                    <a:pt x="96" y="167"/>
                  </a:lnTo>
                  <a:lnTo>
                    <a:pt x="74" y="167"/>
                  </a:lnTo>
                  <a:lnTo>
                    <a:pt x="74" y="163"/>
                  </a:lnTo>
                  <a:lnTo>
                    <a:pt x="74" y="163"/>
                  </a:lnTo>
                  <a:lnTo>
                    <a:pt x="70" y="167"/>
                  </a:lnTo>
                  <a:lnTo>
                    <a:pt x="66" y="163"/>
                  </a:lnTo>
                  <a:lnTo>
                    <a:pt x="66" y="163"/>
                  </a:lnTo>
                  <a:lnTo>
                    <a:pt x="66" y="163"/>
                  </a:lnTo>
                  <a:lnTo>
                    <a:pt x="63" y="163"/>
                  </a:lnTo>
                  <a:lnTo>
                    <a:pt x="59" y="163"/>
                  </a:lnTo>
                  <a:lnTo>
                    <a:pt x="55" y="163"/>
                  </a:lnTo>
                  <a:lnTo>
                    <a:pt x="55" y="163"/>
                  </a:lnTo>
                  <a:lnTo>
                    <a:pt x="48" y="163"/>
                  </a:lnTo>
                  <a:lnTo>
                    <a:pt x="48" y="163"/>
                  </a:lnTo>
                  <a:lnTo>
                    <a:pt x="48" y="163"/>
                  </a:lnTo>
                  <a:lnTo>
                    <a:pt x="44" y="167"/>
                  </a:lnTo>
                  <a:lnTo>
                    <a:pt x="44" y="167"/>
                  </a:lnTo>
                  <a:lnTo>
                    <a:pt x="44" y="167"/>
                  </a:lnTo>
                  <a:lnTo>
                    <a:pt x="26" y="167"/>
                  </a:lnTo>
                  <a:lnTo>
                    <a:pt x="22" y="167"/>
                  </a:lnTo>
                  <a:lnTo>
                    <a:pt x="22" y="167"/>
                  </a:lnTo>
                  <a:lnTo>
                    <a:pt x="18" y="167"/>
                  </a:lnTo>
                  <a:lnTo>
                    <a:pt x="22" y="163"/>
                  </a:lnTo>
                  <a:lnTo>
                    <a:pt x="18" y="163"/>
                  </a:lnTo>
                  <a:lnTo>
                    <a:pt x="22" y="156"/>
                  </a:lnTo>
                  <a:lnTo>
                    <a:pt x="22" y="152"/>
                  </a:lnTo>
                  <a:lnTo>
                    <a:pt x="18" y="148"/>
                  </a:lnTo>
                  <a:lnTo>
                    <a:pt x="18" y="141"/>
                  </a:lnTo>
                  <a:lnTo>
                    <a:pt x="18" y="141"/>
                  </a:lnTo>
                  <a:lnTo>
                    <a:pt x="18" y="137"/>
                  </a:lnTo>
                  <a:lnTo>
                    <a:pt x="11" y="137"/>
                  </a:lnTo>
                  <a:lnTo>
                    <a:pt x="11" y="137"/>
                  </a:lnTo>
                  <a:lnTo>
                    <a:pt x="7" y="137"/>
                  </a:lnTo>
                  <a:lnTo>
                    <a:pt x="7" y="126"/>
                  </a:lnTo>
                  <a:lnTo>
                    <a:pt x="3" y="130"/>
                  </a:lnTo>
                  <a:lnTo>
                    <a:pt x="0" y="13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37" name="Freeform 134"/>
            <p:cNvSpPr/>
            <p:nvPr/>
          </p:nvSpPr>
          <p:spPr bwMode="auto">
            <a:xfrm>
              <a:off x="4478295" y="3133509"/>
              <a:ext cx="119657" cy="119657"/>
            </a:xfrm>
            <a:custGeom>
              <a:avLst/>
              <a:gdLst>
                <a:gd name="T0" fmla="*/ 41 w 93"/>
                <a:gd name="T1" fmla="*/ 4 h 93"/>
                <a:gd name="T2" fmla="*/ 45 w 93"/>
                <a:gd name="T3" fmla="*/ 0 h 93"/>
                <a:gd name="T4" fmla="*/ 52 w 93"/>
                <a:gd name="T5" fmla="*/ 0 h 93"/>
                <a:gd name="T6" fmla="*/ 56 w 93"/>
                <a:gd name="T7" fmla="*/ 0 h 93"/>
                <a:gd name="T8" fmla="*/ 63 w 93"/>
                <a:gd name="T9" fmla="*/ 0 h 93"/>
                <a:gd name="T10" fmla="*/ 63 w 93"/>
                <a:gd name="T11" fmla="*/ 0 h 93"/>
                <a:gd name="T12" fmla="*/ 71 w 93"/>
                <a:gd name="T13" fmla="*/ 0 h 93"/>
                <a:gd name="T14" fmla="*/ 71 w 93"/>
                <a:gd name="T15" fmla="*/ 4 h 93"/>
                <a:gd name="T16" fmla="*/ 71 w 93"/>
                <a:gd name="T17" fmla="*/ 7 h 93"/>
                <a:gd name="T18" fmla="*/ 71 w 93"/>
                <a:gd name="T19" fmla="*/ 11 h 93"/>
                <a:gd name="T20" fmla="*/ 71 w 93"/>
                <a:gd name="T21" fmla="*/ 15 h 93"/>
                <a:gd name="T22" fmla="*/ 74 w 93"/>
                <a:gd name="T23" fmla="*/ 15 h 93"/>
                <a:gd name="T24" fmla="*/ 82 w 93"/>
                <a:gd name="T25" fmla="*/ 15 h 93"/>
                <a:gd name="T26" fmla="*/ 89 w 93"/>
                <a:gd name="T27" fmla="*/ 15 h 93"/>
                <a:gd name="T28" fmla="*/ 93 w 93"/>
                <a:gd name="T29" fmla="*/ 19 h 93"/>
                <a:gd name="T30" fmla="*/ 93 w 93"/>
                <a:gd name="T31" fmla="*/ 22 h 93"/>
                <a:gd name="T32" fmla="*/ 89 w 93"/>
                <a:gd name="T33" fmla="*/ 26 h 93"/>
                <a:gd name="T34" fmla="*/ 86 w 93"/>
                <a:gd name="T35" fmla="*/ 30 h 93"/>
                <a:gd name="T36" fmla="*/ 86 w 93"/>
                <a:gd name="T37" fmla="*/ 33 h 93"/>
                <a:gd name="T38" fmla="*/ 86 w 93"/>
                <a:gd name="T39" fmla="*/ 33 h 93"/>
                <a:gd name="T40" fmla="*/ 82 w 93"/>
                <a:gd name="T41" fmla="*/ 37 h 93"/>
                <a:gd name="T42" fmla="*/ 86 w 93"/>
                <a:gd name="T43" fmla="*/ 41 h 93"/>
                <a:gd name="T44" fmla="*/ 89 w 93"/>
                <a:gd name="T45" fmla="*/ 41 h 93"/>
                <a:gd name="T46" fmla="*/ 89 w 93"/>
                <a:gd name="T47" fmla="*/ 45 h 93"/>
                <a:gd name="T48" fmla="*/ 93 w 93"/>
                <a:gd name="T49" fmla="*/ 48 h 93"/>
                <a:gd name="T50" fmla="*/ 86 w 93"/>
                <a:gd name="T51" fmla="*/ 67 h 93"/>
                <a:gd name="T52" fmla="*/ 86 w 93"/>
                <a:gd name="T53" fmla="*/ 70 h 93"/>
                <a:gd name="T54" fmla="*/ 86 w 93"/>
                <a:gd name="T55" fmla="*/ 70 h 93"/>
                <a:gd name="T56" fmla="*/ 78 w 93"/>
                <a:gd name="T57" fmla="*/ 67 h 93"/>
                <a:gd name="T58" fmla="*/ 74 w 93"/>
                <a:gd name="T59" fmla="*/ 70 h 93"/>
                <a:gd name="T60" fmla="*/ 67 w 93"/>
                <a:gd name="T61" fmla="*/ 67 h 93"/>
                <a:gd name="T62" fmla="*/ 63 w 93"/>
                <a:gd name="T63" fmla="*/ 63 h 93"/>
                <a:gd name="T64" fmla="*/ 60 w 93"/>
                <a:gd name="T65" fmla="*/ 67 h 93"/>
                <a:gd name="T66" fmla="*/ 56 w 93"/>
                <a:gd name="T67" fmla="*/ 70 h 93"/>
                <a:gd name="T68" fmla="*/ 52 w 93"/>
                <a:gd name="T69" fmla="*/ 70 h 93"/>
                <a:gd name="T70" fmla="*/ 45 w 93"/>
                <a:gd name="T71" fmla="*/ 70 h 93"/>
                <a:gd name="T72" fmla="*/ 41 w 93"/>
                <a:gd name="T73" fmla="*/ 74 h 93"/>
                <a:gd name="T74" fmla="*/ 41 w 93"/>
                <a:gd name="T75" fmla="*/ 78 h 93"/>
                <a:gd name="T76" fmla="*/ 49 w 93"/>
                <a:gd name="T77" fmla="*/ 78 h 93"/>
                <a:gd name="T78" fmla="*/ 52 w 93"/>
                <a:gd name="T79" fmla="*/ 78 h 93"/>
                <a:gd name="T80" fmla="*/ 52 w 93"/>
                <a:gd name="T81" fmla="*/ 89 h 93"/>
                <a:gd name="T82" fmla="*/ 45 w 93"/>
                <a:gd name="T83" fmla="*/ 85 h 93"/>
                <a:gd name="T84" fmla="*/ 41 w 93"/>
                <a:gd name="T85" fmla="*/ 89 h 93"/>
                <a:gd name="T86" fmla="*/ 41 w 93"/>
                <a:gd name="T87" fmla="*/ 89 h 93"/>
                <a:gd name="T88" fmla="*/ 37 w 93"/>
                <a:gd name="T89" fmla="*/ 93 h 93"/>
                <a:gd name="T90" fmla="*/ 34 w 93"/>
                <a:gd name="T91" fmla="*/ 89 h 93"/>
                <a:gd name="T92" fmla="*/ 26 w 93"/>
                <a:gd name="T93" fmla="*/ 82 h 93"/>
                <a:gd name="T94" fmla="*/ 15 w 93"/>
                <a:gd name="T95" fmla="*/ 74 h 93"/>
                <a:gd name="T96" fmla="*/ 12 w 93"/>
                <a:gd name="T97" fmla="*/ 70 h 93"/>
                <a:gd name="T98" fmla="*/ 8 w 93"/>
                <a:gd name="T99" fmla="*/ 63 h 93"/>
                <a:gd name="T100" fmla="*/ 4 w 93"/>
                <a:gd name="T101" fmla="*/ 56 h 93"/>
                <a:gd name="T102" fmla="*/ 4 w 93"/>
                <a:gd name="T103" fmla="*/ 52 h 93"/>
                <a:gd name="T104" fmla="*/ 0 w 93"/>
                <a:gd name="T105" fmla="*/ 45 h 93"/>
                <a:gd name="T106" fmla="*/ 8 w 93"/>
                <a:gd name="T107" fmla="*/ 45 h 93"/>
                <a:gd name="T108" fmla="*/ 8 w 93"/>
                <a:gd name="T109" fmla="*/ 30 h 93"/>
                <a:gd name="T110" fmla="*/ 15 w 93"/>
                <a:gd name="T111" fmla="*/ 30 h 93"/>
                <a:gd name="T112" fmla="*/ 8 w 93"/>
                <a:gd name="T113" fmla="*/ 26 h 93"/>
                <a:gd name="T114" fmla="*/ 12 w 93"/>
                <a:gd name="T115" fmla="*/ 22 h 93"/>
                <a:gd name="T116" fmla="*/ 15 w 93"/>
                <a:gd name="T117" fmla="*/ 19 h 93"/>
                <a:gd name="T118" fmla="*/ 19 w 93"/>
                <a:gd name="T119" fmla="*/ 22 h 93"/>
                <a:gd name="T120" fmla="*/ 41 w 93"/>
                <a:gd name="T121"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3" h="93">
                  <a:moveTo>
                    <a:pt x="41" y="4"/>
                  </a:moveTo>
                  <a:lnTo>
                    <a:pt x="41" y="4"/>
                  </a:lnTo>
                  <a:lnTo>
                    <a:pt x="45" y="0"/>
                  </a:lnTo>
                  <a:lnTo>
                    <a:pt x="45" y="0"/>
                  </a:lnTo>
                  <a:lnTo>
                    <a:pt x="45" y="0"/>
                  </a:lnTo>
                  <a:lnTo>
                    <a:pt x="52" y="0"/>
                  </a:lnTo>
                  <a:lnTo>
                    <a:pt x="52" y="0"/>
                  </a:lnTo>
                  <a:lnTo>
                    <a:pt x="56" y="0"/>
                  </a:lnTo>
                  <a:lnTo>
                    <a:pt x="60" y="0"/>
                  </a:lnTo>
                  <a:lnTo>
                    <a:pt x="63" y="0"/>
                  </a:lnTo>
                  <a:lnTo>
                    <a:pt x="63" y="0"/>
                  </a:lnTo>
                  <a:lnTo>
                    <a:pt x="63" y="0"/>
                  </a:lnTo>
                  <a:lnTo>
                    <a:pt x="67" y="4"/>
                  </a:lnTo>
                  <a:lnTo>
                    <a:pt x="71" y="0"/>
                  </a:lnTo>
                  <a:lnTo>
                    <a:pt x="71" y="0"/>
                  </a:lnTo>
                  <a:lnTo>
                    <a:pt x="71" y="4"/>
                  </a:lnTo>
                  <a:lnTo>
                    <a:pt x="71" y="4"/>
                  </a:lnTo>
                  <a:lnTo>
                    <a:pt x="71" y="7"/>
                  </a:lnTo>
                  <a:lnTo>
                    <a:pt x="71" y="7"/>
                  </a:lnTo>
                  <a:lnTo>
                    <a:pt x="71" y="11"/>
                  </a:lnTo>
                  <a:lnTo>
                    <a:pt x="71" y="15"/>
                  </a:lnTo>
                  <a:lnTo>
                    <a:pt x="71" y="15"/>
                  </a:lnTo>
                  <a:lnTo>
                    <a:pt x="74" y="19"/>
                  </a:lnTo>
                  <a:lnTo>
                    <a:pt x="74" y="15"/>
                  </a:lnTo>
                  <a:lnTo>
                    <a:pt x="78" y="15"/>
                  </a:lnTo>
                  <a:lnTo>
                    <a:pt x="82" y="15"/>
                  </a:lnTo>
                  <a:lnTo>
                    <a:pt x="86" y="15"/>
                  </a:lnTo>
                  <a:lnTo>
                    <a:pt x="89" y="15"/>
                  </a:lnTo>
                  <a:lnTo>
                    <a:pt x="93" y="15"/>
                  </a:lnTo>
                  <a:lnTo>
                    <a:pt x="93" y="19"/>
                  </a:lnTo>
                  <a:lnTo>
                    <a:pt x="93" y="22"/>
                  </a:lnTo>
                  <a:lnTo>
                    <a:pt x="93" y="22"/>
                  </a:lnTo>
                  <a:lnTo>
                    <a:pt x="93" y="26"/>
                  </a:lnTo>
                  <a:lnTo>
                    <a:pt x="89" y="26"/>
                  </a:lnTo>
                  <a:lnTo>
                    <a:pt x="86" y="30"/>
                  </a:lnTo>
                  <a:lnTo>
                    <a:pt x="86" y="30"/>
                  </a:lnTo>
                  <a:lnTo>
                    <a:pt x="86" y="33"/>
                  </a:lnTo>
                  <a:lnTo>
                    <a:pt x="86" y="33"/>
                  </a:lnTo>
                  <a:lnTo>
                    <a:pt x="86" y="33"/>
                  </a:lnTo>
                  <a:lnTo>
                    <a:pt x="86" y="33"/>
                  </a:lnTo>
                  <a:lnTo>
                    <a:pt x="82" y="37"/>
                  </a:lnTo>
                  <a:lnTo>
                    <a:pt x="82" y="37"/>
                  </a:lnTo>
                  <a:lnTo>
                    <a:pt x="86" y="37"/>
                  </a:lnTo>
                  <a:lnTo>
                    <a:pt x="86" y="41"/>
                  </a:lnTo>
                  <a:lnTo>
                    <a:pt x="86" y="41"/>
                  </a:lnTo>
                  <a:lnTo>
                    <a:pt x="89" y="41"/>
                  </a:lnTo>
                  <a:lnTo>
                    <a:pt x="89" y="45"/>
                  </a:lnTo>
                  <a:lnTo>
                    <a:pt x="89" y="45"/>
                  </a:lnTo>
                  <a:lnTo>
                    <a:pt x="93" y="45"/>
                  </a:lnTo>
                  <a:lnTo>
                    <a:pt x="93" y="48"/>
                  </a:lnTo>
                  <a:lnTo>
                    <a:pt x="89" y="56"/>
                  </a:lnTo>
                  <a:lnTo>
                    <a:pt x="86" y="67"/>
                  </a:lnTo>
                  <a:lnTo>
                    <a:pt x="89" y="70"/>
                  </a:lnTo>
                  <a:lnTo>
                    <a:pt x="86" y="70"/>
                  </a:lnTo>
                  <a:lnTo>
                    <a:pt x="86" y="70"/>
                  </a:lnTo>
                  <a:lnTo>
                    <a:pt x="86" y="70"/>
                  </a:lnTo>
                  <a:lnTo>
                    <a:pt x="82" y="67"/>
                  </a:lnTo>
                  <a:lnTo>
                    <a:pt x="78" y="67"/>
                  </a:lnTo>
                  <a:lnTo>
                    <a:pt x="74" y="70"/>
                  </a:lnTo>
                  <a:lnTo>
                    <a:pt x="74" y="70"/>
                  </a:lnTo>
                  <a:lnTo>
                    <a:pt x="71" y="70"/>
                  </a:lnTo>
                  <a:lnTo>
                    <a:pt x="67" y="67"/>
                  </a:lnTo>
                  <a:lnTo>
                    <a:pt x="67" y="63"/>
                  </a:lnTo>
                  <a:lnTo>
                    <a:pt x="63" y="63"/>
                  </a:lnTo>
                  <a:lnTo>
                    <a:pt x="60" y="63"/>
                  </a:lnTo>
                  <a:lnTo>
                    <a:pt x="60" y="67"/>
                  </a:lnTo>
                  <a:lnTo>
                    <a:pt x="60" y="70"/>
                  </a:lnTo>
                  <a:lnTo>
                    <a:pt x="56" y="70"/>
                  </a:lnTo>
                  <a:lnTo>
                    <a:pt x="52" y="70"/>
                  </a:lnTo>
                  <a:lnTo>
                    <a:pt x="52" y="70"/>
                  </a:lnTo>
                  <a:lnTo>
                    <a:pt x="49" y="74"/>
                  </a:lnTo>
                  <a:lnTo>
                    <a:pt x="45" y="70"/>
                  </a:lnTo>
                  <a:lnTo>
                    <a:pt x="45" y="70"/>
                  </a:lnTo>
                  <a:lnTo>
                    <a:pt x="41" y="74"/>
                  </a:lnTo>
                  <a:lnTo>
                    <a:pt x="41" y="74"/>
                  </a:lnTo>
                  <a:lnTo>
                    <a:pt x="41" y="78"/>
                  </a:lnTo>
                  <a:lnTo>
                    <a:pt x="45" y="78"/>
                  </a:lnTo>
                  <a:lnTo>
                    <a:pt x="49" y="78"/>
                  </a:lnTo>
                  <a:lnTo>
                    <a:pt x="49" y="78"/>
                  </a:lnTo>
                  <a:lnTo>
                    <a:pt x="52" y="78"/>
                  </a:lnTo>
                  <a:lnTo>
                    <a:pt x="52" y="85"/>
                  </a:lnTo>
                  <a:lnTo>
                    <a:pt x="52" y="89"/>
                  </a:lnTo>
                  <a:lnTo>
                    <a:pt x="49" y="85"/>
                  </a:lnTo>
                  <a:lnTo>
                    <a:pt x="45" y="85"/>
                  </a:lnTo>
                  <a:lnTo>
                    <a:pt x="45" y="89"/>
                  </a:lnTo>
                  <a:lnTo>
                    <a:pt x="41" y="89"/>
                  </a:lnTo>
                  <a:lnTo>
                    <a:pt x="41" y="89"/>
                  </a:lnTo>
                  <a:lnTo>
                    <a:pt x="41" y="89"/>
                  </a:lnTo>
                  <a:lnTo>
                    <a:pt x="37" y="93"/>
                  </a:lnTo>
                  <a:lnTo>
                    <a:pt x="37" y="93"/>
                  </a:lnTo>
                  <a:lnTo>
                    <a:pt x="34" y="93"/>
                  </a:lnTo>
                  <a:lnTo>
                    <a:pt x="34" y="89"/>
                  </a:lnTo>
                  <a:lnTo>
                    <a:pt x="26" y="85"/>
                  </a:lnTo>
                  <a:lnTo>
                    <a:pt x="26" y="82"/>
                  </a:lnTo>
                  <a:lnTo>
                    <a:pt x="19" y="78"/>
                  </a:lnTo>
                  <a:lnTo>
                    <a:pt x="15" y="74"/>
                  </a:lnTo>
                  <a:lnTo>
                    <a:pt x="15" y="74"/>
                  </a:lnTo>
                  <a:lnTo>
                    <a:pt x="12" y="70"/>
                  </a:lnTo>
                  <a:lnTo>
                    <a:pt x="8" y="67"/>
                  </a:lnTo>
                  <a:lnTo>
                    <a:pt x="8" y="63"/>
                  </a:lnTo>
                  <a:lnTo>
                    <a:pt x="8" y="59"/>
                  </a:lnTo>
                  <a:lnTo>
                    <a:pt x="4" y="56"/>
                  </a:lnTo>
                  <a:lnTo>
                    <a:pt x="4" y="52"/>
                  </a:lnTo>
                  <a:lnTo>
                    <a:pt x="4" y="52"/>
                  </a:lnTo>
                  <a:lnTo>
                    <a:pt x="0" y="45"/>
                  </a:lnTo>
                  <a:lnTo>
                    <a:pt x="0" y="45"/>
                  </a:lnTo>
                  <a:lnTo>
                    <a:pt x="4" y="45"/>
                  </a:lnTo>
                  <a:lnTo>
                    <a:pt x="8" y="45"/>
                  </a:lnTo>
                  <a:lnTo>
                    <a:pt x="8" y="33"/>
                  </a:lnTo>
                  <a:lnTo>
                    <a:pt x="8" y="30"/>
                  </a:lnTo>
                  <a:lnTo>
                    <a:pt x="8" y="33"/>
                  </a:lnTo>
                  <a:lnTo>
                    <a:pt x="15" y="30"/>
                  </a:lnTo>
                  <a:lnTo>
                    <a:pt x="12" y="30"/>
                  </a:lnTo>
                  <a:lnTo>
                    <a:pt x="8" y="26"/>
                  </a:lnTo>
                  <a:lnTo>
                    <a:pt x="12" y="26"/>
                  </a:lnTo>
                  <a:lnTo>
                    <a:pt x="12" y="22"/>
                  </a:lnTo>
                  <a:lnTo>
                    <a:pt x="15" y="22"/>
                  </a:lnTo>
                  <a:lnTo>
                    <a:pt x="15" y="19"/>
                  </a:lnTo>
                  <a:lnTo>
                    <a:pt x="19" y="19"/>
                  </a:lnTo>
                  <a:lnTo>
                    <a:pt x="19" y="22"/>
                  </a:lnTo>
                  <a:lnTo>
                    <a:pt x="41" y="22"/>
                  </a:lnTo>
                  <a:lnTo>
                    <a:pt x="41"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38" name="Freeform 135"/>
            <p:cNvSpPr/>
            <p:nvPr/>
          </p:nvSpPr>
          <p:spPr bwMode="auto">
            <a:xfrm>
              <a:off x="4488588" y="3138657"/>
              <a:ext cx="42459" cy="23159"/>
            </a:xfrm>
            <a:custGeom>
              <a:avLst/>
              <a:gdLst>
                <a:gd name="T0" fmla="*/ 4 w 33"/>
                <a:gd name="T1" fmla="*/ 18 h 18"/>
                <a:gd name="T2" fmla="*/ 7 w 33"/>
                <a:gd name="T3" fmla="*/ 18 h 18"/>
                <a:gd name="T4" fmla="*/ 7 w 33"/>
                <a:gd name="T5" fmla="*/ 15 h 18"/>
                <a:gd name="T6" fmla="*/ 11 w 33"/>
                <a:gd name="T7" fmla="*/ 15 h 18"/>
                <a:gd name="T8" fmla="*/ 11 w 33"/>
                <a:gd name="T9" fmla="*/ 18 h 18"/>
                <a:gd name="T10" fmla="*/ 33 w 33"/>
                <a:gd name="T11" fmla="*/ 18 h 18"/>
                <a:gd name="T12" fmla="*/ 33 w 33"/>
                <a:gd name="T13" fmla="*/ 0 h 18"/>
                <a:gd name="T14" fmla="*/ 15 w 33"/>
                <a:gd name="T15" fmla="*/ 0 h 18"/>
                <a:gd name="T16" fmla="*/ 11 w 33"/>
                <a:gd name="T17" fmla="*/ 0 h 18"/>
                <a:gd name="T18" fmla="*/ 11 w 33"/>
                <a:gd name="T19" fmla="*/ 0 h 18"/>
                <a:gd name="T20" fmla="*/ 7 w 33"/>
                <a:gd name="T21" fmla="*/ 0 h 18"/>
                <a:gd name="T22" fmla="*/ 7 w 33"/>
                <a:gd name="T23" fmla="*/ 0 h 18"/>
                <a:gd name="T24" fmla="*/ 11 w 33"/>
                <a:gd name="T25" fmla="*/ 3 h 18"/>
                <a:gd name="T26" fmla="*/ 4 w 33"/>
                <a:gd name="T27" fmla="*/ 7 h 18"/>
                <a:gd name="T28" fmla="*/ 0 w 33"/>
                <a:gd name="T29" fmla="*/ 15 h 18"/>
                <a:gd name="T30" fmla="*/ 4 w 33"/>
                <a:gd name="T31" fmla="*/ 15 h 18"/>
                <a:gd name="T32" fmla="*/ 4 w 33"/>
                <a:gd name="T3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18">
                  <a:moveTo>
                    <a:pt x="4" y="18"/>
                  </a:moveTo>
                  <a:lnTo>
                    <a:pt x="7" y="18"/>
                  </a:lnTo>
                  <a:lnTo>
                    <a:pt x="7" y="15"/>
                  </a:lnTo>
                  <a:lnTo>
                    <a:pt x="11" y="15"/>
                  </a:lnTo>
                  <a:lnTo>
                    <a:pt x="11" y="18"/>
                  </a:lnTo>
                  <a:lnTo>
                    <a:pt x="33" y="18"/>
                  </a:lnTo>
                  <a:lnTo>
                    <a:pt x="33" y="0"/>
                  </a:lnTo>
                  <a:lnTo>
                    <a:pt x="15" y="0"/>
                  </a:lnTo>
                  <a:lnTo>
                    <a:pt x="11" y="0"/>
                  </a:lnTo>
                  <a:lnTo>
                    <a:pt x="11" y="0"/>
                  </a:lnTo>
                  <a:lnTo>
                    <a:pt x="7" y="0"/>
                  </a:lnTo>
                  <a:lnTo>
                    <a:pt x="7" y="0"/>
                  </a:lnTo>
                  <a:lnTo>
                    <a:pt x="11" y="3"/>
                  </a:lnTo>
                  <a:lnTo>
                    <a:pt x="4" y="7"/>
                  </a:lnTo>
                  <a:lnTo>
                    <a:pt x="0" y="15"/>
                  </a:lnTo>
                  <a:lnTo>
                    <a:pt x="4" y="15"/>
                  </a:lnTo>
                  <a:lnTo>
                    <a:pt x="4" y="1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39" name="Freeform 136"/>
            <p:cNvSpPr/>
            <p:nvPr/>
          </p:nvSpPr>
          <p:spPr bwMode="auto">
            <a:xfrm>
              <a:off x="4525901" y="3105204"/>
              <a:ext cx="162115" cy="171122"/>
            </a:xfrm>
            <a:custGeom>
              <a:avLst/>
              <a:gdLst>
                <a:gd name="T0" fmla="*/ 4 w 126"/>
                <a:gd name="T1" fmla="*/ 111 h 133"/>
                <a:gd name="T2" fmla="*/ 8 w 126"/>
                <a:gd name="T3" fmla="*/ 107 h 133"/>
                <a:gd name="T4" fmla="*/ 15 w 126"/>
                <a:gd name="T5" fmla="*/ 107 h 133"/>
                <a:gd name="T6" fmla="*/ 12 w 126"/>
                <a:gd name="T7" fmla="*/ 100 h 133"/>
                <a:gd name="T8" fmla="*/ 4 w 126"/>
                <a:gd name="T9" fmla="*/ 96 h 133"/>
                <a:gd name="T10" fmla="*/ 8 w 126"/>
                <a:gd name="T11" fmla="*/ 92 h 133"/>
                <a:gd name="T12" fmla="*/ 15 w 126"/>
                <a:gd name="T13" fmla="*/ 92 h 133"/>
                <a:gd name="T14" fmla="*/ 23 w 126"/>
                <a:gd name="T15" fmla="*/ 89 h 133"/>
                <a:gd name="T16" fmla="*/ 30 w 126"/>
                <a:gd name="T17" fmla="*/ 85 h 133"/>
                <a:gd name="T18" fmla="*/ 37 w 126"/>
                <a:gd name="T19" fmla="*/ 92 h 133"/>
                <a:gd name="T20" fmla="*/ 45 w 126"/>
                <a:gd name="T21" fmla="*/ 89 h 133"/>
                <a:gd name="T22" fmla="*/ 49 w 126"/>
                <a:gd name="T23" fmla="*/ 92 h 133"/>
                <a:gd name="T24" fmla="*/ 52 w 126"/>
                <a:gd name="T25" fmla="*/ 78 h 133"/>
                <a:gd name="T26" fmla="*/ 52 w 126"/>
                <a:gd name="T27" fmla="*/ 67 h 133"/>
                <a:gd name="T28" fmla="*/ 49 w 126"/>
                <a:gd name="T29" fmla="*/ 63 h 133"/>
                <a:gd name="T30" fmla="*/ 45 w 126"/>
                <a:gd name="T31" fmla="*/ 59 h 133"/>
                <a:gd name="T32" fmla="*/ 49 w 126"/>
                <a:gd name="T33" fmla="*/ 55 h 133"/>
                <a:gd name="T34" fmla="*/ 49 w 126"/>
                <a:gd name="T35" fmla="*/ 52 h 133"/>
                <a:gd name="T36" fmla="*/ 56 w 126"/>
                <a:gd name="T37" fmla="*/ 48 h 133"/>
                <a:gd name="T38" fmla="*/ 56 w 126"/>
                <a:gd name="T39" fmla="*/ 41 h 133"/>
                <a:gd name="T40" fmla="*/ 49 w 126"/>
                <a:gd name="T41" fmla="*/ 37 h 133"/>
                <a:gd name="T42" fmla="*/ 37 w 126"/>
                <a:gd name="T43" fmla="*/ 37 h 133"/>
                <a:gd name="T44" fmla="*/ 34 w 126"/>
                <a:gd name="T45" fmla="*/ 37 h 133"/>
                <a:gd name="T46" fmla="*/ 34 w 126"/>
                <a:gd name="T47" fmla="*/ 29 h 133"/>
                <a:gd name="T48" fmla="*/ 56 w 126"/>
                <a:gd name="T49" fmla="*/ 26 h 133"/>
                <a:gd name="T50" fmla="*/ 60 w 126"/>
                <a:gd name="T51" fmla="*/ 26 h 133"/>
                <a:gd name="T52" fmla="*/ 67 w 126"/>
                <a:gd name="T53" fmla="*/ 29 h 133"/>
                <a:gd name="T54" fmla="*/ 71 w 126"/>
                <a:gd name="T55" fmla="*/ 26 h 133"/>
                <a:gd name="T56" fmla="*/ 78 w 126"/>
                <a:gd name="T57" fmla="*/ 29 h 133"/>
                <a:gd name="T58" fmla="*/ 82 w 126"/>
                <a:gd name="T59" fmla="*/ 29 h 133"/>
                <a:gd name="T60" fmla="*/ 82 w 126"/>
                <a:gd name="T61" fmla="*/ 29 h 133"/>
                <a:gd name="T62" fmla="*/ 86 w 126"/>
                <a:gd name="T63" fmla="*/ 22 h 133"/>
                <a:gd name="T64" fmla="*/ 97 w 126"/>
                <a:gd name="T65" fmla="*/ 3 h 133"/>
                <a:gd name="T66" fmla="*/ 108 w 126"/>
                <a:gd name="T67" fmla="*/ 0 h 133"/>
                <a:gd name="T68" fmla="*/ 115 w 126"/>
                <a:gd name="T69" fmla="*/ 0 h 133"/>
                <a:gd name="T70" fmla="*/ 123 w 126"/>
                <a:gd name="T71" fmla="*/ 3 h 133"/>
                <a:gd name="T72" fmla="*/ 126 w 126"/>
                <a:gd name="T73" fmla="*/ 3 h 133"/>
                <a:gd name="T74" fmla="*/ 123 w 126"/>
                <a:gd name="T75" fmla="*/ 11 h 133"/>
                <a:gd name="T76" fmla="*/ 119 w 126"/>
                <a:gd name="T77" fmla="*/ 29 h 133"/>
                <a:gd name="T78" fmla="*/ 115 w 126"/>
                <a:gd name="T79" fmla="*/ 37 h 133"/>
                <a:gd name="T80" fmla="*/ 112 w 126"/>
                <a:gd name="T81" fmla="*/ 48 h 133"/>
                <a:gd name="T82" fmla="*/ 112 w 126"/>
                <a:gd name="T83" fmla="*/ 55 h 133"/>
                <a:gd name="T84" fmla="*/ 104 w 126"/>
                <a:gd name="T85" fmla="*/ 70 h 133"/>
                <a:gd name="T86" fmla="*/ 97 w 126"/>
                <a:gd name="T87" fmla="*/ 74 h 133"/>
                <a:gd name="T88" fmla="*/ 89 w 126"/>
                <a:gd name="T89" fmla="*/ 85 h 133"/>
                <a:gd name="T90" fmla="*/ 82 w 126"/>
                <a:gd name="T91" fmla="*/ 96 h 133"/>
                <a:gd name="T92" fmla="*/ 82 w 126"/>
                <a:gd name="T93" fmla="*/ 107 h 133"/>
                <a:gd name="T94" fmla="*/ 78 w 126"/>
                <a:gd name="T95" fmla="*/ 115 h 133"/>
                <a:gd name="T96" fmla="*/ 67 w 126"/>
                <a:gd name="T97" fmla="*/ 126 h 133"/>
                <a:gd name="T98" fmla="*/ 56 w 126"/>
                <a:gd name="T99" fmla="*/ 130 h 133"/>
                <a:gd name="T100" fmla="*/ 56 w 126"/>
                <a:gd name="T101" fmla="*/ 122 h 133"/>
                <a:gd name="T102" fmla="*/ 49 w 126"/>
                <a:gd name="T103" fmla="*/ 126 h 133"/>
                <a:gd name="T104" fmla="*/ 45 w 126"/>
                <a:gd name="T105" fmla="*/ 126 h 133"/>
                <a:gd name="T106" fmla="*/ 37 w 126"/>
                <a:gd name="T107" fmla="*/ 130 h 133"/>
                <a:gd name="T108" fmla="*/ 34 w 126"/>
                <a:gd name="T109" fmla="*/ 126 h 133"/>
                <a:gd name="T110" fmla="*/ 30 w 126"/>
                <a:gd name="T111" fmla="*/ 122 h 133"/>
                <a:gd name="T112" fmla="*/ 26 w 126"/>
                <a:gd name="T113" fmla="*/ 126 h 133"/>
                <a:gd name="T114" fmla="*/ 19 w 126"/>
                <a:gd name="T115" fmla="*/ 130 h 133"/>
                <a:gd name="T116" fmla="*/ 15 w 126"/>
                <a:gd name="T117" fmla="*/ 133 h 133"/>
                <a:gd name="T118" fmla="*/ 12 w 126"/>
                <a:gd name="T119" fmla="*/ 126 h 133"/>
                <a:gd name="T120" fmla="*/ 4 w 126"/>
                <a:gd name="T121" fmla="*/ 118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 h="133">
                  <a:moveTo>
                    <a:pt x="0" y="115"/>
                  </a:moveTo>
                  <a:lnTo>
                    <a:pt x="4" y="111"/>
                  </a:lnTo>
                  <a:lnTo>
                    <a:pt x="4" y="111"/>
                  </a:lnTo>
                  <a:lnTo>
                    <a:pt x="4" y="111"/>
                  </a:lnTo>
                  <a:lnTo>
                    <a:pt x="8" y="111"/>
                  </a:lnTo>
                  <a:lnTo>
                    <a:pt x="8" y="107"/>
                  </a:lnTo>
                  <a:lnTo>
                    <a:pt x="12" y="107"/>
                  </a:lnTo>
                  <a:lnTo>
                    <a:pt x="15" y="111"/>
                  </a:lnTo>
                  <a:lnTo>
                    <a:pt x="15" y="107"/>
                  </a:lnTo>
                  <a:lnTo>
                    <a:pt x="15" y="100"/>
                  </a:lnTo>
                  <a:lnTo>
                    <a:pt x="12" y="100"/>
                  </a:lnTo>
                  <a:lnTo>
                    <a:pt x="12" y="100"/>
                  </a:lnTo>
                  <a:lnTo>
                    <a:pt x="8" y="100"/>
                  </a:lnTo>
                  <a:lnTo>
                    <a:pt x="4" y="100"/>
                  </a:lnTo>
                  <a:lnTo>
                    <a:pt x="4" y="96"/>
                  </a:lnTo>
                  <a:lnTo>
                    <a:pt x="4" y="96"/>
                  </a:lnTo>
                  <a:lnTo>
                    <a:pt x="8" y="92"/>
                  </a:lnTo>
                  <a:lnTo>
                    <a:pt x="8" y="92"/>
                  </a:lnTo>
                  <a:lnTo>
                    <a:pt x="12" y="96"/>
                  </a:lnTo>
                  <a:lnTo>
                    <a:pt x="15" y="92"/>
                  </a:lnTo>
                  <a:lnTo>
                    <a:pt x="15" y="92"/>
                  </a:lnTo>
                  <a:lnTo>
                    <a:pt x="19" y="92"/>
                  </a:lnTo>
                  <a:lnTo>
                    <a:pt x="23" y="92"/>
                  </a:lnTo>
                  <a:lnTo>
                    <a:pt x="23" y="89"/>
                  </a:lnTo>
                  <a:lnTo>
                    <a:pt x="23" y="85"/>
                  </a:lnTo>
                  <a:lnTo>
                    <a:pt x="26" y="85"/>
                  </a:lnTo>
                  <a:lnTo>
                    <a:pt x="30" y="85"/>
                  </a:lnTo>
                  <a:lnTo>
                    <a:pt x="30" y="89"/>
                  </a:lnTo>
                  <a:lnTo>
                    <a:pt x="34" y="92"/>
                  </a:lnTo>
                  <a:lnTo>
                    <a:pt x="37" y="92"/>
                  </a:lnTo>
                  <a:lnTo>
                    <a:pt x="37" y="92"/>
                  </a:lnTo>
                  <a:lnTo>
                    <a:pt x="41" y="89"/>
                  </a:lnTo>
                  <a:lnTo>
                    <a:pt x="45" y="89"/>
                  </a:lnTo>
                  <a:lnTo>
                    <a:pt x="49" y="92"/>
                  </a:lnTo>
                  <a:lnTo>
                    <a:pt x="49" y="92"/>
                  </a:lnTo>
                  <a:lnTo>
                    <a:pt x="49" y="92"/>
                  </a:lnTo>
                  <a:lnTo>
                    <a:pt x="52" y="92"/>
                  </a:lnTo>
                  <a:lnTo>
                    <a:pt x="49" y="89"/>
                  </a:lnTo>
                  <a:lnTo>
                    <a:pt x="52" y="78"/>
                  </a:lnTo>
                  <a:lnTo>
                    <a:pt x="56" y="70"/>
                  </a:lnTo>
                  <a:lnTo>
                    <a:pt x="56" y="67"/>
                  </a:lnTo>
                  <a:lnTo>
                    <a:pt x="52" y="67"/>
                  </a:lnTo>
                  <a:lnTo>
                    <a:pt x="52" y="67"/>
                  </a:lnTo>
                  <a:lnTo>
                    <a:pt x="52" y="63"/>
                  </a:lnTo>
                  <a:lnTo>
                    <a:pt x="49" y="63"/>
                  </a:lnTo>
                  <a:lnTo>
                    <a:pt x="49" y="63"/>
                  </a:lnTo>
                  <a:lnTo>
                    <a:pt x="49" y="59"/>
                  </a:lnTo>
                  <a:lnTo>
                    <a:pt x="45" y="59"/>
                  </a:lnTo>
                  <a:lnTo>
                    <a:pt x="45" y="59"/>
                  </a:lnTo>
                  <a:lnTo>
                    <a:pt x="49" y="55"/>
                  </a:lnTo>
                  <a:lnTo>
                    <a:pt x="49" y="55"/>
                  </a:lnTo>
                  <a:lnTo>
                    <a:pt x="49" y="55"/>
                  </a:lnTo>
                  <a:lnTo>
                    <a:pt x="49" y="55"/>
                  </a:lnTo>
                  <a:lnTo>
                    <a:pt x="49" y="52"/>
                  </a:lnTo>
                  <a:lnTo>
                    <a:pt x="49" y="52"/>
                  </a:lnTo>
                  <a:lnTo>
                    <a:pt x="52" y="48"/>
                  </a:lnTo>
                  <a:lnTo>
                    <a:pt x="56" y="48"/>
                  </a:lnTo>
                  <a:lnTo>
                    <a:pt x="56" y="44"/>
                  </a:lnTo>
                  <a:lnTo>
                    <a:pt x="56" y="44"/>
                  </a:lnTo>
                  <a:lnTo>
                    <a:pt x="56" y="41"/>
                  </a:lnTo>
                  <a:lnTo>
                    <a:pt x="56" y="37"/>
                  </a:lnTo>
                  <a:lnTo>
                    <a:pt x="52" y="37"/>
                  </a:lnTo>
                  <a:lnTo>
                    <a:pt x="49" y="37"/>
                  </a:lnTo>
                  <a:lnTo>
                    <a:pt x="45" y="37"/>
                  </a:lnTo>
                  <a:lnTo>
                    <a:pt x="41" y="37"/>
                  </a:lnTo>
                  <a:lnTo>
                    <a:pt x="37" y="37"/>
                  </a:lnTo>
                  <a:lnTo>
                    <a:pt x="37" y="41"/>
                  </a:lnTo>
                  <a:lnTo>
                    <a:pt x="34" y="37"/>
                  </a:lnTo>
                  <a:lnTo>
                    <a:pt x="34" y="37"/>
                  </a:lnTo>
                  <a:lnTo>
                    <a:pt x="34" y="33"/>
                  </a:lnTo>
                  <a:lnTo>
                    <a:pt x="34" y="29"/>
                  </a:lnTo>
                  <a:lnTo>
                    <a:pt x="34" y="29"/>
                  </a:lnTo>
                  <a:lnTo>
                    <a:pt x="34" y="26"/>
                  </a:lnTo>
                  <a:lnTo>
                    <a:pt x="56" y="26"/>
                  </a:lnTo>
                  <a:lnTo>
                    <a:pt x="56" y="26"/>
                  </a:lnTo>
                  <a:lnTo>
                    <a:pt x="60" y="26"/>
                  </a:lnTo>
                  <a:lnTo>
                    <a:pt x="60" y="26"/>
                  </a:lnTo>
                  <a:lnTo>
                    <a:pt x="60" y="26"/>
                  </a:lnTo>
                  <a:lnTo>
                    <a:pt x="63" y="26"/>
                  </a:lnTo>
                  <a:lnTo>
                    <a:pt x="63" y="26"/>
                  </a:lnTo>
                  <a:lnTo>
                    <a:pt x="67" y="29"/>
                  </a:lnTo>
                  <a:lnTo>
                    <a:pt x="67" y="29"/>
                  </a:lnTo>
                  <a:lnTo>
                    <a:pt x="67" y="26"/>
                  </a:lnTo>
                  <a:lnTo>
                    <a:pt x="71" y="26"/>
                  </a:lnTo>
                  <a:lnTo>
                    <a:pt x="71" y="29"/>
                  </a:lnTo>
                  <a:lnTo>
                    <a:pt x="74" y="29"/>
                  </a:lnTo>
                  <a:lnTo>
                    <a:pt x="78" y="29"/>
                  </a:lnTo>
                  <a:lnTo>
                    <a:pt x="78" y="29"/>
                  </a:lnTo>
                  <a:lnTo>
                    <a:pt x="78" y="29"/>
                  </a:lnTo>
                  <a:lnTo>
                    <a:pt x="82" y="29"/>
                  </a:lnTo>
                  <a:lnTo>
                    <a:pt x="82" y="29"/>
                  </a:lnTo>
                  <a:lnTo>
                    <a:pt x="82" y="29"/>
                  </a:lnTo>
                  <a:lnTo>
                    <a:pt x="82" y="29"/>
                  </a:lnTo>
                  <a:lnTo>
                    <a:pt x="82" y="26"/>
                  </a:lnTo>
                  <a:lnTo>
                    <a:pt x="82" y="26"/>
                  </a:lnTo>
                  <a:lnTo>
                    <a:pt x="86" y="22"/>
                  </a:lnTo>
                  <a:lnTo>
                    <a:pt x="86" y="18"/>
                  </a:lnTo>
                  <a:lnTo>
                    <a:pt x="93" y="7"/>
                  </a:lnTo>
                  <a:lnTo>
                    <a:pt x="97" y="3"/>
                  </a:lnTo>
                  <a:lnTo>
                    <a:pt x="100" y="3"/>
                  </a:lnTo>
                  <a:lnTo>
                    <a:pt x="100" y="3"/>
                  </a:lnTo>
                  <a:lnTo>
                    <a:pt x="108" y="0"/>
                  </a:lnTo>
                  <a:lnTo>
                    <a:pt x="112" y="0"/>
                  </a:lnTo>
                  <a:lnTo>
                    <a:pt x="112" y="0"/>
                  </a:lnTo>
                  <a:lnTo>
                    <a:pt x="115" y="0"/>
                  </a:lnTo>
                  <a:lnTo>
                    <a:pt x="119" y="0"/>
                  </a:lnTo>
                  <a:lnTo>
                    <a:pt x="119" y="0"/>
                  </a:lnTo>
                  <a:lnTo>
                    <a:pt x="123" y="3"/>
                  </a:lnTo>
                  <a:lnTo>
                    <a:pt x="123" y="0"/>
                  </a:lnTo>
                  <a:lnTo>
                    <a:pt x="126" y="0"/>
                  </a:lnTo>
                  <a:lnTo>
                    <a:pt x="126" y="3"/>
                  </a:lnTo>
                  <a:lnTo>
                    <a:pt x="126" y="3"/>
                  </a:lnTo>
                  <a:lnTo>
                    <a:pt x="126" y="11"/>
                  </a:lnTo>
                  <a:lnTo>
                    <a:pt x="123" y="11"/>
                  </a:lnTo>
                  <a:lnTo>
                    <a:pt x="123" y="15"/>
                  </a:lnTo>
                  <a:lnTo>
                    <a:pt x="115" y="22"/>
                  </a:lnTo>
                  <a:lnTo>
                    <a:pt x="119" y="29"/>
                  </a:lnTo>
                  <a:lnTo>
                    <a:pt x="115" y="33"/>
                  </a:lnTo>
                  <a:lnTo>
                    <a:pt x="115" y="33"/>
                  </a:lnTo>
                  <a:lnTo>
                    <a:pt x="115" y="37"/>
                  </a:lnTo>
                  <a:lnTo>
                    <a:pt x="112" y="41"/>
                  </a:lnTo>
                  <a:lnTo>
                    <a:pt x="115" y="44"/>
                  </a:lnTo>
                  <a:lnTo>
                    <a:pt x="112" y="48"/>
                  </a:lnTo>
                  <a:lnTo>
                    <a:pt x="115" y="48"/>
                  </a:lnTo>
                  <a:lnTo>
                    <a:pt x="112" y="52"/>
                  </a:lnTo>
                  <a:lnTo>
                    <a:pt x="112" y="55"/>
                  </a:lnTo>
                  <a:lnTo>
                    <a:pt x="108" y="59"/>
                  </a:lnTo>
                  <a:lnTo>
                    <a:pt x="108" y="63"/>
                  </a:lnTo>
                  <a:lnTo>
                    <a:pt x="104" y="70"/>
                  </a:lnTo>
                  <a:lnTo>
                    <a:pt x="100" y="74"/>
                  </a:lnTo>
                  <a:lnTo>
                    <a:pt x="97" y="74"/>
                  </a:lnTo>
                  <a:lnTo>
                    <a:pt x="97" y="74"/>
                  </a:lnTo>
                  <a:lnTo>
                    <a:pt x="93" y="78"/>
                  </a:lnTo>
                  <a:lnTo>
                    <a:pt x="89" y="81"/>
                  </a:lnTo>
                  <a:lnTo>
                    <a:pt x="89" y="85"/>
                  </a:lnTo>
                  <a:lnTo>
                    <a:pt x="86" y="89"/>
                  </a:lnTo>
                  <a:lnTo>
                    <a:pt x="82" y="92"/>
                  </a:lnTo>
                  <a:lnTo>
                    <a:pt x="82" y="96"/>
                  </a:lnTo>
                  <a:lnTo>
                    <a:pt x="82" y="96"/>
                  </a:lnTo>
                  <a:lnTo>
                    <a:pt x="82" y="104"/>
                  </a:lnTo>
                  <a:lnTo>
                    <a:pt x="82" y="107"/>
                  </a:lnTo>
                  <a:lnTo>
                    <a:pt x="82" y="111"/>
                  </a:lnTo>
                  <a:lnTo>
                    <a:pt x="78" y="115"/>
                  </a:lnTo>
                  <a:lnTo>
                    <a:pt x="78" y="115"/>
                  </a:lnTo>
                  <a:lnTo>
                    <a:pt x="74" y="118"/>
                  </a:lnTo>
                  <a:lnTo>
                    <a:pt x="74" y="118"/>
                  </a:lnTo>
                  <a:lnTo>
                    <a:pt x="67" y="126"/>
                  </a:lnTo>
                  <a:lnTo>
                    <a:pt x="63" y="130"/>
                  </a:lnTo>
                  <a:lnTo>
                    <a:pt x="60" y="130"/>
                  </a:lnTo>
                  <a:lnTo>
                    <a:pt x="56" y="130"/>
                  </a:lnTo>
                  <a:lnTo>
                    <a:pt x="56" y="126"/>
                  </a:lnTo>
                  <a:lnTo>
                    <a:pt x="52" y="126"/>
                  </a:lnTo>
                  <a:lnTo>
                    <a:pt x="56" y="122"/>
                  </a:lnTo>
                  <a:lnTo>
                    <a:pt x="56" y="122"/>
                  </a:lnTo>
                  <a:lnTo>
                    <a:pt x="52" y="122"/>
                  </a:lnTo>
                  <a:lnTo>
                    <a:pt x="49" y="126"/>
                  </a:lnTo>
                  <a:lnTo>
                    <a:pt x="45" y="126"/>
                  </a:lnTo>
                  <a:lnTo>
                    <a:pt x="45" y="126"/>
                  </a:lnTo>
                  <a:lnTo>
                    <a:pt x="45" y="126"/>
                  </a:lnTo>
                  <a:lnTo>
                    <a:pt x="41" y="130"/>
                  </a:lnTo>
                  <a:lnTo>
                    <a:pt x="37" y="130"/>
                  </a:lnTo>
                  <a:lnTo>
                    <a:pt x="37" y="130"/>
                  </a:lnTo>
                  <a:lnTo>
                    <a:pt x="37" y="126"/>
                  </a:lnTo>
                  <a:lnTo>
                    <a:pt x="34" y="126"/>
                  </a:lnTo>
                  <a:lnTo>
                    <a:pt x="34" y="126"/>
                  </a:lnTo>
                  <a:lnTo>
                    <a:pt x="34" y="130"/>
                  </a:lnTo>
                  <a:lnTo>
                    <a:pt x="34" y="126"/>
                  </a:lnTo>
                  <a:lnTo>
                    <a:pt x="30" y="122"/>
                  </a:lnTo>
                  <a:lnTo>
                    <a:pt x="30" y="122"/>
                  </a:lnTo>
                  <a:lnTo>
                    <a:pt x="26" y="122"/>
                  </a:lnTo>
                  <a:lnTo>
                    <a:pt x="26" y="126"/>
                  </a:lnTo>
                  <a:lnTo>
                    <a:pt x="23" y="126"/>
                  </a:lnTo>
                  <a:lnTo>
                    <a:pt x="23" y="126"/>
                  </a:lnTo>
                  <a:lnTo>
                    <a:pt x="19" y="130"/>
                  </a:lnTo>
                  <a:lnTo>
                    <a:pt x="19" y="130"/>
                  </a:lnTo>
                  <a:lnTo>
                    <a:pt x="15" y="133"/>
                  </a:lnTo>
                  <a:lnTo>
                    <a:pt x="15" y="133"/>
                  </a:lnTo>
                  <a:lnTo>
                    <a:pt x="12" y="130"/>
                  </a:lnTo>
                  <a:lnTo>
                    <a:pt x="12" y="130"/>
                  </a:lnTo>
                  <a:lnTo>
                    <a:pt x="12" y="126"/>
                  </a:lnTo>
                  <a:lnTo>
                    <a:pt x="12" y="122"/>
                  </a:lnTo>
                  <a:lnTo>
                    <a:pt x="4" y="118"/>
                  </a:lnTo>
                  <a:lnTo>
                    <a:pt x="4" y="118"/>
                  </a:lnTo>
                  <a:lnTo>
                    <a:pt x="0" y="11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40" name="Freeform 137"/>
            <p:cNvSpPr/>
            <p:nvPr/>
          </p:nvSpPr>
          <p:spPr bwMode="auto">
            <a:xfrm>
              <a:off x="4545201" y="3262173"/>
              <a:ext cx="24446" cy="28306"/>
            </a:xfrm>
            <a:custGeom>
              <a:avLst/>
              <a:gdLst>
                <a:gd name="T0" fmla="*/ 19 w 19"/>
                <a:gd name="T1" fmla="*/ 8 h 22"/>
                <a:gd name="T2" fmla="*/ 19 w 19"/>
                <a:gd name="T3" fmla="*/ 4 h 22"/>
                <a:gd name="T4" fmla="*/ 15 w 19"/>
                <a:gd name="T5" fmla="*/ 0 h 22"/>
                <a:gd name="T6" fmla="*/ 15 w 19"/>
                <a:gd name="T7" fmla="*/ 0 h 22"/>
                <a:gd name="T8" fmla="*/ 11 w 19"/>
                <a:gd name="T9" fmla="*/ 0 h 22"/>
                <a:gd name="T10" fmla="*/ 11 w 19"/>
                <a:gd name="T11" fmla="*/ 4 h 22"/>
                <a:gd name="T12" fmla="*/ 8 w 19"/>
                <a:gd name="T13" fmla="*/ 4 h 22"/>
                <a:gd name="T14" fmla="*/ 8 w 19"/>
                <a:gd name="T15" fmla="*/ 4 h 22"/>
                <a:gd name="T16" fmla="*/ 4 w 19"/>
                <a:gd name="T17" fmla="*/ 8 h 22"/>
                <a:gd name="T18" fmla="*/ 4 w 19"/>
                <a:gd name="T19" fmla="*/ 8 h 22"/>
                <a:gd name="T20" fmla="*/ 0 w 19"/>
                <a:gd name="T21" fmla="*/ 11 h 22"/>
                <a:gd name="T22" fmla="*/ 0 w 19"/>
                <a:gd name="T23" fmla="*/ 11 h 22"/>
                <a:gd name="T24" fmla="*/ 0 w 19"/>
                <a:gd name="T25" fmla="*/ 11 h 22"/>
                <a:gd name="T26" fmla="*/ 4 w 19"/>
                <a:gd name="T27" fmla="*/ 19 h 22"/>
                <a:gd name="T28" fmla="*/ 0 w 19"/>
                <a:gd name="T29" fmla="*/ 19 h 22"/>
                <a:gd name="T30" fmla="*/ 0 w 19"/>
                <a:gd name="T31" fmla="*/ 22 h 22"/>
                <a:gd name="T32" fmla="*/ 4 w 19"/>
                <a:gd name="T33" fmla="*/ 19 h 22"/>
                <a:gd name="T34" fmla="*/ 8 w 19"/>
                <a:gd name="T35" fmla="*/ 19 h 22"/>
                <a:gd name="T36" fmla="*/ 11 w 19"/>
                <a:gd name="T37" fmla="*/ 19 h 22"/>
                <a:gd name="T38" fmla="*/ 8 w 19"/>
                <a:gd name="T39" fmla="*/ 11 h 22"/>
                <a:gd name="T40" fmla="*/ 11 w 19"/>
                <a:gd name="T41" fmla="*/ 11 h 22"/>
                <a:gd name="T42" fmla="*/ 15 w 19"/>
                <a:gd name="T43" fmla="*/ 8 h 22"/>
                <a:gd name="T44" fmla="*/ 19 w 19"/>
                <a:gd name="T45"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2">
                  <a:moveTo>
                    <a:pt x="19" y="8"/>
                  </a:moveTo>
                  <a:lnTo>
                    <a:pt x="19" y="4"/>
                  </a:lnTo>
                  <a:lnTo>
                    <a:pt x="15" y="0"/>
                  </a:lnTo>
                  <a:lnTo>
                    <a:pt x="15" y="0"/>
                  </a:lnTo>
                  <a:lnTo>
                    <a:pt x="11" y="0"/>
                  </a:lnTo>
                  <a:lnTo>
                    <a:pt x="11" y="4"/>
                  </a:lnTo>
                  <a:lnTo>
                    <a:pt x="8" y="4"/>
                  </a:lnTo>
                  <a:lnTo>
                    <a:pt x="8" y="4"/>
                  </a:lnTo>
                  <a:lnTo>
                    <a:pt x="4" y="8"/>
                  </a:lnTo>
                  <a:lnTo>
                    <a:pt x="4" y="8"/>
                  </a:lnTo>
                  <a:lnTo>
                    <a:pt x="0" y="11"/>
                  </a:lnTo>
                  <a:lnTo>
                    <a:pt x="0" y="11"/>
                  </a:lnTo>
                  <a:lnTo>
                    <a:pt x="0" y="11"/>
                  </a:lnTo>
                  <a:lnTo>
                    <a:pt x="4" y="19"/>
                  </a:lnTo>
                  <a:lnTo>
                    <a:pt x="0" y="19"/>
                  </a:lnTo>
                  <a:lnTo>
                    <a:pt x="0" y="22"/>
                  </a:lnTo>
                  <a:lnTo>
                    <a:pt x="4" y="19"/>
                  </a:lnTo>
                  <a:lnTo>
                    <a:pt x="8" y="19"/>
                  </a:lnTo>
                  <a:lnTo>
                    <a:pt x="11" y="19"/>
                  </a:lnTo>
                  <a:lnTo>
                    <a:pt x="8" y="11"/>
                  </a:lnTo>
                  <a:lnTo>
                    <a:pt x="11" y="11"/>
                  </a:lnTo>
                  <a:lnTo>
                    <a:pt x="15" y="8"/>
                  </a:lnTo>
                  <a:lnTo>
                    <a:pt x="19" y="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41" name="Freeform 138"/>
            <p:cNvSpPr/>
            <p:nvPr/>
          </p:nvSpPr>
          <p:spPr bwMode="auto">
            <a:xfrm>
              <a:off x="4911889" y="3195268"/>
              <a:ext cx="238027" cy="220014"/>
            </a:xfrm>
            <a:custGeom>
              <a:avLst/>
              <a:gdLst>
                <a:gd name="T0" fmla="*/ 23 w 185"/>
                <a:gd name="T1" fmla="*/ 4 h 171"/>
                <a:gd name="T2" fmla="*/ 78 w 185"/>
                <a:gd name="T3" fmla="*/ 0 h 171"/>
                <a:gd name="T4" fmla="*/ 141 w 185"/>
                <a:gd name="T5" fmla="*/ 37 h 171"/>
                <a:gd name="T6" fmla="*/ 163 w 185"/>
                <a:gd name="T7" fmla="*/ 56 h 171"/>
                <a:gd name="T8" fmla="*/ 163 w 185"/>
                <a:gd name="T9" fmla="*/ 60 h 171"/>
                <a:gd name="T10" fmla="*/ 156 w 185"/>
                <a:gd name="T11" fmla="*/ 74 h 171"/>
                <a:gd name="T12" fmla="*/ 163 w 185"/>
                <a:gd name="T13" fmla="*/ 86 h 171"/>
                <a:gd name="T14" fmla="*/ 167 w 185"/>
                <a:gd name="T15" fmla="*/ 93 h 171"/>
                <a:gd name="T16" fmla="*/ 163 w 185"/>
                <a:gd name="T17" fmla="*/ 97 h 171"/>
                <a:gd name="T18" fmla="*/ 167 w 185"/>
                <a:gd name="T19" fmla="*/ 108 h 171"/>
                <a:gd name="T20" fmla="*/ 167 w 185"/>
                <a:gd name="T21" fmla="*/ 119 h 171"/>
                <a:gd name="T22" fmla="*/ 167 w 185"/>
                <a:gd name="T23" fmla="*/ 123 h 171"/>
                <a:gd name="T24" fmla="*/ 171 w 185"/>
                <a:gd name="T25" fmla="*/ 126 h 171"/>
                <a:gd name="T26" fmla="*/ 174 w 185"/>
                <a:gd name="T27" fmla="*/ 141 h 171"/>
                <a:gd name="T28" fmla="*/ 185 w 185"/>
                <a:gd name="T29" fmla="*/ 145 h 171"/>
                <a:gd name="T30" fmla="*/ 182 w 185"/>
                <a:gd name="T31" fmla="*/ 145 h 171"/>
                <a:gd name="T32" fmla="*/ 174 w 185"/>
                <a:gd name="T33" fmla="*/ 149 h 171"/>
                <a:gd name="T34" fmla="*/ 167 w 185"/>
                <a:gd name="T35" fmla="*/ 152 h 171"/>
                <a:gd name="T36" fmla="*/ 160 w 185"/>
                <a:gd name="T37" fmla="*/ 152 h 171"/>
                <a:gd name="T38" fmla="*/ 148 w 185"/>
                <a:gd name="T39" fmla="*/ 156 h 171"/>
                <a:gd name="T40" fmla="*/ 141 w 185"/>
                <a:gd name="T41" fmla="*/ 156 h 171"/>
                <a:gd name="T42" fmla="*/ 141 w 185"/>
                <a:gd name="T43" fmla="*/ 160 h 171"/>
                <a:gd name="T44" fmla="*/ 130 w 185"/>
                <a:gd name="T45" fmla="*/ 160 h 171"/>
                <a:gd name="T46" fmla="*/ 126 w 185"/>
                <a:gd name="T47" fmla="*/ 160 h 171"/>
                <a:gd name="T48" fmla="*/ 119 w 185"/>
                <a:gd name="T49" fmla="*/ 163 h 171"/>
                <a:gd name="T50" fmla="*/ 111 w 185"/>
                <a:gd name="T51" fmla="*/ 160 h 171"/>
                <a:gd name="T52" fmla="*/ 108 w 185"/>
                <a:gd name="T53" fmla="*/ 160 h 171"/>
                <a:gd name="T54" fmla="*/ 104 w 185"/>
                <a:gd name="T55" fmla="*/ 160 h 171"/>
                <a:gd name="T56" fmla="*/ 82 w 185"/>
                <a:gd name="T57" fmla="*/ 171 h 171"/>
                <a:gd name="T58" fmla="*/ 74 w 185"/>
                <a:gd name="T59" fmla="*/ 134 h 171"/>
                <a:gd name="T60" fmla="*/ 71 w 185"/>
                <a:gd name="T61" fmla="*/ 130 h 171"/>
                <a:gd name="T62" fmla="*/ 67 w 185"/>
                <a:gd name="T63" fmla="*/ 130 h 171"/>
                <a:gd name="T64" fmla="*/ 63 w 185"/>
                <a:gd name="T65" fmla="*/ 130 h 171"/>
                <a:gd name="T66" fmla="*/ 60 w 185"/>
                <a:gd name="T67" fmla="*/ 126 h 171"/>
                <a:gd name="T68" fmla="*/ 56 w 185"/>
                <a:gd name="T69" fmla="*/ 123 h 171"/>
                <a:gd name="T70" fmla="*/ 52 w 185"/>
                <a:gd name="T71" fmla="*/ 119 h 171"/>
                <a:gd name="T72" fmla="*/ 37 w 185"/>
                <a:gd name="T73" fmla="*/ 119 h 171"/>
                <a:gd name="T74" fmla="*/ 34 w 185"/>
                <a:gd name="T75" fmla="*/ 112 h 171"/>
                <a:gd name="T76" fmla="*/ 26 w 185"/>
                <a:gd name="T77" fmla="*/ 112 h 171"/>
                <a:gd name="T78" fmla="*/ 8 w 185"/>
                <a:gd name="T79" fmla="*/ 86 h 171"/>
                <a:gd name="T80" fmla="*/ 8 w 185"/>
                <a:gd name="T81" fmla="*/ 52 h 171"/>
                <a:gd name="T82" fmla="*/ 23 w 185"/>
                <a:gd name="T83" fmla="*/ 45 h 171"/>
                <a:gd name="T84" fmla="*/ 26 w 185"/>
                <a:gd name="T85" fmla="*/ 37 h 171"/>
                <a:gd name="T86" fmla="*/ 26 w 185"/>
                <a:gd name="T87" fmla="*/ 34 h 171"/>
                <a:gd name="T88" fmla="*/ 23 w 185"/>
                <a:gd name="T89" fmla="*/ 26 h 171"/>
                <a:gd name="T90" fmla="*/ 23 w 185"/>
                <a:gd name="T91" fmla="*/ 26 h 171"/>
                <a:gd name="T92" fmla="*/ 26 w 185"/>
                <a:gd name="T93" fmla="*/ 22 h 171"/>
                <a:gd name="T94" fmla="*/ 26 w 185"/>
                <a:gd name="T95" fmla="*/ 15 h 171"/>
                <a:gd name="T96" fmla="*/ 26 w 185"/>
                <a:gd name="T97" fmla="*/ 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5" h="171">
                  <a:moveTo>
                    <a:pt x="23" y="4"/>
                  </a:moveTo>
                  <a:lnTo>
                    <a:pt x="23" y="4"/>
                  </a:lnTo>
                  <a:lnTo>
                    <a:pt x="23" y="4"/>
                  </a:lnTo>
                  <a:lnTo>
                    <a:pt x="26" y="0"/>
                  </a:lnTo>
                  <a:lnTo>
                    <a:pt x="45" y="0"/>
                  </a:lnTo>
                  <a:lnTo>
                    <a:pt x="78" y="0"/>
                  </a:lnTo>
                  <a:lnTo>
                    <a:pt x="137" y="34"/>
                  </a:lnTo>
                  <a:lnTo>
                    <a:pt x="141" y="37"/>
                  </a:lnTo>
                  <a:lnTo>
                    <a:pt x="141" y="37"/>
                  </a:lnTo>
                  <a:lnTo>
                    <a:pt x="141" y="41"/>
                  </a:lnTo>
                  <a:lnTo>
                    <a:pt x="145" y="41"/>
                  </a:lnTo>
                  <a:lnTo>
                    <a:pt x="163" y="56"/>
                  </a:lnTo>
                  <a:lnTo>
                    <a:pt x="163" y="56"/>
                  </a:lnTo>
                  <a:lnTo>
                    <a:pt x="163" y="56"/>
                  </a:lnTo>
                  <a:lnTo>
                    <a:pt x="163" y="60"/>
                  </a:lnTo>
                  <a:lnTo>
                    <a:pt x="163" y="60"/>
                  </a:lnTo>
                  <a:lnTo>
                    <a:pt x="160" y="71"/>
                  </a:lnTo>
                  <a:lnTo>
                    <a:pt x="156" y="74"/>
                  </a:lnTo>
                  <a:lnTo>
                    <a:pt x="156" y="78"/>
                  </a:lnTo>
                  <a:lnTo>
                    <a:pt x="163" y="82"/>
                  </a:lnTo>
                  <a:lnTo>
                    <a:pt x="163" y="86"/>
                  </a:lnTo>
                  <a:lnTo>
                    <a:pt x="167" y="86"/>
                  </a:lnTo>
                  <a:lnTo>
                    <a:pt x="171" y="93"/>
                  </a:lnTo>
                  <a:lnTo>
                    <a:pt x="167" y="93"/>
                  </a:lnTo>
                  <a:lnTo>
                    <a:pt x="167" y="93"/>
                  </a:lnTo>
                  <a:lnTo>
                    <a:pt x="163" y="93"/>
                  </a:lnTo>
                  <a:lnTo>
                    <a:pt x="163" y="97"/>
                  </a:lnTo>
                  <a:lnTo>
                    <a:pt x="163" y="104"/>
                  </a:lnTo>
                  <a:lnTo>
                    <a:pt x="167" y="104"/>
                  </a:lnTo>
                  <a:lnTo>
                    <a:pt x="167" y="108"/>
                  </a:lnTo>
                  <a:lnTo>
                    <a:pt x="163" y="112"/>
                  </a:lnTo>
                  <a:lnTo>
                    <a:pt x="163" y="115"/>
                  </a:lnTo>
                  <a:lnTo>
                    <a:pt x="167" y="119"/>
                  </a:lnTo>
                  <a:lnTo>
                    <a:pt x="167" y="119"/>
                  </a:lnTo>
                  <a:lnTo>
                    <a:pt x="167" y="119"/>
                  </a:lnTo>
                  <a:lnTo>
                    <a:pt x="167" y="123"/>
                  </a:lnTo>
                  <a:lnTo>
                    <a:pt x="171" y="123"/>
                  </a:lnTo>
                  <a:lnTo>
                    <a:pt x="167" y="126"/>
                  </a:lnTo>
                  <a:lnTo>
                    <a:pt x="171" y="126"/>
                  </a:lnTo>
                  <a:lnTo>
                    <a:pt x="171" y="134"/>
                  </a:lnTo>
                  <a:lnTo>
                    <a:pt x="171" y="134"/>
                  </a:lnTo>
                  <a:lnTo>
                    <a:pt x="174" y="141"/>
                  </a:lnTo>
                  <a:lnTo>
                    <a:pt x="182" y="141"/>
                  </a:lnTo>
                  <a:lnTo>
                    <a:pt x="185" y="141"/>
                  </a:lnTo>
                  <a:lnTo>
                    <a:pt x="185" y="145"/>
                  </a:lnTo>
                  <a:lnTo>
                    <a:pt x="185" y="145"/>
                  </a:lnTo>
                  <a:lnTo>
                    <a:pt x="185" y="145"/>
                  </a:lnTo>
                  <a:lnTo>
                    <a:pt x="182" y="145"/>
                  </a:lnTo>
                  <a:lnTo>
                    <a:pt x="178" y="145"/>
                  </a:lnTo>
                  <a:lnTo>
                    <a:pt x="178" y="149"/>
                  </a:lnTo>
                  <a:lnTo>
                    <a:pt x="174" y="149"/>
                  </a:lnTo>
                  <a:lnTo>
                    <a:pt x="171" y="149"/>
                  </a:lnTo>
                  <a:lnTo>
                    <a:pt x="171" y="152"/>
                  </a:lnTo>
                  <a:lnTo>
                    <a:pt x="167" y="152"/>
                  </a:lnTo>
                  <a:lnTo>
                    <a:pt x="163" y="152"/>
                  </a:lnTo>
                  <a:lnTo>
                    <a:pt x="163" y="156"/>
                  </a:lnTo>
                  <a:lnTo>
                    <a:pt x="160" y="152"/>
                  </a:lnTo>
                  <a:lnTo>
                    <a:pt x="152" y="156"/>
                  </a:lnTo>
                  <a:lnTo>
                    <a:pt x="152" y="156"/>
                  </a:lnTo>
                  <a:lnTo>
                    <a:pt x="148" y="156"/>
                  </a:lnTo>
                  <a:lnTo>
                    <a:pt x="145" y="156"/>
                  </a:lnTo>
                  <a:lnTo>
                    <a:pt x="145" y="156"/>
                  </a:lnTo>
                  <a:lnTo>
                    <a:pt x="141" y="156"/>
                  </a:lnTo>
                  <a:lnTo>
                    <a:pt x="141" y="156"/>
                  </a:lnTo>
                  <a:lnTo>
                    <a:pt x="141" y="160"/>
                  </a:lnTo>
                  <a:lnTo>
                    <a:pt x="141" y="160"/>
                  </a:lnTo>
                  <a:lnTo>
                    <a:pt x="134" y="160"/>
                  </a:lnTo>
                  <a:lnTo>
                    <a:pt x="130" y="163"/>
                  </a:lnTo>
                  <a:lnTo>
                    <a:pt x="130" y="160"/>
                  </a:lnTo>
                  <a:lnTo>
                    <a:pt x="126" y="160"/>
                  </a:lnTo>
                  <a:lnTo>
                    <a:pt x="126" y="160"/>
                  </a:lnTo>
                  <a:lnTo>
                    <a:pt x="126" y="160"/>
                  </a:lnTo>
                  <a:lnTo>
                    <a:pt x="123" y="160"/>
                  </a:lnTo>
                  <a:lnTo>
                    <a:pt x="123" y="160"/>
                  </a:lnTo>
                  <a:lnTo>
                    <a:pt x="119" y="163"/>
                  </a:lnTo>
                  <a:lnTo>
                    <a:pt x="115" y="163"/>
                  </a:lnTo>
                  <a:lnTo>
                    <a:pt x="115" y="163"/>
                  </a:lnTo>
                  <a:lnTo>
                    <a:pt x="111" y="160"/>
                  </a:lnTo>
                  <a:lnTo>
                    <a:pt x="111" y="160"/>
                  </a:lnTo>
                  <a:lnTo>
                    <a:pt x="108" y="160"/>
                  </a:lnTo>
                  <a:lnTo>
                    <a:pt x="108" y="160"/>
                  </a:lnTo>
                  <a:lnTo>
                    <a:pt x="108" y="156"/>
                  </a:lnTo>
                  <a:lnTo>
                    <a:pt x="104" y="156"/>
                  </a:lnTo>
                  <a:lnTo>
                    <a:pt x="104" y="160"/>
                  </a:lnTo>
                  <a:lnTo>
                    <a:pt x="100" y="160"/>
                  </a:lnTo>
                  <a:lnTo>
                    <a:pt x="86" y="160"/>
                  </a:lnTo>
                  <a:lnTo>
                    <a:pt x="82" y="171"/>
                  </a:lnTo>
                  <a:lnTo>
                    <a:pt x="82" y="145"/>
                  </a:lnTo>
                  <a:lnTo>
                    <a:pt x="82" y="141"/>
                  </a:lnTo>
                  <a:lnTo>
                    <a:pt x="74" y="134"/>
                  </a:lnTo>
                  <a:lnTo>
                    <a:pt x="74" y="134"/>
                  </a:lnTo>
                  <a:lnTo>
                    <a:pt x="71" y="130"/>
                  </a:lnTo>
                  <a:lnTo>
                    <a:pt x="71" y="130"/>
                  </a:lnTo>
                  <a:lnTo>
                    <a:pt x="71" y="130"/>
                  </a:lnTo>
                  <a:lnTo>
                    <a:pt x="71" y="130"/>
                  </a:lnTo>
                  <a:lnTo>
                    <a:pt x="67" y="130"/>
                  </a:lnTo>
                  <a:lnTo>
                    <a:pt x="67" y="130"/>
                  </a:lnTo>
                  <a:lnTo>
                    <a:pt x="67" y="130"/>
                  </a:lnTo>
                  <a:lnTo>
                    <a:pt x="63" y="130"/>
                  </a:lnTo>
                  <a:lnTo>
                    <a:pt x="63" y="126"/>
                  </a:lnTo>
                  <a:lnTo>
                    <a:pt x="60" y="126"/>
                  </a:lnTo>
                  <a:lnTo>
                    <a:pt x="60" y="126"/>
                  </a:lnTo>
                  <a:lnTo>
                    <a:pt x="60" y="126"/>
                  </a:lnTo>
                  <a:lnTo>
                    <a:pt x="60" y="126"/>
                  </a:lnTo>
                  <a:lnTo>
                    <a:pt x="56" y="123"/>
                  </a:lnTo>
                  <a:lnTo>
                    <a:pt x="56" y="123"/>
                  </a:lnTo>
                  <a:lnTo>
                    <a:pt x="52" y="123"/>
                  </a:lnTo>
                  <a:lnTo>
                    <a:pt x="52" y="119"/>
                  </a:lnTo>
                  <a:lnTo>
                    <a:pt x="48" y="119"/>
                  </a:lnTo>
                  <a:lnTo>
                    <a:pt x="41" y="119"/>
                  </a:lnTo>
                  <a:lnTo>
                    <a:pt x="37" y="119"/>
                  </a:lnTo>
                  <a:lnTo>
                    <a:pt x="37" y="115"/>
                  </a:lnTo>
                  <a:lnTo>
                    <a:pt x="37" y="115"/>
                  </a:lnTo>
                  <a:lnTo>
                    <a:pt x="34" y="112"/>
                  </a:lnTo>
                  <a:lnTo>
                    <a:pt x="34" y="112"/>
                  </a:lnTo>
                  <a:lnTo>
                    <a:pt x="30" y="112"/>
                  </a:lnTo>
                  <a:lnTo>
                    <a:pt x="26" y="112"/>
                  </a:lnTo>
                  <a:lnTo>
                    <a:pt x="23" y="112"/>
                  </a:lnTo>
                  <a:lnTo>
                    <a:pt x="19" y="97"/>
                  </a:lnTo>
                  <a:lnTo>
                    <a:pt x="8" y="86"/>
                  </a:lnTo>
                  <a:lnTo>
                    <a:pt x="4" y="67"/>
                  </a:lnTo>
                  <a:lnTo>
                    <a:pt x="0" y="52"/>
                  </a:lnTo>
                  <a:lnTo>
                    <a:pt x="8" y="52"/>
                  </a:lnTo>
                  <a:lnTo>
                    <a:pt x="15" y="52"/>
                  </a:lnTo>
                  <a:lnTo>
                    <a:pt x="15" y="48"/>
                  </a:lnTo>
                  <a:lnTo>
                    <a:pt x="23" y="45"/>
                  </a:lnTo>
                  <a:lnTo>
                    <a:pt x="23" y="45"/>
                  </a:lnTo>
                  <a:lnTo>
                    <a:pt x="26" y="41"/>
                  </a:lnTo>
                  <a:lnTo>
                    <a:pt x="26" y="37"/>
                  </a:lnTo>
                  <a:lnTo>
                    <a:pt x="30" y="37"/>
                  </a:lnTo>
                  <a:lnTo>
                    <a:pt x="26" y="34"/>
                  </a:lnTo>
                  <a:lnTo>
                    <a:pt x="26" y="34"/>
                  </a:lnTo>
                  <a:lnTo>
                    <a:pt x="26" y="30"/>
                  </a:lnTo>
                  <a:lnTo>
                    <a:pt x="23" y="30"/>
                  </a:lnTo>
                  <a:lnTo>
                    <a:pt x="23" y="26"/>
                  </a:lnTo>
                  <a:lnTo>
                    <a:pt x="23" y="26"/>
                  </a:lnTo>
                  <a:lnTo>
                    <a:pt x="23" y="22"/>
                  </a:lnTo>
                  <a:lnTo>
                    <a:pt x="23" y="26"/>
                  </a:lnTo>
                  <a:lnTo>
                    <a:pt x="23" y="26"/>
                  </a:lnTo>
                  <a:lnTo>
                    <a:pt x="26" y="22"/>
                  </a:lnTo>
                  <a:lnTo>
                    <a:pt x="26" y="22"/>
                  </a:lnTo>
                  <a:lnTo>
                    <a:pt x="26" y="22"/>
                  </a:lnTo>
                  <a:lnTo>
                    <a:pt x="30" y="19"/>
                  </a:lnTo>
                  <a:lnTo>
                    <a:pt x="26" y="15"/>
                  </a:lnTo>
                  <a:lnTo>
                    <a:pt x="26" y="11"/>
                  </a:lnTo>
                  <a:lnTo>
                    <a:pt x="26" y="11"/>
                  </a:lnTo>
                  <a:lnTo>
                    <a:pt x="26" y="8"/>
                  </a:lnTo>
                  <a:lnTo>
                    <a:pt x="23" y="8"/>
                  </a:lnTo>
                  <a:lnTo>
                    <a:pt x="23"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42" name="Freeform 139"/>
            <p:cNvSpPr/>
            <p:nvPr/>
          </p:nvSpPr>
          <p:spPr bwMode="auto">
            <a:xfrm>
              <a:off x="4908029" y="3200415"/>
              <a:ext cx="42459" cy="33452"/>
            </a:xfrm>
            <a:custGeom>
              <a:avLst/>
              <a:gdLst>
                <a:gd name="T0" fmla="*/ 7 w 33"/>
                <a:gd name="T1" fmla="*/ 4 h 26"/>
                <a:gd name="T2" fmla="*/ 7 w 33"/>
                <a:gd name="T3" fmla="*/ 4 h 26"/>
                <a:gd name="T4" fmla="*/ 11 w 33"/>
                <a:gd name="T5" fmla="*/ 4 h 26"/>
                <a:gd name="T6" fmla="*/ 14 w 33"/>
                <a:gd name="T7" fmla="*/ 0 h 26"/>
                <a:gd name="T8" fmla="*/ 14 w 33"/>
                <a:gd name="T9" fmla="*/ 0 h 26"/>
                <a:gd name="T10" fmla="*/ 18 w 33"/>
                <a:gd name="T11" fmla="*/ 4 h 26"/>
                <a:gd name="T12" fmla="*/ 18 w 33"/>
                <a:gd name="T13" fmla="*/ 4 h 26"/>
                <a:gd name="T14" fmla="*/ 22 w 33"/>
                <a:gd name="T15" fmla="*/ 0 h 26"/>
                <a:gd name="T16" fmla="*/ 22 w 33"/>
                <a:gd name="T17" fmla="*/ 0 h 26"/>
                <a:gd name="T18" fmla="*/ 22 w 33"/>
                <a:gd name="T19" fmla="*/ 0 h 26"/>
                <a:gd name="T20" fmla="*/ 26 w 33"/>
                <a:gd name="T21" fmla="*/ 4 h 26"/>
                <a:gd name="T22" fmla="*/ 29 w 33"/>
                <a:gd name="T23" fmla="*/ 4 h 26"/>
                <a:gd name="T24" fmla="*/ 29 w 33"/>
                <a:gd name="T25" fmla="*/ 7 h 26"/>
                <a:gd name="T26" fmla="*/ 29 w 33"/>
                <a:gd name="T27" fmla="*/ 7 h 26"/>
                <a:gd name="T28" fmla="*/ 29 w 33"/>
                <a:gd name="T29" fmla="*/ 11 h 26"/>
                <a:gd name="T30" fmla="*/ 33 w 33"/>
                <a:gd name="T31" fmla="*/ 15 h 26"/>
                <a:gd name="T32" fmla="*/ 29 w 33"/>
                <a:gd name="T33" fmla="*/ 18 h 26"/>
                <a:gd name="T34" fmla="*/ 29 w 33"/>
                <a:gd name="T35" fmla="*/ 18 h 26"/>
                <a:gd name="T36" fmla="*/ 29 w 33"/>
                <a:gd name="T37" fmla="*/ 18 h 26"/>
                <a:gd name="T38" fmla="*/ 26 w 33"/>
                <a:gd name="T39" fmla="*/ 22 h 26"/>
                <a:gd name="T40" fmla="*/ 26 w 33"/>
                <a:gd name="T41" fmla="*/ 22 h 26"/>
                <a:gd name="T42" fmla="*/ 26 w 33"/>
                <a:gd name="T43" fmla="*/ 18 h 26"/>
                <a:gd name="T44" fmla="*/ 26 w 33"/>
                <a:gd name="T45" fmla="*/ 18 h 26"/>
                <a:gd name="T46" fmla="*/ 22 w 33"/>
                <a:gd name="T47" fmla="*/ 18 h 26"/>
                <a:gd name="T48" fmla="*/ 22 w 33"/>
                <a:gd name="T49" fmla="*/ 15 h 26"/>
                <a:gd name="T50" fmla="*/ 18 w 33"/>
                <a:gd name="T51" fmla="*/ 15 h 26"/>
                <a:gd name="T52" fmla="*/ 18 w 33"/>
                <a:gd name="T53" fmla="*/ 15 h 26"/>
                <a:gd name="T54" fmla="*/ 18 w 33"/>
                <a:gd name="T55" fmla="*/ 15 h 26"/>
                <a:gd name="T56" fmla="*/ 18 w 33"/>
                <a:gd name="T57" fmla="*/ 18 h 26"/>
                <a:gd name="T58" fmla="*/ 14 w 33"/>
                <a:gd name="T59" fmla="*/ 22 h 26"/>
                <a:gd name="T60" fmla="*/ 14 w 33"/>
                <a:gd name="T61" fmla="*/ 22 h 26"/>
                <a:gd name="T62" fmla="*/ 11 w 33"/>
                <a:gd name="T63" fmla="*/ 26 h 26"/>
                <a:gd name="T64" fmla="*/ 11 w 33"/>
                <a:gd name="T65" fmla="*/ 22 h 26"/>
                <a:gd name="T66" fmla="*/ 11 w 33"/>
                <a:gd name="T67" fmla="*/ 22 h 26"/>
                <a:gd name="T68" fmla="*/ 7 w 33"/>
                <a:gd name="T69" fmla="*/ 26 h 26"/>
                <a:gd name="T70" fmla="*/ 7 w 33"/>
                <a:gd name="T71" fmla="*/ 22 h 26"/>
                <a:gd name="T72" fmla="*/ 3 w 33"/>
                <a:gd name="T73" fmla="*/ 22 h 26"/>
                <a:gd name="T74" fmla="*/ 3 w 33"/>
                <a:gd name="T75" fmla="*/ 18 h 26"/>
                <a:gd name="T76" fmla="*/ 0 w 33"/>
                <a:gd name="T77" fmla="*/ 18 h 26"/>
                <a:gd name="T78" fmla="*/ 0 w 33"/>
                <a:gd name="T79" fmla="*/ 22 h 26"/>
                <a:gd name="T80" fmla="*/ 0 w 33"/>
                <a:gd name="T81" fmla="*/ 18 h 26"/>
                <a:gd name="T82" fmla="*/ 0 w 33"/>
                <a:gd name="T83" fmla="*/ 7 h 26"/>
                <a:gd name="T84" fmla="*/ 3 w 33"/>
                <a:gd name="T85" fmla="*/ 7 h 26"/>
                <a:gd name="T86" fmla="*/ 7 w 33"/>
                <a:gd name="T87"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3" h="26">
                  <a:moveTo>
                    <a:pt x="7" y="4"/>
                  </a:moveTo>
                  <a:lnTo>
                    <a:pt x="7" y="4"/>
                  </a:lnTo>
                  <a:lnTo>
                    <a:pt x="11" y="4"/>
                  </a:lnTo>
                  <a:lnTo>
                    <a:pt x="14" y="0"/>
                  </a:lnTo>
                  <a:lnTo>
                    <a:pt x="14" y="0"/>
                  </a:lnTo>
                  <a:lnTo>
                    <a:pt x="18" y="4"/>
                  </a:lnTo>
                  <a:lnTo>
                    <a:pt x="18" y="4"/>
                  </a:lnTo>
                  <a:lnTo>
                    <a:pt x="22" y="0"/>
                  </a:lnTo>
                  <a:lnTo>
                    <a:pt x="22" y="0"/>
                  </a:lnTo>
                  <a:lnTo>
                    <a:pt x="22" y="0"/>
                  </a:lnTo>
                  <a:lnTo>
                    <a:pt x="26" y="4"/>
                  </a:lnTo>
                  <a:lnTo>
                    <a:pt x="29" y="4"/>
                  </a:lnTo>
                  <a:lnTo>
                    <a:pt x="29" y="7"/>
                  </a:lnTo>
                  <a:lnTo>
                    <a:pt x="29" y="7"/>
                  </a:lnTo>
                  <a:lnTo>
                    <a:pt x="29" y="11"/>
                  </a:lnTo>
                  <a:lnTo>
                    <a:pt x="33" y="15"/>
                  </a:lnTo>
                  <a:lnTo>
                    <a:pt x="29" y="18"/>
                  </a:lnTo>
                  <a:lnTo>
                    <a:pt x="29" y="18"/>
                  </a:lnTo>
                  <a:lnTo>
                    <a:pt x="29" y="18"/>
                  </a:lnTo>
                  <a:lnTo>
                    <a:pt x="26" y="22"/>
                  </a:lnTo>
                  <a:lnTo>
                    <a:pt x="26" y="22"/>
                  </a:lnTo>
                  <a:lnTo>
                    <a:pt x="26" y="18"/>
                  </a:lnTo>
                  <a:lnTo>
                    <a:pt x="26" y="18"/>
                  </a:lnTo>
                  <a:lnTo>
                    <a:pt x="22" y="18"/>
                  </a:lnTo>
                  <a:lnTo>
                    <a:pt x="22" y="15"/>
                  </a:lnTo>
                  <a:lnTo>
                    <a:pt x="18" y="15"/>
                  </a:lnTo>
                  <a:lnTo>
                    <a:pt x="18" y="15"/>
                  </a:lnTo>
                  <a:lnTo>
                    <a:pt x="18" y="15"/>
                  </a:lnTo>
                  <a:lnTo>
                    <a:pt x="18" y="18"/>
                  </a:lnTo>
                  <a:lnTo>
                    <a:pt x="14" y="22"/>
                  </a:lnTo>
                  <a:lnTo>
                    <a:pt x="14" y="22"/>
                  </a:lnTo>
                  <a:lnTo>
                    <a:pt x="11" y="26"/>
                  </a:lnTo>
                  <a:lnTo>
                    <a:pt x="11" y="22"/>
                  </a:lnTo>
                  <a:lnTo>
                    <a:pt x="11" y="22"/>
                  </a:lnTo>
                  <a:lnTo>
                    <a:pt x="7" y="26"/>
                  </a:lnTo>
                  <a:lnTo>
                    <a:pt x="7" y="22"/>
                  </a:lnTo>
                  <a:lnTo>
                    <a:pt x="3" y="22"/>
                  </a:lnTo>
                  <a:lnTo>
                    <a:pt x="3" y="18"/>
                  </a:lnTo>
                  <a:lnTo>
                    <a:pt x="0" y="18"/>
                  </a:lnTo>
                  <a:lnTo>
                    <a:pt x="0" y="22"/>
                  </a:lnTo>
                  <a:lnTo>
                    <a:pt x="0" y="18"/>
                  </a:lnTo>
                  <a:lnTo>
                    <a:pt x="0" y="7"/>
                  </a:lnTo>
                  <a:lnTo>
                    <a:pt x="3" y="7"/>
                  </a:lnTo>
                  <a:lnTo>
                    <a:pt x="7"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43" name="Freeform 140"/>
            <p:cNvSpPr/>
            <p:nvPr/>
          </p:nvSpPr>
          <p:spPr bwMode="auto">
            <a:xfrm>
              <a:off x="4908029" y="3219715"/>
              <a:ext cx="42459" cy="42459"/>
            </a:xfrm>
            <a:custGeom>
              <a:avLst/>
              <a:gdLst>
                <a:gd name="T0" fmla="*/ 3 w 33"/>
                <a:gd name="T1" fmla="*/ 33 h 33"/>
                <a:gd name="T2" fmla="*/ 11 w 33"/>
                <a:gd name="T3" fmla="*/ 33 h 33"/>
                <a:gd name="T4" fmla="*/ 18 w 33"/>
                <a:gd name="T5" fmla="*/ 33 h 33"/>
                <a:gd name="T6" fmla="*/ 18 w 33"/>
                <a:gd name="T7" fmla="*/ 29 h 33"/>
                <a:gd name="T8" fmla="*/ 26 w 33"/>
                <a:gd name="T9" fmla="*/ 26 h 33"/>
                <a:gd name="T10" fmla="*/ 26 w 33"/>
                <a:gd name="T11" fmla="*/ 26 h 33"/>
                <a:gd name="T12" fmla="*/ 29 w 33"/>
                <a:gd name="T13" fmla="*/ 22 h 33"/>
                <a:gd name="T14" fmla="*/ 29 w 33"/>
                <a:gd name="T15" fmla="*/ 18 h 33"/>
                <a:gd name="T16" fmla="*/ 33 w 33"/>
                <a:gd name="T17" fmla="*/ 18 h 33"/>
                <a:gd name="T18" fmla="*/ 29 w 33"/>
                <a:gd name="T19" fmla="*/ 15 h 33"/>
                <a:gd name="T20" fmla="*/ 29 w 33"/>
                <a:gd name="T21" fmla="*/ 15 h 33"/>
                <a:gd name="T22" fmla="*/ 29 w 33"/>
                <a:gd name="T23" fmla="*/ 11 h 33"/>
                <a:gd name="T24" fmla="*/ 26 w 33"/>
                <a:gd name="T25" fmla="*/ 11 h 33"/>
                <a:gd name="T26" fmla="*/ 26 w 33"/>
                <a:gd name="T27" fmla="*/ 7 h 33"/>
                <a:gd name="T28" fmla="*/ 26 w 33"/>
                <a:gd name="T29" fmla="*/ 7 h 33"/>
                <a:gd name="T30" fmla="*/ 26 w 33"/>
                <a:gd name="T31" fmla="*/ 3 h 33"/>
                <a:gd name="T32" fmla="*/ 22 w 33"/>
                <a:gd name="T33" fmla="*/ 3 h 33"/>
                <a:gd name="T34" fmla="*/ 22 w 33"/>
                <a:gd name="T35" fmla="*/ 0 h 33"/>
                <a:gd name="T36" fmla="*/ 18 w 33"/>
                <a:gd name="T37" fmla="*/ 0 h 33"/>
                <a:gd name="T38" fmla="*/ 18 w 33"/>
                <a:gd name="T39" fmla="*/ 0 h 33"/>
                <a:gd name="T40" fmla="*/ 18 w 33"/>
                <a:gd name="T41" fmla="*/ 0 h 33"/>
                <a:gd name="T42" fmla="*/ 18 w 33"/>
                <a:gd name="T43" fmla="*/ 3 h 33"/>
                <a:gd name="T44" fmla="*/ 14 w 33"/>
                <a:gd name="T45" fmla="*/ 7 h 33"/>
                <a:gd name="T46" fmla="*/ 14 w 33"/>
                <a:gd name="T47" fmla="*/ 7 h 33"/>
                <a:gd name="T48" fmla="*/ 11 w 33"/>
                <a:gd name="T49" fmla="*/ 11 h 33"/>
                <a:gd name="T50" fmla="*/ 11 w 33"/>
                <a:gd name="T51" fmla="*/ 7 h 33"/>
                <a:gd name="T52" fmla="*/ 11 w 33"/>
                <a:gd name="T53" fmla="*/ 7 h 33"/>
                <a:gd name="T54" fmla="*/ 7 w 33"/>
                <a:gd name="T55" fmla="*/ 11 h 33"/>
                <a:gd name="T56" fmla="*/ 7 w 33"/>
                <a:gd name="T57" fmla="*/ 7 h 33"/>
                <a:gd name="T58" fmla="*/ 3 w 33"/>
                <a:gd name="T59" fmla="*/ 7 h 33"/>
                <a:gd name="T60" fmla="*/ 3 w 33"/>
                <a:gd name="T61" fmla="*/ 3 h 33"/>
                <a:gd name="T62" fmla="*/ 0 w 33"/>
                <a:gd name="T63" fmla="*/ 3 h 33"/>
                <a:gd name="T64" fmla="*/ 0 w 33"/>
                <a:gd name="T65" fmla="*/ 7 h 33"/>
                <a:gd name="T66" fmla="*/ 0 w 33"/>
                <a:gd name="T67" fmla="*/ 7 h 33"/>
                <a:gd name="T68" fmla="*/ 0 w 33"/>
                <a:gd name="T69" fmla="*/ 11 h 33"/>
                <a:gd name="T70" fmla="*/ 0 w 33"/>
                <a:gd name="T71" fmla="*/ 15 h 33"/>
                <a:gd name="T72" fmla="*/ 0 w 33"/>
                <a:gd name="T73" fmla="*/ 18 h 33"/>
                <a:gd name="T74" fmla="*/ 3 w 33"/>
                <a:gd name="T7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3" h="33">
                  <a:moveTo>
                    <a:pt x="3" y="33"/>
                  </a:moveTo>
                  <a:lnTo>
                    <a:pt x="11" y="33"/>
                  </a:lnTo>
                  <a:lnTo>
                    <a:pt x="18" y="33"/>
                  </a:lnTo>
                  <a:lnTo>
                    <a:pt x="18" y="29"/>
                  </a:lnTo>
                  <a:lnTo>
                    <a:pt x="26" y="26"/>
                  </a:lnTo>
                  <a:lnTo>
                    <a:pt x="26" y="26"/>
                  </a:lnTo>
                  <a:lnTo>
                    <a:pt x="29" y="22"/>
                  </a:lnTo>
                  <a:lnTo>
                    <a:pt x="29" y="18"/>
                  </a:lnTo>
                  <a:lnTo>
                    <a:pt x="33" y="18"/>
                  </a:lnTo>
                  <a:lnTo>
                    <a:pt x="29" y="15"/>
                  </a:lnTo>
                  <a:lnTo>
                    <a:pt x="29" y="15"/>
                  </a:lnTo>
                  <a:lnTo>
                    <a:pt x="29" y="11"/>
                  </a:lnTo>
                  <a:lnTo>
                    <a:pt x="26" y="11"/>
                  </a:lnTo>
                  <a:lnTo>
                    <a:pt x="26" y="7"/>
                  </a:lnTo>
                  <a:lnTo>
                    <a:pt x="26" y="7"/>
                  </a:lnTo>
                  <a:lnTo>
                    <a:pt x="26" y="3"/>
                  </a:lnTo>
                  <a:lnTo>
                    <a:pt x="22" y="3"/>
                  </a:lnTo>
                  <a:lnTo>
                    <a:pt x="22" y="0"/>
                  </a:lnTo>
                  <a:lnTo>
                    <a:pt x="18" y="0"/>
                  </a:lnTo>
                  <a:lnTo>
                    <a:pt x="18" y="0"/>
                  </a:lnTo>
                  <a:lnTo>
                    <a:pt x="18" y="0"/>
                  </a:lnTo>
                  <a:lnTo>
                    <a:pt x="18" y="3"/>
                  </a:lnTo>
                  <a:lnTo>
                    <a:pt x="14" y="7"/>
                  </a:lnTo>
                  <a:lnTo>
                    <a:pt x="14" y="7"/>
                  </a:lnTo>
                  <a:lnTo>
                    <a:pt x="11" y="11"/>
                  </a:lnTo>
                  <a:lnTo>
                    <a:pt x="11" y="7"/>
                  </a:lnTo>
                  <a:lnTo>
                    <a:pt x="11" y="7"/>
                  </a:lnTo>
                  <a:lnTo>
                    <a:pt x="7" y="11"/>
                  </a:lnTo>
                  <a:lnTo>
                    <a:pt x="7" y="7"/>
                  </a:lnTo>
                  <a:lnTo>
                    <a:pt x="3" y="7"/>
                  </a:lnTo>
                  <a:lnTo>
                    <a:pt x="3" y="3"/>
                  </a:lnTo>
                  <a:lnTo>
                    <a:pt x="0" y="3"/>
                  </a:lnTo>
                  <a:lnTo>
                    <a:pt x="0" y="7"/>
                  </a:lnTo>
                  <a:lnTo>
                    <a:pt x="0" y="7"/>
                  </a:lnTo>
                  <a:lnTo>
                    <a:pt x="0" y="11"/>
                  </a:lnTo>
                  <a:lnTo>
                    <a:pt x="0" y="15"/>
                  </a:lnTo>
                  <a:lnTo>
                    <a:pt x="0" y="18"/>
                  </a:lnTo>
                  <a:lnTo>
                    <a:pt x="3" y="3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44" name="Freeform 141"/>
            <p:cNvSpPr/>
            <p:nvPr/>
          </p:nvSpPr>
          <p:spPr bwMode="auto">
            <a:xfrm>
              <a:off x="4545201" y="3075612"/>
              <a:ext cx="405289" cy="362830"/>
            </a:xfrm>
            <a:custGeom>
              <a:avLst/>
              <a:gdLst>
                <a:gd name="T0" fmla="*/ 11 w 315"/>
                <a:gd name="T1" fmla="*/ 156 h 282"/>
                <a:gd name="T2" fmla="*/ 22 w 315"/>
                <a:gd name="T3" fmla="*/ 153 h 282"/>
                <a:gd name="T4" fmla="*/ 37 w 315"/>
                <a:gd name="T5" fmla="*/ 145 h 282"/>
                <a:gd name="T6" fmla="*/ 45 w 315"/>
                <a:gd name="T7" fmla="*/ 153 h 282"/>
                <a:gd name="T8" fmla="*/ 63 w 315"/>
                <a:gd name="T9" fmla="*/ 138 h 282"/>
                <a:gd name="T10" fmla="*/ 67 w 315"/>
                <a:gd name="T11" fmla="*/ 115 h 282"/>
                <a:gd name="T12" fmla="*/ 82 w 315"/>
                <a:gd name="T13" fmla="*/ 97 h 282"/>
                <a:gd name="T14" fmla="*/ 97 w 315"/>
                <a:gd name="T15" fmla="*/ 75 h 282"/>
                <a:gd name="T16" fmla="*/ 100 w 315"/>
                <a:gd name="T17" fmla="*/ 56 h 282"/>
                <a:gd name="T18" fmla="*/ 111 w 315"/>
                <a:gd name="T19" fmla="*/ 34 h 282"/>
                <a:gd name="T20" fmla="*/ 111 w 315"/>
                <a:gd name="T21" fmla="*/ 15 h 282"/>
                <a:gd name="T22" fmla="*/ 115 w 315"/>
                <a:gd name="T23" fmla="*/ 8 h 282"/>
                <a:gd name="T24" fmla="*/ 126 w 315"/>
                <a:gd name="T25" fmla="*/ 4 h 282"/>
                <a:gd name="T26" fmla="*/ 141 w 315"/>
                <a:gd name="T27" fmla="*/ 12 h 282"/>
                <a:gd name="T28" fmla="*/ 159 w 315"/>
                <a:gd name="T29" fmla="*/ 15 h 282"/>
                <a:gd name="T30" fmla="*/ 171 w 315"/>
                <a:gd name="T31" fmla="*/ 15 h 282"/>
                <a:gd name="T32" fmla="*/ 185 w 315"/>
                <a:gd name="T33" fmla="*/ 8 h 282"/>
                <a:gd name="T34" fmla="*/ 208 w 315"/>
                <a:gd name="T35" fmla="*/ 4 h 282"/>
                <a:gd name="T36" fmla="*/ 215 w 315"/>
                <a:gd name="T37" fmla="*/ 4 h 282"/>
                <a:gd name="T38" fmla="*/ 222 w 315"/>
                <a:gd name="T39" fmla="*/ 0 h 282"/>
                <a:gd name="T40" fmla="*/ 237 w 315"/>
                <a:gd name="T41" fmla="*/ 4 h 282"/>
                <a:gd name="T42" fmla="*/ 256 w 315"/>
                <a:gd name="T43" fmla="*/ 4 h 282"/>
                <a:gd name="T44" fmla="*/ 271 w 315"/>
                <a:gd name="T45" fmla="*/ 15 h 282"/>
                <a:gd name="T46" fmla="*/ 282 w 315"/>
                <a:gd name="T47" fmla="*/ 12 h 282"/>
                <a:gd name="T48" fmla="*/ 293 w 315"/>
                <a:gd name="T49" fmla="*/ 8 h 282"/>
                <a:gd name="T50" fmla="*/ 308 w 315"/>
                <a:gd name="T51" fmla="*/ 19 h 282"/>
                <a:gd name="T52" fmla="*/ 315 w 315"/>
                <a:gd name="T53" fmla="*/ 26 h 282"/>
                <a:gd name="T54" fmla="*/ 311 w 315"/>
                <a:gd name="T55" fmla="*/ 45 h 282"/>
                <a:gd name="T56" fmla="*/ 300 w 315"/>
                <a:gd name="T57" fmla="*/ 67 h 282"/>
                <a:gd name="T58" fmla="*/ 289 w 315"/>
                <a:gd name="T59" fmla="*/ 101 h 282"/>
                <a:gd name="T60" fmla="*/ 282 w 315"/>
                <a:gd name="T61" fmla="*/ 127 h 282"/>
                <a:gd name="T62" fmla="*/ 304 w 315"/>
                <a:gd name="T63" fmla="*/ 201 h 282"/>
                <a:gd name="T64" fmla="*/ 274 w 315"/>
                <a:gd name="T65" fmla="*/ 227 h 282"/>
                <a:gd name="T66" fmla="*/ 274 w 315"/>
                <a:gd name="T67" fmla="*/ 238 h 282"/>
                <a:gd name="T68" fmla="*/ 271 w 315"/>
                <a:gd name="T69" fmla="*/ 256 h 282"/>
                <a:gd name="T70" fmla="*/ 285 w 315"/>
                <a:gd name="T71" fmla="*/ 268 h 282"/>
                <a:gd name="T72" fmla="*/ 289 w 315"/>
                <a:gd name="T73" fmla="*/ 282 h 282"/>
                <a:gd name="T74" fmla="*/ 278 w 315"/>
                <a:gd name="T75" fmla="*/ 282 h 282"/>
                <a:gd name="T76" fmla="*/ 256 w 315"/>
                <a:gd name="T77" fmla="*/ 264 h 282"/>
                <a:gd name="T78" fmla="*/ 245 w 315"/>
                <a:gd name="T79" fmla="*/ 253 h 282"/>
                <a:gd name="T80" fmla="*/ 234 w 315"/>
                <a:gd name="T81" fmla="*/ 260 h 282"/>
                <a:gd name="T82" fmla="*/ 219 w 315"/>
                <a:gd name="T83" fmla="*/ 256 h 282"/>
                <a:gd name="T84" fmla="*/ 211 w 315"/>
                <a:gd name="T85" fmla="*/ 249 h 282"/>
                <a:gd name="T86" fmla="*/ 204 w 315"/>
                <a:gd name="T87" fmla="*/ 253 h 282"/>
                <a:gd name="T88" fmla="*/ 196 w 315"/>
                <a:gd name="T89" fmla="*/ 245 h 282"/>
                <a:gd name="T90" fmla="*/ 182 w 315"/>
                <a:gd name="T91" fmla="*/ 249 h 282"/>
                <a:gd name="T92" fmla="*/ 171 w 315"/>
                <a:gd name="T93" fmla="*/ 249 h 282"/>
                <a:gd name="T94" fmla="*/ 167 w 315"/>
                <a:gd name="T95" fmla="*/ 242 h 282"/>
                <a:gd name="T96" fmla="*/ 163 w 315"/>
                <a:gd name="T97" fmla="*/ 230 h 282"/>
                <a:gd name="T98" fmla="*/ 163 w 315"/>
                <a:gd name="T99" fmla="*/ 223 h 282"/>
                <a:gd name="T100" fmla="*/ 159 w 315"/>
                <a:gd name="T101" fmla="*/ 208 h 282"/>
                <a:gd name="T102" fmla="*/ 159 w 315"/>
                <a:gd name="T103" fmla="*/ 197 h 282"/>
                <a:gd name="T104" fmla="*/ 141 w 315"/>
                <a:gd name="T105" fmla="*/ 186 h 282"/>
                <a:gd name="T106" fmla="*/ 122 w 315"/>
                <a:gd name="T107" fmla="*/ 190 h 282"/>
                <a:gd name="T108" fmla="*/ 104 w 315"/>
                <a:gd name="T109" fmla="*/ 201 h 282"/>
                <a:gd name="T110" fmla="*/ 85 w 315"/>
                <a:gd name="T111" fmla="*/ 193 h 282"/>
                <a:gd name="T112" fmla="*/ 82 w 315"/>
                <a:gd name="T113" fmla="*/ 182 h 282"/>
                <a:gd name="T114" fmla="*/ 78 w 315"/>
                <a:gd name="T115" fmla="*/ 171 h 282"/>
                <a:gd name="T116" fmla="*/ 37 w 315"/>
                <a:gd name="T117" fmla="*/ 167 h 282"/>
                <a:gd name="T118" fmla="*/ 19 w 315"/>
                <a:gd name="T119" fmla="*/ 167 h 282"/>
                <a:gd name="T120" fmla="*/ 11 w 315"/>
                <a:gd name="T121" fmla="*/ 171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 h="282">
                  <a:moveTo>
                    <a:pt x="0" y="167"/>
                  </a:moveTo>
                  <a:lnTo>
                    <a:pt x="4" y="164"/>
                  </a:lnTo>
                  <a:lnTo>
                    <a:pt x="8" y="164"/>
                  </a:lnTo>
                  <a:lnTo>
                    <a:pt x="11" y="164"/>
                  </a:lnTo>
                  <a:lnTo>
                    <a:pt x="8" y="156"/>
                  </a:lnTo>
                  <a:lnTo>
                    <a:pt x="11" y="156"/>
                  </a:lnTo>
                  <a:lnTo>
                    <a:pt x="15" y="153"/>
                  </a:lnTo>
                  <a:lnTo>
                    <a:pt x="19" y="149"/>
                  </a:lnTo>
                  <a:lnTo>
                    <a:pt x="19" y="149"/>
                  </a:lnTo>
                  <a:lnTo>
                    <a:pt x="22" y="149"/>
                  </a:lnTo>
                  <a:lnTo>
                    <a:pt x="22" y="153"/>
                  </a:lnTo>
                  <a:lnTo>
                    <a:pt x="22" y="153"/>
                  </a:lnTo>
                  <a:lnTo>
                    <a:pt x="26" y="153"/>
                  </a:lnTo>
                  <a:lnTo>
                    <a:pt x="30" y="149"/>
                  </a:lnTo>
                  <a:lnTo>
                    <a:pt x="30" y="149"/>
                  </a:lnTo>
                  <a:lnTo>
                    <a:pt x="30" y="149"/>
                  </a:lnTo>
                  <a:lnTo>
                    <a:pt x="34" y="149"/>
                  </a:lnTo>
                  <a:lnTo>
                    <a:pt x="37" y="145"/>
                  </a:lnTo>
                  <a:lnTo>
                    <a:pt x="41" y="145"/>
                  </a:lnTo>
                  <a:lnTo>
                    <a:pt x="41" y="145"/>
                  </a:lnTo>
                  <a:lnTo>
                    <a:pt x="37" y="149"/>
                  </a:lnTo>
                  <a:lnTo>
                    <a:pt x="41" y="149"/>
                  </a:lnTo>
                  <a:lnTo>
                    <a:pt x="41" y="153"/>
                  </a:lnTo>
                  <a:lnTo>
                    <a:pt x="45" y="153"/>
                  </a:lnTo>
                  <a:lnTo>
                    <a:pt x="48" y="153"/>
                  </a:lnTo>
                  <a:lnTo>
                    <a:pt x="52" y="149"/>
                  </a:lnTo>
                  <a:lnTo>
                    <a:pt x="59" y="141"/>
                  </a:lnTo>
                  <a:lnTo>
                    <a:pt x="59" y="141"/>
                  </a:lnTo>
                  <a:lnTo>
                    <a:pt x="63" y="138"/>
                  </a:lnTo>
                  <a:lnTo>
                    <a:pt x="63" y="138"/>
                  </a:lnTo>
                  <a:lnTo>
                    <a:pt x="67" y="134"/>
                  </a:lnTo>
                  <a:lnTo>
                    <a:pt x="67" y="130"/>
                  </a:lnTo>
                  <a:lnTo>
                    <a:pt x="67" y="127"/>
                  </a:lnTo>
                  <a:lnTo>
                    <a:pt x="67" y="119"/>
                  </a:lnTo>
                  <a:lnTo>
                    <a:pt x="67" y="119"/>
                  </a:lnTo>
                  <a:lnTo>
                    <a:pt x="67" y="115"/>
                  </a:lnTo>
                  <a:lnTo>
                    <a:pt x="71" y="112"/>
                  </a:lnTo>
                  <a:lnTo>
                    <a:pt x="74" y="108"/>
                  </a:lnTo>
                  <a:lnTo>
                    <a:pt x="74" y="104"/>
                  </a:lnTo>
                  <a:lnTo>
                    <a:pt x="78" y="101"/>
                  </a:lnTo>
                  <a:lnTo>
                    <a:pt x="82" y="97"/>
                  </a:lnTo>
                  <a:lnTo>
                    <a:pt x="82" y="97"/>
                  </a:lnTo>
                  <a:lnTo>
                    <a:pt x="85" y="97"/>
                  </a:lnTo>
                  <a:lnTo>
                    <a:pt x="89" y="93"/>
                  </a:lnTo>
                  <a:lnTo>
                    <a:pt x="93" y="86"/>
                  </a:lnTo>
                  <a:lnTo>
                    <a:pt x="93" y="82"/>
                  </a:lnTo>
                  <a:lnTo>
                    <a:pt x="97" y="78"/>
                  </a:lnTo>
                  <a:lnTo>
                    <a:pt x="97" y="75"/>
                  </a:lnTo>
                  <a:lnTo>
                    <a:pt x="100" y="71"/>
                  </a:lnTo>
                  <a:lnTo>
                    <a:pt x="97" y="71"/>
                  </a:lnTo>
                  <a:lnTo>
                    <a:pt x="100" y="67"/>
                  </a:lnTo>
                  <a:lnTo>
                    <a:pt x="97" y="64"/>
                  </a:lnTo>
                  <a:lnTo>
                    <a:pt x="100" y="60"/>
                  </a:lnTo>
                  <a:lnTo>
                    <a:pt x="100" y="56"/>
                  </a:lnTo>
                  <a:lnTo>
                    <a:pt x="100" y="56"/>
                  </a:lnTo>
                  <a:lnTo>
                    <a:pt x="104" y="52"/>
                  </a:lnTo>
                  <a:lnTo>
                    <a:pt x="100" y="45"/>
                  </a:lnTo>
                  <a:lnTo>
                    <a:pt x="108" y="38"/>
                  </a:lnTo>
                  <a:lnTo>
                    <a:pt x="108" y="34"/>
                  </a:lnTo>
                  <a:lnTo>
                    <a:pt x="111" y="34"/>
                  </a:lnTo>
                  <a:lnTo>
                    <a:pt x="111" y="26"/>
                  </a:lnTo>
                  <a:lnTo>
                    <a:pt x="111" y="26"/>
                  </a:lnTo>
                  <a:lnTo>
                    <a:pt x="111" y="23"/>
                  </a:lnTo>
                  <a:lnTo>
                    <a:pt x="111" y="19"/>
                  </a:lnTo>
                  <a:lnTo>
                    <a:pt x="111" y="19"/>
                  </a:lnTo>
                  <a:lnTo>
                    <a:pt x="111" y="15"/>
                  </a:lnTo>
                  <a:lnTo>
                    <a:pt x="111" y="12"/>
                  </a:lnTo>
                  <a:lnTo>
                    <a:pt x="111" y="12"/>
                  </a:lnTo>
                  <a:lnTo>
                    <a:pt x="115" y="12"/>
                  </a:lnTo>
                  <a:lnTo>
                    <a:pt x="115" y="12"/>
                  </a:lnTo>
                  <a:lnTo>
                    <a:pt x="115" y="8"/>
                  </a:lnTo>
                  <a:lnTo>
                    <a:pt x="115" y="8"/>
                  </a:lnTo>
                  <a:lnTo>
                    <a:pt x="115" y="4"/>
                  </a:lnTo>
                  <a:lnTo>
                    <a:pt x="119" y="4"/>
                  </a:lnTo>
                  <a:lnTo>
                    <a:pt x="122" y="4"/>
                  </a:lnTo>
                  <a:lnTo>
                    <a:pt x="122" y="4"/>
                  </a:lnTo>
                  <a:lnTo>
                    <a:pt x="122" y="4"/>
                  </a:lnTo>
                  <a:lnTo>
                    <a:pt x="126" y="4"/>
                  </a:lnTo>
                  <a:lnTo>
                    <a:pt x="130" y="4"/>
                  </a:lnTo>
                  <a:lnTo>
                    <a:pt x="130" y="4"/>
                  </a:lnTo>
                  <a:lnTo>
                    <a:pt x="134" y="8"/>
                  </a:lnTo>
                  <a:lnTo>
                    <a:pt x="137" y="8"/>
                  </a:lnTo>
                  <a:lnTo>
                    <a:pt x="141" y="12"/>
                  </a:lnTo>
                  <a:lnTo>
                    <a:pt x="141" y="12"/>
                  </a:lnTo>
                  <a:lnTo>
                    <a:pt x="145" y="12"/>
                  </a:lnTo>
                  <a:lnTo>
                    <a:pt x="148" y="15"/>
                  </a:lnTo>
                  <a:lnTo>
                    <a:pt x="152" y="15"/>
                  </a:lnTo>
                  <a:lnTo>
                    <a:pt x="156" y="15"/>
                  </a:lnTo>
                  <a:lnTo>
                    <a:pt x="159" y="15"/>
                  </a:lnTo>
                  <a:lnTo>
                    <a:pt x="159" y="15"/>
                  </a:lnTo>
                  <a:lnTo>
                    <a:pt x="163" y="15"/>
                  </a:lnTo>
                  <a:lnTo>
                    <a:pt x="167" y="15"/>
                  </a:lnTo>
                  <a:lnTo>
                    <a:pt x="167" y="15"/>
                  </a:lnTo>
                  <a:lnTo>
                    <a:pt x="171" y="15"/>
                  </a:lnTo>
                  <a:lnTo>
                    <a:pt x="174" y="15"/>
                  </a:lnTo>
                  <a:lnTo>
                    <a:pt x="171" y="15"/>
                  </a:lnTo>
                  <a:lnTo>
                    <a:pt x="171" y="12"/>
                  </a:lnTo>
                  <a:lnTo>
                    <a:pt x="174" y="8"/>
                  </a:lnTo>
                  <a:lnTo>
                    <a:pt x="174" y="8"/>
                  </a:lnTo>
                  <a:lnTo>
                    <a:pt x="178" y="8"/>
                  </a:lnTo>
                  <a:lnTo>
                    <a:pt x="182" y="8"/>
                  </a:lnTo>
                  <a:lnTo>
                    <a:pt x="185" y="8"/>
                  </a:lnTo>
                  <a:lnTo>
                    <a:pt x="185" y="8"/>
                  </a:lnTo>
                  <a:lnTo>
                    <a:pt x="193" y="8"/>
                  </a:lnTo>
                  <a:lnTo>
                    <a:pt x="193" y="8"/>
                  </a:lnTo>
                  <a:lnTo>
                    <a:pt x="196" y="4"/>
                  </a:lnTo>
                  <a:lnTo>
                    <a:pt x="204" y="4"/>
                  </a:lnTo>
                  <a:lnTo>
                    <a:pt x="208" y="4"/>
                  </a:lnTo>
                  <a:lnTo>
                    <a:pt x="208" y="4"/>
                  </a:lnTo>
                  <a:lnTo>
                    <a:pt x="208" y="4"/>
                  </a:lnTo>
                  <a:lnTo>
                    <a:pt x="208" y="4"/>
                  </a:lnTo>
                  <a:lnTo>
                    <a:pt x="211" y="4"/>
                  </a:lnTo>
                  <a:lnTo>
                    <a:pt x="211" y="4"/>
                  </a:lnTo>
                  <a:lnTo>
                    <a:pt x="215" y="4"/>
                  </a:lnTo>
                  <a:lnTo>
                    <a:pt x="219" y="4"/>
                  </a:lnTo>
                  <a:lnTo>
                    <a:pt x="219" y="4"/>
                  </a:lnTo>
                  <a:lnTo>
                    <a:pt x="222" y="0"/>
                  </a:lnTo>
                  <a:lnTo>
                    <a:pt x="222" y="0"/>
                  </a:lnTo>
                  <a:lnTo>
                    <a:pt x="222" y="0"/>
                  </a:lnTo>
                  <a:lnTo>
                    <a:pt x="222" y="0"/>
                  </a:lnTo>
                  <a:lnTo>
                    <a:pt x="226" y="0"/>
                  </a:lnTo>
                  <a:lnTo>
                    <a:pt x="230" y="0"/>
                  </a:lnTo>
                  <a:lnTo>
                    <a:pt x="230" y="0"/>
                  </a:lnTo>
                  <a:lnTo>
                    <a:pt x="234" y="0"/>
                  </a:lnTo>
                  <a:lnTo>
                    <a:pt x="234" y="0"/>
                  </a:lnTo>
                  <a:lnTo>
                    <a:pt x="237" y="4"/>
                  </a:lnTo>
                  <a:lnTo>
                    <a:pt x="245" y="4"/>
                  </a:lnTo>
                  <a:lnTo>
                    <a:pt x="245" y="4"/>
                  </a:lnTo>
                  <a:lnTo>
                    <a:pt x="248" y="0"/>
                  </a:lnTo>
                  <a:lnTo>
                    <a:pt x="252" y="0"/>
                  </a:lnTo>
                  <a:lnTo>
                    <a:pt x="256" y="4"/>
                  </a:lnTo>
                  <a:lnTo>
                    <a:pt x="256" y="4"/>
                  </a:lnTo>
                  <a:lnTo>
                    <a:pt x="259" y="8"/>
                  </a:lnTo>
                  <a:lnTo>
                    <a:pt x="259" y="8"/>
                  </a:lnTo>
                  <a:lnTo>
                    <a:pt x="263" y="8"/>
                  </a:lnTo>
                  <a:lnTo>
                    <a:pt x="263" y="12"/>
                  </a:lnTo>
                  <a:lnTo>
                    <a:pt x="267" y="12"/>
                  </a:lnTo>
                  <a:lnTo>
                    <a:pt x="271" y="15"/>
                  </a:lnTo>
                  <a:lnTo>
                    <a:pt x="271" y="15"/>
                  </a:lnTo>
                  <a:lnTo>
                    <a:pt x="274" y="12"/>
                  </a:lnTo>
                  <a:lnTo>
                    <a:pt x="274" y="12"/>
                  </a:lnTo>
                  <a:lnTo>
                    <a:pt x="278" y="12"/>
                  </a:lnTo>
                  <a:lnTo>
                    <a:pt x="282" y="12"/>
                  </a:lnTo>
                  <a:lnTo>
                    <a:pt x="282" y="12"/>
                  </a:lnTo>
                  <a:lnTo>
                    <a:pt x="282" y="12"/>
                  </a:lnTo>
                  <a:lnTo>
                    <a:pt x="285" y="12"/>
                  </a:lnTo>
                  <a:lnTo>
                    <a:pt x="289" y="8"/>
                  </a:lnTo>
                  <a:lnTo>
                    <a:pt x="289" y="8"/>
                  </a:lnTo>
                  <a:lnTo>
                    <a:pt x="293" y="8"/>
                  </a:lnTo>
                  <a:lnTo>
                    <a:pt x="293" y="8"/>
                  </a:lnTo>
                  <a:lnTo>
                    <a:pt x="296" y="12"/>
                  </a:lnTo>
                  <a:lnTo>
                    <a:pt x="300" y="15"/>
                  </a:lnTo>
                  <a:lnTo>
                    <a:pt x="300" y="15"/>
                  </a:lnTo>
                  <a:lnTo>
                    <a:pt x="304" y="15"/>
                  </a:lnTo>
                  <a:lnTo>
                    <a:pt x="304" y="19"/>
                  </a:lnTo>
                  <a:lnTo>
                    <a:pt x="308" y="19"/>
                  </a:lnTo>
                  <a:lnTo>
                    <a:pt x="308" y="23"/>
                  </a:lnTo>
                  <a:lnTo>
                    <a:pt x="308" y="23"/>
                  </a:lnTo>
                  <a:lnTo>
                    <a:pt x="308" y="26"/>
                  </a:lnTo>
                  <a:lnTo>
                    <a:pt x="311" y="26"/>
                  </a:lnTo>
                  <a:lnTo>
                    <a:pt x="315" y="26"/>
                  </a:lnTo>
                  <a:lnTo>
                    <a:pt x="315" y="26"/>
                  </a:lnTo>
                  <a:lnTo>
                    <a:pt x="315" y="30"/>
                  </a:lnTo>
                  <a:lnTo>
                    <a:pt x="311" y="30"/>
                  </a:lnTo>
                  <a:lnTo>
                    <a:pt x="311" y="34"/>
                  </a:lnTo>
                  <a:lnTo>
                    <a:pt x="311" y="41"/>
                  </a:lnTo>
                  <a:lnTo>
                    <a:pt x="311" y="45"/>
                  </a:lnTo>
                  <a:lnTo>
                    <a:pt x="311" y="45"/>
                  </a:lnTo>
                  <a:lnTo>
                    <a:pt x="315" y="49"/>
                  </a:lnTo>
                  <a:lnTo>
                    <a:pt x="315" y="49"/>
                  </a:lnTo>
                  <a:lnTo>
                    <a:pt x="315" y="52"/>
                  </a:lnTo>
                  <a:lnTo>
                    <a:pt x="308" y="60"/>
                  </a:lnTo>
                  <a:lnTo>
                    <a:pt x="300" y="67"/>
                  </a:lnTo>
                  <a:lnTo>
                    <a:pt x="300" y="67"/>
                  </a:lnTo>
                  <a:lnTo>
                    <a:pt x="293" y="78"/>
                  </a:lnTo>
                  <a:lnTo>
                    <a:pt x="293" y="82"/>
                  </a:lnTo>
                  <a:lnTo>
                    <a:pt x="293" y="86"/>
                  </a:lnTo>
                  <a:lnTo>
                    <a:pt x="293" y="90"/>
                  </a:lnTo>
                  <a:lnTo>
                    <a:pt x="289" y="97"/>
                  </a:lnTo>
                  <a:lnTo>
                    <a:pt x="289" y="101"/>
                  </a:lnTo>
                  <a:lnTo>
                    <a:pt x="285" y="104"/>
                  </a:lnTo>
                  <a:lnTo>
                    <a:pt x="282" y="104"/>
                  </a:lnTo>
                  <a:lnTo>
                    <a:pt x="282" y="115"/>
                  </a:lnTo>
                  <a:lnTo>
                    <a:pt x="282" y="119"/>
                  </a:lnTo>
                  <a:lnTo>
                    <a:pt x="282" y="123"/>
                  </a:lnTo>
                  <a:lnTo>
                    <a:pt x="282" y="127"/>
                  </a:lnTo>
                  <a:lnTo>
                    <a:pt x="282" y="130"/>
                  </a:lnTo>
                  <a:lnTo>
                    <a:pt x="289" y="160"/>
                  </a:lnTo>
                  <a:lnTo>
                    <a:pt x="293" y="179"/>
                  </a:lnTo>
                  <a:lnTo>
                    <a:pt x="304" y="190"/>
                  </a:lnTo>
                  <a:lnTo>
                    <a:pt x="308" y="205"/>
                  </a:lnTo>
                  <a:lnTo>
                    <a:pt x="304" y="201"/>
                  </a:lnTo>
                  <a:lnTo>
                    <a:pt x="278" y="208"/>
                  </a:lnTo>
                  <a:lnTo>
                    <a:pt x="271" y="219"/>
                  </a:lnTo>
                  <a:lnTo>
                    <a:pt x="271" y="223"/>
                  </a:lnTo>
                  <a:lnTo>
                    <a:pt x="274" y="223"/>
                  </a:lnTo>
                  <a:lnTo>
                    <a:pt x="274" y="227"/>
                  </a:lnTo>
                  <a:lnTo>
                    <a:pt x="274" y="227"/>
                  </a:lnTo>
                  <a:lnTo>
                    <a:pt x="274" y="227"/>
                  </a:lnTo>
                  <a:lnTo>
                    <a:pt x="274" y="230"/>
                  </a:lnTo>
                  <a:lnTo>
                    <a:pt x="274" y="230"/>
                  </a:lnTo>
                  <a:lnTo>
                    <a:pt x="274" y="234"/>
                  </a:lnTo>
                  <a:lnTo>
                    <a:pt x="274" y="238"/>
                  </a:lnTo>
                  <a:lnTo>
                    <a:pt x="274" y="238"/>
                  </a:lnTo>
                  <a:lnTo>
                    <a:pt x="274" y="238"/>
                  </a:lnTo>
                  <a:lnTo>
                    <a:pt x="271" y="242"/>
                  </a:lnTo>
                  <a:lnTo>
                    <a:pt x="271" y="242"/>
                  </a:lnTo>
                  <a:lnTo>
                    <a:pt x="271" y="245"/>
                  </a:lnTo>
                  <a:lnTo>
                    <a:pt x="271" y="253"/>
                  </a:lnTo>
                  <a:lnTo>
                    <a:pt x="271" y="256"/>
                  </a:lnTo>
                  <a:lnTo>
                    <a:pt x="271" y="260"/>
                  </a:lnTo>
                  <a:lnTo>
                    <a:pt x="274" y="264"/>
                  </a:lnTo>
                  <a:lnTo>
                    <a:pt x="278" y="264"/>
                  </a:lnTo>
                  <a:lnTo>
                    <a:pt x="278" y="268"/>
                  </a:lnTo>
                  <a:lnTo>
                    <a:pt x="285" y="268"/>
                  </a:lnTo>
                  <a:lnTo>
                    <a:pt x="285" y="268"/>
                  </a:lnTo>
                  <a:lnTo>
                    <a:pt x="285" y="264"/>
                  </a:lnTo>
                  <a:lnTo>
                    <a:pt x="285" y="264"/>
                  </a:lnTo>
                  <a:lnTo>
                    <a:pt x="289" y="264"/>
                  </a:lnTo>
                  <a:lnTo>
                    <a:pt x="289" y="264"/>
                  </a:lnTo>
                  <a:lnTo>
                    <a:pt x="293" y="279"/>
                  </a:lnTo>
                  <a:lnTo>
                    <a:pt x="289" y="282"/>
                  </a:lnTo>
                  <a:lnTo>
                    <a:pt x="289" y="282"/>
                  </a:lnTo>
                  <a:lnTo>
                    <a:pt x="289" y="279"/>
                  </a:lnTo>
                  <a:lnTo>
                    <a:pt x="285" y="279"/>
                  </a:lnTo>
                  <a:lnTo>
                    <a:pt x="285" y="279"/>
                  </a:lnTo>
                  <a:lnTo>
                    <a:pt x="282" y="282"/>
                  </a:lnTo>
                  <a:lnTo>
                    <a:pt x="278" y="282"/>
                  </a:lnTo>
                  <a:lnTo>
                    <a:pt x="274" y="279"/>
                  </a:lnTo>
                  <a:lnTo>
                    <a:pt x="271" y="275"/>
                  </a:lnTo>
                  <a:lnTo>
                    <a:pt x="271" y="271"/>
                  </a:lnTo>
                  <a:lnTo>
                    <a:pt x="267" y="268"/>
                  </a:lnTo>
                  <a:lnTo>
                    <a:pt x="263" y="268"/>
                  </a:lnTo>
                  <a:lnTo>
                    <a:pt x="256" y="264"/>
                  </a:lnTo>
                  <a:lnTo>
                    <a:pt x="252" y="264"/>
                  </a:lnTo>
                  <a:lnTo>
                    <a:pt x="252" y="260"/>
                  </a:lnTo>
                  <a:lnTo>
                    <a:pt x="248" y="256"/>
                  </a:lnTo>
                  <a:lnTo>
                    <a:pt x="248" y="253"/>
                  </a:lnTo>
                  <a:lnTo>
                    <a:pt x="248" y="253"/>
                  </a:lnTo>
                  <a:lnTo>
                    <a:pt x="245" y="253"/>
                  </a:lnTo>
                  <a:lnTo>
                    <a:pt x="245" y="253"/>
                  </a:lnTo>
                  <a:lnTo>
                    <a:pt x="241" y="256"/>
                  </a:lnTo>
                  <a:lnTo>
                    <a:pt x="241" y="260"/>
                  </a:lnTo>
                  <a:lnTo>
                    <a:pt x="237" y="260"/>
                  </a:lnTo>
                  <a:lnTo>
                    <a:pt x="234" y="260"/>
                  </a:lnTo>
                  <a:lnTo>
                    <a:pt x="234" y="260"/>
                  </a:lnTo>
                  <a:lnTo>
                    <a:pt x="230" y="260"/>
                  </a:lnTo>
                  <a:lnTo>
                    <a:pt x="226" y="260"/>
                  </a:lnTo>
                  <a:lnTo>
                    <a:pt x="222" y="256"/>
                  </a:lnTo>
                  <a:lnTo>
                    <a:pt x="222" y="256"/>
                  </a:lnTo>
                  <a:lnTo>
                    <a:pt x="219" y="256"/>
                  </a:lnTo>
                  <a:lnTo>
                    <a:pt x="219" y="256"/>
                  </a:lnTo>
                  <a:lnTo>
                    <a:pt x="219" y="253"/>
                  </a:lnTo>
                  <a:lnTo>
                    <a:pt x="219" y="253"/>
                  </a:lnTo>
                  <a:lnTo>
                    <a:pt x="215" y="249"/>
                  </a:lnTo>
                  <a:lnTo>
                    <a:pt x="215" y="249"/>
                  </a:lnTo>
                  <a:lnTo>
                    <a:pt x="215" y="249"/>
                  </a:lnTo>
                  <a:lnTo>
                    <a:pt x="211" y="249"/>
                  </a:lnTo>
                  <a:lnTo>
                    <a:pt x="211" y="249"/>
                  </a:lnTo>
                  <a:lnTo>
                    <a:pt x="208" y="249"/>
                  </a:lnTo>
                  <a:lnTo>
                    <a:pt x="204" y="249"/>
                  </a:lnTo>
                  <a:lnTo>
                    <a:pt x="204" y="253"/>
                  </a:lnTo>
                  <a:lnTo>
                    <a:pt x="204" y="253"/>
                  </a:lnTo>
                  <a:lnTo>
                    <a:pt x="204" y="253"/>
                  </a:lnTo>
                  <a:lnTo>
                    <a:pt x="200" y="249"/>
                  </a:lnTo>
                  <a:lnTo>
                    <a:pt x="200" y="249"/>
                  </a:lnTo>
                  <a:lnTo>
                    <a:pt x="200" y="245"/>
                  </a:lnTo>
                  <a:lnTo>
                    <a:pt x="196" y="245"/>
                  </a:lnTo>
                  <a:lnTo>
                    <a:pt x="196" y="245"/>
                  </a:lnTo>
                  <a:lnTo>
                    <a:pt x="196" y="245"/>
                  </a:lnTo>
                  <a:lnTo>
                    <a:pt x="193" y="245"/>
                  </a:lnTo>
                  <a:lnTo>
                    <a:pt x="189" y="245"/>
                  </a:lnTo>
                  <a:lnTo>
                    <a:pt x="185" y="249"/>
                  </a:lnTo>
                  <a:lnTo>
                    <a:pt x="185" y="249"/>
                  </a:lnTo>
                  <a:lnTo>
                    <a:pt x="182" y="249"/>
                  </a:lnTo>
                  <a:lnTo>
                    <a:pt x="182" y="249"/>
                  </a:lnTo>
                  <a:lnTo>
                    <a:pt x="178" y="249"/>
                  </a:lnTo>
                  <a:lnTo>
                    <a:pt x="174" y="249"/>
                  </a:lnTo>
                  <a:lnTo>
                    <a:pt x="174" y="245"/>
                  </a:lnTo>
                  <a:lnTo>
                    <a:pt x="171" y="245"/>
                  </a:lnTo>
                  <a:lnTo>
                    <a:pt x="171" y="245"/>
                  </a:lnTo>
                  <a:lnTo>
                    <a:pt x="171" y="249"/>
                  </a:lnTo>
                  <a:lnTo>
                    <a:pt x="171" y="249"/>
                  </a:lnTo>
                  <a:lnTo>
                    <a:pt x="167" y="249"/>
                  </a:lnTo>
                  <a:lnTo>
                    <a:pt x="167" y="249"/>
                  </a:lnTo>
                  <a:lnTo>
                    <a:pt x="167" y="245"/>
                  </a:lnTo>
                  <a:lnTo>
                    <a:pt x="167" y="245"/>
                  </a:lnTo>
                  <a:lnTo>
                    <a:pt x="167" y="242"/>
                  </a:lnTo>
                  <a:lnTo>
                    <a:pt x="167" y="242"/>
                  </a:lnTo>
                  <a:lnTo>
                    <a:pt x="167" y="238"/>
                  </a:lnTo>
                  <a:lnTo>
                    <a:pt x="167" y="238"/>
                  </a:lnTo>
                  <a:lnTo>
                    <a:pt x="167" y="234"/>
                  </a:lnTo>
                  <a:lnTo>
                    <a:pt x="167" y="234"/>
                  </a:lnTo>
                  <a:lnTo>
                    <a:pt x="163" y="230"/>
                  </a:lnTo>
                  <a:lnTo>
                    <a:pt x="163" y="230"/>
                  </a:lnTo>
                  <a:lnTo>
                    <a:pt x="167" y="227"/>
                  </a:lnTo>
                  <a:lnTo>
                    <a:pt x="163" y="227"/>
                  </a:lnTo>
                  <a:lnTo>
                    <a:pt x="163" y="227"/>
                  </a:lnTo>
                  <a:lnTo>
                    <a:pt x="163" y="223"/>
                  </a:lnTo>
                  <a:lnTo>
                    <a:pt x="163" y="223"/>
                  </a:lnTo>
                  <a:lnTo>
                    <a:pt x="163" y="223"/>
                  </a:lnTo>
                  <a:lnTo>
                    <a:pt x="159" y="219"/>
                  </a:lnTo>
                  <a:lnTo>
                    <a:pt x="159" y="219"/>
                  </a:lnTo>
                  <a:lnTo>
                    <a:pt x="159" y="216"/>
                  </a:lnTo>
                  <a:lnTo>
                    <a:pt x="159" y="216"/>
                  </a:lnTo>
                  <a:lnTo>
                    <a:pt x="159" y="208"/>
                  </a:lnTo>
                  <a:lnTo>
                    <a:pt x="159" y="208"/>
                  </a:lnTo>
                  <a:lnTo>
                    <a:pt x="159" y="205"/>
                  </a:lnTo>
                  <a:lnTo>
                    <a:pt x="159" y="205"/>
                  </a:lnTo>
                  <a:lnTo>
                    <a:pt x="159" y="205"/>
                  </a:lnTo>
                  <a:lnTo>
                    <a:pt x="159" y="201"/>
                  </a:lnTo>
                  <a:lnTo>
                    <a:pt x="159" y="197"/>
                  </a:lnTo>
                  <a:lnTo>
                    <a:pt x="159" y="197"/>
                  </a:lnTo>
                  <a:lnTo>
                    <a:pt x="159" y="193"/>
                  </a:lnTo>
                  <a:lnTo>
                    <a:pt x="159" y="190"/>
                  </a:lnTo>
                  <a:lnTo>
                    <a:pt x="159" y="190"/>
                  </a:lnTo>
                  <a:lnTo>
                    <a:pt x="141" y="190"/>
                  </a:lnTo>
                  <a:lnTo>
                    <a:pt x="141" y="186"/>
                  </a:lnTo>
                  <a:lnTo>
                    <a:pt x="141" y="186"/>
                  </a:lnTo>
                  <a:lnTo>
                    <a:pt x="141" y="182"/>
                  </a:lnTo>
                  <a:lnTo>
                    <a:pt x="137" y="182"/>
                  </a:lnTo>
                  <a:lnTo>
                    <a:pt x="137" y="186"/>
                  </a:lnTo>
                  <a:lnTo>
                    <a:pt x="122" y="186"/>
                  </a:lnTo>
                  <a:lnTo>
                    <a:pt x="122" y="190"/>
                  </a:lnTo>
                  <a:lnTo>
                    <a:pt x="119" y="190"/>
                  </a:lnTo>
                  <a:lnTo>
                    <a:pt x="119" y="193"/>
                  </a:lnTo>
                  <a:lnTo>
                    <a:pt x="119" y="193"/>
                  </a:lnTo>
                  <a:lnTo>
                    <a:pt x="119" y="197"/>
                  </a:lnTo>
                  <a:lnTo>
                    <a:pt x="108" y="201"/>
                  </a:lnTo>
                  <a:lnTo>
                    <a:pt x="104" y="201"/>
                  </a:lnTo>
                  <a:lnTo>
                    <a:pt x="100" y="201"/>
                  </a:lnTo>
                  <a:lnTo>
                    <a:pt x="97" y="201"/>
                  </a:lnTo>
                  <a:lnTo>
                    <a:pt x="93" y="201"/>
                  </a:lnTo>
                  <a:lnTo>
                    <a:pt x="89" y="201"/>
                  </a:lnTo>
                  <a:lnTo>
                    <a:pt x="89" y="201"/>
                  </a:lnTo>
                  <a:lnTo>
                    <a:pt x="85" y="193"/>
                  </a:lnTo>
                  <a:lnTo>
                    <a:pt x="85" y="193"/>
                  </a:lnTo>
                  <a:lnTo>
                    <a:pt x="82" y="190"/>
                  </a:lnTo>
                  <a:lnTo>
                    <a:pt x="82" y="190"/>
                  </a:lnTo>
                  <a:lnTo>
                    <a:pt x="82" y="186"/>
                  </a:lnTo>
                  <a:lnTo>
                    <a:pt x="82" y="186"/>
                  </a:lnTo>
                  <a:lnTo>
                    <a:pt x="82" y="182"/>
                  </a:lnTo>
                  <a:lnTo>
                    <a:pt x="78" y="179"/>
                  </a:lnTo>
                  <a:lnTo>
                    <a:pt x="78" y="179"/>
                  </a:lnTo>
                  <a:lnTo>
                    <a:pt x="78" y="175"/>
                  </a:lnTo>
                  <a:lnTo>
                    <a:pt x="78" y="175"/>
                  </a:lnTo>
                  <a:lnTo>
                    <a:pt x="78" y="171"/>
                  </a:lnTo>
                  <a:lnTo>
                    <a:pt x="78" y="171"/>
                  </a:lnTo>
                  <a:lnTo>
                    <a:pt x="78" y="171"/>
                  </a:lnTo>
                  <a:lnTo>
                    <a:pt x="78" y="167"/>
                  </a:lnTo>
                  <a:lnTo>
                    <a:pt x="59" y="167"/>
                  </a:lnTo>
                  <a:lnTo>
                    <a:pt x="48" y="167"/>
                  </a:lnTo>
                  <a:lnTo>
                    <a:pt x="41" y="167"/>
                  </a:lnTo>
                  <a:lnTo>
                    <a:pt x="37" y="167"/>
                  </a:lnTo>
                  <a:lnTo>
                    <a:pt x="34" y="167"/>
                  </a:lnTo>
                  <a:lnTo>
                    <a:pt x="30" y="167"/>
                  </a:lnTo>
                  <a:lnTo>
                    <a:pt x="26" y="167"/>
                  </a:lnTo>
                  <a:lnTo>
                    <a:pt x="22" y="167"/>
                  </a:lnTo>
                  <a:lnTo>
                    <a:pt x="22" y="167"/>
                  </a:lnTo>
                  <a:lnTo>
                    <a:pt x="19" y="167"/>
                  </a:lnTo>
                  <a:lnTo>
                    <a:pt x="15" y="167"/>
                  </a:lnTo>
                  <a:lnTo>
                    <a:pt x="11" y="167"/>
                  </a:lnTo>
                  <a:lnTo>
                    <a:pt x="11" y="171"/>
                  </a:lnTo>
                  <a:lnTo>
                    <a:pt x="11" y="171"/>
                  </a:lnTo>
                  <a:lnTo>
                    <a:pt x="11" y="171"/>
                  </a:lnTo>
                  <a:lnTo>
                    <a:pt x="11" y="171"/>
                  </a:lnTo>
                  <a:lnTo>
                    <a:pt x="8" y="171"/>
                  </a:lnTo>
                  <a:lnTo>
                    <a:pt x="8" y="171"/>
                  </a:lnTo>
                  <a:lnTo>
                    <a:pt x="8" y="167"/>
                  </a:lnTo>
                  <a:lnTo>
                    <a:pt x="4" y="167"/>
                  </a:lnTo>
                  <a:lnTo>
                    <a:pt x="0" y="16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45" name="Freeform 142"/>
            <p:cNvSpPr/>
            <p:nvPr/>
          </p:nvSpPr>
          <p:spPr bwMode="auto">
            <a:xfrm>
              <a:off x="4983940" y="3357384"/>
              <a:ext cx="66905" cy="153109"/>
            </a:xfrm>
            <a:custGeom>
              <a:avLst/>
              <a:gdLst>
                <a:gd name="T0" fmla="*/ 4 w 52"/>
                <a:gd name="T1" fmla="*/ 0 h 119"/>
                <a:gd name="T2" fmla="*/ 7 w 52"/>
                <a:gd name="T3" fmla="*/ 4 h 119"/>
                <a:gd name="T4" fmla="*/ 11 w 52"/>
                <a:gd name="T5" fmla="*/ 4 h 119"/>
                <a:gd name="T6" fmla="*/ 15 w 52"/>
                <a:gd name="T7" fmla="*/ 4 h 119"/>
                <a:gd name="T8" fmla="*/ 15 w 52"/>
                <a:gd name="T9" fmla="*/ 4 h 119"/>
                <a:gd name="T10" fmla="*/ 18 w 52"/>
                <a:gd name="T11" fmla="*/ 8 h 119"/>
                <a:gd name="T12" fmla="*/ 26 w 52"/>
                <a:gd name="T13" fmla="*/ 15 h 119"/>
                <a:gd name="T14" fmla="*/ 26 w 52"/>
                <a:gd name="T15" fmla="*/ 45 h 119"/>
                <a:gd name="T16" fmla="*/ 26 w 52"/>
                <a:gd name="T17" fmla="*/ 60 h 119"/>
                <a:gd name="T18" fmla="*/ 33 w 52"/>
                <a:gd name="T19" fmla="*/ 63 h 119"/>
                <a:gd name="T20" fmla="*/ 37 w 52"/>
                <a:gd name="T21" fmla="*/ 67 h 119"/>
                <a:gd name="T22" fmla="*/ 44 w 52"/>
                <a:gd name="T23" fmla="*/ 75 h 119"/>
                <a:gd name="T24" fmla="*/ 48 w 52"/>
                <a:gd name="T25" fmla="*/ 82 h 119"/>
                <a:gd name="T26" fmla="*/ 52 w 52"/>
                <a:gd name="T27" fmla="*/ 86 h 119"/>
                <a:gd name="T28" fmla="*/ 48 w 52"/>
                <a:gd name="T29" fmla="*/ 89 h 119"/>
                <a:gd name="T30" fmla="*/ 44 w 52"/>
                <a:gd name="T31" fmla="*/ 89 h 119"/>
                <a:gd name="T32" fmla="*/ 44 w 52"/>
                <a:gd name="T33" fmla="*/ 93 h 119"/>
                <a:gd name="T34" fmla="*/ 48 w 52"/>
                <a:gd name="T35" fmla="*/ 100 h 119"/>
                <a:gd name="T36" fmla="*/ 44 w 52"/>
                <a:gd name="T37" fmla="*/ 104 h 119"/>
                <a:gd name="T38" fmla="*/ 41 w 52"/>
                <a:gd name="T39" fmla="*/ 108 h 119"/>
                <a:gd name="T40" fmla="*/ 37 w 52"/>
                <a:gd name="T41" fmla="*/ 115 h 119"/>
                <a:gd name="T42" fmla="*/ 37 w 52"/>
                <a:gd name="T43" fmla="*/ 119 h 119"/>
                <a:gd name="T44" fmla="*/ 33 w 52"/>
                <a:gd name="T45" fmla="*/ 119 h 119"/>
                <a:gd name="T46" fmla="*/ 33 w 52"/>
                <a:gd name="T47" fmla="*/ 115 h 119"/>
                <a:gd name="T48" fmla="*/ 30 w 52"/>
                <a:gd name="T49" fmla="*/ 112 h 119"/>
                <a:gd name="T50" fmla="*/ 22 w 52"/>
                <a:gd name="T51" fmla="*/ 108 h 119"/>
                <a:gd name="T52" fmla="*/ 22 w 52"/>
                <a:gd name="T53" fmla="*/ 100 h 119"/>
                <a:gd name="T54" fmla="*/ 22 w 52"/>
                <a:gd name="T55" fmla="*/ 97 h 119"/>
                <a:gd name="T56" fmla="*/ 26 w 52"/>
                <a:gd name="T57" fmla="*/ 89 h 119"/>
                <a:gd name="T58" fmla="*/ 30 w 52"/>
                <a:gd name="T59" fmla="*/ 82 h 119"/>
                <a:gd name="T60" fmla="*/ 22 w 52"/>
                <a:gd name="T61" fmla="*/ 78 h 119"/>
                <a:gd name="T62" fmla="*/ 18 w 52"/>
                <a:gd name="T63" fmla="*/ 78 h 119"/>
                <a:gd name="T64" fmla="*/ 15 w 52"/>
                <a:gd name="T65" fmla="*/ 78 h 119"/>
                <a:gd name="T66" fmla="*/ 11 w 52"/>
                <a:gd name="T67" fmla="*/ 78 h 119"/>
                <a:gd name="T68" fmla="*/ 7 w 52"/>
                <a:gd name="T69" fmla="*/ 75 h 119"/>
                <a:gd name="T70" fmla="*/ 4 w 52"/>
                <a:gd name="T71" fmla="*/ 75 h 119"/>
                <a:gd name="T72" fmla="*/ 0 w 52"/>
                <a:gd name="T73" fmla="*/ 67 h 119"/>
                <a:gd name="T74" fmla="*/ 0 w 52"/>
                <a:gd name="T75" fmla="*/ 63 h 119"/>
                <a:gd name="T76" fmla="*/ 4 w 52"/>
                <a:gd name="T77" fmla="*/ 60 h 119"/>
                <a:gd name="T78" fmla="*/ 4 w 52"/>
                <a:gd name="T79" fmla="*/ 56 h 119"/>
                <a:gd name="T80" fmla="*/ 4 w 52"/>
                <a:gd name="T81" fmla="*/ 56 h 119"/>
                <a:gd name="T82" fmla="*/ 7 w 52"/>
                <a:gd name="T83" fmla="*/ 52 h 119"/>
                <a:gd name="T84" fmla="*/ 11 w 52"/>
                <a:gd name="T85" fmla="*/ 49 h 119"/>
                <a:gd name="T86" fmla="*/ 11 w 52"/>
                <a:gd name="T87" fmla="*/ 49 h 119"/>
                <a:gd name="T88" fmla="*/ 11 w 52"/>
                <a:gd name="T89" fmla="*/ 45 h 119"/>
                <a:gd name="T90" fmla="*/ 11 w 52"/>
                <a:gd name="T91" fmla="*/ 41 h 119"/>
                <a:gd name="T92" fmla="*/ 7 w 52"/>
                <a:gd name="T93" fmla="*/ 37 h 119"/>
                <a:gd name="T94" fmla="*/ 11 w 52"/>
                <a:gd name="T95" fmla="*/ 34 h 119"/>
                <a:gd name="T96" fmla="*/ 7 w 52"/>
                <a:gd name="T97" fmla="*/ 30 h 119"/>
                <a:gd name="T98" fmla="*/ 11 w 52"/>
                <a:gd name="T99" fmla="*/ 23 h 119"/>
                <a:gd name="T100" fmla="*/ 15 w 52"/>
                <a:gd name="T101" fmla="*/ 23 h 119"/>
                <a:gd name="T102" fmla="*/ 11 w 52"/>
                <a:gd name="T103" fmla="*/ 15 h 119"/>
                <a:gd name="T104" fmla="*/ 7 w 52"/>
                <a:gd name="T105" fmla="*/ 11 h 119"/>
                <a:gd name="T106" fmla="*/ 11 w 52"/>
                <a:gd name="T107" fmla="*/ 8 h 119"/>
                <a:gd name="T108" fmla="*/ 7 w 52"/>
                <a:gd name="T109" fmla="*/ 8 h 119"/>
                <a:gd name="T110" fmla="*/ 4 w 52"/>
                <a:gd name="T111" fmla="*/ 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 h="119">
                  <a:moveTo>
                    <a:pt x="4" y="0"/>
                  </a:moveTo>
                  <a:lnTo>
                    <a:pt x="4" y="0"/>
                  </a:lnTo>
                  <a:lnTo>
                    <a:pt x="7" y="0"/>
                  </a:lnTo>
                  <a:lnTo>
                    <a:pt x="7" y="4"/>
                  </a:lnTo>
                  <a:lnTo>
                    <a:pt x="11" y="4"/>
                  </a:lnTo>
                  <a:lnTo>
                    <a:pt x="11" y="4"/>
                  </a:lnTo>
                  <a:lnTo>
                    <a:pt x="11" y="4"/>
                  </a:lnTo>
                  <a:lnTo>
                    <a:pt x="15" y="4"/>
                  </a:lnTo>
                  <a:lnTo>
                    <a:pt x="15" y="4"/>
                  </a:lnTo>
                  <a:lnTo>
                    <a:pt x="15" y="4"/>
                  </a:lnTo>
                  <a:lnTo>
                    <a:pt x="15" y="4"/>
                  </a:lnTo>
                  <a:lnTo>
                    <a:pt x="18" y="8"/>
                  </a:lnTo>
                  <a:lnTo>
                    <a:pt x="18" y="8"/>
                  </a:lnTo>
                  <a:lnTo>
                    <a:pt x="26" y="15"/>
                  </a:lnTo>
                  <a:lnTo>
                    <a:pt x="26" y="19"/>
                  </a:lnTo>
                  <a:lnTo>
                    <a:pt x="26" y="45"/>
                  </a:lnTo>
                  <a:lnTo>
                    <a:pt x="26" y="49"/>
                  </a:lnTo>
                  <a:lnTo>
                    <a:pt x="26" y="60"/>
                  </a:lnTo>
                  <a:lnTo>
                    <a:pt x="33" y="63"/>
                  </a:lnTo>
                  <a:lnTo>
                    <a:pt x="33" y="63"/>
                  </a:lnTo>
                  <a:lnTo>
                    <a:pt x="37" y="67"/>
                  </a:lnTo>
                  <a:lnTo>
                    <a:pt x="37" y="67"/>
                  </a:lnTo>
                  <a:lnTo>
                    <a:pt x="44" y="71"/>
                  </a:lnTo>
                  <a:lnTo>
                    <a:pt x="44" y="75"/>
                  </a:lnTo>
                  <a:lnTo>
                    <a:pt x="48" y="78"/>
                  </a:lnTo>
                  <a:lnTo>
                    <a:pt x="48" y="82"/>
                  </a:lnTo>
                  <a:lnTo>
                    <a:pt x="52" y="86"/>
                  </a:lnTo>
                  <a:lnTo>
                    <a:pt x="52" y="86"/>
                  </a:lnTo>
                  <a:lnTo>
                    <a:pt x="48" y="86"/>
                  </a:lnTo>
                  <a:lnTo>
                    <a:pt x="48" y="89"/>
                  </a:lnTo>
                  <a:lnTo>
                    <a:pt x="48" y="89"/>
                  </a:lnTo>
                  <a:lnTo>
                    <a:pt x="44" y="89"/>
                  </a:lnTo>
                  <a:lnTo>
                    <a:pt x="48" y="89"/>
                  </a:lnTo>
                  <a:lnTo>
                    <a:pt x="44" y="93"/>
                  </a:lnTo>
                  <a:lnTo>
                    <a:pt x="48" y="93"/>
                  </a:lnTo>
                  <a:lnTo>
                    <a:pt x="48" y="100"/>
                  </a:lnTo>
                  <a:lnTo>
                    <a:pt x="48" y="100"/>
                  </a:lnTo>
                  <a:lnTo>
                    <a:pt x="44" y="104"/>
                  </a:lnTo>
                  <a:lnTo>
                    <a:pt x="41" y="104"/>
                  </a:lnTo>
                  <a:lnTo>
                    <a:pt x="41" y="108"/>
                  </a:lnTo>
                  <a:lnTo>
                    <a:pt x="41" y="112"/>
                  </a:lnTo>
                  <a:lnTo>
                    <a:pt x="37" y="115"/>
                  </a:lnTo>
                  <a:lnTo>
                    <a:pt x="37" y="119"/>
                  </a:lnTo>
                  <a:lnTo>
                    <a:pt x="37" y="119"/>
                  </a:lnTo>
                  <a:lnTo>
                    <a:pt x="33" y="119"/>
                  </a:lnTo>
                  <a:lnTo>
                    <a:pt x="33" y="119"/>
                  </a:lnTo>
                  <a:lnTo>
                    <a:pt x="33" y="115"/>
                  </a:lnTo>
                  <a:lnTo>
                    <a:pt x="33" y="115"/>
                  </a:lnTo>
                  <a:lnTo>
                    <a:pt x="30" y="112"/>
                  </a:lnTo>
                  <a:lnTo>
                    <a:pt x="30" y="112"/>
                  </a:lnTo>
                  <a:lnTo>
                    <a:pt x="26" y="108"/>
                  </a:lnTo>
                  <a:lnTo>
                    <a:pt x="22" y="108"/>
                  </a:lnTo>
                  <a:lnTo>
                    <a:pt x="22" y="104"/>
                  </a:lnTo>
                  <a:lnTo>
                    <a:pt x="22" y="100"/>
                  </a:lnTo>
                  <a:lnTo>
                    <a:pt x="22" y="97"/>
                  </a:lnTo>
                  <a:lnTo>
                    <a:pt x="22" y="97"/>
                  </a:lnTo>
                  <a:lnTo>
                    <a:pt x="22" y="93"/>
                  </a:lnTo>
                  <a:lnTo>
                    <a:pt x="26" y="89"/>
                  </a:lnTo>
                  <a:lnTo>
                    <a:pt x="30" y="86"/>
                  </a:lnTo>
                  <a:lnTo>
                    <a:pt x="30" y="82"/>
                  </a:lnTo>
                  <a:lnTo>
                    <a:pt x="26" y="78"/>
                  </a:lnTo>
                  <a:lnTo>
                    <a:pt x="22" y="78"/>
                  </a:lnTo>
                  <a:lnTo>
                    <a:pt x="18" y="78"/>
                  </a:lnTo>
                  <a:lnTo>
                    <a:pt x="18" y="78"/>
                  </a:lnTo>
                  <a:lnTo>
                    <a:pt x="15" y="78"/>
                  </a:lnTo>
                  <a:lnTo>
                    <a:pt x="15" y="78"/>
                  </a:lnTo>
                  <a:lnTo>
                    <a:pt x="11" y="78"/>
                  </a:lnTo>
                  <a:lnTo>
                    <a:pt x="11" y="78"/>
                  </a:lnTo>
                  <a:lnTo>
                    <a:pt x="11" y="75"/>
                  </a:lnTo>
                  <a:lnTo>
                    <a:pt x="7" y="75"/>
                  </a:lnTo>
                  <a:lnTo>
                    <a:pt x="7" y="71"/>
                  </a:lnTo>
                  <a:lnTo>
                    <a:pt x="4" y="75"/>
                  </a:lnTo>
                  <a:lnTo>
                    <a:pt x="4" y="71"/>
                  </a:lnTo>
                  <a:lnTo>
                    <a:pt x="0" y="67"/>
                  </a:lnTo>
                  <a:lnTo>
                    <a:pt x="0" y="67"/>
                  </a:lnTo>
                  <a:lnTo>
                    <a:pt x="0" y="63"/>
                  </a:lnTo>
                  <a:lnTo>
                    <a:pt x="0" y="63"/>
                  </a:lnTo>
                  <a:lnTo>
                    <a:pt x="4" y="60"/>
                  </a:lnTo>
                  <a:lnTo>
                    <a:pt x="4" y="60"/>
                  </a:lnTo>
                  <a:lnTo>
                    <a:pt x="4" y="56"/>
                  </a:lnTo>
                  <a:lnTo>
                    <a:pt x="4" y="56"/>
                  </a:lnTo>
                  <a:lnTo>
                    <a:pt x="4" y="56"/>
                  </a:lnTo>
                  <a:lnTo>
                    <a:pt x="4" y="52"/>
                  </a:lnTo>
                  <a:lnTo>
                    <a:pt x="7" y="52"/>
                  </a:lnTo>
                  <a:lnTo>
                    <a:pt x="11" y="49"/>
                  </a:lnTo>
                  <a:lnTo>
                    <a:pt x="11" y="49"/>
                  </a:lnTo>
                  <a:lnTo>
                    <a:pt x="11" y="49"/>
                  </a:lnTo>
                  <a:lnTo>
                    <a:pt x="11" y="49"/>
                  </a:lnTo>
                  <a:lnTo>
                    <a:pt x="11" y="45"/>
                  </a:lnTo>
                  <a:lnTo>
                    <a:pt x="11" y="45"/>
                  </a:lnTo>
                  <a:lnTo>
                    <a:pt x="7" y="41"/>
                  </a:lnTo>
                  <a:lnTo>
                    <a:pt x="11" y="41"/>
                  </a:lnTo>
                  <a:lnTo>
                    <a:pt x="11" y="41"/>
                  </a:lnTo>
                  <a:lnTo>
                    <a:pt x="7" y="37"/>
                  </a:lnTo>
                  <a:lnTo>
                    <a:pt x="11" y="37"/>
                  </a:lnTo>
                  <a:lnTo>
                    <a:pt x="11" y="34"/>
                  </a:lnTo>
                  <a:lnTo>
                    <a:pt x="11" y="34"/>
                  </a:lnTo>
                  <a:lnTo>
                    <a:pt x="7" y="30"/>
                  </a:lnTo>
                  <a:lnTo>
                    <a:pt x="7" y="26"/>
                  </a:lnTo>
                  <a:lnTo>
                    <a:pt x="11" y="23"/>
                  </a:lnTo>
                  <a:lnTo>
                    <a:pt x="11" y="23"/>
                  </a:lnTo>
                  <a:lnTo>
                    <a:pt x="15" y="23"/>
                  </a:lnTo>
                  <a:lnTo>
                    <a:pt x="15" y="19"/>
                  </a:lnTo>
                  <a:lnTo>
                    <a:pt x="11" y="15"/>
                  </a:lnTo>
                  <a:lnTo>
                    <a:pt x="11" y="15"/>
                  </a:lnTo>
                  <a:lnTo>
                    <a:pt x="7" y="11"/>
                  </a:lnTo>
                  <a:lnTo>
                    <a:pt x="11" y="8"/>
                  </a:lnTo>
                  <a:lnTo>
                    <a:pt x="11" y="8"/>
                  </a:lnTo>
                  <a:lnTo>
                    <a:pt x="7" y="8"/>
                  </a:lnTo>
                  <a:lnTo>
                    <a:pt x="7" y="8"/>
                  </a:lnTo>
                  <a:lnTo>
                    <a:pt x="7" y="4"/>
                  </a:lnTo>
                  <a:lnTo>
                    <a:pt x="4" y="4"/>
                  </a:lnTo>
                  <a:lnTo>
                    <a:pt x="4"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46" name="Freeform 143"/>
            <p:cNvSpPr/>
            <p:nvPr/>
          </p:nvSpPr>
          <p:spPr bwMode="auto">
            <a:xfrm>
              <a:off x="4749773" y="3334224"/>
              <a:ext cx="253467" cy="195568"/>
            </a:xfrm>
            <a:custGeom>
              <a:avLst/>
              <a:gdLst>
                <a:gd name="T0" fmla="*/ 41 w 197"/>
                <a:gd name="T1" fmla="*/ 48 h 152"/>
                <a:gd name="T2" fmla="*/ 45 w 197"/>
                <a:gd name="T3" fmla="*/ 52 h 152"/>
                <a:gd name="T4" fmla="*/ 52 w 197"/>
                <a:gd name="T5" fmla="*/ 48 h 152"/>
                <a:gd name="T6" fmla="*/ 60 w 197"/>
                <a:gd name="T7" fmla="*/ 52 h 152"/>
                <a:gd name="T8" fmla="*/ 63 w 197"/>
                <a:gd name="T9" fmla="*/ 55 h 152"/>
                <a:gd name="T10" fmla="*/ 75 w 197"/>
                <a:gd name="T11" fmla="*/ 59 h 152"/>
                <a:gd name="T12" fmla="*/ 82 w 197"/>
                <a:gd name="T13" fmla="*/ 55 h 152"/>
                <a:gd name="T14" fmla="*/ 89 w 197"/>
                <a:gd name="T15" fmla="*/ 52 h 152"/>
                <a:gd name="T16" fmla="*/ 97 w 197"/>
                <a:gd name="T17" fmla="*/ 63 h 152"/>
                <a:gd name="T18" fmla="*/ 112 w 197"/>
                <a:gd name="T19" fmla="*/ 74 h 152"/>
                <a:gd name="T20" fmla="*/ 126 w 197"/>
                <a:gd name="T21" fmla="*/ 78 h 152"/>
                <a:gd name="T22" fmla="*/ 130 w 197"/>
                <a:gd name="T23" fmla="*/ 81 h 152"/>
                <a:gd name="T24" fmla="*/ 126 w 197"/>
                <a:gd name="T25" fmla="*/ 63 h 152"/>
                <a:gd name="T26" fmla="*/ 119 w 197"/>
                <a:gd name="T27" fmla="*/ 67 h 152"/>
                <a:gd name="T28" fmla="*/ 112 w 197"/>
                <a:gd name="T29" fmla="*/ 55 h 152"/>
                <a:gd name="T30" fmla="*/ 112 w 197"/>
                <a:gd name="T31" fmla="*/ 41 h 152"/>
                <a:gd name="T32" fmla="*/ 115 w 197"/>
                <a:gd name="T33" fmla="*/ 33 h 152"/>
                <a:gd name="T34" fmla="*/ 115 w 197"/>
                <a:gd name="T35" fmla="*/ 26 h 152"/>
                <a:gd name="T36" fmla="*/ 112 w 197"/>
                <a:gd name="T37" fmla="*/ 18 h 152"/>
                <a:gd name="T38" fmla="*/ 156 w 197"/>
                <a:gd name="T39" fmla="*/ 4 h 152"/>
                <a:gd name="T40" fmla="*/ 163 w 197"/>
                <a:gd name="T41" fmla="*/ 7 h 152"/>
                <a:gd name="T42" fmla="*/ 178 w 197"/>
                <a:gd name="T43" fmla="*/ 11 h 152"/>
                <a:gd name="T44" fmla="*/ 186 w 197"/>
                <a:gd name="T45" fmla="*/ 18 h 152"/>
                <a:gd name="T46" fmla="*/ 189 w 197"/>
                <a:gd name="T47" fmla="*/ 26 h 152"/>
                <a:gd name="T48" fmla="*/ 189 w 197"/>
                <a:gd name="T49" fmla="*/ 29 h 152"/>
                <a:gd name="T50" fmla="*/ 197 w 197"/>
                <a:gd name="T51" fmla="*/ 41 h 152"/>
                <a:gd name="T52" fmla="*/ 189 w 197"/>
                <a:gd name="T53" fmla="*/ 48 h 152"/>
                <a:gd name="T54" fmla="*/ 189 w 197"/>
                <a:gd name="T55" fmla="*/ 55 h 152"/>
                <a:gd name="T56" fmla="*/ 193 w 197"/>
                <a:gd name="T57" fmla="*/ 63 h 152"/>
                <a:gd name="T58" fmla="*/ 193 w 197"/>
                <a:gd name="T59" fmla="*/ 67 h 152"/>
                <a:gd name="T60" fmla="*/ 186 w 197"/>
                <a:gd name="T61" fmla="*/ 74 h 152"/>
                <a:gd name="T62" fmla="*/ 186 w 197"/>
                <a:gd name="T63" fmla="*/ 78 h 152"/>
                <a:gd name="T64" fmla="*/ 182 w 197"/>
                <a:gd name="T65" fmla="*/ 85 h 152"/>
                <a:gd name="T66" fmla="*/ 182 w 197"/>
                <a:gd name="T67" fmla="*/ 93 h 152"/>
                <a:gd name="T68" fmla="*/ 149 w 197"/>
                <a:gd name="T69" fmla="*/ 104 h 152"/>
                <a:gd name="T70" fmla="*/ 141 w 197"/>
                <a:gd name="T71" fmla="*/ 115 h 152"/>
                <a:gd name="T72" fmla="*/ 134 w 197"/>
                <a:gd name="T73" fmla="*/ 115 h 152"/>
                <a:gd name="T74" fmla="*/ 123 w 197"/>
                <a:gd name="T75" fmla="*/ 115 h 152"/>
                <a:gd name="T76" fmla="*/ 115 w 197"/>
                <a:gd name="T77" fmla="*/ 122 h 152"/>
                <a:gd name="T78" fmla="*/ 112 w 197"/>
                <a:gd name="T79" fmla="*/ 126 h 152"/>
                <a:gd name="T80" fmla="*/ 86 w 197"/>
                <a:gd name="T81" fmla="*/ 148 h 152"/>
                <a:gd name="T82" fmla="*/ 75 w 197"/>
                <a:gd name="T83" fmla="*/ 148 h 152"/>
                <a:gd name="T84" fmla="*/ 67 w 197"/>
                <a:gd name="T85" fmla="*/ 148 h 152"/>
                <a:gd name="T86" fmla="*/ 60 w 197"/>
                <a:gd name="T87" fmla="*/ 148 h 152"/>
                <a:gd name="T88" fmla="*/ 49 w 197"/>
                <a:gd name="T89" fmla="*/ 144 h 152"/>
                <a:gd name="T90" fmla="*/ 45 w 197"/>
                <a:gd name="T91" fmla="*/ 141 h 152"/>
                <a:gd name="T92" fmla="*/ 23 w 197"/>
                <a:gd name="T93" fmla="*/ 144 h 152"/>
                <a:gd name="T94" fmla="*/ 15 w 197"/>
                <a:gd name="T95" fmla="*/ 137 h 152"/>
                <a:gd name="T96" fmla="*/ 8 w 197"/>
                <a:gd name="T97" fmla="*/ 130 h 152"/>
                <a:gd name="T98" fmla="*/ 0 w 197"/>
                <a:gd name="T99" fmla="*/ 122 h 152"/>
                <a:gd name="T100" fmla="*/ 37 w 197"/>
                <a:gd name="T101" fmla="*/ 70 h 152"/>
                <a:gd name="T102" fmla="*/ 37 w 197"/>
                <a:gd name="T103" fmla="*/ 59 h 152"/>
                <a:gd name="T104" fmla="*/ 37 w 197"/>
                <a:gd name="T105" fmla="*/ 4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7" h="152">
                  <a:moveTo>
                    <a:pt x="37" y="44"/>
                  </a:moveTo>
                  <a:lnTo>
                    <a:pt x="37" y="44"/>
                  </a:lnTo>
                  <a:lnTo>
                    <a:pt x="41" y="44"/>
                  </a:lnTo>
                  <a:lnTo>
                    <a:pt x="41" y="48"/>
                  </a:lnTo>
                  <a:lnTo>
                    <a:pt x="41" y="48"/>
                  </a:lnTo>
                  <a:lnTo>
                    <a:pt x="45" y="52"/>
                  </a:lnTo>
                  <a:lnTo>
                    <a:pt x="45" y="52"/>
                  </a:lnTo>
                  <a:lnTo>
                    <a:pt x="45" y="52"/>
                  </a:lnTo>
                  <a:lnTo>
                    <a:pt x="45" y="48"/>
                  </a:lnTo>
                  <a:lnTo>
                    <a:pt x="49" y="48"/>
                  </a:lnTo>
                  <a:lnTo>
                    <a:pt x="52" y="48"/>
                  </a:lnTo>
                  <a:lnTo>
                    <a:pt x="52" y="48"/>
                  </a:lnTo>
                  <a:lnTo>
                    <a:pt x="56" y="48"/>
                  </a:lnTo>
                  <a:lnTo>
                    <a:pt x="56" y="48"/>
                  </a:lnTo>
                  <a:lnTo>
                    <a:pt x="56" y="48"/>
                  </a:lnTo>
                  <a:lnTo>
                    <a:pt x="60" y="52"/>
                  </a:lnTo>
                  <a:lnTo>
                    <a:pt x="60" y="52"/>
                  </a:lnTo>
                  <a:lnTo>
                    <a:pt x="60" y="55"/>
                  </a:lnTo>
                  <a:lnTo>
                    <a:pt x="60" y="55"/>
                  </a:lnTo>
                  <a:lnTo>
                    <a:pt x="63" y="55"/>
                  </a:lnTo>
                  <a:lnTo>
                    <a:pt x="63" y="55"/>
                  </a:lnTo>
                  <a:lnTo>
                    <a:pt x="67" y="59"/>
                  </a:lnTo>
                  <a:lnTo>
                    <a:pt x="71" y="59"/>
                  </a:lnTo>
                  <a:lnTo>
                    <a:pt x="75" y="59"/>
                  </a:lnTo>
                  <a:lnTo>
                    <a:pt x="75" y="59"/>
                  </a:lnTo>
                  <a:lnTo>
                    <a:pt x="78" y="59"/>
                  </a:lnTo>
                  <a:lnTo>
                    <a:pt x="82" y="59"/>
                  </a:lnTo>
                  <a:lnTo>
                    <a:pt x="82" y="55"/>
                  </a:lnTo>
                  <a:lnTo>
                    <a:pt x="86" y="52"/>
                  </a:lnTo>
                  <a:lnTo>
                    <a:pt x="86" y="52"/>
                  </a:lnTo>
                  <a:lnTo>
                    <a:pt x="89" y="52"/>
                  </a:lnTo>
                  <a:lnTo>
                    <a:pt x="89" y="52"/>
                  </a:lnTo>
                  <a:lnTo>
                    <a:pt x="89" y="55"/>
                  </a:lnTo>
                  <a:lnTo>
                    <a:pt x="93" y="59"/>
                  </a:lnTo>
                  <a:lnTo>
                    <a:pt x="93" y="63"/>
                  </a:lnTo>
                  <a:lnTo>
                    <a:pt x="97" y="63"/>
                  </a:lnTo>
                  <a:lnTo>
                    <a:pt x="104" y="67"/>
                  </a:lnTo>
                  <a:lnTo>
                    <a:pt x="108" y="67"/>
                  </a:lnTo>
                  <a:lnTo>
                    <a:pt x="112" y="70"/>
                  </a:lnTo>
                  <a:lnTo>
                    <a:pt x="112" y="74"/>
                  </a:lnTo>
                  <a:lnTo>
                    <a:pt x="115" y="78"/>
                  </a:lnTo>
                  <a:lnTo>
                    <a:pt x="119" y="81"/>
                  </a:lnTo>
                  <a:lnTo>
                    <a:pt x="123" y="81"/>
                  </a:lnTo>
                  <a:lnTo>
                    <a:pt x="126" y="78"/>
                  </a:lnTo>
                  <a:lnTo>
                    <a:pt x="126" y="78"/>
                  </a:lnTo>
                  <a:lnTo>
                    <a:pt x="130" y="78"/>
                  </a:lnTo>
                  <a:lnTo>
                    <a:pt x="130" y="81"/>
                  </a:lnTo>
                  <a:lnTo>
                    <a:pt x="130" y="81"/>
                  </a:lnTo>
                  <a:lnTo>
                    <a:pt x="134" y="78"/>
                  </a:lnTo>
                  <a:lnTo>
                    <a:pt x="130" y="63"/>
                  </a:lnTo>
                  <a:lnTo>
                    <a:pt x="130" y="63"/>
                  </a:lnTo>
                  <a:lnTo>
                    <a:pt x="126" y="63"/>
                  </a:lnTo>
                  <a:lnTo>
                    <a:pt x="126" y="63"/>
                  </a:lnTo>
                  <a:lnTo>
                    <a:pt x="126" y="67"/>
                  </a:lnTo>
                  <a:lnTo>
                    <a:pt x="126" y="67"/>
                  </a:lnTo>
                  <a:lnTo>
                    <a:pt x="119" y="67"/>
                  </a:lnTo>
                  <a:lnTo>
                    <a:pt x="119" y="63"/>
                  </a:lnTo>
                  <a:lnTo>
                    <a:pt x="115" y="63"/>
                  </a:lnTo>
                  <a:lnTo>
                    <a:pt x="112" y="59"/>
                  </a:lnTo>
                  <a:lnTo>
                    <a:pt x="112" y="55"/>
                  </a:lnTo>
                  <a:lnTo>
                    <a:pt x="112" y="52"/>
                  </a:lnTo>
                  <a:lnTo>
                    <a:pt x="112" y="44"/>
                  </a:lnTo>
                  <a:lnTo>
                    <a:pt x="112" y="41"/>
                  </a:lnTo>
                  <a:lnTo>
                    <a:pt x="112" y="41"/>
                  </a:lnTo>
                  <a:lnTo>
                    <a:pt x="115" y="37"/>
                  </a:lnTo>
                  <a:lnTo>
                    <a:pt x="115" y="37"/>
                  </a:lnTo>
                  <a:lnTo>
                    <a:pt x="115" y="37"/>
                  </a:lnTo>
                  <a:lnTo>
                    <a:pt x="115" y="33"/>
                  </a:lnTo>
                  <a:lnTo>
                    <a:pt x="115" y="29"/>
                  </a:lnTo>
                  <a:lnTo>
                    <a:pt x="115" y="29"/>
                  </a:lnTo>
                  <a:lnTo>
                    <a:pt x="115" y="26"/>
                  </a:lnTo>
                  <a:lnTo>
                    <a:pt x="115" y="26"/>
                  </a:lnTo>
                  <a:lnTo>
                    <a:pt x="115" y="26"/>
                  </a:lnTo>
                  <a:lnTo>
                    <a:pt x="115" y="22"/>
                  </a:lnTo>
                  <a:lnTo>
                    <a:pt x="112" y="22"/>
                  </a:lnTo>
                  <a:lnTo>
                    <a:pt x="112" y="18"/>
                  </a:lnTo>
                  <a:lnTo>
                    <a:pt x="119" y="7"/>
                  </a:lnTo>
                  <a:lnTo>
                    <a:pt x="145" y="0"/>
                  </a:lnTo>
                  <a:lnTo>
                    <a:pt x="152" y="4"/>
                  </a:lnTo>
                  <a:lnTo>
                    <a:pt x="156" y="4"/>
                  </a:lnTo>
                  <a:lnTo>
                    <a:pt x="160" y="4"/>
                  </a:lnTo>
                  <a:lnTo>
                    <a:pt x="160" y="4"/>
                  </a:lnTo>
                  <a:lnTo>
                    <a:pt x="163" y="7"/>
                  </a:lnTo>
                  <a:lnTo>
                    <a:pt x="163" y="7"/>
                  </a:lnTo>
                  <a:lnTo>
                    <a:pt x="163" y="11"/>
                  </a:lnTo>
                  <a:lnTo>
                    <a:pt x="167" y="11"/>
                  </a:lnTo>
                  <a:lnTo>
                    <a:pt x="174" y="11"/>
                  </a:lnTo>
                  <a:lnTo>
                    <a:pt x="178" y="11"/>
                  </a:lnTo>
                  <a:lnTo>
                    <a:pt x="178" y="15"/>
                  </a:lnTo>
                  <a:lnTo>
                    <a:pt x="182" y="15"/>
                  </a:lnTo>
                  <a:lnTo>
                    <a:pt x="182" y="15"/>
                  </a:lnTo>
                  <a:lnTo>
                    <a:pt x="186" y="18"/>
                  </a:lnTo>
                  <a:lnTo>
                    <a:pt x="186" y="18"/>
                  </a:lnTo>
                  <a:lnTo>
                    <a:pt x="186" y="22"/>
                  </a:lnTo>
                  <a:lnTo>
                    <a:pt x="189" y="22"/>
                  </a:lnTo>
                  <a:lnTo>
                    <a:pt x="189" y="26"/>
                  </a:lnTo>
                  <a:lnTo>
                    <a:pt x="189" y="26"/>
                  </a:lnTo>
                  <a:lnTo>
                    <a:pt x="193" y="26"/>
                  </a:lnTo>
                  <a:lnTo>
                    <a:pt x="193" y="26"/>
                  </a:lnTo>
                  <a:lnTo>
                    <a:pt x="189" y="29"/>
                  </a:lnTo>
                  <a:lnTo>
                    <a:pt x="193" y="33"/>
                  </a:lnTo>
                  <a:lnTo>
                    <a:pt x="193" y="33"/>
                  </a:lnTo>
                  <a:lnTo>
                    <a:pt x="197" y="37"/>
                  </a:lnTo>
                  <a:lnTo>
                    <a:pt x="197" y="41"/>
                  </a:lnTo>
                  <a:lnTo>
                    <a:pt x="193" y="41"/>
                  </a:lnTo>
                  <a:lnTo>
                    <a:pt x="193" y="41"/>
                  </a:lnTo>
                  <a:lnTo>
                    <a:pt x="189" y="44"/>
                  </a:lnTo>
                  <a:lnTo>
                    <a:pt x="189" y="48"/>
                  </a:lnTo>
                  <a:lnTo>
                    <a:pt x="193" y="52"/>
                  </a:lnTo>
                  <a:lnTo>
                    <a:pt x="193" y="52"/>
                  </a:lnTo>
                  <a:lnTo>
                    <a:pt x="193" y="55"/>
                  </a:lnTo>
                  <a:lnTo>
                    <a:pt x="189" y="55"/>
                  </a:lnTo>
                  <a:lnTo>
                    <a:pt x="193" y="59"/>
                  </a:lnTo>
                  <a:lnTo>
                    <a:pt x="193" y="59"/>
                  </a:lnTo>
                  <a:lnTo>
                    <a:pt x="189" y="59"/>
                  </a:lnTo>
                  <a:lnTo>
                    <a:pt x="193" y="63"/>
                  </a:lnTo>
                  <a:lnTo>
                    <a:pt x="193" y="63"/>
                  </a:lnTo>
                  <a:lnTo>
                    <a:pt x="193" y="67"/>
                  </a:lnTo>
                  <a:lnTo>
                    <a:pt x="193" y="67"/>
                  </a:lnTo>
                  <a:lnTo>
                    <a:pt x="193" y="67"/>
                  </a:lnTo>
                  <a:lnTo>
                    <a:pt x="193" y="67"/>
                  </a:lnTo>
                  <a:lnTo>
                    <a:pt x="189" y="70"/>
                  </a:lnTo>
                  <a:lnTo>
                    <a:pt x="186" y="70"/>
                  </a:lnTo>
                  <a:lnTo>
                    <a:pt x="186" y="74"/>
                  </a:lnTo>
                  <a:lnTo>
                    <a:pt x="186" y="74"/>
                  </a:lnTo>
                  <a:lnTo>
                    <a:pt x="186" y="74"/>
                  </a:lnTo>
                  <a:lnTo>
                    <a:pt x="186" y="78"/>
                  </a:lnTo>
                  <a:lnTo>
                    <a:pt x="186" y="78"/>
                  </a:lnTo>
                  <a:lnTo>
                    <a:pt x="182" y="81"/>
                  </a:lnTo>
                  <a:lnTo>
                    <a:pt x="182" y="81"/>
                  </a:lnTo>
                  <a:lnTo>
                    <a:pt x="182" y="85"/>
                  </a:lnTo>
                  <a:lnTo>
                    <a:pt x="182" y="85"/>
                  </a:lnTo>
                  <a:lnTo>
                    <a:pt x="186" y="89"/>
                  </a:lnTo>
                  <a:lnTo>
                    <a:pt x="186" y="93"/>
                  </a:lnTo>
                  <a:lnTo>
                    <a:pt x="186" y="93"/>
                  </a:lnTo>
                  <a:lnTo>
                    <a:pt x="182" y="93"/>
                  </a:lnTo>
                  <a:lnTo>
                    <a:pt x="171" y="96"/>
                  </a:lnTo>
                  <a:lnTo>
                    <a:pt x="167" y="96"/>
                  </a:lnTo>
                  <a:lnTo>
                    <a:pt x="152" y="104"/>
                  </a:lnTo>
                  <a:lnTo>
                    <a:pt x="149" y="104"/>
                  </a:lnTo>
                  <a:lnTo>
                    <a:pt x="141" y="107"/>
                  </a:lnTo>
                  <a:lnTo>
                    <a:pt x="141" y="107"/>
                  </a:lnTo>
                  <a:lnTo>
                    <a:pt x="141" y="111"/>
                  </a:lnTo>
                  <a:lnTo>
                    <a:pt x="141" y="115"/>
                  </a:lnTo>
                  <a:lnTo>
                    <a:pt x="141" y="115"/>
                  </a:lnTo>
                  <a:lnTo>
                    <a:pt x="137" y="115"/>
                  </a:lnTo>
                  <a:lnTo>
                    <a:pt x="134" y="115"/>
                  </a:lnTo>
                  <a:lnTo>
                    <a:pt x="134" y="115"/>
                  </a:lnTo>
                  <a:lnTo>
                    <a:pt x="134" y="115"/>
                  </a:lnTo>
                  <a:lnTo>
                    <a:pt x="130" y="115"/>
                  </a:lnTo>
                  <a:lnTo>
                    <a:pt x="126" y="115"/>
                  </a:lnTo>
                  <a:lnTo>
                    <a:pt x="123" y="115"/>
                  </a:lnTo>
                  <a:lnTo>
                    <a:pt x="119" y="115"/>
                  </a:lnTo>
                  <a:lnTo>
                    <a:pt x="115" y="118"/>
                  </a:lnTo>
                  <a:lnTo>
                    <a:pt x="115" y="122"/>
                  </a:lnTo>
                  <a:lnTo>
                    <a:pt x="115" y="122"/>
                  </a:lnTo>
                  <a:lnTo>
                    <a:pt x="115" y="122"/>
                  </a:lnTo>
                  <a:lnTo>
                    <a:pt x="115" y="126"/>
                  </a:lnTo>
                  <a:lnTo>
                    <a:pt x="115" y="126"/>
                  </a:lnTo>
                  <a:lnTo>
                    <a:pt x="112" y="126"/>
                  </a:lnTo>
                  <a:lnTo>
                    <a:pt x="108" y="130"/>
                  </a:lnTo>
                  <a:lnTo>
                    <a:pt x="97" y="133"/>
                  </a:lnTo>
                  <a:lnTo>
                    <a:pt x="89" y="144"/>
                  </a:lnTo>
                  <a:lnTo>
                    <a:pt x="86" y="148"/>
                  </a:lnTo>
                  <a:lnTo>
                    <a:pt x="82" y="152"/>
                  </a:lnTo>
                  <a:lnTo>
                    <a:pt x="78" y="152"/>
                  </a:lnTo>
                  <a:lnTo>
                    <a:pt x="75" y="148"/>
                  </a:lnTo>
                  <a:lnTo>
                    <a:pt x="75" y="148"/>
                  </a:lnTo>
                  <a:lnTo>
                    <a:pt x="75" y="148"/>
                  </a:lnTo>
                  <a:lnTo>
                    <a:pt x="75" y="148"/>
                  </a:lnTo>
                  <a:lnTo>
                    <a:pt x="71" y="148"/>
                  </a:lnTo>
                  <a:lnTo>
                    <a:pt x="67" y="148"/>
                  </a:lnTo>
                  <a:lnTo>
                    <a:pt x="63" y="148"/>
                  </a:lnTo>
                  <a:lnTo>
                    <a:pt x="63" y="148"/>
                  </a:lnTo>
                  <a:lnTo>
                    <a:pt x="60" y="148"/>
                  </a:lnTo>
                  <a:lnTo>
                    <a:pt x="60" y="148"/>
                  </a:lnTo>
                  <a:lnTo>
                    <a:pt x="56" y="148"/>
                  </a:lnTo>
                  <a:lnTo>
                    <a:pt x="52" y="148"/>
                  </a:lnTo>
                  <a:lnTo>
                    <a:pt x="52" y="144"/>
                  </a:lnTo>
                  <a:lnTo>
                    <a:pt x="49" y="144"/>
                  </a:lnTo>
                  <a:lnTo>
                    <a:pt x="49" y="144"/>
                  </a:lnTo>
                  <a:lnTo>
                    <a:pt x="49" y="144"/>
                  </a:lnTo>
                  <a:lnTo>
                    <a:pt x="45" y="141"/>
                  </a:lnTo>
                  <a:lnTo>
                    <a:pt x="45" y="141"/>
                  </a:lnTo>
                  <a:lnTo>
                    <a:pt x="45" y="141"/>
                  </a:lnTo>
                  <a:lnTo>
                    <a:pt x="41" y="144"/>
                  </a:lnTo>
                  <a:lnTo>
                    <a:pt x="37" y="141"/>
                  </a:lnTo>
                  <a:lnTo>
                    <a:pt x="23" y="144"/>
                  </a:lnTo>
                  <a:lnTo>
                    <a:pt x="23" y="144"/>
                  </a:lnTo>
                  <a:lnTo>
                    <a:pt x="19" y="141"/>
                  </a:lnTo>
                  <a:lnTo>
                    <a:pt x="19" y="141"/>
                  </a:lnTo>
                  <a:lnTo>
                    <a:pt x="15" y="137"/>
                  </a:lnTo>
                  <a:lnTo>
                    <a:pt x="15" y="137"/>
                  </a:lnTo>
                  <a:lnTo>
                    <a:pt x="12" y="137"/>
                  </a:lnTo>
                  <a:lnTo>
                    <a:pt x="8" y="133"/>
                  </a:lnTo>
                  <a:lnTo>
                    <a:pt x="8" y="130"/>
                  </a:lnTo>
                  <a:lnTo>
                    <a:pt x="4" y="130"/>
                  </a:lnTo>
                  <a:lnTo>
                    <a:pt x="4" y="130"/>
                  </a:lnTo>
                  <a:lnTo>
                    <a:pt x="0" y="126"/>
                  </a:lnTo>
                  <a:lnTo>
                    <a:pt x="0" y="122"/>
                  </a:lnTo>
                  <a:lnTo>
                    <a:pt x="0" y="74"/>
                  </a:lnTo>
                  <a:lnTo>
                    <a:pt x="37" y="74"/>
                  </a:lnTo>
                  <a:lnTo>
                    <a:pt x="37" y="74"/>
                  </a:lnTo>
                  <a:lnTo>
                    <a:pt x="37" y="70"/>
                  </a:lnTo>
                  <a:lnTo>
                    <a:pt x="37" y="67"/>
                  </a:lnTo>
                  <a:lnTo>
                    <a:pt x="37" y="67"/>
                  </a:lnTo>
                  <a:lnTo>
                    <a:pt x="37" y="63"/>
                  </a:lnTo>
                  <a:lnTo>
                    <a:pt x="37" y="59"/>
                  </a:lnTo>
                  <a:lnTo>
                    <a:pt x="37" y="52"/>
                  </a:lnTo>
                  <a:lnTo>
                    <a:pt x="34" y="48"/>
                  </a:lnTo>
                  <a:lnTo>
                    <a:pt x="37" y="48"/>
                  </a:lnTo>
                  <a:lnTo>
                    <a:pt x="37" y="44"/>
                  </a:lnTo>
                  <a:lnTo>
                    <a:pt x="37" y="4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47" name="Freeform 144"/>
            <p:cNvSpPr/>
            <p:nvPr/>
          </p:nvSpPr>
          <p:spPr bwMode="auto">
            <a:xfrm>
              <a:off x="4531048" y="3290478"/>
              <a:ext cx="266333" cy="239313"/>
            </a:xfrm>
            <a:custGeom>
              <a:avLst/>
              <a:gdLst>
                <a:gd name="T0" fmla="*/ 189 w 207"/>
                <a:gd name="T1" fmla="*/ 175 h 186"/>
                <a:gd name="T2" fmla="*/ 178 w 207"/>
                <a:gd name="T3" fmla="*/ 167 h 186"/>
                <a:gd name="T4" fmla="*/ 170 w 207"/>
                <a:gd name="T5" fmla="*/ 160 h 186"/>
                <a:gd name="T6" fmla="*/ 207 w 207"/>
                <a:gd name="T7" fmla="*/ 108 h 186"/>
                <a:gd name="T8" fmla="*/ 207 w 207"/>
                <a:gd name="T9" fmla="*/ 97 h 186"/>
                <a:gd name="T10" fmla="*/ 207 w 207"/>
                <a:gd name="T11" fmla="*/ 82 h 186"/>
                <a:gd name="T12" fmla="*/ 200 w 207"/>
                <a:gd name="T13" fmla="*/ 78 h 186"/>
                <a:gd name="T14" fmla="*/ 193 w 207"/>
                <a:gd name="T15" fmla="*/ 82 h 186"/>
                <a:gd name="T16" fmla="*/ 182 w 207"/>
                <a:gd name="T17" fmla="*/ 78 h 186"/>
                <a:gd name="T18" fmla="*/ 178 w 207"/>
                <a:gd name="T19" fmla="*/ 82 h 186"/>
                <a:gd name="T20" fmla="*/ 178 w 207"/>
                <a:gd name="T21" fmla="*/ 75 h 186"/>
                <a:gd name="T22" fmla="*/ 178 w 207"/>
                <a:gd name="T23" fmla="*/ 67 h 186"/>
                <a:gd name="T24" fmla="*/ 178 w 207"/>
                <a:gd name="T25" fmla="*/ 60 h 186"/>
                <a:gd name="T26" fmla="*/ 174 w 207"/>
                <a:gd name="T27" fmla="*/ 56 h 186"/>
                <a:gd name="T28" fmla="*/ 170 w 207"/>
                <a:gd name="T29" fmla="*/ 49 h 186"/>
                <a:gd name="T30" fmla="*/ 170 w 207"/>
                <a:gd name="T31" fmla="*/ 38 h 186"/>
                <a:gd name="T32" fmla="*/ 170 w 207"/>
                <a:gd name="T33" fmla="*/ 30 h 186"/>
                <a:gd name="T34" fmla="*/ 170 w 207"/>
                <a:gd name="T35" fmla="*/ 23 h 186"/>
                <a:gd name="T36" fmla="*/ 152 w 207"/>
                <a:gd name="T37" fmla="*/ 15 h 186"/>
                <a:gd name="T38" fmla="*/ 133 w 207"/>
                <a:gd name="T39" fmla="*/ 23 h 186"/>
                <a:gd name="T40" fmla="*/ 130 w 207"/>
                <a:gd name="T41" fmla="*/ 30 h 186"/>
                <a:gd name="T42" fmla="*/ 108 w 207"/>
                <a:gd name="T43" fmla="*/ 34 h 186"/>
                <a:gd name="T44" fmla="*/ 96 w 207"/>
                <a:gd name="T45" fmla="*/ 26 h 186"/>
                <a:gd name="T46" fmla="*/ 93 w 207"/>
                <a:gd name="T47" fmla="*/ 19 h 186"/>
                <a:gd name="T48" fmla="*/ 89 w 207"/>
                <a:gd name="T49" fmla="*/ 12 h 186"/>
                <a:gd name="T50" fmla="*/ 89 w 207"/>
                <a:gd name="T51" fmla="*/ 4 h 186"/>
                <a:gd name="T52" fmla="*/ 59 w 207"/>
                <a:gd name="T53" fmla="*/ 0 h 186"/>
                <a:gd name="T54" fmla="*/ 41 w 207"/>
                <a:gd name="T55" fmla="*/ 0 h 186"/>
                <a:gd name="T56" fmla="*/ 30 w 207"/>
                <a:gd name="T57" fmla="*/ 0 h 186"/>
                <a:gd name="T58" fmla="*/ 22 w 207"/>
                <a:gd name="T59" fmla="*/ 4 h 186"/>
                <a:gd name="T60" fmla="*/ 15 w 207"/>
                <a:gd name="T61" fmla="*/ 4 h 186"/>
                <a:gd name="T62" fmla="*/ 26 w 207"/>
                <a:gd name="T63" fmla="*/ 30 h 186"/>
                <a:gd name="T64" fmla="*/ 30 w 207"/>
                <a:gd name="T65" fmla="*/ 49 h 186"/>
                <a:gd name="T66" fmla="*/ 37 w 207"/>
                <a:gd name="T67" fmla="*/ 71 h 186"/>
                <a:gd name="T68" fmla="*/ 33 w 207"/>
                <a:gd name="T69" fmla="*/ 101 h 186"/>
                <a:gd name="T70" fmla="*/ 15 w 207"/>
                <a:gd name="T71" fmla="*/ 115 h 186"/>
                <a:gd name="T72" fmla="*/ 8 w 207"/>
                <a:gd name="T73" fmla="*/ 141 h 186"/>
                <a:gd name="T74" fmla="*/ 4 w 207"/>
                <a:gd name="T75" fmla="*/ 160 h 186"/>
                <a:gd name="T76" fmla="*/ 0 w 207"/>
                <a:gd name="T77" fmla="*/ 175 h 186"/>
                <a:gd name="T78" fmla="*/ 8 w 207"/>
                <a:gd name="T79" fmla="*/ 171 h 186"/>
                <a:gd name="T80" fmla="*/ 15 w 207"/>
                <a:gd name="T81" fmla="*/ 171 h 186"/>
                <a:gd name="T82" fmla="*/ 26 w 207"/>
                <a:gd name="T83" fmla="*/ 167 h 186"/>
                <a:gd name="T84" fmla="*/ 30 w 207"/>
                <a:gd name="T85" fmla="*/ 167 h 186"/>
                <a:gd name="T86" fmla="*/ 33 w 207"/>
                <a:gd name="T87" fmla="*/ 171 h 186"/>
                <a:gd name="T88" fmla="*/ 45 w 207"/>
                <a:gd name="T89" fmla="*/ 175 h 186"/>
                <a:gd name="T90" fmla="*/ 111 w 207"/>
                <a:gd name="T91" fmla="*/ 175 h 186"/>
                <a:gd name="T92" fmla="*/ 119 w 207"/>
                <a:gd name="T93" fmla="*/ 178 h 186"/>
                <a:gd name="T94" fmla="*/ 126 w 207"/>
                <a:gd name="T95" fmla="*/ 182 h 186"/>
                <a:gd name="T96" fmla="*/ 137 w 207"/>
                <a:gd name="T97" fmla="*/ 182 h 186"/>
                <a:gd name="T98" fmla="*/ 145 w 207"/>
                <a:gd name="T99" fmla="*/ 182 h 186"/>
                <a:gd name="T100" fmla="*/ 156 w 207"/>
                <a:gd name="T101" fmla="*/ 186 h 186"/>
                <a:gd name="T102" fmla="*/ 159 w 207"/>
                <a:gd name="T103" fmla="*/ 182 h 186"/>
                <a:gd name="T104" fmla="*/ 163 w 207"/>
                <a:gd name="T105" fmla="*/ 186 h 186"/>
                <a:gd name="T106" fmla="*/ 193 w 207"/>
                <a:gd name="T107" fmla="*/ 17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7" h="186">
                  <a:moveTo>
                    <a:pt x="193" y="178"/>
                  </a:moveTo>
                  <a:lnTo>
                    <a:pt x="193" y="178"/>
                  </a:lnTo>
                  <a:lnTo>
                    <a:pt x="189" y="175"/>
                  </a:lnTo>
                  <a:lnTo>
                    <a:pt x="189" y="175"/>
                  </a:lnTo>
                  <a:lnTo>
                    <a:pt x="185" y="171"/>
                  </a:lnTo>
                  <a:lnTo>
                    <a:pt x="185" y="171"/>
                  </a:lnTo>
                  <a:lnTo>
                    <a:pt x="182" y="171"/>
                  </a:lnTo>
                  <a:lnTo>
                    <a:pt x="178" y="167"/>
                  </a:lnTo>
                  <a:lnTo>
                    <a:pt x="178" y="164"/>
                  </a:lnTo>
                  <a:lnTo>
                    <a:pt x="174" y="164"/>
                  </a:lnTo>
                  <a:lnTo>
                    <a:pt x="174" y="164"/>
                  </a:lnTo>
                  <a:lnTo>
                    <a:pt x="170" y="160"/>
                  </a:lnTo>
                  <a:lnTo>
                    <a:pt x="170" y="156"/>
                  </a:lnTo>
                  <a:lnTo>
                    <a:pt x="170" y="108"/>
                  </a:lnTo>
                  <a:lnTo>
                    <a:pt x="207" y="108"/>
                  </a:lnTo>
                  <a:lnTo>
                    <a:pt x="207" y="108"/>
                  </a:lnTo>
                  <a:lnTo>
                    <a:pt x="207" y="104"/>
                  </a:lnTo>
                  <a:lnTo>
                    <a:pt x="207" y="101"/>
                  </a:lnTo>
                  <a:lnTo>
                    <a:pt x="207" y="101"/>
                  </a:lnTo>
                  <a:lnTo>
                    <a:pt x="207" y="97"/>
                  </a:lnTo>
                  <a:lnTo>
                    <a:pt x="207" y="93"/>
                  </a:lnTo>
                  <a:lnTo>
                    <a:pt x="207" y="86"/>
                  </a:lnTo>
                  <a:lnTo>
                    <a:pt x="204" y="82"/>
                  </a:lnTo>
                  <a:lnTo>
                    <a:pt x="207" y="82"/>
                  </a:lnTo>
                  <a:lnTo>
                    <a:pt x="207" y="78"/>
                  </a:lnTo>
                  <a:lnTo>
                    <a:pt x="207" y="78"/>
                  </a:lnTo>
                  <a:lnTo>
                    <a:pt x="204" y="78"/>
                  </a:lnTo>
                  <a:lnTo>
                    <a:pt x="200" y="78"/>
                  </a:lnTo>
                  <a:lnTo>
                    <a:pt x="196" y="82"/>
                  </a:lnTo>
                  <a:lnTo>
                    <a:pt x="196" y="82"/>
                  </a:lnTo>
                  <a:lnTo>
                    <a:pt x="193" y="82"/>
                  </a:lnTo>
                  <a:lnTo>
                    <a:pt x="193" y="82"/>
                  </a:lnTo>
                  <a:lnTo>
                    <a:pt x="189" y="82"/>
                  </a:lnTo>
                  <a:lnTo>
                    <a:pt x="185" y="82"/>
                  </a:lnTo>
                  <a:lnTo>
                    <a:pt x="185" y="78"/>
                  </a:lnTo>
                  <a:lnTo>
                    <a:pt x="182" y="78"/>
                  </a:lnTo>
                  <a:lnTo>
                    <a:pt x="182" y="78"/>
                  </a:lnTo>
                  <a:lnTo>
                    <a:pt x="182" y="82"/>
                  </a:lnTo>
                  <a:lnTo>
                    <a:pt x="182" y="82"/>
                  </a:lnTo>
                  <a:lnTo>
                    <a:pt x="178" y="82"/>
                  </a:lnTo>
                  <a:lnTo>
                    <a:pt x="178" y="82"/>
                  </a:lnTo>
                  <a:lnTo>
                    <a:pt x="178" y="78"/>
                  </a:lnTo>
                  <a:lnTo>
                    <a:pt x="178" y="78"/>
                  </a:lnTo>
                  <a:lnTo>
                    <a:pt x="178" y="75"/>
                  </a:lnTo>
                  <a:lnTo>
                    <a:pt x="178" y="75"/>
                  </a:lnTo>
                  <a:lnTo>
                    <a:pt x="178" y="71"/>
                  </a:lnTo>
                  <a:lnTo>
                    <a:pt x="178" y="71"/>
                  </a:lnTo>
                  <a:lnTo>
                    <a:pt x="178" y="67"/>
                  </a:lnTo>
                  <a:lnTo>
                    <a:pt x="178" y="67"/>
                  </a:lnTo>
                  <a:lnTo>
                    <a:pt x="174" y="63"/>
                  </a:lnTo>
                  <a:lnTo>
                    <a:pt x="174" y="63"/>
                  </a:lnTo>
                  <a:lnTo>
                    <a:pt x="178" y="60"/>
                  </a:lnTo>
                  <a:lnTo>
                    <a:pt x="174" y="60"/>
                  </a:lnTo>
                  <a:lnTo>
                    <a:pt x="174" y="60"/>
                  </a:lnTo>
                  <a:lnTo>
                    <a:pt x="174" y="56"/>
                  </a:lnTo>
                  <a:lnTo>
                    <a:pt x="174" y="56"/>
                  </a:lnTo>
                  <a:lnTo>
                    <a:pt x="174" y="56"/>
                  </a:lnTo>
                  <a:lnTo>
                    <a:pt x="170" y="52"/>
                  </a:lnTo>
                  <a:lnTo>
                    <a:pt x="170" y="52"/>
                  </a:lnTo>
                  <a:lnTo>
                    <a:pt x="170" y="49"/>
                  </a:lnTo>
                  <a:lnTo>
                    <a:pt x="170" y="49"/>
                  </a:lnTo>
                  <a:lnTo>
                    <a:pt x="170" y="41"/>
                  </a:lnTo>
                  <a:lnTo>
                    <a:pt x="170" y="41"/>
                  </a:lnTo>
                  <a:lnTo>
                    <a:pt x="170" y="38"/>
                  </a:lnTo>
                  <a:lnTo>
                    <a:pt x="170" y="38"/>
                  </a:lnTo>
                  <a:lnTo>
                    <a:pt x="170" y="38"/>
                  </a:lnTo>
                  <a:lnTo>
                    <a:pt x="170" y="34"/>
                  </a:lnTo>
                  <a:lnTo>
                    <a:pt x="170" y="30"/>
                  </a:lnTo>
                  <a:lnTo>
                    <a:pt x="170" y="30"/>
                  </a:lnTo>
                  <a:lnTo>
                    <a:pt x="170" y="26"/>
                  </a:lnTo>
                  <a:lnTo>
                    <a:pt x="170" y="23"/>
                  </a:lnTo>
                  <a:lnTo>
                    <a:pt x="170" y="23"/>
                  </a:lnTo>
                  <a:lnTo>
                    <a:pt x="152" y="23"/>
                  </a:lnTo>
                  <a:lnTo>
                    <a:pt x="152" y="19"/>
                  </a:lnTo>
                  <a:lnTo>
                    <a:pt x="152" y="19"/>
                  </a:lnTo>
                  <a:lnTo>
                    <a:pt x="152" y="15"/>
                  </a:lnTo>
                  <a:lnTo>
                    <a:pt x="148" y="15"/>
                  </a:lnTo>
                  <a:lnTo>
                    <a:pt x="148" y="19"/>
                  </a:lnTo>
                  <a:lnTo>
                    <a:pt x="133" y="19"/>
                  </a:lnTo>
                  <a:lnTo>
                    <a:pt x="133" y="23"/>
                  </a:lnTo>
                  <a:lnTo>
                    <a:pt x="130" y="23"/>
                  </a:lnTo>
                  <a:lnTo>
                    <a:pt x="130" y="26"/>
                  </a:lnTo>
                  <a:lnTo>
                    <a:pt x="130" y="26"/>
                  </a:lnTo>
                  <a:lnTo>
                    <a:pt x="130" y="30"/>
                  </a:lnTo>
                  <a:lnTo>
                    <a:pt x="119" y="34"/>
                  </a:lnTo>
                  <a:lnTo>
                    <a:pt x="115" y="34"/>
                  </a:lnTo>
                  <a:lnTo>
                    <a:pt x="111" y="34"/>
                  </a:lnTo>
                  <a:lnTo>
                    <a:pt x="108" y="34"/>
                  </a:lnTo>
                  <a:lnTo>
                    <a:pt x="104" y="34"/>
                  </a:lnTo>
                  <a:lnTo>
                    <a:pt x="100" y="34"/>
                  </a:lnTo>
                  <a:lnTo>
                    <a:pt x="100" y="34"/>
                  </a:lnTo>
                  <a:lnTo>
                    <a:pt x="96" y="26"/>
                  </a:lnTo>
                  <a:lnTo>
                    <a:pt x="96" y="26"/>
                  </a:lnTo>
                  <a:lnTo>
                    <a:pt x="93" y="23"/>
                  </a:lnTo>
                  <a:lnTo>
                    <a:pt x="93" y="23"/>
                  </a:lnTo>
                  <a:lnTo>
                    <a:pt x="93" y="19"/>
                  </a:lnTo>
                  <a:lnTo>
                    <a:pt x="93" y="19"/>
                  </a:lnTo>
                  <a:lnTo>
                    <a:pt x="93" y="15"/>
                  </a:lnTo>
                  <a:lnTo>
                    <a:pt x="89" y="12"/>
                  </a:lnTo>
                  <a:lnTo>
                    <a:pt x="89" y="12"/>
                  </a:lnTo>
                  <a:lnTo>
                    <a:pt x="89" y="8"/>
                  </a:lnTo>
                  <a:lnTo>
                    <a:pt x="89" y="8"/>
                  </a:lnTo>
                  <a:lnTo>
                    <a:pt x="89" y="4"/>
                  </a:lnTo>
                  <a:lnTo>
                    <a:pt x="89" y="4"/>
                  </a:lnTo>
                  <a:lnTo>
                    <a:pt x="89" y="4"/>
                  </a:lnTo>
                  <a:lnTo>
                    <a:pt x="89" y="0"/>
                  </a:lnTo>
                  <a:lnTo>
                    <a:pt x="70" y="0"/>
                  </a:lnTo>
                  <a:lnTo>
                    <a:pt x="59" y="0"/>
                  </a:lnTo>
                  <a:lnTo>
                    <a:pt x="52" y="0"/>
                  </a:lnTo>
                  <a:lnTo>
                    <a:pt x="48" y="0"/>
                  </a:lnTo>
                  <a:lnTo>
                    <a:pt x="45" y="0"/>
                  </a:lnTo>
                  <a:lnTo>
                    <a:pt x="41" y="0"/>
                  </a:lnTo>
                  <a:lnTo>
                    <a:pt x="37" y="0"/>
                  </a:lnTo>
                  <a:lnTo>
                    <a:pt x="33" y="0"/>
                  </a:lnTo>
                  <a:lnTo>
                    <a:pt x="33" y="0"/>
                  </a:lnTo>
                  <a:lnTo>
                    <a:pt x="30" y="0"/>
                  </a:lnTo>
                  <a:lnTo>
                    <a:pt x="26" y="0"/>
                  </a:lnTo>
                  <a:lnTo>
                    <a:pt x="22" y="0"/>
                  </a:lnTo>
                  <a:lnTo>
                    <a:pt x="22" y="4"/>
                  </a:lnTo>
                  <a:lnTo>
                    <a:pt x="22" y="4"/>
                  </a:lnTo>
                  <a:lnTo>
                    <a:pt x="22" y="4"/>
                  </a:lnTo>
                  <a:lnTo>
                    <a:pt x="22" y="4"/>
                  </a:lnTo>
                  <a:lnTo>
                    <a:pt x="19" y="4"/>
                  </a:lnTo>
                  <a:lnTo>
                    <a:pt x="15" y="4"/>
                  </a:lnTo>
                  <a:lnTo>
                    <a:pt x="19" y="8"/>
                  </a:lnTo>
                  <a:lnTo>
                    <a:pt x="19" y="12"/>
                  </a:lnTo>
                  <a:lnTo>
                    <a:pt x="26" y="19"/>
                  </a:lnTo>
                  <a:lnTo>
                    <a:pt x="26" y="30"/>
                  </a:lnTo>
                  <a:lnTo>
                    <a:pt x="33" y="38"/>
                  </a:lnTo>
                  <a:lnTo>
                    <a:pt x="30" y="41"/>
                  </a:lnTo>
                  <a:lnTo>
                    <a:pt x="26" y="49"/>
                  </a:lnTo>
                  <a:lnTo>
                    <a:pt x="30" y="49"/>
                  </a:lnTo>
                  <a:lnTo>
                    <a:pt x="30" y="56"/>
                  </a:lnTo>
                  <a:lnTo>
                    <a:pt x="30" y="60"/>
                  </a:lnTo>
                  <a:lnTo>
                    <a:pt x="30" y="63"/>
                  </a:lnTo>
                  <a:lnTo>
                    <a:pt x="37" y="71"/>
                  </a:lnTo>
                  <a:lnTo>
                    <a:pt x="37" y="75"/>
                  </a:lnTo>
                  <a:lnTo>
                    <a:pt x="41" y="78"/>
                  </a:lnTo>
                  <a:lnTo>
                    <a:pt x="41" y="89"/>
                  </a:lnTo>
                  <a:lnTo>
                    <a:pt x="33" y="101"/>
                  </a:lnTo>
                  <a:lnTo>
                    <a:pt x="30" y="101"/>
                  </a:lnTo>
                  <a:lnTo>
                    <a:pt x="22" y="104"/>
                  </a:lnTo>
                  <a:lnTo>
                    <a:pt x="22" y="108"/>
                  </a:lnTo>
                  <a:lnTo>
                    <a:pt x="15" y="115"/>
                  </a:lnTo>
                  <a:lnTo>
                    <a:pt x="15" y="123"/>
                  </a:lnTo>
                  <a:lnTo>
                    <a:pt x="11" y="123"/>
                  </a:lnTo>
                  <a:lnTo>
                    <a:pt x="11" y="134"/>
                  </a:lnTo>
                  <a:lnTo>
                    <a:pt x="8" y="141"/>
                  </a:lnTo>
                  <a:lnTo>
                    <a:pt x="8" y="145"/>
                  </a:lnTo>
                  <a:lnTo>
                    <a:pt x="4" y="149"/>
                  </a:lnTo>
                  <a:lnTo>
                    <a:pt x="4" y="156"/>
                  </a:lnTo>
                  <a:lnTo>
                    <a:pt x="4" y="160"/>
                  </a:lnTo>
                  <a:lnTo>
                    <a:pt x="4" y="167"/>
                  </a:lnTo>
                  <a:lnTo>
                    <a:pt x="0" y="171"/>
                  </a:lnTo>
                  <a:lnTo>
                    <a:pt x="0" y="175"/>
                  </a:lnTo>
                  <a:lnTo>
                    <a:pt x="0" y="175"/>
                  </a:lnTo>
                  <a:lnTo>
                    <a:pt x="4" y="175"/>
                  </a:lnTo>
                  <a:lnTo>
                    <a:pt x="4" y="175"/>
                  </a:lnTo>
                  <a:lnTo>
                    <a:pt x="8" y="175"/>
                  </a:lnTo>
                  <a:lnTo>
                    <a:pt x="8" y="171"/>
                  </a:lnTo>
                  <a:lnTo>
                    <a:pt x="8" y="171"/>
                  </a:lnTo>
                  <a:lnTo>
                    <a:pt x="11" y="171"/>
                  </a:lnTo>
                  <a:lnTo>
                    <a:pt x="15" y="175"/>
                  </a:lnTo>
                  <a:lnTo>
                    <a:pt x="15" y="171"/>
                  </a:lnTo>
                  <a:lnTo>
                    <a:pt x="15" y="171"/>
                  </a:lnTo>
                  <a:lnTo>
                    <a:pt x="22" y="167"/>
                  </a:lnTo>
                  <a:lnTo>
                    <a:pt x="22" y="167"/>
                  </a:lnTo>
                  <a:lnTo>
                    <a:pt x="26" y="167"/>
                  </a:lnTo>
                  <a:lnTo>
                    <a:pt x="26" y="167"/>
                  </a:lnTo>
                  <a:lnTo>
                    <a:pt x="26" y="167"/>
                  </a:lnTo>
                  <a:lnTo>
                    <a:pt x="30" y="167"/>
                  </a:lnTo>
                  <a:lnTo>
                    <a:pt x="30" y="167"/>
                  </a:lnTo>
                  <a:lnTo>
                    <a:pt x="30" y="171"/>
                  </a:lnTo>
                  <a:lnTo>
                    <a:pt x="33" y="171"/>
                  </a:lnTo>
                  <a:lnTo>
                    <a:pt x="33" y="171"/>
                  </a:lnTo>
                  <a:lnTo>
                    <a:pt x="33" y="171"/>
                  </a:lnTo>
                  <a:lnTo>
                    <a:pt x="37" y="175"/>
                  </a:lnTo>
                  <a:lnTo>
                    <a:pt x="41" y="175"/>
                  </a:lnTo>
                  <a:lnTo>
                    <a:pt x="45" y="175"/>
                  </a:lnTo>
                  <a:lnTo>
                    <a:pt x="45" y="175"/>
                  </a:lnTo>
                  <a:lnTo>
                    <a:pt x="48" y="175"/>
                  </a:lnTo>
                  <a:lnTo>
                    <a:pt x="48" y="175"/>
                  </a:lnTo>
                  <a:lnTo>
                    <a:pt x="48" y="175"/>
                  </a:lnTo>
                  <a:lnTo>
                    <a:pt x="111" y="175"/>
                  </a:lnTo>
                  <a:lnTo>
                    <a:pt x="111" y="175"/>
                  </a:lnTo>
                  <a:lnTo>
                    <a:pt x="115" y="178"/>
                  </a:lnTo>
                  <a:lnTo>
                    <a:pt x="115" y="178"/>
                  </a:lnTo>
                  <a:lnTo>
                    <a:pt x="119" y="178"/>
                  </a:lnTo>
                  <a:lnTo>
                    <a:pt x="122" y="182"/>
                  </a:lnTo>
                  <a:lnTo>
                    <a:pt x="122" y="182"/>
                  </a:lnTo>
                  <a:lnTo>
                    <a:pt x="126" y="182"/>
                  </a:lnTo>
                  <a:lnTo>
                    <a:pt x="126" y="182"/>
                  </a:lnTo>
                  <a:lnTo>
                    <a:pt x="130" y="182"/>
                  </a:lnTo>
                  <a:lnTo>
                    <a:pt x="130" y="182"/>
                  </a:lnTo>
                  <a:lnTo>
                    <a:pt x="133" y="182"/>
                  </a:lnTo>
                  <a:lnTo>
                    <a:pt x="137" y="182"/>
                  </a:lnTo>
                  <a:lnTo>
                    <a:pt x="141" y="182"/>
                  </a:lnTo>
                  <a:lnTo>
                    <a:pt x="141" y="178"/>
                  </a:lnTo>
                  <a:lnTo>
                    <a:pt x="141" y="182"/>
                  </a:lnTo>
                  <a:lnTo>
                    <a:pt x="145" y="182"/>
                  </a:lnTo>
                  <a:lnTo>
                    <a:pt x="148" y="182"/>
                  </a:lnTo>
                  <a:lnTo>
                    <a:pt x="148" y="186"/>
                  </a:lnTo>
                  <a:lnTo>
                    <a:pt x="152" y="186"/>
                  </a:lnTo>
                  <a:lnTo>
                    <a:pt x="156" y="186"/>
                  </a:lnTo>
                  <a:lnTo>
                    <a:pt x="156" y="182"/>
                  </a:lnTo>
                  <a:lnTo>
                    <a:pt x="156" y="182"/>
                  </a:lnTo>
                  <a:lnTo>
                    <a:pt x="159" y="182"/>
                  </a:lnTo>
                  <a:lnTo>
                    <a:pt x="159" y="182"/>
                  </a:lnTo>
                  <a:lnTo>
                    <a:pt x="159" y="182"/>
                  </a:lnTo>
                  <a:lnTo>
                    <a:pt x="163" y="186"/>
                  </a:lnTo>
                  <a:lnTo>
                    <a:pt x="163" y="186"/>
                  </a:lnTo>
                  <a:lnTo>
                    <a:pt x="163" y="186"/>
                  </a:lnTo>
                  <a:lnTo>
                    <a:pt x="167" y="186"/>
                  </a:lnTo>
                  <a:lnTo>
                    <a:pt x="167" y="186"/>
                  </a:lnTo>
                  <a:lnTo>
                    <a:pt x="167" y="186"/>
                  </a:lnTo>
                  <a:lnTo>
                    <a:pt x="193" y="17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48" name="Freeform 145"/>
            <p:cNvSpPr/>
            <p:nvPr/>
          </p:nvSpPr>
          <p:spPr bwMode="auto">
            <a:xfrm>
              <a:off x="4816680" y="3482187"/>
              <a:ext cx="167262" cy="133810"/>
            </a:xfrm>
            <a:custGeom>
              <a:avLst/>
              <a:gdLst>
                <a:gd name="T0" fmla="*/ 8 w 130"/>
                <a:gd name="T1" fmla="*/ 33 h 104"/>
                <a:gd name="T2" fmla="*/ 11 w 130"/>
                <a:gd name="T3" fmla="*/ 33 h 104"/>
                <a:gd name="T4" fmla="*/ 23 w 130"/>
                <a:gd name="T5" fmla="*/ 33 h 104"/>
                <a:gd name="T6" fmla="*/ 23 w 130"/>
                <a:gd name="T7" fmla="*/ 33 h 104"/>
                <a:gd name="T8" fmla="*/ 34 w 130"/>
                <a:gd name="T9" fmla="*/ 33 h 104"/>
                <a:gd name="T10" fmla="*/ 56 w 130"/>
                <a:gd name="T11" fmla="*/ 15 h 104"/>
                <a:gd name="T12" fmla="*/ 63 w 130"/>
                <a:gd name="T13" fmla="*/ 11 h 104"/>
                <a:gd name="T14" fmla="*/ 63 w 130"/>
                <a:gd name="T15" fmla="*/ 7 h 104"/>
                <a:gd name="T16" fmla="*/ 71 w 130"/>
                <a:gd name="T17" fmla="*/ 0 h 104"/>
                <a:gd name="T18" fmla="*/ 82 w 130"/>
                <a:gd name="T19" fmla="*/ 0 h 104"/>
                <a:gd name="T20" fmla="*/ 85 w 130"/>
                <a:gd name="T21" fmla="*/ 0 h 104"/>
                <a:gd name="T22" fmla="*/ 89 w 130"/>
                <a:gd name="T23" fmla="*/ 3 h 104"/>
                <a:gd name="T24" fmla="*/ 97 w 130"/>
                <a:gd name="T25" fmla="*/ 7 h 104"/>
                <a:gd name="T26" fmla="*/ 104 w 130"/>
                <a:gd name="T27" fmla="*/ 7 h 104"/>
                <a:gd name="T28" fmla="*/ 115 w 130"/>
                <a:gd name="T29" fmla="*/ 11 h 104"/>
                <a:gd name="T30" fmla="*/ 126 w 130"/>
                <a:gd name="T31" fmla="*/ 18 h 104"/>
                <a:gd name="T32" fmla="*/ 130 w 130"/>
                <a:gd name="T33" fmla="*/ 22 h 104"/>
                <a:gd name="T34" fmla="*/ 130 w 130"/>
                <a:gd name="T35" fmla="*/ 29 h 104"/>
                <a:gd name="T36" fmla="*/ 126 w 130"/>
                <a:gd name="T37" fmla="*/ 37 h 104"/>
                <a:gd name="T38" fmla="*/ 130 w 130"/>
                <a:gd name="T39" fmla="*/ 41 h 104"/>
                <a:gd name="T40" fmla="*/ 126 w 130"/>
                <a:gd name="T41" fmla="*/ 48 h 104"/>
                <a:gd name="T42" fmla="*/ 122 w 130"/>
                <a:gd name="T43" fmla="*/ 52 h 104"/>
                <a:gd name="T44" fmla="*/ 126 w 130"/>
                <a:gd name="T45" fmla="*/ 59 h 104"/>
                <a:gd name="T46" fmla="*/ 126 w 130"/>
                <a:gd name="T47" fmla="*/ 63 h 104"/>
                <a:gd name="T48" fmla="*/ 122 w 130"/>
                <a:gd name="T49" fmla="*/ 70 h 104"/>
                <a:gd name="T50" fmla="*/ 119 w 130"/>
                <a:gd name="T51" fmla="*/ 74 h 104"/>
                <a:gd name="T52" fmla="*/ 119 w 130"/>
                <a:gd name="T53" fmla="*/ 85 h 104"/>
                <a:gd name="T54" fmla="*/ 97 w 130"/>
                <a:gd name="T55" fmla="*/ 104 h 104"/>
                <a:gd name="T56" fmla="*/ 85 w 130"/>
                <a:gd name="T57" fmla="*/ 104 h 104"/>
                <a:gd name="T58" fmla="*/ 78 w 130"/>
                <a:gd name="T59" fmla="*/ 100 h 104"/>
                <a:gd name="T60" fmla="*/ 67 w 130"/>
                <a:gd name="T61" fmla="*/ 100 h 104"/>
                <a:gd name="T62" fmla="*/ 63 w 130"/>
                <a:gd name="T63" fmla="*/ 96 h 104"/>
                <a:gd name="T64" fmla="*/ 56 w 130"/>
                <a:gd name="T65" fmla="*/ 93 h 104"/>
                <a:gd name="T66" fmla="*/ 48 w 130"/>
                <a:gd name="T67" fmla="*/ 93 h 104"/>
                <a:gd name="T68" fmla="*/ 41 w 130"/>
                <a:gd name="T69" fmla="*/ 85 h 104"/>
                <a:gd name="T70" fmla="*/ 37 w 130"/>
                <a:gd name="T71" fmla="*/ 78 h 104"/>
                <a:gd name="T72" fmla="*/ 34 w 130"/>
                <a:gd name="T73" fmla="*/ 74 h 104"/>
                <a:gd name="T74" fmla="*/ 34 w 130"/>
                <a:gd name="T75" fmla="*/ 70 h 104"/>
                <a:gd name="T76" fmla="*/ 26 w 130"/>
                <a:gd name="T77" fmla="*/ 67 h 104"/>
                <a:gd name="T78" fmla="*/ 19 w 130"/>
                <a:gd name="T79" fmla="*/ 55 h 104"/>
                <a:gd name="T80" fmla="*/ 15 w 130"/>
                <a:gd name="T81" fmla="*/ 52 h 104"/>
                <a:gd name="T82" fmla="*/ 11 w 130"/>
                <a:gd name="T83" fmla="*/ 44 h 104"/>
                <a:gd name="T84" fmla="*/ 8 w 130"/>
                <a:gd name="T85" fmla="*/ 41 h 104"/>
                <a:gd name="T86" fmla="*/ 0 w 130"/>
                <a:gd name="T87" fmla="*/ 37 h 104"/>
                <a:gd name="T88" fmla="*/ 0 w 130"/>
                <a:gd name="T89" fmla="*/ 33 h 104"/>
                <a:gd name="T90" fmla="*/ 0 w 130"/>
                <a:gd name="T91" fmla="*/ 3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0" h="104">
                  <a:moveTo>
                    <a:pt x="0" y="33"/>
                  </a:moveTo>
                  <a:lnTo>
                    <a:pt x="4" y="33"/>
                  </a:lnTo>
                  <a:lnTo>
                    <a:pt x="8" y="33"/>
                  </a:lnTo>
                  <a:lnTo>
                    <a:pt x="8" y="33"/>
                  </a:lnTo>
                  <a:lnTo>
                    <a:pt x="11" y="33"/>
                  </a:lnTo>
                  <a:lnTo>
                    <a:pt x="11" y="33"/>
                  </a:lnTo>
                  <a:lnTo>
                    <a:pt x="15" y="33"/>
                  </a:lnTo>
                  <a:lnTo>
                    <a:pt x="19" y="33"/>
                  </a:lnTo>
                  <a:lnTo>
                    <a:pt x="23" y="33"/>
                  </a:lnTo>
                  <a:lnTo>
                    <a:pt x="23" y="33"/>
                  </a:lnTo>
                  <a:lnTo>
                    <a:pt x="23" y="33"/>
                  </a:lnTo>
                  <a:lnTo>
                    <a:pt x="23" y="33"/>
                  </a:lnTo>
                  <a:lnTo>
                    <a:pt x="26" y="37"/>
                  </a:lnTo>
                  <a:lnTo>
                    <a:pt x="30" y="37"/>
                  </a:lnTo>
                  <a:lnTo>
                    <a:pt x="34" y="33"/>
                  </a:lnTo>
                  <a:lnTo>
                    <a:pt x="37" y="29"/>
                  </a:lnTo>
                  <a:lnTo>
                    <a:pt x="45" y="18"/>
                  </a:lnTo>
                  <a:lnTo>
                    <a:pt x="56" y="15"/>
                  </a:lnTo>
                  <a:lnTo>
                    <a:pt x="60" y="11"/>
                  </a:lnTo>
                  <a:lnTo>
                    <a:pt x="63" y="11"/>
                  </a:lnTo>
                  <a:lnTo>
                    <a:pt x="63" y="11"/>
                  </a:lnTo>
                  <a:lnTo>
                    <a:pt x="63" y="7"/>
                  </a:lnTo>
                  <a:lnTo>
                    <a:pt x="63" y="7"/>
                  </a:lnTo>
                  <a:lnTo>
                    <a:pt x="63" y="7"/>
                  </a:lnTo>
                  <a:lnTo>
                    <a:pt x="63" y="3"/>
                  </a:lnTo>
                  <a:lnTo>
                    <a:pt x="67" y="0"/>
                  </a:lnTo>
                  <a:lnTo>
                    <a:pt x="71" y="0"/>
                  </a:lnTo>
                  <a:lnTo>
                    <a:pt x="74" y="0"/>
                  </a:lnTo>
                  <a:lnTo>
                    <a:pt x="78" y="0"/>
                  </a:lnTo>
                  <a:lnTo>
                    <a:pt x="82" y="0"/>
                  </a:lnTo>
                  <a:lnTo>
                    <a:pt x="82" y="0"/>
                  </a:lnTo>
                  <a:lnTo>
                    <a:pt x="82" y="0"/>
                  </a:lnTo>
                  <a:lnTo>
                    <a:pt x="85" y="0"/>
                  </a:lnTo>
                  <a:lnTo>
                    <a:pt x="89" y="0"/>
                  </a:lnTo>
                  <a:lnTo>
                    <a:pt x="89" y="0"/>
                  </a:lnTo>
                  <a:lnTo>
                    <a:pt x="89" y="3"/>
                  </a:lnTo>
                  <a:lnTo>
                    <a:pt x="97" y="3"/>
                  </a:lnTo>
                  <a:lnTo>
                    <a:pt x="97" y="3"/>
                  </a:lnTo>
                  <a:lnTo>
                    <a:pt x="97" y="7"/>
                  </a:lnTo>
                  <a:lnTo>
                    <a:pt x="100" y="7"/>
                  </a:lnTo>
                  <a:lnTo>
                    <a:pt x="100" y="3"/>
                  </a:lnTo>
                  <a:lnTo>
                    <a:pt x="104" y="7"/>
                  </a:lnTo>
                  <a:lnTo>
                    <a:pt x="111" y="7"/>
                  </a:lnTo>
                  <a:lnTo>
                    <a:pt x="111" y="11"/>
                  </a:lnTo>
                  <a:lnTo>
                    <a:pt x="115" y="11"/>
                  </a:lnTo>
                  <a:lnTo>
                    <a:pt x="122" y="11"/>
                  </a:lnTo>
                  <a:lnTo>
                    <a:pt x="122" y="15"/>
                  </a:lnTo>
                  <a:lnTo>
                    <a:pt x="126" y="18"/>
                  </a:lnTo>
                  <a:lnTo>
                    <a:pt x="130" y="18"/>
                  </a:lnTo>
                  <a:lnTo>
                    <a:pt x="130" y="18"/>
                  </a:lnTo>
                  <a:lnTo>
                    <a:pt x="130" y="22"/>
                  </a:lnTo>
                  <a:lnTo>
                    <a:pt x="130" y="26"/>
                  </a:lnTo>
                  <a:lnTo>
                    <a:pt x="130" y="26"/>
                  </a:lnTo>
                  <a:lnTo>
                    <a:pt x="130" y="29"/>
                  </a:lnTo>
                  <a:lnTo>
                    <a:pt x="130" y="29"/>
                  </a:lnTo>
                  <a:lnTo>
                    <a:pt x="126" y="33"/>
                  </a:lnTo>
                  <a:lnTo>
                    <a:pt x="126" y="37"/>
                  </a:lnTo>
                  <a:lnTo>
                    <a:pt x="126" y="41"/>
                  </a:lnTo>
                  <a:lnTo>
                    <a:pt x="126" y="41"/>
                  </a:lnTo>
                  <a:lnTo>
                    <a:pt x="130" y="41"/>
                  </a:lnTo>
                  <a:lnTo>
                    <a:pt x="126" y="41"/>
                  </a:lnTo>
                  <a:lnTo>
                    <a:pt x="126" y="44"/>
                  </a:lnTo>
                  <a:lnTo>
                    <a:pt x="126" y="48"/>
                  </a:lnTo>
                  <a:lnTo>
                    <a:pt x="126" y="48"/>
                  </a:lnTo>
                  <a:lnTo>
                    <a:pt x="122" y="52"/>
                  </a:lnTo>
                  <a:lnTo>
                    <a:pt x="122" y="52"/>
                  </a:lnTo>
                  <a:lnTo>
                    <a:pt x="126" y="55"/>
                  </a:lnTo>
                  <a:lnTo>
                    <a:pt x="126" y="55"/>
                  </a:lnTo>
                  <a:lnTo>
                    <a:pt x="126" y="59"/>
                  </a:lnTo>
                  <a:lnTo>
                    <a:pt x="126" y="59"/>
                  </a:lnTo>
                  <a:lnTo>
                    <a:pt x="126" y="63"/>
                  </a:lnTo>
                  <a:lnTo>
                    <a:pt x="126" y="63"/>
                  </a:lnTo>
                  <a:lnTo>
                    <a:pt x="126" y="67"/>
                  </a:lnTo>
                  <a:lnTo>
                    <a:pt x="122" y="70"/>
                  </a:lnTo>
                  <a:lnTo>
                    <a:pt x="122" y="70"/>
                  </a:lnTo>
                  <a:lnTo>
                    <a:pt x="119" y="70"/>
                  </a:lnTo>
                  <a:lnTo>
                    <a:pt x="119" y="74"/>
                  </a:lnTo>
                  <a:lnTo>
                    <a:pt x="119" y="74"/>
                  </a:lnTo>
                  <a:lnTo>
                    <a:pt x="119" y="78"/>
                  </a:lnTo>
                  <a:lnTo>
                    <a:pt x="119" y="81"/>
                  </a:lnTo>
                  <a:lnTo>
                    <a:pt x="119" y="85"/>
                  </a:lnTo>
                  <a:lnTo>
                    <a:pt x="119" y="89"/>
                  </a:lnTo>
                  <a:lnTo>
                    <a:pt x="100" y="104"/>
                  </a:lnTo>
                  <a:lnTo>
                    <a:pt x="97" y="104"/>
                  </a:lnTo>
                  <a:lnTo>
                    <a:pt x="89" y="100"/>
                  </a:lnTo>
                  <a:lnTo>
                    <a:pt x="85" y="104"/>
                  </a:lnTo>
                  <a:lnTo>
                    <a:pt x="85" y="104"/>
                  </a:lnTo>
                  <a:lnTo>
                    <a:pt x="82" y="104"/>
                  </a:lnTo>
                  <a:lnTo>
                    <a:pt x="78" y="100"/>
                  </a:lnTo>
                  <a:lnTo>
                    <a:pt x="78" y="100"/>
                  </a:lnTo>
                  <a:lnTo>
                    <a:pt x="74" y="100"/>
                  </a:lnTo>
                  <a:lnTo>
                    <a:pt x="71" y="100"/>
                  </a:lnTo>
                  <a:lnTo>
                    <a:pt x="67" y="100"/>
                  </a:lnTo>
                  <a:lnTo>
                    <a:pt x="63" y="96"/>
                  </a:lnTo>
                  <a:lnTo>
                    <a:pt x="63" y="96"/>
                  </a:lnTo>
                  <a:lnTo>
                    <a:pt x="63" y="96"/>
                  </a:lnTo>
                  <a:lnTo>
                    <a:pt x="63" y="93"/>
                  </a:lnTo>
                  <a:lnTo>
                    <a:pt x="60" y="93"/>
                  </a:lnTo>
                  <a:lnTo>
                    <a:pt x="56" y="93"/>
                  </a:lnTo>
                  <a:lnTo>
                    <a:pt x="56" y="93"/>
                  </a:lnTo>
                  <a:lnTo>
                    <a:pt x="52" y="89"/>
                  </a:lnTo>
                  <a:lnTo>
                    <a:pt x="48" y="93"/>
                  </a:lnTo>
                  <a:lnTo>
                    <a:pt x="45" y="89"/>
                  </a:lnTo>
                  <a:lnTo>
                    <a:pt x="45" y="89"/>
                  </a:lnTo>
                  <a:lnTo>
                    <a:pt x="41" y="85"/>
                  </a:lnTo>
                  <a:lnTo>
                    <a:pt x="37" y="81"/>
                  </a:lnTo>
                  <a:lnTo>
                    <a:pt x="37" y="81"/>
                  </a:lnTo>
                  <a:lnTo>
                    <a:pt x="37" y="78"/>
                  </a:lnTo>
                  <a:lnTo>
                    <a:pt x="37" y="74"/>
                  </a:lnTo>
                  <a:lnTo>
                    <a:pt x="37" y="74"/>
                  </a:lnTo>
                  <a:lnTo>
                    <a:pt x="34" y="74"/>
                  </a:lnTo>
                  <a:lnTo>
                    <a:pt x="34" y="70"/>
                  </a:lnTo>
                  <a:lnTo>
                    <a:pt x="34" y="70"/>
                  </a:lnTo>
                  <a:lnTo>
                    <a:pt x="34" y="70"/>
                  </a:lnTo>
                  <a:lnTo>
                    <a:pt x="30" y="67"/>
                  </a:lnTo>
                  <a:lnTo>
                    <a:pt x="30" y="67"/>
                  </a:lnTo>
                  <a:lnTo>
                    <a:pt x="26" y="67"/>
                  </a:lnTo>
                  <a:lnTo>
                    <a:pt x="23" y="63"/>
                  </a:lnTo>
                  <a:lnTo>
                    <a:pt x="19" y="55"/>
                  </a:lnTo>
                  <a:lnTo>
                    <a:pt x="19" y="55"/>
                  </a:lnTo>
                  <a:lnTo>
                    <a:pt x="15" y="55"/>
                  </a:lnTo>
                  <a:lnTo>
                    <a:pt x="15" y="52"/>
                  </a:lnTo>
                  <a:lnTo>
                    <a:pt x="15" y="52"/>
                  </a:lnTo>
                  <a:lnTo>
                    <a:pt x="11" y="48"/>
                  </a:lnTo>
                  <a:lnTo>
                    <a:pt x="11" y="48"/>
                  </a:lnTo>
                  <a:lnTo>
                    <a:pt x="11" y="44"/>
                  </a:lnTo>
                  <a:lnTo>
                    <a:pt x="8" y="44"/>
                  </a:lnTo>
                  <a:lnTo>
                    <a:pt x="8" y="44"/>
                  </a:lnTo>
                  <a:lnTo>
                    <a:pt x="8" y="41"/>
                  </a:lnTo>
                  <a:lnTo>
                    <a:pt x="4" y="41"/>
                  </a:lnTo>
                  <a:lnTo>
                    <a:pt x="4" y="37"/>
                  </a:lnTo>
                  <a:lnTo>
                    <a:pt x="0" y="37"/>
                  </a:lnTo>
                  <a:lnTo>
                    <a:pt x="0" y="37"/>
                  </a:lnTo>
                  <a:lnTo>
                    <a:pt x="0" y="33"/>
                  </a:lnTo>
                  <a:lnTo>
                    <a:pt x="0" y="33"/>
                  </a:lnTo>
                  <a:lnTo>
                    <a:pt x="0" y="33"/>
                  </a:lnTo>
                  <a:lnTo>
                    <a:pt x="0" y="33"/>
                  </a:lnTo>
                  <a:lnTo>
                    <a:pt x="0" y="3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49" name="Freeform 146"/>
            <p:cNvSpPr/>
            <p:nvPr/>
          </p:nvSpPr>
          <p:spPr bwMode="auto">
            <a:xfrm>
              <a:off x="4702168" y="3524645"/>
              <a:ext cx="200714" cy="176269"/>
            </a:xfrm>
            <a:custGeom>
              <a:avLst/>
              <a:gdLst>
                <a:gd name="T0" fmla="*/ 89 w 156"/>
                <a:gd name="T1" fmla="*/ 0 h 137"/>
                <a:gd name="T2" fmla="*/ 93 w 156"/>
                <a:gd name="T3" fmla="*/ 4 h 137"/>
                <a:gd name="T4" fmla="*/ 97 w 156"/>
                <a:gd name="T5" fmla="*/ 11 h 137"/>
                <a:gd name="T6" fmla="*/ 100 w 156"/>
                <a:gd name="T7" fmla="*/ 15 h 137"/>
                <a:gd name="T8" fmla="*/ 104 w 156"/>
                <a:gd name="T9" fmla="*/ 19 h 137"/>
                <a:gd name="T10" fmla="*/ 108 w 156"/>
                <a:gd name="T11" fmla="*/ 22 h 137"/>
                <a:gd name="T12" fmla="*/ 119 w 156"/>
                <a:gd name="T13" fmla="*/ 34 h 137"/>
                <a:gd name="T14" fmla="*/ 123 w 156"/>
                <a:gd name="T15" fmla="*/ 37 h 137"/>
                <a:gd name="T16" fmla="*/ 126 w 156"/>
                <a:gd name="T17" fmla="*/ 41 h 137"/>
                <a:gd name="T18" fmla="*/ 126 w 156"/>
                <a:gd name="T19" fmla="*/ 48 h 137"/>
                <a:gd name="T20" fmla="*/ 134 w 156"/>
                <a:gd name="T21" fmla="*/ 56 h 137"/>
                <a:gd name="T22" fmla="*/ 141 w 156"/>
                <a:gd name="T23" fmla="*/ 56 h 137"/>
                <a:gd name="T24" fmla="*/ 149 w 156"/>
                <a:gd name="T25" fmla="*/ 60 h 137"/>
                <a:gd name="T26" fmla="*/ 152 w 156"/>
                <a:gd name="T27" fmla="*/ 63 h 137"/>
                <a:gd name="T28" fmla="*/ 152 w 156"/>
                <a:gd name="T29" fmla="*/ 67 h 137"/>
                <a:gd name="T30" fmla="*/ 149 w 156"/>
                <a:gd name="T31" fmla="*/ 67 h 137"/>
                <a:gd name="T32" fmla="*/ 145 w 156"/>
                <a:gd name="T33" fmla="*/ 74 h 137"/>
                <a:gd name="T34" fmla="*/ 137 w 156"/>
                <a:gd name="T35" fmla="*/ 74 h 137"/>
                <a:gd name="T36" fmla="*/ 130 w 156"/>
                <a:gd name="T37" fmla="*/ 78 h 137"/>
                <a:gd name="T38" fmla="*/ 126 w 156"/>
                <a:gd name="T39" fmla="*/ 82 h 137"/>
                <a:gd name="T40" fmla="*/ 119 w 156"/>
                <a:gd name="T41" fmla="*/ 85 h 137"/>
                <a:gd name="T42" fmla="*/ 112 w 156"/>
                <a:gd name="T43" fmla="*/ 93 h 137"/>
                <a:gd name="T44" fmla="*/ 112 w 156"/>
                <a:gd name="T45" fmla="*/ 97 h 137"/>
                <a:gd name="T46" fmla="*/ 108 w 156"/>
                <a:gd name="T47" fmla="*/ 100 h 137"/>
                <a:gd name="T48" fmla="*/ 104 w 156"/>
                <a:gd name="T49" fmla="*/ 104 h 137"/>
                <a:gd name="T50" fmla="*/ 97 w 156"/>
                <a:gd name="T51" fmla="*/ 108 h 137"/>
                <a:gd name="T52" fmla="*/ 93 w 156"/>
                <a:gd name="T53" fmla="*/ 115 h 137"/>
                <a:gd name="T54" fmla="*/ 93 w 156"/>
                <a:gd name="T55" fmla="*/ 123 h 137"/>
                <a:gd name="T56" fmla="*/ 86 w 156"/>
                <a:gd name="T57" fmla="*/ 123 h 137"/>
                <a:gd name="T58" fmla="*/ 74 w 156"/>
                <a:gd name="T59" fmla="*/ 123 h 137"/>
                <a:gd name="T60" fmla="*/ 63 w 156"/>
                <a:gd name="T61" fmla="*/ 119 h 137"/>
                <a:gd name="T62" fmla="*/ 56 w 156"/>
                <a:gd name="T63" fmla="*/ 115 h 137"/>
                <a:gd name="T64" fmla="*/ 45 w 156"/>
                <a:gd name="T65" fmla="*/ 126 h 137"/>
                <a:gd name="T66" fmla="*/ 34 w 156"/>
                <a:gd name="T67" fmla="*/ 134 h 137"/>
                <a:gd name="T68" fmla="*/ 26 w 156"/>
                <a:gd name="T69" fmla="*/ 137 h 137"/>
                <a:gd name="T70" fmla="*/ 15 w 156"/>
                <a:gd name="T71" fmla="*/ 137 h 137"/>
                <a:gd name="T72" fmla="*/ 12 w 156"/>
                <a:gd name="T73" fmla="*/ 130 h 137"/>
                <a:gd name="T74" fmla="*/ 8 w 156"/>
                <a:gd name="T75" fmla="*/ 115 h 137"/>
                <a:gd name="T76" fmla="*/ 0 w 156"/>
                <a:gd name="T77" fmla="*/ 111 h 137"/>
                <a:gd name="T78" fmla="*/ 19 w 156"/>
                <a:gd name="T79" fmla="*/ 63 h 137"/>
                <a:gd name="T80" fmla="*/ 49 w 156"/>
                <a:gd name="T81" fmla="*/ 8 h 137"/>
                <a:gd name="T82" fmla="*/ 56 w 156"/>
                <a:gd name="T83" fmla="*/ 4 h 137"/>
                <a:gd name="T84" fmla="*/ 60 w 156"/>
                <a:gd name="T85" fmla="*/ 8 h 137"/>
                <a:gd name="T86" fmla="*/ 60 w 156"/>
                <a:gd name="T87" fmla="*/ 11 h 137"/>
                <a:gd name="T88" fmla="*/ 74 w 156"/>
                <a:gd name="T89" fmla="*/ 0 h 137"/>
                <a:gd name="T90" fmla="*/ 78 w 156"/>
                <a:gd name="T91" fmla="*/ 4 h 137"/>
                <a:gd name="T92" fmla="*/ 89 w 156"/>
                <a:gd name="T93"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6" h="137">
                  <a:moveTo>
                    <a:pt x="89" y="0"/>
                  </a:moveTo>
                  <a:lnTo>
                    <a:pt x="89" y="0"/>
                  </a:lnTo>
                  <a:lnTo>
                    <a:pt x="89" y="0"/>
                  </a:lnTo>
                  <a:lnTo>
                    <a:pt x="89" y="4"/>
                  </a:lnTo>
                  <a:lnTo>
                    <a:pt x="89" y="4"/>
                  </a:lnTo>
                  <a:lnTo>
                    <a:pt x="93" y="4"/>
                  </a:lnTo>
                  <a:lnTo>
                    <a:pt x="93" y="8"/>
                  </a:lnTo>
                  <a:lnTo>
                    <a:pt x="97" y="8"/>
                  </a:lnTo>
                  <a:lnTo>
                    <a:pt x="97" y="11"/>
                  </a:lnTo>
                  <a:lnTo>
                    <a:pt x="97" y="11"/>
                  </a:lnTo>
                  <a:lnTo>
                    <a:pt x="100" y="11"/>
                  </a:lnTo>
                  <a:lnTo>
                    <a:pt x="100" y="15"/>
                  </a:lnTo>
                  <a:lnTo>
                    <a:pt x="100" y="15"/>
                  </a:lnTo>
                  <a:lnTo>
                    <a:pt x="104" y="19"/>
                  </a:lnTo>
                  <a:lnTo>
                    <a:pt x="104" y="19"/>
                  </a:lnTo>
                  <a:lnTo>
                    <a:pt x="104" y="22"/>
                  </a:lnTo>
                  <a:lnTo>
                    <a:pt x="108" y="22"/>
                  </a:lnTo>
                  <a:lnTo>
                    <a:pt x="108" y="22"/>
                  </a:lnTo>
                  <a:lnTo>
                    <a:pt x="112" y="30"/>
                  </a:lnTo>
                  <a:lnTo>
                    <a:pt x="115" y="34"/>
                  </a:lnTo>
                  <a:lnTo>
                    <a:pt x="119" y="34"/>
                  </a:lnTo>
                  <a:lnTo>
                    <a:pt x="119" y="34"/>
                  </a:lnTo>
                  <a:lnTo>
                    <a:pt x="123" y="37"/>
                  </a:lnTo>
                  <a:lnTo>
                    <a:pt x="123" y="37"/>
                  </a:lnTo>
                  <a:lnTo>
                    <a:pt x="123" y="37"/>
                  </a:lnTo>
                  <a:lnTo>
                    <a:pt x="123" y="41"/>
                  </a:lnTo>
                  <a:lnTo>
                    <a:pt x="126" y="41"/>
                  </a:lnTo>
                  <a:lnTo>
                    <a:pt x="126" y="41"/>
                  </a:lnTo>
                  <a:lnTo>
                    <a:pt x="126" y="45"/>
                  </a:lnTo>
                  <a:lnTo>
                    <a:pt x="126" y="48"/>
                  </a:lnTo>
                  <a:lnTo>
                    <a:pt x="126" y="48"/>
                  </a:lnTo>
                  <a:lnTo>
                    <a:pt x="130" y="52"/>
                  </a:lnTo>
                  <a:lnTo>
                    <a:pt x="134" y="56"/>
                  </a:lnTo>
                  <a:lnTo>
                    <a:pt x="134" y="56"/>
                  </a:lnTo>
                  <a:lnTo>
                    <a:pt x="137" y="60"/>
                  </a:lnTo>
                  <a:lnTo>
                    <a:pt x="141" y="56"/>
                  </a:lnTo>
                  <a:lnTo>
                    <a:pt x="145" y="60"/>
                  </a:lnTo>
                  <a:lnTo>
                    <a:pt x="145" y="60"/>
                  </a:lnTo>
                  <a:lnTo>
                    <a:pt x="149" y="60"/>
                  </a:lnTo>
                  <a:lnTo>
                    <a:pt x="152" y="60"/>
                  </a:lnTo>
                  <a:lnTo>
                    <a:pt x="152" y="63"/>
                  </a:lnTo>
                  <a:lnTo>
                    <a:pt x="152" y="63"/>
                  </a:lnTo>
                  <a:lnTo>
                    <a:pt x="152" y="63"/>
                  </a:lnTo>
                  <a:lnTo>
                    <a:pt x="156" y="67"/>
                  </a:lnTo>
                  <a:lnTo>
                    <a:pt x="152" y="67"/>
                  </a:lnTo>
                  <a:lnTo>
                    <a:pt x="152" y="67"/>
                  </a:lnTo>
                  <a:lnTo>
                    <a:pt x="149" y="67"/>
                  </a:lnTo>
                  <a:lnTo>
                    <a:pt x="149" y="67"/>
                  </a:lnTo>
                  <a:lnTo>
                    <a:pt x="149" y="71"/>
                  </a:lnTo>
                  <a:lnTo>
                    <a:pt x="145" y="71"/>
                  </a:lnTo>
                  <a:lnTo>
                    <a:pt x="145" y="74"/>
                  </a:lnTo>
                  <a:lnTo>
                    <a:pt x="141" y="74"/>
                  </a:lnTo>
                  <a:lnTo>
                    <a:pt x="137" y="74"/>
                  </a:lnTo>
                  <a:lnTo>
                    <a:pt x="137" y="74"/>
                  </a:lnTo>
                  <a:lnTo>
                    <a:pt x="137" y="74"/>
                  </a:lnTo>
                  <a:lnTo>
                    <a:pt x="134" y="74"/>
                  </a:lnTo>
                  <a:lnTo>
                    <a:pt x="130" y="78"/>
                  </a:lnTo>
                  <a:lnTo>
                    <a:pt x="126" y="78"/>
                  </a:lnTo>
                  <a:lnTo>
                    <a:pt x="126" y="82"/>
                  </a:lnTo>
                  <a:lnTo>
                    <a:pt x="126" y="82"/>
                  </a:lnTo>
                  <a:lnTo>
                    <a:pt x="123" y="82"/>
                  </a:lnTo>
                  <a:lnTo>
                    <a:pt x="123" y="85"/>
                  </a:lnTo>
                  <a:lnTo>
                    <a:pt x="119" y="85"/>
                  </a:lnTo>
                  <a:lnTo>
                    <a:pt x="119" y="85"/>
                  </a:lnTo>
                  <a:lnTo>
                    <a:pt x="112" y="89"/>
                  </a:lnTo>
                  <a:lnTo>
                    <a:pt x="112" y="93"/>
                  </a:lnTo>
                  <a:lnTo>
                    <a:pt x="115" y="97"/>
                  </a:lnTo>
                  <a:lnTo>
                    <a:pt x="115" y="97"/>
                  </a:lnTo>
                  <a:lnTo>
                    <a:pt x="112" y="97"/>
                  </a:lnTo>
                  <a:lnTo>
                    <a:pt x="112" y="100"/>
                  </a:lnTo>
                  <a:lnTo>
                    <a:pt x="108" y="100"/>
                  </a:lnTo>
                  <a:lnTo>
                    <a:pt x="108" y="100"/>
                  </a:lnTo>
                  <a:lnTo>
                    <a:pt x="104" y="104"/>
                  </a:lnTo>
                  <a:lnTo>
                    <a:pt x="104" y="104"/>
                  </a:lnTo>
                  <a:lnTo>
                    <a:pt x="104" y="104"/>
                  </a:lnTo>
                  <a:lnTo>
                    <a:pt x="100" y="108"/>
                  </a:lnTo>
                  <a:lnTo>
                    <a:pt x="100" y="108"/>
                  </a:lnTo>
                  <a:lnTo>
                    <a:pt x="97" y="108"/>
                  </a:lnTo>
                  <a:lnTo>
                    <a:pt x="93" y="111"/>
                  </a:lnTo>
                  <a:lnTo>
                    <a:pt x="93" y="115"/>
                  </a:lnTo>
                  <a:lnTo>
                    <a:pt x="93" y="115"/>
                  </a:lnTo>
                  <a:lnTo>
                    <a:pt x="93" y="119"/>
                  </a:lnTo>
                  <a:lnTo>
                    <a:pt x="93" y="119"/>
                  </a:lnTo>
                  <a:lnTo>
                    <a:pt x="93" y="123"/>
                  </a:lnTo>
                  <a:lnTo>
                    <a:pt x="89" y="123"/>
                  </a:lnTo>
                  <a:lnTo>
                    <a:pt x="86" y="123"/>
                  </a:lnTo>
                  <a:lnTo>
                    <a:pt x="86" y="123"/>
                  </a:lnTo>
                  <a:lnTo>
                    <a:pt x="82" y="123"/>
                  </a:lnTo>
                  <a:lnTo>
                    <a:pt x="78" y="123"/>
                  </a:lnTo>
                  <a:lnTo>
                    <a:pt x="74" y="123"/>
                  </a:lnTo>
                  <a:lnTo>
                    <a:pt x="74" y="123"/>
                  </a:lnTo>
                  <a:lnTo>
                    <a:pt x="71" y="123"/>
                  </a:lnTo>
                  <a:lnTo>
                    <a:pt x="63" y="119"/>
                  </a:lnTo>
                  <a:lnTo>
                    <a:pt x="63" y="119"/>
                  </a:lnTo>
                  <a:lnTo>
                    <a:pt x="60" y="115"/>
                  </a:lnTo>
                  <a:lnTo>
                    <a:pt x="56" y="115"/>
                  </a:lnTo>
                  <a:lnTo>
                    <a:pt x="52" y="115"/>
                  </a:lnTo>
                  <a:lnTo>
                    <a:pt x="49" y="119"/>
                  </a:lnTo>
                  <a:lnTo>
                    <a:pt x="45" y="126"/>
                  </a:lnTo>
                  <a:lnTo>
                    <a:pt x="41" y="130"/>
                  </a:lnTo>
                  <a:lnTo>
                    <a:pt x="37" y="130"/>
                  </a:lnTo>
                  <a:lnTo>
                    <a:pt x="34" y="134"/>
                  </a:lnTo>
                  <a:lnTo>
                    <a:pt x="30" y="134"/>
                  </a:lnTo>
                  <a:lnTo>
                    <a:pt x="26" y="137"/>
                  </a:lnTo>
                  <a:lnTo>
                    <a:pt x="26" y="137"/>
                  </a:lnTo>
                  <a:lnTo>
                    <a:pt x="23" y="137"/>
                  </a:lnTo>
                  <a:lnTo>
                    <a:pt x="19" y="137"/>
                  </a:lnTo>
                  <a:lnTo>
                    <a:pt x="15" y="137"/>
                  </a:lnTo>
                  <a:lnTo>
                    <a:pt x="12" y="137"/>
                  </a:lnTo>
                  <a:lnTo>
                    <a:pt x="12" y="134"/>
                  </a:lnTo>
                  <a:lnTo>
                    <a:pt x="12" y="130"/>
                  </a:lnTo>
                  <a:lnTo>
                    <a:pt x="12" y="126"/>
                  </a:lnTo>
                  <a:lnTo>
                    <a:pt x="8" y="119"/>
                  </a:lnTo>
                  <a:lnTo>
                    <a:pt x="8" y="115"/>
                  </a:lnTo>
                  <a:lnTo>
                    <a:pt x="0" y="111"/>
                  </a:lnTo>
                  <a:lnTo>
                    <a:pt x="0" y="111"/>
                  </a:lnTo>
                  <a:lnTo>
                    <a:pt x="0" y="111"/>
                  </a:lnTo>
                  <a:lnTo>
                    <a:pt x="0" y="108"/>
                  </a:lnTo>
                  <a:lnTo>
                    <a:pt x="4" y="63"/>
                  </a:lnTo>
                  <a:lnTo>
                    <a:pt x="19" y="63"/>
                  </a:lnTo>
                  <a:lnTo>
                    <a:pt x="23" y="8"/>
                  </a:lnTo>
                  <a:lnTo>
                    <a:pt x="34" y="8"/>
                  </a:lnTo>
                  <a:lnTo>
                    <a:pt x="49" y="8"/>
                  </a:lnTo>
                  <a:lnTo>
                    <a:pt x="56" y="4"/>
                  </a:lnTo>
                  <a:lnTo>
                    <a:pt x="56" y="4"/>
                  </a:lnTo>
                  <a:lnTo>
                    <a:pt x="56" y="4"/>
                  </a:lnTo>
                  <a:lnTo>
                    <a:pt x="60" y="4"/>
                  </a:lnTo>
                  <a:lnTo>
                    <a:pt x="60" y="8"/>
                  </a:lnTo>
                  <a:lnTo>
                    <a:pt x="60" y="8"/>
                  </a:lnTo>
                  <a:lnTo>
                    <a:pt x="60" y="8"/>
                  </a:lnTo>
                  <a:lnTo>
                    <a:pt x="60" y="11"/>
                  </a:lnTo>
                  <a:lnTo>
                    <a:pt x="60" y="11"/>
                  </a:lnTo>
                  <a:lnTo>
                    <a:pt x="67" y="8"/>
                  </a:lnTo>
                  <a:lnTo>
                    <a:pt x="71" y="4"/>
                  </a:lnTo>
                  <a:lnTo>
                    <a:pt x="74" y="0"/>
                  </a:lnTo>
                  <a:lnTo>
                    <a:pt x="74" y="0"/>
                  </a:lnTo>
                  <a:lnTo>
                    <a:pt x="78" y="4"/>
                  </a:lnTo>
                  <a:lnTo>
                    <a:pt x="78" y="4"/>
                  </a:lnTo>
                  <a:lnTo>
                    <a:pt x="82" y="0"/>
                  </a:lnTo>
                  <a:lnTo>
                    <a:pt x="86" y="0"/>
                  </a:lnTo>
                  <a:lnTo>
                    <a:pt x="89" y="0"/>
                  </a:lnTo>
                  <a:lnTo>
                    <a:pt x="89" y="0"/>
                  </a:lnTo>
                  <a:lnTo>
                    <a:pt x="89"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50" name="Freeform 147"/>
            <p:cNvSpPr/>
            <p:nvPr/>
          </p:nvSpPr>
          <p:spPr bwMode="auto">
            <a:xfrm>
              <a:off x="4531048" y="3505347"/>
              <a:ext cx="285632" cy="244460"/>
            </a:xfrm>
            <a:custGeom>
              <a:avLst/>
              <a:gdLst>
                <a:gd name="T0" fmla="*/ 137 w 222"/>
                <a:gd name="T1" fmla="*/ 78 h 190"/>
                <a:gd name="T2" fmla="*/ 167 w 222"/>
                <a:gd name="T3" fmla="*/ 23 h 190"/>
                <a:gd name="T4" fmla="*/ 189 w 222"/>
                <a:gd name="T5" fmla="*/ 19 h 190"/>
                <a:gd name="T6" fmla="*/ 193 w 222"/>
                <a:gd name="T7" fmla="*/ 23 h 190"/>
                <a:gd name="T8" fmla="*/ 193 w 222"/>
                <a:gd name="T9" fmla="*/ 26 h 190"/>
                <a:gd name="T10" fmla="*/ 204 w 222"/>
                <a:gd name="T11" fmla="*/ 19 h 190"/>
                <a:gd name="T12" fmla="*/ 211 w 222"/>
                <a:gd name="T13" fmla="*/ 19 h 190"/>
                <a:gd name="T14" fmla="*/ 219 w 222"/>
                <a:gd name="T15" fmla="*/ 15 h 190"/>
                <a:gd name="T16" fmla="*/ 219 w 222"/>
                <a:gd name="T17" fmla="*/ 11 h 190"/>
                <a:gd name="T18" fmla="*/ 215 w 222"/>
                <a:gd name="T19" fmla="*/ 8 h 190"/>
                <a:gd name="T20" fmla="*/ 211 w 222"/>
                <a:gd name="T21" fmla="*/ 11 h 190"/>
                <a:gd name="T22" fmla="*/ 167 w 222"/>
                <a:gd name="T23" fmla="*/ 19 h 190"/>
                <a:gd name="T24" fmla="*/ 163 w 222"/>
                <a:gd name="T25" fmla="*/ 19 h 190"/>
                <a:gd name="T26" fmla="*/ 159 w 222"/>
                <a:gd name="T27" fmla="*/ 15 h 190"/>
                <a:gd name="T28" fmla="*/ 156 w 222"/>
                <a:gd name="T29" fmla="*/ 15 h 190"/>
                <a:gd name="T30" fmla="*/ 148 w 222"/>
                <a:gd name="T31" fmla="*/ 19 h 190"/>
                <a:gd name="T32" fmla="*/ 141 w 222"/>
                <a:gd name="T33" fmla="*/ 15 h 190"/>
                <a:gd name="T34" fmla="*/ 137 w 222"/>
                <a:gd name="T35" fmla="*/ 15 h 190"/>
                <a:gd name="T36" fmla="*/ 130 w 222"/>
                <a:gd name="T37" fmla="*/ 15 h 190"/>
                <a:gd name="T38" fmla="*/ 122 w 222"/>
                <a:gd name="T39" fmla="*/ 15 h 190"/>
                <a:gd name="T40" fmla="*/ 115 w 222"/>
                <a:gd name="T41" fmla="*/ 11 h 190"/>
                <a:gd name="T42" fmla="*/ 111 w 222"/>
                <a:gd name="T43" fmla="*/ 8 h 190"/>
                <a:gd name="T44" fmla="*/ 48 w 222"/>
                <a:gd name="T45" fmla="*/ 8 h 190"/>
                <a:gd name="T46" fmla="*/ 41 w 222"/>
                <a:gd name="T47" fmla="*/ 8 h 190"/>
                <a:gd name="T48" fmla="*/ 33 w 222"/>
                <a:gd name="T49" fmla="*/ 4 h 190"/>
                <a:gd name="T50" fmla="*/ 30 w 222"/>
                <a:gd name="T51" fmla="*/ 0 h 190"/>
                <a:gd name="T52" fmla="*/ 26 w 222"/>
                <a:gd name="T53" fmla="*/ 0 h 190"/>
                <a:gd name="T54" fmla="*/ 22 w 222"/>
                <a:gd name="T55" fmla="*/ 0 h 190"/>
                <a:gd name="T56" fmla="*/ 15 w 222"/>
                <a:gd name="T57" fmla="*/ 8 h 190"/>
                <a:gd name="T58" fmla="*/ 8 w 222"/>
                <a:gd name="T59" fmla="*/ 4 h 190"/>
                <a:gd name="T60" fmla="*/ 4 w 222"/>
                <a:gd name="T61" fmla="*/ 8 h 190"/>
                <a:gd name="T62" fmla="*/ 4 w 222"/>
                <a:gd name="T63" fmla="*/ 19 h 190"/>
                <a:gd name="T64" fmla="*/ 26 w 222"/>
                <a:gd name="T65" fmla="*/ 52 h 190"/>
                <a:gd name="T66" fmla="*/ 33 w 222"/>
                <a:gd name="T67" fmla="*/ 75 h 190"/>
                <a:gd name="T68" fmla="*/ 41 w 222"/>
                <a:gd name="T69" fmla="*/ 93 h 190"/>
                <a:gd name="T70" fmla="*/ 48 w 222"/>
                <a:gd name="T71" fmla="*/ 123 h 190"/>
                <a:gd name="T72" fmla="*/ 48 w 222"/>
                <a:gd name="T73" fmla="*/ 134 h 190"/>
                <a:gd name="T74" fmla="*/ 52 w 222"/>
                <a:gd name="T75" fmla="*/ 145 h 190"/>
                <a:gd name="T76" fmla="*/ 52 w 222"/>
                <a:gd name="T77" fmla="*/ 152 h 190"/>
                <a:gd name="T78" fmla="*/ 59 w 222"/>
                <a:gd name="T79" fmla="*/ 167 h 190"/>
                <a:gd name="T80" fmla="*/ 67 w 222"/>
                <a:gd name="T81" fmla="*/ 178 h 190"/>
                <a:gd name="T82" fmla="*/ 78 w 222"/>
                <a:gd name="T83" fmla="*/ 178 h 190"/>
                <a:gd name="T84" fmla="*/ 82 w 222"/>
                <a:gd name="T85" fmla="*/ 175 h 190"/>
                <a:gd name="T86" fmla="*/ 89 w 222"/>
                <a:gd name="T87" fmla="*/ 175 h 190"/>
                <a:gd name="T88" fmla="*/ 96 w 222"/>
                <a:gd name="T89" fmla="*/ 186 h 190"/>
                <a:gd name="T90" fmla="*/ 104 w 222"/>
                <a:gd name="T91" fmla="*/ 186 h 190"/>
                <a:gd name="T92" fmla="*/ 111 w 222"/>
                <a:gd name="T93" fmla="*/ 186 h 190"/>
                <a:gd name="T94" fmla="*/ 115 w 222"/>
                <a:gd name="T95" fmla="*/ 190 h 190"/>
                <a:gd name="T96" fmla="*/ 119 w 222"/>
                <a:gd name="T97" fmla="*/ 182 h 190"/>
                <a:gd name="T98" fmla="*/ 130 w 222"/>
                <a:gd name="T99" fmla="*/ 178 h 190"/>
                <a:gd name="T100" fmla="*/ 133 w 222"/>
                <a:gd name="T101" fmla="*/ 12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22" h="190">
                  <a:moveTo>
                    <a:pt x="133" y="126"/>
                  </a:moveTo>
                  <a:lnTo>
                    <a:pt x="133" y="123"/>
                  </a:lnTo>
                  <a:lnTo>
                    <a:pt x="137" y="78"/>
                  </a:lnTo>
                  <a:lnTo>
                    <a:pt x="152" y="78"/>
                  </a:lnTo>
                  <a:lnTo>
                    <a:pt x="156" y="23"/>
                  </a:lnTo>
                  <a:lnTo>
                    <a:pt x="167" y="23"/>
                  </a:lnTo>
                  <a:lnTo>
                    <a:pt x="182" y="23"/>
                  </a:lnTo>
                  <a:lnTo>
                    <a:pt x="189" y="19"/>
                  </a:lnTo>
                  <a:lnTo>
                    <a:pt x="189" y="19"/>
                  </a:lnTo>
                  <a:lnTo>
                    <a:pt x="189" y="19"/>
                  </a:lnTo>
                  <a:lnTo>
                    <a:pt x="193" y="19"/>
                  </a:lnTo>
                  <a:lnTo>
                    <a:pt x="193" y="23"/>
                  </a:lnTo>
                  <a:lnTo>
                    <a:pt x="193" y="23"/>
                  </a:lnTo>
                  <a:lnTo>
                    <a:pt x="193" y="23"/>
                  </a:lnTo>
                  <a:lnTo>
                    <a:pt x="193" y="26"/>
                  </a:lnTo>
                  <a:lnTo>
                    <a:pt x="193" y="26"/>
                  </a:lnTo>
                  <a:lnTo>
                    <a:pt x="200" y="23"/>
                  </a:lnTo>
                  <a:lnTo>
                    <a:pt x="204" y="19"/>
                  </a:lnTo>
                  <a:lnTo>
                    <a:pt x="207" y="15"/>
                  </a:lnTo>
                  <a:lnTo>
                    <a:pt x="207" y="15"/>
                  </a:lnTo>
                  <a:lnTo>
                    <a:pt x="211" y="19"/>
                  </a:lnTo>
                  <a:lnTo>
                    <a:pt x="211" y="19"/>
                  </a:lnTo>
                  <a:lnTo>
                    <a:pt x="215" y="15"/>
                  </a:lnTo>
                  <a:lnTo>
                    <a:pt x="219" y="15"/>
                  </a:lnTo>
                  <a:lnTo>
                    <a:pt x="222" y="15"/>
                  </a:lnTo>
                  <a:lnTo>
                    <a:pt x="222" y="11"/>
                  </a:lnTo>
                  <a:lnTo>
                    <a:pt x="219" y="11"/>
                  </a:lnTo>
                  <a:lnTo>
                    <a:pt x="219" y="11"/>
                  </a:lnTo>
                  <a:lnTo>
                    <a:pt x="219" y="11"/>
                  </a:lnTo>
                  <a:lnTo>
                    <a:pt x="215" y="8"/>
                  </a:lnTo>
                  <a:lnTo>
                    <a:pt x="215" y="8"/>
                  </a:lnTo>
                  <a:lnTo>
                    <a:pt x="215" y="8"/>
                  </a:lnTo>
                  <a:lnTo>
                    <a:pt x="211" y="11"/>
                  </a:lnTo>
                  <a:lnTo>
                    <a:pt x="207" y="8"/>
                  </a:lnTo>
                  <a:lnTo>
                    <a:pt x="167" y="19"/>
                  </a:lnTo>
                  <a:lnTo>
                    <a:pt x="167" y="19"/>
                  </a:lnTo>
                  <a:lnTo>
                    <a:pt x="167" y="19"/>
                  </a:lnTo>
                  <a:lnTo>
                    <a:pt x="163" y="19"/>
                  </a:lnTo>
                  <a:lnTo>
                    <a:pt x="163" y="19"/>
                  </a:lnTo>
                  <a:lnTo>
                    <a:pt x="163" y="19"/>
                  </a:lnTo>
                  <a:lnTo>
                    <a:pt x="159" y="15"/>
                  </a:lnTo>
                  <a:lnTo>
                    <a:pt x="159" y="15"/>
                  </a:lnTo>
                  <a:lnTo>
                    <a:pt x="159" y="15"/>
                  </a:lnTo>
                  <a:lnTo>
                    <a:pt x="156" y="15"/>
                  </a:lnTo>
                  <a:lnTo>
                    <a:pt x="156" y="15"/>
                  </a:lnTo>
                  <a:lnTo>
                    <a:pt x="156" y="19"/>
                  </a:lnTo>
                  <a:lnTo>
                    <a:pt x="152" y="19"/>
                  </a:lnTo>
                  <a:lnTo>
                    <a:pt x="148" y="19"/>
                  </a:lnTo>
                  <a:lnTo>
                    <a:pt x="148" y="15"/>
                  </a:lnTo>
                  <a:lnTo>
                    <a:pt x="145" y="15"/>
                  </a:lnTo>
                  <a:lnTo>
                    <a:pt x="141" y="15"/>
                  </a:lnTo>
                  <a:lnTo>
                    <a:pt x="141" y="11"/>
                  </a:lnTo>
                  <a:lnTo>
                    <a:pt x="141" y="15"/>
                  </a:lnTo>
                  <a:lnTo>
                    <a:pt x="137" y="15"/>
                  </a:lnTo>
                  <a:lnTo>
                    <a:pt x="133" y="15"/>
                  </a:lnTo>
                  <a:lnTo>
                    <a:pt x="130" y="15"/>
                  </a:lnTo>
                  <a:lnTo>
                    <a:pt x="130" y="15"/>
                  </a:lnTo>
                  <a:lnTo>
                    <a:pt x="126" y="15"/>
                  </a:lnTo>
                  <a:lnTo>
                    <a:pt x="126" y="15"/>
                  </a:lnTo>
                  <a:lnTo>
                    <a:pt x="122" y="15"/>
                  </a:lnTo>
                  <a:lnTo>
                    <a:pt x="122" y="15"/>
                  </a:lnTo>
                  <a:lnTo>
                    <a:pt x="119" y="11"/>
                  </a:lnTo>
                  <a:lnTo>
                    <a:pt x="115" y="11"/>
                  </a:lnTo>
                  <a:lnTo>
                    <a:pt x="115" y="11"/>
                  </a:lnTo>
                  <a:lnTo>
                    <a:pt x="111" y="8"/>
                  </a:lnTo>
                  <a:lnTo>
                    <a:pt x="111" y="8"/>
                  </a:lnTo>
                  <a:lnTo>
                    <a:pt x="48" y="8"/>
                  </a:lnTo>
                  <a:lnTo>
                    <a:pt x="48" y="8"/>
                  </a:lnTo>
                  <a:lnTo>
                    <a:pt x="48" y="8"/>
                  </a:lnTo>
                  <a:lnTo>
                    <a:pt x="45" y="8"/>
                  </a:lnTo>
                  <a:lnTo>
                    <a:pt x="45" y="8"/>
                  </a:lnTo>
                  <a:lnTo>
                    <a:pt x="41" y="8"/>
                  </a:lnTo>
                  <a:lnTo>
                    <a:pt x="37" y="8"/>
                  </a:lnTo>
                  <a:lnTo>
                    <a:pt x="33" y="4"/>
                  </a:lnTo>
                  <a:lnTo>
                    <a:pt x="33" y="4"/>
                  </a:lnTo>
                  <a:lnTo>
                    <a:pt x="33" y="4"/>
                  </a:lnTo>
                  <a:lnTo>
                    <a:pt x="30" y="4"/>
                  </a:lnTo>
                  <a:lnTo>
                    <a:pt x="30" y="0"/>
                  </a:lnTo>
                  <a:lnTo>
                    <a:pt x="30" y="0"/>
                  </a:lnTo>
                  <a:lnTo>
                    <a:pt x="26" y="0"/>
                  </a:lnTo>
                  <a:lnTo>
                    <a:pt x="26" y="0"/>
                  </a:lnTo>
                  <a:lnTo>
                    <a:pt x="26" y="0"/>
                  </a:lnTo>
                  <a:lnTo>
                    <a:pt x="22" y="0"/>
                  </a:lnTo>
                  <a:lnTo>
                    <a:pt x="22" y="0"/>
                  </a:lnTo>
                  <a:lnTo>
                    <a:pt x="15" y="4"/>
                  </a:lnTo>
                  <a:lnTo>
                    <a:pt x="15" y="4"/>
                  </a:lnTo>
                  <a:lnTo>
                    <a:pt x="15" y="8"/>
                  </a:lnTo>
                  <a:lnTo>
                    <a:pt x="11" y="4"/>
                  </a:lnTo>
                  <a:lnTo>
                    <a:pt x="8" y="4"/>
                  </a:lnTo>
                  <a:lnTo>
                    <a:pt x="8" y="4"/>
                  </a:lnTo>
                  <a:lnTo>
                    <a:pt x="8" y="8"/>
                  </a:lnTo>
                  <a:lnTo>
                    <a:pt x="4" y="8"/>
                  </a:lnTo>
                  <a:lnTo>
                    <a:pt x="4" y="8"/>
                  </a:lnTo>
                  <a:lnTo>
                    <a:pt x="0" y="8"/>
                  </a:lnTo>
                  <a:lnTo>
                    <a:pt x="0" y="8"/>
                  </a:lnTo>
                  <a:lnTo>
                    <a:pt x="4" y="19"/>
                  </a:lnTo>
                  <a:lnTo>
                    <a:pt x="11" y="30"/>
                  </a:lnTo>
                  <a:lnTo>
                    <a:pt x="19" y="37"/>
                  </a:lnTo>
                  <a:lnTo>
                    <a:pt x="26" y="52"/>
                  </a:lnTo>
                  <a:lnTo>
                    <a:pt x="26" y="60"/>
                  </a:lnTo>
                  <a:lnTo>
                    <a:pt x="33" y="71"/>
                  </a:lnTo>
                  <a:lnTo>
                    <a:pt x="33" y="75"/>
                  </a:lnTo>
                  <a:lnTo>
                    <a:pt x="45" y="86"/>
                  </a:lnTo>
                  <a:lnTo>
                    <a:pt x="45" y="93"/>
                  </a:lnTo>
                  <a:lnTo>
                    <a:pt x="41" y="93"/>
                  </a:lnTo>
                  <a:lnTo>
                    <a:pt x="45" y="100"/>
                  </a:lnTo>
                  <a:lnTo>
                    <a:pt x="45" y="112"/>
                  </a:lnTo>
                  <a:lnTo>
                    <a:pt x="48" y="123"/>
                  </a:lnTo>
                  <a:lnTo>
                    <a:pt x="48" y="130"/>
                  </a:lnTo>
                  <a:lnTo>
                    <a:pt x="52" y="134"/>
                  </a:lnTo>
                  <a:lnTo>
                    <a:pt x="48" y="134"/>
                  </a:lnTo>
                  <a:lnTo>
                    <a:pt x="52" y="138"/>
                  </a:lnTo>
                  <a:lnTo>
                    <a:pt x="52" y="145"/>
                  </a:lnTo>
                  <a:lnTo>
                    <a:pt x="52" y="145"/>
                  </a:lnTo>
                  <a:lnTo>
                    <a:pt x="56" y="149"/>
                  </a:lnTo>
                  <a:lnTo>
                    <a:pt x="52" y="149"/>
                  </a:lnTo>
                  <a:lnTo>
                    <a:pt x="52" y="152"/>
                  </a:lnTo>
                  <a:lnTo>
                    <a:pt x="56" y="156"/>
                  </a:lnTo>
                  <a:lnTo>
                    <a:pt x="56" y="164"/>
                  </a:lnTo>
                  <a:lnTo>
                    <a:pt x="59" y="167"/>
                  </a:lnTo>
                  <a:lnTo>
                    <a:pt x="63" y="171"/>
                  </a:lnTo>
                  <a:lnTo>
                    <a:pt x="67" y="175"/>
                  </a:lnTo>
                  <a:lnTo>
                    <a:pt x="67" y="178"/>
                  </a:lnTo>
                  <a:lnTo>
                    <a:pt x="74" y="182"/>
                  </a:lnTo>
                  <a:lnTo>
                    <a:pt x="78" y="182"/>
                  </a:lnTo>
                  <a:lnTo>
                    <a:pt x="78" y="178"/>
                  </a:lnTo>
                  <a:lnTo>
                    <a:pt x="78" y="178"/>
                  </a:lnTo>
                  <a:lnTo>
                    <a:pt x="78" y="178"/>
                  </a:lnTo>
                  <a:lnTo>
                    <a:pt x="82" y="175"/>
                  </a:lnTo>
                  <a:lnTo>
                    <a:pt x="85" y="175"/>
                  </a:lnTo>
                  <a:lnTo>
                    <a:pt x="85" y="175"/>
                  </a:lnTo>
                  <a:lnTo>
                    <a:pt x="89" y="175"/>
                  </a:lnTo>
                  <a:lnTo>
                    <a:pt x="89" y="178"/>
                  </a:lnTo>
                  <a:lnTo>
                    <a:pt x="89" y="186"/>
                  </a:lnTo>
                  <a:lnTo>
                    <a:pt x="96" y="186"/>
                  </a:lnTo>
                  <a:lnTo>
                    <a:pt x="100" y="186"/>
                  </a:lnTo>
                  <a:lnTo>
                    <a:pt x="100" y="186"/>
                  </a:lnTo>
                  <a:lnTo>
                    <a:pt x="104" y="186"/>
                  </a:lnTo>
                  <a:lnTo>
                    <a:pt x="108" y="186"/>
                  </a:lnTo>
                  <a:lnTo>
                    <a:pt x="108" y="186"/>
                  </a:lnTo>
                  <a:lnTo>
                    <a:pt x="111" y="186"/>
                  </a:lnTo>
                  <a:lnTo>
                    <a:pt x="111" y="190"/>
                  </a:lnTo>
                  <a:lnTo>
                    <a:pt x="115" y="190"/>
                  </a:lnTo>
                  <a:lnTo>
                    <a:pt x="115" y="190"/>
                  </a:lnTo>
                  <a:lnTo>
                    <a:pt x="115" y="186"/>
                  </a:lnTo>
                  <a:lnTo>
                    <a:pt x="119" y="182"/>
                  </a:lnTo>
                  <a:lnTo>
                    <a:pt x="119" y="182"/>
                  </a:lnTo>
                  <a:lnTo>
                    <a:pt x="122" y="182"/>
                  </a:lnTo>
                  <a:lnTo>
                    <a:pt x="126" y="178"/>
                  </a:lnTo>
                  <a:lnTo>
                    <a:pt x="130" y="178"/>
                  </a:lnTo>
                  <a:lnTo>
                    <a:pt x="133" y="178"/>
                  </a:lnTo>
                  <a:lnTo>
                    <a:pt x="133" y="126"/>
                  </a:lnTo>
                  <a:lnTo>
                    <a:pt x="133" y="12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51" name="Freeform 148"/>
            <p:cNvSpPr/>
            <p:nvPr/>
          </p:nvSpPr>
          <p:spPr bwMode="auto">
            <a:xfrm>
              <a:off x="5450989" y="3586403"/>
              <a:ext cx="14153" cy="10293"/>
            </a:xfrm>
            <a:custGeom>
              <a:avLst/>
              <a:gdLst>
                <a:gd name="T0" fmla="*/ 0 w 11"/>
                <a:gd name="T1" fmla="*/ 0 h 8"/>
                <a:gd name="T2" fmla="*/ 0 w 11"/>
                <a:gd name="T3" fmla="*/ 4 h 8"/>
                <a:gd name="T4" fmla="*/ 3 w 11"/>
                <a:gd name="T5" fmla="*/ 8 h 8"/>
                <a:gd name="T6" fmla="*/ 3 w 11"/>
                <a:gd name="T7" fmla="*/ 8 h 8"/>
                <a:gd name="T8" fmla="*/ 11 w 11"/>
                <a:gd name="T9" fmla="*/ 4 h 8"/>
                <a:gd name="T10" fmla="*/ 7 w 11"/>
                <a:gd name="T11" fmla="*/ 4 h 8"/>
                <a:gd name="T12" fmla="*/ 7 w 11"/>
                <a:gd name="T13" fmla="*/ 0 h 8"/>
                <a:gd name="T14" fmla="*/ 3 w 11"/>
                <a:gd name="T15" fmla="*/ 0 h 8"/>
                <a:gd name="T16" fmla="*/ 0 w 11"/>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8">
                  <a:moveTo>
                    <a:pt x="0" y="0"/>
                  </a:moveTo>
                  <a:lnTo>
                    <a:pt x="0" y="4"/>
                  </a:lnTo>
                  <a:lnTo>
                    <a:pt x="3" y="8"/>
                  </a:lnTo>
                  <a:lnTo>
                    <a:pt x="3" y="8"/>
                  </a:lnTo>
                  <a:lnTo>
                    <a:pt x="11" y="4"/>
                  </a:lnTo>
                  <a:lnTo>
                    <a:pt x="7" y="4"/>
                  </a:lnTo>
                  <a:lnTo>
                    <a:pt x="7" y="0"/>
                  </a:lnTo>
                  <a:lnTo>
                    <a:pt x="3" y="0"/>
                  </a:lnTo>
                  <a:lnTo>
                    <a:pt x="0"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52" name="Freeform 149"/>
            <p:cNvSpPr>
              <a:spLocks noEditPoints="1"/>
            </p:cNvSpPr>
            <p:nvPr/>
          </p:nvSpPr>
          <p:spPr bwMode="auto">
            <a:xfrm>
              <a:off x="5188516" y="3410136"/>
              <a:ext cx="162115" cy="272766"/>
            </a:xfrm>
            <a:custGeom>
              <a:avLst/>
              <a:gdLst>
                <a:gd name="T0" fmla="*/ 37 w 126"/>
                <a:gd name="T1" fmla="*/ 208 h 212"/>
                <a:gd name="T2" fmla="*/ 59 w 126"/>
                <a:gd name="T3" fmla="*/ 204 h 212"/>
                <a:gd name="T4" fmla="*/ 67 w 126"/>
                <a:gd name="T5" fmla="*/ 193 h 212"/>
                <a:gd name="T6" fmla="*/ 70 w 126"/>
                <a:gd name="T7" fmla="*/ 182 h 212"/>
                <a:gd name="T8" fmla="*/ 74 w 126"/>
                <a:gd name="T9" fmla="*/ 174 h 212"/>
                <a:gd name="T10" fmla="*/ 85 w 126"/>
                <a:gd name="T11" fmla="*/ 152 h 212"/>
                <a:gd name="T12" fmla="*/ 96 w 126"/>
                <a:gd name="T13" fmla="*/ 123 h 212"/>
                <a:gd name="T14" fmla="*/ 104 w 126"/>
                <a:gd name="T15" fmla="*/ 104 h 212"/>
                <a:gd name="T16" fmla="*/ 111 w 126"/>
                <a:gd name="T17" fmla="*/ 85 h 212"/>
                <a:gd name="T18" fmla="*/ 111 w 126"/>
                <a:gd name="T19" fmla="*/ 71 h 212"/>
                <a:gd name="T20" fmla="*/ 115 w 126"/>
                <a:gd name="T21" fmla="*/ 63 h 212"/>
                <a:gd name="T22" fmla="*/ 115 w 126"/>
                <a:gd name="T23" fmla="*/ 52 h 212"/>
                <a:gd name="T24" fmla="*/ 122 w 126"/>
                <a:gd name="T25" fmla="*/ 59 h 212"/>
                <a:gd name="T26" fmla="*/ 126 w 126"/>
                <a:gd name="T27" fmla="*/ 52 h 212"/>
                <a:gd name="T28" fmla="*/ 122 w 126"/>
                <a:gd name="T29" fmla="*/ 41 h 212"/>
                <a:gd name="T30" fmla="*/ 122 w 126"/>
                <a:gd name="T31" fmla="*/ 34 h 212"/>
                <a:gd name="T32" fmla="*/ 119 w 126"/>
                <a:gd name="T33" fmla="*/ 11 h 212"/>
                <a:gd name="T34" fmla="*/ 111 w 126"/>
                <a:gd name="T35" fmla="*/ 8 h 212"/>
                <a:gd name="T36" fmla="*/ 107 w 126"/>
                <a:gd name="T37" fmla="*/ 4 h 212"/>
                <a:gd name="T38" fmla="*/ 104 w 126"/>
                <a:gd name="T39" fmla="*/ 8 h 212"/>
                <a:gd name="T40" fmla="*/ 104 w 126"/>
                <a:gd name="T41" fmla="*/ 15 h 212"/>
                <a:gd name="T42" fmla="*/ 96 w 126"/>
                <a:gd name="T43" fmla="*/ 26 h 212"/>
                <a:gd name="T44" fmla="*/ 93 w 126"/>
                <a:gd name="T45" fmla="*/ 26 h 212"/>
                <a:gd name="T46" fmla="*/ 93 w 126"/>
                <a:gd name="T47" fmla="*/ 34 h 212"/>
                <a:gd name="T48" fmla="*/ 85 w 126"/>
                <a:gd name="T49" fmla="*/ 37 h 212"/>
                <a:gd name="T50" fmla="*/ 89 w 126"/>
                <a:gd name="T51" fmla="*/ 41 h 212"/>
                <a:gd name="T52" fmla="*/ 78 w 126"/>
                <a:gd name="T53" fmla="*/ 48 h 212"/>
                <a:gd name="T54" fmla="*/ 74 w 126"/>
                <a:gd name="T55" fmla="*/ 45 h 212"/>
                <a:gd name="T56" fmla="*/ 74 w 126"/>
                <a:gd name="T57" fmla="*/ 52 h 212"/>
                <a:gd name="T58" fmla="*/ 70 w 126"/>
                <a:gd name="T59" fmla="*/ 56 h 212"/>
                <a:gd name="T60" fmla="*/ 70 w 126"/>
                <a:gd name="T61" fmla="*/ 48 h 212"/>
                <a:gd name="T62" fmla="*/ 63 w 126"/>
                <a:gd name="T63" fmla="*/ 63 h 212"/>
                <a:gd name="T64" fmla="*/ 59 w 126"/>
                <a:gd name="T65" fmla="*/ 56 h 212"/>
                <a:gd name="T66" fmla="*/ 48 w 126"/>
                <a:gd name="T67" fmla="*/ 59 h 212"/>
                <a:gd name="T68" fmla="*/ 45 w 126"/>
                <a:gd name="T69" fmla="*/ 59 h 212"/>
                <a:gd name="T70" fmla="*/ 33 w 126"/>
                <a:gd name="T71" fmla="*/ 67 h 212"/>
                <a:gd name="T72" fmla="*/ 26 w 126"/>
                <a:gd name="T73" fmla="*/ 67 h 212"/>
                <a:gd name="T74" fmla="*/ 19 w 126"/>
                <a:gd name="T75" fmla="*/ 82 h 212"/>
                <a:gd name="T76" fmla="*/ 19 w 126"/>
                <a:gd name="T77" fmla="*/ 93 h 212"/>
                <a:gd name="T78" fmla="*/ 26 w 126"/>
                <a:gd name="T79" fmla="*/ 111 h 212"/>
                <a:gd name="T80" fmla="*/ 22 w 126"/>
                <a:gd name="T81" fmla="*/ 123 h 212"/>
                <a:gd name="T82" fmla="*/ 15 w 126"/>
                <a:gd name="T83" fmla="*/ 134 h 212"/>
                <a:gd name="T84" fmla="*/ 8 w 126"/>
                <a:gd name="T85" fmla="*/ 141 h 212"/>
                <a:gd name="T86" fmla="*/ 4 w 126"/>
                <a:gd name="T87" fmla="*/ 156 h 212"/>
                <a:gd name="T88" fmla="*/ 8 w 126"/>
                <a:gd name="T89" fmla="*/ 171 h 212"/>
                <a:gd name="T90" fmla="*/ 11 w 126"/>
                <a:gd name="T91" fmla="*/ 174 h 212"/>
                <a:gd name="T92" fmla="*/ 8 w 126"/>
                <a:gd name="T93" fmla="*/ 186 h 212"/>
                <a:gd name="T94" fmla="*/ 8 w 126"/>
                <a:gd name="T95" fmla="*/ 197 h 212"/>
                <a:gd name="T96" fmla="*/ 15 w 126"/>
                <a:gd name="T97" fmla="*/ 204 h 212"/>
                <a:gd name="T98" fmla="*/ 26 w 126"/>
                <a:gd name="T99" fmla="*/ 208 h 212"/>
                <a:gd name="T100" fmla="*/ 26 w 126"/>
                <a:gd name="T101" fmla="*/ 212 h 212"/>
                <a:gd name="T102" fmla="*/ 100 w 126"/>
                <a:gd name="T103" fmla="*/ 11 h 212"/>
                <a:gd name="T104" fmla="*/ 100 w 126"/>
                <a:gd name="T105" fmla="*/ 19 h 212"/>
                <a:gd name="T106" fmla="*/ 100 w 126"/>
                <a:gd name="T107" fmla="*/ 19 h 212"/>
                <a:gd name="T108" fmla="*/ 96 w 126"/>
                <a:gd name="T109" fmla="*/ 19 h 212"/>
                <a:gd name="T110" fmla="*/ 93 w 126"/>
                <a:gd name="T111" fmla="*/ 19 h 212"/>
                <a:gd name="T112" fmla="*/ 115 w 126"/>
                <a:gd name="T113" fmla="*/ 74 h 212"/>
                <a:gd name="T114" fmla="*/ 119 w 126"/>
                <a:gd name="T115" fmla="*/ 74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6" h="212">
                  <a:moveTo>
                    <a:pt x="26" y="212"/>
                  </a:moveTo>
                  <a:lnTo>
                    <a:pt x="30" y="212"/>
                  </a:lnTo>
                  <a:lnTo>
                    <a:pt x="33" y="212"/>
                  </a:lnTo>
                  <a:lnTo>
                    <a:pt x="37" y="208"/>
                  </a:lnTo>
                  <a:lnTo>
                    <a:pt x="41" y="204"/>
                  </a:lnTo>
                  <a:lnTo>
                    <a:pt x="52" y="204"/>
                  </a:lnTo>
                  <a:lnTo>
                    <a:pt x="56" y="204"/>
                  </a:lnTo>
                  <a:lnTo>
                    <a:pt x="59" y="204"/>
                  </a:lnTo>
                  <a:lnTo>
                    <a:pt x="59" y="200"/>
                  </a:lnTo>
                  <a:lnTo>
                    <a:pt x="63" y="200"/>
                  </a:lnTo>
                  <a:lnTo>
                    <a:pt x="67" y="197"/>
                  </a:lnTo>
                  <a:lnTo>
                    <a:pt x="67" y="193"/>
                  </a:lnTo>
                  <a:lnTo>
                    <a:pt x="67" y="189"/>
                  </a:lnTo>
                  <a:lnTo>
                    <a:pt x="70" y="186"/>
                  </a:lnTo>
                  <a:lnTo>
                    <a:pt x="70" y="182"/>
                  </a:lnTo>
                  <a:lnTo>
                    <a:pt x="70" y="182"/>
                  </a:lnTo>
                  <a:lnTo>
                    <a:pt x="70" y="182"/>
                  </a:lnTo>
                  <a:lnTo>
                    <a:pt x="74" y="174"/>
                  </a:lnTo>
                  <a:lnTo>
                    <a:pt x="74" y="174"/>
                  </a:lnTo>
                  <a:lnTo>
                    <a:pt x="74" y="174"/>
                  </a:lnTo>
                  <a:lnTo>
                    <a:pt x="78" y="171"/>
                  </a:lnTo>
                  <a:lnTo>
                    <a:pt x="82" y="160"/>
                  </a:lnTo>
                  <a:lnTo>
                    <a:pt x="82" y="156"/>
                  </a:lnTo>
                  <a:lnTo>
                    <a:pt x="85" y="152"/>
                  </a:lnTo>
                  <a:lnTo>
                    <a:pt x="85" y="145"/>
                  </a:lnTo>
                  <a:lnTo>
                    <a:pt x="89" y="137"/>
                  </a:lnTo>
                  <a:lnTo>
                    <a:pt x="93" y="126"/>
                  </a:lnTo>
                  <a:lnTo>
                    <a:pt x="96" y="123"/>
                  </a:lnTo>
                  <a:lnTo>
                    <a:pt x="96" y="119"/>
                  </a:lnTo>
                  <a:lnTo>
                    <a:pt x="100" y="111"/>
                  </a:lnTo>
                  <a:lnTo>
                    <a:pt x="100" y="111"/>
                  </a:lnTo>
                  <a:lnTo>
                    <a:pt x="104" y="104"/>
                  </a:lnTo>
                  <a:lnTo>
                    <a:pt x="107" y="97"/>
                  </a:lnTo>
                  <a:lnTo>
                    <a:pt x="107" y="89"/>
                  </a:lnTo>
                  <a:lnTo>
                    <a:pt x="111" y="89"/>
                  </a:lnTo>
                  <a:lnTo>
                    <a:pt x="111" y="85"/>
                  </a:lnTo>
                  <a:lnTo>
                    <a:pt x="107" y="82"/>
                  </a:lnTo>
                  <a:lnTo>
                    <a:pt x="111" y="78"/>
                  </a:lnTo>
                  <a:lnTo>
                    <a:pt x="115" y="74"/>
                  </a:lnTo>
                  <a:lnTo>
                    <a:pt x="111" y="71"/>
                  </a:lnTo>
                  <a:lnTo>
                    <a:pt x="115" y="71"/>
                  </a:lnTo>
                  <a:lnTo>
                    <a:pt x="115" y="67"/>
                  </a:lnTo>
                  <a:lnTo>
                    <a:pt x="115" y="63"/>
                  </a:lnTo>
                  <a:lnTo>
                    <a:pt x="115" y="63"/>
                  </a:lnTo>
                  <a:lnTo>
                    <a:pt x="115" y="59"/>
                  </a:lnTo>
                  <a:lnTo>
                    <a:pt x="115" y="59"/>
                  </a:lnTo>
                  <a:lnTo>
                    <a:pt x="115" y="56"/>
                  </a:lnTo>
                  <a:lnTo>
                    <a:pt x="115" y="52"/>
                  </a:lnTo>
                  <a:lnTo>
                    <a:pt x="119" y="56"/>
                  </a:lnTo>
                  <a:lnTo>
                    <a:pt x="119" y="56"/>
                  </a:lnTo>
                  <a:lnTo>
                    <a:pt x="122" y="59"/>
                  </a:lnTo>
                  <a:lnTo>
                    <a:pt x="122" y="59"/>
                  </a:lnTo>
                  <a:lnTo>
                    <a:pt x="122" y="59"/>
                  </a:lnTo>
                  <a:lnTo>
                    <a:pt x="122" y="56"/>
                  </a:lnTo>
                  <a:lnTo>
                    <a:pt x="126" y="56"/>
                  </a:lnTo>
                  <a:lnTo>
                    <a:pt x="126" y="52"/>
                  </a:lnTo>
                  <a:lnTo>
                    <a:pt x="126" y="52"/>
                  </a:lnTo>
                  <a:lnTo>
                    <a:pt x="126" y="48"/>
                  </a:lnTo>
                  <a:lnTo>
                    <a:pt x="122" y="45"/>
                  </a:lnTo>
                  <a:lnTo>
                    <a:pt x="122" y="41"/>
                  </a:lnTo>
                  <a:lnTo>
                    <a:pt x="122" y="41"/>
                  </a:lnTo>
                  <a:lnTo>
                    <a:pt x="122" y="37"/>
                  </a:lnTo>
                  <a:lnTo>
                    <a:pt x="122" y="34"/>
                  </a:lnTo>
                  <a:lnTo>
                    <a:pt x="122" y="34"/>
                  </a:lnTo>
                  <a:lnTo>
                    <a:pt x="122" y="26"/>
                  </a:lnTo>
                  <a:lnTo>
                    <a:pt x="122" y="22"/>
                  </a:lnTo>
                  <a:lnTo>
                    <a:pt x="122" y="15"/>
                  </a:lnTo>
                  <a:lnTo>
                    <a:pt x="119" y="11"/>
                  </a:lnTo>
                  <a:lnTo>
                    <a:pt x="119" y="15"/>
                  </a:lnTo>
                  <a:lnTo>
                    <a:pt x="115" y="11"/>
                  </a:lnTo>
                  <a:lnTo>
                    <a:pt x="115" y="8"/>
                  </a:lnTo>
                  <a:lnTo>
                    <a:pt x="111" y="8"/>
                  </a:lnTo>
                  <a:lnTo>
                    <a:pt x="115" y="4"/>
                  </a:lnTo>
                  <a:lnTo>
                    <a:pt x="111" y="0"/>
                  </a:lnTo>
                  <a:lnTo>
                    <a:pt x="107" y="4"/>
                  </a:lnTo>
                  <a:lnTo>
                    <a:pt x="107" y="4"/>
                  </a:lnTo>
                  <a:lnTo>
                    <a:pt x="107" y="8"/>
                  </a:lnTo>
                  <a:lnTo>
                    <a:pt x="104" y="4"/>
                  </a:lnTo>
                  <a:lnTo>
                    <a:pt x="100" y="4"/>
                  </a:lnTo>
                  <a:lnTo>
                    <a:pt x="104" y="8"/>
                  </a:lnTo>
                  <a:lnTo>
                    <a:pt x="104" y="11"/>
                  </a:lnTo>
                  <a:lnTo>
                    <a:pt x="107" y="11"/>
                  </a:lnTo>
                  <a:lnTo>
                    <a:pt x="107" y="15"/>
                  </a:lnTo>
                  <a:lnTo>
                    <a:pt x="104" y="15"/>
                  </a:lnTo>
                  <a:lnTo>
                    <a:pt x="104" y="22"/>
                  </a:lnTo>
                  <a:lnTo>
                    <a:pt x="100" y="22"/>
                  </a:lnTo>
                  <a:lnTo>
                    <a:pt x="100" y="22"/>
                  </a:lnTo>
                  <a:lnTo>
                    <a:pt x="96" y="26"/>
                  </a:lnTo>
                  <a:lnTo>
                    <a:pt x="96" y="30"/>
                  </a:lnTo>
                  <a:lnTo>
                    <a:pt x="93" y="30"/>
                  </a:lnTo>
                  <a:lnTo>
                    <a:pt x="93" y="30"/>
                  </a:lnTo>
                  <a:lnTo>
                    <a:pt x="93" y="26"/>
                  </a:lnTo>
                  <a:lnTo>
                    <a:pt x="89" y="26"/>
                  </a:lnTo>
                  <a:lnTo>
                    <a:pt x="89" y="26"/>
                  </a:lnTo>
                  <a:lnTo>
                    <a:pt x="89" y="30"/>
                  </a:lnTo>
                  <a:lnTo>
                    <a:pt x="93" y="34"/>
                  </a:lnTo>
                  <a:lnTo>
                    <a:pt x="93" y="34"/>
                  </a:lnTo>
                  <a:lnTo>
                    <a:pt x="89" y="34"/>
                  </a:lnTo>
                  <a:lnTo>
                    <a:pt x="89" y="34"/>
                  </a:lnTo>
                  <a:lnTo>
                    <a:pt x="85" y="37"/>
                  </a:lnTo>
                  <a:lnTo>
                    <a:pt x="85" y="37"/>
                  </a:lnTo>
                  <a:lnTo>
                    <a:pt x="89" y="41"/>
                  </a:lnTo>
                  <a:lnTo>
                    <a:pt x="89" y="41"/>
                  </a:lnTo>
                  <a:lnTo>
                    <a:pt x="89" y="41"/>
                  </a:lnTo>
                  <a:lnTo>
                    <a:pt x="85" y="41"/>
                  </a:lnTo>
                  <a:lnTo>
                    <a:pt x="85" y="41"/>
                  </a:lnTo>
                  <a:lnTo>
                    <a:pt x="85" y="45"/>
                  </a:lnTo>
                  <a:lnTo>
                    <a:pt x="78" y="48"/>
                  </a:lnTo>
                  <a:lnTo>
                    <a:pt x="78" y="45"/>
                  </a:lnTo>
                  <a:lnTo>
                    <a:pt x="82" y="45"/>
                  </a:lnTo>
                  <a:lnTo>
                    <a:pt x="78" y="41"/>
                  </a:lnTo>
                  <a:lnTo>
                    <a:pt x="74" y="45"/>
                  </a:lnTo>
                  <a:lnTo>
                    <a:pt x="78" y="45"/>
                  </a:lnTo>
                  <a:lnTo>
                    <a:pt x="78" y="45"/>
                  </a:lnTo>
                  <a:lnTo>
                    <a:pt x="74" y="48"/>
                  </a:lnTo>
                  <a:lnTo>
                    <a:pt x="74" y="52"/>
                  </a:lnTo>
                  <a:lnTo>
                    <a:pt x="78" y="52"/>
                  </a:lnTo>
                  <a:lnTo>
                    <a:pt x="78" y="52"/>
                  </a:lnTo>
                  <a:lnTo>
                    <a:pt x="74" y="52"/>
                  </a:lnTo>
                  <a:lnTo>
                    <a:pt x="70" y="56"/>
                  </a:lnTo>
                  <a:lnTo>
                    <a:pt x="70" y="52"/>
                  </a:lnTo>
                  <a:lnTo>
                    <a:pt x="70" y="52"/>
                  </a:lnTo>
                  <a:lnTo>
                    <a:pt x="70" y="52"/>
                  </a:lnTo>
                  <a:lnTo>
                    <a:pt x="70" y="48"/>
                  </a:lnTo>
                  <a:lnTo>
                    <a:pt x="63" y="56"/>
                  </a:lnTo>
                  <a:lnTo>
                    <a:pt x="63" y="59"/>
                  </a:lnTo>
                  <a:lnTo>
                    <a:pt x="63" y="59"/>
                  </a:lnTo>
                  <a:lnTo>
                    <a:pt x="63" y="63"/>
                  </a:lnTo>
                  <a:lnTo>
                    <a:pt x="59" y="59"/>
                  </a:lnTo>
                  <a:lnTo>
                    <a:pt x="59" y="59"/>
                  </a:lnTo>
                  <a:lnTo>
                    <a:pt x="59" y="56"/>
                  </a:lnTo>
                  <a:lnTo>
                    <a:pt x="59" y="56"/>
                  </a:lnTo>
                  <a:lnTo>
                    <a:pt x="56" y="59"/>
                  </a:lnTo>
                  <a:lnTo>
                    <a:pt x="48" y="56"/>
                  </a:lnTo>
                  <a:lnTo>
                    <a:pt x="48" y="59"/>
                  </a:lnTo>
                  <a:lnTo>
                    <a:pt x="48" y="59"/>
                  </a:lnTo>
                  <a:lnTo>
                    <a:pt x="48" y="63"/>
                  </a:lnTo>
                  <a:lnTo>
                    <a:pt x="48" y="63"/>
                  </a:lnTo>
                  <a:lnTo>
                    <a:pt x="45" y="63"/>
                  </a:lnTo>
                  <a:lnTo>
                    <a:pt x="45" y="59"/>
                  </a:lnTo>
                  <a:lnTo>
                    <a:pt x="45" y="59"/>
                  </a:lnTo>
                  <a:lnTo>
                    <a:pt x="41" y="63"/>
                  </a:lnTo>
                  <a:lnTo>
                    <a:pt x="41" y="59"/>
                  </a:lnTo>
                  <a:lnTo>
                    <a:pt x="33" y="67"/>
                  </a:lnTo>
                  <a:lnTo>
                    <a:pt x="33" y="67"/>
                  </a:lnTo>
                  <a:lnTo>
                    <a:pt x="30" y="63"/>
                  </a:lnTo>
                  <a:lnTo>
                    <a:pt x="26" y="63"/>
                  </a:lnTo>
                  <a:lnTo>
                    <a:pt x="26" y="67"/>
                  </a:lnTo>
                  <a:lnTo>
                    <a:pt x="26" y="71"/>
                  </a:lnTo>
                  <a:lnTo>
                    <a:pt x="22" y="78"/>
                  </a:lnTo>
                  <a:lnTo>
                    <a:pt x="22" y="78"/>
                  </a:lnTo>
                  <a:lnTo>
                    <a:pt x="19" y="82"/>
                  </a:lnTo>
                  <a:lnTo>
                    <a:pt x="19" y="85"/>
                  </a:lnTo>
                  <a:lnTo>
                    <a:pt x="19" y="89"/>
                  </a:lnTo>
                  <a:lnTo>
                    <a:pt x="19" y="89"/>
                  </a:lnTo>
                  <a:lnTo>
                    <a:pt x="19" y="93"/>
                  </a:lnTo>
                  <a:lnTo>
                    <a:pt x="19" y="97"/>
                  </a:lnTo>
                  <a:lnTo>
                    <a:pt x="22" y="108"/>
                  </a:lnTo>
                  <a:lnTo>
                    <a:pt x="22" y="108"/>
                  </a:lnTo>
                  <a:lnTo>
                    <a:pt x="26" y="111"/>
                  </a:lnTo>
                  <a:lnTo>
                    <a:pt x="26" y="111"/>
                  </a:lnTo>
                  <a:lnTo>
                    <a:pt x="26" y="115"/>
                  </a:lnTo>
                  <a:lnTo>
                    <a:pt x="26" y="115"/>
                  </a:lnTo>
                  <a:lnTo>
                    <a:pt x="22" y="123"/>
                  </a:lnTo>
                  <a:lnTo>
                    <a:pt x="19" y="126"/>
                  </a:lnTo>
                  <a:lnTo>
                    <a:pt x="19" y="130"/>
                  </a:lnTo>
                  <a:lnTo>
                    <a:pt x="19" y="130"/>
                  </a:lnTo>
                  <a:lnTo>
                    <a:pt x="15" y="134"/>
                  </a:lnTo>
                  <a:lnTo>
                    <a:pt x="15" y="134"/>
                  </a:lnTo>
                  <a:lnTo>
                    <a:pt x="15" y="141"/>
                  </a:lnTo>
                  <a:lnTo>
                    <a:pt x="11" y="141"/>
                  </a:lnTo>
                  <a:lnTo>
                    <a:pt x="8" y="141"/>
                  </a:lnTo>
                  <a:lnTo>
                    <a:pt x="4" y="145"/>
                  </a:lnTo>
                  <a:lnTo>
                    <a:pt x="4" y="149"/>
                  </a:lnTo>
                  <a:lnTo>
                    <a:pt x="0" y="152"/>
                  </a:lnTo>
                  <a:lnTo>
                    <a:pt x="4" y="156"/>
                  </a:lnTo>
                  <a:lnTo>
                    <a:pt x="0" y="160"/>
                  </a:lnTo>
                  <a:lnTo>
                    <a:pt x="4" y="160"/>
                  </a:lnTo>
                  <a:lnTo>
                    <a:pt x="4" y="167"/>
                  </a:lnTo>
                  <a:lnTo>
                    <a:pt x="8" y="171"/>
                  </a:lnTo>
                  <a:lnTo>
                    <a:pt x="8" y="174"/>
                  </a:lnTo>
                  <a:lnTo>
                    <a:pt x="8" y="174"/>
                  </a:lnTo>
                  <a:lnTo>
                    <a:pt x="8" y="178"/>
                  </a:lnTo>
                  <a:lnTo>
                    <a:pt x="11" y="174"/>
                  </a:lnTo>
                  <a:lnTo>
                    <a:pt x="8" y="178"/>
                  </a:lnTo>
                  <a:lnTo>
                    <a:pt x="4" y="178"/>
                  </a:lnTo>
                  <a:lnTo>
                    <a:pt x="4" y="182"/>
                  </a:lnTo>
                  <a:lnTo>
                    <a:pt x="8" y="186"/>
                  </a:lnTo>
                  <a:lnTo>
                    <a:pt x="4" y="193"/>
                  </a:lnTo>
                  <a:lnTo>
                    <a:pt x="8" y="193"/>
                  </a:lnTo>
                  <a:lnTo>
                    <a:pt x="8" y="197"/>
                  </a:lnTo>
                  <a:lnTo>
                    <a:pt x="8" y="197"/>
                  </a:lnTo>
                  <a:lnTo>
                    <a:pt x="11" y="200"/>
                  </a:lnTo>
                  <a:lnTo>
                    <a:pt x="11" y="200"/>
                  </a:lnTo>
                  <a:lnTo>
                    <a:pt x="15" y="204"/>
                  </a:lnTo>
                  <a:lnTo>
                    <a:pt x="15" y="204"/>
                  </a:lnTo>
                  <a:lnTo>
                    <a:pt x="19" y="204"/>
                  </a:lnTo>
                  <a:lnTo>
                    <a:pt x="19" y="204"/>
                  </a:lnTo>
                  <a:lnTo>
                    <a:pt x="22" y="204"/>
                  </a:lnTo>
                  <a:lnTo>
                    <a:pt x="26" y="208"/>
                  </a:lnTo>
                  <a:lnTo>
                    <a:pt x="26" y="208"/>
                  </a:lnTo>
                  <a:lnTo>
                    <a:pt x="26" y="212"/>
                  </a:lnTo>
                  <a:lnTo>
                    <a:pt x="26" y="212"/>
                  </a:lnTo>
                  <a:lnTo>
                    <a:pt x="26" y="212"/>
                  </a:lnTo>
                  <a:close/>
                  <a:moveTo>
                    <a:pt x="100" y="15"/>
                  </a:moveTo>
                  <a:lnTo>
                    <a:pt x="100" y="15"/>
                  </a:lnTo>
                  <a:lnTo>
                    <a:pt x="100" y="11"/>
                  </a:lnTo>
                  <a:lnTo>
                    <a:pt x="100" y="11"/>
                  </a:lnTo>
                  <a:lnTo>
                    <a:pt x="100" y="15"/>
                  </a:lnTo>
                  <a:lnTo>
                    <a:pt x="100" y="15"/>
                  </a:lnTo>
                  <a:close/>
                  <a:moveTo>
                    <a:pt x="100" y="19"/>
                  </a:moveTo>
                  <a:lnTo>
                    <a:pt x="100" y="19"/>
                  </a:lnTo>
                  <a:lnTo>
                    <a:pt x="100" y="19"/>
                  </a:lnTo>
                  <a:lnTo>
                    <a:pt x="100" y="22"/>
                  </a:lnTo>
                  <a:lnTo>
                    <a:pt x="100" y="19"/>
                  </a:lnTo>
                  <a:lnTo>
                    <a:pt x="100" y="19"/>
                  </a:lnTo>
                  <a:close/>
                  <a:moveTo>
                    <a:pt x="93" y="19"/>
                  </a:moveTo>
                  <a:lnTo>
                    <a:pt x="93" y="19"/>
                  </a:lnTo>
                  <a:lnTo>
                    <a:pt x="93" y="19"/>
                  </a:lnTo>
                  <a:lnTo>
                    <a:pt x="96" y="19"/>
                  </a:lnTo>
                  <a:lnTo>
                    <a:pt x="96" y="22"/>
                  </a:lnTo>
                  <a:lnTo>
                    <a:pt x="93" y="22"/>
                  </a:lnTo>
                  <a:lnTo>
                    <a:pt x="93" y="22"/>
                  </a:lnTo>
                  <a:lnTo>
                    <a:pt x="93" y="19"/>
                  </a:lnTo>
                  <a:lnTo>
                    <a:pt x="93" y="19"/>
                  </a:lnTo>
                  <a:close/>
                  <a:moveTo>
                    <a:pt x="115" y="78"/>
                  </a:moveTo>
                  <a:lnTo>
                    <a:pt x="115" y="78"/>
                  </a:lnTo>
                  <a:lnTo>
                    <a:pt x="115" y="74"/>
                  </a:lnTo>
                  <a:lnTo>
                    <a:pt x="115" y="74"/>
                  </a:lnTo>
                  <a:lnTo>
                    <a:pt x="119" y="74"/>
                  </a:lnTo>
                  <a:lnTo>
                    <a:pt x="119" y="71"/>
                  </a:lnTo>
                  <a:lnTo>
                    <a:pt x="119" y="74"/>
                  </a:lnTo>
                  <a:lnTo>
                    <a:pt x="119" y="74"/>
                  </a:lnTo>
                  <a:lnTo>
                    <a:pt x="115" y="7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53" name="Freeform 150"/>
            <p:cNvSpPr/>
            <p:nvPr/>
          </p:nvSpPr>
          <p:spPr bwMode="auto">
            <a:xfrm>
              <a:off x="4931190" y="3381830"/>
              <a:ext cx="218727" cy="319084"/>
            </a:xfrm>
            <a:custGeom>
              <a:avLst/>
              <a:gdLst>
                <a:gd name="T0" fmla="*/ 30 w 170"/>
                <a:gd name="T1" fmla="*/ 156 h 248"/>
                <a:gd name="T2" fmla="*/ 33 w 170"/>
                <a:gd name="T3" fmla="*/ 148 h 248"/>
                <a:gd name="T4" fmla="*/ 37 w 170"/>
                <a:gd name="T5" fmla="*/ 137 h 248"/>
                <a:gd name="T6" fmla="*/ 37 w 170"/>
                <a:gd name="T7" fmla="*/ 126 h 248"/>
                <a:gd name="T8" fmla="*/ 37 w 170"/>
                <a:gd name="T9" fmla="*/ 119 h 248"/>
                <a:gd name="T10" fmla="*/ 41 w 170"/>
                <a:gd name="T11" fmla="*/ 107 h 248"/>
                <a:gd name="T12" fmla="*/ 41 w 170"/>
                <a:gd name="T13" fmla="*/ 96 h 248"/>
                <a:gd name="T14" fmla="*/ 22 w 170"/>
                <a:gd name="T15" fmla="*/ 89 h 248"/>
                <a:gd name="T16" fmla="*/ 8 w 170"/>
                <a:gd name="T17" fmla="*/ 85 h 248"/>
                <a:gd name="T18" fmla="*/ 0 w 170"/>
                <a:gd name="T19" fmla="*/ 70 h 248"/>
                <a:gd name="T20" fmla="*/ 30 w 170"/>
                <a:gd name="T21" fmla="*/ 59 h 248"/>
                <a:gd name="T22" fmla="*/ 52 w 170"/>
                <a:gd name="T23" fmla="*/ 56 h 248"/>
                <a:gd name="T24" fmla="*/ 59 w 170"/>
                <a:gd name="T25" fmla="*/ 59 h 248"/>
                <a:gd name="T26" fmla="*/ 71 w 170"/>
                <a:gd name="T27" fmla="*/ 67 h 248"/>
                <a:gd name="T28" fmla="*/ 63 w 170"/>
                <a:gd name="T29" fmla="*/ 81 h 248"/>
                <a:gd name="T30" fmla="*/ 71 w 170"/>
                <a:gd name="T31" fmla="*/ 93 h 248"/>
                <a:gd name="T32" fmla="*/ 78 w 170"/>
                <a:gd name="T33" fmla="*/ 100 h 248"/>
                <a:gd name="T34" fmla="*/ 82 w 170"/>
                <a:gd name="T35" fmla="*/ 85 h 248"/>
                <a:gd name="T36" fmla="*/ 85 w 170"/>
                <a:gd name="T37" fmla="*/ 74 h 248"/>
                <a:gd name="T38" fmla="*/ 89 w 170"/>
                <a:gd name="T39" fmla="*/ 67 h 248"/>
                <a:gd name="T40" fmla="*/ 85 w 170"/>
                <a:gd name="T41" fmla="*/ 56 h 248"/>
                <a:gd name="T42" fmla="*/ 74 w 170"/>
                <a:gd name="T43" fmla="*/ 44 h 248"/>
                <a:gd name="T44" fmla="*/ 89 w 170"/>
                <a:gd name="T45" fmla="*/ 15 h 248"/>
                <a:gd name="T46" fmla="*/ 96 w 170"/>
                <a:gd name="T47" fmla="*/ 15 h 248"/>
                <a:gd name="T48" fmla="*/ 108 w 170"/>
                <a:gd name="T49" fmla="*/ 15 h 248"/>
                <a:gd name="T50" fmla="*/ 115 w 170"/>
                <a:gd name="T51" fmla="*/ 15 h 248"/>
                <a:gd name="T52" fmla="*/ 126 w 170"/>
                <a:gd name="T53" fmla="*/ 11 h 248"/>
                <a:gd name="T54" fmla="*/ 137 w 170"/>
                <a:gd name="T55" fmla="*/ 11 h 248"/>
                <a:gd name="T56" fmla="*/ 152 w 170"/>
                <a:gd name="T57" fmla="*/ 7 h 248"/>
                <a:gd name="T58" fmla="*/ 163 w 170"/>
                <a:gd name="T59" fmla="*/ 0 h 248"/>
                <a:gd name="T60" fmla="*/ 170 w 170"/>
                <a:gd name="T61" fmla="*/ 4 h 248"/>
                <a:gd name="T62" fmla="*/ 167 w 170"/>
                <a:gd name="T63" fmla="*/ 15 h 248"/>
                <a:gd name="T64" fmla="*/ 167 w 170"/>
                <a:gd name="T65" fmla="*/ 26 h 248"/>
                <a:gd name="T66" fmla="*/ 167 w 170"/>
                <a:gd name="T67" fmla="*/ 37 h 248"/>
                <a:gd name="T68" fmla="*/ 163 w 170"/>
                <a:gd name="T69" fmla="*/ 56 h 248"/>
                <a:gd name="T70" fmla="*/ 170 w 170"/>
                <a:gd name="T71" fmla="*/ 63 h 248"/>
                <a:gd name="T72" fmla="*/ 163 w 170"/>
                <a:gd name="T73" fmla="*/ 67 h 248"/>
                <a:gd name="T74" fmla="*/ 163 w 170"/>
                <a:gd name="T75" fmla="*/ 74 h 248"/>
                <a:gd name="T76" fmla="*/ 156 w 170"/>
                <a:gd name="T77" fmla="*/ 85 h 248"/>
                <a:gd name="T78" fmla="*/ 141 w 170"/>
                <a:gd name="T79" fmla="*/ 96 h 248"/>
                <a:gd name="T80" fmla="*/ 111 w 170"/>
                <a:gd name="T81" fmla="*/ 107 h 248"/>
                <a:gd name="T82" fmla="*/ 104 w 170"/>
                <a:gd name="T83" fmla="*/ 111 h 248"/>
                <a:gd name="T84" fmla="*/ 93 w 170"/>
                <a:gd name="T85" fmla="*/ 122 h 248"/>
                <a:gd name="T86" fmla="*/ 78 w 170"/>
                <a:gd name="T87" fmla="*/ 133 h 248"/>
                <a:gd name="T88" fmla="*/ 67 w 170"/>
                <a:gd name="T89" fmla="*/ 137 h 248"/>
                <a:gd name="T90" fmla="*/ 67 w 170"/>
                <a:gd name="T91" fmla="*/ 145 h 248"/>
                <a:gd name="T92" fmla="*/ 67 w 170"/>
                <a:gd name="T93" fmla="*/ 159 h 248"/>
                <a:gd name="T94" fmla="*/ 71 w 170"/>
                <a:gd name="T95" fmla="*/ 178 h 248"/>
                <a:gd name="T96" fmla="*/ 78 w 170"/>
                <a:gd name="T97" fmla="*/ 178 h 248"/>
                <a:gd name="T98" fmla="*/ 74 w 170"/>
                <a:gd name="T99" fmla="*/ 189 h 248"/>
                <a:gd name="T100" fmla="*/ 71 w 170"/>
                <a:gd name="T101" fmla="*/ 200 h 248"/>
                <a:gd name="T102" fmla="*/ 71 w 170"/>
                <a:gd name="T103" fmla="*/ 211 h 248"/>
                <a:gd name="T104" fmla="*/ 30 w 170"/>
                <a:gd name="T105" fmla="*/ 230 h 248"/>
                <a:gd name="T106" fmla="*/ 22 w 170"/>
                <a:gd name="T107" fmla="*/ 237 h 248"/>
                <a:gd name="T108" fmla="*/ 30 w 170"/>
                <a:gd name="T109" fmla="*/ 241 h 248"/>
                <a:gd name="T110" fmla="*/ 30 w 170"/>
                <a:gd name="T111" fmla="*/ 248 h 248"/>
                <a:gd name="T112" fmla="*/ 19 w 170"/>
                <a:gd name="T113" fmla="*/ 248 h 248"/>
                <a:gd name="T114" fmla="*/ 15 w 170"/>
                <a:gd name="T115" fmla="*/ 237 h 248"/>
                <a:gd name="T116" fmla="*/ 15 w 170"/>
                <a:gd name="T117" fmla="*/ 222 h 248"/>
                <a:gd name="T118" fmla="*/ 15 w 170"/>
                <a:gd name="T119" fmla="*/ 200 h 248"/>
                <a:gd name="T120" fmla="*/ 11 w 170"/>
                <a:gd name="T121" fmla="*/ 18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0" h="248">
                  <a:moveTo>
                    <a:pt x="11" y="182"/>
                  </a:moveTo>
                  <a:lnTo>
                    <a:pt x="30" y="167"/>
                  </a:lnTo>
                  <a:lnTo>
                    <a:pt x="30" y="163"/>
                  </a:lnTo>
                  <a:lnTo>
                    <a:pt x="30" y="159"/>
                  </a:lnTo>
                  <a:lnTo>
                    <a:pt x="30" y="156"/>
                  </a:lnTo>
                  <a:lnTo>
                    <a:pt x="30" y="152"/>
                  </a:lnTo>
                  <a:lnTo>
                    <a:pt x="30" y="152"/>
                  </a:lnTo>
                  <a:lnTo>
                    <a:pt x="30" y="148"/>
                  </a:lnTo>
                  <a:lnTo>
                    <a:pt x="33" y="148"/>
                  </a:lnTo>
                  <a:lnTo>
                    <a:pt x="33" y="148"/>
                  </a:lnTo>
                  <a:lnTo>
                    <a:pt x="37" y="145"/>
                  </a:lnTo>
                  <a:lnTo>
                    <a:pt x="37" y="141"/>
                  </a:lnTo>
                  <a:lnTo>
                    <a:pt x="37" y="141"/>
                  </a:lnTo>
                  <a:lnTo>
                    <a:pt x="37" y="137"/>
                  </a:lnTo>
                  <a:lnTo>
                    <a:pt x="37" y="137"/>
                  </a:lnTo>
                  <a:lnTo>
                    <a:pt x="37" y="133"/>
                  </a:lnTo>
                  <a:lnTo>
                    <a:pt x="37" y="133"/>
                  </a:lnTo>
                  <a:lnTo>
                    <a:pt x="33" y="130"/>
                  </a:lnTo>
                  <a:lnTo>
                    <a:pt x="33" y="130"/>
                  </a:lnTo>
                  <a:lnTo>
                    <a:pt x="37" y="126"/>
                  </a:lnTo>
                  <a:lnTo>
                    <a:pt x="37" y="126"/>
                  </a:lnTo>
                  <a:lnTo>
                    <a:pt x="37" y="122"/>
                  </a:lnTo>
                  <a:lnTo>
                    <a:pt x="37" y="119"/>
                  </a:lnTo>
                  <a:lnTo>
                    <a:pt x="41" y="119"/>
                  </a:lnTo>
                  <a:lnTo>
                    <a:pt x="37" y="119"/>
                  </a:lnTo>
                  <a:lnTo>
                    <a:pt x="37" y="119"/>
                  </a:lnTo>
                  <a:lnTo>
                    <a:pt x="37" y="115"/>
                  </a:lnTo>
                  <a:lnTo>
                    <a:pt x="37" y="111"/>
                  </a:lnTo>
                  <a:lnTo>
                    <a:pt x="41" y="107"/>
                  </a:lnTo>
                  <a:lnTo>
                    <a:pt x="41" y="107"/>
                  </a:lnTo>
                  <a:lnTo>
                    <a:pt x="41" y="104"/>
                  </a:lnTo>
                  <a:lnTo>
                    <a:pt x="41" y="104"/>
                  </a:lnTo>
                  <a:lnTo>
                    <a:pt x="41" y="100"/>
                  </a:lnTo>
                  <a:lnTo>
                    <a:pt x="41" y="96"/>
                  </a:lnTo>
                  <a:lnTo>
                    <a:pt x="41" y="96"/>
                  </a:lnTo>
                  <a:lnTo>
                    <a:pt x="37" y="96"/>
                  </a:lnTo>
                  <a:lnTo>
                    <a:pt x="33" y="93"/>
                  </a:lnTo>
                  <a:lnTo>
                    <a:pt x="33" y="89"/>
                  </a:lnTo>
                  <a:lnTo>
                    <a:pt x="26" y="89"/>
                  </a:lnTo>
                  <a:lnTo>
                    <a:pt x="22" y="89"/>
                  </a:lnTo>
                  <a:lnTo>
                    <a:pt x="22" y="85"/>
                  </a:lnTo>
                  <a:lnTo>
                    <a:pt x="15" y="85"/>
                  </a:lnTo>
                  <a:lnTo>
                    <a:pt x="11" y="81"/>
                  </a:lnTo>
                  <a:lnTo>
                    <a:pt x="11" y="85"/>
                  </a:lnTo>
                  <a:lnTo>
                    <a:pt x="8" y="85"/>
                  </a:lnTo>
                  <a:lnTo>
                    <a:pt x="8" y="81"/>
                  </a:lnTo>
                  <a:lnTo>
                    <a:pt x="8" y="81"/>
                  </a:lnTo>
                  <a:lnTo>
                    <a:pt x="0" y="81"/>
                  </a:lnTo>
                  <a:lnTo>
                    <a:pt x="0" y="74"/>
                  </a:lnTo>
                  <a:lnTo>
                    <a:pt x="0" y="70"/>
                  </a:lnTo>
                  <a:lnTo>
                    <a:pt x="0" y="70"/>
                  </a:lnTo>
                  <a:lnTo>
                    <a:pt x="8" y="67"/>
                  </a:lnTo>
                  <a:lnTo>
                    <a:pt x="11" y="67"/>
                  </a:lnTo>
                  <a:lnTo>
                    <a:pt x="26" y="59"/>
                  </a:lnTo>
                  <a:lnTo>
                    <a:pt x="30" y="59"/>
                  </a:lnTo>
                  <a:lnTo>
                    <a:pt x="41" y="56"/>
                  </a:lnTo>
                  <a:lnTo>
                    <a:pt x="45" y="56"/>
                  </a:lnTo>
                  <a:lnTo>
                    <a:pt x="48" y="52"/>
                  </a:lnTo>
                  <a:lnTo>
                    <a:pt x="48" y="56"/>
                  </a:lnTo>
                  <a:lnTo>
                    <a:pt x="52" y="56"/>
                  </a:lnTo>
                  <a:lnTo>
                    <a:pt x="52" y="59"/>
                  </a:lnTo>
                  <a:lnTo>
                    <a:pt x="52" y="59"/>
                  </a:lnTo>
                  <a:lnTo>
                    <a:pt x="56" y="59"/>
                  </a:lnTo>
                  <a:lnTo>
                    <a:pt x="56" y="59"/>
                  </a:lnTo>
                  <a:lnTo>
                    <a:pt x="59" y="59"/>
                  </a:lnTo>
                  <a:lnTo>
                    <a:pt x="59" y="59"/>
                  </a:lnTo>
                  <a:lnTo>
                    <a:pt x="63" y="59"/>
                  </a:lnTo>
                  <a:lnTo>
                    <a:pt x="67" y="59"/>
                  </a:lnTo>
                  <a:lnTo>
                    <a:pt x="71" y="63"/>
                  </a:lnTo>
                  <a:lnTo>
                    <a:pt x="71" y="67"/>
                  </a:lnTo>
                  <a:lnTo>
                    <a:pt x="67" y="70"/>
                  </a:lnTo>
                  <a:lnTo>
                    <a:pt x="63" y="74"/>
                  </a:lnTo>
                  <a:lnTo>
                    <a:pt x="63" y="78"/>
                  </a:lnTo>
                  <a:lnTo>
                    <a:pt x="63" y="78"/>
                  </a:lnTo>
                  <a:lnTo>
                    <a:pt x="63" y="81"/>
                  </a:lnTo>
                  <a:lnTo>
                    <a:pt x="63" y="85"/>
                  </a:lnTo>
                  <a:lnTo>
                    <a:pt x="63" y="89"/>
                  </a:lnTo>
                  <a:lnTo>
                    <a:pt x="67" y="89"/>
                  </a:lnTo>
                  <a:lnTo>
                    <a:pt x="71" y="93"/>
                  </a:lnTo>
                  <a:lnTo>
                    <a:pt x="71" y="93"/>
                  </a:lnTo>
                  <a:lnTo>
                    <a:pt x="74" y="96"/>
                  </a:lnTo>
                  <a:lnTo>
                    <a:pt x="74" y="96"/>
                  </a:lnTo>
                  <a:lnTo>
                    <a:pt x="74" y="100"/>
                  </a:lnTo>
                  <a:lnTo>
                    <a:pt x="74" y="100"/>
                  </a:lnTo>
                  <a:lnTo>
                    <a:pt x="78" y="100"/>
                  </a:lnTo>
                  <a:lnTo>
                    <a:pt x="78" y="100"/>
                  </a:lnTo>
                  <a:lnTo>
                    <a:pt x="78" y="96"/>
                  </a:lnTo>
                  <a:lnTo>
                    <a:pt x="82" y="93"/>
                  </a:lnTo>
                  <a:lnTo>
                    <a:pt x="82" y="89"/>
                  </a:lnTo>
                  <a:lnTo>
                    <a:pt x="82" y="85"/>
                  </a:lnTo>
                  <a:lnTo>
                    <a:pt x="85" y="85"/>
                  </a:lnTo>
                  <a:lnTo>
                    <a:pt x="89" y="81"/>
                  </a:lnTo>
                  <a:lnTo>
                    <a:pt x="89" y="81"/>
                  </a:lnTo>
                  <a:lnTo>
                    <a:pt x="89" y="74"/>
                  </a:lnTo>
                  <a:lnTo>
                    <a:pt x="85" y="74"/>
                  </a:lnTo>
                  <a:lnTo>
                    <a:pt x="89" y="70"/>
                  </a:lnTo>
                  <a:lnTo>
                    <a:pt x="85" y="70"/>
                  </a:lnTo>
                  <a:lnTo>
                    <a:pt x="89" y="70"/>
                  </a:lnTo>
                  <a:lnTo>
                    <a:pt x="89" y="70"/>
                  </a:lnTo>
                  <a:lnTo>
                    <a:pt x="89" y="67"/>
                  </a:lnTo>
                  <a:lnTo>
                    <a:pt x="93" y="67"/>
                  </a:lnTo>
                  <a:lnTo>
                    <a:pt x="93" y="67"/>
                  </a:lnTo>
                  <a:lnTo>
                    <a:pt x="89" y="63"/>
                  </a:lnTo>
                  <a:lnTo>
                    <a:pt x="89" y="59"/>
                  </a:lnTo>
                  <a:lnTo>
                    <a:pt x="85" y="56"/>
                  </a:lnTo>
                  <a:lnTo>
                    <a:pt x="85" y="52"/>
                  </a:lnTo>
                  <a:lnTo>
                    <a:pt x="78" y="48"/>
                  </a:lnTo>
                  <a:lnTo>
                    <a:pt x="78" y="48"/>
                  </a:lnTo>
                  <a:lnTo>
                    <a:pt x="74" y="44"/>
                  </a:lnTo>
                  <a:lnTo>
                    <a:pt x="74" y="44"/>
                  </a:lnTo>
                  <a:lnTo>
                    <a:pt x="67" y="41"/>
                  </a:lnTo>
                  <a:lnTo>
                    <a:pt x="67" y="30"/>
                  </a:lnTo>
                  <a:lnTo>
                    <a:pt x="71" y="15"/>
                  </a:lnTo>
                  <a:lnTo>
                    <a:pt x="85" y="15"/>
                  </a:lnTo>
                  <a:lnTo>
                    <a:pt x="89" y="15"/>
                  </a:lnTo>
                  <a:lnTo>
                    <a:pt x="89" y="11"/>
                  </a:lnTo>
                  <a:lnTo>
                    <a:pt x="93" y="11"/>
                  </a:lnTo>
                  <a:lnTo>
                    <a:pt x="93" y="15"/>
                  </a:lnTo>
                  <a:lnTo>
                    <a:pt x="93" y="15"/>
                  </a:lnTo>
                  <a:lnTo>
                    <a:pt x="96" y="15"/>
                  </a:lnTo>
                  <a:lnTo>
                    <a:pt x="96" y="15"/>
                  </a:lnTo>
                  <a:lnTo>
                    <a:pt x="100" y="18"/>
                  </a:lnTo>
                  <a:lnTo>
                    <a:pt x="100" y="18"/>
                  </a:lnTo>
                  <a:lnTo>
                    <a:pt x="104" y="18"/>
                  </a:lnTo>
                  <a:lnTo>
                    <a:pt x="108" y="15"/>
                  </a:lnTo>
                  <a:lnTo>
                    <a:pt x="108" y="15"/>
                  </a:lnTo>
                  <a:lnTo>
                    <a:pt x="111" y="15"/>
                  </a:lnTo>
                  <a:lnTo>
                    <a:pt x="111" y="15"/>
                  </a:lnTo>
                  <a:lnTo>
                    <a:pt x="111" y="15"/>
                  </a:lnTo>
                  <a:lnTo>
                    <a:pt x="115" y="15"/>
                  </a:lnTo>
                  <a:lnTo>
                    <a:pt x="115" y="18"/>
                  </a:lnTo>
                  <a:lnTo>
                    <a:pt x="119" y="15"/>
                  </a:lnTo>
                  <a:lnTo>
                    <a:pt x="126" y="15"/>
                  </a:lnTo>
                  <a:lnTo>
                    <a:pt x="126" y="15"/>
                  </a:lnTo>
                  <a:lnTo>
                    <a:pt x="126" y="11"/>
                  </a:lnTo>
                  <a:lnTo>
                    <a:pt x="126" y="11"/>
                  </a:lnTo>
                  <a:lnTo>
                    <a:pt x="130" y="11"/>
                  </a:lnTo>
                  <a:lnTo>
                    <a:pt x="130" y="11"/>
                  </a:lnTo>
                  <a:lnTo>
                    <a:pt x="133" y="11"/>
                  </a:lnTo>
                  <a:lnTo>
                    <a:pt x="137" y="11"/>
                  </a:lnTo>
                  <a:lnTo>
                    <a:pt x="137" y="11"/>
                  </a:lnTo>
                  <a:lnTo>
                    <a:pt x="145" y="7"/>
                  </a:lnTo>
                  <a:lnTo>
                    <a:pt x="148" y="11"/>
                  </a:lnTo>
                  <a:lnTo>
                    <a:pt x="148" y="7"/>
                  </a:lnTo>
                  <a:lnTo>
                    <a:pt x="152" y="7"/>
                  </a:lnTo>
                  <a:lnTo>
                    <a:pt x="156" y="7"/>
                  </a:lnTo>
                  <a:lnTo>
                    <a:pt x="156" y="4"/>
                  </a:lnTo>
                  <a:lnTo>
                    <a:pt x="159" y="4"/>
                  </a:lnTo>
                  <a:lnTo>
                    <a:pt x="163" y="4"/>
                  </a:lnTo>
                  <a:lnTo>
                    <a:pt x="163" y="0"/>
                  </a:lnTo>
                  <a:lnTo>
                    <a:pt x="167" y="0"/>
                  </a:lnTo>
                  <a:lnTo>
                    <a:pt x="170" y="0"/>
                  </a:lnTo>
                  <a:lnTo>
                    <a:pt x="170" y="0"/>
                  </a:lnTo>
                  <a:lnTo>
                    <a:pt x="170" y="0"/>
                  </a:lnTo>
                  <a:lnTo>
                    <a:pt x="170" y="4"/>
                  </a:lnTo>
                  <a:lnTo>
                    <a:pt x="170" y="7"/>
                  </a:lnTo>
                  <a:lnTo>
                    <a:pt x="170" y="7"/>
                  </a:lnTo>
                  <a:lnTo>
                    <a:pt x="167" y="11"/>
                  </a:lnTo>
                  <a:lnTo>
                    <a:pt x="167" y="11"/>
                  </a:lnTo>
                  <a:lnTo>
                    <a:pt x="167" y="15"/>
                  </a:lnTo>
                  <a:lnTo>
                    <a:pt x="167" y="15"/>
                  </a:lnTo>
                  <a:lnTo>
                    <a:pt x="167" y="15"/>
                  </a:lnTo>
                  <a:lnTo>
                    <a:pt x="167" y="22"/>
                  </a:lnTo>
                  <a:lnTo>
                    <a:pt x="167" y="22"/>
                  </a:lnTo>
                  <a:lnTo>
                    <a:pt x="167" y="26"/>
                  </a:lnTo>
                  <a:lnTo>
                    <a:pt x="167" y="30"/>
                  </a:lnTo>
                  <a:lnTo>
                    <a:pt x="167" y="30"/>
                  </a:lnTo>
                  <a:lnTo>
                    <a:pt x="167" y="33"/>
                  </a:lnTo>
                  <a:lnTo>
                    <a:pt x="167" y="33"/>
                  </a:lnTo>
                  <a:lnTo>
                    <a:pt x="167" y="37"/>
                  </a:lnTo>
                  <a:lnTo>
                    <a:pt x="167" y="44"/>
                  </a:lnTo>
                  <a:lnTo>
                    <a:pt x="167" y="44"/>
                  </a:lnTo>
                  <a:lnTo>
                    <a:pt x="167" y="48"/>
                  </a:lnTo>
                  <a:lnTo>
                    <a:pt x="167" y="56"/>
                  </a:lnTo>
                  <a:lnTo>
                    <a:pt x="163" y="56"/>
                  </a:lnTo>
                  <a:lnTo>
                    <a:pt x="163" y="56"/>
                  </a:lnTo>
                  <a:lnTo>
                    <a:pt x="163" y="56"/>
                  </a:lnTo>
                  <a:lnTo>
                    <a:pt x="167" y="56"/>
                  </a:lnTo>
                  <a:lnTo>
                    <a:pt x="170" y="56"/>
                  </a:lnTo>
                  <a:lnTo>
                    <a:pt x="170" y="63"/>
                  </a:lnTo>
                  <a:lnTo>
                    <a:pt x="167" y="67"/>
                  </a:lnTo>
                  <a:lnTo>
                    <a:pt x="167" y="67"/>
                  </a:lnTo>
                  <a:lnTo>
                    <a:pt x="167" y="67"/>
                  </a:lnTo>
                  <a:lnTo>
                    <a:pt x="167" y="67"/>
                  </a:lnTo>
                  <a:lnTo>
                    <a:pt x="163" y="67"/>
                  </a:lnTo>
                  <a:lnTo>
                    <a:pt x="163" y="70"/>
                  </a:lnTo>
                  <a:lnTo>
                    <a:pt x="163" y="70"/>
                  </a:lnTo>
                  <a:lnTo>
                    <a:pt x="163" y="70"/>
                  </a:lnTo>
                  <a:lnTo>
                    <a:pt x="167" y="70"/>
                  </a:lnTo>
                  <a:lnTo>
                    <a:pt x="163" y="74"/>
                  </a:lnTo>
                  <a:lnTo>
                    <a:pt x="163" y="78"/>
                  </a:lnTo>
                  <a:lnTo>
                    <a:pt x="163" y="78"/>
                  </a:lnTo>
                  <a:lnTo>
                    <a:pt x="159" y="81"/>
                  </a:lnTo>
                  <a:lnTo>
                    <a:pt x="159" y="81"/>
                  </a:lnTo>
                  <a:lnTo>
                    <a:pt x="156" y="85"/>
                  </a:lnTo>
                  <a:lnTo>
                    <a:pt x="152" y="85"/>
                  </a:lnTo>
                  <a:lnTo>
                    <a:pt x="152" y="89"/>
                  </a:lnTo>
                  <a:lnTo>
                    <a:pt x="141" y="96"/>
                  </a:lnTo>
                  <a:lnTo>
                    <a:pt x="141" y="96"/>
                  </a:lnTo>
                  <a:lnTo>
                    <a:pt x="141" y="96"/>
                  </a:lnTo>
                  <a:lnTo>
                    <a:pt x="130" y="104"/>
                  </a:lnTo>
                  <a:lnTo>
                    <a:pt x="126" y="100"/>
                  </a:lnTo>
                  <a:lnTo>
                    <a:pt x="126" y="104"/>
                  </a:lnTo>
                  <a:lnTo>
                    <a:pt x="119" y="104"/>
                  </a:lnTo>
                  <a:lnTo>
                    <a:pt x="111" y="107"/>
                  </a:lnTo>
                  <a:lnTo>
                    <a:pt x="111" y="107"/>
                  </a:lnTo>
                  <a:lnTo>
                    <a:pt x="111" y="107"/>
                  </a:lnTo>
                  <a:lnTo>
                    <a:pt x="108" y="115"/>
                  </a:lnTo>
                  <a:lnTo>
                    <a:pt x="104" y="115"/>
                  </a:lnTo>
                  <a:lnTo>
                    <a:pt x="104" y="111"/>
                  </a:lnTo>
                  <a:lnTo>
                    <a:pt x="104" y="115"/>
                  </a:lnTo>
                  <a:lnTo>
                    <a:pt x="100" y="115"/>
                  </a:lnTo>
                  <a:lnTo>
                    <a:pt x="100" y="119"/>
                  </a:lnTo>
                  <a:lnTo>
                    <a:pt x="93" y="122"/>
                  </a:lnTo>
                  <a:lnTo>
                    <a:pt x="93" y="122"/>
                  </a:lnTo>
                  <a:lnTo>
                    <a:pt x="93" y="126"/>
                  </a:lnTo>
                  <a:lnTo>
                    <a:pt x="93" y="126"/>
                  </a:lnTo>
                  <a:lnTo>
                    <a:pt x="93" y="126"/>
                  </a:lnTo>
                  <a:lnTo>
                    <a:pt x="89" y="126"/>
                  </a:lnTo>
                  <a:lnTo>
                    <a:pt x="78" y="133"/>
                  </a:lnTo>
                  <a:lnTo>
                    <a:pt x="78" y="137"/>
                  </a:lnTo>
                  <a:lnTo>
                    <a:pt x="78" y="137"/>
                  </a:lnTo>
                  <a:lnTo>
                    <a:pt x="71" y="137"/>
                  </a:lnTo>
                  <a:lnTo>
                    <a:pt x="71" y="141"/>
                  </a:lnTo>
                  <a:lnTo>
                    <a:pt x="67" y="137"/>
                  </a:lnTo>
                  <a:lnTo>
                    <a:pt x="67" y="137"/>
                  </a:lnTo>
                  <a:lnTo>
                    <a:pt x="67" y="141"/>
                  </a:lnTo>
                  <a:lnTo>
                    <a:pt x="67" y="141"/>
                  </a:lnTo>
                  <a:lnTo>
                    <a:pt x="67" y="145"/>
                  </a:lnTo>
                  <a:lnTo>
                    <a:pt x="67" y="145"/>
                  </a:lnTo>
                  <a:lnTo>
                    <a:pt x="67" y="148"/>
                  </a:lnTo>
                  <a:lnTo>
                    <a:pt x="63" y="148"/>
                  </a:lnTo>
                  <a:lnTo>
                    <a:pt x="71" y="156"/>
                  </a:lnTo>
                  <a:lnTo>
                    <a:pt x="71" y="159"/>
                  </a:lnTo>
                  <a:lnTo>
                    <a:pt x="67" y="159"/>
                  </a:lnTo>
                  <a:lnTo>
                    <a:pt x="71" y="159"/>
                  </a:lnTo>
                  <a:lnTo>
                    <a:pt x="71" y="163"/>
                  </a:lnTo>
                  <a:lnTo>
                    <a:pt x="71" y="167"/>
                  </a:lnTo>
                  <a:lnTo>
                    <a:pt x="74" y="171"/>
                  </a:lnTo>
                  <a:lnTo>
                    <a:pt x="71" y="178"/>
                  </a:lnTo>
                  <a:lnTo>
                    <a:pt x="74" y="182"/>
                  </a:lnTo>
                  <a:lnTo>
                    <a:pt x="74" y="182"/>
                  </a:lnTo>
                  <a:lnTo>
                    <a:pt x="74" y="178"/>
                  </a:lnTo>
                  <a:lnTo>
                    <a:pt x="74" y="174"/>
                  </a:lnTo>
                  <a:lnTo>
                    <a:pt x="78" y="178"/>
                  </a:lnTo>
                  <a:lnTo>
                    <a:pt x="78" y="178"/>
                  </a:lnTo>
                  <a:lnTo>
                    <a:pt x="78" y="182"/>
                  </a:lnTo>
                  <a:lnTo>
                    <a:pt x="74" y="185"/>
                  </a:lnTo>
                  <a:lnTo>
                    <a:pt x="74" y="189"/>
                  </a:lnTo>
                  <a:lnTo>
                    <a:pt x="74" y="189"/>
                  </a:lnTo>
                  <a:lnTo>
                    <a:pt x="74" y="193"/>
                  </a:lnTo>
                  <a:lnTo>
                    <a:pt x="74" y="196"/>
                  </a:lnTo>
                  <a:lnTo>
                    <a:pt x="74" y="196"/>
                  </a:lnTo>
                  <a:lnTo>
                    <a:pt x="71" y="200"/>
                  </a:lnTo>
                  <a:lnTo>
                    <a:pt x="71" y="200"/>
                  </a:lnTo>
                  <a:lnTo>
                    <a:pt x="71" y="204"/>
                  </a:lnTo>
                  <a:lnTo>
                    <a:pt x="74" y="200"/>
                  </a:lnTo>
                  <a:lnTo>
                    <a:pt x="74" y="204"/>
                  </a:lnTo>
                  <a:lnTo>
                    <a:pt x="74" y="208"/>
                  </a:lnTo>
                  <a:lnTo>
                    <a:pt x="71" y="211"/>
                  </a:lnTo>
                  <a:lnTo>
                    <a:pt x="67" y="215"/>
                  </a:lnTo>
                  <a:lnTo>
                    <a:pt x="56" y="219"/>
                  </a:lnTo>
                  <a:lnTo>
                    <a:pt x="41" y="222"/>
                  </a:lnTo>
                  <a:lnTo>
                    <a:pt x="37" y="226"/>
                  </a:lnTo>
                  <a:lnTo>
                    <a:pt x="30" y="230"/>
                  </a:lnTo>
                  <a:lnTo>
                    <a:pt x="30" y="230"/>
                  </a:lnTo>
                  <a:lnTo>
                    <a:pt x="30" y="234"/>
                  </a:lnTo>
                  <a:lnTo>
                    <a:pt x="26" y="237"/>
                  </a:lnTo>
                  <a:lnTo>
                    <a:pt x="26" y="237"/>
                  </a:lnTo>
                  <a:lnTo>
                    <a:pt x="22" y="237"/>
                  </a:lnTo>
                  <a:lnTo>
                    <a:pt x="22" y="237"/>
                  </a:lnTo>
                  <a:lnTo>
                    <a:pt x="26" y="241"/>
                  </a:lnTo>
                  <a:lnTo>
                    <a:pt x="26" y="241"/>
                  </a:lnTo>
                  <a:lnTo>
                    <a:pt x="26" y="241"/>
                  </a:lnTo>
                  <a:lnTo>
                    <a:pt x="30" y="241"/>
                  </a:lnTo>
                  <a:lnTo>
                    <a:pt x="30" y="241"/>
                  </a:lnTo>
                  <a:lnTo>
                    <a:pt x="30" y="237"/>
                  </a:lnTo>
                  <a:lnTo>
                    <a:pt x="30" y="241"/>
                  </a:lnTo>
                  <a:lnTo>
                    <a:pt x="30" y="245"/>
                  </a:lnTo>
                  <a:lnTo>
                    <a:pt x="30" y="248"/>
                  </a:lnTo>
                  <a:lnTo>
                    <a:pt x="30" y="248"/>
                  </a:lnTo>
                  <a:lnTo>
                    <a:pt x="26" y="248"/>
                  </a:lnTo>
                  <a:lnTo>
                    <a:pt x="19" y="248"/>
                  </a:lnTo>
                  <a:lnTo>
                    <a:pt x="19" y="248"/>
                  </a:lnTo>
                  <a:lnTo>
                    <a:pt x="19" y="248"/>
                  </a:lnTo>
                  <a:lnTo>
                    <a:pt x="19" y="245"/>
                  </a:lnTo>
                  <a:lnTo>
                    <a:pt x="19" y="245"/>
                  </a:lnTo>
                  <a:lnTo>
                    <a:pt x="19" y="241"/>
                  </a:lnTo>
                  <a:lnTo>
                    <a:pt x="19" y="241"/>
                  </a:lnTo>
                  <a:lnTo>
                    <a:pt x="15" y="237"/>
                  </a:lnTo>
                  <a:lnTo>
                    <a:pt x="15" y="237"/>
                  </a:lnTo>
                  <a:lnTo>
                    <a:pt x="15" y="237"/>
                  </a:lnTo>
                  <a:lnTo>
                    <a:pt x="15" y="234"/>
                  </a:lnTo>
                  <a:lnTo>
                    <a:pt x="15" y="226"/>
                  </a:lnTo>
                  <a:lnTo>
                    <a:pt x="15" y="222"/>
                  </a:lnTo>
                  <a:lnTo>
                    <a:pt x="15" y="211"/>
                  </a:lnTo>
                  <a:lnTo>
                    <a:pt x="15" y="208"/>
                  </a:lnTo>
                  <a:lnTo>
                    <a:pt x="15" y="204"/>
                  </a:lnTo>
                  <a:lnTo>
                    <a:pt x="15" y="204"/>
                  </a:lnTo>
                  <a:lnTo>
                    <a:pt x="15" y="200"/>
                  </a:lnTo>
                  <a:lnTo>
                    <a:pt x="15" y="196"/>
                  </a:lnTo>
                  <a:lnTo>
                    <a:pt x="11" y="193"/>
                  </a:lnTo>
                  <a:lnTo>
                    <a:pt x="11" y="185"/>
                  </a:lnTo>
                  <a:lnTo>
                    <a:pt x="11" y="182"/>
                  </a:lnTo>
                  <a:lnTo>
                    <a:pt x="11" y="182"/>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54" name="Freeform 151"/>
            <p:cNvSpPr/>
            <p:nvPr/>
          </p:nvSpPr>
          <p:spPr bwMode="auto">
            <a:xfrm>
              <a:off x="4926044" y="3682902"/>
              <a:ext cx="29593" cy="28306"/>
            </a:xfrm>
            <a:custGeom>
              <a:avLst/>
              <a:gdLst>
                <a:gd name="T0" fmla="*/ 19 w 23"/>
                <a:gd name="T1" fmla="*/ 3 h 22"/>
                <a:gd name="T2" fmla="*/ 19 w 23"/>
                <a:gd name="T3" fmla="*/ 3 h 22"/>
                <a:gd name="T4" fmla="*/ 19 w 23"/>
                <a:gd name="T5" fmla="*/ 3 h 22"/>
                <a:gd name="T6" fmla="*/ 23 w 23"/>
                <a:gd name="T7" fmla="*/ 7 h 22"/>
                <a:gd name="T8" fmla="*/ 23 w 23"/>
                <a:gd name="T9" fmla="*/ 7 h 22"/>
                <a:gd name="T10" fmla="*/ 23 w 23"/>
                <a:gd name="T11" fmla="*/ 11 h 22"/>
                <a:gd name="T12" fmla="*/ 23 w 23"/>
                <a:gd name="T13" fmla="*/ 11 h 22"/>
                <a:gd name="T14" fmla="*/ 23 w 23"/>
                <a:gd name="T15" fmla="*/ 14 h 22"/>
                <a:gd name="T16" fmla="*/ 23 w 23"/>
                <a:gd name="T17" fmla="*/ 14 h 22"/>
                <a:gd name="T18" fmla="*/ 23 w 23"/>
                <a:gd name="T19" fmla="*/ 14 h 22"/>
                <a:gd name="T20" fmla="*/ 19 w 23"/>
                <a:gd name="T21" fmla="*/ 14 h 22"/>
                <a:gd name="T22" fmla="*/ 19 w 23"/>
                <a:gd name="T23" fmla="*/ 18 h 22"/>
                <a:gd name="T24" fmla="*/ 19 w 23"/>
                <a:gd name="T25" fmla="*/ 22 h 22"/>
                <a:gd name="T26" fmla="*/ 15 w 23"/>
                <a:gd name="T27" fmla="*/ 22 h 22"/>
                <a:gd name="T28" fmla="*/ 12 w 23"/>
                <a:gd name="T29" fmla="*/ 22 h 22"/>
                <a:gd name="T30" fmla="*/ 4 w 23"/>
                <a:gd name="T31" fmla="*/ 18 h 22"/>
                <a:gd name="T32" fmla="*/ 4 w 23"/>
                <a:gd name="T33" fmla="*/ 14 h 22"/>
                <a:gd name="T34" fmla="*/ 0 w 23"/>
                <a:gd name="T35" fmla="*/ 14 h 22"/>
                <a:gd name="T36" fmla="*/ 0 w 23"/>
                <a:gd name="T37" fmla="*/ 11 h 22"/>
                <a:gd name="T38" fmla="*/ 0 w 23"/>
                <a:gd name="T39" fmla="*/ 7 h 22"/>
                <a:gd name="T40" fmla="*/ 4 w 23"/>
                <a:gd name="T41" fmla="*/ 3 h 22"/>
                <a:gd name="T42" fmla="*/ 8 w 23"/>
                <a:gd name="T43" fmla="*/ 0 h 22"/>
                <a:gd name="T44" fmla="*/ 8 w 23"/>
                <a:gd name="T45" fmla="*/ 0 h 22"/>
                <a:gd name="T46" fmla="*/ 12 w 23"/>
                <a:gd name="T47" fmla="*/ 0 h 22"/>
                <a:gd name="T48" fmla="*/ 15 w 23"/>
                <a:gd name="T49" fmla="*/ 3 h 22"/>
                <a:gd name="T50" fmla="*/ 19 w 23"/>
                <a:gd name="T51" fmla="*/ 3 h 22"/>
                <a:gd name="T52" fmla="*/ 19 w 23"/>
                <a:gd name="T5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 h="22">
                  <a:moveTo>
                    <a:pt x="19" y="3"/>
                  </a:moveTo>
                  <a:lnTo>
                    <a:pt x="19" y="3"/>
                  </a:lnTo>
                  <a:lnTo>
                    <a:pt x="19" y="3"/>
                  </a:lnTo>
                  <a:lnTo>
                    <a:pt x="23" y="7"/>
                  </a:lnTo>
                  <a:lnTo>
                    <a:pt x="23" y="7"/>
                  </a:lnTo>
                  <a:lnTo>
                    <a:pt x="23" y="11"/>
                  </a:lnTo>
                  <a:lnTo>
                    <a:pt x="23" y="11"/>
                  </a:lnTo>
                  <a:lnTo>
                    <a:pt x="23" y="14"/>
                  </a:lnTo>
                  <a:lnTo>
                    <a:pt x="23" y="14"/>
                  </a:lnTo>
                  <a:lnTo>
                    <a:pt x="23" y="14"/>
                  </a:lnTo>
                  <a:lnTo>
                    <a:pt x="19" y="14"/>
                  </a:lnTo>
                  <a:lnTo>
                    <a:pt x="19" y="18"/>
                  </a:lnTo>
                  <a:lnTo>
                    <a:pt x="19" y="22"/>
                  </a:lnTo>
                  <a:lnTo>
                    <a:pt x="15" y="22"/>
                  </a:lnTo>
                  <a:lnTo>
                    <a:pt x="12" y="22"/>
                  </a:lnTo>
                  <a:lnTo>
                    <a:pt x="4" y="18"/>
                  </a:lnTo>
                  <a:lnTo>
                    <a:pt x="4" y="14"/>
                  </a:lnTo>
                  <a:lnTo>
                    <a:pt x="0" y="14"/>
                  </a:lnTo>
                  <a:lnTo>
                    <a:pt x="0" y="11"/>
                  </a:lnTo>
                  <a:lnTo>
                    <a:pt x="0" y="7"/>
                  </a:lnTo>
                  <a:lnTo>
                    <a:pt x="4" y="3"/>
                  </a:lnTo>
                  <a:lnTo>
                    <a:pt x="8" y="0"/>
                  </a:lnTo>
                  <a:lnTo>
                    <a:pt x="8" y="0"/>
                  </a:lnTo>
                  <a:lnTo>
                    <a:pt x="12" y="0"/>
                  </a:lnTo>
                  <a:lnTo>
                    <a:pt x="15" y="3"/>
                  </a:lnTo>
                  <a:lnTo>
                    <a:pt x="19" y="3"/>
                  </a:lnTo>
                  <a:lnTo>
                    <a:pt x="19" y="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55" name="Freeform 152"/>
            <p:cNvSpPr>
              <a:spLocks noEditPoints="1"/>
            </p:cNvSpPr>
            <p:nvPr/>
          </p:nvSpPr>
          <p:spPr bwMode="auto">
            <a:xfrm>
              <a:off x="4626258" y="3610850"/>
              <a:ext cx="343531" cy="262473"/>
            </a:xfrm>
            <a:custGeom>
              <a:avLst/>
              <a:gdLst>
                <a:gd name="T0" fmla="*/ 4 w 267"/>
                <a:gd name="T1" fmla="*/ 96 h 204"/>
                <a:gd name="T2" fmla="*/ 15 w 267"/>
                <a:gd name="T3" fmla="*/ 96 h 204"/>
                <a:gd name="T4" fmla="*/ 30 w 267"/>
                <a:gd name="T5" fmla="*/ 104 h 204"/>
                <a:gd name="T6" fmla="*/ 41 w 267"/>
                <a:gd name="T7" fmla="*/ 108 h 204"/>
                <a:gd name="T8" fmla="*/ 48 w 267"/>
                <a:gd name="T9" fmla="*/ 100 h 204"/>
                <a:gd name="T10" fmla="*/ 67 w 267"/>
                <a:gd name="T11" fmla="*/ 48 h 204"/>
                <a:gd name="T12" fmla="*/ 71 w 267"/>
                <a:gd name="T13" fmla="*/ 70 h 204"/>
                <a:gd name="T14" fmla="*/ 85 w 267"/>
                <a:gd name="T15" fmla="*/ 70 h 204"/>
                <a:gd name="T16" fmla="*/ 104 w 267"/>
                <a:gd name="T17" fmla="*/ 59 h 204"/>
                <a:gd name="T18" fmla="*/ 122 w 267"/>
                <a:gd name="T19" fmla="*/ 52 h 204"/>
                <a:gd name="T20" fmla="*/ 137 w 267"/>
                <a:gd name="T21" fmla="*/ 56 h 204"/>
                <a:gd name="T22" fmla="*/ 152 w 267"/>
                <a:gd name="T23" fmla="*/ 56 h 204"/>
                <a:gd name="T24" fmla="*/ 152 w 267"/>
                <a:gd name="T25" fmla="*/ 44 h 204"/>
                <a:gd name="T26" fmla="*/ 163 w 267"/>
                <a:gd name="T27" fmla="*/ 37 h 204"/>
                <a:gd name="T28" fmla="*/ 171 w 267"/>
                <a:gd name="T29" fmla="*/ 30 h 204"/>
                <a:gd name="T30" fmla="*/ 178 w 267"/>
                <a:gd name="T31" fmla="*/ 18 h 204"/>
                <a:gd name="T32" fmla="*/ 185 w 267"/>
                <a:gd name="T33" fmla="*/ 15 h 204"/>
                <a:gd name="T34" fmla="*/ 196 w 267"/>
                <a:gd name="T35" fmla="*/ 7 h 204"/>
                <a:gd name="T36" fmla="*/ 208 w 267"/>
                <a:gd name="T37" fmla="*/ 4 h 204"/>
                <a:gd name="T38" fmla="*/ 219 w 267"/>
                <a:gd name="T39" fmla="*/ 0 h 204"/>
                <a:gd name="T40" fmla="*/ 233 w 267"/>
                <a:gd name="T41" fmla="*/ 4 h 204"/>
                <a:gd name="T42" fmla="*/ 248 w 267"/>
                <a:gd name="T43" fmla="*/ 7 h 204"/>
                <a:gd name="T44" fmla="*/ 252 w 267"/>
                <a:gd name="T45" fmla="*/ 26 h 204"/>
                <a:gd name="T46" fmla="*/ 252 w 267"/>
                <a:gd name="T47" fmla="*/ 56 h 204"/>
                <a:gd name="T48" fmla="*/ 241 w 267"/>
                <a:gd name="T49" fmla="*/ 56 h 204"/>
                <a:gd name="T50" fmla="*/ 237 w 267"/>
                <a:gd name="T51" fmla="*/ 70 h 204"/>
                <a:gd name="T52" fmla="*/ 252 w 267"/>
                <a:gd name="T53" fmla="*/ 74 h 204"/>
                <a:gd name="T54" fmla="*/ 267 w 267"/>
                <a:gd name="T55" fmla="*/ 70 h 204"/>
                <a:gd name="T56" fmla="*/ 263 w 267"/>
                <a:gd name="T57" fmla="*/ 85 h 204"/>
                <a:gd name="T58" fmla="*/ 252 w 267"/>
                <a:gd name="T59" fmla="*/ 104 h 204"/>
                <a:gd name="T60" fmla="*/ 241 w 267"/>
                <a:gd name="T61" fmla="*/ 111 h 204"/>
                <a:gd name="T62" fmla="*/ 230 w 267"/>
                <a:gd name="T63" fmla="*/ 122 h 204"/>
                <a:gd name="T64" fmla="*/ 211 w 267"/>
                <a:gd name="T65" fmla="*/ 148 h 204"/>
                <a:gd name="T66" fmla="*/ 185 w 267"/>
                <a:gd name="T67" fmla="*/ 167 h 204"/>
                <a:gd name="T68" fmla="*/ 167 w 267"/>
                <a:gd name="T69" fmla="*/ 182 h 204"/>
                <a:gd name="T70" fmla="*/ 152 w 267"/>
                <a:gd name="T71" fmla="*/ 185 h 204"/>
                <a:gd name="T72" fmla="*/ 141 w 267"/>
                <a:gd name="T73" fmla="*/ 193 h 204"/>
                <a:gd name="T74" fmla="*/ 130 w 267"/>
                <a:gd name="T75" fmla="*/ 193 h 204"/>
                <a:gd name="T76" fmla="*/ 104 w 267"/>
                <a:gd name="T77" fmla="*/ 193 h 204"/>
                <a:gd name="T78" fmla="*/ 89 w 267"/>
                <a:gd name="T79" fmla="*/ 193 h 204"/>
                <a:gd name="T80" fmla="*/ 82 w 267"/>
                <a:gd name="T81" fmla="*/ 197 h 204"/>
                <a:gd name="T82" fmla="*/ 63 w 267"/>
                <a:gd name="T83" fmla="*/ 197 h 204"/>
                <a:gd name="T84" fmla="*/ 52 w 267"/>
                <a:gd name="T85" fmla="*/ 204 h 204"/>
                <a:gd name="T86" fmla="*/ 37 w 267"/>
                <a:gd name="T87" fmla="*/ 197 h 204"/>
                <a:gd name="T88" fmla="*/ 30 w 267"/>
                <a:gd name="T89" fmla="*/ 193 h 204"/>
                <a:gd name="T90" fmla="*/ 26 w 267"/>
                <a:gd name="T91" fmla="*/ 189 h 204"/>
                <a:gd name="T92" fmla="*/ 19 w 267"/>
                <a:gd name="T93" fmla="*/ 171 h 204"/>
                <a:gd name="T94" fmla="*/ 26 w 267"/>
                <a:gd name="T95" fmla="*/ 167 h 204"/>
                <a:gd name="T96" fmla="*/ 19 w 267"/>
                <a:gd name="T97" fmla="*/ 145 h 204"/>
                <a:gd name="T98" fmla="*/ 8 w 267"/>
                <a:gd name="T99" fmla="*/ 108 h 204"/>
                <a:gd name="T100" fmla="*/ 174 w 267"/>
                <a:gd name="T101" fmla="*/ 130 h 204"/>
                <a:gd name="T102" fmla="*/ 185 w 267"/>
                <a:gd name="T103" fmla="*/ 133 h 204"/>
                <a:gd name="T104" fmla="*/ 196 w 267"/>
                <a:gd name="T105" fmla="*/ 126 h 204"/>
                <a:gd name="T106" fmla="*/ 200 w 267"/>
                <a:gd name="T107" fmla="*/ 119 h 204"/>
                <a:gd name="T108" fmla="*/ 200 w 267"/>
                <a:gd name="T109" fmla="*/ 104 h 204"/>
                <a:gd name="T110" fmla="*/ 193 w 267"/>
                <a:gd name="T111" fmla="*/ 100 h 204"/>
                <a:gd name="T112" fmla="*/ 178 w 267"/>
                <a:gd name="T113" fmla="*/ 108 h 204"/>
                <a:gd name="T114" fmla="*/ 174 w 267"/>
                <a:gd name="T115" fmla="*/ 12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7" h="204">
                  <a:moveTo>
                    <a:pt x="0" y="100"/>
                  </a:moveTo>
                  <a:lnTo>
                    <a:pt x="4" y="100"/>
                  </a:lnTo>
                  <a:lnTo>
                    <a:pt x="4" y="96"/>
                  </a:lnTo>
                  <a:lnTo>
                    <a:pt x="4" y="96"/>
                  </a:lnTo>
                  <a:lnTo>
                    <a:pt x="4" y="96"/>
                  </a:lnTo>
                  <a:lnTo>
                    <a:pt x="8" y="93"/>
                  </a:lnTo>
                  <a:lnTo>
                    <a:pt x="11" y="93"/>
                  </a:lnTo>
                  <a:lnTo>
                    <a:pt x="11" y="93"/>
                  </a:lnTo>
                  <a:lnTo>
                    <a:pt x="15" y="93"/>
                  </a:lnTo>
                  <a:lnTo>
                    <a:pt x="15" y="96"/>
                  </a:lnTo>
                  <a:lnTo>
                    <a:pt x="15" y="104"/>
                  </a:lnTo>
                  <a:lnTo>
                    <a:pt x="22" y="104"/>
                  </a:lnTo>
                  <a:lnTo>
                    <a:pt x="26" y="104"/>
                  </a:lnTo>
                  <a:lnTo>
                    <a:pt x="26" y="104"/>
                  </a:lnTo>
                  <a:lnTo>
                    <a:pt x="30" y="104"/>
                  </a:lnTo>
                  <a:lnTo>
                    <a:pt x="34" y="104"/>
                  </a:lnTo>
                  <a:lnTo>
                    <a:pt x="34" y="104"/>
                  </a:lnTo>
                  <a:lnTo>
                    <a:pt x="37" y="104"/>
                  </a:lnTo>
                  <a:lnTo>
                    <a:pt x="37" y="108"/>
                  </a:lnTo>
                  <a:lnTo>
                    <a:pt x="41" y="108"/>
                  </a:lnTo>
                  <a:lnTo>
                    <a:pt x="41" y="108"/>
                  </a:lnTo>
                  <a:lnTo>
                    <a:pt x="41" y="104"/>
                  </a:lnTo>
                  <a:lnTo>
                    <a:pt x="45" y="100"/>
                  </a:lnTo>
                  <a:lnTo>
                    <a:pt x="45" y="100"/>
                  </a:lnTo>
                  <a:lnTo>
                    <a:pt x="48" y="100"/>
                  </a:lnTo>
                  <a:lnTo>
                    <a:pt x="52" y="96"/>
                  </a:lnTo>
                  <a:lnTo>
                    <a:pt x="56" y="96"/>
                  </a:lnTo>
                  <a:lnTo>
                    <a:pt x="59" y="96"/>
                  </a:lnTo>
                  <a:lnTo>
                    <a:pt x="59" y="44"/>
                  </a:lnTo>
                  <a:lnTo>
                    <a:pt x="67" y="48"/>
                  </a:lnTo>
                  <a:lnTo>
                    <a:pt x="67" y="52"/>
                  </a:lnTo>
                  <a:lnTo>
                    <a:pt x="71" y="59"/>
                  </a:lnTo>
                  <a:lnTo>
                    <a:pt x="71" y="63"/>
                  </a:lnTo>
                  <a:lnTo>
                    <a:pt x="71" y="67"/>
                  </a:lnTo>
                  <a:lnTo>
                    <a:pt x="71" y="70"/>
                  </a:lnTo>
                  <a:lnTo>
                    <a:pt x="74" y="70"/>
                  </a:lnTo>
                  <a:lnTo>
                    <a:pt x="78" y="70"/>
                  </a:lnTo>
                  <a:lnTo>
                    <a:pt x="82" y="70"/>
                  </a:lnTo>
                  <a:lnTo>
                    <a:pt x="85" y="70"/>
                  </a:lnTo>
                  <a:lnTo>
                    <a:pt x="85" y="70"/>
                  </a:lnTo>
                  <a:lnTo>
                    <a:pt x="89" y="67"/>
                  </a:lnTo>
                  <a:lnTo>
                    <a:pt x="93" y="67"/>
                  </a:lnTo>
                  <a:lnTo>
                    <a:pt x="96" y="63"/>
                  </a:lnTo>
                  <a:lnTo>
                    <a:pt x="100" y="63"/>
                  </a:lnTo>
                  <a:lnTo>
                    <a:pt x="104" y="59"/>
                  </a:lnTo>
                  <a:lnTo>
                    <a:pt x="108" y="52"/>
                  </a:lnTo>
                  <a:lnTo>
                    <a:pt x="111" y="48"/>
                  </a:lnTo>
                  <a:lnTo>
                    <a:pt x="115" y="48"/>
                  </a:lnTo>
                  <a:lnTo>
                    <a:pt x="119" y="48"/>
                  </a:lnTo>
                  <a:lnTo>
                    <a:pt x="122" y="52"/>
                  </a:lnTo>
                  <a:lnTo>
                    <a:pt x="122" y="52"/>
                  </a:lnTo>
                  <a:lnTo>
                    <a:pt x="130" y="56"/>
                  </a:lnTo>
                  <a:lnTo>
                    <a:pt x="133" y="56"/>
                  </a:lnTo>
                  <a:lnTo>
                    <a:pt x="133" y="56"/>
                  </a:lnTo>
                  <a:lnTo>
                    <a:pt x="137" y="56"/>
                  </a:lnTo>
                  <a:lnTo>
                    <a:pt x="141" y="56"/>
                  </a:lnTo>
                  <a:lnTo>
                    <a:pt x="145" y="56"/>
                  </a:lnTo>
                  <a:lnTo>
                    <a:pt x="145" y="56"/>
                  </a:lnTo>
                  <a:lnTo>
                    <a:pt x="148" y="56"/>
                  </a:lnTo>
                  <a:lnTo>
                    <a:pt x="152" y="56"/>
                  </a:lnTo>
                  <a:lnTo>
                    <a:pt x="152" y="52"/>
                  </a:lnTo>
                  <a:lnTo>
                    <a:pt x="152" y="52"/>
                  </a:lnTo>
                  <a:lnTo>
                    <a:pt x="152" y="48"/>
                  </a:lnTo>
                  <a:lnTo>
                    <a:pt x="152" y="48"/>
                  </a:lnTo>
                  <a:lnTo>
                    <a:pt x="152" y="44"/>
                  </a:lnTo>
                  <a:lnTo>
                    <a:pt x="156" y="41"/>
                  </a:lnTo>
                  <a:lnTo>
                    <a:pt x="159" y="41"/>
                  </a:lnTo>
                  <a:lnTo>
                    <a:pt x="159" y="41"/>
                  </a:lnTo>
                  <a:lnTo>
                    <a:pt x="163" y="37"/>
                  </a:lnTo>
                  <a:lnTo>
                    <a:pt x="163" y="37"/>
                  </a:lnTo>
                  <a:lnTo>
                    <a:pt x="163" y="37"/>
                  </a:lnTo>
                  <a:lnTo>
                    <a:pt x="167" y="33"/>
                  </a:lnTo>
                  <a:lnTo>
                    <a:pt x="167" y="33"/>
                  </a:lnTo>
                  <a:lnTo>
                    <a:pt x="171" y="33"/>
                  </a:lnTo>
                  <a:lnTo>
                    <a:pt x="171" y="30"/>
                  </a:lnTo>
                  <a:lnTo>
                    <a:pt x="174" y="30"/>
                  </a:lnTo>
                  <a:lnTo>
                    <a:pt x="174" y="30"/>
                  </a:lnTo>
                  <a:lnTo>
                    <a:pt x="171" y="26"/>
                  </a:lnTo>
                  <a:lnTo>
                    <a:pt x="171" y="22"/>
                  </a:lnTo>
                  <a:lnTo>
                    <a:pt x="178" y="18"/>
                  </a:lnTo>
                  <a:lnTo>
                    <a:pt x="178" y="18"/>
                  </a:lnTo>
                  <a:lnTo>
                    <a:pt x="182" y="18"/>
                  </a:lnTo>
                  <a:lnTo>
                    <a:pt x="182" y="15"/>
                  </a:lnTo>
                  <a:lnTo>
                    <a:pt x="185" y="15"/>
                  </a:lnTo>
                  <a:lnTo>
                    <a:pt x="185" y="15"/>
                  </a:lnTo>
                  <a:lnTo>
                    <a:pt x="185" y="11"/>
                  </a:lnTo>
                  <a:lnTo>
                    <a:pt x="189" y="11"/>
                  </a:lnTo>
                  <a:lnTo>
                    <a:pt x="193" y="7"/>
                  </a:lnTo>
                  <a:lnTo>
                    <a:pt x="196" y="7"/>
                  </a:lnTo>
                  <a:lnTo>
                    <a:pt x="196" y="7"/>
                  </a:lnTo>
                  <a:lnTo>
                    <a:pt x="196" y="7"/>
                  </a:lnTo>
                  <a:lnTo>
                    <a:pt x="200" y="7"/>
                  </a:lnTo>
                  <a:lnTo>
                    <a:pt x="204" y="7"/>
                  </a:lnTo>
                  <a:lnTo>
                    <a:pt x="204" y="4"/>
                  </a:lnTo>
                  <a:lnTo>
                    <a:pt x="208" y="4"/>
                  </a:lnTo>
                  <a:lnTo>
                    <a:pt x="208" y="0"/>
                  </a:lnTo>
                  <a:lnTo>
                    <a:pt x="208" y="0"/>
                  </a:lnTo>
                  <a:lnTo>
                    <a:pt x="211" y="0"/>
                  </a:lnTo>
                  <a:lnTo>
                    <a:pt x="211" y="0"/>
                  </a:lnTo>
                  <a:lnTo>
                    <a:pt x="219" y="0"/>
                  </a:lnTo>
                  <a:lnTo>
                    <a:pt x="222" y="0"/>
                  </a:lnTo>
                  <a:lnTo>
                    <a:pt x="226" y="0"/>
                  </a:lnTo>
                  <a:lnTo>
                    <a:pt x="226" y="0"/>
                  </a:lnTo>
                  <a:lnTo>
                    <a:pt x="230" y="4"/>
                  </a:lnTo>
                  <a:lnTo>
                    <a:pt x="233" y="4"/>
                  </a:lnTo>
                  <a:lnTo>
                    <a:pt x="233" y="4"/>
                  </a:lnTo>
                  <a:lnTo>
                    <a:pt x="237" y="0"/>
                  </a:lnTo>
                  <a:lnTo>
                    <a:pt x="245" y="4"/>
                  </a:lnTo>
                  <a:lnTo>
                    <a:pt x="248" y="4"/>
                  </a:lnTo>
                  <a:lnTo>
                    <a:pt x="248" y="7"/>
                  </a:lnTo>
                  <a:lnTo>
                    <a:pt x="248" y="15"/>
                  </a:lnTo>
                  <a:lnTo>
                    <a:pt x="252" y="18"/>
                  </a:lnTo>
                  <a:lnTo>
                    <a:pt x="252" y="22"/>
                  </a:lnTo>
                  <a:lnTo>
                    <a:pt x="252" y="26"/>
                  </a:lnTo>
                  <a:lnTo>
                    <a:pt x="252" y="26"/>
                  </a:lnTo>
                  <a:lnTo>
                    <a:pt x="252" y="30"/>
                  </a:lnTo>
                  <a:lnTo>
                    <a:pt x="252" y="33"/>
                  </a:lnTo>
                  <a:lnTo>
                    <a:pt x="252" y="44"/>
                  </a:lnTo>
                  <a:lnTo>
                    <a:pt x="252" y="48"/>
                  </a:lnTo>
                  <a:lnTo>
                    <a:pt x="252" y="56"/>
                  </a:lnTo>
                  <a:lnTo>
                    <a:pt x="252" y="59"/>
                  </a:lnTo>
                  <a:lnTo>
                    <a:pt x="248" y="59"/>
                  </a:lnTo>
                  <a:lnTo>
                    <a:pt x="245" y="56"/>
                  </a:lnTo>
                  <a:lnTo>
                    <a:pt x="241" y="56"/>
                  </a:lnTo>
                  <a:lnTo>
                    <a:pt x="241" y="56"/>
                  </a:lnTo>
                  <a:lnTo>
                    <a:pt x="237" y="59"/>
                  </a:lnTo>
                  <a:lnTo>
                    <a:pt x="233" y="63"/>
                  </a:lnTo>
                  <a:lnTo>
                    <a:pt x="233" y="67"/>
                  </a:lnTo>
                  <a:lnTo>
                    <a:pt x="233" y="70"/>
                  </a:lnTo>
                  <a:lnTo>
                    <a:pt x="237" y="70"/>
                  </a:lnTo>
                  <a:lnTo>
                    <a:pt x="237" y="74"/>
                  </a:lnTo>
                  <a:lnTo>
                    <a:pt x="245" y="78"/>
                  </a:lnTo>
                  <a:lnTo>
                    <a:pt x="248" y="78"/>
                  </a:lnTo>
                  <a:lnTo>
                    <a:pt x="252" y="78"/>
                  </a:lnTo>
                  <a:lnTo>
                    <a:pt x="252" y="74"/>
                  </a:lnTo>
                  <a:lnTo>
                    <a:pt x="252" y="70"/>
                  </a:lnTo>
                  <a:lnTo>
                    <a:pt x="256" y="70"/>
                  </a:lnTo>
                  <a:lnTo>
                    <a:pt x="256" y="70"/>
                  </a:lnTo>
                  <a:lnTo>
                    <a:pt x="263" y="70"/>
                  </a:lnTo>
                  <a:lnTo>
                    <a:pt x="267" y="70"/>
                  </a:lnTo>
                  <a:lnTo>
                    <a:pt x="267" y="70"/>
                  </a:lnTo>
                  <a:lnTo>
                    <a:pt x="263" y="74"/>
                  </a:lnTo>
                  <a:lnTo>
                    <a:pt x="267" y="74"/>
                  </a:lnTo>
                  <a:lnTo>
                    <a:pt x="263" y="82"/>
                  </a:lnTo>
                  <a:lnTo>
                    <a:pt x="263" y="85"/>
                  </a:lnTo>
                  <a:lnTo>
                    <a:pt x="259" y="89"/>
                  </a:lnTo>
                  <a:lnTo>
                    <a:pt x="259" y="96"/>
                  </a:lnTo>
                  <a:lnTo>
                    <a:pt x="256" y="96"/>
                  </a:lnTo>
                  <a:lnTo>
                    <a:pt x="256" y="100"/>
                  </a:lnTo>
                  <a:lnTo>
                    <a:pt x="252" y="104"/>
                  </a:lnTo>
                  <a:lnTo>
                    <a:pt x="248" y="104"/>
                  </a:lnTo>
                  <a:lnTo>
                    <a:pt x="248" y="108"/>
                  </a:lnTo>
                  <a:lnTo>
                    <a:pt x="245" y="108"/>
                  </a:lnTo>
                  <a:lnTo>
                    <a:pt x="245" y="111"/>
                  </a:lnTo>
                  <a:lnTo>
                    <a:pt x="241" y="111"/>
                  </a:lnTo>
                  <a:lnTo>
                    <a:pt x="237" y="115"/>
                  </a:lnTo>
                  <a:lnTo>
                    <a:pt x="233" y="119"/>
                  </a:lnTo>
                  <a:lnTo>
                    <a:pt x="233" y="119"/>
                  </a:lnTo>
                  <a:lnTo>
                    <a:pt x="233" y="122"/>
                  </a:lnTo>
                  <a:lnTo>
                    <a:pt x="230" y="122"/>
                  </a:lnTo>
                  <a:lnTo>
                    <a:pt x="226" y="126"/>
                  </a:lnTo>
                  <a:lnTo>
                    <a:pt x="219" y="137"/>
                  </a:lnTo>
                  <a:lnTo>
                    <a:pt x="215" y="141"/>
                  </a:lnTo>
                  <a:lnTo>
                    <a:pt x="215" y="148"/>
                  </a:lnTo>
                  <a:lnTo>
                    <a:pt x="211" y="148"/>
                  </a:lnTo>
                  <a:lnTo>
                    <a:pt x="208" y="152"/>
                  </a:lnTo>
                  <a:lnTo>
                    <a:pt x="208" y="152"/>
                  </a:lnTo>
                  <a:lnTo>
                    <a:pt x="204" y="152"/>
                  </a:lnTo>
                  <a:lnTo>
                    <a:pt x="189" y="167"/>
                  </a:lnTo>
                  <a:lnTo>
                    <a:pt x="185" y="167"/>
                  </a:lnTo>
                  <a:lnTo>
                    <a:pt x="185" y="171"/>
                  </a:lnTo>
                  <a:lnTo>
                    <a:pt x="185" y="171"/>
                  </a:lnTo>
                  <a:lnTo>
                    <a:pt x="171" y="178"/>
                  </a:lnTo>
                  <a:lnTo>
                    <a:pt x="171" y="182"/>
                  </a:lnTo>
                  <a:lnTo>
                    <a:pt x="167" y="182"/>
                  </a:lnTo>
                  <a:lnTo>
                    <a:pt x="167" y="182"/>
                  </a:lnTo>
                  <a:lnTo>
                    <a:pt x="159" y="185"/>
                  </a:lnTo>
                  <a:lnTo>
                    <a:pt x="156" y="185"/>
                  </a:lnTo>
                  <a:lnTo>
                    <a:pt x="152" y="185"/>
                  </a:lnTo>
                  <a:lnTo>
                    <a:pt x="152" y="185"/>
                  </a:lnTo>
                  <a:lnTo>
                    <a:pt x="145" y="185"/>
                  </a:lnTo>
                  <a:lnTo>
                    <a:pt x="141" y="185"/>
                  </a:lnTo>
                  <a:lnTo>
                    <a:pt x="141" y="189"/>
                  </a:lnTo>
                  <a:lnTo>
                    <a:pt x="141" y="193"/>
                  </a:lnTo>
                  <a:lnTo>
                    <a:pt x="141" y="193"/>
                  </a:lnTo>
                  <a:lnTo>
                    <a:pt x="137" y="193"/>
                  </a:lnTo>
                  <a:lnTo>
                    <a:pt x="133" y="189"/>
                  </a:lnTo>
                  <a:lnTo>
                    <a:pt x="130" y="189"/>
                  </a:lnTo>
                  <a:lnTo>
                    <a:pt x="126" y="193"/>
                  </a:lnTo>
                  <a:lnTo>
                    <a:pt x="130" y="193"/>
                  </a:lnTo>
                  <a:lnTo>
                    <a:pt x="126" y="197"/>
                  </a:lnTo>
                  <a:lnTo>
                    <a:pt x="119" y="193"/>
                  </a:lnTo>
                  <a:lnTo>
                    <a:pt x="119" y="193"/>
                  </a:lnTo>
                  <a:lnTo>
                    <a:pt x="111" y="189"/>
                  </a:lnTo>
                  <a:lnTo>
                    <a:pt x="104" y="193"/>
                  </a:lnTo>
                  <a:lnTo>
                    <a:pt x="104" y="193"/>
                  </a:lnTo>
                  <a:lnTo>
                    <a:pt x="104" y="193"/>
                  </a:lnTo>
                  <a:lnTo>
                    <a:pt x="100" y="193"/>
                  </a:lnTo>
                  <a:lnTo>
                    <a:pt x="89" y="193"/>
                  </a:lnTo>
                  <a:lnTo>
                    <a:pt x="89" y="193"/>
                  </a:lnTo>
                  <a:lnTo>
                    <a:pt x="85" y="197"/>
                  </a:lnTo>
                  <a:lnTo>
                    <a:pt x="85" y="193"/>
                  </a:lnTo>
                  <a:lnTo>
                    <a:pt x="82" y="193"/>
                  </a:lnTo>
                  <a:lnTo>
                    <a:pt x="82" y="197"/>
                  </a:lnTo>
                  <a:lnTo>
                    <a:pt x="82" y="197"/>
                  </a:lnTo>
                  <a:lnTo>
                    <a:pt x="74" y="197"/>
                  </a:lnTo>
                  <a:lnTo>
                    <a:pt x="74" y="197"/>
                  </a:lnTo>
                  <a:lnTo>
                    <a:pt x="67" y="197"/>
                  </a:lnTo>
                  <a:lnTo>
                    <a:pt x="63" y="197"/>
                  </a:lnTo>
                  <a:lnTo>
                    <a:pt x="63" y="197"/>
                  </a:lnTo>
                  <a:lnTo>
                    <a:pt x="59" y="197"/>
                  </a:lnTo>
                  <a:lnTo>
                    <a:pt x="56" y="200"/>
                  </a:lnTo>
                  <a:lnTo>
                    <a:pt x="52" y="200"/>
                  </a:lnTo>
                  <a:lnTo>
                    <a:pt x="52" y="204"/>
                  </a:lnTo>
                  <a:lnTo>
                    <a:pt x="52" y="204"/>
                  </a:lnTo>
                  <a:lnTo>
                    <a:pt x="48" y="204"/>
                  </a:lnTo>
                  <a:lnTo>
                    <a:pt x="41" y="200"/>
                  </a:lnTo>
                  <a:lnTo>
                    <a:pt x="41" y="200"/>
                  </a:lnTo>
                  <a:lnTo>
                    <a:pt x="37" y="197"/>
                  </a:lnTo>
                  <a:lnTo>
                    <a:pt x="37" y="197"/>
                  </a:lnTo>
                  <a:lnTo>
                    <a:pt x="34" y="197"/>
                  </a:lnTo>
                  <a:lnTo>
                    <a:pt x="34" y="197"/>
                  </a:lnTo>
                  <a:lnTo>
                    <a:pt x="34" y="197"/>
                  </a:lnTo>
                  <a:lnTo>
                    <a:pt x="34" y="193"/>
                  </a:lnTo>
                  <a:lnTo>
                    <a:pt x="30" y="193"/>
                  </a:lnTo>
                  <a:lnTo>
                    <a:pt x="26" y="193"/>
                  </a:lnTo>
                  <a:lnTo>
                    <a:pt x="26" y="197"/>
                  </a:lnTo>
                  <a:lnTo>
                    <a:pt x="22" y="197"/>
                  </a:lnTo>
                  <a:lnTo>
                    <a:pt x="22" y="193"/>
                  </a:lnTo>
                  <a:lnTo>
                    <a:pt x="26" y="189"/>
                  </a:lnTo>
                  <a:lnTo>
                    <a:pt x="22" y="185"/>
                  </a:lnTo>
                  <a:lnTo>
                    <a:pt x="26" y="182"/>
                  </a:lnTo>
                  <a:lnTo>
                    <a:pt x="22" y="178"/>
                  </a:lnTo>
                  <a:lnTo>
                    <a:pt x="22" y="174"/>
                  </a:lnTo>
                  <a:lnTo>
                    <a:pt x="19" y="171"/>
                  </a:lnTo>
                  <a:lnTo>
                    <a:pt x="19" y="167"/>
                  </a:lnTo>
                  <a:lnTo>
                    <a:pt x="19" y="167"/>
                  </a:lnTo>
                  <a:lnTo>
                    <a:pt x="22" y="167"/>
                  </a:lnTo>
                  <a:lnTo>
                    <a:pt x="22" y="167"/>
                  </a:lnTo>
                  <a:lnTo>
                    <a:pt x="26" y="167"/>
                  </a:lnTo>
                  <a:lnTo>
                    <a:pt x="26" y="163"/>
                  </a:lnTo>
                  <a:lnTo>
                    <a:pt x="22" y="156"/>
                  </a:lnTo>
                  <a:lnTo>
                    <a:pt x="26" y="156"/>
                  </a:lnTo>
                  <a:lnTo>
                    <a:pt x="19" y="148"/>
                  </a:lnTo>
                  <a:lnTo>
                    <a:pt x="19" y="145"/>
                  </a:lnTo>
                  <a:lnTo>
                    <a:pt x="15" y="137"/>
                  </a:lnTo>
                  <a:lnTo>
                    <a:pt x="11" y="130"/>
                  </a:lnTo>
                  <a:lnTo>
                    <a:pt x="8" y="122"/>
                  </a:lnTo>
                  <a:lnTo>
                    <a:pt x="11" y="119"/>
                  </a:lnTo>
                  <a:lnTo>
                    <a:pt x="8" y="108"/>
                  </a:lnTo>
                  <a:lnTo>
                    <a:pt x="0" y="104"/>
                  </a:lnTo>
                  <a:lnTo>
                    <a:pt x="0" y="100"/>
                  </a:lnTo>
                  <a:lnTo>
                    <a:pt x="0" y="100"/>
                  </a:lnTo>
                  <a:lnTo>
                    <a:pt x="0" y="100"/>
                  </a:lnTo>
                  <a:close/>
                  <a:moveTo>
                    <a:pt x="174" y="130"/>
                  </a:moveTo>
                  <a:lnTo>
                    <a:pt x="178" y="130"/>
                  </a:lnTo>
                  <a:lnTo>
                    <a:pt x="178" y="133"/>
                  </a:lnTo>
                  <a:lnTo>
                    <a:pt x="182" y="133"/>
                  </a:lnTo>
                  <a:lnTo>
                    <a:pt x="185" y="133"/>
                  </a:lnTo>
                  <a:lnTo>
                    <a:pt x="185" y="133"/>
                  </a:lnTo>
                  <a:lnTo>
                    <a:pt x="189" y="130"/>
                  </a:lnTo>
                  <a:lnTo>
                    <a:pt x="189" y="126"/>
                  </a:lnTo>
                  <a:lnTo>
                    <a:pt x="193" y="126"/>
                  </a:lnTo>
                  <a:lnTo>
                    <a:pt x="193" y="126"/>
                  </a:lnTo>
                  <a:lnTo>
                    <a:pt x="196" y="126"/>
                  </a:lnTo>
                  <a:lnTo>
                    <a:pt x="200" y="126"/>
                  </a:lnTo>
                  <a:lnTo>
                    <a:pt x="204" y="122"/>
                  </a:lnTo>
                  <a:lnTo>
                    <a:pt x="204" y="122"/>
                  </a:lnTo>
                  <a:lnTo>
                    <a:pt x="200" y="119"/>
                  </a:lnTo>
                  <a:lnTo>
                    <a:pt x="200" y="119"/>
                  </a:lnTo>
                  <a:lnTo>
                    <a:pt x="204" y="119"/>
                  </a:lnTo>
                  <a:lnTo>
                    <a:pt x="208" y="115"/>
                  </a:lnTo>
                  <a:lnTo>
                    <a:pt x="208" y="111"/>
                  </a:lnTo>
                  <a:lnTo>
                    <a:pt x="204" y="104"/>
                  </a:lnTo>
                  <a:lnTo>
                    <a:pt x="200" y="104"/>
                  </a:lnTo>
                  <a:lnTo>
                    <a:pt x="196" y="104"/>
                  </a:lnTo>
                  <a:lnTo>
                    <a:pt x="196" y="104"/>
                  </a:lnTo>
                  <a:lnTo>
                    <a:pt x="196" y="104"/>
                  </a:lnTo>
                  <a:lnTo>
                    <a:pt x="193" y="100"/>
                  </a:lnTo>
                  <a:lnTo>
                    <a:pt x="193" y="100"/>
                  </a:lnTo>
                  <a:lnTo>
                    <a:pt x="189" y="104"/>
                  </a:lnTo>
                  <a:lnTo>
                    <a:pt x="189" y="104"/>
                  </a:lnTo>
                  <a:lnTo>
                    <a:pt x="185" y="104"/>
                  </a:lnTo>
                  <a:lnTo>
                    <a:pt x="182" y="108"/>
                  </a:lnTo>
                  <a:lnTo>
                    <a:pt x="178" y="108"/>
                  </a:lnTo>
                  <a:lnTo>
                    <a:pt x="174" y="115"/>
                  </a:lnTo>
                  <a:lnTo>
                    <a:pt x="171" y="115"/>
                  </a:lnTo>
                  <a:lnTo>
                    <a:pt x="171" y="119"/>
                  </a:lnTo>
                  <a:lnTo>
                    <a:pt x="171" y="119"/>
                  </a:lnTo>
                  <a:lnTo>
                    <a:pt x="174" y="122"/>
                  </a:lnTo>
                  <a:lnTo>
                    <a:pt x="174" y="122"/>
                  </a:lnTo>
                  <a:lnTo>
                    <a:pt x="174" y="126"/>
                  </a:lnTo>
                  <a:lnTo>
                    <a:pt x="174" y="13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56" name="Freeform 153"/>
            <p:cNvSpPr/>
            <p:nvPr/>
          </p:nvSpPr>
          <p:spPr bwMode="auto">
            <a:xfrm>
              <a:off x="4846271" y="3739514"/>
              <a:ext cx="47606" cy="42459"/>
            </a:xfrm>
            <a:custGeom>
              <a:avLst/>
              <a:gdLst>
                <a:gd name="T0" fmla="*/ 3 w 37"/>
                <a:gd name="T1" fmla="*/ 30 h 33"/>
                <a:gd name="T2" fmla="*/ 3 w 37"/>
                <a:gd name="T3" fmla="*/ 26 h 33"/>
                <a:gd name="T4" fmla="*/ 3 w 37"/>
                <a:gd name="T5" fmla="*/ 22 h 33"/>
                <a:gd name="T6" fmla="*/ 3 w 37"/>
                <a:gd name="T7" fmla="*/ 22 h 33"/>
                <a:gd name="T8" fmla="*/ 0 w 37"/>
                <a:gd name="T9" fmla="*/ 19 h 33"/>
                <a:gd name="T10" fmla="*/ 0 w 37"/>
                <a:gd name="T11" fmla="*/ 19 h 33"/>
                <a:gd name="T12" fmla="*/ 0 w 37"/>
                <a:gd name="T13" fmla="*/ 15 h 33"/>
                <a:gd name="T14" fmla="*/ 3 w 37"/>
                <a:gd name="T15" fmla="*/ 15 h 33"/>
                <a:gd name="T16" fmla="*/ 7 w 37"/>
                <a:gd name="T17" fmla="*/ 8 h 33"/>
                <a:gd name="T18" fmla="*/ 11 w 37"/>
                <a:gd name="T19" fmla="*/ 8 h 33"/>
                <a:gd name="T20" fmla="*/ 14 w 37"/>
                <a:gd name="T21" fmla="*/ 4 h 33"/>
                <a:gd name="T22" fmla="*/ 18 w 37"/>
                <a:gd name="T23" fmla="*/ 4 h 33"/>
                <a:gd name="T24" fmla="*/ 18 w 37"/>
                <a:gd name="T25" fmla="*/ 4 h 33"/>
                <a:gd name="T26" fmla="*/ 22 w 37"/>
                <a:gd name="T27" fmla="*/ 0 h 33"/>
                <a:gd name="T28" fmla="*/ 22 w 37"/>
                <a:gd name="T29" fmla="*/ 0 h 33"/>
                <a:gd name="T30" fmla="*/ 25 w 37"/>
                <a:gd name="T31" fmla="*/ 4 h 33"/>
                <a:gd name="T32" fmla="*/ 25 w 37"/>
                <a:gd name="T33" fmla="*/ 4 h 33"/>
                <a:gd name="T34" fmla="*/ 25 w 37"/>
                <a:gd name="T35" fmla="*/ 4 h 33"/>
                <a:gd name="T36" fmla="*/ 29 w 37"/>
                <a:gd name="T37" fmla="*/ 4 h 33"/>
                <a:gd name="T38" fmla="*/ 33 w 37"/>
                <a:gd name="T39" fmla="*/ 4 h 33"/>
                <a:gd name="T40" fmla="*/ 37 w 37"/>
                <a:gd name="T41" fmla="*/ 11 h 33"/>
                <a:gd name="T42" fmla="*/ 37 w 37"/>
                <a:gd name="T43" fmla="*/ 15 h 33"/>
                <a:gd name="T44" fmla="*/ 33 w 37"/>
                <a:gd name="T45" fmla="*/ 19 h 33"/>
                <a:gd name="T46" fmla="*/ 29 w 37"/>
                <a:gd name="T47" fmla="*/ 19 h 33"/>
                <a:gd name="T48" fmla="*/ 29 w 37"/>
                <a:gd name="T49" fmla="*/ 19 h 33"/>
                <a:gd name="T50" fmla="*/ 33 w 37"/>
                <a:gd name="T51" fmla="*/ 22 h 33"/>
                <a:gd name="T52" fmla="*/ 33 w 37"/>
                <a:gd name="T53" fmla="*/ 22 h 33"/>
                <a:gd name="T54" fmla="*/ 29 w 37"/>
                <a:gd name="T55" fmla="*/ 26 h 33"/>
                <a:gd name="T56" fmla="*/ 25 w 37"/>
                <a:gd name="T57" fmla="*/ 26 h 33"/>
                <a:gd name="T58" fmla="*/ 22 w 37"/>
                <a:gd name="T59" fmla="*/ 26 h 33"/>
                <a:gd name="T60" fmla="*/ 22 w 37"/>
                <a:gd name="T61" fmla="*/ 26 h 33"/>
                <a:gd name="T62" fmla="*/ 18 w 37"/>
                <a:gd name="T63" fmla="*/ 26 h 33"/>
                <a:gd name="T64" fmla="*/ 18 w 37"/>
                <a:gd name="T65" fmla="*/ 30 h 33"/>
                <a:gd name="T66" fmla="*/ 14 w 37"/>
                <a:gd name="T67" fmla="*/ 33 h 33"/>
                <a:gd name="T68" fmla="*/ 14 w 37"/>
                <a:gd name="T69" fmla="*/ 33 h 33"/>
                <a:gd name="T70" fmla="*/ 11 w 37"/>
                <a:gd name="T71" fmla="*/ 33 h 33"/>
                <a:gd name="T72" fmla="*/ 7 w 37"/>
                <a:gd name="T73" fmla="*/ 33 h 33"/>
                <a:gd name="T74" fmla="*/ 7 w 37"/>
                <a:gd name="T75" fmla="*/ 30 h 33"/>
                <a:gd name="T76" fmla="*/ 3 w 37"/>
                <a:gd name="T77"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 h="33">
                  <a:moveTo>
                    <a:pt x="3" y="30"/>
                  </a:moveTo>
                  <a:lnTo>
                    <a:pt x="3" y="26"/>
                  </a:lnTo>
                  <a:lnTo>
                    <a:pt x="3" y="22"/>
                  </a:lnTo>
                  <a:lnTo>
                    <a:pt x="3" y="22"/>
                  </a:lnTo>
                  <a:lnTo>
                    <a:pt x="0" y="19"/>
                  </a:lnTo>
                  <a:lnTo>
                    <a:pt x="0" y="19"/>
                  </a:lnTo>
                  <a:lnTo>
                    <a:pt x="0" y="15"/>
                  </a:lnTo>
                  <a:lnTo>
                    <a:pt x="3" y="15"/>
                  </a:lnTo>
                  <a:lnTo>
                    <a:pt x="7" y="8"/>
                  </a:lnTo>
                  <a:lnTo>
                    <a:pt x="11" y="8"/>
                  </a:lnTo>
                  <a:lnTo>
                    <a:pt x="14" y="4"/>
                  </a:lnTo>
                  <a:lnTo>
                    <a:pt x="18" y="4"/>
                  </a:lnTo>
                  <a:lnTo>
                    <a:pt x="18" y="4"/>
                  </a:lnTo>
                  <a:lnTo>
                    <a:pt x="22" y="0"/>
                  </a:lnTo>
                  <a:lnTo>
                    <a:pt x="22" y="0"/>
                  </a:lnTo>
                  <a:lnTo>
                    <a:pt x="25" y="4"/>
                  </a:lnTo>
                  <a:lnTo>
                    <a:pt x="25" y="4"/>
                  </a:lnTo>
                  <a:lnTo>
                    <a:pt x="25" y="4"/>
                  </a:lnTo>
                  <a:lnTo>
                    <a:pt x="29" y="4"/>
                  </a:lnTo>
                  <a:lnTo>
                    <a:pt x="33" y="4"/>
                  </a:lnTo>
                  <a:lnTo>
                    <a:pt x="37" y="11"/>
                  </a:lnTo>
                  <a:lnTo>
                    <a:pt x="37" y="15"/>
                  </a:lnTo>
                  <a:lnTo>
                    <a:pt x="33" y="19"/>
                  </a:lnTo>
                  <a:lnTo>
                    <a:pt x="29" y="19"/>
                  </a:lnTo>
                  <a:lnTo>
                    <a:pt x="29" y="19"/>
                  </a:lnTo>
                  <a:lnTo>
                    <a:pt x="33" y="22"/>
                  </a:lnTo>
                  <a:lnTo>
                    <a:pt x="33" y="22"/>
                  </a:lnTo>
                  <a:lnTo>
                    <a:pt x="29" y="26"/>
                  </a:lnTo>
                  <a:lnTo>
                    <a:pt x="25" y="26"/>
                  </a:lnTo>
                  <a:lnTo>
                    <a:pt x="22" y="26"/>
                  </a:lnTo>
                  <a:lnTo>
                    <a:pt x="22" y="26"/>
                  </a:lnTo>
                  <a:lnTo>
                    <a:pt x="18" y="26"/>
                  </a:lnTo>
                  <a:lnTo>
                    <a:pt x="18" y="30"/>
                  </a:lnTo>
                  <a:lnTo>
                    <a:pt x="14" y="33"/>
                  </a:lnTo>
                  <a:lnTo>
                    <a:pt x="14" y="33"/>
                  </a:lnTo>
                  <a:lnTo>
                    <a:pt x="11" y="33"/>
                  </a:lnTo>
                  <a:lnTo>
                    <a:pt x="7" y="33"/>
                  </a:lnTo>
                  <a:lnTo>
                    <a:pt x="7" y="30"/>
                  </a:lnTo>
                  <a:lnTo>
                    <a:pt x="3" y="3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57" name="Freeform 154"/>
            <p:cNvSpPr>
              <a:spLocks noEditPoints="1"/>
            </p:cNvSpPr>
            <p:nvPr/>
          </p:nvSpPr>
          <p:spPr bwMode="auto">
            <a:xfrm>
              <a:off x="6646269" y="3386976"/>
              <a:ext cx="862043" cy="829877"/>
            </a:xfrm>
            <a:custGeom>
              <a:avLst/>
              <a:gdLst>
                <a:gd name="T0" fmla="*/ 179 w 181"/>
                <a:gd name="T1" fmla="*/ 73 h 174"/>
                <a:gd name="T2" fmla="*/ 154 w 181"/>
                <a:gd name="T3" fmla="*/ 37 h 174"/>
                <a:gd name="T4" fmla="*/ 123 w 181"/>
                <a:gd name="T5" fmla="*/ 29 h 174"/>
                <a:gd name="T6" fmla="*/ 111 w 181"/>
                <a:gd name="T7" fmla="*/ 16 h 174"/>
                <a:gd name="T8" fmla="*/ 112 w 181"/>
                <a:gd name="T9" fmla="*/ 17 h 174"/>
                <a:gd name="T10" fmla="*/ 110 w 181"/>
                <a:gd name="T11" fmla="*/ 7 h 174"/>
                <a:gd name="T12" fmla="*/ 86 w 181"/>
                <a:gd name="T13" fmla="*/ 4 h 174"/>
                <a:gd name="T14" fmla="*/ 86 w 181"/>
                <a:gd name="T15" fmla="*/ 4 h 174"/>
                <a:gd name="T16" fmla="*/ 58 w 181"/>
                <a:gd name="T17" fmla="*/ 22 h 174"/>
                <a:gd name="T18" fmla="*/ 1 w 181"/>
                <a:gd name="T19" fmla="*/ 65 h 174"/>
                <a:gd name="T20" fmla="*/ 98 w 181"/>
                <a:gd name="T21" fmla="*/ 124 h 174"/>
                <a:gd name="T22" fmla="*/ 133 w 181"/>
                <a:gd name="T23" fmla="*/ 144 h 174"/>
                <a:gd name="T24" fmla="*/ 122 w 181"/>
                <a:gd name="T25" fmla="*/ 154 h 174"/>
                <a:gd name="T26" fmla="*/ 137 w 181"/>
                <a:gd name="T27" fmla="*/ 150 h 174"/>
                <a:gd name="T28" fmla="*/ 132 w 181"/>
                <a:gd name="T29" fmla="*/ 168 h 174"/>
                <a:gd name="T30" fmla="*/ 120 w 181"/>
                <a:gd name="T31" fmla="*/ 167 h 174"/>
                <a:gd name="T32" fmla="*/ 123 w 181"/>
                <a:gd name="T33" fmla="*/ 156 h 174"/>
                <a:gd name="T34" fmla="*/ 135 w 181"/>
                <a:gd name="T35" fmla="*/ 157 h 174"/>
                <a:gd name="T36" fmla="*/ 130 w 181"/>
                <a:gd name="T37" fmla="*/ 169 h 174"/>
                <a:gd name="T38" fmla="*/ 125 w 181"/>
                <a:gd name="T39" fmla="*/ 173 h 174"/>
                <a:gd name="T40" fmla="*/ 9 w 181"/>
                <a:gd name="T41" fmla="*/ 115 h 174"/>
                <a:gd name="T42" fmla="*/ 22 w 181"/>
                <a:gd name="T43" fmla="*/ 111 h 174"/>
                <a:gd name="T44" fmla="*/ 38 w 181"/>
                <a:gd name="T45" fmla="*/ 110 h 174"/>
                <a:gd name="T46" fmla="*/ 58 w 181"/>
                <a:gd name="T47" fmla="*/ 102 h 174"/>
                <a:gd name="T48" fmla="*/ 83 w 181"/>
                <a:gd name="T49" fmla="*/ 102 h 174"/>
                <a:gd name="T50" fmla="*/ 91 w 181"/>
                <a:gd name="T51" fmla="*/ 115 h 174"/>
                <a:gd name="T52" fmla="*/ 99 w 181"/>
                <a:gd name="T53" fmla="*/ 111 h 174"/>
                <a:gd name="T54" fmla="*/ 100 w 181"/>
                <a:gd name="T55" fmla="*/ 116 h 174"/>
                <a:gd name="T56" fmla="*/ 102 w 181"/>
                <a:gd name="T57" fmla="*/ 123 h 174"/>
                <a:gd name="T58" fmla="*/ 106 w 181"/>
                <a:gd name="T59" fmla="*/ 133 h 174"/>
                <a:gd name="T60" fmla="*/ 120 w 181"/>
                <a:gd name="T61" fmla="*/ 143 h 174"/>
                <a:gd name="T62" fmla="*/ 130 w 181"/>
                <a:gd name="T63" fmla="*/ 141 h 174"/>
                <a:gd name="T64" fmla="*/ 139 w 181"/>
                <a:gd name="T65" fmla="*/ 140 h 174"/>
                <a:gd name="T66" fmla="*/ 153 w 181"/>
                <a:gd name="T67" fmla="*/ 129 h 174"/>
                <a:gd name="T68" fmla="*/ 167 w 181"/>
                <a:gd name="T69" fmla="*/ 110 h 174"/>
                <a:gd name="T70" fmla="*/ 176 w 181"/>
                <a:gd name="T71" fmla="*/ 92 h 174"/>
                <a:gd name="T72" fmla="*/ 178 w 181"/>
                <a:gd name="T73" fmla="*/ 71 h 174"/>
                <a:gd name="T74" fmla="*/ 170 w 181"/>
                <a:gd name="T75" fmla="*/ 59 h 174"/>
                <a:gd name="T76" fmla="*/ 166 w 181"/>
                <a:gd name="T77" fmla="*/ 53 h 174"/>
                <a:gd name="T78" fmla="*/ 159 w 181"/>
                <a:gd name="T79" fmla="*/ 43 h 174"/>
                <a:gd name="T80" fmla="*/ 152 w 181"/>
                <a:gd name="T81" fmla="*/ 31 h 174"/>
                <a:gd name="T82" fmla="*/ 146 w 181"/>
                <a:gd name="T83" fmla="*/ 18 h 174"/>
                <a:gd name="T84" fmla="*/ 141 w 181"/>
                <a:gd name="T85" fmla="*/ 5 h 174"/>
                <a:gd name="T86" fmla="*/ 135 w 181"/>
                <a:gd name="T87" fmla="*/ 13 h 174"/>
                <a:gd name="T88" fmla="*/ 130 w 181"/>
                <a:gd name="T89" fmla="*/ 33 h 174"/>
                <a:gd name="T90" fmla="*/ 113 w 181"/>
                <a:gd name="T91" fmla="*/ 25 h 174"/>
                <a:gd name="T92" fmla="*/ 110 w 181"/>
                <a:gd name="T93" fmla="*/ 13 h 174"/>
                <a:gd name="T94" fmla="*/ 112 w 181"/>
                <a:gd name="T95" fmla="*/ 9 h 174"/>
                <a:gd name="T96" fmla="*/ 105 w 181"/>
                <a:gd name="T97" fmla="*/ 7 h 174"/>
                <a:gd name="T98" fmla="*/ 93 w 181"/>
                <a:gd name="T99" fmla="*/ 4 h 174"/>
                <a:gd name="T100" fmla="*/ 88 w 181"/>
                <a:gd name="T101" fmla="*/ 9 h 174"/>
                <a:gd name="T102" fmla="*/ 82 w 181"/>
                <a:gd name="T103" fmla="*/ 15 h 174"/>
                <a:gd name="T104" fmla="*/ 79 w 181"/>
                <a:gd name="T105" fmla="*/ 20 h 174"/>
                <a:gd name="T106" fmla="*/ 74 w 181"/>
                <a:gd name="T107" fmla="*/ 22 h 174"/>
                <a:gd name="T108" fmla="*/ 65 w 181"/>
                <a:gd name="T109" fmla="*/ 17 h 174"/>
                <a:gd name="T110" fmla="*/ 60 w 181"/>
                <a:gd name="T111" fmla="*/ 22 h 174"/>
                <a:gd name="T112" fmla="*/ 56 w 181"/>
                <a:gd name="T113" fmla="*/ 27 h 174"/>
                <a:gd name="T114" fmla="*/ 51 w 181"/>
                <a:gd name="T115" fmla="*/ 28 h 174"/>
                <a:gd name="T116" fmla="*/ 43 w 181"/>
                <a:gd name="T117" fmla="*/ 37 h 174"/>
                <a:gd name="T118" fmla="*/ 21 w 181"/>
                <a:gd name="T119" fmla="*/ 45 h 174"/>
                <a:gd name="T120" fmla="*/ 7 w 181"/>
                <a:gd name="T121" fmla="*/ 52 h 174"/>
                <a:gd name="T122" fmla="*/ 4 w 181"/>
                <a:gd name="T123" fmla="*/ 69 h 174"/>
                <a:gd name="T124" fmla="*/ 7 w 181"/>
                <a:gd name="T125" fmla="*/ 92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1" h="174">
                  <a:moveTo>
                    <a:pt x="178" y="83"/>
                  </a:moveTo>
                  <a:cubicBezTo>
                    <a:pt x="179" y="81"/>
                    <a:pt x="179" y="81"/>
                    <a:pt x="179" y="81"/>
                  </a:cubicBezTo>
                  <a:cubicBezTo>
                    <a:pt x="179" y="82"/>
                    <a:pt x="179" y="82"/>
                    <a:pt x="179" y="82"/>
                  </a:cubicBezTo>
                  <a:cubicBezTo>
                    <a:pt x="178" y="83"/>
                    <a:pt x="178" y="83"/>
                    <a:pt x="178" y="83"/>
                  </a:cubicBezTo>
                  <a:close/>
                  <a:moveTo>
                    <a:pt x="179" y="73"/>
                  </a:moveTo>
                  <a:cubicBezTo>
                    <a:pt x="178" y="72"/>
                    <a:pt x="178" y="72"/>
                    <a:pt x="178" y="72"/>
                  </a:cubicBezTo>
                  <a:cubicBezTo>
                    <a:pt x="179" y="71"/>
                    <a:pt x="179" y="71"/>
                    <a:pt x="179" y="71"/>
                  </a:cubicBezTo>
                  <a:cubicBezTo>
                    <a:pt x="179" y="70"/>
                    <a:pt x="179" y="70"/>
                    <a:pt x="179" y="70"/>
                  </a:cubicBezTo>
                  <a:cubicBezTo>
                    <a:pt x="179" y="69"/>
                    <a:pt x="179" y="69"/>
                    <a:pt x="179" y="69"/>
                  </a:cubicBezTo>
                  <a:cubicBezTo>
                    <a:pt x="180" y="68"/>
                    <a:pt x="180" y="68"/>
                    <a:pt x="180" y="68"/>
                  </a:cubicBezTo>
                  <a:cubicBezTo>
                    <a:pt x="180" y="68"/>
                    <a:pt x="180" y="68"/>
                    <a:pt x="180" y="68"/>
                  </a:cubicBezTo>
                  <a:cubicBezTo>
                    <a:pt x="180" y="67"/>
                    <a:pt x="180" y="67"/>
                    <a:pt x="180" y="67"/>
                  </a:cubicBezTo>
                  <a:cubicBezTo>
                    <a:pt x="180" y="67"/>
                    <a:pt x="180" y="67"/>
                    <a:pt x="180" y="67"/>
                  </a:cubicBezTo>
                  <a:cubicBezTo>
                    <a:pt x="181" y="68"/>
                    <a:pt x="181" y="68"/>
                    <a:pt x="181" y="68"/>
                  </a:cubicBezTo>
                  <a:cubicBezTo>
                    <a:pt x="180" y="69"/>
                    <a:pt x="180" y="69"/>
                    <a:pt x="180" y="69"/>
                  </a:cubicBezTo>
                  <a:cubicBezTo>
                    <a:pt x="179" y="71"/>
                    <a:pt x="179" y="71"/>
                    <a:pt x="179" y="71"/>
                  </a:cubicBezTo>
                  <a:cubicBezTo>
                    <a:pt x="179" y="72"/>
                    <a:pt x="179" y="72"/>
                    <a:pt x="179" y="72"/>
                  </a:cubicBezTo>
                  <a:cubicBezTo>
                    <a:pt x="179" y="73"/>
                    <a:pt x="179" y="73"/>
                    <a:pt x="179" y="73"/>
                  </a:cubicBezTo>
                  <a:cubicBezTo>
                    <a:pt x="179" y="73"/>
                    <a:pt x="179" y="73"/>
                    <a:pt x="179" y="73"/>
                  </a:cubicBezTo>
                  <a:close/>
                  <a:moveTo>
                    <a:pt x="171" y="61"/>
                  </a:moveTo>
                  <a:cubicBezTo>
                    <a:pt x="172" y="62"/>
                    <a:pt x="172" y="62"/>
                    <a:pt x="172" y="62"/>
                  </a:cubicBezTo>
                  <a:cubicBezTo>
                    <a:pt x="173" y="63"/>
                    <a:pt x="173" y="63"/>
                    <a:pt x="173" y="63"/>
                  </a:cubicBezTo>
                  <a:cubicBezTo>
                    <a:pt x="173" y="62"/>
                    <a:pt x="173" y="62"/>
                    <a:pt x="173" y="62"/>
                  </a:cubicBezTo>
                  <a:cubicBezTo>
                    <a:pt x="173" y="62"/>
                    <a:pt x="173" y="62"/>
                    <a:pt x="173" y="62"/>
                  </a:cubicBezTo>
                  <a:cubicBezTo>
                    <a:pt x="173" y="61"/>
                    <a:pt x="173" y="61"/>
                    <a:pt x="173" y="61"/>
                  </a:cubicBezTo>
                  <a:cubicBezTo>
                    <a:pt x="172" y="61"/>
                    <a:pt x="172" y="61"/>
                    <a:pt x="172" y="61"/>
                  </a:cubicBezTo>
                  <a:cubicBezTo>
                    <a:pt x="172" y="61"/>
                    <a:pt x="172" y="61"/>
                    <a:pt x="172" y="61"/>
                  </a:cubicBezTo>
                  <a:cubicBezTo>
                    <a:pt x="171" y="61"/>
                    <a:pt x="171" y="61"/>
                    <a:pt x="171" y="61"/>
                  </a:cubicBezTo>
                  <a:close/>
                  <a:moveTo>
                    <a:pt x="170" y="55"/>
                  </a:moveTo>
                  <a:cubicBezTo>
                    <a:pt x="170" y="55"/>
                    <a:pt x="170" y="55"/>
                    <a:pt x="170" y="55"/>
                  </a:cubicBezTo>
                  <a:cubicBezTo>
                    <a:pt x="170" y="55"/>
                    <a:pt x="170" y="55"/>
                    <a:pt x="170" y="55"/>
                  </a:cubicBezTo>
                  <a:cubicBezTo>
                    <a:pt x="170" y="55"/>
                    <a:pt x="170" y="55"/>
                    <a:pt x="170" y="55"/>
                  </a:cubicBezTo>
                  <a:close/>
                  <a:moveTo>
                    <a:pt x="153" y="38"/>
                  </a:moveTo>
                  <a:cubicBezTo>
                    <a:pt x="154" y="37"/>
                    <a:pt x="154" y="37"/>
                    <a:pt x="154" y="37"/>
                  </a:cubicBezTo>
                  <a:cubicBezTo>
                    <a:pt x="153" y="36"/>
                    <a:pt x="153" y="36"/>
                    <a:pt x="153" y="36"/>
                  </a:cubicBezTo>
                  <a:cubicBezTo>
                    <a:pt x="154" y="36"/>
                    <a:pt x="154" y="36"/>
                    <a:pt x="154" y="36"/>
                  </a:cubicBezTo>
                  <a:cubicBezTo>
                    <a:pt x="154" y="36"/>
                    <a:pt x="154" y="36"/>
                    <a:pt x="154" y="36"/>
                  </a:cubicBezTo>
                  <a:cubicBezTo>
                    <a:pt x="154" y="37"/>
                    <a:pt x="154" y="37"/>
                    <a:pt x="154" y="37"/>
                  </a:cubicBezTo>
                  <a:cubicBezTo>
                    <a:pt x="154" y="38"/>
                    <a:pt x="154" y="38"/>
                    <a:pt x="154" y="38"/>
                  </a:cubicBezTo>
                  <a:cubicBezTo>
                    <a:pt x="153" y="38"/>
                    <a:pt x="153" y="38"/>
                    <a:pt x="153" y="38"/>
                  </a:cubicBezTo>
                  <a:close/>
                  <a:moveTo>
                    <a:pt x="139" y="0"/>
                  </a:moveTo>
                  <a:cubicBezTo>
                    <a:pt x="139" y="0"/>
                    <a:pt x="139" y="0"/>
                    <a:pt x="139" y="0"/>
                  </a:cubicBezTo>
                  <a:cubicBezTo>
                    <a:pt x="139" y="0"/>
                    <a:pt x="139" y="0"/>
                    <a:pt x="139" y="0"/>
                  </a:cubicBezTo>
                  <a:cubicBezTo>
                    <a:pt x="139" y="0"/>
                    <a:pt x="139" y="0"/>
                    <a:pt x="139" y="0"/>
                  </a:cubicBezTo>
                  <a:close/>
                  <a:moveTo>
                    <a:pt x="138" y="2"/>
                  </a:moveTo>
                  <a:cubicBezTo>
                    <a:pt x="138" y="3"/>
                    <a:pt x="138" y="3"/>
                    <a:pt x="138" y="3"/>
                  </a:cubicBezTo>
                  <a:cubicBezTo>
                    <a:pt x="139" y="2"/>
                    <a:pt x="139" y="2"/>
                    <a:pt x="139" y="2"/>
                  </a:cubicBezTo>
                  <a:cubicBezTo>
                    <a:pt x="139" y="2"/>
                    <a:pt x="139" y="2"/>
                    <a:pt x="139" y="2"/>
                  </a:cubicBezTo>
                  <a:cubicBezTo>
                    <a:pt x="139" y="2"/>
                    <a:pt x="139" y="2"/>
                    <a:pt x="139" y="2"/>
                  </a:cubicBezTo>
                  <a:cubicBezTo>
                    <a:pt x="138" y="2"/>
                    <a:pt x="138" y="2"/>
                    <a:pt x="138" y="2"/>
                  </a:cubicBezTo>
                  <a:close/>
                  <a:moveTo>
                    <a:pt x="124" y="30"/>
                  </a:moveTo>
                  <a:cubicBezTo>
                    <a:pt x="124" y="31"/>
                    <a:pt x="124" y="31"/>
                    <a:pt x="124" y="31"/>
                  </a:cubicBezTo>
                  <a:cubicBezTo>
                    <a:pt x="125" y="31"/>
                    <a:pt x="125" y="31"/>
                    <a:pt x="125" y="31"/>
                  </a:cubicBezTo>
                  <a:cubicBezTo>
                    <a:pt x="125" y="30"/>
                    <a:pt x="125" y="30"/>
                    <a:pt x="125" y="30"/>
                  </a:cubicBezTo>
                  <a:cubicBezTo>
                    <a:pt x="124" y="30"/>
                    <a:pt x="124" y="30"/>
                    <a:pt x="124" y="30"/>
                  </a:cubicBezTo>
                  <a:close/>
                  <a:moveTo>
                    <a:pt x="123" y="29"/>
                  </a:moveTo>
                  <a:cubicBezTo>
                    <a:pt x="123" y="29"/>
                    <a:pt x="123" y="29"/>
                    <a:pt x="123" y="29"/>
                  </a:cubicBezTo>
                  <a:cubicBezTo>
                    <a:pt x="124" y="29"/>
                    <a:pt x="124" y="29"/>
                    <a:pt x="124" y="29"/>
                  </a:cubicBezTo>
                  <a:cubicBezTo>
                    <a:pt x="124" y="28"/>
                    <a:pt x="124" y="28"/>
                    <a:pt x="124" y="28"/>
                  </a:cubicBezTo>
                  <a:cubicBezTo>
                    <a:pt x="125" y="28"/>
                    <a:pt x="125" y="28"/>
                    <a:pt x="125" y="28"/>
                  </a:cubicBezTo>
                  <a:cubicBezTo>
                    <a:pt x="125" y="28"/>
                    <a:pt x="125" y="28"/>
                    <a:pt x="125" y="28"/>
                  </a:cubicBezTo>
                  <a:cubicBezTo>
                    <a:pt x="124" y="28"/>
                    <a:pt x="124" y="28"/>
                    <a:pt x="124" y="28"/>
                  </a:cubicBezTo>
                  <a:cubicBezTo>
                    <a:pt x="123" y="28"/>
                    <a:pt x="123" y="28"/>
                    <a:pt x="123" y="28"/>
                  </a:cubicBezTo>
                  <a:cubicBezTo>
                    <a:pt x="123" y="28"/>
                    <a:pt x="123" y="29"/>
                    <a:pt x="123" y="29"/>
                  </a:cubicBezTo>
                  <a:close/>
                  <a:moveTo>
                    <a:pt x="114" y="25"/>
                  </a:moveTo>
                  <a:cubicBezTo>
                    <a:pt x="114" y="24"/>
                    <a:pt x="114" y="24"/>
                    <a:pt x="114" y="24"/>
                  </a:cubicBezTo>
                  <a:cubicBezTo>
                    <a:pt x="114" y="24"/>
                    <a:pt x="114" y="24"/>
                    <a:pt x="114" y="24"/>
                  </a:cubicBezTo>
                  <a:cubicBezTo>
                    <a:pt x="114" y="24"/>
                    <a:pt x="114" y="24"/>
                    <a:pt x="114" y="24"/>
                  </a:cubicBezTo>
                  <a:cubicBezTo>
                    <a:pt x="114" y="25"/>
                    <a:pt x="114" y="25"/>
                    <a:pt x="114" y="25"/>
                  </a:cubicBezTo>
                  <a:close/>
                  <a:moveTo>
                    <a:pt x="111" y="16"/>
                  </a:moveTo>
                  <a:cubicBezTo>
                    <a:pt x="111" y="16"/>
                    <a:pt x="111" y="16"/>
                    <a:pt x="111" y="16"/>
                  </a:cubicBezTo>
                  <a:cubicBezTo>
                    <a:pt x="111" y="16"/>
                    <a:pt x="111" y="16"/>
                    <a:pt x="111" y="16"/>
                  </a:cubicBezTo>
                  <a:cubicBezTo>
                    <a:pt x="111" y="16"/>
                    <a:pt x="111" y="16"/>
                    <a:pt x="111" y="16"/>
                  </a:cubicBezTo>
                  <a:cubicBezTo>
                    <a:pt x="111" y="15"/>
                    <a:pt x="111" y="15"/>
                    <a:pt x="111" y="15"/>
                  </a:cubicBezTo>
                  <a:cubicBezTo>
                    <a:pt x="112" y="16"/>
                    <a:pt x="112" y="16"/>
                    <a:pt x="112" y="16"/>
                  </a:cubicBezTo>
                  <a:cubicBezTo>
                    <a:pt x="111" y="16"/>
                    <a:pt x="111" y="16"/>
                    <a:pt x="111" y="16"/>
                  </a:cubicBezTo>
                  <a:close/>
                  <a:moveTo>
                    <a:pt x="112" y="17"/>
                  </a:moveTo>
                  <a:cubicBezTo>
                    <a:pt x="112" y="18"/>
                    <a:pt x="112" y="18"/>
                    <a:pt x="112" y="18"/>
                  </a:cubicBezTo>
                  <a:cubicBezTo>
                    <a:pt x="112" y="18"/>
                    <a:pt x="112" y="18"/>
                    <a:pt x="112" y="18"/>
                  </a:cubicBezTo>
                  <a:cubicBezTo>
                    <a:pt x="113" y="17"/>
                    <a:pt x="113" y="17"/>
                    <a:pt x="113" y="17"/>
                  </a:cubicBezTo>
                  <a:cubicBezTo>
                    <a:pt x="114" y="18"/>
                    <a:pt x="114" y="18"/>
                    <a:pt x="114" y="18"/>
                  </a:cubicBezTo>
                  <a:cubicBezTo>
                    <a:pt x="114" y="17"/>
                    <a:pt x="114" y="17"/>
                    <a:pt x="114" y="17"/>
                  </a:cubicBezTo>
                  <a:cubicBezTo>
                    <a:pt x="114" y="17"/>
                    <a:pt x="114" y="17"/>
                    <a:pt x="114" y="17"/>
                  </a:cubicBezTo>
                  <a:cubicBezTo>
                    <a:pt x="113" y="17"/>
                    <a:pt x="113" y="17"/>
                    <a:pt x="113" y="17"/>
                  </a:cubicBezTo>
                  <a:cubicBezTo>
                    <a:pt x="113" y="17"/>
                    <a:pt x="113" y="17"/>
                    <a:pt x="113" y="17"/>
                  </a:cubicBezTo>
                  <a:cubicBezTo>
                    <a:pt x="114" y="16"/>
                    <a:pt x="114" y="16"/>
                    <a:pt x="114" y="16"/>
                  </a:cubicBezTo>
                  <a:cubicBezTo>
                    <a:pt x="114" y="16"/>
                    <a:pt x="114" y="16"/>
                    <a:pt x="114" y="16"/>
                  </a:cubicBezTo>
                  <a:cubicBezTo>
                    <a:pt x="113" y="16"/>
                    <a:pt x="113" y="16"/>
                    <a:pt x="113" y="16"/>
                  </a:cubicBezTo>
                  <a:cubicBezTo>
                    <a:pt x="113" y="15"/>
                    <a:pt x="113" y="15"/>
                    <a:pt x="113" y="15"/>
                  </a:cubicBezTo>
                  <a:cubicBezTo>
                    <a:pt x="113" y="16"/>
                    <a:pt x="113" y="16"/>
                    <a:pt x="113" y="16"/>
                  </a:cubicBezTo>
                  <a:cubicBezTo>
                    <a:pt x="113" y="16"/>
                    <a:pt x="113" y="16"/>
                    <a:pt x="113" y="16"/>
                  </a:cubicBezTo>
                  <a:cubicBezTo>
                    <a:pt x="112" y="16"/>
                    <a:pt x="112" y="16"/>
                    <a:pt x="112" y="16"/>
                  </a:cubicBezTo>
                  <a:cubicBezTo>
                    <a:pt x="112" y="16"/>
                    <a:pt x="112" y="16"/>
                    <a:pt x="112" y="16"/>
                  </a:cubicBezTo>
                  <a:cubicBezTo>
                    <a:pt x="112" y="16"/>
                    <a:pt x="112" y="16"/>
                    <a:pt x="112" y="16"/>
                  </a:cubicBezTo>
                  <a:cubicBezTo>
                    <a:pt x="112" y="17"/>
                    <a:pt x="112" y="17"/>
                    <a:pt x="112" y="17"/>
                  </a:cubicBezTo>
                  <a:close/>
                  <a:moveTo>
                    <a:pt x="113" y="5"/>
                  </a:moveTo>
                  <a:cubicBezTo>
                    <a:pt x="113" y="5"/>
                    <a:pt x="113" y="5"/>
                    <a:pt x="113" y="5"/>
                  </a:cubicBezTo>
                  <a:cubicBezTo>
                    <a:pt x="114" y="5"/>
                    <a:pt x="114" y="5"/>
                    <a:pt x="114" y="5"/>
                  </a:cubicBezTo>
                  <a:cubicBezTo>
                    <a:pt x="114" y="4"/>
                    <a:pt x="114" y="4"/>
                    <a:pt x="114" y="4"/>
                  </a:cubicBezTo>
                  <a:cubicBezTo>
                    <a:pt x="114" y="4"/>
                    <a:pt x="114" y="4"/>
                    <a:pt x="114" y="4"/>
                  </a:cubicBezTo>
                  <a:cubicBezTo>
                    <a:pt x="113" y="4"/>
                    <a:pt x="113" y="4"/>
                    <a:pt x="113" y="4"/>
                  </a:cubicBezTo>
                  <a:cubicBezTo>
                    <a:pt x="113" y="5"/>
                    <a:pt x="113" y="5"/>
                    <a:pt x="113" y="5"/>
                  </a:cubicBezTo>
                  <a:close/>
                  <a:moveTo>
                    <a:pt x="112" y="6"/>
                  </a:moveTo>
                  <a:cubicBezTo>
                    <a:pt x="112" y="6"/>
                    <a:pt x="112" y="6"/>
                    <a:pt x="112" y="6"/>
                  </a:cubicBezTo>
                  <a:cubicBezTo>
                    <a:pt x="112" y="5"/>
                    <a:pt x="112" y="5"/>
                    <a:pt x="112" y="5"/>
                  </a:cubicBezTo>
                  <a:cubicBezTo>
                    <a:pt x="112" y="6"/>
                    <a:pt x="112" y="6"/>
                    <a:pt x="112" y="6"/>
                  </a:cubicBezTo>
                  <a:close/>
                  <a:moveTo>
                    <a:pt x="111" y="6"/>
                  </a:moveTo>
                  <a:cubicBezTo>
                    <a:pt x="111" y="6"/>
                    <a:pt x="111" y="6"/>
                    <a:pt x="111" y="6"/>
                  </a:cubicBezTo>
                  <a:cubicBezTo>
                    <a:pt x="112" y="6"/>
                    <a:pt x="112" y="6"/>
                    <a:pt x="112" y="6"/>
                  </a:cubicBezTo>
                  <a:cubicBezTo>
                    <a:pt x="111" y="6"/>
                    <a:pt x="111" y="6"/>
                    <a:pt x="111" y="6"/>
                  </a:cubicBezTo>
                  <a:close/>
                  <a:moveTo>
                    <a:pt x="110" y="7"/>
                  </a:moveTo>
                  <a:cubicBezTo>
                    <a:pt x="110" y="7"/>
                    <a:pt x="110" y="7"/>
                    <a:pt x="110" y="7"/>
                  </a:cubicBezTo>
                  <a:cubicBezTo>
                    <a:pt x="110" y="6"/>
                    <a:pt x="110" y="6"/>
                    <a:pt x="110" y="6"/>
                  </a:cubicBezTo>
                  <a:cubicBezTo>
                    <a:pt x="110" y="7"/>
                    <a:pt x="110" y="7"/>
                    <a:pt x="110" y="7"/>
                  </a:cubicBezTo>
                  <a:close/>
                  <a:moveTo>
                    <a:pt x="108" y="8"/>
                  </a:moveTo>
                  <a:cubicBezTo>
                    <a:pt x="108" y="7"/>
                    <a:pt x="108" y="7"/>
                    <a:pt x="108" y="7"/>
                  </a:cubicBezTo>
                  <a:cubicBezTo>
                    <a:pt x="109" y="7"/>
                    <a:pt x="109" y="7"/>
                    <a:pt x="109" y="7"/>
                  </a:cubicBezTo>
                  <a:cubicBezTo>
                    <a:pt x="110" y="7"/>
                    <a:pt x="110" y="7"/>
                    <a:pt x="110" y="7"/>
                  </a:cubicBezTo>
                  <a:cubicBezTo>
                    <a:pt x="110" y="7"/>
                    <a:pt x="110" y="7"/>
                    <a:pt x="110" y="7"/>
                  </a:cubicBezTo>
                  <a:cubicBezTo>
                    <a:pt x="109" y="7"/>
                    <a:pt x="109" y="7"/>
                    <a:pt x="109" y="7"/>
                  </a:cubicBezTo>
                  <a:cubicBezTo>
                    <a:pt x="108" y="8"/>
                    <a:pt x="108" y="8"/>
                    <a:pt x="108" y="8"/>
                  </a:cubicBezTo>
                  <a:close/>
                  <a:moveTo>
                    <a:pt x="107" y="8"/>
                  </a:moveTo>
                  <a:cubicBezTo>
                    <a:pt x="107" y="8"/>
                    <a:pt x="107" y="8"/>
                    <a:pt x="107" y="8"/>
                  </a:cubicBezTo>
                  <a:cubicBezTo>
                    <a:pt x="108" y="8"/>
                    <a:pt x="108" y="8"/>
                    <a:pt x="108" y="8"/>
                  </a:cubicBezTo>
                  <a:cubicBezTo>
                    <a:pt x="108" y="8"/>
                    <a:pt x="108" y="8"/>
                    <a:pt x="108" y="8"/>
                  </a:cubicBezTo>
                  <a:cubicBezTo>
                    <a:pt x="107" y="8"/>
                    <a:pt x="107" y="8"/>
                    <a:pt x="107" y="8"/>
                  </a:cubicBezTo>
                  <a:close/>
                  <a:moveTo>
                    <a:pt x="96" y="5"/>
                  </a:moveTo>
                  <a:cubicBezTo>
                    <a:pt x="95" y="4"/>
                    <a:pt x="95" y="4"/>
                    <a:pt x="95" y="4"/>
                  </a:cubicBezTo>
                  <a:cubicBezTo>
                    <a:pt x="95" y="4"/>
                    <a:pt x="95" y="4"/>
                    <a:pt x="95" y="4"/>
                  </a:cubicBezTo>
                  <a:cubicBezTo>
                    <a:pt x="96" y="3"/>
                    <a:pt x="96" y="3"/>
                    <a:pt x="96" y="3"/>
                  </a:cubicBezTo>
                  <a:cubicBezTo>
                    <a:pt x="96" y="4"/>
                    <a:pt x="96" y="4"/>
                    <a:pt x="96" y="4"/>
                  </a:cubicBezTo>
                  <a:cubicBezTo>
                    <a:pt x="96" y="5"/>
                    <a:pt x="96" y="5"/>
                    <a:pt x="96" y="5"/>
                  </a:cubicBezTo>
                  <a:close/>
                  <a:moveTo>
                    <a:pt x="86" y="4"/>
                  </a:moveTo>
                  <a:cubicBezTo>
                    <a:pt x="86" y="5"/>
                    <a:pt x="86" y="5"/>
                    <a:pt x="86" y="5"/>
                  </a:cubicBezTo>
                  <a:cubicBezTo>
                    <a:pt x="87" y="6"/>
                    <a:pt x="87" y="6"/>
                    <a:pt x="87" y="6"/>
                  </a:cubicBezTo>
                  <a:cubicBezTo>
                    <a:pt x="87" y="7"/>
                    <a:pt x="87" y="7"/>
                    <a:pt x="87" y="7"/>
                  </a:cubicBezTo>
                  <a:cubicBezTo>
                    <a:pt x="89" y="7"/>
                    <a:pt x="89" y="7"/>
                    <a:pt x="89" y="7"/>
                  </a:cubicBezTo>
                  <a:cubicBezTo>
                    <a:pt x="90" y="6"/>
                    <a:pt x="90" y="6"/>
                    <a:pt x="90" y="6"/>
                  </a:cubicBezTo>
                  <a:cubicBezTo>
                    <a:pt x="90" y="6"/>
                    <a:pt x="90" y="6"/>
                    <a:pt x="90" y="6"/>
                  </a:cubicBezTo>
                  <a:cubicBezTo>
                    <a:pt x="91" y="6"/>
                    <a:pt x="91" y="6"/>
                    <a:pt x="91" y="6"/>
                  </a:cubicBezTo>
                  <a:cubicBezTo>
                    <a:pt x="91" y="5"/>
                    <a:pt x="91" y="5"/>
                    <a:pt x="91" y="5"/>
                  </a:cubicBezTo>
                  <a:cubicBezTo>
                    <a:pt x="91" y="5"/>
                    <a:pt x="91" y="5"/>
                    <a:pt x="91" y="5"/>
                  </a:cubicBezTo>
                  <a:cubicBezTo>
                    <a:pt x="90" y="4"/>
                    <a:pt x="90" y="4"/>
                    <a:pt x="90" y="4"/>
                  </a:cubicBezTo>
                  <a:cubicBezTo>
                    <a:pt x="90" y="4"/>
                    <a:pt x="90" y="4"/>
                    <a:pt x="90" y="4"/>
                  </a:cubicBezTo>
                  <a:cubicBezTo>
                    <a:pt x="89" y="5"/>
                    <a:pt x="89" y="5"/>
                    <a:pt x="89" y="5"/>
                  </a:cubicBezTo>
                  <a:cubicBezTo>
                    <a:pt x="88" y="5"/>
                    <a:pt x="88" y="5"/>
                    <a:pt x="88" y="5"/>
                  </a:cubicBezTo>
                  <a:cubicBezTo>
                    <a:pt x="88" y="5"/>
                    <a:pt x="88" y="5"/>
                    <a:pt x="88" y="5"/>
                  </a:cubicBezTo>
                  <a:cubicBezTo>
                    <a:pt x="87" y="5"/>
                    <a:pt x="87" y="5"/>
                    <a:pt x="87" y="5"/>
                  </a:cubicBezTo>
                  <a:cubicBezTo>
                    <a:pt x="87" y="5"/>
                    <a:pt x="87" y="5"/>
                    <a:pt x="87" y="5"/>
                  </a:cubicBezTo>
                  <a:cubicBezTo>
                    <a:pt x="87" y="5"/>
                    <a:pt x="87" y="5"/>
                    <a:pt x="87" y="5"/>
                  </a:cubicBezTo>
                  <a:cubicBezTo>
                    <a:pt x="86" y="4"/>
                    <a:pt x="86" y="4"/>
                    <a:pt x="86" y="4"/>
                  </a:cubicBezTo>
                  <a:cubicBezTo>
                    <a:pt x="86" y="4"/>
                    <a:pt x="86" y="4"/>
                    <a:pt x="86" y="4"/>
                  </a:cubicBezTo>
                  <a:cubicBezTo>
                    <a:pt x="86" y="4"/>
                    <a:pt x="86" y="4"/>
                    <a:pt x="86" y="4"/>
                  </a:cubicBezTo>
                  <a:close/>
                  <a:moveTo>
                    <a:pt x="86" y="5"/>
                  </a:moveTo>
                  <a:cubicBezTo>
                    <a:pt x="86" y="6"/>
                    <a:pt x="86" y="6"/>
                    <a:pt x="86" y="6"/>
                  </a:cubicBezTo>
                  <a:cubicBezTo>
                    <a:pt x="87" y="6"/>
                    <a:pt x="87" y="6"/>
                    <a:pt x="87" y="6"/>
                  </a:cubicBezTo>
                  <a:cubicBezTo>
                    <a:pt x="87" y="7"/>
                    <a:pt x="87" y="7"/>
                    <a:pt x="87" y="7"/>
                  </a:cubicBezTo>
                  <a:cubicBezTo>
                    <a:pt x="86" y="6"/>
                    <a:pt x="86" y="6"/>
                    <a:pt x="86" y="6"/>
                  </a:cubicBezTo>
                  <a:cubicBezTo>
                    <a:pt x="85" y="6"/>
                    <a:pt x="85" y="6"/>
                    <a:pt x="85" y="6"/>
                  </a:cubicBezTo>
                  <a:cubicBezTo>
                    <a:pt x="85" y="6"/>
                    <a:pt x="85" y="6"/>
                    <a:pt x="85" y="6"/>
                  </a:cubicBezTo>
                  <a:cubicBezTo>
                    <a:pt x="85" y="6"/>
                    <a:pt x="85" y="6"/>
                    <a:pt x="85" y="6"/>
                  </a:cubicBezTo>
                  <a:cubicBezTo>
                    <a:pt x="85" y="6"/>
                    <a:pt x="85" y="6"/>
                    <a:pt x="85" y="6"/>
                  </a:cubicBezTo>
                  <a:cubicBezTo>
                    <a:pt x="85" y="6"/>
                    <a:pt x="85" y="6"/>
                    <a:pt x="85" y="6"/>
                  </a:cubicBezTo>
                  <a:cubicBezTo>
                    <a:pt x="85" y="6"/>
                    <a:pt x="85" y="6"/>
                    <a:pt x="85" y="6"/>
                  </a:cubicBezTo>
                  <a:cubicBezTo>
                    <a:pt x="85" y="5"/>
                    <a:pt x="85" y="5"/>
                    <a:pt x="85" y="5"/>
                  </a:cubicBezTo>
                  <a:cubicBezTo>
                    <a:pt x="85" y="5"/>
                    <a:pt x="85" y="5"/>
                    <a:pt x="85" y="5"/>
                  </a:cubicBezTo>
                  <a:cubicBezTo>
                    <a:pt x="85" y="5"/>
                    <a:pt x="85" y="5"/>
                    <a:pt x="85" y="5"/>
                  </a:cubicBezTo>
                  <a:cubicBezTo>
                    <a:pt x="86" y="5"/>
                    <a:pt x="86" y="5"/>
                    <a:pt x="86" y="5"/>
                  </a:cubicBezTo>
                  <a:close/>
                  <a:moveTo>
                    <a:pt x="57" y="22"/>
                  </a:moveTo>
                  <a:cubicBezTo>
                    <a:pt x="58" y="22"/>
                    <a:pt x="58" y="22"/>
                    <a:pt x="58" y="22"/>
                  </a:cubicBezTo>
                  <a:cubicBezTo>
                    <a:pt x="58" y="22"/>
                    <a:pt x="58" y="22"/>
                    <a:pt x="58" y="22"/>
                  </a:cubicBezTo>
                  <a:cubicBezTo>
                    <a:pt x="58" y="21"/>
                    <a:pt x="58" y="21"/>
                    <a:pt x="58" y="21"/>
                  </a:cubicBezTo>
                  <a:cubicBezTo>
                    <a:pt x="58" y="21"/>
                    <a:pt x="57" y="22"/>
                    <a:pt x="57" y="22"/>
                  </a:cubicBezTo>
                  <a:close/>
                  <a:moveTo>
                    <a:pt x="57" y="25"/>
                  </a:moveTo>
                  <a:cubicBezTo>
                    <a:pt x="57" y="24"/>
                    <a:pt x="57" y="24"/>
                    <a:pt x="57" y="24"/>
                  </a:cubicBezTo>
                  <a:cubicBezTo>
                    <a:pt x="57" y="23"/>
                    <a:pt x="57" y="23"/>
                    <a:pt x="57" y="23"/>
                  </a:cubicBezTo>
                  <a:cubicBezTo>
                    <a:pt x="57" y="24"/>
                    <a:pt x="57" y="24"/>
                    <a:pt x="57" y="24"/>
                  </a:cubicBezTo>
                  <a:cubicBezTo>
                    <a:pt x="57" y="25"/>
                    <a:pt x="57" y="25"/>
                    <a:pt x="57" y="25"/>
                  </a:cubicBezTo>
                  <a:close/>
                  <a:moveTo>
                    <a:pt x="61" y="19"/>
                  </a:moveTo>
                  <a:cubicBezTo>
                    <a:pt x="61" y="19"/>
                    <a:pt x="61" y="19"/>
                    <a:pt x="61" y="19"/>
                  </a:cubicBezTo>
                  <a:cubicBezTo>
                    <a:pt x="61" y="18"/>
                    <a:pt x="61" y="18"/>
                    <a:pt x="61" y="18"/>
                  </a:cubicBezTo>
                  <a:cubicBezTo>
                    <a:pt x="61" y="18"/>
                    <a:pt x="61" y="18"/>
                    <a:pt x="61" y="18"/>
                  </a:cubicBezTo>
                  <a:cubicBezTo>
                    <a:pt x="61" y="19"/>
                    <a:pt x="61" y="19"/>
                    <a:pt x="61" y="19"/>
                  </a:cubicBezTo>
                  <a:close/>
                  <a:moveTo>
                    <a:pt x="14" y="46"/>
                  </a:moveTo>
                  <a:cubicBezTo>
                    <a:pt x="14" y="46"/>
                    <a:pt x="14" y="46"/>
                    <a:pt x="14" y="46"/>
                  </a:cubicBezTo>
                  <a:cubicBezTo>
                    <a:pt x="15" y="45"/>
                    <a:pt x="15" y="45"/>
                    <a:pt x="15" y="45"/>
                  </a:cubicBezTo>
                  <a:cubicBezTo>
                    <a:pt x="15" y="46"/>
                    <a:pt x="15" y="46"/>
                    <a:pt x="15" y="46"/>
                  </a:cubicBezTo>
                  <a:cubicBezTo>
                    <a:pt x="14" y="46"/>
                    <a:pt x="14" y="46"/>
                    <a:pt x="14" y="46"/>
                  </a:cubicBezTo>
                  <a:close/>
                  <a:moveTo>
                    <a:pt x="1" y="67"/>
                  </a:moveTo>
                  <a:cubicBezTo>
                    <a:pt x="1" y="65"/>
                    <a:pt x="1" y="65"/>
                    <a:pt x="1" y="65"/>
                  </a:cubicBezTo>
                  <a:cubicBezTo>
                    <a:pt x="1" y="66"/>
                    <a:pt x="1" y="66"/>
                    <a:pt x="1" y="66"/>
                  </a:cubicBezTo>
                  <a:cubicBezTo>
                    <a:pt x="1" y="66"/>
                    <a:pt x="1" y="67"/>
                    <a:pt x="1" y="67"/>
                  </a:cubicBezTo>
                  <a:close/>
                  <a:moveTo>
                    <a:pt x="1" y="70"/>
                  </a:moveTo>
                  <a:cubicBezTo>
                    <a:pt x="0" y="69"/>
                    <a:pt x="0" y="69"/>
                    <a:pt x="0" y="69"/>
                  </a:cubicBezTo>
                  <a:cubicBezTo>
                    <a:pt x="1" y="68"/>
                    <a:pt x="1" y="68"/>
                    <a:pt x="1" y="68"/>
                  </a:cubicBezTo>
                  <a:cubicBezTo>
                    <a:pt x="1" y="69"/>
                    <a:pt x="1" y="69"/>
                    <a:pt x="1" y="69"/>
                  </a:cubicBezTo>
                  <a:cubicBezTo>
                    <a:pt x="1" y="70"/>
                    <a:pt x="1" y="70"/>
                    <a:pt x="1" y="70"/>
                  </a:cubicBezTo>
                  <a:close/>
                  <a:moveTo>
                    <a:pt x="99" y="122"/>
                  </a:moveTo>
                  <a:cubicBezTo>
                    <a:pt x="99" y="123"/>
                    <a:pt x="99" y="123"/>
                    <a:pt x="99" y="123"/>
                  </a:cubicBezTo>
                  <a:cubicBezTo>
                    <a:pt x="99" y="123"/>
                    <a:pt x="99" y="123"/>
                    <a:pt x="99" y="123"/>
                  </a:cubicBezTo>
                  <a:cubicBezTo>
                    <a:pt x="100" y="123"/>
                    <a:pt x="100" y="123"/>
                    <a:pt x="100" y="123"/>
                  </a:cubicBezTo>
                  <a:cubicBezTo>
                    <a:pt x="99" y="124"/>
                    <a:pt x="99" y="124"/>
                    <a:pt x="99" y="124"/>
                  </a:cubicBezTo>
                  <a:cubicBezTo>
                    <a:pt x="100" y="124"/>
                    <a:pt x="100" y="124"/>
                    <a:pt x="100" y="124"/>
                  </a:cubicBezTo>
                  <a:cubicBezTo>
                    <a:pt x="101" y="123"/>
                    <a:pt x="101" y="123"/>
                    <a:pt x="101" y="123"/>
                  </a:cubicBezTo>
                  <a:cubicBezTo>
                    <a:pt x="101" y="124"/>
                    <a:pt x="101" y="124"/>
                    <a:pt x="101" y="124"/>
                  </a:cubicBezTo>
                  <a:cubicBezTo>
                    <a:pt x="101" y="124"/>
                    <a:pt x="101" y="124"/>
                    <a:pt x="101" y="124"/>
                  </a:cubicBezTo>
                  <a:cubicBezTo>
                    <a:pt x="99" y="124"/>
                    <a:pt x="99" y="124"/>
                    <a:pt x="99" y="124"/>
                  </a:cubicBezTo>
                  <a:cubicBezTo>
                    <a:pt x="99" y="124"/>
                    <a:pt x="99" y="124"/>
                    <a:pt x="99" y="124"/>
                  </a:cubicBezTo>
                  <a:cubicBezTo>
                    <a:pt x="98" y="124"/>
                    <a:pt x="98" y="124"/>
                    <a:pt x="98" y="124"/>
                  </a:cubicBezTo>
                  <a:cubicBezTo>
                    <a:pt x="98" y="125"/>
                    <a:pt x="98" y="125"/>
                    <a:pt x="98" y="125"/>
                  </a:cubicBezTo>
                  <a:cubicBezTo>
                    <a:pt x="98" y="125"/>
                    <a:pt x="98" y="125"/>
                    <a:pt x="98" y="125"/>
                  </a:cubicBezTo>
                  <a:cubicBezTo>
                    <a:pt x="98" y="124"/>
                    <a:pt x="98" y="124"/>
                    <a:pt x="98" y="124"/>
                  </a:cubicBezTo>
                  <a:cubicBezTo>
                    <a:pt x="97" y="124"/>
                    <a:pt x="97" y="124"/>
                    <a:pt x="97" y="124"/>
                  </a:cubicBezTo>
                  <a:cubicBezTo>
                    <a:pt x="96" y="124"/>
                    <a:pt x="96" y="124"/>
                    <a:pt x="96" y="124"/>
                  </a:cubicBezTo>
                  <a:cubicBezTo>
                    <a:pt x="96" y="124"/>
                    <a:pt x="96" y="124"/>
                    <a:pt x="96" y="124"/>
                  </a:cubicBezTo>
                  <a:cubicBezTo>
                    <a:pt x="95" y="124"/>
                    <a:pt x="95" y="124"/>
                    <a:pt x="95" y="124"/>
                  </a:cubicBezTo>
                  <a:cubicBezTo>
                    <a:pt x="94" y="124"/>
                    <a:pt x="94" y="124"/>
                    <a:pt x="94" y="124"/>
                  </a:cubicBezTo>
                  <a:cubicBezTo>
                    <a:pt x="94" y="123"/>
                    <a:pt x="94" y="123"/>
                    <a:pt x="94" y="123"/>
                  </a:cubicBezTo>
                  <a:cubicBezTo>
                    <a:pt x="95" y="123"/>
                    <a:pt x="95" y="123"/>
                    <a:pt x="95" y="123"/>
                  </a:cubicBezTo>
                  <a:cubicBezTo>
                    <a:pt x="98" y="122"/>
                    <a:pt x="98" y="122"/>
                    <a:pt x="98" y="122"/>
                  </a:cubicBezTo>
                  <a:cubicBezTo>
                    <a:pt x="98" y="122"/>
                    <a:pt x="98" y="122"/>
                    <a:pt x="98" y="122"/>
                  </a:cubicBezTo>
                  <a:cubicBezTo>
                    <a:pt x="99" y="122"/>
                    <a:pt x="99" y="122"/>
                    <a:pt x="99" y="122"/>
                  </a:cubicBezTo>
                  <a:close/>
                  <a:moveTo>
                    <a:pt x="128" y="141"/>
                  </a:moveTo>
                  <a:cubicBezTo>
                    <a:pt x="129" y="141"/>
                    <a:pt x="129" y="141"/>
                    <a:pt x="129" y="141"/>
                  </a:cubicBezTo>
                  <a:cubicBezTo>
                    <a:pt x="129" y="141"/>
                    <a:pt x="129" y="141"/>
                    <a:pt x="129" y="141"/>
                  </a:cubicBezTo>
                  <a:cubicBezTo>
                    <a:pt x="129" y="142"/>
                    <a:pt x="129" y="142"/>
                    <a:pt x="129" y="142"/>
                  </a:cubicBezTo>
                  <a:cubicBezTo>
                    <a:pt x="128" y="141"/>
                    <a:pt x="128" y="141"/>
                    <a:pt x="128" y="141"/>
                  </a:cubicBezTo>
                  <a:close/>
                  <a:moveTo>
                    <a:pt x="133" y="144"/>
                  </a:moveTo>
                  <a:cubicBezTo>
                    <a:pt x="133" y="144"/>
                    <a:pt x="133" y="144"/>
                    <a:pt x="133" y="144"/>
                  </a:cubicBezTo>
                  <a:cubicBezTo>
                    <a:pt x="133" y="144"/>
                    <a:pt x="133" y="144"/>
                    <a:pt x="133" y="144"/>
                  </a:cubicBezTo>
                  <a:cubicBezTo>
                    <a:pt x="133" y="144"/>
                    <a:pt x="133" y="144"/>
                    <a:pt x="133" y="144"/>
                  </a:cubicBezTo>
                  <a:close/>
                  <a:moveTo>
                    <a:pt x="122" y="155"/>
                  </a:moveTo>
                  <a:cubicBezTo>
                    <a:pt x="122" y="155"/>
                    <a:pt x="122" y="155"/>
                    <a:pt x="122" y="155"/>
                  </a:cubicBezTo>
                  <a:cubicBezTo>
                    <a:pt x="123" y="155"/>
                    <a:pt x="123" y="155"/>
                    <a:pt x="123" y="155"/>
                  </a:cubicBezTo>
                  <a:cubicBezTo>
                    <a:pt x="123" y="155"/>
                    <a:pt x="123" y="155"/>
                    <a:pt x="123" y="155"/>
                  </a:cubicBezTo>
                  <a:cubicBezTo>
                    <a:pt x="123" y="154"/>
                    <a:pt x="123" y="154"/>
                    <a:pt x="123" y="154"/>
                  </a:cubicBezTo>
                  <a:cubicBezTo>
                    <a:pt x="122" y="155"/>
                    <a:pt x="122" y="155"/>
                    <a:pt x="122" y="155"/>
                  </a:cubicBezTo>
                  <a:close/>
                  <a:moveTo>
                    <a:pt x="122" y="153"/>
                  </a:moveTo>
                  <a:cubicBezTo>
                    <a:pt x="122" y="154"/>
                    <a:pt x="122" y="154"/>
                    <a:pt x="122" y="154"/>
                  </a:cubicBezTo>
                  <a:cubicBezTo>
                    <a:pt x="123" y="154"/>
                    <a:pt x="123" y="154"/>
                    <a:pt x="123" y="154"/>
                  </a:cubicBezTo>
                  <a:cubicBezTo>
                    <a:pt x="123" y="153"/>
                    <a:pt x="123" y="153"/>
                    <a:pt x="123" y="153"/>
                  </a:cubicBezTo>
                  <a:cubicBezTo>
                    <a:pt x="122" y="153"/>
                    <a:pt x="122" y="153"/>
                    <a:pt x="122" y="153"/>
                  </a:cubicBezTo>
                  <a:close/>
                  <a:moveTo>
                    <a:pt x="122" y="154"/>
                  </a:moveTo>
                  <a:cubicBezTo>
                    <a:pt x="121" y="154"/>
                    <a:pt x="121" y="154"/>
                    <a:pt x="121" y="154"/>
                  </a:cubicBezTo>
                  <a:cubicBezTo>
                    <a:pt x="121" y="153"/>
                    <a:pt x="121" y="153"/>
                    <a:pt x="121" y="153"/>
                  </a:cubicBezTo>
                  <a:cubicBezTo>
                    <a:pt x="122" y="153"/>
                    <a:pt x="122" y="153"/>
                    <a:pt x="122" y="153"/>
                  </a:cubicBezTo>
                  <a:cubicBezTo>
                    <a:pt x="122" y="154"/>
                    <a:pt x="122" y="154"/>
                    <a:pt x="122" y="154"/>
                  </a:cubicBezTo>
                  <a:cubicBezTo>
                    <a:pt x="122" y="154"/>
                    <a:pt x="122" y="154"/>
                    <a:pt x="122" y="154"/>
                  </a:cubicBezTo>
                  <a:close/>
                  <a:moveTo>
                    <a:pt x="119" y="151"/>
                  </a:moveTo>
                  <a:cubicBezTo>
                    <a:pt x="119" y="151"/>
                    <a:pt x="119" y="151"/>
                    <a:pt x="119" y="151"/>
                  </a:cubicBezTo>
                  <a:cubicBezTo>
                    <a:pt x="119" y="150"/>
                    <a:pt x="119" y="150"/>
                    <a:pt x="119" y="150"/>
                  </a:cubicBezTo>
                  <a:cubicBezTo>
                    <a:pt x="119" y="149"/>
                    <a:pt x="119" y="149"/>
                    <a:pt x="119" y="149"/>
                  </a:cubicBezTo>
                  <a:cubicBezTo>
                    <a:pt x="119" y="149"/>
                    <a:pt x="119" y="149"/>
                    <a:pt x="119" y="149"/>
                  </a:cubicBezTo>
                  <a:cubicBezTo>
                    <a:pt x="120" y="148"/>
                    <a:pt x="120" y="148"/>
                    <a:pt x="120" y="148"/>
                  </a:cubicBezTo>
                  <a:cubicBezTo>
                    <a:pt x="120" y="148"/>
                    <a:pt x="120" y="148"/>
                    <a:pt x="120" y="148"/>
                  </a:cubicBezTo>
                  <a:cubicBezTo>
                    <a:pt x="121" y="148"/>
                    <a:pt x="121" y="148"/>
                    <a:pt x="121" y="148"/>
                  </a:cubicBezTo>
                  <a:cubicBezTo>
                    <a:pt x="121" y="149"/>
                    <a:pt x="121" y="149"/>
                    <a:pt x="121" y="149"/>
                  </a:cubicBezTo>
                  <a:cubicBezTo>
                    <a:pt x="121" y="150"/>
                    <a:pt x="121" y="150"/>
                    <a:pt x="121" y="150"/>
                  </a:cubicBezTo>
                  <a:cubicBezTo>
                    <a:pt x="120" y="150"/>
                    <a:pt x="120" y="150"/>
                    <a:pt x="120" y="150"/>
                  </a:cubicBezTo>
                  <a:cubicBezTo>
                    <a:pt x="120" y="151"/>
                    <a:pt x="120" y="151"/>
                    <a:pt x="120" y="151"/>
                  </a:cubicBezTo>
                  <a:cubicBezTo>
                    <a:pt x="119" y="151"/>
                    <a:pt x="119" y="151"/>
                    <a:pt x="119" y="151"/>
                  </a:cubicBezTo>
                  <a:cubicBezTo>
                    <a:pt x="119" y="151"/>
                    <a:pt x="119" y="151"/>
                    <a:pt x="119" y="151"/>
                  </a:cubicBezTo>
                  <a:close/>
                  <a:moveTo>
                    <a:pt x="136" y="153"/>
                  </a:moveTo>
                  <a:cubicBezTo>
                    <a:pt x="138" y="152"/>
                    <a:pt x="138" y="152"/>
                    <a:pt x="138" y="152"/>
                  </a:cubicBezTo>
                  <a:cubicBezTo>
                    <a:pt x="138" y="152"/>
                    <a:pt x="138" y="152"/>
                    <a:pt x="138" y="152"/>
                  </a:cubicBezTo>
                  <a:cubicBezTo>
                    <a:pt x="137" y="150"/>
                    <a:pt x="137" y="150"/>
                    <a:pt x="137" y="150"/>
                  </a:cubicBezTo>
                  <a:cubicBezTo>
                    <a:pt x="136" y="151"/>
                    <a:pt x="136" y="151"/>
                    <a:pt x="136" y="151"/>
                  </a:cubicBezTo>
                  <a:cubicBezTo>
                    <a:pt x="136" y="151"/>
                    <a:pt x="136" y="151"/>
                    <a:pt x="136" y="151"/>
                  </a:cubicBezTo>
                  <a:cubicBezTo>
                    <a:pt x="136" y="152"/>
                    <a:pt x="136" y="152"/>
                    <a:pt x="136" y="152"/>
                  </a:cubicBezTo>
                  <a:cubicBezTo>
                    <a:pt x="136" y="153"/>
                    <a:pt x="136" y="153"/>
                    <a:pt x="136" y="153"/>
                  </a:cubicBezTo>
                  <a:cubicBezTo>
                    <a:pt x="136" y="153"/>
                    <a:pt x="136" y="153"/>
                    <a:pt x="136" y="153"/>
                  </a:cubicBezTo>
                  <a:close/>
                  <a:moveTo>
                    <a:pt x="136" y="154"/>
                  </a:moveTo>
                  <a:cubicBezTo>
                    <a:pt x="136" y="155"/>
                    <a:pt x="136" y="155"/>
                    <a:pt x="136" y="155"/>
                  </a:cubicBezTo>
                  <a:cubicBezTo>
                    <a:pt x="137" y="155"/>
                    <a:pt x="137" y="155"/>
                    <a:pt x="137" y="155"/>
                  </a:cubicBezTo>
                  <a:cubicBezTo>
                    <a:pt x="138" y="155"/>
                    <a:pt x="138" y="155"/>
                    <a:pt x="138" y="155"/>
                  </a:cubicBezTo>
                  <a:cubicBezTo>
                    <a:pt x="138" y="154"/>
                    <a:pt x="138" y="154"/>
                    <a:pt x="138" y="154"/>
                  </a:cubicBezTo>
                  <a:cubicBezTo>
                    <a:pt x="137" y="154"/>
                    <a:pt x="137" y="154"/>
                    <a:pt x="137" y="154"/>
                  </a:cubicBezTo>
                  <a:cubicBezTo>
                    <a:pt x="136" y="154"/>
                    <a:pt x="136" y="154"/>
                    <a:pt x="136" y="154"/>
                  </a:cubicBezTo>
                  <a:cubicBezTo>
                    <a:pt x="136" y="154"/>
                    <a:pt x="136" y="154"/>
                    <a:pt x="136" y="154"/>
                  </a:cubicBezTo>
                  <a:close/>
                  <a:moveTo>
                    <a:pt x="136" y="156"/>
                  </a:moveTo>
                  <a:cubicBezTo>
                    <a:pt x="136" y="156"/>
                    <a:pt x="136" y="156"/>
                    <a:pt x="136" y="156"/>
                  </a:cubicBezTo>
                  <a:cubicBezTo>
                    <a:pt x="137" y="155"/>
                    <a:pt x="137" y="155"/>
                    <a:pt x="137" y="155"/>
                  </a:cubicBezTo>
                  <a:cubicBezTo>
                    <a:pt x="136" y="156"/>
                    <a:pt x="136" y="156"/>
                    <a:pt x="136" y="156"/>
                  </a:cubicBezTo>
                  <a:close/>
                  <a:moveTo>
                    <a:pt x="132" y="169"/>
                  </a:moveTo>
                  <a:cubicBezTo>
                    <a:pt x="132" y="168"/>
                    <a:pt x="132" y="168"/>
                    <a:pt x="132" y="168"/>
                  </a:cubicBezTo>
                  <a:cubicBezTo>
                    <a:pt x="132" y="169"/>
                    <a:pt x="132" y="169"/>
                    <a:pt x="132" y="169"/>
                  </a:cubicBezTo>
                  <a:cubicBezTo>
                    <a:pt x="132" y="169"/>
                    <a:pt x="132" y="169"/>
                    <a:pt x="132" y="169"/>
                  </a:cubicBezTo>
                  <a:close/>
                  <a:moveTo>
                    <a:pt x="127" y="174"/>
                  </a:moveTo>
                  <a:cubicBezTo>
                    <a:pt x="126" y="173"/>
                    <a:pt x="126" y="173"/>
                    <a:pt x="126" y="173"/>
                  </a:cubicBezTo>
                  <a:cubicBezTo>
                    <a:pt x="127" y="172"/>
                    <a:pt x="127" y="172"/>
                    <a:pt x="127" y="172"/>
                  </a:cubicBezTo>
                  <a:cubicBezTo>
                    <a:pt x="127" y="172"/>
                    <a:pt x="127" y="172"/>
                    <a:pt x="127" y="172"/>
                  </a:cubicBezTo>
                  <a:cubicBezTo>
                    <a:pt x="127" y="172"/>
                    <a:pt x="127" y="172"/>
                    <a:pt x="127" y="172"/>
                  </a:cubicBezTo>
                  <a:cubicBezTo>
                    <a:pt x="127" y="172"/>
                    <a:pt x="127" y="172"/>
                    <a:pt x="127" y="172"/>
                  </a:cubicBezTo>
                  <a:cubicBezTo>
                    <a:pt x="127" y="172"/>
                    <a:pt x="127" y="172"/>
                    <a:pt x="127" y="172"/>
                  </a:cubicBezTo>
                  <a:cubicBezTo>
                    <a:pt x="127" y="174"/>
                    <a:pt x="127" y="174"/>
                    <a:pt x="127" y="174"/>
                  </a:cubicBezTo>
                  <a:close/>
                  <a:moveTo>
                    <a:pt x="121" y="173"/>
                  </a:moveTo>
                  <a:cubicBezTo>
                    <a:pt x="121" y="172"/>
                    <a:pt x="121" y="172"/>
                    <a:pt x="121" y="172"/>
                  </a:cubicBezTo>
                  <a:cubicBezTo>
                    <a:pt x="121" y="172"/>
                    <a:pt x="121" y="172"/>
                    <a:pt x="121" y="172"/>
                  </a:cubicBezTo>
                  <a:cubicBezTo>
                    <a:pt x="120" y="172"/>
                    <a:pt x="120" y="172"/>
                    <a:pt x="120" y="172"/>
                  </a:cubicBezTo>
                  <a:cubicBezTo>
                    <a:pt x="120" y="171"/>
                    <a:pt x="120" y="171"/>
                    <a:pt x="120" y="171"/>
                  </a:cubicBezTo>
                  <a:cubicBezTo>
                    <a:pt x="120" y="170"/>
                    <a:pt x="120" y="170"/>
                    <a:pt x="120" y="170"/>
                  </a:cubicBezTo>
                  <a:cubicBezTo>
                    <a:pt x="120" y="170"/>
                    <a:pt x="120" y="170"/>
                    <a:pt x="120" y="170"/>
                  </a:cubicBezTo>
                  <a:cubicBezTo>
                    <a:pt x="120" y="168"/>
                    <a:pt x="120" y="168"/>
                    <a:pt x="120" y="168"/>
                  </a:cubicBezTo>
                  <a:cubicBezTo>
                    <a:pt x="120" y="167"/>
                    <a:pt x="120" y="167"/>
                    <a:pt x="120" y="167"/>
                  </a:cubicBezTo>
                  <a:cubicBezTo>
                    <a:pt x="120" y="167"/>
                    <a:pt x="120" y="167"/>
                    <a:pt x="120" y="167"/>
                  </a:cubicBezTo>
                  <a:cubicBezTo>
                    <a:pt x="119" y="165"/>
                    <a:pt x="119" y="165"/>
                    <a:pt x="119" y="165"/>
                  </a:cubicBezTo>
                  <a:cubicBezTo>
                    <a:pt x="120" y="165"/>
                    <a:pt x="120" y="165"/>
                    <a:pt x="120" y="165"/>
                  </a:cubicBezTo>
                  <a:cubicBezTo>
                    <a:pt x="121" y="165"/>
                    <a:pt x="121" y="165"/>
                    <a:pt x="121" y="165"/>
                  </a:cubicBezTo>
                  <a:cubicBezTo>
                    <a:pt x="122" y="165"/>
                    <a:pt x="122" y="165"/>
                    <a:pt x="122" y="165"/>
                  </a:cubicBezTo>
                  <a:cubicBezTo>
                    <a:pt x="121" y="165"/>
                    <a:pt x="121" y="165"/>
                    <a:pt x="121" y="165"/>
                  </a:cubicBezTo>
                  <a:cubicBezTo>
                    <a:pt x="121" y="164"/>
                    <a:pt x="121" y="164"/>
                    <a:pt x="121" y="164"/>
                  </a:cubicBezTo>
                  <a:cubicBezTo>
                    <a:pt x="120" y="164"/>
                    <a:pt x="120" y="164"/>
                    <a:pt x="120" y="164"/>
                  </a:cubicBezTo>
                  <a:cubicBezTo>
                    <a:pt x="121" y="163"/>
                    <a:pt x="121" y="163"/>
                    <a:pt x="121" y="163"/>
                  </a:cubicBezTo>
                  <a:cubicBezTo>
                    <a:pt x="120" y="161"/>
                    <a:pt x="120" y="161"/>
                    <a:pt x="120" y="161"/>
                  </a:cubicBezTo>
                  <a:cubicBezTo>
                    <a:pt x="120" y="160"/>
                    <a:pt x="120" y="160"/>
                    <a:pt x="120" y="160"/>
                  </a:cubicBezTo>
                  <a:cubicBezTo>
                    <a:pt x="120" y="159"/>
                    <a:pt x="120" y="159"/>
                    <a:pt x="120" y="159"/>
                  </a:cubicBezTo>
                  <a:cubicBezTo>
                    <a:pt x="120" y="157"/>
                    <a:pt x="120" y="157"/>
                    <a:pt x="120" y="157"/>
                  </a:cubicBezTo>
                  <a:cubicBezTo>
                    <a:pt x="120" y="156"/>
                    <a:pt x="120" y="156"/>
                    <a:pt x="120" y="156"/>
                  </a:cubicBezTo>
                  <a:cubicBezTo>
                    <a:pt x="120" y="156"/>
                    <a:pt x="120" y="156"/>
                    <a:pt x="120" y="156"/>
                  </a:cubicBezTo>
                  <a:cubicBezTo>
                    <a:pt x="121" y="155"/>
                    <a:pt x="121" y="155"/>
                    <a:pt x="121" y="155"/>
                  </a:cubicBezTo>
                  <a:cubicBezTo>
                    <a:pt x="121" y="155"/>
                    <a:pt x="121" y="155"/>
                    <a:pt x="121" y="155"/>
                  </a:cubicBezTo>
                  <a:cubicBezTo>
                    <a:pt x="122" y="155"/>
                    <a:pt x="122" y="155"/>
                    <a:pt x="122" y="155"/>
                  </a:cubicBezTo>
                  <a:cubicBezTo>
                    <a:pt x="123" y="156"/>
                    <a:pt x="123" y="156"/>
                    <a:pt x="123" y="156"/>
                  </a:cubicBezTo>
                  <a:cubicBezTo>
                    <a:pt x="123" y="156"/>
                    <a:pt x="123" y="156"/>
                    <a:pt x="123" y="156"/>
                  </a:cubicBezTo>
                  <a:cubicBezTo>
                    <a:pt x="123" y="156"/>
                    <a:pt x="123" y="156"/>
                    <a:pt x="123" y="156"/>
                  </a:cubicBezTo>
                  <a:cubicBezTo>
                    <a:pt x="124" y="155"/>
                    <a:pt x="124" y="155"/>
                    <a:pt x="124" y="155"/>
                  </a:cubicBezTo>
                  <a:cubicBezTo>
                    <a:pt x="124" y="156"/>
                    <a:pt x="124" y="156"/>
                    <a:pt x="124" y="156"/>
                  </a:cubicBezTo>
                  <a:cubicBezTo>
                    <a:pt x="125" y="157"/>
                    <a:pt x="125" y="157"/>
                    <a:pt x="125" y="157"/>
                  </a:cubicBezTo>
                  <a:cubicBezTo>
                    <a:pt x="126" y="158"/>
                    <a:pt x="126" y="158"/>
                    <a:pt x="126" y="158"/>
                  </a:cubicBezTo>
                  <a:cubicBezTo>
                    <a:pt x="127" y="159"/>
                    <a:pt x="127" y="159"/>
                    <a:pt x="127" y="159"/>
                  </a:cubicBezTo>
                  <a:cubicBezTo>
                    <a:pt x="128" y="158"/>
                    <a:pt x="128" y="158"/>
                    <a:pt x="128" y="158"/>
                  </a:cubicBezTo>
                  <a:cubicBezTo>
                    <a:pt x="129" y="158"/>
                    <a:pt x="129" y="158"/>
                    <a:pt x="129" y="158"/>
                  </a:cubicBezTo>
                  <a:cubicBezTo>
                    <a:pt x="129" y="159"/>
                    <a:pt x="129" y="159"/>
                    <a:pt x="129" y="159"/>
                  </a:cubicBezTo>
                  <a:cubicBezTo>
                    <a:pt x="129" y="158"/>
                    <a:pt x="129" y="158"/>
                    <a:pt x="129" y="158"/>
                  </a:cubicBezTo>
                  <a:cubicBezTo>
                    <a:pt x="130" y="158"/>
                    <a:pt x="130" y="158"/>
                    <a:pt x="130" y="158"/>
                  </a:cubicBezTo>
                  <a:cubicBezTo>
                    <a:pt x="133" y="158"/>
                    <a:pt x="133" y="158"/>
                    <a:pt x="133" y="158"/>
                  </a:cubicBezTo>
                  <a:cubicBezTo>
                    <a:pt x="133" y="158"/>
                    <a:pt x="133" y="158"/>
                    <a:pt x="133" y="158"/>
                  </a:cubicBezTo>
                  <a:cubicBezTo>
                    <a:pt x="134" y="157"/>
                    <a:pt x="134" y="157"/>
                    <a:pt x="134" y="157"/>
                  </a:cubicBezTo>
                  <a:cubicBezTo>
                    <a:pt x="134" y="157"/>
                    <a:pt x="134" y="157"/>
                    <a:pt x="134" y="157"/>
                  </a:cubicBezTo>
                  <a:cubicBezTo>
                    <a:pt x="134" y="157"/>
                    <a:pt x="134" y="157"/>
                    <a:pt x="134" y="157"/>
                  </a:cubicBezTo>
                  <a:cubicBezTo>
                    <a:pt x="135" y="157"/>
                    <a:pt x="135" y="157"/>
                    <a:pt x="135" y="157"/>
                  </a:cubicBezTo>
                  <a:cubicBezTo>
                    <a:pt x="135" y="157"/>
                    <a:pt x="135" y="157"/>
                    <a:pt x="135" y="157"/>
                  </a:cubicBezTo>
                  <a:cubicBezTo>
                    <a:pt x="136" y="157"/>
                    <a:pt x="136" y="157"/>
                    <a:pt x="136" y="157"/>
                  </a:cubicBezTo>
                  <a:cubicBezTo>
                    <a:pt x="136" y="158"/>
                    <a:pt x="136" y="158"/>
                    <a:pt x="136" y="158"/>
                  </a:cubicBezTo>
                  <a:cubicBezTo>
                    <a:pt x="136" y="160"/>
                    <a:pt x="136" y="160"/>
                    <a:pt x="136" y="160"/>
                  </a:cubicBezTo>
                  <a:cubicBezTo>
                    <a:pt x="135" y="161"/>
                    <a:pt x="135" y="161"/>
                    <a:pt x="135" y="161"/>
                  </a:cubicBezTo>
                  <a:cubicBezTo>
                    <a:pt x="135" y="163"/>
                    <a:pt x="135" y="163"/>
                    <a:pt x="135" y="163"/>
                  </a:cubicBezTo>
                  <a:cubicBezTo>
                    <a:pt x="134" y="163"/>
                    <a:pt x="134" y="163"/>
                    <a:pt x="134" y="163"/>
                  </a:cubicBezTo>
                  <a:cubicBezTo>
                    <a:pt x="134" y="164"/>
                    <a:pt x="134" y="164"/>
                    <a:pt x="134" y="164"/>
                  </a:cubicBezTo>
                  <a:cubicBezTo>
                    <a:pt x="134" y="165"/>
                    <a:pt x="134" y="165"/>
                    <a:pt x="134" y="165"/>
                  </a:cubicBezTo>
                  <a:cubicBezTo>
                    <a:pt x="134" y="165"/>
                    <a:pt x="134" y="165"/>
                    <a:pt x="134" y="165"/>
                  </a:cubicBezTo>
                  <a:cubicBezTo>
                    <a:pt x="134" y="166"/>
                    <a:pt x="134" y="166"/>
                    <a:pt x="134" y="166"/>
                  </a:cubicBezTo>
                  <a:cubicBezTo>
                    <a:pt x="134" y="166"/>
                    <a:pt x="134" y="166"/>
                    <a:pt x="134" y="166"/>
                  </a:cubicBezTo>
                  <a:cubicBezTo>
                    <a:pt x="133" y="165"/>
                    <a:pt x="133" y="165"/>
                    <a:pt x="133" y="165"/>
                  </a:cubicBezTo>
                  <a:cubicBezTo>
                    <a:pt x="133" y="165"/>
                    <a:pt x="133" y="165"/>
                    <a:pt x="133" y="165"/>
                  </a:cubicBezTo>
                  <a:cubicBezTo>
                    <a:pt x="132" y="166"/>
                    <a:pt x="132" y="166"/>
                    <a:pt x="132" y="166"/>
                  </a:cubicBezTo>
                  <a:cubicBezTo>
                    <a:pt x="132" y="167"/>
                    <a:pt x="132" y="167"/>
                    <a:pt x="132" y="167"/>
                  </a:cubicBezTo>
                  <a:cubicBezTo>
                    <a:pt x="132" y="168"/>
                    <a:pt x="132" y="168"/>
                    <a:pt x="132" y="168"/>
                  </a:cubicBezTo>
                  <a:cubicBezTo>
                    <a:pt x="131" y="168"/>
                    <a:pt x="131" y="168"/>
                    <a:pt x="131" y="168"/>
                  </a:cubicBezTo>
                  <a:cubicBezTo>
                    <a:pt x="131" y="169"/>
                    <a:pt x="131" y="169"/>
                    <a:pt x="131" y="169"/>
                  </a:cubicBezTo>
                  <a:cubicBezTo>
                    <a:pt x="130" y="169"/>
                    <a:pt x="130" y="169"/>
                    <a:pt x="130" y="169"/>
                  </a:cubicBezTo>
                  <a:cubicBezTo>
                    <a:pt x="131" y="170"/>
                    <a:pt x="131" y="170"/>
                    <a:pt x="131" y="170"/>
                  </a:cubicBezTo>
                  <a:cubicBezTo>
                    <a:pt x="131" y="170"/>
                    <a:pt x="131" y="170"/>
                    <a:pt x="131" y="170"/>
                  </a:cubicBezTo>
                  <a:cubicBezTo>
                    <a:pt x="130" y="172"/>
                    <a:pt x="130" y="172"/>
                    <a:pt x="130" y="172"/>
                  </a:cubicBezTo>
                  <a:cubicBezTo>
                    <a:pt x="130" y="172"/>
                    <a:pt x="130" y="172"/>
                    <a:pt x="130" y="172"/>
                  </a:cubicBezTo>
                  <a:cubicBezTo>
                    <a:pt x="129" y="172"/>
                    <a:pt x="129" y="172"/>
                    <a:pt x="129" y="172"/>
                  </a:cubicBezTo>
                  <a:cubicBezTo>
                    <a:pt x="129" y="171"/>
                    <a:pt x="129" y="171"/>
                    <a:pt x="129" y="171"/>
                  </a:cubicBezTo>
                  <a:cubicBezTo>
                    <a:pt x="130" y="171"/>
                    <a:pt x="130" y="171"/>
                    <a:pt x="130" y="171"/>
                  </a:cubicBezTo>
                  <a:cubicBezTo>
                    <a:pt x="130" y="170"/>
                    <a:pt x="130" y="170"/>
                    <a:pt x="130" y="170"/>
                  </a:cubicBezTo>
                  <a:cubicBezTo>
                    <a:pt x="130" y="170"/>
                    <a:pt x="130" y="170"/>
                    <a:pt x="130" y="170"/>
                  </a:cubicBezTo>
                  <a:cubicBezTo>
                    <a:pt x="129" y="170"/>
                    <a:pt x="129" y="170"/>
                    <a:pt x="129" y="170"/>
                  </a:cubicBezTo>
                  <a:cubicBezTo>
                    <a:pt x="128" y="171"/>
                    <a:pt x="128" y="171"/>
                    <a:pt x="128" y="171"/>
                  </a:cubicBezTo>
                  <a:cubicBezTo>
                    <a:pt x="128" y="171"/>
                    <a:pt x="128" y="171"/>
                    <a:pt x="128" y="171"/>
                  </a:cubicBezTo>
                  <a:cubicBezTo>
                    <a:pt x="128" y="170"/>
                    <a:pt x="128" y="170"/>
                    <a:pt x="128" y="170"/>
                  </a:cubicBezTo>
                  <a:cubicBezTo>
                    <a:pt x="127" y="171"/>
                    <a:pt x="127" y="171"/>
                    <a:pt x="127" y="171"/>
                  </a:cubicBezTo>
                  <a:cubicBezTo>
                    <a:pt x="127" y="171"/>
                    <a:pt x="127" y="171"/>
                    <a:pt x="127" y="171"/>
                  </a:cubicBezTo>
                  <a:cubicBezTo>
                    <a:pt x="126" y="172"/>
                    <a:pt x="126" y="172"/>
                    <a:pt x="126" y="172"/>
                  </a:cubicBezTo>
                  <a:cubicBezTo>
                    <a:pt x="126" y="171"/>
                    <a:pt x="126" y="171"/>
                    <a:pt x="126" y="171"/>
                  </a:cubicBezTo>
                  <a:cubicBezTo>
                    <a:pt x="125" y="172"/>
                    <a:pt x="125" y="172"/>
                    <a:pt x="125" y="172"/>
                  </a:cubicBezTo>
                  <a:cubicBezTo>
                    <a:pt x="125" y="173"/>
                    <a:pt x="125" y="173"/>
                    <a:pt x="125" y="173"/>
                  </a:cubicBezTo>
                  <a:cubicBezTo>
                    <a:pt x="124" y="174"/>
                    <a:pt x="124" y="174"/>
                    <a:pt x="124" y="174"/>
                  </a:cubicBezTo>
                  <a:cubicBezTo>
                    <a:pt x="124" y="174"/>
                    <a:pt x="124" y="174"/>
                    <a:pt x="124" y="174"/>
                  </a:cubicBezTo>
                  <a:cubicBezTo>
                    <a:pt x="123" y="174"/>
                    <a:pt x="123" y="174"/>
                    <a:pt x="123" y="174"/>
                  </a:cubicBezTo>
                  <a:cubicBezTo>
                    <a:pt x="123" y="173"/>
                    <a:pt x="123" y="173"/>
                    <a:pt x="123" y="173"/>
                  </a:cubicBezTo>
                  <a:cubicBezTo>
                    <a:pt x="123" y="174"/>
                    <a:pt x="123" y="174"/>
                    <a:pt x="123" y="174"/>
                  </a:cubicBezTo>
                  <a:cubicBezTo>
                    <a:pt x="122" y="173"/>
                    <a:pt x="122" y="173"/>
                    <a:pt x="122" y="173"/>
                  </a:cubicBezTo>
                  <a:cubicBezTo>
                    <a:pt x="121" y="173"/>
                    <a:pt x="121" y="173"/>
                    <a:pt x="121" y="173"/>
                  </a:cubicBezTo>
                  <a:cubicBezTo>
                    <a:pt x="121" y="173"/>
                    <a:pt x="121" y="173"/>
                    <a:pt x="121" y="173"/>
                  </a:cubicBezTo>
                  <a:close/>
                  <a:moveTo>
                    <a:pt x="2" y="110"/>
                  </a:moveTo>
                  <a:cubicBezTo>
                    <a:pt x="3" y="111"/>
                    <a:pt x="3" y="111"/>
                    <a:pt x="3" y="111"/>
                  </a:cubicBezTo>
                  <a:cubicBezTo>
                    <a:pt x="4" y="111"/>
                    <a:pt x="4" y="111"/>
                    <a:pt x="4" y="111"/>
                  </a:cubicBezTo>
                  <a:cubicBezTo>
                    <a:pt x="6" y="113"/>
                    <a:pt x="6" y="113"/>
                    <a:pt x="6" y="113"/>
                  </a:cubicBezTo>
                  <a:cubicBezTo>
                    <a:pt x="6" y="113"/>
                    <a:pt x="6" y="113"/>
                    <a:pt x="6" y="113"/>
                  </a:cubicBezTo>
                  <a:cubicBezTo>
                    <a:pt x="6" y="114"/>
                    <a:pt x="6" y="114"/>
                    <a:pt x="6" y="114"/>
                  </a:cubicBezTo>
                  <a:cubicBezTo>
                    <a:pt x="7" y="114"/>
                    <a:pt x="7" y="114"/>
                    <a:pt x="7" y="114"/>
                  </a:cubicBezTo>
                  <a:cubicBezTo>
                    <a:pt x="7" y="114"/>
                    <a:pt x="7" y="114"/>
                    <a:pt x="7" y="114"/>
                  </a:cubicBezTo>
                  <a:cubicBezTo>
                    <a:pt x="9" y="114"/>
                    <a:pt x="9" y="114"/>
                    <a:pt x="9" y="114"/>
                  </a:cubicBezTo>
                  <a:cubicBezTo>
                    <a:pt x="9" y="114"/>
                    <a:pt x="9" y="114"/>
                    <a:pt x="9" y="114"/>
                  </a:cubicBezTo>
                  <a:cubicBezTo>
                    <a:pt x="9" y="115"/>
                    <a:pt x="9" y="115"/>
                    <a:pt x="9" y="115"/>
                  </a:cubicBezTo>
                  <a:cubicBezTo>
                    <a:pt x="10" y="115"/>
                    <a:pt x="10" y="115"/>
                    <a:pt x="10" y="115"/>
                  </a:cubicBezTo>
                  <a:cubicBezTo>
                    <a:pt x="11" y="115"/>
                    <a:pt x="11" y="115"/>
                    <a:pt x="11" y="115"/>
                  </a:cubicBezTo>
                  <a:cubicBezTo>
                    <a:pt x="12" y="115"/>
                    <a:pt x="12" y="115"/>
                    <a:pt x="12" y="115"/>
                  </a:cubicBezTo>
                  <a:cubicBezTo>
                    <a:pt x="12" y="115"/>
                    <a:pt x="12" y="115"/>
                    <a:pt x="12" y="115"/>
                  </a:cubicBezTo>
                  <a:cubicBezTo>
                    <a:pt x="13" y="115"/>
                    <a:pt x="13" y="115"/>
                    <a:pt x="13" y="115"/>
                  </a:cubicBezTo>
                  <a:cubicBezTo>
                    <a:pt x="14" y="115"/>
                    <a:pt x="14" y="115"/>
                    <a:pt x="14" y="115"/>
                  </a:cubicBezTo>
                  <a:cubicBezTo>
                    <a:pt x="15" y="115"/>
                    <a:pt x="15" y="115"/>
                    <a:pt x="15" y="115"/>
                  </a:cubicBezTo>
                  <a:cubicBezTo>
                    <a:pt x="15" y="114"/>
                    <a:pt x="15" y="114"/>
                    <a:pt x="15" y="114"/>
                  </a:cubicBezTo>
                  <a:cubicBezTo>
                    <a:pt x="16" y="114"/>
                    <a:pt x="16" y="114"/>
                    <a:pt x="16" y="114"/>
                  </a:cubicBezTo>
                  <a:cubicBezTo>
                    <a:pt x="16" y="113"/>
                    <a:pt x="16" y="113"/>
                    <a:pt x="16" y="113"/>
                  </a:cubicBezTo>
                  <a:cubicBezTo>
                    <a:pt x="18" y="113"/>
                    <a:pt x="18" y="113"/>
                    <a:pt x="18" y="113"/>
                  </a:cubicBezTo>
                  <a:cubicBezTo>
                    <a:pt x="18" y="113"/>
                    <a:pt x="18" y="113"/>
                    <a:pt x="18" y="113"/>
                  </a:cubicBezTo>
                  <a:cubicBezTo>
                    <a:pt x="19" y="112"/>
                    <a:pt x="19" y="112"/>
                    <a:pt x="19" y="112"/>
                  </a:cubicBezTo>
                  <a:cubicBezTo>
                    <a:pt x="19" y="112"/>
                    <a:pt x="19" y="112"/>
                    <a:pt x="19" y="112"/>
                  </a:cubicBezTo>
                  <a:cubicBezTo>
                    <a:pt x="20" y="113"/>
                    <a:pt x="20" y="113"/>
                    <a:pt x="20" y="113"/>
                  </a:cubicBezTo>
                  <a:cubicBezTo>
                    <a:pt x="21" y="112"/>
                    <a:pt x="21" y="112"/>
                    <a:pt x="21" y="112"/>
                  </a:cubicBezTo>
                  <a:cubicBezTo>
                    <a:pt x="21" y="112"/>
                    <a:pt x="21" y="112"/>
                    <a:pt x="21" y="112"/>
                  </a:cubicBezTo>
                  <a:cubicBezTo>
                    <a:pt x="21" y="112"/>
                    <a:pt x="21" y="112"/>
                    <a:pt x="21" y="112"/>
                  </a:cubicBezTo>
                  <a:cubicBezTo>
                    <a:pt x="22" y="111"/>
                    <a:pt x="22" y="111"/>
                    <a:pt x="22" y="111"/>
                  </a:cubicBezTo>
                  <a:cubicBezTo>
                    <a:pt x="24" y="109"/>
                    <a:pt x="24" y="109"/>
                    <a:pt x="24" y="109"/>
                  </a:cubicBezTo>
                  <a:cubicBezTo>
                    <a:pt x="25" y="110"/>
                    <a:pt x="25" y="110"/>
                    <a:pt x="25" y="110"/>
                  </a:cubicBezTo>
                  <a:cubicBezTo>
                    <a:pt x="26" y="110"/>
                    <a:pt x="26" y="110"/>
                    <a:pt x="26" y="110"/>
                  </a:cubicBezTo>
                  <a:cubicBezTo>
                    <a:pt x="26" y="109"/>
                    <a:pt x="26" y="109"/>
                    <a:pt x="26" y="109"/>
                  </a:cubicBezTo>
                  <a:cubicBezTo>
                    <a:pt x="29" y="109"/>
                    <a:pt x="29" y="109"/>
                    <a:pt x="29" y="109"/>
                  </a:cubicBezTo>
                  <a:cubicBezTo>
                    <a:pt x="29" y="109"/>
                    <a:pt x="29" y="109"/>
                    <a:pt x="29" y="109"/>
                  </a:cubicBezTo>
                  <a:cubicBezTo>
                    <a:pt x="31" y="109"/>
                    <a:pt x="31" y="109"/>
                    <a:pt x="31" y="109"/>
                  </a:cubicBezTo>
                  <a:cubicBezTo>
                    <a:pt x="31" y="109"/>
                    <a:pt x="31" y="109"/>
                    <a:pt x="31" y="109"/>
                  </a:cubicBezTo>
                  <a:cubicBezTo>
                    <a:pt x="32" y="109"/>
                    <a:pt x="32" y="109"/>
                    <a:pt x="32" y="109"/>
                  </a:cubicBezTo>
                  <a:cubicBezTo>
                    <a:pt x="33" y="109"/>
                    <a:pt x="33" y="109"/>
                    <a:pt x="33" y="109"/>
                  </a:cubicBezTo>
                  <a:cubicBezTo>
                    <a:pt x="33" y="110"/>
                    <a:pt x="33" y="110"/>
                    <a:pt x="33" y="110"/>
                  </a:cubicBezTo>
                  <a:cubicBezTo>
                    <a:pt x="34" y="110"/>
                    <a:pt x="34" y="110"/>
                    <a:pt x="34" y="110"/>
                  </a:cubicBezTo>
                  <a:cubicBezTo>
                    <a:pt x="34" y="110"/>
                    <a:pt x="34" y="110"/>
                    <a:pt x="34" y="110"/>
                  </a:cubicBezTo>
                  <a:cubicBezTo>
                    <a:pt x="35" y="110"/>
                    <a:pt x="35" y="110"/>
                    <a:pt x="35" y="110"/>
                  </a:cubicBezTo>
                  <a:cubicBezTo>
                    <a:pt x="35" y="110"/>
                    <a:pt x="35" y="110"/>
                    <a:pt x="35" y="110"/>
                  </a:cubicBezTo>
                  <a:cubicBezTo>
                    <a:pt x="37" y="110"/>
                    <a:pt x="37" y="110"/>
                    <a:pt x="37" y="110"/>
                  </a:cubicBezTo>
                  <a:cubicBezTo>
                    <a:pt x="37" y="110"/>
                    <a:pt x="37" y="110"/>
                    <a:pt x="37" y="110"/>
                  </a:cubicBezTo>
                  <a:cubicBezTo>
                    <a:pt x="37" y="110"/>
                    <a:pt x="37" y="110"/>
                    <a:pt x="37" y="110"/>
                  </a:cubicBezTo>
                  <a:cubicBezTo>
                    <a:pt x="38" y="110"/>
                    <a:pt x="38" y="110"/>
                    <a:pt x="38" y="110"/>
                  </a:cubicBezTo>
                  <a:cubicBezTo>
                    <a:pt x="39" y="110"/>
                    <a:pt x="39" y="110"/>
                    <a:pt x="39" y="110"/>
                  </a:cubicBezTo>
                  <a:cubicBezTo>
                    <a:pt x="40" y="109"/>
                    <a:pt x="40" y="109"/>
                    <a:pt x="40" y="109"/>
                  </a:cubicBezTo>
                  <a:cubicBezTo>
                    <a:pt x="41" y="108"/>
                    <a:pt x="41" y="108"/>
                    <a:pt x="41" y="108"/>
                  </a:cubicBezTo>
                  <a:cubicBezTo>
                    <a:pt x="41" y="108"/>
                    <a:pt x="41" y="108"/>
                    <a:pt x="41" y="108"/>
                  </a:cubicBezTo>
                  <a:cubicBezTo>
                    <a:pt x="42" y="107"/>
                    <a:pt x="42" y="107"/>
                    <a:pt x="42" y="107"/>
                  </a:cubicBezTo>
                  <a:cubicBezTo>
                    <a:pt x="43" y="106"/>
                    <a:pt x="43" y="106"/>
                    <a:pt x="43" y="106"/>
                  </a:cubicBezTo>
                  <a:cubicBezTo>
                    <a:pt x="44" y="105"/>
                    <a:pt x="44" y="105"/>
                    <a:pt x="44" y="105"/>
                  </a:cubicBezTo>
                  <a:cubicBezTo>
                    <a:pt x="45" y="105"/>
                    <a:pt x="45" y="105"/>
                    <a:pt x="45" y="105"/>
                  </a:cubicBezTo>
                  <a:cubicBezTo>
                    <a:pt x="46" y="105"/>
                    <a:pt x="46" y="105"/>
                    <a:pt x="46" y="105"/>
                  </a:cubicBezTo>
                  <a:cubicBezTo>
                    <a:pt x="47" y="104"/>
                    <a:pt x="47" y="104"/>
                    <a:pt x="47" y="104"/>
                  </a:cubicBezTo>
                  <a:cubicBezTo>
                    <a:pt x="50" y="103"/>
                    <a:pt x="50" y="103"/>
                    <a:pt x="50" y="103"/>
                  </a:cubicBezTo>
                  <a:cubicBezTo>
                    <a:pt x="51" y="102"/>
                    <a:pt x="51" y="102"/>
                    <a:pt x="51" y="102"/>
                  </a:cubicBezTo>
                  <a:cubicBezTo>
                    <a:pt x="52" y="102"/>
                    <a:pt x="52" y="102"/>
                    <a:pt x="52" y="102"/>
                  </a:cubicBezTo>
                  <a:cubicBezTo>
                    <a:pt x="53" y="102"/>
                    <a:pt x="53" y="102"/>
                    <a:pt x="53" y="102"/>
                  </a:cubicBezTo>
                  <a:cubicBezTo>
                    <a:pt x="53" y="102"/>
                    <a:pt x="53" y="102"/>
                    <a:pt x="53" y="102"/>
                  </a:cubicBezTo>
                  <a:cubicBezTo>
                    <a:pt x="55" y="102"/>
                    <a:pt x="55" y="102"/>
                    <a:pt x="55" y="102"/>
                  </a:cubicBezTo>
                  <a:cubicBezTo>
                    <a:pt x="56" y="102"/>
                    <a:pt x="56" y="102"/>
                    <a:pt x="56" y="102"/>
                  </a:cubicBezTo>
                  <a:cubicBezTo>
                    <a:pt x="57" y="102"/>
                    <a:pt x="57" y="102"/>
                    <a:pt x="57" y="102"/>
                  </a:cubicBezTo>
                  <a:cubicBezTo>
                    <a:pt x="58" y="102"/>
                    <a:pt x="58" y="102"/>
                    <a:pt x="58" y="102"/>
                  </a:cubicBezTo>
                  <a:cubicBezTo>
                    <a:pt x="61" y="101"/>
                    <a:pt x="61" y="101"/>
                    <a:pt x="61" y="101"/>
                  </a:cubicBezTo>
                  <a:cubicBezTo>
                    <a:pt x="62" y="101"/>
                    <a:pt x="62" y="101"/>
                    <a:pt x="62" y="101"/>
                  </a:cubicBezTo>
                  <a:cubicBezTo>
                    <a:pt x="63" y="100"/>
                    <a:pt x="63" y="100"/>
                    <a:pt x="63" y="100"/>
                  </a:cubicBezTo>
                  <a:cubicBezTo>
                    <a:pt x="64" y="100"/>
                    <a:pt x="64" y="100"/>
                    <a:pt x="64" y="100"/>
                  </a:cubicBezTo>
                  <a:cubicBezTo>
                    <a:pt x="65" y="99"/>
                    <a:pt x="65" y="99"/>
                    <a:pt x="65" y="99"/>
                  </a:cubicBezTo>
                  <a:cubicBezTo>
                    <a:pt x="67" y="99"/>
                    <a:pt x="67" y="99"/>
                    <a:pt x="67" y="99"/>
                  </a:cubicBezTo>
                  <a:cubicBezTo>
                    <a:pt x="72" y="99"/>
                    <a:pt x="72" y="99"/>
                    <a:pt x="72" y="99"/>
                  </a:cubicBezTo>
                  <a:cubicBezTo>
                    <a:pt x="74" y="99"/>
                    <a:pt x="74" y="99"/>
                    <a:pt x="74" y="99"/>
                  </a:cubicBezTo>
                  <a:cubicBezTo>
                    <a:pt x="75" y="99"/>
                    <a:pt x="75" y="99"/>
                    <a:pt x="75" y="99"/>
                  </a:cubicBezTo>
                  <a:cubicBezTo>
                    <a:pt x="76" y="99"/>
                    <a:pt x="76" y="99"/>
                    <a:pt x="76" y="99"/>
                  </a:cubicBezTo>
                  <a:cubicBezTo>
                    <a:pt x="77" y="99"/>
                    <a:pt x="77" y="99"/>
                    <a:pt x="77" y="99"/>
                  </a:cubicBezTo>
                  <a:cubicBezTo>
                    <a:pt x="78" y="100"/>
                    <a:pt x="78" y="100"/>
                    <a:pt x="78" y="100"/>
                  </a:cubicBezTo>
                  <a:cubicBezTo>
                    <a:pt x="79" y="102"/>
                    <a:pt x="79" y="102"/>
                    <a:pt x="79" y="102"/>
                  </a:cubicBezTo>
                  <a:cubicBezTo>
                    <a:pt x="80" y="102"/>
                    <a:pt x="80" y="102"/>
                    <a:pt x="80" y="102"/>
                  </a:cubicBezTo>
                  <a:cubicBezTo>
                    <a:pt x="81" y="102"/>
                    <a:pt x="81" y="102"/>
                    <a:pt x="81" y="102"/>
                  </a:cubicBezTo>
                  <a:cubicBezTo>
                    <a:pt x="81" y="101"/>
                    <a:pt x="81" y="101"/>
                    <a:pt x="81" y="101"/>
                  </a:cubicBezTo>
                  <a:cubicBezTo>
                    <a:pt x="82" y="102"/>
                    <a:pt x="82" y="102"/>
                    <a:pt x="82" y="102"/>
                  </a:cubicBezTo>
                  <a:cubicBezTo>
                    <a:pt x="82" y="102"/>
                    <a:pt x="82" y="102"/>
                    <a:pt x="82" y="102"/>
                  </a:cubicBezTo>
                  <a:cubicBezTo>
                    <a:pt x="83" y="102"/>
                    <a:pt x="83" y="102"/>
                    <a:pt x="83" y="102"/>
                  </a:cubicBezTo>
                  <a:cubicBezTo>
                    <a:pt x="84" y="103"/>
                    <a:pt x="84" y="103"/>
                    <a:pt x="84" y="103"/>
                  </a:cubicBezTo>
                  <a:cubicBezTo>
                    <a:pt x="85" y="103"/>
                    <a:pt x="85" y="103"/>
                    <a:pt x="85" y="103"/>
                  </a:cubicBezTo>
                  <a:cubicBezTo>
                    <a:pt x="86" y="103"/>
                    <a:pt x="86" y="103"/>
                    <a:pt x="86" y="103"/>
                  </a:cubicBezTo>
                  <a:cubicBezTo>
                    <a:pt x="88" y="104"/>
                    <a:pt x="88" y="104"/>
                    <a:pt x="88" y="104"/>
                  </a:cubicBezTo>
                  <a:cubicBezTo>
                    <a:pt x="87" y="105"/>
                    <a:pt x="87" y="105"/>
                    <a:pt x="87" y="105"/>
                  </a:cubicBezTo>
                  <a:cubicBezTo>
                    <a:pt x="88" y="105"/>
                    <a:pt x="88" y="105"/>
                    <a:pt x="88" y="105"/>
                  </a:cubicBezTo>
                  <a:cubicBezTo>
                    <a:pt x="89" y="105"/>
                    <a:pt x="89" y="105"/>
                    <a:pt x="89" y="105"/>
                  </a:cubicBezTo>
                  <a:cubicBezTo>
                    <a:pt x="88" y="106"/>
                    <a:pt x="88" y="106"/>
                    <a:pt x="88" y="106"/>
                  </a:cubicBezTo>
                  <a:cubicBezTo>
                    <a:pt x="88" y="106"/>
                    <a:pt x="88" y="106"/>
                    <a:pt x="88" y="106"/>
                  </a:cubicBezTo>
                  <a:cubicBezTo>
                    <a:pt x="88" y="107"/>
                    <a:pt x="88" y="107"/>
                    <a:pt x="88" y="107"/>
                  </a:cubicBezTo>
                  <a:cubicBezTo>
                    <a:pt x="88" y="108"/>
                    <a:pt x="88" y="108"/>
                    <a:pt x="88" y="108"/>
                  </a:cubicBezTo>
                  <a:cubicBezTo>
                    <a:pt x="89" y="108"/>
                    <a:pt x="89" y="108"/>
                    <a:pt x="89" y="108"/>
                  </a:cubicBezTo>
                  <a:cubicBezTo>
                    <a:pt x="90" y="109"/>
                    <a:pt x="90" y="109"/>
                    <a:pt x="90" y="109"/>
                  </a:cubicBezTo>
                  <a:cubicBezTo>
                    <a:pt x="90" y="110"/>
                    <a:pt x="90" y="110"/>
                    <a:pt x="90" y="110"/>
                  </a:cubicBezTo>
                  <a:cubicBezTo>
                    <a:pt x="90" y="111"/>
                    <a:pt x="90" y="111"/>
                    <a:pt x="90" y="111"/>
                  </a:cubicBezTo>
                  <a:cubicBezTo>
                    <a:pt x="91" y="113"/>
                    <a:pt x="91" y="113"/>
                    <a:pt x="91" y="113"/>
                  </a:cubicBezTo>
                  <a:cubicBezTo>
                    <a:pt x="91" y="114"/>
                    <a:pt x="91" y="114"/>
                    <a:pt x="91" y="114"/>
                  </a:cubicBezTo>
                  <a:cubicBezTo>
                    <a:pt x="91" y="114"/>
                    <a:pt x="91" y="114"/>
                    <a:pt x="91" y="114"/>
                  </a:cubicBezTo>
                  <a:cubicBezTo>
                    <a:pt x="91" y="115"/>
                    <a:pt x="91" y="115"/>
                    <a:pt x="91" y="115"/>
                  </a:cubicBezTo>
                  <a:cubicBezTo>
                    <a:pt x="91" y="116"/>
                    <a:pt x="91" y="116"/>
                    <a:pt x="91" y="116"/>
                  </a:cubicBezTo>
                  <a:cubicBezTo>
                    <a:pt x="90" y="116"/>
                    <a:pt x="90" y="116"/>
                    <a:pt x="90" y="116"/>
                  </a:cubicBezTo>
                  <a:cubicBezTo>
                    <a:pt x="90" y="116"/>
                    <a:pt x="90" y="116"/>
                    <a:pt x="90" y="116"/>
                  </a:cubicBezTo>
                  <a:cubicBezTo>
                    <a:pt x="91" y="117"/>
                    <a:pt x="91" y="117"/>
                    <a:pt x="91" y="117"/>
                  </a:cubicBezTo>
                  <a:cubicBezTo>
                    <a:pt x="91" y="117"/>
                    <a:pt x="91" y="117"/>
                    <a:pt x="91" y="117"/>
                  </a:cubicBezTo>
                  <a:cubicBezTo>
                    <a:pt x="92" y="118"/>
                    <a:pt x="92" y="118"/>
                    <a:pt x="92" y="118"/>
                  </a:cubicBezTo>
                  <a:cubicBezTo>
                    <a:pt x="92" y="118"/>
                    <a:pt x="92" y="118"/>
                    <a:pt x="92" y="118"/>
                  </a:cubicBezTo>
                  <a:cubicBezTo>
                    <a:pt x="93" y="118"/>
                    <a:pt x="93" y="118"/>
                    <a:pt x="93" y="118"/>
                  </a:cubicBezTo>
                  <a:cubicBezTo>
                    <a:pt x="93" y="117"/>
                    <a:pt x="93" y="117"/>
                    <a:pt x="93" y="117"/>
                  </a:cubicBezTo>
                  <a:cubicBezTo>
                    <a:pt x="93" y="117"/>
                    <a:pt x="93" y="117"/>
                    <a:pt x="93" y="117"/>
                  </a:cubicBezTo>
                  <a:cubicBezTo>
                    <a:pt x="93" y="116"/>
                    <a:pt x="93" y="116"/>
                    <a:pt x="93" y="116"/>
                  </a:cubicBezTo>
                  <a:cubicBezTo>
                    <a:pt x="94" y="116"/>
                    <a:pt x="94" y="116"/>
                    <a:pt x="94" y="116"/>
                  </a:cubicBezTo>
                  <a:cubicBezTo>
                    <a:pt x="94" y="115"/>
                    <a:pt x="94" y="115"/>
                    <a:pt x="94" y="115"/>
                  </a:cubicBezTo>
                  <a:cubicBezTo>
                    <a:pt x="95" y="115"/>
                    <a:pt x="95" y="115"/>
                    <a:pt x="95" y="115"/>
                  </a:cubicBezTo>
                  <a:cubicBezTo>
                    <a:pt x="95" y="114"/>
                    <a:pt x="95" y="114"/>
                    <a:pt x="95" y="114"/>
                  </a:cubicBezTo>
                  <a:cubicBezTo>
                    <a:pt x="96" y="114"/>
                    <a:pt x="96" y="114"/>
                    <a:pt x="96" y="114"/>
                  </a:cubicBezTo>
                  <a:cubicBezTo>
                    <a:pt x="97" y="113"/>
                    <a:pt x="97" y="113"/>
                    <a:pt x="97" y="113"/>
                  </a:cubicBezTo>
                  <a:cubicBezTo>
                    <a:pt x="98" y="112"/>
                    <a:pt x="98" y="112"/>
                    <a:pt x="98" y="112"/>
                  </a:cubicBezTo>
                  <a:cubicBezTo>
                    <a:pt x="99" y="111"/>
                    <a:pt x="99" y="111"/>
                    <a:pt x="99" y="111"/>
                  </a:cubicBezTo>
                  <a:cubicBezTo>
                    <a:pt x="99" y="111"/>
                    <a:pt x="99" y="111"/>
                    <a:pt x="99" y="111"/>
                  </a:cubicBezTo>
                  <a:cubicBezTo>
                    <a:pt x="100" y="111"/>
                    <a:pt x="100" y="111"/>
                    <a:pt x="100" y="111"/>
                  </a:cubicBezTo>
                  <a:cubicBezTo>
                    <a:pt x="101" y="110"/>
                    <a:pt x="101" y="110"/>
                    <a:pt x="101" y="110"/>
                  </a:cubicBezTo>
                  <a:cubicBezTo>
                    <a:pt x="102" y="108"/>
                    <a:pt x="102" y="108"/>
                    <a:pt x="102" y="108"/>
                  </a:cubicBezTo>
                  <a:cubicBezTo>
                    <a:pt x="103" y="108"/>
                    <a:pt x="103" y="108"/>
                    <a:pt x="103" y="108"/>
                  </a:cubicBezTo>
                  <a:cubicBezTo>
                    <a:pt x="104" y="107"/>
                    <a:pt x="104" y="107"/>
                    <a:pt x="104" y="107"/>
                  </a:cubicBezTo>
                  <a:cubicBezTo>
                    <a:pt x="103" y="106"/>
                    <a:pt x="103" y="106"/>
                    <a:pt x="103" y="106"/>
                  </a:cubicBezTo>
                  <a:cubicBezTo>
                    <a:pt x="104" y="105"/>
                    <a:pt x="104" y="105"/>
                    <a:pt x="104" y="105"/>
                  </a:cubicBezTo>
                  <a:cubicBezTo>
                    <a:pt x="104" y="106"/>
                    <a:pt x="104" y="106"/>
                    <a:pt x="104" y="106"/>
                  </a:cubicBezTo>
                  <a:cubicBezTo>
                    <a:pt x="104" y="107"/>
                    <a:pt x="104" y="107"/>
                    <a:pt x="104" y="107"/>
                  </a:cubicBezTo>
                  <a:cubicBezTo>
                    <a:pt x="104" y="108"/>
                    <a:pt x="104" y="108"/>
                    <a:pt x="104" y="108"/>
                  </a:cubicBezTo>
                  <a:cubicBezTo>
                    <a:pt x="104" y="109"/>
                    <a:pt x="104" y="109"/>
                    <a:pt x="104" y="109"/>
                  </a:cubicBezTo>
                  <a:cubicBezTo>
                    <a:pt x="103" y="111"/>
                    <a:pt x="103" y="111"/>
                    <a:pt x="103" y="111"/>
                  </a:cubicBezTo>
                  <a:cubicBezTo>
                    <a:pt x="102" y="112"/>
                    <a:pt x="102" y="112"/>
                    <a:pt x="102" y="112"/>
                  </a:cubicBezTo>
                  <a:cubicBezTo>
                    <a:pt x="101" y="113"/>
                    <a:pt x="101" y="113"/>
                    <a:pt x="101" y="113"/>
                  </a:cubicBezTo>
                  <a:cubicBezTo>
                    <a:pt x="101" y="114"/>
                    <a:pt x="101" y="114"/>
                    <a:pt x="101" y="114"/>
                  </a:cubicBezTo>
                  <a:cubicBezTo>
                    <a:pt x="101" y="115"/>
                    <a:pt x="101" y="115"/>
                    <a:pt x="101" y="115"/>
                  </a:cubicBezTo>
                  <a:cubicBezTo>
                    <a:pt x="100" y="116"/>
                    <a:pt x="100" y="116"/>
                    <a:pt x="100" y="116"/>
                  </a:cubicBezTo>
                  <a:cubicBezTo>
                    <a:pt x="100" y="116"/>
                    <a:pt x="100" y="116"/>
                    <a:pt x="100" y="116"/>
                  </a:cubicBezTo>
                  <a:cubicBezTo>
                    <a:pt x="99" y="118"/>
                    <a:pt x="99" y="118"/>
                    <a:pt x="99" y="118"/>
                  </a:cubicBezTo>
                  <a:cubicBezTo>
                    <a:pt x="97" y="118"/>
                    <a:pt x="97" y="118"/>
                    <a:pt x="97" y="118"/>
                  </a:cubicBezTo>
                  <a:cubicBezTo>
                    <a:pt x="97" y="119"/>
                    <a:pt x="97" y="119"/>
                    <a:pt x="97" y="119"/>
                  </a:cubicBezTo>
                  <a:cubicBezTo>
                    <a:pt x="96" y="120"/>
                    <a:pt x="96" y="120"/>
                    <a:pt x="96" y="120"/>
                  </a:cubicBezTo>
                  <a:cubicBezTo>
                    <a:pt x="96" y="120"/>
                    <a:pt x="96" y="120"/>
                    <a:pt x="96" y="120"/>
                  </a:cubicBezTo>
                  <a:cubicBezTo>
                    <a:pt x="98" y="120"/>
                    <a:pt x="98" y="120"/>
                    <a:pt x="98" y="120"/>
                  </a:cubicBezTo>
                  <a:cubicBezTo>
                    <a:pt x="99" y="120"/>
                    <a:pt x="99" y="120"/>
                    <a:pt x="99" y="120"/>
                  </a:cubicBezTo>
                  <a:cubicBezTo>
                    <a:pt x="100" y="120"/>
                    <a:pt x="100" y="120"/>
                    <a:pt x="100" y="120"/>
                  </a:cubicBezTo>
                  <a:cubicBezTo>
                    <a:pt x="102" y="118"/>
                    <a:pt x="102" y="118"/>
                    <a:pt x="102" y="118"/>
                  </a:cubicBezTo>
                  <a:cubicBezTo>
                    <a:pt x="102" y="116"/>
                    <a:pt x="102" y="116"/>
                    <a:pt x="102" y="116"/>
                  </a:cubicBezTo>
                  <a:cubicBezTo>
                    <a:pt x="103" y="115"/>
                    <a:pt x="103" y="115"/>
                    <a:pt x="103" y="115"/>
                  </a:cubicBezTo>
                  <a:cubicBezTo>
                    <a:pt x="104" y="115"/>
                    <a:pt x="104" y="115"/>
                    <a:pt x="104" y="115"/>
                  </a:cubicBezTo>
                  <a:cubicBezTo>
                    <a:pt x="104" y="117"/>
                    <a:pt x="104" y="117"/>
                    <a:pt x="104" y="117"/>
                  </a:cubicBezTo>
                  <a:cubicBezTo>
                    <a:pt x="104" y="118"/>
                    <a:pt x="104" y="118"/>
                    <a:pt x="104" y="118"/>
                  </a:cubicBezTo>
                  <a:cubicBezTo>
                    <a:pt x="104" y="118"/>
                    <a:pt x="104" y="118"/>
                    <a:pt x="104" y="118"/>
                  </a:cubicBezTo>
                  <a:cubicBezTo>
                    <a:pt x="104" y="120"/>
                    <a:pt x="104" y="120"/>
                    <a:pt x="104" y="120"/>
                  </a:cubicBezTo>
                  <a:cubicBezTo>
                    <a:pt x="103" y="122"/>
                    <a:pt x="103" y="122"/>
                    <a:pt x="103" y="122"/>
                  </a:cubicBezTo>
                  <a:cubicBezTo>
                    <a:pt x="101" y="122"/>
                    <a:pt x="101" y="122"/>
                    <a:pt x="101" y="122"/>
                  </a:cubicBezTo>
                  <a:cubicBezTo>
                    <a:pt x="102" y="123"/>
                    <a:pt x="102" y="123"/>
                    <a:pt x="102" y="123"/>
                  </a:cubicBezTo>
                  <a:cubicBezTo>
                    <a:pt x="103" y="123"/>
                    <a:pt x="103" y="123"/>
                    <a:pt x="103" y="123"/>
                  </a:cubicBezTo>
                  <a:cubicBezTo>
                    <a:pt x="104" y="123"/>
                    <a:pt x="104" y="123"/>
                    <a:pt x="104" y="123"/>
                  </a:cubicBezTo>
                  <a:cubicBezTo>
                    <a:pt x="104" y="122"/>
                    <a:pt x="104" y="122"/>
                    <a:pt x="104" y="122"/>
                  </a:cubicBezTo>
                  <a:cubicBezTo>
                    <a:pt x="105" y="122"/>
                    <a:pt x="105" y="122"/>
                    <a:pt x="105" y="122"/>
                  </a:cubicBezTo>
                  <a:cubicBezTo>
                    <a:pt x="106" y="121"/>
                    <a:pt x="106" y="121"/>
                    <a:pt x="106" y="121"/>
                  </a:cubicBezTo>
                  <a:cubicBezTo>
                    <a:pt x="107" y="122"/>
                    <a:pt x="107" y="122"/>
                    <a:pt x="107" y="122"/>
                  </a:cubicBezTo>
                  <a:cubicBezTo>
                    <a:pt x="107" y="121"/>
                    <a:pt x="107" y="121"/>
                    <a:pt x="107" y="121"/>
                  </a:cubicBezTo>
                  <a:cubicBezTo>
                    <a:pt x="107" y="122"/>
                    <a:pt x="107" y="122"/>
                    <a:pt x="107" y="122"/>
                  </a:cubicBezTo>
                  <a:cubicBezTo>
                    <a:pt x="106" y="123"/>
                    <a:pt x="106" y="123"/>
                    <a:pt x="106" y="123"/>
                  </a:cubicBezTo>
                  <a:cubicBezTo>
                    <a:pt x="106" y="123"/>
                    <a:pt x="106" y="123"/>
                    <a:pt x="106" y="123"/>
                  </a:cubicBezTo>
                  <a:cubicBezTo>
                    <a:pt x="105" y="123"/>
                    <a:pt x="105" y="123"/>
                    <a:pt x="105" y="123"/>
                  </a:cubicBezTo>
                  <a:cubicBezTo>
                    <a:pt x="106" y="124"/>
                    <a:pt x="106" y="124"/>
                    <a:pt x="106" y="124"/>
                  </a:cubicBezTo>
                  <a:cubicBezTo>
                    <a:pt x="107" y="125"/>
                    <a:pt x="107" y="125"/>
                    <a:pt x="107" y="125"/>
                  </a:cubicBezTo>
                  <a:cubicBezTo>
                    <a:pt x="107" y="126"/>
                    <a:pt x="107" y="126"/>
                    <a:pt x="107" y="126"/>
                  </a:cubicBezTo>
                  <a:cubicBezTo>
                    <a:pt x="107" y="128"/>
                    <a:pt x="107" y="128"/>
                    <a:pt x="107" y="128"/>
                  </a:cubicBezTo>
                  <a:cubicBezTo>
                    <a:pt x="107" y="130"/>
                    <a:pt x="107" y="130"/>
                    <a:pt x="107" y="130"/>
                  </a:cubicBezTo>
                  <a:cubicBezTo>
                    <a:pt x="106" y="131"/>
                    <a:pt x="106" y="131"/>
                    <a:pt x="106" y="131"/>
                  </a:cubicBezTo>
                  <a:cubicBezTo>
                    <a:pt x="106" y="131"/>
                    <a:pt x="106" y="131"/>
                    <a:pt x="106" y="131"/>
                  </a:cubicBezTo>
                  <a:cubicBezTo>
                    <a:pt x="106" y="133"/>
                    <a:pt x="106" y="133"/>
                    <a:pt x="106" y="133"/>
                  </a:cubicBezTo>
                  <a:cubicBezTo>
                    <a:pt x="107" y="133"/>
                    <a:pt x="107" y="133"/>
                    <a:pt x="107" y="133"/>
                  </a:cubicBezTo>
                  <a:cubicBezTo>
                    <a:pt x="107" y="134"/>
                    <a:pt x="107" y="134"/>
                    <a:pt x="107" y="134"/>
                  </a:cubicBezTo>
                  <a:cubicBezTo>
                    <a:pt x="108" y="136"/>
                    <a:pt x="108" y="136"/>
                    <a:pt x="108" y="136"/>
                  </a:cubicBezTo>
                  <a:cubicBezTo>
                    <a:pt x="109" y="138"/>
                    <a:pt x="109" y="138"/>
                    <a:pt x="109" y="138"/>
                  </a:cubicBezTo>
                  <a:cubicBezTo>
                    <a:pt x="110" y="138"/>
                    <a:pt x="110" y="138"/>
                    <a:pt x="110" y="138"/>
                  </a:cubicBezTo>
                  <a:cubicBezTo>
                    <a:pt x="111" y="138"/>
                    <a:pt x="111" y="138"/>
                    <a:pt x="111" y="138"/>
                  </a:cubicBezTo>
                  <a:cubicBezTo>
                    <a:pt x="112" y="139"/>
                    <a:pt x="112" y="139"/>
                    <a:pt x="112" y="139"/>
                  </a:cubicBezTo>
                  <a:cubicBezTo>
                    <a:pt x="113" y="139"/>
                    <a:pt x="113" y="139"/>
                    <a:pt x="113" y="139"/>
                  </a:cubicBezTo>
                  <a:cubicBezTo>
                    <a:pt x="113" y="139"/>
                    <a:pt x="113" y="139"/>
                    <a:pt x="113" y="139"/>
                  </a:cubicBezTo>
                  <a:cubicBezTo>
                    <a:pt x="113" y="139"/>
                    <a:pt x="113" y="139"/>
                    <a:pt x="113" y="139"/>
                  </a:cubicBezTo>
                  <a:cubicBezTo>
                    <a:pt x="114" y="139"/>
                    <a:pt x="114" y="139"/>
                    <a:pt x="114" y="139"/>
                  </a:cubicBezTo>
                  <a:cubicBezTo>
                    <a:pt x="115" y="140"/>
                    <a:pt x="115" y="140"/>
                    <a:pt x="115" y="140"/>
                  </a:cubicBezTo>
                  <a:cubicBezTo>
                    <a:pt x="116" y="140"/>
                    <a:pt x="116" y="140"/>
                    <a:pt x="116" y="140"/>
                  </a:cubicBezTo>
                  <a:cubicBezTo>
                    <a:pt x="117" y="141"/>
                    <a:pt x="117" y="141"/>
                    <a:pt x="117" y="141"/>
                  </a:cubicBezTo>
                  <a:cubicBezTo>
                    <a:pt x="118" y="142"/>
                    <a:pt x="118" y="142"/>
                    <a:pt x="118" y="142"/>
                  </a:cubicBezTo>
                  <a:cubicBezTo>
                    <a:pt x="118" y="142"/>
                    <a:pt x="118" y="142"/>
                    <a:pt x="118" y="142"/>
                  </a:cubicBezTo>
                  <a:cubicBezTo>
                    <a:pt x="119" y="143"/>
                    <a:pt x="119" y="143"/>
                    <a:pt x="119" y="143"/>
                  </a:cubicBezTo>
                  <a:cubicBezTo>
                    <a:pt x="120" y="143"/>
                    <a:pt x="120" y="143"/>
                    <a:pt x="120" y="143"/>
                  </a:cubicBezTo>
                  <a:cubicBezTo>
                    <a:pt x="120" y="143"/>
                    <a:pt x="120" y="143"/>
                    <a:pt x="120" y="143"/>
                  </a:cubicBezTo>
                  <a:cubicBezTo>
                    <a:pt x="122" y="142"/>
                    <a:pt x="122" y="142"/>
                    <a:pt x="122" y="142"/>
                  </a:cubicBezTo>
                  <a:cubicBezTo>
                    <a:pt x="123" y="141"/>
                    <a:pt x="123" y="141"/>
                    <a:pt x="123" y="141"/>
                  </a:cubicBezTo>
                  <a:cubicBezTo>
                    <a:pt x="124" y="141"/>
                    <a:pt x="124" y="141"/>
                    <a:pt x="124" y="141"/>
                  </a:cubicBezTo>
                  <a:cubicBezTo>
                    <a:pt x="125" y="140"/>
                    <a:pt x="125" y="140"/>
                    <a:pt x="125" y="140"/>
                  </a:cubicBezTo>
                  <a:cubicBezTo>
                    <a:pt x="126" y="140"/>
                    <a:pt x="126" y="140"/>
                    <a:pt x="126" y="140"/>
                  </a:cubicBezTo>
                  <a:cubicBezTo>
                    <a:pt x="126" y="140"/>
                    <a:pt x="126" y="140"/>
                    <a:pt x="126" y="140"/>
                  </a:cubicBezTo>
                  <a:cubicBezTo>
                    <a:pt x="126" y="140"/>
                    <a:pt x="126" y="140"/>
                    <a:pt x="126" y="140"/>
                  </a:cubicBezTo>
                  <a:cubicBezTo>
                    <a:pt x="125" y="139"/>
                    <a:pt x="125" y="139"/>
                    <a:pt x="125" y="139"/>
                  </a:cubicBezTo>
                  <a:cubicBezTo>
                    <a:pt x="125" y="139"/>
                    <a:pt x="125" y="139"/>
                    <a:pt x="125" y="139"/>
                  </a:cubicBezTo>
                  <a:cubicBezTo>
                    <a:pt x="127" y="138"/>
                    <a:pt x="127" y="138"/>
                    <a:pt x="127" y="138"/>
                  </a:cubicBezTo>
                  <a:cubicBezTo>
                    <a:pt x="128" y="139"/>
                    <a:pt x="128" y="139"/>
                    <a:pt x="128" y="139"/>
                  </a:cubicBezTo>
                  <a:cubicBezTo>
                    <a:pt x="128" y="140"/>
                    <a:pt x="128" y="140"/>
                    <a:pt x="128" y="140"/>
                  </a:cubicBezTo>
                  <a:cubicBezTo>
                    <a:pt x="127" y="140"/>
                    <a:pt x="127" y="140"/>
                    <a:pt x="127" y="140"/>
                  </a:cubicBezTo>
                  <a:cubicBezTo>
                    <a:pt x="127" y="141"/>
                    <a:pt x="127" y="141"/>
                    <a:pt x="127" y="141"/>
                  </a:cubicBezTo>
                  <a:cubicBezTo>
                    <a:pt x="127" y="141"/>
                    <a:pt x="127" y="141"/>
                    <a:pt x="127" y="141"/>
                  </a:cubicBezTo>
                  <a:cubicBezTo>
                    <a:pt x="128" y="141"/>
                    <a:pt x="128" y="141"/>
                    <a:pt x="128" y="141"/>
                  </a:cubicBezTo>
                  <a:cubicBezTo>
                    <a:pt x="129" y="140"/>
                    <a:pt x="129" y="140"/>
                    <a:pt x="129" y="140"/>
                  </a:cubicBezTo>
                  <a:cubicBezTo>
                    <a:pt x="130" y="141"/>
                    <a:pt x="130" y="141"/>
                    <a:pt x="130" y="141"/>
                  </a:cubicBezTo>
                  <a:cubicBezTo>
                    <a:pt x="130" y="141"/>
                    <a:pt x="130" y="141"/>
                    <a:pt x="130" y="141"/>
                  </a:cubicBezTo>
                  <a:cubicBezTo>
                    <a:pt x="129" y="141"/>
                    <a:pt x="129" y="141"/>
                    <a:pt x="129" y="141"/>
                  </a:cubicBezTo>
                  <a:cubicBezTo>
                    <a:pt x="128" y="142"/>
                    <a:pt x="128" y="142"/>
                    <a:pt x="128" y="142"/>
                  </a:cubicBezTo>
                  <a:cubicBezTo>
                    <a:pt x="130" y="143"/>
                    <a:pt x="130" y="143"/>
                    <a:pt x="130" y="143"/>
                  </a:cubicBezTo>
                  <a:cubicBezTo>
                    <a:pt x="130" y="145"/>
                    <a:pt x="130" y="145"/>
                    <a:pt x="130" y="145"/>
                  </a:cubicBezTo>
                  <a:cubicBezTo>
                    <a:pt x="130" y="144"/>
                    <a:pt x="130" y="144"/>
                    <a:pt x="130" y="144"/>
                  </a:cubicBezTo>
                  <a:cubicBezTo>
                    <a:pt x="131" y="145"/>
                    <a:pt x="131" y="145"/>
                    <a:pt x="131" y="145"/>
                  </a:cubicBezTo>
                  <a:cubicBezTo>
                    <a:pt x="131" y="145"/>
                    <a:pt x="131" y="145"/>
                    <a:pt x="131" y="145"/>
                  </a:cubicBezTo>
                  <a:cubicBezTo>
                    <a:pt x="132" y="146"/>
                    <a:pt x="132" y="146"/>
                    <a:pt x="132" y="146"/>
                  </a:cubicBezTo>
                  <a:cubicBezTo>
                    <a:pt x="132" y="145"/>
                    <a:pt x="132" y="145"/>
                    <a:pt x="132" y="145"/>
                  </a:cubicBezTo>
                  <a:cubicBezTo>
                    <a:pt x="132" y="144"/>
                    <a:pt x="132" y="144"/>
                    <a:pt x="132" y="144"/>
                  </a:cubicBezTo>
                  <a:cubicBezTo>
                    <a:pt x="131" y="145"/>
                    <a:pt x="131" y="145"/>
                    <a:pt x="131" y="145"/>
                  </a:cubicBezTo>
                  <a:cubicBezTo>
                    <a:pt x="131" y="144"/>
                    <a:pt x="131" y="144"/>
                    <a:pt x="131" y="144"/>
                  </a:cubicBezTo>
                  <a:cubicBezTo>
                    <a:pt x="132" y="144"/>
                    <a:pt x="132" y="144"/>
                    <a:pt x="132" y="144"/>
                  </a:cubicBezTo>
                  <a:cubicBezTo>
                    <a:pt x="134" y="144"/>
                    <a:pt x="134" y="144"/>
                    <a:pt x="134" y="144"/>
                  </a:cubicBezTo>
                  <a:cubicBezTo>
                    <a:pt x="134" y="144"/>
                    <a:pt x="134" y="144"/>
                    <a:pt x="134" y="144"/>
                  </a:cubicBezTo>
                  <a:cubicBezTo>
                    <a:pt x="135" y="144"/>
                    <a:pt x="135" y="144"/>
                    <a:pt x="135" y="144"/>
                  </a:cubicBezTo>
                  <a:cubicBezTo>
                    <a:pt x="136" y="142"/>
                    <a:pt x="136" y="142"/>
                    <a:pt x="136" y="142"/>
                  </a:cubicBezTo>
                  <a:cubicBezTo>
                    <a:pt x="138" y="141"/>
                    <a:pt x="138" y="141"/>
                    <a:pt x="138" y="141"/>
                  </a:cubicBezTo>
                  <a:cubicBezTo>
                    <a:pt x="139" y="140"/>
                    <a:pt x="139" y="140"/>
                    <a:pt x="139" y="140"/>
                  </a:cubicBezTo>
                  <a:cubicBezTo>
                    <a:pt x="139" y="140"/>
                    <a:pt x="139" y="140"/>
                    <a:pt x="139" y="140"/>
                  </a:cubicBezTo>
                  <a:cubicBezTo>
                    <a:pt x="138" y="140"/>
                    <a:pt x="138" y="140"/>
                    <a:pt x="138" y="140"/>
                  </a:cubicBezTo>
                  <a:cubicBezTo>
                    <a:pt x="138" y="140"/>
                    <a:pt x="138" y="140"/>
                    <a:pt x="138" y="140"/>
                  </a:cubicBezTo>
                  <a:cubicBezTo>
                    <a:pt x="137" y="140"/>
                    <a:pt x="137" y="140"/>
                    <a:pt x="137" y="140"/>
                  </a:cubicBezTo>
                  <a:cubicBezTo>
                    <a:pt x="138" y="140"/>
                    <a:pt x="138" y="140"/>
                    <a:pt x="138" y="140"/>
                  </a:cubicBezTo>
                  <a:cubicBezTo>
                    <a:pt x="139" y="140"/>
                    <a:pt x="139" y="140"/>
                    <a:pt x="139" y="140"/>
                  </a:cubicBezTo>
                  <a:cubicBezTo>
                    <a:pt x="141" y="139"/>
                    <a:pt x="141" y="139"/>
                    <a:pt x="141" y="139"/>
                  </a:cubicBezTo>
                  <a:cubicBezTo>
                    <a:pt x="145" y="139"/>
                    <a:pt x="145" y="139"/>
                    <a:pt x="145" y="139"/>
                  </a:cubicBezTo>
                  <a:cubicBezTo>
                    <a:pt x="147" y="139"/>
                    <a:pt x="147" y="139"/>
                    <a:pt x="147" y="139"/>
                  </a:cubicBezTo>
                  <a:cubicBezTo>
                    <a:pt x="148" y="138"/>
                    <a:pt x="148" y="138"/>
                    <a:pt x="148" y="138"/>
                  </a:cubicBezTo>
                  <a:cubicBezTo>
                    <a:pt x="148" y="138"/>
                    <a:pt x="148" y="138"/>
                    <a:pt x="148" y="138"/>
                  </a:cubicBezTo>
                  <a:cubicBezTo>
                    <a:pt x="149" y="138"/>
                    <a:pt x="149" y="138"/>
                    <a:pt x="149" y="138"/>
                  </a:cubicBezTo>
                  <a:cubicBezTo>
                    <a:pt x="150" y="137"/>
                    <a:pt x="150" y="137"/>
                    <a:pt x="150" y="137"/>
                  </a:cubicBezTo>
                  <a:cubicBezTo>
                    <a:pt x="151" y="136"/>
                    <a:pt x="151" y="136"/>
                    <a:pt x="151" y="136"/>
                  </a:cubicBezTo>
                  <a:cubicBezTo>
                    <a:pt x="151" y="134"/>
                    <a:pt x="151" y="134"/>
                    <a:pt x="151" y="134"/>
                  </a:cubicBezTo>
                  <a:cubicBezTo>
                    <a:pt x="150" y="133"/>
                    <a:pt x="150" y="133"/>
                    <a:pt x="150" y="133"/>
                  </a:cubicBezTo>
                  <a:cubicBezTo>
                    <a:pt x="152" y="132"/>
                    <a:pt x="152" y="132"/>
                    <a:pt x="152" y="132"/>
                  </a:cubicBezTo>
                  <a:cubicBezTo>
                    <a:pt x="152" y="130"/>
                    <a:pt x="152" y="130"/>
                    <a:pt x="152" y="130"/>
                  </a:cubicBezTo>
                  <a:cubicBezTo>
                    <a:pt x="153" y="129"/>
                    <a:pt x="153" y="129"/>
                    <a:pt x="153" y="129"/>
                  </a:cubicBezTo>
                  <a:cubicBezTo>
                    <a:pt x="153" y="127"/>
                    <a:pt x="153" y="127"/>
                    <a:pt x="153" y="127"/>
                  </a:cubicBezTo>
                  <a:cubicBezTo>
                    <a:pt x="154" y="127"/>
                    <a:pt x="154" y="127"/>
                    <a:pt x="154" y="127"/>
                  </a:cubicBezTo>
                  <a:cubicBezTo>
                    <a:pt x="154" y="126"/>
                    <a:pt x="154" y="126"/>
                    <a:pt x="154" y="126"/>
                  </a:cubicBezTo>
                  <a:cubicBezTo>
                    <a:pt x="156" y="123"/>
                    <a:pt x="156" y="123"/>
                    <a:pt x="156" y="123"/>
                  </a:cubicBezTo>
                  <a:cubicBezTo>
                    <a:pt x="157" y="123"/>
                    <a:pt x="157" y="123"/>
                    <a:pt x="157" y="123"/>
                  </a:cubicBezTo>
                  <a:cubicBezTo>
                    <a:pt x="158" y="121"/>
                    <a:pt x="158" y="121"/>
                    <a:pt x="158" y="121"/>
                  </a:cubicBezTo>
                  <a:cubicBezTo>
                    <a:pt x="159" y="120"/>
                    <a:pt x="159" y="120"/>
                    <a:pt x="159" y="120"/>
                  </a:cubicBezTo>
                  <a:cubicBezTo>
                    <a:pt x="159" y="118"/>
                    <a:pt x="159" y="118"/>
                    <a:pt x="159" y="118"/>
                  </a:cubicBezTo>
                  <a:cubicBezTo>
                    <a:pt x="161" y="117"/>
                    <a:pt x="161" y="117"/>
                    <a:pt x="161" y="117"/>
                  </a:cubicBezTo>
                  <a:cubicBezTo>
                    <a:pt x="160" y="116"/>
                    <a:pt x="160" y="116"/>
                    <a:pt x="160" y="116"/>
                  </a:cubicBezTo>
                  <a:cubicBezTo>
                    <a:pt x="161" y="116"/>
                    <a:pt x="161" y="116"/>
                    <a:pt x="161" y="116"/>
                  </a:cubicBezTo>
                  <a:cubicBezTo>
                    <a:pt x="162" y="115"/>
                    <a:pt x="162" y="115"/>
                    <a:pt x="162" y="115"/>
                  </a:cubicBezTo>
                  <a:cubicBezTo>
                    <a:pt x="161" y="114"/>
                    <a:pt x="161" y="114"/>
                    <a:pt x="161" y="114"/>
                  </a:cubicBezTo>
                  <a:cubicBezTo>
                    <a:pt x="163" y="113"/>
                    <a:pt x="163" y="113"/>
                    <a:pt x="163" y="113"/>
                  </a:cubicBezTo>
                  <a:cubicBezTo>
                    <a:pt x="164" y="112"/>
                    <a:pt x="164" y="112"/>
                    <a:pt x="164" y="112"/>
                  </a:cubicBezTo>
                  <a:cubicBezTo>
                    <a:pt x="164" y="112"/>
                    <a:pt x="164" y="112"/>
                    <a:pt x="164" y="112"/>
                  </a:cubicBezTo>
                  <a:cubicBezTo>
                    <a:pt x="165" y="110"/>
                    <a:pt x="165" y="110"/>
                    <a:pt x="165" y="110"/>
                  </a:cubicBezTo>
                  <a:cubicBezTo>
                    <a:pt x="166" y="110"/>
                    <a:pt x="166" y="110"/>
                    <a:pt x="166" y="110"/>
                  </a:cubicBezTo>
                  <a:cubicBezTo>
                    <a:pt x="167" y="110"/>
                    <a:pt x="167" y="110"/>
                    <a:pt x="167" y="110"/>
                  </a:cubicBezTo>
                  <a:cubicBezTo>
                    <a:pt x="166" y="110"/>
                    <a:pt x="166" y="110"/>
                    <a:pt x="166" y="110"/>
                  </a:cubicBezTo>
                  <a:cubicBezTo>
                    <a:pt x="166" y="109"/>
                    <a:pt x="166" y="109"/>
                    <a:pt x="166" y="109"/>
                  </a:cubicBezTo>
                  <a:cubicBezTo>
                    <a:pt x="168" y="109"/>
                    <a:pt x="168" y="109"/>
                    <a:pt x="168" y="109"/>
                  </a:cubicBezTo>
                  <a:cubicBezTo>
                    <a:pt x="169" y="108"/>
                    <a:pt x="169" y="108"/>
                    <a:pt x="169" y="108"/>
                  </a:cubicBezTo>
                  <a:cubicBezTo>
                    <a:pt x="169" y="107"/>
                    <a:pt x="169" y="107"/>
                    <a:pt x="169" y="107"/>
                  </a:cubicBezTo>
                  <a:cubicBezTo>
                    <a:pt x="169" y="107"/>
                    <a:pt x="169" y="107"/>
                    <a:pt x="169" y="107"/>
                  </a:cubicBezTo>
                  <a:cubicBezTo>
                    <a:pt x="169" y="106"/>
                    <a:pt x="169" y="106"/>
                    <a:pt x="169" y="106"/>
                  </a:cubicBezTo>
                  <a:cubicBezTo>
                    <a:pt x="171" y="105"/>
                    <a:pt x="171" y="105"/>
                    <a:pt x="171" y="105"/>
                  </a:cubicBezTo>
                  <a:cubicBezTo>
                    <a:pt x="171" y="104"/>
                    <a:pt x="171" y="104"/>
                    <a:pt x="171" y="104"/>
                  </a:cubicBezTo>
                  <a:cubicBezTo>
                    <a:pt x="172" y="104"/>
                    <a:pt x="172" y="104"/>
                    <a:pt x="172" y="104"/>
                  </a:cubicBezTo>
                  <a:cubicBezTo>
                    <a:pt x="173" y="102"/>
                    <a:pt x="173" y="102"/>
                    <a:pt x="173" y="102"/>
                  </a:cubicBezTo>
                  <a:cubicBezTo>
                    <a:pt x="173" y="102"/>
                    <a:pt x="173" y="102"/>
                    <a:pt x="173" y="102"/>
                  </a:cubicBezTo>
                  <a:cubicBezTo>
                    <a:pt x="173" y="100"/>
                    <a:pt x="173" y="100"/>
                    <a:pt x="173" y="100"/>
                  </a:cubicBezTo>
                  <a:cubicBezTo>
                    <a:pt x="173" y="100"/>
                    <a:pt x="173" y="100"/>
                    <a:pt x="173" y="100"/>
                  </a:cubicBezTo>
                  <a:cubicBezTo>
                    <a:pt x="173" y="99"/>
                    <a:pt x="173" y="99"/>
                    <a:pt x="173" y="99"/>
                  </a:cubicBezTo>
                  <a:cubicBezTo>
                    <a:pt x="174" y="97"/>
                    <a:pt x="174" y="97"/>
                    <a:pt x="174" y="97"/>
                  </a:cubicBezTo>
                  <a:cubicBezTo>
                    <a:pt x="174" y="95"/>
                    <a:pt x="174" y="95"/>
                    <a:pt x="174" y="95"/>
                  </a:cubicBezTo>
                  <a:cubicBezTo>
                    <a:pt x="176" y="93"/>
                    <a:pt x="176" y="93"/>
                    <a:pt x="176" y="93"/>
                  </a:cubicBezTo>
                  <a:cubicBezTo>
                    <a:pt x="176" y="92"/>
                    <a:pt x="176" y="92"/>
                    <a:pt x="176" y="92"/>
                  </a:cubicBezTo>
                  <a:cubicBezTo>
                    <a:pt x="177" y="90"/>
                    <a:pt x="177" y="90"/>
                    <a:pt x="177" y="90"/>
                  </a:cubicBezTo>
                  <a:cubicBezTo>
                    <a:pt x="178" y="89"/>
                    <a:pt x="178" y="89"/>
                    <a:pt x="178" y="89"/>
                  </a:cubicBezTo>
                  <a:cubicBezTo>
                    <a:pt x="178" y="88"/>
                    <a:pt x="178" y="88"/>
                    <a:pt x="178" y="88"/>
                  </a:cubicBezTo>
                  <a:cubicBezTo>
                    <a:pt x="178" y="87"/>
                    <a:pt x="178" y="87"/>
                    <a:pt x="178" y="87"/>
                  </a:cubicBezTo>
                  <a:cubicBezTo>
                    <a:pt x="179" y="86"/>
                    <a:pt x="179" y="86"/>
                    <a:pt x="179" y="86"/>
                  </a:cubicBezTo>
                  <a:cubicBezTo>
                    <a:pt x="178" y="84"/>
                    <a:pt x="178" y="84"/>
                    <a:pt x="178" y="84"/>
                  </a:cubicBezTo>
                  <a:cubicBezTo>
                    <a:pt x="178" y="83"/>
                    <a:pt x="178" y="83"/>
                    <a:pt x="178" y="83"/>
                  </a:cubicBezTo>
                  <a:cubicBezTo>
                    <a:pt x="178" y="82"/>
                    <a:pt x="178" y="82"/>
                    <a:pt x="178" y="82"/>
                  </a:cubicBezTo>
                  <a:cubicBezTo>
                    <a:pt x="177" y="81"/>
                    <a:pt x="177" y="81"/>
                    <a:pt x="177" y="81"/>
                  </a:cubicBezTo>
                  <a:cubicBezTo>
                    <a:pt x="177" y="80"/>
                    <a:pt x="177" y="80"/>
                    <a:pt x="177" y="80"/>
                  </a:cubicBezTo>
                  <a:cubicBezTo>
                    <a:pt x="178" y="80"/>
                    <a:pt x="178" y="80"/>
                    <a:pt x="178" y="80"/>
                  </a:cubicBezTo>
                  <a:cubicBezTo>
                    <a:pt x="178" y="79"/>
                    <a:pt x="178" y="79"/>
                    <a:pt x="178" y="79"/>
                  </a:cubicBezTo>
                  <a:cubicBezTo>
                    <a:pt x="178" y="78"/>
                    <a:pt x="178" y="78"/>
                    <a:pt x="178" y="78"/>
                  </a:cubicBezTo>
                  <a:cubicBezTo>
                    <a:pt x="178" y="77"/>
                    <a:pt x="178" y="77"/>
                    <a:pt x="178" y="77"/>
                  </a:cubicBezTo>
                  <a:cubicBezTo>
                    <a:pt x="178" y="75"/>
                    <a:pt x="178" y="75"/>
                    <a:pt x="178" y="75"/>
                  </a:cubicBezTo>
                  <a:cubicBezTo>
                    <a:pt x="179" y="74"/>
                    <a:pt x="179" y="74"/>
                    <a:pt x="179" y="74"/>
                  </a:cubicBezTo>
                  <a:cubicBezTo>
                    <a:pt x="178" y="74"/>
                    <a:pt x="178" y="74"/>
                    <a:pt x="178" y="74"/>
                  </a:cubicBezTo>
                  <a:cubicBezTo>
                    <a:pt x="178" y="73"/>
                    <a:pt x="178" y="73"/>
                    <a:pt x="178" y="73"/>
                  </a:cubicBezTo>
                  <a:cubicBezTo>
                    <a:pt x="178" y="71"/>
                    <a:pt x="178" y="71"/>
                    <a:pt x="178" y="71"/>
                  </a:cubicBezTo>
                  <a:cubicBezTo>
                    <a:pt x="178" y="71"/>
                    <a:pt x="178" y="71"/>
                    <a:pt x="178" y="71"/>
                  </a:cubicBezTo>
                  <a:cubicBezTo>
                    <a:pt x="178" y="70"/>
                    <a:pt x="178" y="70"/>
                    <a:pt x="178" y="70"/>
                  </a:cubicBezTo>
                  <a:cubicBezTo>
                    <a:pt x="177" y="70"/>
                    <a:pt x="177" y="70"/>
                    <a:pt x="177" y="70"/>
                  </a:cubicBezTo>
                  <a:cubicBezTo>
                    <a:pt x="177" y="69"/>
                    <a:pt x="177" y="69"/>
                    <a:pt x="177" y="69"/>
                  </a:cubicBezTo>
                  <a:cubicBezTo>
                    <a:pt x="177" y="68"/>
                    <a:pt x="177" y="68"/>
                    <a:pt x="177" y="68"/>
                  </a:cubicBezTo>
                  <a:cubicBezTo>
                    <a:pt x="176" y="68"/>
                    <a:pt x="176" y="68"/>
                    <a:pt x="176" y="68"/>
                  </a:cubicBezTo>
                  <a:cubicBezTo>
                    <a:pt x="175" y="66"/>
                    <a:pt x="175" y="66"/>
                    <a:pt x="175" y="66"/>
                  </a:cubicBezTo>
                  <a:cubicBezTo>
                    <a:pt x="175" y="65"/>
                    <a:pt x="175" y="65"/>
                    <a:pt x="175" y="65"/>
                  </a:cubicBezTo>
                  <a:cubicBezTo>
                    <a:pt x="175" y="64"/>
                    <a:pt x="175" y="64"/>
                    <a:pt x="175" y="64"/>
                  </a:cubicBezTo>
                  <a:cubicBezTo>
                    <a:pt x="174" y="64"/>
                    <a:pt x="174" y="64"/>
                    <a:pt x="174" y="64"/>
                  </a:cubicBezTo>
                  <a:cubicBezTo>
                    <a:pt x="173" y="65"/>
                    <a:pt x="173" y="65"/>
                    <a:pt x="173" y="65"/>
                  </a:cubicBezTo>
                  <a:cubicBezTo>
                    <a:pt x="173" y="64"/>
                    <a:pt x="173" y="64"/>
                    <a:pt x="173" y="64"/>
                  </a:cubicBezTo>
                  <a:cubicBezTo>
                    <a:pt x="173" y="63"/>
                    <a:pt x="173" y="63"/>
                    <a:pt x="173" y="63"/>
                  </a:cubicBezTo>
                  <a:cubicBezTo>
                    <a:pt x="172" y="63"/>
                    <a:pt x="172" y="63"/>
                    <a:pt x="172" y="63"/>
                  </a:cubicBezTo>
                  <a:cubicBezTo>
                    <a:pt x="172" y="62"/>
                    <a:pt x="172" y="62"/>
                    <a:pt x="172" y="62"/>
                  </a:cubicBezTo>
                  <a:cubicBezTo>
                    <a:pt x="171" y="61"/>
                    <a:pt x="171" y="61"/>
                    <a:pt x="171" y="61"/>
                  </a:cubicBezTo>
                  <a:cubicBezTo>
                    <a:pt x="170" y="61"/>
                    <a:pt x="170" y="61"/>
                    <a:pt x="170" y="61"/>
                  </a:cubicBezTo>
                  <a:cubicBezTo>
                    <a:pt x="171" y="60"/>
                    <a:pt x="171" y="60"/>
                    <a:pt x="171" y="60"/>
                  </a:cubicBezTo>
                  <a:cubicBezTo>
                    <a:pt x="170" y="59"/>
                    <a:pt x="170" y="59"/>
                    <a:pt x="170" y="59"/>
                  </a:cubicBezTo>
                  <a:cubicBezTo>
                    <a:pt x="171" y="58"/>
                    <a:pt x="171" y="58"/>
                    <a:pt x="171" y="58"/>
                  </a:cubicBezTo>
                  <a:cubicBezTo>
                    <a:pt x="171" y="57"/>
                    <a:pt x="171" y="57"/>
                    <a:pt x="171" y="57"/>
                  </a:cubicBezTo>
                  <a:cubicBezTo>
                    <a:pt x="171" y="57"/>
                    <a:pt x="171" y="57"/>
                    <a:pt x="171" y="57"/>
                  </a:cubicBezTo>
                  <a:cubicBezTo>
                    <a:pt x="171" y="56"/>
                    <a:pt x="171" y="56"/>
                    <a:pt x="171" y="56"/>
                  </a:cubicBezTo>
                  <a:cubicBezTo>
                    <a:pt x="170" y="56"/>
                    <a:pt x="170" y="56"/>
                    <a:pt x="170" y="56"/>
                  </a:cubicBezTo>
                  <a:cubicBezTo>
                    <a:pt x="170" y="56"/>
                    <a:pt x="170" y="56"/>
                    <a:pt x="170" y="56"/>
                  </a:cubicBezTo>
                  <a:cubicBezTo>
                    <a:pt x="170" y="56"/>
                    <a:pt x="170" y="56"/>
                    <a:pt x="170" y="56"/>
                  </a:cubicBezTo>
                  <a:cubicBezTo>
                    <a:pt x="170" y="57"/>
                    <a:pt x="170" y="57"/>
                    <a:pt x="170" y="57"/>
                  </a:cubicBezTo>
                  <a:cubicBezTo>
                    <a:pt x="168" y="55"/>
                    <a:pt x="168" y="55"/>
                    <a:pt x="168" y="55"/>
                  </a:cubicBezTo>
                  <a:cubicBezTo>
                    <a:pt x="168" y="54"/>
                    <a:pt x="168" y="54"/>
                    <a:pt x="168" y="54"/>
                  </a:cubicBezTo>
                  <a:cubicBezTo>
                    <a:pt x="167" y="54"/>
                    <a:pt x="167" y="54"/>
                    <a:pt x="167" y="54"/>
                  </a:cubicBezTo>
                  <a:cubicBezTo>
                    <a:pt x="167" y="55"/>
                    <a:pt x="167" y="55"/>
                    <a:pt x="167" y="55"/>
                  </a:cubicBezTo>
                  <a:cubicBezTo>
                    <a:pt x="167" y="56"/>
                    <a:pt x="167" y="56"/>
                    <a:pt x="167" y="56"/>
                  </a:cubicBezTo>
                  <a:cubicBezTo>
                    <a:pt x="168" y="57"/>
                    <a:pt x="168" y="57"/>
                    <a:pt x="168" y="57"/>
                  </a:cubicBezTo>
                  <a:cubicBezTo>
                    <a:pt x="167" y="56"/>
                    <a:pt x="167" y="56"/>
                    <a:pt x="167" y="56"/>
                  </a:cubicBezTo>
                  <a:cubicBezTo>
                    <a:pt x="166" y="56"/>
                    <a:pt x="166" y="56"/>
                    <a:pt x="166" y="56"/>
                  </a:cubicBezTo>
                  <a:cubicBezTo>
                    <a:pt x="166" y="55"/>
                    <a:pt x="166" y="55"/>
                    <a:pt x="166" y="55"/>
                  </a:cubicBezTo>
                  <a:cubicBezTo>
                    <a:pt x="166" y="55"/>
                    <a:pt x="166" y="55"/>
                    <a:pt x="166" y="55"/>
                  </a:cubicBezTo>
                  <a:cubicBezTo>
                    <a:pt x="166" y="53"/>
                    <a:pt x="166" y="53"/>
                    <a:pt x="166" y="53"/>
                  </a:cubicBezTo>
                  <a:cubicBezTo>
                    <a:pt x="166" y="52"/>
                    <a:pt x="166" y="52"/>
                    <a:pt x="166" y="52"/>
                  </a:cubicBezTo>
                  <a:cubicBezTo>
                    <a:pt x="166" y="52"/>
                    <a:pt x="166" y="52"/>
                    <a:pt x="166" y="52"/>
                  </a:cubicBezTo>
                  <a:cubicBezTo>
                    <a:pt x="165" y="51"/>
                    <a:pt x="165" y="51"/>
                    <a:pt x="165" y="51"/>
                  </a:cubicBezTo>
                  <a:cubicBezTo>
                    <a:pt x="165" y="51"/>
                    <a:pt x="165" y="51"/>
                    <a:pt x="165" y="51"/>
                  </a:cubicBezTo>
                  <a:cubicBezTo>
                    <a:pt x="165" y="50"/>
                    <a:pt x="165" y="50"/>
                    <a:pt x="165" y="50"/>
                  </a:cubicBezTo>
                  <a:cubicBezTo>
                    <a:pt x="165" y="49"/>
                    <a:pt x="165" y="49"/>
                    <a:pt x="165" y="49"/>
                  </a:cubicBezTo>
                  <a:cubicBezTo>
                    <a:pt x="164" y="48"/>
                    <a:pt x="164" y="48"/>
                    <a:pt x="164" y="48"/>
                  </a:cubicBezTo>
                  <a:cubicBezTo>
                    <a:pt x="163" y="48"/>
                    <a:pt x="163" y="48"/>
                    <a:pt x="163" y="48"/>
                  </a:cubicBezTo>
                  <a:cubicBezTo>
                    <a:pt x="163" y="47"/>
                    <a:pt x="163" y="47"/>
                    <a:pt x="163" y="47"/>
                  </a:cubicBezTo>
                  <a:cubicBezTo>
                    <a:pt x="164" y="47"/>
                    <a:pt x="164" y="47"/>
                    <a:pt x="164" y="47"/>
                  </a:cubicBezTo>
                  <a:cubicBezTo>
                    <a:pt x="164" y="46"/>
                    <a:pt x="164" y="46"/>
                    <a:pt x="164" y="46"/>
                  </a:cubicBezTo>
                  <a:cubicBezTo>
                    <a:pt x="163" y="45"/>
                    <a:pt x="163" y="45"/>
                    <a:pt x="163" y="45"/>
                  </a:cubicBezTo>
                  <a:cubicBezTo>
                    <a:pt x="163" y="45"/>
                    <a:pt x="163" y="45"/>
                    <a:pt x="163" y="45"/>
                  </a:cubicBezTo>
                  <a:cubicBezTo>
                    <a:pt x="162" y="45"/>
                    <a:pt x="162" y="45"/>
                    <a:pt x="162" y="45"/>
                  </a:cubicBezTo>
                  <a:cubicBezTo>
                    <a:pt x="161" y="44"/>
                    <a:pt x="161" y="44"/>
                    <a:pt x="161" y="44"/>
                  </a:cubicBezTo>
                  <a:cubicBezTo>
                    <a:pt x="160" y="44"/>
                    <a:pt x="160" y="44"/>
                    <a:pt x="160" y="44"/>
                  </a:cubicBezTo>
                  <a:cubicBezTo>
                    <a:pt x="160" y="43"/>
                    <a:pt x="160" y="43"/>
                    <a:pt x="160" y="43"/>
                  </a:cubicBezTo>
                  <a:cubicBezTo>
                    <a:pt x="159" y="44"/>
                    <a:pt x="159" y="44"/>
                    <a:pt x="159" y="44"/>
                  </a:cubicBezTo>
                  <a:cubicBezTo>
                    <a:pt x="159" y="43"/>
                    <a:pt x="159" y="43"/>
                    <a:pt x="159" y="43"/>
                  </a:cubicBezTo>
                  <a:cubicBezTo>
                    <a:pt x="158" y="43"/>
                    <a:pt x="158" y="43"/>
                    <a:pt x="158" y="43"/>
                  </a:cubicBezTo>
                  <a:cubicBezTo>
                    <a:pt x="157" y="43"/>
                    <a:pt x="157" y="43"/>
                    <a:pt x="157" y="43"/>
                  </a:cubicBezTo>
                  <a:cubicBezTo>
                    <a:pt x="158" y="43"/>
                    <a:pt x="158" y="43"/>
                    <a:pt x="158" y="43"/>
                  </a:cubicBezTo>
                  <a:cubicBezTo>
                    <a:pt x="159" y="42"/>
                    <a:pt x="159" y="42"/>
                    <a:pt x="159" y="42"/>
                  </a:cubicBezTo>
                  <a:cubicBezTo>
                    <a:pt x="159" y="42"/>
                    <a:pt x="159" y="42"/>
                    <a:pt x="159" y="42"/>
                  </a:cubicBezTo>
                  <a:cubicBezTo>
                    <a:pt x="158" y="41"/>
                    <a:pt x="158" y="41"/>
                    <a:pt x="158" y="41"/>
                  </a:cubicBezTo>
                  <a:cubicBezTo>
                    <a:pt x="157" y="42"/>
                    <a:pt x="157" y="42"/>
                    <a:pt x="157" y="42"/>
                  </a:cubicBezTo>
                  <a:cubicBezTo>
                    <a:pt x="157" y="41"/>
                    <a:pt x="157" y="41"/>
                    <a:pt x="157" y="41"/>
                  </a:cubicBezTo>
                  <a:cubicBezTo>
                    <a:pt x="156" y="41"/>
                    <a:pt x="156" y="41"/>
                    <a:pt x="156" y="41"/>
                  </a:cubicBezTo>
                  <a:cubicBezTo>
                    <a:pt x="156" y="41"/>
                    <a:pt x="156" y="41"/>
                    <a:pt x="156" y="41"/>
                  </a:cubicBezTo>
                  <a:cubicBezTo>
                    <a:pt x="154" y="40"/>
                    <a:pt x="154" y="40"/>
                    <a:pt x="154" y="40"/>
                  </a:cubicBezTo>
                  <a:cubicBezTo>
                    <a:pt x="153" y="39"/>
                    <a:pt x="153" y="39"/>
                    <a:pt x="153" y="39"/>
                  </a:cubicBezTo>
                  <a:cubicBezTo>
                    <a:pt x="153" y="37"/>
                    <a:pt x="153" y="37"/>
                    <a:pt x="153" y="37"/>
                  </a:cubicBezTo>
                  <a:cubicBezTo>
                    <a:pt x="153" y="36"/>
                    <a:pt x="153" y="36"/>
                    <a:pt x="153" y="36"/>
                  </a:cubicBezTo>
                  <a:cubicBezTo>
                    <a:pt x="153" y="35"/>
                    <a:pt x="153" y="35"/>
                    <a:pt x="153" y="35"/>
                  </a:cubicBezTo>
                  <a:cubicBezTo>
                    <a:pt x="153" y="35"/>
                    <a:pt x="153" y="35"/>
                    <a:pt x="153" y="35"/>
                  </a:cubicBezTo>
                  <a:cubicBezTo>
                    <a:pt x="153" y="34"/>
                    <a:pt x="153" y="34"/>
                    <a:pt x="153" y="34"/>
                  </a:cubicBezTo>
                  <a:cubicBezTo>
                    <a:pt x="153" y="32"/>
                    <a:pt x="153" y="32"/>
                    <a:pt x="153" y="32"/>
                  </a:cubicBezTo>
                  <a:cubicBezTo>
                    <a:pt x="152" y="31"/>
                    <a:pt x="152" y="31"/>
                    <a:pt x="152" y="31"/>
                  </a:cubicBezTo>
                  <a:cubicBezTo>
                    <a:pt x="153" y="30"/>
                    <a:pt x="153" y="30"/>
                    <a:pt x="153" y="30"/>
                  </a:cubicBezTo>
                  <a:cubicBezTo>
                    <a:pt x="152" y="30"/>
                    <a:pt x="152" y="30"/>
                    <a:pt x="152" y="30"/>
                  </a:cubicBezTo>
                  <a:cubicBezTo>
                    <a:pt x="152" y="30"/>
                    <a:pt x="152" y="30"/>
                    <a:pt x="152" y="30"/>
                  </a:cubicBezTo>
                  <a:cubicBezTo>
                    <a:pt x="151" y="28"/>
                    <a:pt x="151" y="28"/>
                    <a:pt x="151" y="28"/>
                  </a:cubicBezTo>
                  <a:cubicBezTo>
                    <a:pt x="151" y="26"/>
                    <a:pt x="151" y="26"/>
                    <a:pt x="151" y="26"/>
                  </a:cubicBezTo>
                  <a:cubicBezTo>
                    <a:pt x="151" y="26"/>
                    <a:pt x="151" y="26"/>
                    <a:pt x="151" y="26"/>
                  </a:cubicBezTo>
                  <a:cubicBezTo>
                    <a:pt x="151" y="26"/>
                    <a:pt x="151" y="26"/>
                    <a:pt x="151" y="26"/>
                  </a:cubicBezTo>
                  <a:cubicBezTo>
                    <a:pt x="151" y="25"/>
                    <a:pt x="151" y="25"/>
                    <a:pt x="151" y="25"/>
                  </a:cubicBezTo>
                  <a:cubicBezTo>
                    <a:pt x="151" y="23"/>
                    <a:pt x="151" y="23"/>
                    <a:pt x="151" y="23"/>
                  </a:cubicBezTo>
                  <a:cubicBezTo>
                    <a:pt x="151" y="22"/>
                    <a:pt x="151" y="22"/>
                    <a:pt x="151" y="22"/>
                  </a:cubicBezTo>
                  <a:cubicBezTo>
                    <a:pt x="151" y="21"/>
                    <a:pt x="151" y="21"/>
                    <a:pt x="151" y="21"/>
                  </a:cubicBezTo>
                  <a:cubicBezTo>
                    <a:pt x="151" y="21"/>
                    <a:pt x="151" y="21"/>
                    <a:pt x="151" y="21"/>
                  </a:cubicBezTo>
                  <a:cubicBezTo>
                    <a:pt x="151" y="20"/>
                    <a:pt x="151" y="20"/>
                    <a:pt x="151" y="20"/>
                  </a:cubicBezTo>
                  <a:cubicBezTo>
                    <a:pt x="149" y="19"/>
                    <a:pt x="149" y="19"/>
                    <a:pt x="149" y="19"/>
                  </a:cubicBezTo>
                  <a:cubicBezTo>
                    <a:pt x="148" y="19"/>
                    <a:pt x="148" y="19"/>
                    <a:pt x="148" y="19"/>
                  </a:cubicBezTo>
                  <a:cubicBezTo>
                    <a:pt x="149" y="18"/>
                    <a:pt x="149" y="18"/>
                    <a:pt x="149" y="18"/>
                  </a:cubicBezTo>
                  <a:cubicBezTo>
                    <a:pt x="148" y="17"/>
                    <a:pt x="148" y="17"/>
                    <a:pt x="148" y="17"/>
                  </a:cubicBezTo>
                  <a:cubicBezTo>
                    <a:pt x="147" y="18"/>
                    <a:pt x="147" y="18"/>
                    <a:pt x="147" y="18"/>
                  </a:cubicBezTo>
                  <a:cubicBezTo>
                    <a:pt x="146" y="18"/>
                    <a:pt x="146" y="18"/>
                    <a:pt x="146" y="18"/>
                  </a:cubicBezTo>
                  <a:cubicBezTo>
                    <a:pt x="146" y="18"/>
                    <a:pt x="146" y="18"/>
                    <a:pt x="146" y="18"/>
                  </a:cubicBezTo>
                  <a:cubicBezTo>
                    <a:pt x="145" y="19"/>
                    <a:pt x="145" y="19"/>
                    <a:pt x="145" y="19"/>
                  </a:cubicBezTo>
                  <a:cubicBezTo>
                    <a:pt x="144" y="17"/>
                    <a:pt x="144" y="17"/>
                    <a:pt x="144" y="17"/>
                  </a:cubicBezTo>
                  <a:cubicBezTo>
                    <a:pt x="144" y="17"/>
                    <a:pt x="144" y="17"/>
                    <a:pt x="144" y="17"/>
                  </a:cubicBezTo>
                  <a:cubicBezTo>
                    <a:pt x="144" y="15"/>
                    <a:pt x="144" y="15"/>
                    <a:pt x="144" y="15"/>
                  </a:cubicBezTo>
                  <a:cubicBezTo>
                    <a:pt x="144" y="14"/>
                    <a:pt x="144" y="14"/>
                    <a:pt x="144" y="14"/>
                  </a:cubicBezTo>
                  <a:cubicBezTo>
                    <a:pt x="144" y="12"/>
                    <a:pt x="144" y="12"/>
                    <a:pt x="144" y="12"/>
                  </a:cubicBezTo>
                  <a:cubicBezTo>
                    <a:pt x="144" y="12"/>
                    <a:pt x="144" y="12"/>
                    <a:pt x="144" y="12"/>
                  </a:cubicBezTo>
                  <a:cubicBezTo>
                    <a:pt x="143" y="12"/>
                    <a:pt x="143" y="12"/>
                    <a:pt x="143" y="12"/>
                  </a:cubicBezTo>
                  <a:cubicBezTo>
                    <a:pt x="144" y="11"/>
                    <a:pt x="144" y="11"/>
                    <a:pt x="144" y="11"/>
                  </a:cubicBezTo>
                  <a:cubicBezTo>
                    <a:pt x="143" y="10"/>
                    <a:pt x="143" y="10"/>
                    <a:pt x="143" y="10"/>
                  </a:cubicBezTo>
                  <a:cubicBezTo>
                    <a:pt x="143" y="9"/>
                    <a:pt x="143" y="9"/>
                    <a:pt x="143" y="9"/>
                  </a:cubicBezTo>
                  <a:cubicBezTo>
                    <a:pt x="142" y="9"/>
                    <a:pt x="142" y="9"/>
                    <a:pt x="142" y="9"/>
                  </a:cubicBezTo>
                  <a:cubicBezTo>
                    <a:pt x="142" y="8"/>
                    <a:pt x="142" y="8"/>
                    <a:pt x="142" y="8"/>
                  </a:cubicBezTo>
                  <a:cubicBezTo>
                    <a:pt x="143" y="8"/>
                    <a:pt x="143" y="8"/>
                    <a:pt x="143" y="8"/>
                  </a:cubicBezTo>
                  <a:cubicBezTo>
                    <a:pt x="142" y="7"/>
                    <a:pt x="142" y="7"/>
                    <a:pt x="142" y="7"/>
                  </a:cubicBezTo>
                  <a:cubicBezTo>
                    <a:pt x="142" y="8"/>
                    <a:pt x="142" y="8"/>
                    <a:pt x="142" y="8"/>
                  </a:cubicBezTo>
                  <a:cubicBezTo>
                    <a:pt x="141" y="7"/>
                    <a:pt x="141" y="7"/>
                    <a:pt x="141" y="7"/>
                  </a:cubicBezTo>
                  <a:cubicBezTo>
                    <a:pt x="141" y="5"/>
                    <a:pt x="141" y="5"/>
                    <a:pt x="141" y="5"/>
                  </a:cubicBezTo>
                  <a:cubicBezTo>
                    <a:pt x="141" y="5"/>
                    <a:pt x="141" y="5"/>
                    <a:pt x="141" y="5"/>
                  </a:cubicBezTo>
                  <a:cubicBezTo>
                    <a:pt x="141" y="4"/>
                    <a:pt x="141" y="4"/>
                    <a:pt x="141" y="4"/>
                  </a:cubicBezTo>
                  <a:cubicBezTo>
                    <a:pt x="140" y="3"/>
                    <a:pt x="140" y="3"/>
                    <a:pt x="140" y="3"/>
                  </a:cubicBezTo>
                  <a:cubicBezTo>
                    <a:pt x="140" y="3"/>
                    <a:pt x="140" y="3"/>
                    <a:pt x="140" y="3"/>
                  </a:cubicBezTo>
                  <a:cubicBezTo>
                    <a:pt x="139" y="3"/>
                    <a:pt x="139" y="3"/>
                    <a:pt x="139" y="3"/>
                  </a:cubicBezTo>
                  <a:cubicBezTo>
                    <a:pt x="138" y="4"/>
                    <a:pt x="138" y="4"/>
                    <a:pt x="138" y="4"/>
                  </a:cubicBezTo>
                  <a:cubicBezTo>
                    <a:pt x="138" y="5"/>
                    <a:pt x="138" y="5"/>
                    <a:pt x="138" y="5"/>
                  </a:cubicBezTo>
                  <a:cubicBezTo>
                    <a:pt x="138" y="7"/>
                    <a:pt x="138" y="7"/>
                    <a:pt x="138" y="7"/>
                  </a:cubicBezTo>
                  <a:cubicBezTo>
                    <a:pt x="138" y="7"/>
                    <a:pt x="138" y="7"/>
                    <a:pt x="138" y="7"/>
                  </a:cubicBezTo>
                  <a:cubicBezTo>
                    <a:pt x="138" y="8"/>
                    <a:pt x="138" y="8"/>
                    <a:pt x="138" y="8"/>
                  </a:cubicBezTo>
                  <a:cubicBezTo>
                    <a:pt x="137" y="8"/>
                    <a:pt x="137" y="8"/>
                    <a:pt x="137" y="8"/>
                  </a:cubicBezTo>
                  <a:cubicBezTo>
                    <a:pt x="137" y="9"/>
                    <a:pt x="137" y="9"/>
                    <a:pt x="137" y="9"/>
                  </a:cubicBezTo>
                  <a:cubicBezTo>
                    <a:pt x="136" y="10"/>
                    <a:pt x="136" y="10"/>
                    <a:pt x="136" y="10"/>
                  </a:cubicBezTo>
                  <a:cubicBezTo>
                    <a:pt x="137" y="10"/>
                    <a:pt x="137" y="10"/>
                    <a:pt x="137" y="10"/>
                  </a:cubicBezTo>
                  <a:cubicBezTo>
                    <a:pt x="137" y="11"/>
                    <a:pt x="137" y="11"/>
                    <a:pt x="137" y="11"/>
                  </a:cubicBezTo>
                  <a:cubicBezTo>
                    <a:pt x="137" y="11"/>
                    <a:pt x="137" y="11"/>
                    <a:pt x="137" y="11"/>
                  </a:cubicBezTo>
                  <a:cubicBezTo>
                    <a:pt x="136" y="11"/>
                    <a:pt x="136" y="11"/>
                    <a:pt x="136" y="11"/>
                  </a:cubicBezTo>
                  <a:cubicBezTo>
                    <a:pt x="136" y="12"/>
                    <a:pt x="136" y="12"/>
                    <a:pt x="136" y="12"/>
                  </a:cubicBezTo>
                  <a:cubicBezTo>
                    <a:pt x="135" y="13"/>
                    <a:pt x="135" y="13"/>
                    <a:pt x="135" y="13"/>
                  </a:cubicBezTo>
                  <a:cubicBezTo>
                    <a:pt x="136" y="14"/>
                    <a:pt x="136" y="14"/>
                    <a:pt x="136" y="14"/>
                  </a:cubicBezTo>
                  <a:cubicBezTo>
                    <a:pt x="136" y="14"/>
                    <a:pt x="136" y="14"/>
                    <a:pt x="136" y="14"/>
                  </a:cubicBezTo>
                  <a:cubicBezTo>
                    <a:pt x="136" y="14"/>
                    <a:pt x="136" y="14"/>
                    <a:pt x="136" y="14"/>
                  </a:cubicBezTo>
                  <a:cubicBezTo>
                    <a:pt x="135" y="15"/>
                    <a:pt x="135" y="15"/>
                    <a:pt x="135" y="15"/>
                  </a:cubicBezTo>
                  <a:cubicBezTo>
                    <a:pt x="135" y="17"/>
                    <a:pt x="135" y="17"/>
                    <a:pt x="135" y="17"/>
                  </a:cubicBezTo>
                  <a:cubicBezTo>
                    <a:pt x="135" y="18"/>
                    <a:pt x="135" y="18"/>
                    <a:pt x="135" y="18"/>
                  </a:cubicBezTo>
                  <a:cubicBezTo>
                    <a:pt x="135" y="19"/>
                    <a:pt x="135" y="19"/>
                    <a:pt x="135" y="19"/>
                  </a:cubicBezTo>
                  <a:cubicBezTo>
                    <a:pt x="135" y="20"/>
                    <a:pt x="135" y="20"/>
                    <a:pt x="135" y="20"/>
                  </a:cubicBezTo>
                  <a:cubicBezTo>
                    <a:pt x="135" y="22"/>
                    <a:pt x="135" y="22"/>
                    <a:pt x="135" y="22"/>
                  </a:cubicBezTo>
                  <a:cubicBezTo>
                    <a:pt x="134" y="22"/>
                    <a:pt x="134" y="22"/>
                    <a:pt x="134" y="22"/>
                  </a:cubicBezTo>
                  <a:cubicBezTo>
                    <a:pt x="134" y="23"/>
                    <a:pt x="134" y="23"/>
                    <a:pt x="134" y="23"/>
                  </a:cubicBezTo>
                  <a:cubicBezTo>
                    <a:pt x="133" y="24"/>
                    <a:pt x="133" y="24"/>
                    <a:pt x="133" y="24"/>
                  </a:cubicBezTo>
                  <a:cubicBezTo>
                    <a:pt x="133" y="27"/>
                    <a:pt x="133" y="27"/>
                    <a:pt x="133" y="27"/>
                  </a:cubicBezTo>
                  <a:cubicBezTo>
                    <a:pt x="132" y="28"/>
                    <a:pt x="132" y="28"/>
                    <a:pt x="132" y="28"/>
                  </a:cubicBezTo>
                  <a:cubicBezTo>
                    <a:pt x="133" y="28"/>
                    <a:pt x="133" y="28"/>
                    <a:pt x="133" y="28"/>
                  </a:cubicBezTo>
                  <a:cubicBezTo>
                    <a:pt x="132" y="30"/>
                    <a:pt x="132" y="30"/>
                    <a:pt x="132" y="30"/>
                  </a:cubicBezTo>
                  <a:cubicBezTo>
                    <a:pt x="131" y="30"/>
                    <a:pt x="131" y="30"/>
                    <a:pt x="131" y="30"/>
                  </a:cubicBezTo>
                  <a:cubicBezTo>
                    <a:pt x="131" y="32"/>
                    <a:pt x="131" y="32"/>
                    <a:pt x="131" y="32"/>
                  </a:cubicBezTo>
                  <a:cubicBezTo>
                    <a:pt x="130" y="33"/>
                    <a:pt x="130" y="33"/>
                    <a:pt x="130" y="33"/>
                  </a:cubicBezTo>
                  <a:cubicBezTo>
                    <a:pt x="127" y="34"/>
                    <a:pt x="127" y="34"/>
                    <a:pt x="127" y="34"/>
                  </a:cubicBezTo>
                  <a:cubicBezTo>
                    <a:pt x="126" y="33"/>
                    <a:pt x="126" y="33"/>
                    <a:pt x="126" y="33"/>
                  </a:cubicBezTo>
                  <a:cubicBezTo>
                    <a:pt x="125" y="33"/>
                    <a:pt x="125" y="33"/>
                    <a:pt x="125" y="33"/>
                  </a:cubicBezTo>
                  <a:cubicBezTo>
                    <a:pt x="124" y="32"/>
                    <a:pt x="124" y="32"/>
                    <a:pt x="124" y="32"/>
                  </a:cubicBezTo>
                  <a:cubicBezTo>
                    <a:pt x="123" y="31"/>
                    <a:pt x="123" y="31"/>
                    <a:pt x="123" y="31"/>
                  </a:cubicBezTo>
                  <a:cubicBezTo>
                    <a:pt x="123" y="31"/>
                    <a:pt x="123" y="31"/>
                    <a:pt x="123" y="31"/>
                  </a:cubicBezTo>
                  <a:cubicBezTo>
                    <a:pt x="123" y="31"/>
                    <a:pt x="123" y="31"/>
                    <a:pt x="123" y="31"/>
                  </a:cubicBezTo>
                  <a:cubicBezTo>
                    <a:pt x="122" y="30"/>
                    <a:pt x="122" y="30"/>
                    <a:pt x="122" y="30"/>
                  </a:cubicBezTo>
                  <a:cubicBezTo>
                    <a:pt x="121" y="30"/>
                    <a:pt x="121" y="30"/>
                    <a:pt x="121" y="30"/>
                  </a:cubicBezTo>
                  <a:cubicBezTo>
                    <a:pt x="121" y="29"/>
                    <a:pt x="121" y="29"/>
                    <a:pt x="121" y="29"/>
                  </a:cubicBezTo>
                  <a:cubicBezTo>
                    <a:pt x="119" y="29"/>
                    <a:pt x="119" y="29"/>
                    <a:pt x="119" y="29"/>
                  </a:cubicBezTo>
                  <a:cubicBezTo>
                    <a:pt x="118" y="28"/>
                    <a:pt x="118" y="28"/>
                    <a:pt x="118" y="28"/>
                  </a:cubicBezTo>
                  <a:cubicBezTo>
                    <a:pt x="118" y="28"/>
                    <a:pt x="118" y="28"/>
                    <a:pt x="118" y="28"/>
                  </a:cubicBezTo>
                  <a:cubicBezTo>
                    <a:pt x="117" y="27"/>
                    <a:pt x="117" y="27"/>
                    <a:pt x="117" y="27"/>
                  </a:cubicBezTo>
                  <a:cubicBezTo>
                    <a:pt x="116" y="27"/>
                    <a:pt x="116" y="27"/>
                    <a:pt x="116" y="27"/>
                  </a:cubicBezTo>
                  <a:cubicBezTo>
                    <a:pt x="115" y="26"/>
                    <a:pt x="115" y="26"/>
                    <a:pt x="115" y="26"/>
                  </a:cubicBezTo>
                  <a:cubicBezTo>
                    <a:pt x="114" y="25"/>
                    <a:pt x="114" y="25"/>
                    <a:pt x="114" y="25"/>
                  </a:cubicBezTo>
                  <a:cubicBezTo>
                    <a:pt x="114" y="25"/>
                    <a:pt x="114" y="25"/>
                    <a:pt x="114" y="25"/>
                  </a:cubicBezTo>
                  <a:cubicBezTo>
                    <a:pt x="113" y="25"/>
                    <a:pt x="113" y="25"/>
                    <a:pt x="113" y="25"/>
                  </a:cubicBezTo>
                  <a:cubicBezTo>
                    <a:pt x="112" y="25"/>
                    <a:pt x="112" y="25"/>
                    <a:pt x="112" y="25"/>
                  </a:cubicBezTo>
                  <a:cubicBezTo>
                    <a:pt x="112" y="25"/>
                    <a:pt x="112" y="25"/>
                    <a:pt x="112" y="25"/>
                  </a:cubicBezTo>
                  <a:cubicBezTo>
                    <a:pt x="112" y="25"/>
                    <a:pt x="112" y="25"/>
                    <a:pt x="112" y="25"/>
                  </a:cubicBezTo>
                  <a:cubicBezTo>
                    <a:pt x="111" y="24"/>
                    <a:pt x="111" y="24"/>
                    <a:pt x="111" y="24"/>
                  </a:cubicBezTo>
                  <a:cubicBezTo>
                    <a:pt x="111" y="23"/>
                    <a:pt x="111" y="23"/>
                    <a:pt x="111" y="23"/>
                  </a:cubicBezTo>
                  <a:cubicBezTo>
                    <a:pt x="109" y="22"/>
                    <a:pt x="109" y="22"/>
                    <a:pt x="109" y="22"/>
                  </a:cubicBezTo>
                  <a:cubicBezTo>
                    <a:pt x="109" y="22"/>
                    <a:pt x="109" y="22"/>
                    <a:pt x="109" y="22"/>
                  </a:cubicBezTo>
                  <a:cubicBezTo>
                    <a:pt x="108" y="21"/>
                    <a:pt x="108" y="21"/>
                    <a:pt x="108" y="21"/>
                  </a:cubicBezTo>
                  <a:cubicBezTo>
                    <a:pt x="108" y="20"/>
                    <a:pt x="108" y="20"/>
                    <a:pt x="108" y="20"/>
                  </a:cubicBezTo>
                  <a:cubicBezTo>
                    <a:pt x="108" y="19"/>
                    <a:pt x="108" y="19"/>
                    <a:pt x="108" y="19"/>
                  </a:cubicBezTo>
                  <a:cubicBezTo>
                    <a:pt x="109" y="18"/>
                    <a:pt x="109" y="18"/>
                    <a:pt x="109" y="18"/>
                  </a:cubicBezTo>
                  <a:cubicBezTo>
                    <a:pt x="110" y="17"/>
                    <a:pt x="110" y="17"/>
                    <a:pt x="110" y="17"/>
                  </a:cubicBezTo>
                  <a:cubicBezTo>
                    <a:pt x="110" y="16"/>
                    <a:pt x="110" y="16"/>
                    <a:pt x="110" y="16"/>
                  </a:cubicBezTo>
                  <a:cubicBezTo>
                    <a:pt x="110" y="15"/>
                    <a:pt x="110" y="15"/>
                    <a:pt x="110" y="15"/>
                  </a:cubicBezTo>
                  <a:cubicBezTo>
                    <a:pt x="109" y="16"/>
                    <a:pt x="109" y="16"/>
                    <a:pt x="109" y="16"/>
                  </a:cubicBezTo>
                  <a:cubicBezTo>
                    <a:pt x="109" y="15"/>
                    <a:pt x="109" y="15"/>
                    <a:pt x="109" y="15"/>
                  </a:cubicBezTo>
                  <a:cubicBezTo>
                    <a:pt x="110" y="14"/>
                    <a:pt x="110" y="14"/>
                    <a:pt x="110" y="14"/>
                  </a:cubicBezTo>
                  <a:cubicBezTo>
                    <a:pt x="110" y="13"/>
                    <a:pt x="110" y="13"/>
                    <a:pt x="110" y="13"/>
                  </a:cubicBezTo>
                  <a:cubicBezTo>
                    <a:pt x="110" y="13"/>
                    <a:pt x="110" y="13"/>
                    <a:pt x="110" y="13"/>
                  </a:cubicBezTo>
                  <a:cubicBezTo>
                    <a:pt x="111" y="13"/>
                    <a:pt x="111" y="13"/>
                    <a:pt x="111" y="13"/>
                  </a:cubicBezTo>
                  <a:cubicBezTo>
                    <a:pt x="111" y="13"/>
                    <a:pt x="111" y="13"/>
                    <a:pt x="111" y="13"/>
                  </a:cubicBezTo>
                  <a:cubicBezTo>
                    <a:pt x="112" y="13"/>
                    <a:pt x="112" y="13"/>
                    <a:pt x="112" y="13"/>
                  </a:cubicBezTo>
                  <a:cubicBezTo>
                    <a:pt x="113" y="13"/>
                    <a:pt x="113" y="13"/>
                    <a:pt x="113" y="13"/>
                  </a:cubicBezTo>
                  <a:cubicBezTo>
                    <a:pt x="113" y="12"/>
                    <a:pt x="113" y="12"/>
                    <a:pt x="113" y="12"/>
                  </a:cubicBezTo>
                  <a:cubicBezTo>
                    <a:pt x="112" y="12"/>
                    <a:pt x="112" y="12"/>
                    <a:pt x="112" y="12"/>
                  </a:cubicBezTo>
                  <a:cubicBezTo>
                    <a:pt x="113" y="11"/>
                    <a:pt x="113" y="11"/>
                    <a:pt x="113" y="11"/>
                  </a:cubicBezTo>
                  <a:cubicBezTo>
                    <a:pt x="113" y="11"/>
                    <a:pt x="113" y="11"/>
                    <a:pt x="113" y="11"/>
                  </a:cubicBezTo>
                  <a:cubicBezTo>
                    <a:pt x="114" y="10"/>
                    <a:pt x="114" y="10"/>
                    <a:pt x="114" y="10"/>
                  </a:cubicBezTo>
                  <a:cubicBezTo>
                    <a:pt x="115" y="10"/>
                    <a:pt x="115" y="10"/>
                    <a:pt x="115" y="10"/>
                  </a:cubicBezTo>
                  <a:cubicBezTo>
                    <a:pt x="115" y="9"/>
                    <a:pt x="115" y="9"/>
                    <a:pt x="115" y="9"/>
                  </a:cubicBezTo>
                  <a:cubicBezTo>
                    <a:pt x="115" y="8"/>
                    <a:pt x="115" y="8"/>
                    <a:pt x="115" y="8"/>
                  </a:cubicBezTo>
                  <a:cubicBezTo>
                    <a:pt x="114" y="8"/>
                    <a:pt x="114" y="8"/>
                    <a:pt x="114" y="8"/>
                  </a:cubicBezTo>
                  <a:cubicBezTo>
                    <a:pt x="114" y="9"/>
                    <a:pt x="114" y="9"/>
                    <a:pt x="114" y="9"/>
                  </a:cubicBezTo>
                  <a:cubicBezTo>
                    <a:pt x="113" y="8"/>
                    <a:pt x="113" y="8"/>
                    <a:pt x="113" y="8"/>
                  </a:cubicBezTo>
                  <a:cubicBezTo>
                    <a:pt x="113" y="7"/>
                    <a:pt x="113" y="7"/>
                    <a:pt x="113" y="7"/>
                  </a:cubicBezTo>
                  <a:cubicBezTo>
                    <a:pt x="112" y="7"/>
                    <a:pt x="112" y="7"/>
                    <a:pt x="112" y="7"/>
                  </a:cubicBezTo>
                  <a:cubicBezTo>
                    <a:pt x="111" y="9"/>
                    <a:pt x="111" y="9"/>
                    <a:pt x="111" y="9"/>
                  </a:cubicBezTo>
                  <a:cubicBezTo>
                    <a:pt x="112" y="9"/>
                    <a:pt x="112" y="9"/>
                    <a:pt x="112" y="9"/>
                  </a:cubicBezTo>
                  <a:cubicBezTo>
                    <a:pt x="112" y="9"/>
                    <a:pt x="112" y="9"/>
                    <a:pt x="112" y="9"/>
                  </a:cubicBezTo>
                  <a:cubicBezTo>
                    <a:pt x="111" y="10"/>
                    <a:pt x="111" y="10"/>
                    <a:pt x="111" y="10"/>
                  </a:cubicBezTo>
                  <a:cubicBezTo>
                    <a:pt x="110" y="9"/>
                    <a:pt x="110" y="9"/>
                    <a:pt x="110" y="9"/>
                  </a:cubicBezTo>
                  <a:cubicBezTo>
                    <a:pt x="110" y="9"/>
                    <a:pt x="110" y="9"/>
                    <a:pt x="110" y="9"/>
                  </a:cubicBezTo>
                  <a:cubicBezTo>
                    <a:pt x="110" y="8"/>
                    <a:pt x="110" y="8"/>
                    <a:pt x="110" y="8"/>
                  </a:cubicBezTo>
                  <a:cubicBezTo>
                    <a:pt x="109" y="9"/>
                    <a:pt x="109" y="9"/>
                    <a:pt x="109" y="9"/>
                  </a:cubicBezTo>
                  <a:cubicBezTo>
                    <a:pt x="109" y="9"/>
                    <a:pt x="109" y="9"/>
                    <a:pt x="109" y="9"/>
                  </a:cubicBezTo>
                  <a:cubicBezTo>
                    <a:pt x="109" y="8"/>
                    <a:pt x="109" y="8"/>
                    <a:pt x="109" y="8"/>
                  </a:cubicBezTo>
                  <a:cubicBezTo>
                    <a:pt x="109" y="8"/>
                    <a:pt x="109" y="8"/>
                    <a:pt x="109" y="8"/>
                  </a:cubicBezTo>
                  <a:cubicBezTo>
                    <a:pt x="110" y="8"/>
                    <a:pt x="110" y="8"/>
                    <a:pt x="110" y="8"/>
                  </a:cubicBezTo>
                  <a:cubicBezTo>
                    <a:pt x="109" y="8"/>
                    <a:pt x="109" y="8"/>
                    <a:pt x="109" y="8"/>
                  </a:cubicBezTo>
                  <a:cubicBezTo>
                    <a:pt x="108" y="8"/>
                    <a:pt x="108" y="8"/>
                    <a:pt x="108" y="8"/>
                  </a:cubicBezTo>
                  <a:cubicBezTo>
                    <a:pt x="107" y="9"/>
                    <a:pt x="107" y="9"/>
                    <a:pt x="107" y="9"/>
                  </a:cubicBezTo>
                  <a:cubicBezTo>
                    <a:pt x="107" y="9"/>
                    <a:pt x="107" y="9"/>
                    <a:pt x="107" y="9"/>
                  </a:cubicBezTo>
                  <a:cubicBezTo>
                    <a:pt x="107" y="9"/>
                    <a:pt x="107" y="9"/>
                    <a:pt x="107" y="9"/>
                  </a:cubicBezTo>
                  <a:cubicBezTo>
                    <a:pt x="107" y="9"/>
                    <a:pt x="107" y="9"/>
                    <a:pt x="107" y="9"/>
                  </a:cubicBezTo>
                  <a:cubicBezTo>
                    <a:pt x="106" y="9"/>
                    <a:pt x="106" y="9"/>
                    <a:pt x="106" y="9"/>
                  </a:cubicBezTo>
                  <a:cubicBezTo>
                    <a:pt x="106" y="8"/>
                    <a:pt x="106" y="8"/>
                    <a:pt x="106" y="8"/>
                  </a:cubicBezTo>
                  <a:cubicBezTo>
                    <a:pt x="105" y="7"/>
                    <a:pt x="105" y="7"/>
                    <a:pt x="105" y="7"/>
                  </a:cubicBezTo>
                  <a:cubicBezTo>
                    <a:pt x="105" y="7"/>
                    <a:pt x="105" y="7"/>
                    <a:pt x="105" y="7"/>
                  </a:cubicBezTo>
                  <a:cubicBezTo>
                    <a:pt x="104" y="8"/>
                    <a:pt x="104" y="8"/>
                    <a:pt x="104" y="8"/>
                  </a:cubicBezTo>
                  <a:cubicBezTo>
                    <a:pt x="103" y="8"/>
                    <a:pt x="103" y="8"/>
                    <a:pt x="103" y="8"/>
                  </a:cubicBezTo>
                  <a:cubicBezTo>
                    <a:pt x="102" y="8"/>
                    <a:pt x="102" y="8"/>
                    <a:pt x="102" y="8"/>
                  </a:cubicBezTo>
                  <a:cubicBezTo>
                    <a:pt x="102" y="7"/>
                    <a:pt x="102" y="7"/>
                    <a:pt x="102" y="7"/>
                  </a:cubicBezTo>
                  <a:cubicBezTo>
                    <a:pt x="102" y="7"/>
                    <a:pt x="102" y="7"/>
                    <a:pt x="102" y="7"/>
                  </a:cubicBezTo>
                  <a:cubicBezTo>
                    <a:pt x="101" y="6"/>
                    <a:pt x="101" y="6"/>
                    <a:pt x="101" y="6"/>
                  </a:cubicBezTo>
                  <a:cubicBezTo>
                    <a:pt x="100" y="7"/>
                    <a:pt x="100" y="7"/>
                    <a:pt x="100" y="7"/>
                  </a:cubicBezTo>
                  <a:cubicBezTo>
                    <a:pt x="99" y="7"/>
                    <a:pt x="99" y="7"/>
                    <a:pt x="99" y="7"/>
                  </a:cubicBezTo>
                  <a:cubicBezTo>
                    <a:pt x="98" y="6"/>
                    <a:pt x="98" y="6"/>
                    <a:pt x="98" y="6"/>
                  </a:cubicBezTo>
                  <a:cubicBezTo>
                    <a:pt x="98" y="6"/>
                    <a:pt x="98" y="6"/>
                    <a:pt x="98" y="6"/>
                  </a:cubicBezTo>
                  <a:cubicBezTo>
                    <a:pt x="98" y="5"/>
                    <a:pt x="98" y="5"/>
                    <a:pt x="98" y="5"/>
                  </a:cubicBezTo>
                  <a:cubicBezTo>
                    <a:pt x="97" y="5"/>
                    <a:pt x="97" y="5"/>
                    <a:pt x="97" y="5"/>
                  </a:cubicBezTo>
                  <a:cubicBezTo>
                    <a:pt x="97" y="5"/>
                    <a:pt x="97" y="5"/>
                    <a:pt x="97" y="5"/>
                  </a:cubicBezTo>
                  <a:cubicBezTo>
                    <a:pt x="96" y="6"/>
                    <a:pt x="96" y="6"/>
                    <a:pt x="96" y="6"/>
                  </a:cubicBezTo>
                  <a:cubicBezTo>
                    <a:pt x="96" y="5"/>
                    <a:pt x="96" y="5"/>
                    <a:pt x="96" y="5"/>
                  </a:cubicBezTo>
                  <a:cubicBezTo>
                    <a:pt x="95" y="5"/>
                    <a:pt x="95" y="5"/>
                    <a:pt x="95" y="5"/>
                  </a:cubicBezTo>
                  <a:cubicBezTo>
                    <a:pt x="94" y="4"/>
                    <a:pt x="94" y="4"/>
                    <a:pt x="94" y="4"/>
                  </a:cubicBezTo>
                  <a:cubicBezTo>
                    <a:pt x="93" y="4"/>
                    <a:pt x="93" y="4"/>
                    <a:pt x="93" y="4"/>
                  </a:cubicBezTo>
                  <a:cubicBezTo>
                    <a:pt x="93" y="4"/>
                    <a:pt x="93" y="4"/>
                    <a:pt x="93" y="4"/>
                  </a:cubicBezTo>
                  <a:cubicBezTo>
                    <a:pt x="92" y="4"/>
                    <a:pt x="92" y="4"/>
                    <a:pt x="92" y="4"/>
                  </a:cubicBezTo>
                  <a:cubicBezTo>
                    <a:pt x="93" y="5"/>
                    <a:pt x="93" y="5"/>
                    <a:pt x="93" y="5"/>
                  </a:cubicBezTo>
                  <a:cubicBezTo>
                    <a:pt x="93" y="5"/>
                    <a:pt x="93" y="5"/>
                    <a:pt x="93" y="5"/>
                  </a:cubicBezTo>
                  <a:cubicBezTo>
                    <a:pt x="94" y="5"/>
                    <a:pt x="94" y="5"/>
                    <a:pt x="94" y="5"/>
                  </a:cubicBezTo>
                  <a:cubicBezTo>
                    <a:pt x="94" y="5"/>
                    <a:pt x="94" y="5"/>
                    <a:pt x="94" y="5"/>
                  </a:cubicBezTo>
                  <a:cubicBezTo>
                    <a:pt x="96" y="6"/>
                    <a:pt x="96" y="6"/>
                    <a:pt x="96" y="6"/>
                  </a:cubicBezTo>
                  <a:cubicBezTo>
                    <a:pt x="95" y="7"/>
                    <a:pt x="95" y="7"/>
                    <a:pt x="95" y="7"/>
                  </a:cubicBezTo>
                  <a:cubicBezTo>
                    <a:pt x="96" y="8"/>
                    <a:pt x="96" y="8"/>
                    <a:pt x="96" y="8"/>
                  </a:cubicBezTo>
                  <a:cubicBezTo>
                    <a:pt x="95" y="8"/>
                    <a:pt x="95" y="8"/>
                    <a:pt x="95" y="8"/>
                  </a:cubicBezTo>
                  <a:cubicBezTo>
                    <a:pt x="94" y="9"/>
                    <a:pt x="94" y="9"/>
                    <a:pt x="94" y="9"/>
                  </a:cubicBezTo>
                  <a:cubicBezTo>
                    <a:pt x="94" y="8"/>
                    <a:pt x="94" y="8"/>
                    <a:pt x="94" y="8"/>
                  </a:cubicBezTo>
                  <a:cubicBezTo>
                    <a:pt x="94" y="8"/>
                    <a:pt x="94" y="8"/>
                    <a:pt x="94" y="8"/>
                  </a:cubicBezTo>
                  <a:cubicBezTo>
                    <a:pt x="93" y="9"/>
                    <a:pt x="93" y="9"/>
                    <a:pt x="93" y="9"/>
                  </a:cubicBezTo>
                  <a:cubicBezTo>
                    <a:pt x="90" y="9"/>
                    <a:pt x="90" y="9"/>
                    <a:pt x="90" y="9"/>
                  </a:cubicBezTo>
                  <a:cubicBezTo>
                    <a:pt x="89" y="8"/>
                    <a:pt x="89" y="8"/>
                    <a:pt x="89" y="8"/>
                  </a:cubicBezTo>
                  <a:cubicBezTo>
                    <a:pt x="89" y="8"/>
                    <a:pt x="89" y="8"/>
                    <a:pt x="89" y="8"/>
                  </a:cubicBezTo>
                  <a:cubicBezTo>
                    <a:pt x="88" y="9"/>
                    <a:pt x="88" y="9"/>
                    <a:pt x="88" y="9"/>
                  </a:cubicBezTo>
                  <a:cubicBezTo>
                    <a:pt x="88" y="9"/>
                    <a:pt x="88" y="9"/>
                    <a:pt x="88" y="9"/>
                  </a:cubicBezTo>
                  <a:cubicBezTo>
                    <a:pt x="87" y="9"/>
                    <a:pt x="87" y="9"/>
                    <a:pt x="87" y="9"/>
                  </a:cubicBezTo>
                  <a:cubicBezTo>
                    <a:pt x="88" y="10"/>
                    <a:pt x="88" y="10"/>
                    <a:pt x="88" y="10"/>
                  </a:cubicBezTo>
                  <a:cubicBezTo>
                    <a:pt x="87" y="10"/>
                    <a:pt x="87" y="10"/>
                    <a:pt x="87" y="10"/>
                  </a:cubicBezTo>
                  <a:cubicBezTo>
                    <a:pt x="86" y="10"/>
                    <a:pt x="86" y="10"/>
                    <a:pt x="86" y="10"/>
                  </a:cubicBezTo>
                  <a:cubicBezTo>
                    <a:pt x="86" y="10"/>
                    <a:pt x="86" y="10"/>
                    <a:pt x="86" y="10"/>
                  </a:cubicBezTo>
                  <a:cubicBezTo>
                    <a:pt x="86" y="11"/>
                    <a:pt x="86" y="11"/>
                    <a:pt x="86" y="11"/>
                  </a:cubicBezTo>
                  <a:cubicBezTo>
                    <a:pt x="86" y="11"/>
                    <a:pt x="86" y="11"/>
                    <a:pt x="86" y="11"/>
                  </a:cubicBezTo>
                  <a:cubicBezTo>
                    <a:pt x="85" y="11"/>
                    <a:pt x="85" y="11"/>
                    <a:pt x="85" y="11"/>
                  </a:cubicBezTo>
                  <a:cubicBezTo>
                    <a:pt x="85" y="11"/>
                    <a:pt x="85" y="11"/>
                    <a:pt x="85" y="11"/>
                  </a:cubicBezTo>
                  <a:cubicBezTo>
                    <a:pt x="85" y="12"/>
                    <a:pt x="85" y="12"/>
                    <a:pt x="85" y="12"/>
                  </a:cubicBezTo>
                  <a:cubicBezTo>
                    <a:pt x="85" y="12"/>
                    <a:pt x="85" y="12"/>
                    <a:pt x="85" y="12"/>
                  </a:cubicBezTo>
                  <a:cubicBezTo>
                    <a:pt x="84" y="12"/>
                    <a:pt x="84" y="12"/>
                    <a:pt x="84" y="12"/>
                  </a:cubicBezTo>
                  <a:cubicBezTo>
                    <a:pt x="84" y="13"/>
                    <a:pt x="84" y="13"/>
                    <a:pt x="84" y="13"/>
                  </a:cubicBezTo>
                  <a:cubicBezTo>
                    <a:pt x="85" y="13"/>
                    <a:pt x="85" y="13"/>
                    <a:pt x="85" y="13"/>
                  </a:cubicBezTo>
                  <a:cubicBezTo>
                    <a:pt x="85" y="14"/>
                    <a:pt x="85" y="14"/>
                    <a:pt x="85" y="14"/>
                  </a:cubicBezTo>
                  <a:cubicBezTo>
                    <a:pt x="84" y="13"/>
                    <a:pt x="84" y="13"/>
                    <a:pt x="84" y="13"/>
                  </a:cubicBezTo>
                  <a:cubicBezTo>
                    <a:pt x="83" y="14"/>
                    <a:pt x="83" y="14"/>
                    <a:pt x="83" y="14"/>
                  </a:cubicBezTo>
                  <a:cubicBezTo>
                    <a:pt x="83" y="14"/>
                    <a:pt x="83" y="14"/>
                    <a:pt x="83" y="14"/>
                  </a:cubicBezTo>
                  <a:cubicBezTo>
                    <a:pt x="82" y="15"/>
                    <a:pt x="82" y="15"/>
                    <a:pt x="82" y="15"/>
                  </a:cubicBezTo>
                  <a:cubicBezTo>
                    <a:pt x="81" y="16"/>
                    <a:pt x="81" y="16"/>
                    <a:pt x="81" y="16"/>
                  </a:cubicBezTo>
                  <a:cubicBezTo>
                    <a:pt x="81" y="16"/>
                    <a:pt x="81" y="16"/>
                    <a:pt x="81" y="16"/>
                  </a:cubicBezTo>
                  <a:cubicBezTo>
                    <a:pt x="80" y="18"/>
                    <a:pt x="80" y="18"/>
                    <a:pt x="80" y="18"/>
                  </a:cubicBezTo>
                  <a:cubicBezTo>
                    <a:pt x="80" y="18"/>
                    <a:pt x="80" y="18"/>
                    <a:pt x="80" y="18"/>
                  </a:cubicBezTo>
                  <a:cubicBezTo>
                    <a:pt x="80" y="18"/>
                    <a:pt x="80" y="18"/>
                    <a:pt x="80" y="18"/>
                  </a:cubicBezTo>
                  <a:cubicBezTo>
                    <a:pt x="82" y="19"/>
                    <a:pt x="82" y="19"/>
                    <a:pt x="82" y="19"/>
                  </a:cubicBezTo>
                  <a:cubicBezTo>
                    <a:pt x="81" y="19"/>
                    <a:pt x="81" y="19"/>
                    <a:pt x="81" y="19"/>
                  </a:cubicBezTo>
                  <a:cubicBezTo>
                    <a:pt x="81" y="19"/>
                    <a:pt x="81" y="19"/>
                    <a:pt x="81" y="19"/>
                  </a:cubicBezTo>
                  <a:cubicBezTo>
                    <a:pt x="83" y="20"/>
                    <a:pt x="83" y="20"/>
                    <a:pt x="83" y="20"/>
                  </a:cubicBezTo>
                  <a:cubicBezTo>
                    <a:pt x="82" y="20"/>
                    <a:pt x="82" y="20"/>
                    <a:pt x="82" y="20"/>
                  </a:cubicBezTo>
                  <a:cubicBezTo>
                    <a:pt x="81" y="20"/>
                    <a:pt x="81" y="20"/>
                    <a:pt x="81" y="20"/>
                  </a:cubicBezTo>
                  <a:cubicBezTo>
                    <a:pt x="80" y="20"/>
                    <a:pt x="80" y="20"/>
                    <a:pt x="80" y="20"/>
                  </a:cubicBezTo>
                  <a:cubicBezTo>
                    <a:pt x="80" y="20"/>
                    <a:pt x="80" y="20"/>
                    <a:pt x="80" y="20"/>
                  </a:cubicBezTo>
                  <a:cubicBezTo>
                    <a:pt x="81" y="21"/>
                    <a:pt x="81" y="21"/>
                    <a:pt x="81" y="21"/>
                  </a:cubicBezTo>
                  <a:cubicBezTo>
                    <a:pt x="81" y="22"/>
                    <a:pt x="81" y="22"/>
                    <a:pt x="81" y="22"/>
                  </a:cubicBezTo>
                  <a:cubicBezTo>
                    <a:pt x="82" y="22"/>
                    <a:pt x="82" y="22"/>
                    <a:pt x="82" y="22"/>
                  </a:cubicBezTo>
                  <a:cubicBezTo>
                    <a:pt x="81" y="22"/>
                    <a:pt x="81" y="22"/>
                    <a:pt x="81" y="22"/>
                  </a:cubicBezTo>
                  <a:cubicBezTo>
                    <a:pt x="80" y="20"/>
                    <a:pt x="80" y="20"/>
                    <a:pt x="80" y="20"/>
                  </a:cubicBezTo>
                  <a:cubicBezTo>
                    <a:pt x="79" y="20"/>
                    <a:pt x="79" y="20"/>
                    <a:pt x="79" y="20"/>
                  </a:cubicBezTo>
                  <a:cubicBezTo>
                    <a:pt x="79" y="21"/>
                    <a:pt x="79" y="21"/>
                    <a:pt x="79" y="21"/>
                  </a:cubicBezTo>
                  <a:cubicBezTo>
                    <a:pt x="79" y="21"/>
                    <a:pt x="79" y="21"/>
                    <a:pt x="79" y="21"/>
                  </a:cubicBezTo>
                  <a:cubicBezTo>
                    <a:pt x="79" y="21"/>
                    <a:pt x="79" y="21"/>
                    <a:pt x="79" y="21"/>
                  </a:cubicBezTo>
                  <a:cubicBezTo>
                    <a:pt x="77" y="20"/>
                    <a:pt x="77" y="20"/>
                    <a:pt x="77" y="20"/>
                  </a:cubicBezTo>
                  <a:cubicBezTo>
                    <a:pt x="75" y="20"/>
                    <a:pt x="75" y="20"/>
                    <a:pt x="75" y="20"/>
                  </a:cubicBezTo>
                  <a:cubicBezTo>
                    <a:pt x="76" y="20"/>
                    <a:pt x="76" y="20"/>
                    <a:pt x="76" y="20"/>
                  </a:cubicBezTo>
                  <a:cubicBezTo>
                    <a:pt x="75" y="21"/>
                    <a:pt x="75" y="21"/>
                    <a:pt x="75" y="21"/>
                  </a:cubicBezTo>
                  <a:cubicBezTo>
                    <a:pt x="75" y="20"/>
                    <a:pt x="75" y="20"/>
                    <a:pt x="75" y="20"/>
                  </a:cubicBezTo>
                  <a:cubicBezTo>
                    <a:pt x="75" y="20"/>
                    <a:pt x="75" y="20"/>
                    <a:pt x="75" y="20"/>
                  </a:cubicBezTo>
                  <a:cubicBezTo>
                    <a:pt x="74" y="21"/>
                    <a:pt x="74" y="21"/>
                    <a:pt x="74" y="21"/>
                  </a:cubicBezTo>
                  <a:cubicBezTo>
                    <a:pt x="75" y="22"/>
                    <a:pt x="75" y="22"/>
                    <a:pt x="75" y="22"/>
                  </a:cubicBezTo>
                  <a:cubicBezTo>
                    <a:pt x="75" y="22"/>
                    <a:pt x="75" y="22"/>
                    <a:pt x="75" y="22"/>
                  </a:cubicBezTo>
                  <a:cubicBezTo>
                    <a:pt x="75" y="22"/>
                    <a:pt x="75" y="22"/>
                    <a:pt x="75" y="22"/>
                  </a:cubicBezTo>
                  <a:cubicBezTo>
                    <a:pt x="74" y="22"/>
                    <a:pt x="74" y="22"/>
                    <a:pt x="74" y="22"/>
                  </a:cubicBezTo>
                  <a:cubicBezTo>
                    <a:pt x="74" y="22"/>
                    <a:pt x="74" y="22"/>
                    <a:pt x="74" y="22"/>
                  </a:cubicBezTo>
                  <a:cubicBezTo>
                    <a:pt x="73" y="23"/>
                    <a:pt x="73" y="23"/>
                    <a:pt x="73" y="23"/>
                  </a:cubicBezTo>
                  <a:cubicBezTo>
                    <a:pt x="72" y="23"/>
                    <a:pt x="72" y="23"/>
                    <a:pt x="72" y="23"/>
                  </a:cubicBezTo>
                  <a:cubicBezTo>
                    <a:pt x="73" y="23"/>
                    <a:pt x="73" y="23"/>
                    <a:pt x="73" y="23"/>
                  </a:cubicBezTo>
                  <a:cubicBezTo>
                    <a:pt x="74" y="22"/>
                    <a:pt x="74" y="22"/>
                    <a:pt x="74" y="22"/>
                  </a:cubicBezTo>
                  <a:cubicBezTo>
                    <a:pt x="74" y="20"/>
                    <a:pt x="74" y="20"/>
                    <a:pt x="74" y="20"/>
                  </a:cubicBezTo>
                  <a:cubicBezTo>
                    <a:pt x="74" y="20"/>
                    <a:pt x="74" y="20"/>
                    <a:pt x="74" y="20"/>
                  </a:cubicBezTo>
                  <a:cubicBezTo>
                    <a:pt x="74" y="19"/>
                    <a:pt x="74" y="19"/>
                    <a:pt x="74" y="19"/>
                  </a:cubicBezTo>
                  <a:cubicBezTo>
                    <a:pt x="73" y="19"/>
                    <a:pt x="73" y="19"/>
                    <a:pt x="73" y="19"/>
                  </a:cubicBezTo>
                  <a:cubicBezTo>
                    <a:pt x="72" y="17"/>
                    <a:pt x="72" y="17"/>
                    <a:pt x="72" y="17"/>
                  </a:cubicBezTo>
                  <a:cubicBezTo>
                    <a:pt x="71" y="16"/>
                    <a:pt x="71" y="16"/>
                    <a:pt x="71" y="16"/>
                  </a:cubicBezTo>
                  <a:cubicBezTo>
                    <a:pt x="70" y="16"/>
                    <a:pt x="70" y="16"/>
                    <a:pt x="70" y="16"/>
                  </a:cubicBezTo>
                  <a:cubicBezTo>
                    <a:pt x="69" y="15"/>
                    <a:pt x="69" y="15"/>
                    <a:pt x="69" y="15"/>
                  </a:cubicBezTo>
                  <a:cubicBezTo>
                    <a:pt x="69" y="16"/>
                    <a:pt x="69" y="16"/>
                    <a:pt x="69" y="16"/>
                  </a:cubicBezTo>
                  <a:cubicBezTo>
                    <a:pt x="69" y="16"/>
                    <a:pt x="69" y="16"/>
                    <a:pt x="69" y="16"/>
                  </a:cubicBezTo>
                  <a:cubicBezTo>
                    <a:pt x="68" y="16"/>
                    <a:pt x="68" y="16"/>
                    <a:pt x="68" y="16"/>
                  </a:cubicBezTo>
                  <a:cubicBezTo>
                    <a:pt x="68" y="17"/>
                    <a:pt x="68" y="17"/>
                    <a:pt x="68" y="17"/>
                  </a:cubicBezTo>
                  <a:cubicBezTo>
                    <a:pt x="67" y="17"/>
                    <a:pt x="67" y="17"/>
                    <a:pt x="67" y="17"/>
                  </a:cubicBezTo>
                  <a:cubicBezTo>
                    <a:pt x="67" y="16"/>
                    <a:pt x="67" y="16"/>
                    <a:pt x="67" y="16"/>
                  </a:cubicBezTo>
                  <a:cubicBezTo>
                    <a:pt x="67" y="17"/>
                    <a:pt x="67" y="17"/>
                    <a:pt x="67" y="17"/>
                  </a:cubicBezTo>
                  <a:cubicBezTo>
                    <a:pt x="66" y="17"/>
                    <a:pt x="66" y="17"/>
                    <a:pt x="66" y="17"/>
                  </a:cubicBezTo>
                  <a:cubicBezTo>
                    <a:pt x="66" y="16"/>
                    <a:pt x="66" y="16"/>
                    <a:pt x="66" y="16"/>
                  </a:cubicBezTo>
                  <a:cubicBezTo>
                    <a:pt x="65" y="16"/>
                    <a:pt x="65" y="16"/>
                    <a:pt x="65" y="16"/>
                  </a:cubicBezTo>
                  <a:cubicBezTo>
                    <a:pt x="65" y="17"/>
                    <a:pt x="65" y="17"/>
                    <a:pt x="65" y="17"/>
                  </a:cubicBezTo>
                  <a:cubicBezTo>
                    <a:pt x="66" y="17"/>
                    <a:pt x="66" y="17"/>
                    <a:pt x="66" y="17"/>
                  </a:cubicBezTo>
                  <a:cubicBezTo>
                    <a:pt x="65" y="17"/>
                    <a:pt x="65" y="17"/>
                    <a:pt x="65" y="17"/>
                  </a:cubicBezTo>
                  <a:cubicBezTo>
                    <a:pt x="65" y="18"/>
                    <a:pt x="65" y="18"/>
                    <a:pt x="65" y="18"/>
                  </a:cubicBezTo>
                  <a:cubicBezTo>
                    <a:pt x="65" y="19"/>
                    <a:pt x="65" y="19"/>
                    <a:pt x="65" y="19"/>
                  </a:cubicBezTo>
                  <a:cubicBezTo>
                    <a:pt x="64" y="19"/>
                    <a:pt x="64" y="19"/>
                    <a:pt x="64" y="19"/>
                  </a:cubicBezTo>
                  <a:cubicBezTo>
                    <a:pt x="64" y="19"/>
                    <a:pt x="64" y="19"/>
                    <a:pt x="64" y="19"/>
                  </a:cubicBezTo>
                  <a:cubicBezTo>
                    <a:pt x="63" y="19"/>
                    <a:pt x="63" y="19"/>
                    <a:pt x="63" y="19"/>
                  </a:cubicBezTo>
                  <a:cubicBezTo>
                    <a:pt x="63" y="18"/>
                    <a:pt x="63" y="18"/>
                    <a:pt x="63" y="18"/>
                  </a:cubicBezTo>
                  <a:cubicBezTo>
                    <a:pt x="64" y="18"/>
                    <a:pt x="64" y="18"/>
                    <a:pt x="64" y="18"/>
                  </a:cubicBezTo>
                  <a:cubicBezTo>
                    <a:pt x="63" y="18"/>
                    <a:pt x="63" y="18"/>
                    <a:pt x="63" y="18"/>
                  </a:cubicBezTo>
                  <a:cubicBezTo>
                    <a:pt x="63" y="18"/>
                    <a:pt x="63" y="18"/>
                    <a:pt x="63" y="18"/>
                  </a:cubicBezTo>
                  <a:cubicBezTo>
                    <a:pt x="62" y="19"/>
                    <a:pt x="62" y="19"/>
                    <a:pt x="62" y="19"/>
                  </a:cubicBezTo>
                  <a:cubicBezTo>
                    <a:pt x="61" y="19"/>
                    <a:pt x="61" y="19"/>
                    <a:pt x="61" y="19"/>
                  </a:cubicBezTo>
                  <a:cubicBezTo>
                    <a:pt x="61" y="20"/>
                    <a:pt x="61" y="20"/>
                    <a:pt x="61" y="20"/>
                  </a:cubicBezTo>
                  <a:cubicBezTo>
                    <a:pt x="62" y="20"/>
                    <a:pt x="62" y="20"/>
                    <a:pt x="62" y="20"/>
                  </a:cubicBezTo>
                  <a:cubicBezTo>
                    <a:pt x="61" y="21"/>
                    <a:pt x="61" y="21"/>
                    <a:pt x="61" y="21"/>
                  </a:cubicBezTo>
                  <a:cubicBezTo>
                    <a:pt x="60" y="21"/>
                    <a:pt x="60" y="21"/>
                    <a:pt x="60" y="21"/>
                  </a:cubicBezTo>
                  <a:cubicBezTo>
                    <a:pt x="59" y="21"/>
                    <a:pt x="59" y="21"/>
                    <a:pt x="59" y="21"/>
                  </a:cubicBezTo>
                  <a:cubicBezTo>
                    <a:pt x="60" y="22"/>
                    <a:pt x="60" y="22"/>
                    <a:pt x="60" y="22"/>
                  </a:cubicBezTo>
                  <a:cubicBezTo>
                    <a:pt x="61" y="22"/>
                    <a:pt x="61" y="22"/>
                    <a:pt x="61" y="22"/>
                  </a:cubicBezTo>
                  <a:cubicBezTo>
                    <a:pt x="60" y="23"/>
                    <a:pt x="60" y="23"/>
                    <a:pt x="60" y="23"/>
                  </a:cubicBezTo>
                  <a:cubicBezTo>
                    <a:pt x="60" y="23"/>
                    <a:pt x="60" y="23"/>
                    <a:pt x="60" y="23"/>
                  </a:cubicBezTo>
                  <a:cubicBezTo>
                    <a:pt x="59" y="22"/>
                    <a:pt x="59" y="22"/>
                    <a:pt x="59" y="22"/>
                  </a:cubicBezTo>
                  <a:cubicBezTo>
                    <a:pt x="58" y="23"/>
                    <a:pt x="58" y="23"/>
                    <a:pt x="58" y="23"/>
                  </a:cubicBezTo>
                  <a:cubicBezTo>
                    <a:pt x="57" y="23"/>
                    <a:pt x="57" y="23"/>
                    <a:pt x="57" y="23"/>
                  </a:cubicBezTo>
                  <a:cubicBezTo>
                    <a:pt x="58" y="23"/>
                    <a:pt x="58" y="23"/>
                    <a:pt x="58" y="23"/>
                  </a:cubicBezTo>
                  <a:cubicBezTo>
                    <a:pt x="58" y="24"/>
                    <a:pt x="58" y="24"/>
                    <a:pt x="58" y="24"/>
                  </a:cubicBezTo>
                  <a:cubicBezTo>
                    <a:pt x="58" y="24"/>
                    <a:pt x="58" y="24"/>
                    <a:pt x="58" y="24"/>
                  </a:cubicBezTo>
                  <a:cubicBezTo>
                    <a:pt x="58" y="24"/>
                    <a:pt x="58" y="24"/>
                    <a:pt x="58" y="24"/>
                  </a:cubicBezTo>
                  <a:cubicBezTo>
                    <a:pt x="58" y="25"/>
                    <a:pt x="58" y="25"/>
                    <a:pt x="58" y="25"/>
                  </a:cubicBezTo>
                  <a:cubicBezTo>
                    <a:pt x="58" y="26"/>
                    <a:pt x="58" y="26"/>
                    <a:pt x="58" y="26"/>
                  </a:cubicBezTo>
                  <a:cubicBezTo>
                    <a:pt x="57" y="26"/>
                    <a:pt x="57" y="26"/>
                    <a:pt x="57" y="26"/>
                  </a:cubicBezTo>
                  <a:cubicBezTo>
                    <a:pt x="57" y="27"/>
                    <a:pt x="57" y="27"/>
                    <a:pt x="57" y="27"/>
                  </a:cubicBezTo>
                  <a:cubicBezTo>
                    <a:pt x="58" y="27"/>
                    <a:pt x="58" y="27"/>
                    <a:pt x="58" y="27"/>
                  </a:cubicBezTo>
                  <a:cubicBezTo>
                    <a:pt x="57" y="27"/>
                    <a:pt x="57" y="27"/>
                    <a:pt x="57" y="27"/>
                  </a:cubicBezTo>
                  <a:cubicBezTo>
                    <a:pt x="57" y="28"/>
                    <a:pt x="57" y="28"/>
                    <a:pt x="57" y="28"/>
                  </a:cubicBezTo>
                  <a:cubicBezTo>
                    <a:pt x="56" y="27"/>
                    <a:pt x="56" y="27"/>
                    <a:pt x="56" y="27"/>
                  </a:cubicBezTo>
                  <a:cubicBezTo>
                    <a:pt x="56" y="27"/>
                    <a:pt x="56" y="27"/>
                    <a:pt x="56" y="27"/>
                  </a:cubicBezTo>
                  <a:cubicBezTo>
                    <a:pt x="55" y="26"/>
                    <a:pt x="55" y="26"/>
                    <a:pt x="55" y="26"/>
                  </a:cubicBezTo>
                  <a:cubicBezTo>
                    <a:pt x="55" y="27"/>
                    <a:pt x="55" y="27"/>
                    <a:pt x="55" y="27"/>
                  </a:cubicBezTo>
                  <a:cubicBezTo>
                    <a:pt x="54" y="26"/>
                    <a:pt x="54" y="26"/>
                    <a:pt x="54" y="26"/>
                  </a:cubicBezTo>
                  <a:cubicBezTo>
                    <a:pt x="53" y="26"/>
                    <a:pt x="53" y="26"/>
                    <a:pt x="53" y="26"/>
                  </a:cubicBezTo>
                  <a:cubicBezTo>
                    <a:pt x="53" y="26"/>
                    <a:pt x="53" y="26"/>
                    <a:pt x="53" y="26"/>
                  </a:cubicBezTo>
                  <a:cubicBezTo>
                    <a:pt x="54" y="27"/>
                    <a:pt x="54" y="27"/>
                    <a:pt x="54" y="27"/>
                  </a:cubicBezTo>
                  <a:cubicBezTo>
                    <a:pt x="54" y="27"/>
                    <a:pt x="54" y="27"/>
                    <a:pt x="54" y="27"/>
                  </a:cubicBezTo>
                  <a:cubicBezTo>
                    <a:pt x="53" y="28"/>
                    <a:pt x="53" y="28"/>
                    <a:pt x="53" y="28"/>
                  </a:cubicBezTo>
                  <a:cubicBezTo>
                    <a:pt x="54" y="29"/>
                    <a:pt x="54" y="29"/>
                    <a:pt x="54" y="29"/>
                  </a:cubicBezTo>
                  <a:cubicBezTo>
                    <a:pt x="55" y="29"/>
                    <a:pt x="55" y="29"/>
                    <a:pt x="55" y="29"/>
                  </a:cubicBezTo>
                  <a:cubicBezTo>
                    <a:pt x="54" y="29"/>
                    <a:pt x="54" y="29"/>
                    <a:pt x="54" y="29"/>
                  </a:cubicBezTo>
                  <a:cubicBezTo>
                    <a:pt x="54" y="30"/>
                    <a:pt x="54" y="30"/>
                    <a:pt x="54" y="30"/>
                  </a:cubicBezTo>
                  <a:cubicBezTo>
                    <a:pt x="54" y="30"/>
                    <a:pt x="54" y="30"/>
                    <a:pt x="54" y="30"/>
                  </a:cubicBezTo>
                  <a:cubicBezTo>
                    <a:pt x="54" y="30"/>
                    <a:pt x="54" y="30"/>
                    <a:pt x="54" y="30"/>
                  </a:cubicBezTo>
                  <a:cubicBezTo>
                    <a:pt x="54" y="31"/>
                    <a:pt x="54" y="31"/>
                    <a:pt x="54" y="31"/>
                  </a:cubicBezTo>
                  <a:cubicBezTo>
                    <a:pt x="53" y="32"/>
                    <a:pt x="53" y="32"/>
                    <a:pt x="53" y="32"/>
                  </a:cubicBezTo>
                  <a:cubicBezTo>
                    <a:pt x="53" y="33"/>
                    <a:pt x="53" y="33"/>
                    <a:pt x="53" y="33"/>
                  </a:cubicBezTo>
                  <a:cubicBezTo>
                    <a:pt x="52" y="30"/>
                    <a:pt x="52" y="30"/>
                    <a:pt x="52" y="30"/>
                  </a:cubicBezTo>
                  <a:cubicBezTo>
                    <a:pt x="51" y="28"/>
                    <a:pt x="51" y="28"/>
                    <a:pt x="51" y="28"/>
                  </a:cubicBezTo>
                  <a:cubicBezTo>
                    <a:pt x="50" y="28"/>
                    <a:pt x="50" y="28"/>
                    <a:pt x="50" y="28"/>
                  </a:cubicBezTo>
                  <a:cubicBezTo>
                    <a:pt x="51" y="27"/>
                    <a:pt x="51" y="27"/>
                    <a:pt x="51" y="27"/>
                  </a:cubicBezTo>
                  <a:cubicBezTo>
                    <a:pt x="50" y="27"/>
                    <a:pt x="50" y="27"/>
                    <a:pt x="50" y="27"/>
                  </a:cubicBezTo>
                  <a:cubicBezTo>
                    <a:pt x="49" y="28"/>
                    <a:pt x="49" y="28"/>
                    <a:pt x="49" y="28"/>
                  </a:cubicBezTo>
                  <a:cubicBezTo>
                    <a:pt x="49" y="29"/>
                    <a:pt x="49" y="29"/>
                    <a:pt x="49" y="29"/>
                  </a:cubicBezTo>
                  <a:cubicBezTo>
                    <a:pt x="48" y="29"/>
                    <a:pt x="48" y="29"/>
                    <a:pt x="48" y="29"/>
                  </a:cubicBezTo>
                  <a:cubicBezTo>
                    <a:pt x="48" y="29"/>
                    <a:pt x="48" y="29"/>
                    <a:pt x="48" y="29"/>
                  </a:cubicBezTo>
                  <a:cubicBezTo>
                    <a:pt x="47" y="29"/>
                    <a:pt x="47" y="29"/>
                    <a:pt x="47" y="29"/>
                  </a:cubicBezTo>
                  <a:cubicBezTo>
                    <a:pt x="47" y="30"/>
                    <a:pt x="47" y="30"/>
                    <a:pt x="47" y="30"/>
                  </a:cubicBezTo>
                  <a:cubicBezTo>
                    <a:pt x="46" y="30"/>
                    <a:pt x="46" y="30"/>
                    <a:pt x="46" y="30"/>
                  </a:cubicBezTo>
                  <a:cubicBezTo>
                    <a:pt x="46" y="31"/>
                    <a:pt x="46" y="31"/>
                    <a:pt x="46" y="31"/>
                  </a:cubicBezTo>
                  <a:cubicBezTo>
                    <a:pt x="46" y="34"/>
                    <a:pt x="46" y="34"/>
                    <a:pt x="46" y="34"/>
                  </a:cubicBezTo>
                  <a:cubicBezTo>
                    <a:pt x="47" y="34"/>
                    <a:pt x="47" y="34"/>
                    <a:pt x="47" y="34"/>
                  </a:cubicBezTo>
                  <a:cubicBezTo>
                    <a:pt x="47" y="35"/>
                    <a:pt x="47" y="35"/>
                    <a:pt x="47" y="35"/>
                  </a:cubicBezTo>
                  <a:cubicBezTo>
                    <a:pt x="46" y="35"/>
                    <a:pt x="46" y="35"/>
                    <a:pt x="46" y="35"/>
                  </a:cubicBezTo>
                  <a:cubicBezTo>
                    <a:pt x="46" y="36"/>
                    <a:pt x="46" y="36"/>
                    <a:pt x="46" y="36"/>
                  </a:cubicBezTo>
                  <a:cubicBezTo>
                    <a:pt x="44" y="36"/>
                    <a:pt x="44" y="36"/>
                    <a:pt x="44" y="36"/>
                  </a:cubicBezTo>
                  <a:cubicBezTo>
                    <a:pt x="44" y="36"/>
                    <a:pt x="44" y="36"/>
                    <a:pt x="44" y="36"/>
                  </a:cubicBezTo>
                  <a:cubicBezTo>
                    <a:pt x="43" y="37"/>
                    <a:pt x="43" y="37"/>
                    <a:pt x="43" y="37"/>
                  </a:cubicBezTo>
                  <a:cubicBezTo>
                    <a:pt x="43" y="38"/>
                    <a:pt x="43" y="38"/>
                    <a:pt x="43" y="38"/>
                  </a:cubicBezTo>
                  <a:cubicBezTo>
                    <a:pt x="43" y="39"/>
                    <a:pt x="43" y="39"/>
                    <a:pt x="43" y="39"/>
                  </a:cubicBezTo>
                  <a:cubicBezTo>
                    <a:pt x="41" y="40"/>
                    <a:pt x="41" y="40"/>
                    <a:pt x="41" y="40"/>
                  </a:cubicBezTo>
                  <a:cubicBezTo>
                    <a:pt x="39" y="42"/>
                    <a:pt x="39" y="42"/>
                    <a:pt x="39" y="42"/>
                  </a:cubicBezTo>
                  <a:cubicBezTo>
                    <a:pt x="37" y="42"/>
                    <a:pt x="37" y="42"/>
                    <a:pt x="37" y="42"/>
                  </a:cubicBezTo>
                  <a:cubicBezTo>
                    <a:pt x="36" y="42"/>
                    <a:pt x="36" y="42"/>
                    <a:pt x="36" y="42"/>
                  </a:cubicBezTo>
                  <a:cubicBezTo>
                    <a:pt x="34" y="42"/>
                    <a:pt x="34" y="42"/>
                    <a:pt x="34" y="42"/>
                  </a:cubicBezTo>
                  <a:cubicBezTo>
                    <a:pt x="33" y="43"/>
                    <a:pt x="33" y="43"/>
                    <a:pt x="33" y="43"/>
                  </a:cubicBezTo>
                  <a:cubicBezTo>
                    <a:pt x="32" y="42"/>
                    <a:pt x="32" y="42"/>
                    <a:pt x="32" y="42"/>
                  </a:cubicBezTo>
                  <a:cubicBezTo>
                    <a:pt x="31" y="43"/>
                    <a:pt x="31" y="43"/>
                    <a:pt x="31" y="43"/>
                  </a:cubicBezTo>
                  <a:cubicBezTo>
                    <a:pt x="31" y="44"/>
                    <a:pt x="31" y="44"/>
                    <a:pt x="31" y="44"/>
                  </a:cubicBezTo>
                  <a:cubicBezTo>
                    <a:pt x="30" y="44"/>
                    <a:pt x="30" y="44"/>
                    <a:pt x="30" y="44"/>
                  </a:cubicBezTo>
                  <a:cubicBezTo>
                    <a:pt x="27" y="44"/>
                    <a:pt x="27" y="44"/>
                    <a:pt x="27" y="44"/>
                  </a:cubicBezTo>
                  <a:cubicBezTo>
                    <a:pt x="26" y="44"/>
                    <a:pt x="26" y="44"/>
                    <a:pt x="26" y="44"/>
                  </a:cubicBezTo>
                  <a:cubicBezTo>
                    <a:pt x="26" y="45"/>
                    <a:pt x="26" y="45"/>
                    <a:pt x="26" y="45"/>
                  </a:cubicBezTo>
                  <a:cubicBezTo>
                    <a:pt x="24" y="46"/>
                    <a:pt x="24" y="46"/>
                    <a:pt x="24" y="46"/>
                  </a:cubicBezTo>
                  <a:cubicBezTo>
                    <a:pt x="23" y="46"/>
                    <a:pt x="23" y="46"/>
                    <a:pt x="23" y="46"/>
                  </a:cubicBezTo>
                  <a:cubicBezTo>
                    <a:pt x="22" y="45"/>
                    <a:pt x="22" y="45"/>
                    <a:pt x="22" y="45"/>
                  </a:cubicBezTo>
                  <a:cubicBezTo>
                    <a:pt x="21" y="45"/>
                    <a:pt x="21" y="45"/>
                    <a:pt x="21" y="45"/>
                  </a:cubicBezTo>
                  <a:cubicBezTo>
                    <a:pt x="21" y="45"/>
                    <a:pt x="21" y="45"/>
                    <a:pt x="21" y="45"/>
                  </a:cubicBezTo>
                  <a:cubicBezTo>
                    <a:pt x="20" y="45"/>
                    <a:pt x="20" y="45"/>
                    <a:pt x="20" y="45"/>
                  </a:cubicBezTo>
                  <a:cubicBezTo>
                    <a:pt x="19" y="46"/>
                    <a:pt x="19" y="46"/>
                    <a:pt x="19" y="46"/>
                  </a:cubicBezTo>
                  <a:cubicBezTo>
                    <a:pt x="18" y="47"/>
                    <a:pt x="18" y="47"/>
                    <a:pt x="18" y="47"/>
                  </a:cubicBezTo>
                  <a:cubicBezTo>
                    <a:pt x="17" y="47"/>
                    <a:pt x="17" y="47"/>
                    <a:pt x="17" y="47"/>
                  </a:cubicBezTo>
                  <a:cubicBezTo>
                    <a:pt x="17" y="47"/>
                    <a:pt x="17" y="47"/>
                    <a:pt x="17" y="47"/>
                  </a:cubicBezTo>
                  <a:cubicBezTo>
                    <a:pt x="15" y="48"/>
                    <a:pt x="15" y="48"/>
                    <a:pt x="15" y="48"/>
                  </a:cubicBezTo>
                  <a:cubicBezTo>
                    <a:pt x="14" y="49"/>
                    <a:pt x="14" y="49"/>
                    <a:pt x="14" y="49"/>
                  </a:cubicBezTo>
                  <a:cubicBezTo>
                    <a:pt x="11" y="50"/>
                    <a:pt x="11" y="50"/>
                    <a:pt x="11" y="50"/>
                  </a:cubicBezTo>
                  <a:cubicBezTo>
                    <a:pt x="10" y="51"/>
                    <a:pt x="10" y="51"/>
                    <a:pt x="10" y="51"/>
                  </a:cubicBezTo>
                  <a:cubicBezTo>
                    <a:pt x="10" y="52"/>
                    <a:pt x="10" y="52"/>
                    <a:pt x="10" y="52"/>
                  </a:cubicBezTo>
                  <a:cubicBezTo>
                    <a:pt x="9" y="53"/>
                    <a:pt x="9" y="53"/>
                    <a:pt x="9" y="53"/>
                  </a:cubicBezTo>
                  <a:cubicBezTo>
                    <a:pt x="8" y="53"/>
                    <a:pt x="8" y="53"/>
                    <a:pt x="8" y="53"/>
                  </a:cubicBezTo>
                  <a:cubicBezTo>
                    <a:pt x="9" y="52"/>
                    <a:pt x="9" y="52"/>
                    <a:pt x="9" y="52"/>
                  </a:cubicBezTo>
                  <a:cubicBezTo>
                    <a:pt x="8" y="52"/>
                    <a:pt x="8" y="52"/>
                    <a:pt x="8" y="52"/>
                  </a:cubicBezTo>
                  <a:cubicBezTo>
                    <a:pt x="9" y="51"/>
                    <a:pt x="9" y="51"/>
                    <a:pt x="9" y="51"/>
                  </a:cubicBezTo>
                  <a:cubicBezTo>
                    <a:pt x="9" y="50"/>
                    <a:pt x="9" y="50"/>
                    <a:pt x="9" y="50"/>
                  </a:cubicBezTo>
                  <a:cubicBezTo>
                    <a:pt x="7" y="51"/>
                    <a:pt x="7" y="51"/>
                    <a:pt x="7" y="51"/>
                  </a:cubicBezTo>
                  <a:cubicBezTo>
                    <a:pt x="7" y="52"/>
                    <a:pt x="7" y="52"/>
                    <a:pt x="7" y="52"/>
                  </a:cubicBezTo>
                  <a:cubicBezTo>
                    <a:pt x="6" y="54"/>
                    <a:pt x="6" y="54"/>
                    <a:pt x="6" y="54"/>
                  </a:cubicBezTo>
                  <a:cubicBezTo>
                    <a:pt x="7" y="55"/>
                    <a:pt x="7" y="55"/>
                    <a:pt x="7" y="55"/>
                  </a:cubicBezTo>
                  <a:cubicBezTo>
                    <a:pt x="6" y="56"/>
                    <a:pt x="6" y="56"/>
                    <a:pt x="6" y="56"/>
                  </a:cubicBezTo>
                  <a:cubicBezTo>
                    <a:pt x="6" y="58"/>
                    <a:pt x="6" y="58"/>
                    <a:pt x="6" y="58"/>
                  </a:cubicBezTo>
                  <a:cubicBezTo>
                    <a:pt x="5" y="60"/>
                    <a:pt x="5" y="60"/>
                    <a:pt x="5" y="60"/>
                  </a:cubicBezTo>
                  <a:cubicBezTo>
                    <a:pt x="4" y="62"/>
                    <a:pt x="4" y="62"/>
                    <a:pt x="4" y="62"/>
                  </a:cubicBezTo>
                  <a:cubicBezTo>
                    <a:pt x="4" y="64"/>
                    <a:pt x="4" y="64"/>
                    <a:pt x="4" y="64"/>
                  </a:cubicBezTo>
                  <a:cubicBezTo>
                    <a:pt x="4" y="66"/>
                    <a:pt x="4" y="66"/>
                    <a:pt x="4" y="66"/>
                  </a:cubicBezTo>
                  <a:cubicBezTo>
                    <a:pt x="6" y="68"/>
                    <a:pt x="6" y="68"/>
                    <a:pt x="6" y="68"/>
                  </a:cubicBezTo>
                  <a:cubicBezTo>
                    <a:pt x="6" y="69"/>
                    <a:pt x="6" y="69"/>
                    <a:pt x="6" y="69"/>
                  </a:cubicBezTo>
                  <a:cubicBezTo>
                    <a:pt x="6" y="70"/>
                    <a:pt x="6" y="70"/>
                    <a:pt x="6" y="70"/>
                  </a:cubicBezTo>
                  <a:cubicBezTo>
                    <a:pt x="6" y="71"/>
                    <a:pt x="6" y="71"/>
                    <a:pt x="6" y="71"/>
                  </a:cubicBezTo>
                  <a:cubicBezTo>
                    <a:pt x="6" y="72"/>
                    <a:pt x="6" y="72"/>
                    <a:pt x="6" y="72"/>
                  </a:cubicBezTo>
                  <a:cubicBezTo>
                    <a:pt x="5" y="72"/>
                    <a:pt x="5" y="72"/>
                    <a:pt x="5" y="72"/>
                  </a:cubicBezTo>
                  <a:cubicBezTo>
                    <a:pt x="5" y="71"/>
                    <a:pt x="5" y="71"/>
                    <a:pt x="5" y="71"/>
                  </a:cubicBezTo>
                  <a:cubicBezTo>
                    <a:pt x="5" y="70"/>
                    <a:pt x="5" y="70"/>
                    <a:pt x="5" y="70"/>
                  </a:cubicBezTo>
                  <a:cubicBezTo>
                    <a:pt x="4" y="71"/>
                    <a:pt x="4" y="71"/>
                    <a:pt x="4" y="71"/>
                  </a:cubicBezTo>
                  <a:cubicBezTo>
                    <a:pt x="4" y="71"/>
                    <a:pt x="4" y="71"/>
                    <a:pt x="4" y="71"/>
                  </a:cubicBezTo>
                  <a:cubicBezTo>
                    <a:pt x="4" y="69"/>
                    <a:pt x="4" y="69"/>
                    <a:pt x="4" y="69"/>
                  </a:cubicBezTo>
                  <a:cubicBezTo>
                    <a:pt x="3" y="68"/>
                    <a:pt x="3" y="68"/>
                    <a:pt x="3" y="68"/>
                  </a:cubicBezTo>
                  <a:cubicBezTo>
                    <a:pt x="3" y="68"/>
                    <a:pt x="3" y="68"/>
                    <a:pt x="3" y="68"/>
                  </a:cubicBezTo>
                  <a:cubicBezTo>
                    <a:pt x="3" y="70"/>
                    <a:pt x="3" y="70"/>
                    <a:pt x="3" y="70"/>
                  </a:cubicBezTo>
                  <a:cubicBezTo>
                    <a:pt x="4" y="71"/>
                    <a:pt x="4" y="71"/>
                    <a:pt x="4" y="71"/>
                  </a:cubicBezTo>
                  <a:cubicBezTo>
                    <a:pt x="5" y="73"/>
                    <a:pt x="5" y="73"/>
                    <a:pt x="5" y="73"/>
                  </a:cubicBezTo>
                  <a:cubicBezTo>
                    <a:pt x="4" y="73"/>
                    <a:pt x="4" y="73"/>
                    <a:pt x="4" y="73"/>
                  </a:cubicBezTo>
                  <a:cubicBezTo>
                    <a:pt x="3" y="72"/>
                    <a:pt x="3" y="72"/>
                    <a:pt x="3" y="72"/>
                  </a:cubicBezTo>
                  <a:cubicBezTo>
                    <a:pt x="2" y="70"/>
                    <a:pt x="2" y="70"/>
                    <a:pt x="2" y="70"/>
                  </a:cubicBezTo>
                  <a:cubicBezTo>
                    <a:pt x="2" y="71"/>
                    <a:pt x="2" y="71"/>
                    <a:pt x="2" y="71"/>
                  </a:cubicBezTo>
                  <a:cubicBezTo>
                    <a:pt x="1" y="71"/>
                    <a:pt x="1" y="71"/>
                    <a:pt x="1" y="71"/>
                  </a:cubicBezTo>
                  <a:cubicBezTo>
                    <a:pt x="2" y="73"/>
                    <a:pt x="2" y="73"/>
                    <a:pt x="2" y="73"/>
                  </a:cubicBezTo>
                  <a:cubicBezTo>
                    <a:pt x="4" y="74"/>
                    <a:pt x="4" y="74"/>
                    <a:pt x="4" y="74"/>
                  </a:cubicBezTo>
                  <a:cubicBezTo>
                    <a:pt x="5" y="77"/>
                    <a:pt x="5" y="77"/>
                    <a:pt x="5" y="77"/>
                  </a:cubicBezTo>
                  <a:cubicBezTo>
                    <a:pt x="4" y="81"/>
                    <a:pt x="4" y="81"/>
                    <a:pt x="4" y="81"/>
                  </a:cubicBezTo>
                  <a:cubicBezTo>
                    <a:pt x="5" y="81"/>
                    <a:pt x="5" y="81"/>
                    <a:pt x="5" y="81"/>
                  </a:cubicBezTo>
                  <a:cubicBezTo>
                    <a:pt x="6" y="84"/>
                    <a:pt x="6" y="84"/>
                    <a:pt x="6" y="84"/>
                  </a:cubicBezTo>
                  <a:cubicBezTo>
                    <a:pt x="7" y="87"/>
                    <a:pt x="7" y="87"/>
                    <a:pt x="7" y="87"/>
                  </a:cubicBezTo>
                  <a:cubicBezTo>
                    <a:pt x="6" y="88"/>
                    <a:pt x="6" y="88"/>
                    <a:pt x="6" y="88"/>
                  </a:cubicBezTo>
                  <a:cubicBezTo>
                    <a:pt x="7" y="92"/>
                    <a:pt x="7" y="92"/>
                    <a:pt x="7" y="92"/>
                  </a:cubicBezTo>
                  <a:cubicBezTo>
                    <a:pt x="6" y="93"/>
                    <a:pt x="6" y="93"/>
                    <a:pt x="6" y="93"/>
                  </a:cubicBezTo>
                  <a:cubicBezTo>
                    <a:pt x="7" y="94"/>
                    <a:pt x="7" y="94"/>
                    <a:pt x="7" y="94"/>
                  </a:cubicBezTo>
                  <a:cubicBezTo>
                    <a:pt x="7" y="95"/>
                    <a:pt x="7" y="95"/>
                    <a:pt x="7" y="95"/>
                  </a:cubicBezTo>
                  <a:cubicBezTo>
                    <a:pt x="8" y="97"/>
                    <a:pt x="8" y="97"/>
                    <a:pt x="8" y="97"/>
                  </a:cubicBezTo>
                  <a:cubicBezTo>
                    <a:pt x="8" y="98"/>
                    <a:pt x="8" y="98"/>
                    <a:pt x="8" y="98"/>
                  </a:cubicBezTo>
                  <a:cubicBezTo>
                    <a:pt x="7" y="99"/>
                    <a:pt x="7" y="99"/>
                    <a:pt x="7" y="99"/>
                  </a:cubicBezTo>
                  <a:cubicBezTo>
                    <a:pt x="7" y="99"/>
                    <a:pt x="7" y="99"/>
                    <a:pt x="7" y="99"/>
                  </a:cubicBezTo>
                  <a:cubicBezTo>
                    <a:pt x="7" y="100"/>
                    <a:pt x="7" y="100"/>
                    <a:pt x="7" y="100"/>
                  </a:cubicBezTo>
                  <a:cubicBezTo>
                    <a:pt x="7" y="102"/>
                    <a:pt x="7" y="102"/>
                    <a:pt x="7" y="102"/>
                  </a:cubicBezTo>
                  <a:cubicBezTo>
                    <a:pt x="6" y="103"/>
                    <a:pt x="6" y="103"/>
                    <a:pt x="6" y="103"/>
                  </a:cubicBezTo>
                  <a:cubicBezTo>
                    <a:pt x="6" y="103"/>
                    <a:pt x="6" y="103"/>
                    <a:pt x="6" y="103"/>
                  </a:cubicBezTo>
                  <a:cubicBezTo>
                    <a:pt x="6" y="104"/>
                    <a:pt x="6" y="104"/>
                    <a:pt x="6" y="104"/>
                  </a:cubicBezTo>
                  <a:cubicBezTo>
                    <a:pt x="5" y="105"/>
                    <a:pt x="5" y="105"/>
                    <a:pt x="5" y="105"/>
                  </a:cubicBezTo>
                  <a:cubicBezTo>
                    <a:pt x="6" y="106"/>
                    <a:pt x="6" y="106"/>
                    <a:pt x="6" y="106"/>
                  </a:cubicBezTo>
                  <a:cubicBezTo>
                    <a:pt x="4" y="107"/>
                    <a:pt x="4" y="107"/>
                    <a:pt x="4" y="107"/>
                  </a:cubicBezTo>
                  <a:cubicBezTo>
                    <a:pt x="3" y="106"/>
                    <a:pt x="3" y="106"/>
                    <a:pt x="3" y="106"/>
                  </a:cubicBezTo>
                  <a:cubicBezTo>
                    <a:pt x="2" y="108"/>
                    <a:pt x="2" y="108"/>
                    <a:pt x="2" y="108"/>
                  </a:cubicBezTo>
                  <a:lnTo>
                    <a:pt x="2" y="11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58" name="Freeform 155"/>
            <p:cNvSpPr>
              <a:spLocks noEditPoints="1"/>
            </p:cNvSpPr>
            <p:nvPr/>
          </p:nvSpPr>
          <p:spPr bwMode="auto">
            <a:xfrm>
              <a:off x="3868432" y="1644879"/>
              <a:ext cx="186562" cy="104218"/>
            </a:xfrm>
            <a:custGeom>
              <a:avLst/>
              <a:gdLst>
                <a:gd name="T0" fmla="*/ 52 w 145"/>
                <a:gd name="T1" fmla="*/ 81 h 81"/>
                <a:gd name="T2" fmla="*/ 49 w 145"/>
                <a:gd name="T3" fmla="*/ 70 h 81"/>
                <a:gd name="T4" fmla="*/ 63 w 145"/>
                <a:gd name="T5" fmla="*/ 78 h 81"/>
                <a:gd name="T6" fmla="*/ 78 w 145"/>
                <a:gd name="T7" fmla="*/ 74 h 81"/>
                <a:gd name="T8" fmla="*/ 93 w 145"/>
                <a:gd name="T9" fmla="*/ 70 h 81"/>
                <a:gd name="T10" fmla="*/ 97 w 145"/>
                <a:gd name="T11" fmla="*/ 66 h 81"/>
                <a:gd name="T12" fmla="*/ 104 w 145"/>
                <a:gd name="T13" fmla="*/ 66 h 81"/>
                <a:gd name="T14" fmla="*/ 123 w 145"/>
                <a:gd name="T15" fmla="*/ 55 h 81"/>
                <a:gd name="T16" fmla="*/ 134 w 145"/>
                <a:gd name="T17" fmla="*/ 52 h 81"/>
                <a:gd name="T18" fmla="*/ 134 w 145"/>
                <a:gd name="T19" fmla="*/ 44 h 81"/>
                <a:gd name="T20" fmla="*/ 141 w 145"/>
                <a:gd name="T21" fmla="*/ 44 h 81"/>
                <a:gd name="T22" fmla="*/ 137 w 145"/>
                <a:gd name="T23" fmla="*/ 29 h 81"/>
                <a:gd name="T24" fmla="*/ 137 w 145"/>
                <a:gd name="T25" fmla="*/ 26 h 81"/>
                <a:gd name="T26" fmla="*/ 130 w 145"/>
                <a:gd name="T27" fmla="*/ 22 h 81"/>
                <a:gd name="T28" fmla="*/ 134 w 145"/>
                <a:gd name="T29" fmla="*/ 11 h 81"/>
                <a:gd name="T30" fmla="*/ 130 w 145"/>
                <a:gd name="T31" fmla="*/ 7 h 81"/>
                <a:gd name="T32" fmla="*/ 123 w 145"/>
                <a:gd name="T33" fmla="*/ 7 h 81"/>
                <a:gd name="T34" fmla="*/ 119 w 145"/>
                <a:gd name="T35" fmla="*/ 3 h 81"/>
                <a:gd name="T36" fmla="*/ 108 w 145"/>
                <a:gd name="T37" fmla="*/ 3 h 81"/>
                <a:gd name="T38" fmla="*/ 100 w 145"/>
                <a:gd name="T39" fmla="*/ 7 h 81"/>
                <a:gd name="T40" fmla="*/ 89 w 145"/>
                <a:gd name="T41" fmla="*/ 7 h 81"/>
                <a:gd name="T42" fmla="*/ 86 w 145"/>
                <a:gd name="T43" fmla="*/ 18 h 81"/>
                <a:gd name="T44" fmla="*/ 78 w 145"/>
                <a:gd name="T45" fmla="*/ 11 h 81"/>
                <a:gd name="T46" fmla="*/ 71 w 145"/>
                <a:gd name="T47" fmla="*/ 14 h 81"/>
                <a:gd name="T48" fmla="*/ 63 w 145"/>
                <a:gd name="T49" fmla="*/ 7 h 81"/>
                <a:gd name="T50" fmla="*/ 56 w 145"/>
                <a:gd name="T51" fmla="*/ 22 h 81"/>
                <a:gd name="T52" fmla="*/ 49 w 145"/>
                <a:gd name="T53" fmla="*/ 26 h 81"/>
                <a:gd name="T54" fmla="*/ 41 w 145"/>
                <a:gd name="T55" fmla="*/ 26 h 81"/>
                <a:gd name="T56" fmla="*/ 41 w 145"/>
                <a:gd name="T57" fmla="*/ 14 h 81"/>
                <a:gd name="T58" fmla="*/ 45 w 145"/>
                <a:gd name="T59" fmla="*/ 11 h 81"/>
                <a:gd name="T60" fmla="*/ 34 w 145"/>
                <a:gd name="T61" fmla="*/ 3 h 81"/>
                <a:gd name="T62" fmla="*/ 23 w 145"/>
                <a:gd name="T63" fmla="*/ 0 h 81"/>
                <a:gd name="T64" fmla="*/ 30 w 145"/>
                <a:gd name="T65" fmla="*/ 3 h 81"/>
                <a:gd name="T66" fmla="*/ 26 w 145"/>
                <a:gd name="T67" fmla="*/ 3 h 81"/>
                <a:gd name="T68" fmla="*/ 30 w 145"/>
                <a:gd name="T69" fmla="*/ 11 h 81"/>
                <a:gd name="T70" fmla="*/ 19 w 145"/>
                <a:gd name="T71" fmla="*/ 7 h 81"/>
                <a:gd name="T72" fmla="*/ 15 w 145"/>
                <a:gd name="T73" fmla="*/ 7 h 81"/>
                <a:gd name="T74" fmla="*/ 15 w 145"/>
                <a:gd name="T75" fmla="*/ 14 h 81"/>
                <a:gd name="T76" fmla="*/ 15 w 145"/>
                <a:gd name="T77" fmla="*/ 18 h 81"/>
                <a:gd name="T78" fmla="*/ 8 w 145"/>
                <a:gd name="T79" fmla="*/ 14 h 81"/>
                <a:gd name="T80" fmla="*/ 4 w 145"/>
                <a:gd name="T81" fmla="*/ 18 h 81"/>
                <a:gd name="T82" fmla="*/ 12 w 145"/>
                <a:gd name="T83" fmla="*/ 26 h 81"/>
                <a:gd name="T84" fmla="*/ 19 w 145"/>
                <a:gd name="T85" fmla="*/ 22 h 81"/>
                <a:gd name="T86" fmla="*/ 26 w 145"/>
                <a:gd name="T87" fmla="*/ 22 h 81"/>
                <a:gd name="T88" fmla="*/ 34 w 145"/>
                <a:gd name="T89" fmla="*/ 22 h 81"/>
                <a:gd name="T90" fmla="*/ 37 w 145"/>
                <a:gd name="T91" fmla="*/ 26 h 81"/>
                <a:gd name="T92" fmla="*/ 26 w 145"/>
                <a:gd name="T93" fmla="*/ 33 h 81"/>
                <a:gd name="T94" fmla="*/ 37 w 145"/>
                <a:gd name="T95" fmla="*/ 33 h 81"/>
                <a:gd name="T96" fmla="*/ 23 w 145"/>
                <a:gd name="T97" fmla="*/ 37 h 81"/>
                <a:gd name="T98" fmla="*/ 19 w 145"/>
                <a:gd name="T99" fmla="*/ 33 h 81"/>
                <a:gd name="T100" fmla="*/ 8 w 145"/>
                <a:gd name="T101" fmla="*/ 37 h 81"/>
                <a:gd name="T102" fmla="*/ 12 w 145"/>
                <a:gd name="T103" fmla="*/ 44 h 81"/>
                <a:gd name="T104" fmla="*/ 26 w 145"/>
                <a:gd name="T105" fmla="*/ 44 h 81"/>
                <a:gd name="T106" fmla="*/ 30 w 145"/>
                <a:gd name="T107" fmla="*/ 52 h 81"/>
                <a:gd name="T108" fmla="*/ 30 w 145"/>
                <a:gd name="T109" fmla="*/ 55 h 81"/>
                <a:gd name="T110" fmla="*/ 34 w 145"/>
                <a:gd name="T111" fmla="*/ 55 h 81"/>
                <a:gd name="T112" fmla="*/ 26 w 145"/>
                <a:gd name="T113" fmla="*/ 59 h 81"/>
                <a:gd name="T114" fmla="*/ 19 w 145"/>
                <a:gd name="T115" fmla="*/ 59 h 81"/>
                <a:gd name="T116" fmla="*/ 23 w 145"/>
                <a:gd name="T117" fmla="*/ 70 h 81"/>
                <a:gd name="T118" fmla="*/ 37 w 145"/>
                <a:gd name="T119" fmla="*/ 6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5" h="81">
                  <a:moveTo>
                    <a:pt x="52" y="81"/>
                  </a:moveTo>
                  <a:lnTo>
                    <a:pt x="52" y="81"/>
                  </a:lnTo>
                  <a:lnTo>
                    <a:pt x="52" y="78"/>
                  </a:lnTo>
                  <a:lnTo>
                    <a:pt x="52" y="78"/>
                  </a:lnTo>
                  <a:lnTo>
                    <a:pt x="52" y="81"/>
                  </a:lnTo>
                  <a:lnTo>
                    <a:pt x="52" y="81"/>
                  </a:lnTo>
                  <a:lnTo>
                    <a:pt x="52" y="81"/>
                  </a:lnTo>
                  <a:close/>
                  <a:moveTo>
                    <a:pt x="45" y="70"/>
                  </a:moveTo>
                  <a:lnTo>
                    <a:pt x="49" y="66"/>
                  </a:lnTo>
                  <a:lnTo>
                    <a:pt x="49" y="70"/>
                  </a:lnTo>
                  <a:lnTo>
                    <a:pt x="52" y="74"/>
                  </a:lnTo>
                  <a:lnTo>
                    <a:pt x="52" y="74"/>
                  </a:lnTo>
                  <a:lnTo>
                    <a:pt x="56" y="74"/>
                  </a:lnTo>
                  <a:lnTo>
                    <a:pt x="60" y="74"/>
                  </a:lnTo>
                  <a:lnTo>
                    <a:pt x="63" y="78"/>
                  </a:lnTo>
                  <a:lnTo>
                    <a:pt x="71" y="78"/>
                  </a:lnTo>
                  <a:lnTo>
                    <a:pt x="75" y="78"/>
                  </a:lnTo>
                  <a:lnTo>
                    <a:pt x="78" y="78"/>
                  </a:lnTo>
                  <a:lnTo>
                    <a:pt x="78" y="74"/>
                  </a:lnTo>
                  <a:lnTo>
                    <a:pt x="78" y="74"/>
                  </a:lnTo>
                  <a:lnTo>
                    <a:pt x="78" y="74"/>
                  </a:lnTo>
                  <a:lnTo>
                    <a:pt x="82" y="78"/>
                  </a:lnTo>
                  <a:lnTo>
                    <a:pt x="86" y="74"/>
                  </a:lnTo>
                  <a:lnTo>
                    <a:pt x="86" y="70"/>
                  </a:lnTo>
                  <a:lnTo>
                    <a:pt x="93" y="70"/>
                  </a:lnTo>
                  <a:lnTo>
                    <a:pt x="89" y="70"/>
                  </a:lnTo>
                  <a:lnTo>
                    <a:pt x="89" y="70"/>
                  </a:lnTo>
                  <a:lnTo>
                    <a:pt x="93" y="70"/>
                  </a:lnTo>
                  <a:lnTo>
                    <a:pt x="93" y="70"/>
                  </a:lnTo>
                  <a:lnTo>
                    <a:pt x="97" y="66"/>
                  </a:lnTo>
                  <a:lnTo>
                    <a:pt x="100" y="66"/>
                  </a:lnTo>
                  <a:lnTo>
                    <a:pt x="100" y="66"/>
                  </a:lnTo>
                  <a:lnTo>
                    <a:pt x="104" y="66"/>
                  </a:lnTo>
                  <a:lnTo>
                    <a:pt x="104" y="66"/>
                  </a:lnTo>
                  <a:lnTo>
                    <a:pt x="104" y="66"/>
                  </a:lnTo>
                  <a:lnTo>
                    <a:pt x="112" y="63"/>
                  </a:lnTo>
                  <a:lnTo>
                    <a:pt x="115" y="59"/>
                  </a:lnTo>
                  <a:lnTo>
                    <a:pt x="123" y="55"/>
                  </a:lnTo>
                  <a:lnTo>
                    <a:pt x="123" y="55"/>
                  </a:lnTo>
                  <a:lnTo>
                    <a:pt x="123" y="55"/>
                  </a:lnTo>
                  <a:lnTo>
                    <a:pt x="123" y="52"/>
                  </a:lnTo>
                  <a:lnTo>
                    <a:pt x="126" y="52"/>
                  </a:lnTo>
                  <a:lnTo>
                    <a:pt x="126" y="55"/>
                  </a:lnTo>
                  <a:lnTo>
                    <a:pt x="130" y="55"/>
                  </a:lnTo>
                  <a:lnTo>
                    <a:pt x="134" y="52"/>
                  </a:lnTo>
                  <a:lnTo>
                    <a:pt x="134" y="52"/>
                  </a:lnTo>
                  <a:lnTo>
                    <a:pt x="130" y="52"/>
                  </a:lnTo>
                  <a:lnTo>
                    <a:pt x="130" y="48"/>
                  </a:lnTo>
                  <a:lnTo>
                    <a:pt x="134" y="48"/>
                  </a:lnTo>
                  <a:lnTo>
                    <a:pt x="134" y="44"/>
                  </a:lnTo>
                  <a:lnTo>
                    <a:pt x="134" y="44"/>
                  </a:lnTo>
                  <a:lnTo>
                    <a:pt x="137" y="44"/>
                  </a:lnTo>
                  <a:lnTo>
                    <a:pt x="137" y="48"/>
                  </a:lnTo>
                  <a:lnTo>
                    <a:pt x="141" y="48"/>
                  </a:lnTo>
                  <a:lnTo>
                    <a:pt x="141" y="44"/>
                  </a:lnTo>
                  <a:lnTo>
                    <a:pt x="141" y="40"/>
                  </a:lnTo>
                  <a:lnTo>
                    <a:pt x="137" y="37"/>
                  </a:lnTo>
                  <a:lnTo>
                    <a:pt x="137" y="37"/>
                  </a:lnTo>
                  <a:lnTo>
                    <a:pt x="137" y="33"/>
                  </a:lnTo>
                  <a:lnTo>
                    <a:pt x="137" y="29"/>
                  </a:lnTo>
                  <a:lnTo>
                    <a:pt x="141" y="29"/>
                  </a:lnTo>
                  <a:lnTo>
                    <a:pt x="145" y="29"/>
                  </a:lnTo>
                  <a:lnTo>
                    <a:pt x="145" y="29"/>
                  </a:lnTo>
                  <a:lnTo>
                    <a:pt x="145" y="26"/>
                  </a:lnTo>
                  <a:lnTo>
                    <a:pt x="137" y="26"/>
                  </a:lnTo>
                  <a:lnTo>
                    <a:pt x="134" y="26"/>
                  </a:lnTo>
                  <a:lnTo>
                    <a:pt x="137" y="22"/>
                  </a:lnTo>
                  <a:lnTo>
                    <a:pt x="137" y="22"/>
                  </a:lnTo>
                  <a:lnTo>
                    <a:pt x="134" y="22"/>
                  </a:lnTo>
                  <a:lnTo>
                    <a:pt x="130" y="22"/>
                  </a:lnTo>
                  <a:lnTo>
                    <a:pt x="130" y="18"/>
                  </a:lnTo>
                  <a:lnTo>
                    <a:pt x="134" y="18"/>
                  </a:lnTo>
                  <a:lnTo>
                    <a:pt x="134" y="14"/>
                  </a:lnTo>
                  <a:lnTo>
                    <a:pt x="134" y="11"/>
                  </a:lnTo>
                  <a:lnTo>
                    <a:pt x="134" y="11"/>
                  </a:lnTo>
                  <a:lnTo>
                    <a:pt x="130" y="11"/>
                  </a:lnTo>
                  <a:lnTo>
                    <a:pt x="126" y="11"/>
                  </a:lnTo>
                  <a:lnTo>
                    <a:pt x="126" y="7"/>
                  </a:lnTo>
                  <a:lnTo>
                    <a:pt x="130" y="7"/>
                  </a:lnTo>
                  <a:lnTo>
                    <a:pt x="130" y="7"/>
                  </a:lnTo>
                  <a:lnTo>
                    <a:pt x="130" y="3"/>
                  </a:lnTo>
                  <a:lnTo>
                    <a:pt x="134" y="3"/>
                  </a:lnTo>
                  <a:lnTo>
                    <a:pt x="130" y="3"/>
                  </a:lnTo>
                  <a:lnTo>
                    <a:pt x="130" y="3"/>
                  </a:lnTo>
                  <a:lnTo>
                    <a:pt x="123" y="7"/>
                  </a:lnTo>
                  <a:lnTo>
                    <a:pt x="123" y="11"/>
                  </a:lnTo>
                  <a:lnTo>
                    <a:pt x="119" y="11"/>
                  </a:lnTo>
                  <a:lnTo>
                    <a:pt x="119" y="7"/>
                  </a:lnTo>
                  <a:lnTo>
                    <a:pt x="119" y="7"/>
                  </a:lnTo>
                  <a:lnTo>
                    <a:pt x="119" y="3"/>
                  </a:lnTo>
                  <a:lnTo>
                    <a:pt x="119" y="0"/>
                  </a:lnTo>
                  <a:lnTo>
                    <a:pt x="115" y="0"/>
                  </a:lnTo>
                  <a:lnTo>
                    <a:pt x="112" y="3"/>
                  </a:lnTo>
                  <a:lnTo>
                    <a:pt x="112" y="0"/>
                  </a:lnTo>
                  <a:lnTo>
                    <a:pt x="108" y="3"/>
                  </a:lnTo>
                  <a:lnTo>
                    <a:pt x="108" y="7"/>
                  </a:lnTo>
                  <a:lnTo>
                    <a:pt x="108" y="7"/>
                  </a:lnTo>
                  <a:lnTo>
                    <a:pt x="104" y="7"/>
                  </a:lnTo>
                  <a:lnTo>
                    <a:pt x="100" y="11"/>
                  </a:lnTo>
                  <a:lnTo>
                    <a:pt x="100" y="7"/>
                  </a:lnTo>
                  <a:lnTo>
                    <a:pt x="100" y="7"/>
                  </a:lnTo>
                  <a:lnTo>
                    <a:pt x="97" y="11"/>
                  </a:lnTo>
                  <a:lnTo>
                    <a:pt x="97" y="14"/>
                  </a:lnTo>
                  <a:lnTo>
                    <a:pt x="93" y="14"/>
                  </a:lnTo>
                  <a:lnTo>
                    <a:pt x="89" y="7"/>
                  </a:lnTo>
                  <a:lnTo>
                    <a:pt x="89" y="7"/>
                  </a:lnTo>
                  <a:lnTo>
                    <a:pt x="86" y="7"/>
                  </a:lnTo>
                  <a:lnTo>
                    <a:pt x="86" y="7"/>
                  </a:lnTo>
                  <a:lnTo>
                    <a:pt x="82" y="14"/>
                  </a:lnTo>
                  <a:lnTo>
                    <a:pt x="86" y="18"/>
                  </a:lnTo>
                  <a:lnTo>
                    <a:pt x="82" y="26"/>
                  </a:lnTo>
                  <a:lnTo>
                    <a:pt x="86" y="18"/>
                  </a:lnTo>
                  <a:lnTo>
                    <a:pt x="82" y="14"/>
                  </a:lnTo>
                  <a:lnTo>
                    <a:pt x="82" y="11"/>
                  </a:lnTo>
                  <a:lnTo>
                    <a:pt x="78" y="11"/>
                  </a:lnTo>
                  <a:lnTo>
                    <a:pt x="78" y="7"/>
                  </a:lnTo>
                  <a:lnTo>
                    <a:pt x="78" y="7"/>
                  </a:lnTo>
                  <a:lnTo>
                    <a:pt x="71" y="11"/>
                  </a:lnTo>
                  <a:lnTo>
                    <a:pt x="71" y="14"/>
                  </a:lnTo>
                  <a:lnTo>
                    <a:pt x="71" y="14"/>
                  </a:lnTo>
                  <a:lnTo>
                    <a:pt x="67" y="18"/>
                  </a:lnTo>
                  <a:lnTo>
                    <a:pt x="63" y="18"/>
                  </a:lnTo>
                  <a:lnTo>
                    <a:pt x="63" y="14"/>
                  </a:lnTo>
                  <a:lnTo>
                    <a:pt x="63" y="14"/>
                  </a:lnTo>
                  <a:lnTo>
                    <a:pt x="63" y="7"/>
                  </a:lnTo>
                  <a:lnTo>
                    <a:pt x="60" y="7"/>
                  </a:lnTo>
                  <a:lnTo>
                    <a:pt x="56" y="11"/>
                  </a:lnTo>
                  <a:lnTo>
                    <a:pt x="56" y="18"/>
                  </a:lnTo>
                  <a:lnTo>
                    <a:pt x="60" y="18"/>
                  </a:lnTo>
                  <a:lnTo>
                    <a:pt x="56" y="22"/>
                  </a:lnTo>
                  <a:lnTo>
                    <a:pt x="56" y="26"/>
                  </a:lnTo>
                  <a:lnTo>
                    <a:pt x="52" y="26"/>
                  </a:lnTo>
                  <a:lnTo>
                    <a:pt x="52" y="22"/>
                  </a:lnTo>
                  <a:lnTo>
                    <a:pt x="49" y="26"/>
                  </a:lnTo>
                  <a:lnTo>
                    <a:pt x="49" y="26"/>
                  </a:lnTo>
                  <a:lnTo>
                    <a:pt x="45" y="29"/>
                  </a:lnTo>
                  <a:lnTo>
                    <a:pt x="45" y="33"/>
                  </a:lnTo>
                  <a:lnTo>
                    <a:pt x="45" y="29"/>
                  </a:lnTo>
                  <a:lnTo>
                    <a:pt x="41" y="29"/>
                  </a:lnTo>
                  <a:lnTo>
                    <a:pt x="41" y="26"/>
                  </a:lnTo>
                  <a:lnTo>
                    <a:pt x="45" y="22"/>
                  </a:lnTo>
                  <a:lnTo>
                    <a:pt x="45" y="22"/>
                  </a:lnTo>
                  <a:lnTo>
                    <a:pt x="41" y="22"/>
                  </a:lnTo>
                  <a:lnTo>
                    <a:pt x="41" y="18"/>
                  </a:lnTo>
                  <a:lnTo>
                    <a:pt x="41" y="14"/>
                  </a:lnTo>
                  <a:lnTo>
                    <a:pt x="41" y="18"/>
                  </a:lnTo>
                  <a:lnTo>
                    <a:pt x="45" y="14"/>
                  </a:lnTo>
                  <a:lnTo>
                    <a:pt x="45" y="14"/>
                  </a:lnTo>
                  <a:lnTo>
                    <a:pt x="41" y="11"/>
                  </a:lnTo>
                  <a:lnTo>
                    <a:pt x="45" y="11"/>
                  </a:lnTo>
                  <a:lnTo>
                    <a:pt x="41" y="7"/>
                  </a:lnTo>
                  <a:lnTo>
                    <a:pt x="41" y="7"/>
                  </a:lnTo>
                  <a:lnTo>
                    <a:pt x="37" y="7"/>
                  </a:lnTo>
                  <a:lnTo>
                    <a:pt x="34" y="3"/>
                  </a:lnTo>
                  <a:lnTo>
                    <a:pt x="34" y="3"/>
                  </a:lnTo>
                  <a:lnTo>
                    <a:pt x="34" y="0"/>
                  </a:lnTo>
                  <a:lnTo>
                    <a:pt x="30" y="0"/>
                  </a:lnTo>
                  <a:lnTo>
                    <a:pt x="26" y="0"/>
                  </a:lnTo>
                  <a:lnTo>
                    <a:pt x="23" y="0"/>
                  </a:lnTo>
                  <a:lnTo>
                    <a:pt x="23" y="0"/>
                  </a:lnTo>
                  <a:lnTo>
                    <a:pt x="23" y="3"/>
                  </a:lnTo>
                  <a:lnTo>
                    <a:pt x="23" y="3"/>
                  </a:lnTo>
                  <a:lnTo>
                    <a:pt x="26" y="0"/>
                  </a:lnTo>
                  <a:lnTo>
                    <a:pt x="26" y="0"/>
                  </a:lnTo>
                  <a:lnTo>
                    <a:pt x="30" y="3"/>
                  </a:lnTo>
                  <a:lnTo>
                    <a:pt x="30" y="3"/>
                  </a:lnTo>
                  <a:lnTo>
                    <a:pt x="30" y="3"/>
                  </a:lnTo>
                  <a:lnTo>
                    <a:pt x="26" y="3"/>
                  </a:lnTo>
                  <a:lnTo>
                    <a:pt x="23" y="3"/>
                  </a:lnTo>
                  <a:lnTo>
                    <a:pt x="26" y="3"/>
                  </a:lnTo>
                  <a:lnTo>
                    <a:pt x="30" y="7"/>
                  </a:lnTo>
                  <a:lnTo>
                    <a:pt x="34" y="11"/>
                  </a:lnTo>
                  <a:lnTo>
                    <a:pt x="30" y="11"/>
                  </a:lnTo>
                  <a:lnTo>
                    <a:pt x="30" y="14"/>
                  </a:lnTo>
                  <a:lnTo>
                    <a:pt x="30" y="11"/>
                  </a:lnTo>
                  <a:lnTo>
                    <a:pt x="26" y="7"/>
                  </a:lnTo>
                  <a:lnTo>
                    <a:pt x="23" y="11"/>
                  </a:lnTo>
                  <a:lnTo>
                    <a:pt x="23" y="11"/>
                  </a:lnTo>
                  <a:lnTo>
                    <a:pt x="23" y="7"/>
                  </a:lnTo>
                  <a:lnTo>
                    <a:pt x="19" y="7"/>
                  </a:lnTo>
                  <a:lnTo>
                    <a:pt x="19" y="3"/>
                  </a:lnTo>
                  <a:lnTo>
                    <a:pt x="15" y="7"/>
                  </a:lnTo>
                  <a:lnTo>
                    <a:pt x="19" y="7"/>
                  </a:lnTo>
                  <a:lnTo>
                    <a:pt x="15" y="11"/>
                  </a:lnTo>
                  <a:lnTo>
                    <a:pt x="15" y="7"/>
                  </a:lnTo>
                  <a:lnTo>
                    <a:pt x="12" y="7"/>
                  </a:lnTo>
                  <a:lnTo>
                    <a:pt x="12" y="7"/>
                  </a:lnTo>
                  <a:lnTo>
                    <a:pt x="12" y="11"/>
                  </a:lnTo>
                  <a:lnTo>
                    <a:pt x="15" y="11"/>
                  </a:lnTo>
                  <a:lnTo>
                    <a:pt x="15" y="14"/>
                  </a:lnTo>
                  <a:lnTo>
                    <a:pt x="12" y="11"/>
                  </a:lnTo>
                  <a:lnTo>
                    <a:pt x="12" y="14"/>
                  </a:lnTo>
                  <a:lnTo>
                    <a:pt x="12" y="14"/>
                  </a:lnTo>
                  <a:lnTo>
                    <a:pt x="15" y="14"/>
                  </a:lnTo>
                  <a:lnTo>
                    <a:pt x="15" y="18"/>
                  </a:lnTo>
                  <a:lnTo>
                    <a:pt x="15" y="18"/>
                  </a:lnTo>
                  <a:lnTo>
                    <a:pt x="15" y="18"/>
                  </a:lnTo>
                  <a:lnTo>
                    <a:pt x="12" y="18"/>
                  </a:lnTo>
                  <a:lnTo>
                    <a:pt x="8" y="14"/>
                  </a:lnTo>
                  <a:lnTo>
                    <a:pt x="8" y="14"/>
                  </a:lnTo>
                  <a:lnTo>
                    <a:pt x="4" y="18"/>
                  </a:lnTo>
                  <a:lnTo>
                    <a:pt x="8" y="18"/>
                  </a:lnTo>
                  <a:lnTo>
                    <a:pt x="8" y="22"/>
                  </a:lnTo>
                  <a:lnTo>
                    <a:pt x="8" y="22"/>
                  </a:lnTo>
                  <a:lnTo>
                    <a:pt x="4" y="18"/>
                  </a:lnTo>
                  <a:lnTo>
                    <a:pt x="4" y="18"/>
                  </a:lnTo>
                  <a:lnTo>
                    <a:pt x="0" y="22"/>
                  </a:lnTo>
                  <a:lnTo>
                    <a:pt x="4" y="22"/>
                  </a:lnTo>
                  <a:lnTo>
                    <a:pt x="8" y="26"/>
                  </a:lnTo>
                  <a:lnTo>
                    <a:pt x="12" y="26"/>
                  </a:lnTo>
                  <a:lnTo>
                    <a:pt x="12" y="22"/>
                  </a:lnTo>
                  <a:lnTo>
                    <a:pt x="15" y="22"/>
                  </a:lnTo>
                  <a:lnTo>
                    <a:pt x="19" y="18"/>
                  </a:lnTo>
                  <a:lnTo>
                    <a:pt x="19" y="22"/>
                  </a:lnTo>
                  <a:lnTo>
                    <a:pt x="19" y="22"/>
                  </a:lnTo>
                  <a:lnTo>
                    <a:pt x="19" y="22"/>
                  </a:lnTo>
                  <a:lnTo>
                    <a:pt x="23" y="22"/>
                  </a:lnTo>
                  <a:lnTo>
                    <a:pt x="23" y="26"/>
                  </a:lnTo>
                  <a:lnTo>
                    <a:pt x="26" y="26"/>
                  </a:lnTo>
                  <a:lnTo>
                    <a:pt x="26" y="22"/>
                  </a:lnTo>
                  <a:lnTo>
                    <a:pt x="26" y="22"/>
                  </a:lnTo>
                  <a:lnTo>
                    <a:pt x="30" y="22"/>
                  </a:lnTo>
                  <a:lnTo>
                    <a:pt x="30" y="22"/>
                  </a:lnTo>
                  <a:lnTo>
                    <a:pt x="34" y="22"/>
                  </a:lnTo>
                  <a:lnTo>
                    <a:pt x="34" y="22"/>
                  </a:lnTo>
                  <a:lnTo>
                    <a:pt x="30" y="26"/>
                  </a:lnTo>
                  <a:lnTo>
                    <a:pt x="34" y="26"/>
                  </a:lnTo>
                  <a:lnTo>
                    <a:pt x="34" y="26"/>
                  </a:lnTo>
                  <a:lnTo>
                    <a:pt x="37" y="26"/>
                  </a:lnTo>
                  <a:lnTo>
                    <a:pt x="37" y="26"/>
                  </a:lnTo>
                  <a:lnTo>
                    <a:pt x="34" y="26"/>
                  </a:lnTo>
                  <a:lnTo>
                    <a:pt x="34" y="29"/>
                  </a:lnTo>
                  <a:lnTo>
                    <a:pt x="30" y="29"/>
                  </a:lnTo>
                  <a:lnTo>
                    <a:pt x="26" y="29"/>
                  </a:lnTo>
                  <a:lnTo>
                    <a:pt x="26" y="33"/>
                  </a:lnTo>
                  <a:lnTo>
                    <a:pt x="30" y="33"/>
                  </a:lnTo>
                  <a:lnTo>
                    <a:pt x="34" y="33"/>
                  </a:lnTo>
                  <a:lnTo>
                    <a:pt x="34" y="29"/>
                  </a:lnTo>
                  <a:lnTo>
                    <a:pt x="37" y="29"/>
                  </a:lnTo>
                  <a:lnTo>
                    <a:pt x="37" y="33"/>
                  </a:lnTo>
                  <a:lnTo>
                    <a:pt x="34" y="33"/>
                  </a:lnTo>
                  <a:lnTo>
                    <a:pt x="30" y="37"/>
                  </a:lnTo>
                  <a:lnTo>
                    <a:pt x="26" y="33"/>
                  </a:lnTo>
                  <a:lnTo>
                    <a:pt x="26" y="37"/>
                  </a:lnTo>
                  <a:lnTo>
                    <a:pt x="23" y="37"/>
                  </a:lnTo>
                  <a:lnTo>
                    <a:pt x="23" y="33"/>
                  </a:lnTo>
                  <a:lnTo>
                    <a:pt x="23" y="33"/>
                  </a:lnTo>
                  <a:lnTo>
                    <a:pt x="19" y="33"/>
                  </a:lnTo>
                  <a:lnTo>
                    <a:pt x="19" y="33"/>
                  </a:lnTo>
                  <a:lnTo>
                    <a:pt x="19" y="33"/>
                  </a:lnTo>
                  <a:lnTo>
                    <a:pt x="19" y="37"/>
                  </a:lnTo>
                  <a:lnTo>
                    <a:pt x="15" y="37"/>
                  </a:lnTo>
                  <a:lnTo>
                    <a:pt x="15" y="37"/>
                  </a:lnTo>
                  <a:lnTo>
                    <a:pt x="12" y="37"/>
                  </a:lnTo>
                  <a:lnTo>
                    <a:pt x="8" y="37"/>
                  </a:lnTo>
                  <a:lnTo>
                    <a:pt x="4" y="37"/>
                  </a:lnTo>
                  <a:lnTo>
                    <a:pt x="4" y="37"/>
                  </a:lnTo>
                  <a:lnTo>
                    <a:pt x="4" y="40"/>
                  </a:lnTo>
                  <a:lnTo>
                    <a:pt x="8" y="40"/>
                  </a:lnTo>
                  <a:lnTo>
                    <a:pt x="12" y="44"/>
                  </a:lnTo>
                  <a:lnTo>
                    <a:pt x="12" y="40"/>
                  </a:lnTo>
                  <a:lnTo>
                    <a:pt x="15" y="44"/>
                  </a:lnTo>
                  <a:lnTo>
                    <a:pt x="23" y="44"/>
                  </a:lnTo>
                  <a:lnTo>
                    <a:pt x="26" y="44"/>
                  </a:lnTo>
                  <a:lnTo>
                    <a:pt x="26" y="44"/>
                  </a:lnTo>
                  <a:lnTo>
                    <a:pt x="23" y="44"/>
                  </a:lnTo>
                  <a:lnTo>
                    <a:pt x="23" y="48"/>
                  </a:lnTo>
                  <a:lnTo>
                    <a:pt x="26" y="48"/>
                  </a:lnTo>
                  <a:lnTo>
                    <a:pt x="26" y="52"/>
                  </a:lnTo>
                  <a:lnTo>
                    <a:pt x="30" y="52"/>
                  </a:lnTo>
                  <a:lnTo>
                    <a:pt x="34" y="48"/>
                  </a:lnTo>
                  <a:lnTo>
                    <a:pt x="34" y="48"/>
                  </a:lnTo>
                  <a:lnTo>
                    <a:pt x="30" y="52"/>
                  </a:lnTo>
                  <a:lnTo>
                    <a:pt x="30" y="55"/>
                  </a:lnTo>
                  <a:lnTo>
                    <a:pt x="30" y="55"/>
                  </a:lnTo>
                  <a:lnTo>
                    <a:pt x="34" y="52"/>
                  </a:lnTo>
                  <a:lnTo>
                    <a:pt x="37" y="52"/>
                  </a:lnTo>
                  <a:lnTo>
                    <a:pt x="41" y="55"/>
                  </a:lnTo>
                  <a:lnTo>
                    <a:pt x="37" y="55"/>
                  </a:lnTo>
                  <a:lnTo>
                    <a:pt x="34" y="55"/>
                  </a:lnTo>
                  <a:lnTo>
                    <a:pt x="34" y="55"/>
                  </a:lnTo>
                  <a:lnTo>
                    <a:pt x="30" y="55"/>
                  </a:lnTo>
                  <a:lnTo>
                    <a:pt x="30" y="59"/>
                  </a:lnTo>
                  <a:lnTo>
                    <a:pt x="26" y="59"/>
                  </a:lnTo>
                  <a:lnTo>
                    <a:pt x="26" y="59"/>
                  </a:lnTo>
                  <a:lnTo>
                    <a:pt x="23" y="63"/>
                  </a:lnTo>
                  <a:lnTo>
                    <a:pt x="23" y="59"/>
                  </a:lnTo>
                  <a:lnTo>
                    <a:pt x="19" y="59"/>
                  </a:lnTo>
                  <a:lnTo>
                    <a:pt x="19" y="59"/>
                  </a:lnTo>
                  <a:lnTo>
                    <a:pt x="19" y="59"/>
                  </a:lnTo>
                  <a:lnTo>
                    <a:pt x="19" y="63"/>
                  </a:lnTo>
                  <a:lnTo>
                    <a:pt x="19" y="63"/>
                  </a:lnTo>
                  <a:lnTo>
                    <a:pt x="19" y="63"/>
                  </a:lnTo>
                  <a:lnTo>
                    <a:pt x="19" y="70"/>
                  </a:lnTo>
                  <a:lnTo>
                    <a:pt x="23" y="70"/>
                  </a:lnTo>
                  <a:lnTo>
                    <a:pt x="23" y="66"/>
                  </a:lnTo>
                  <a:lnTo>
                    <a:pt x="26" y="70"/>
                  </a:lnTo>
                  <a:lnTo>
                    <a:pt x="30" y="70"/>
                  </a:lnTo>
                  <a:lnTo>
                    <a:pt x="37" y="66"/>
                  </a:lnTo>
                  <a:lnTo>
                    <a:pt x="37" y="66"/>
                  </a:lnTo>
                  <a:lnTo>
                    <a:pt x="41" y="66"/>
                  </a:lnTo>
                  <a:lnTo>
                    <a:pt x="41" y="70"/>
                  </a:lnTo>
                  <a:lnTo>
                    <a:pt x="45" y="7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59" name="Freeform 156"/>
            <p:cNvSpPr>
              <a:spLocks noEditPoints="1"/>
            </p:cNvSpPr>
            <p:nvPr/>
          </p:nvSpPr>
          <p:spPr bwMode="auto">
            <a:xfrm>
              <a:off x="2373366" y="3181116"/>
              <a:ext cx="42459" cy="24446"/>
            </a:xfrm>
            <a:custGeom>
              <a:avLst/>
              <a:gdLst>
                <a:gd name="T0" fmla="*/ 33 w 33"/>
                <a:gd name="T1" fmla="*/ 15 h 19"/>
                <a:gd name="T2" fmla="*/ 29 w 33"/>
                <a:gd name="T3" fmla="*/ 15 h 19"/>
                <a:gd name="T4" fmla="*/ 29 w 33"/>
                <a:gd name="T5" fmla="*/ 19 h 19"/>
                <a:gd name="T6" fmla="*/ 33 w 33"/>
                <a:gd name="T7" fmla="*/ 15 h 19"/>
                <a:gd name="T8" fmla="*/ 33 w 33"/>
                <a:gd name="T9" fmla="*/ 15 h 19"/>
                <a:gd name="T10" fmla="*/ 33 w 33"/>
                <a:gd name="T11" fmla="*/ 15 h 19"/>
                <a:gd name="T12" fmla="*/ 33 w 33"/>
                <a:gd name="T13" fmla="*/ 15 h 19"/>
                <a:gd name="T14" fmla="*/ 18 w 33"/>
                <a:gd name="T15" fmla="*/ 11 h 19"/>
                <a:gd name="T16" fmla="*/ 22 w 33"/>
                <a:gd name="T17" fmla="*/ 11 h 19"/>
                <a:gd name="T18" fmla="*/ 22 w 33"/>
                <a:gd name="T19" fmla="*/ 11 h 19"/>
                <a:gd name="T20" fmla="*/ 22 w 33"/>
                <a:gd name="T21" fmla="*/ 15 h 19"/>
                <a:gd name="T22" fmla="*/ 18 w 33"/>
                <a:gd name="T23" fmla="*/ 11 h 19"/>
                <a:gd name="T24" fmla="*/ 18 w 33"/>
                <a:gd name="T25" fmla="*/ 11 h 19"/>
                <a:gd name="T26" fmla="*/ 15 w 33"/>
                <a:gd name="T27" fmla="*/ 4 h 19"/>
                <a:gd name="T28" fmla="*/ 15 w 33"/>
                <a:gd name="T29" fmla="*/ 8 h 19"/>
                <a:gd name="T30" fmla="*/ 15 w 33"/>
                <a:gd name="T31" fmla="*/ 8 h 19"/>
                <a:gd name="T32" fmla="*/ 15 w 33"/>
                <a:gd name="T33" fmla="*/ 4 h 19"/>
                <a:gd name="T34" fmla="*/ 15 w 33"/>
                <a:gd name="T35" fmla="*/ 4 h 19"/>
                <a:gd name="T36" fmla="*/ 0 w 33"/>
                <a:gd name="T37" fmla="*/ 8 h 19"/>
                <a:gd name="T38" fmla="*/ 4 w 33"/>
                <a:gd name="T39" fmla="*/ 8 h 19"/>
                <a:gd name="T40" fmla="*/ 4 w 33"/>
                <a:gd name="T41" fmla="*/ 11 h 19"/>
                <a:gd name="T42" fmla="*/ 0 w 33"/>
                <a:gd name="T43" fmla="*/ 11 h 19"/>
                <a:gd name="T44" fmla="*/ 0 w 33"/>
                <a:gd name="T45" fmla="*/ 8 h 19"/>
                <a:gd name="T46" fmla="*/ 0 w 33"/>
                <a:gd name="T47" fmla="*/ 8 h 19"/>
                <a:gd name="T48" fmla="*/ 0 w 33"/>
                <a:gd name="T49" fmla="*/ 8 h 19"/>
                <a:gd name="T50" fmla="*/ 4 w 33"/>
                <a:gd name="T51" fmla="*/ 4 h 19"/>
                <a:gd name="T52" fmla="*/ 4 w 33"/>
                <a:gd name="T53" fmla="*/ 4 h 19"/>
                <a:gd name="T54" fmla="*/ 7 w 33"/>
                <a:gd name="T55" fmla="*/ 8 h 19"/>
                <a:gd name="T56" fmla="*/ 7 w 33"/>
                <a:gd name="T57" fmla="*/ 11 h 19"/>
                <a:gd name="T58" fmla="*/ 7 w 33"/>
                <a:gd name="T59" fmla="*/ 15 h 19"/>
                <a:gd name="T60" fmla="*/ 4 w 33"/>
                <a:gd name="T61" fmla="*/ 15 h 19"/>
                <a:gd name="T62" fmla="*/ 7 w 33"/>
                <a:gd name="T63" fmla="*/ 19 h 19"/>
                <a:gd name="T64" fmla="*/ 11 w 33"/>
                <a:gd name="T65" fmla="*/ 19 h 19"/>
                <a:gd name="T66" fmla="*/ 11 w 33"/>
                <a:gd name="T67" fmla="*/ 15 h 19"/>
                <a:gd name="T68" fmla="*/ 11 w 33"/>
                <a:gd name="T69" fmla="*/ 11 h 19"/>
                <a:gd name="T70" fmla="*/ 11 w 33"/>
                <a:gd name="T71" fmla="*/ 8 h 19"/>
                <a:gd name="T72" fmla="*/ 7 w 33"/>
                <a:gd name="T73" fmla="*/ 4 h 19"/>
                <a:gd name="T74" fmla="*/ 7 w 33"/>
                <a:gd name="T75" fmla="*/ 0 h 19"/>
                <a:gd name="T76" fmla="*/ 7 w 33"/>
                <a:gd name="T77" fmla="*/ 0 h 19"/>
                <a:gd name="T78" fmla="*/ 4 w 33"/>
                <a:gd name="T79" fmla="*/ 0 h 19"/>
                <a:gd name="T80" fmla="*/ 4 w 33"/>
                <a:gd name="T81"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 h="19">
                  <a:moveTo>
                    <a:pt x="33" y="15"/>
                  </a:moveTo>
                  <a:lnTo>
                    <a:pt x="29" y="15"/>
                  </a:lnTo>
                  <a:lnTo>
                    <a:pt x="29" y="19"/>
                  </a:lnTo>
                  <a:lnTo>
                    <a:pt x="33" y="15"/>
                  </a:lnTo>
                  <a:lnTo>
                    <a:pt x="33" y="15"/>
                  </a:lnTo>
                  <a:lnTo>
                    <a:pt x="33" y="15"/>
                  </a:lnTo>
                  <a:lnTo>
                    <a:pt x="33" y="15"/>
                  </a:lnTo>
                  <a:close/>
                  <a:moveTo>
                    <a:pt x="18" y="11"/>
                  </a:moveTo>
                  <a:lnTo>
                    <a:pt x="22" y="11"/>
                  </a:lnTo>
                  <a:lnTo>
                    <a:pt x="22" y="11"/>
                  </a:lnTo>
                  <a:lnTo>
                    <a:pt x="22" y="15"/>
                  </a:lnTo>
                  <a:lnTo>
                    <a:pt x="18" y="11"/>
                  </a:lnTo>
                  <a:lnTo>
                    <a:pt x="18" y="11"/>
                  </a:lnTo>
                  <a:close/>
                  <a:moveTo>
                    <a:pt x="15" y="4"/>
                  </a:moveTo>
                  <a:lnTo>
                    <a:pt x="15" y="8"/>
                  </a:lnTo>
                  <a:lnTo>
                    <a:pt x="15" y="8"/>
                  </a:lnTo>
                  <a:lnTo>
                    <a:pt x="15" y="4"/>
                  </a:lnTo>
                  <a:lnTo>
                    <a:pt x="15" y="4"/>
                  </a:lnTo>
                  <a:close/>
                  <a:moveTo>
                    <a:pt x="0" y="8"/>
                  </a:moveTo>
                  <a:lnTo>
                    <a:pt x="4" y="8"/>
                  </a:lnTo>
                  <a:lnTo>
                    <a:pt x="4" y="11"/>
                  </a:lnTo>
                  <a:lnTo>
                    <a:pt x="0" y="11"/>
                  </a:lnTo>
                  <a:lnTo>
                    <a:pt x="0" y="8"/>
                  </a:lnTo>
                  <a:lnTo>
                    <a:pt x="0" y="8"/>
                  </a:lnTo>
                  <a:lnTo>
                    <a:pt x="0" y="8"/>
                  </a:lnTo>
                  <a:close/>
                  <a:moveTo>
                    <a:pt x="4" y="4"/>
                  </a:moveTo>
                  <a:lnTo>
                    <a:pt x="4" y="4"/>
                  </a:lnTo>
                  <a:lnTo>
                    <a:pt x="7" y="8"/>
                  </a:lnTo>
                  <a:lnTo>
                    <a:pt x="7" y="11"/>
                  </a:lnTo>
                  <a:lnTo>
                    <a:pt x="7" y="15"/>
                  </a:lnTo>
                  <a:lnTo>
                    <a:pt x="4" y="15"/>
                  </a:lnTo>
                  <a:lnTo>
                    <a:pt x="7" y="19"/>
                  </a:lnTo>
                  <a:lnTo>
                    <a:pt x="11" y="19"/>
                  </a:lnTo>
                  <a:lnTo>
                    <a:pt x="11" y="15"/>
                  </a:lnTo>
                  <a:lnTo>
                    <a:pt x="11" y="11"/>
                  </a:lnTo>
                  <a:lnTo>
                    <a:pt x="11" y="8"/>
                  </a:lnTo>
                  <a:lnTo>
                    <a:pt x="7" y="4"/>
                  </a:lnTo>
                  <a:lnTo>
                    <a:pt x="7" y="0"/>
                  </a:lnTo>
                  <a:lnTo>
                    <a:pt x="7" y="0"/>
                  </a:lnTo>
                  <a:lnTo>
                    <a:pt x="4" y="0"/>
                  </a:lnTo>
                  <a:lnTo>
                    <a:pt x="4"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60" name="Freeform 157"/>
            <p:cNvSpPr>
              <a:spLocks noEditPoints="1"/>
            </p:cNvSpPr>
            <p:nvPr/>
          </p:nvSpPr>
          <p:spPr bwMode="auto">
            <a:xfrm>
              <a:off x="2949777" y="2818286"/>
              <a:ext cx="66905" cy="24446"/>
            </a:xfrm>
            <a:custGeom>
              <a:avLst/>
              <a:gdLst>
                <a:gd name="T0" fmla="*/ 44 w 52"/>
                <a:gd name="T1" fmla="*/ 15 h 19"/>
                <a:gd name="T2" fmla="*/ 52 w 52"/>
                <a:gd name="T3" fmla="*/ 19 h 19"/>
                <a:gd name="T4" fmla="*/ 48 w 52"/>
                <a:gd name="T5" fmla="*/ 19 h 19"/>
                <a:gd name="T6" fmla="*/ 44 w 52"/>
                <a:gd name="T7" fmla="*/ 19 h 19"/>
                <a:gd name="T8" fmla="*/ 44 w 52"/>
                <a:gd name="T9" fmla="*/ 15 h 19"/>
                <a:gd name="T10" fmla="*/ 44 w 52"/>
                <a:gd name="T11" fmla="*/ 15 h 19"/>
                <a:gd name="T12" fmla="*/ 48 w 52"/>
                <a:gd name="T13" fmla="*/ 8 h 19"/>
                <a:gd name="T14" fmla="*/ 44 w 52"/>
                <a:gd name="T15" fmla="*/ 8 h 19"/>
                <a:gd name="T16" fmla="*/ 48 w 52"/>
                <a:gd name="T17" fmla="*/ 11 h 19"/>
                <a:gd name="T18" fmla="*/ 48 w 52"/>
                <a:gd name="T19" fmla="*/ 8 h 19"/>
                <a:gd name="T20" fmla="*/ 48 w 52"/>
                <a:gd name="T21" fmla="*/ 8 h 19"/>
                <a:gd name="T22" fmla="*/ 48 w 52"/>
                <a:gd name="T23" fmla="*/ 8 h 19"/>
                <a:gd name="T24" fmla="*/ 29 w 52"/>
                <a:gd name="T25" fmla="*/ 11 h 19"/>
                <a:gd name="T26" fmla="*/ 29 w 52"/>
                <a:gd name="T27" fmla="*/ 11 h 19"/>
                <a:gd name="T28" fmla="*/ 29 w 52"/>
                <a:gd name="T29" fmla="*/ 15 h 19"/>
                <a:gd name="T30" fmla="*/ 33 w 52"/>
                <a:gd name="T31" fmla="*/ 15 h 19"/>
                <a:gd name="T32" fmla="*/ 29 w 52"/>
                <a:gd name="T33" fmla="*/ 11 h 19"/>
                <a:gd name="T34" fmla="*/ 29 w 52"/>
                <a:gd name="T35" fmla="*/ 11 h 19"/>
                <a:gd name="T36" fmla="*/ 22 w 52"/>
                <a:gd name="T37" fmla="*/ 0 h 19"/>
                <a:gd name="T38" fmla="*/ 26 w 52"/>
                <a:gd name="T39" fmla="*/ 0 h 19"/>
                <a:gd name="T40" fmla="*/ 29 w 52"/>
                <a:gd name="T41" fmla="*/ 0 h 19"/>
                <a:gd name="T42" fmla="*/ 29 w 52"/>
                <a:gd name="T43" fmla="*/ 4 h 19"/>
                <a:gd name="T44" fmla="*/ 29 w 52"/>
                <a:gd name="T45" fmla="*/ 4 h 19"/>
                <a:gd name="T46" fmla="*/ 26 w 52"/>
                <a:gd name="T47" fmla="*/ 4 h 19"/>
                <a:gd name="T48" fmla="*/ 22 w 52"/>
                <a:gd name="T49" fmla="*/ 0 h 19"/>
                <a:gd name="T50" fmla="*/ 22 w 52"/>
                <a:gd name="T51" fmla="*/ 0 h 19"/>
                <a:gd name="T52" fmla="*/ 4 w 52"/>
                <a:gd name="T53" fmla="*/ 8 h 19"/>
                <a:gd name="T54" fmla="*/ 4 w 52"/>
                <a:gd name="T55" fmla="*/ 8 h 19"/>
                <a:gd name="T56" fmla="*/ 0 w 52"/>
                <a:gd name="T57" fmla="*/ 8 h 19"/>
                <a:gd name="T58" fmla="*/ 4 w 52"/>
                <a:gd name="T59"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2" h="19">
                  <a:moveTo>
                    <a:pt x="44" y="15"/>
                  </a:moveTo>
                  <a:lnTo>
                    <a:pt x="52" y="19"/>
                  </a:lnTo>
                  <a:lnTo>
                    <a:pt x="48" y="19"/>
                  </a:lnTo>
                  <a:lnTo>
                    <a:pt x="44" y="19"/>
                  </a:lnTo>
                  <a:lnTo>
                    <a:pt x="44" y="15"/>
                  </a:lnTo>
                  <a:lnTo>
                    <a:pt x="44" y="15"/>
                  </a:lnTo>
                  <a:close/>
                  <a:moveTo>
                    <a:pt x="48" y="8"/>
                  </a:moveTo>
                  <a:lnTo>
                    <a:pt x="44" y="8"/>
                  </a:lnTo>
                  <a:lnTo>
                    <a:pt x="48" y="11"/>
                  </a:lnTo>
                  <a:lnTo>
                    <a:pt x="48" y="8"/>
                  </a:lnTo>
                  <a:lnTo>
                    <a:pt x="48" y="8"/>
                  </a:lnTo>
                  <a:lnTo>
                    <a:pt x="48" y="8"/>
                  </a:lnTo>
                  <a:close/>
                  <a:moveTo>
                    <a:pt x="29" y="11"/>
                  </a:moveTo>
                  <a:lnTo>
                    <a:pt x="29" y="11"/>
                  </a:lnTo>
                  <a:lnTo>
                    <a:pt x="29" y="15"/>
                  </a:lnTo>
                  <a:lnTo>
                    <a:pt x="33" y="15"/>
                  </a:lnTo>
                  <a:lnTo>
                    <a:pt x="29" y="11"/>
                  </a:lnTo>
                  <a:lnTo>
                    <a:pt x="29" y="11"/>
                  </a:lnTo>
                  <a:close/>
                  <a:moveTo>
                    <a:pt x="22" y="0"/>
                  </a:moveTo>
                  <a:lnTo>
                    <a:pt x="26" y="0"/>
                  </a:lnTo>
                  <a:lnTo>
                    <a:pt x="29" y="0"/>
                  </a:lnTo>
                  <a:lnTo>
                    <a:pt x="29" y="4"/>
                  </a:lnTo>
                  <a:lnTo>
                    <a:pt x="29" y="4"/>
                  </a:lnTo>
                  <a:lnTo>
                    <a:pt x="26" y="4"/>
                  </a:lnTo>
                  <a:lnTo>
                    <a:pt x="22" y="0"/>
                  </a:lnTo>
                  <a:lnTo>
                    <a:pt x="22" y="0"/>
                  </a:lnTo>
                  <a:close/>
                  <a:moveTo>
                    <a:pt x="4" y="8"/>
                  </a:moveTo>
                  <a:lnTo>
                    <a:pt x="4" y="8"/>
                  </a:lnTo>
                  <a:lnTo>
                    <a:pt x="0" y="8"/>
                  </a:lnTo>
                  <a:lnTo>
                    <a:pt x="4" y="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61" name="Freeform 158"/>
            <p:cNvSpPr>
              <a:spLocks noEditPoints="1"/>
            </p:cNvSpPr>
            <p:nvPr/>
          </p:nvSpPr>
          <p:spPr bwMode="auto">
            <a:xfrm>
              <a:off x="2897025" y="2813139"/>
              <a:ext cx="47606" cy="15440"/>
            </a:xfrm>
            <a:custGeom>
              <a:avLst/>
              <a:gdLst>
                <a:gd name="T0" fmla="*/ 30 w 37"/>
                <a:gd name="T1" fmla="*/ 8 h 12"/>
                <a:gd name="T2" fmla="*/ 30 w 37"/>
                <a:gd name="T3" fmla="*/ 8 h 12"/>
                <a:gd name="T4" fmla="*/ 37 w 37"/>
                <a:gd name="T5" fmla="*/ 8 h 12"/>
                <a:gd name="T6" fmla="*/ 33 w 37"/>
                <a:gd name="T7" fmla="*/ 8 h 12"/>
                <a:gd name="T8" fmla="*/ 30 w 37"/>
                <a:gd name="T9" fmla="*/ 8 h 12"/>
                <a:gd name="T10" fmla="*/ 30 w 37"/>
                <a:gd name="T11" fmla="*/ 8 h 12"/>
                <a:gd name="T12" fmla="*/ 26 w 37"/>
                <a:gd name="T13" fmla="*/ 0 h 12"/>
                <a:gd name="T14" fmla="*/ 22 w 37"/>
                <a:gd name="T15" fmla="*/ 0 h 12"/>
                <a:gd name="T16" fmla="*/ 15 w 37"/>
                <a:gd name="T17" fmla="*/ 0 h 12"/>
                <a:gd name="T18" fmla="*/ 4 w 37"/>
                <a:gd name="T19" fmla="*/ 0 h 12"/>
                <a:gd name="T20" fmla="*/ 4 w 37"/>
                <a:gd name="T21" fmla="*/ 4 h 12"/>
                <a:gd name="T22" fmla="*/ 0 w 37"/>
                <a:gd name="T23" fmla="*/ 4 h 12"/>
                <a:gd name="T24" fmla="*/ 0 w 37"/>
                <a:gd name="T25" fmla="*/ 4 h 12"/>
                <a:gd name="T26" fmla="*/ 0 w 37"/>
                <a:gd name="T27" fmla="*/ 8 h 12"/>
                <a:gd name="T28" fmla="*/ 0 w 37"/>
                <a:gd name="T29" fmla="*/ 12 h 12"/>
                <a:gd name="T30" fmla="*/ 11 w 37"/>
                <a:gd name="T31" fmla="*/ 12 h 12"/>
                <a:gd name="T32" fmla="*/ 11 w 37"/>
                <a:gd name="T33" fmla="*/ 12 h 12"/>
                <a:gd name="T34" fmla="*/ 19 w 37"/>
                <a:gd name="T35" fmla="*/ 8 h 12"/>
                <a:gd name="T36" fmla="*/ 19 w 37"/>
                <a:gd name="T37" fmla="*/ 12 h 12"/>
                <a:gd name="T38" fmla="*/ 26 w 37"/>
                <a:gd name="T39" fmla="*/ 8 h 12"/>
                <a:gd name="T40" fmla="*/ 30 w 37"/>
                <a:gd name="T41" fmla="*/ 4 h 12"/>
                <a:gd name="T42" fmla="*/ 26 w 37"/>
                <a:gd name="T43" fmla="*/ 4 h 12"/>
                <a:gd name="T44" fmla="*/ 26 w 37"/>
                <a:gd name="T4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 h="12">
                  <a:moveTo>
                    <a:pt x="30" y="8"/>
                  </a:moveTo>
                  <a:lnTo>
                    <a:pt x="30" y="8"/>
                  </a:lnTo>
                  <a:lnTo>
                    <a:pt x="37" y="8"/>
                  </a:lnTo>
                  <a:lnTo>
                    <a:pt x="33" y="8"/>
                  </a:lnTo>
                  <a:lnTo>
                    <a:pt x="30" y="8"/>
                  </a:lnTo>
                  <a:lnTo>
                    <a:pt x="30" y="8"/>
                  </a:lnTo>
                  <a:close/>
                  <a:moveTo>
                    <a:pt x="26" y="0"/>
                  </a:moveTo>
                  <a:lnTo>
                    <a:pt x="22" y="0"/>
                  </a:lnTo>
                  <a:lnTo>
                    <a:pt x="15" y="0"/>
                  </a:lnTo>
                  <a:lnTo>
                    <a:pt x="4" y="0"/>
                  </a:lnTo>
                  <a:lnTo>
                    <a:pt x="4" y="4"/>
                  </a:lnTo>
                  <a:lnTo>
                    <a:pt x="0" y="4"/>
                  </a:lnTo>
                  <a:lnTo>
                    <a:pt x="0" y="4"/>
                  </a:lnTo>
                  <a:lnTo>
                    <a:pt x="0" y="8"/>
                  </a:lnTo>
                  <a:lnTo>
                    <a:pt x="0" y="12"/>
                  </a:lnTo>
                  <a:lnTo>
                    <a:pt x="11" y="12"/>
                  </a:lnTo>
                  <a:lnTo>
                    <a:pt x="11" y="12"/>
                  </a:lnTo>
                  <a:lnTo>
                    <a:pt x="19" y="8"/>
                  </a:lnTo>
                  <a:lnTo>
                    <a:pt x="19" y="12"/>
                  </a:lnTo>
                  <a:lnTo>
                    <a:pt x="26" y="8"/>
                  </a:lnTo>
                  <a:lnTo>
                    <a:pt x="30" y="4"/>
                  </a:lnTo>
                  <a:lnTo>
                    <a:pt x="26" y="4"/>
                  </a:lnTo>
                  <a:lnTo>
                    <a:pt x="26"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62" name="Freeform 159"/>
            <p:cNvSpPr>
              <a:spLocks noEditPoints="1"/>
            </p:cNvSpPr>
            <p:nvPr/>
          </p:nvSpPr>
          <p:spPr bwMode="auto">
            <a:xfrm>
              <a:off x="2796669" y="2784834"/>
              <a:ext cx="81058" cy="47606"/>
            </a:xfrm>
            <a:custGeom>
              <a:avLst/>
              <a:gdLst>
                <a:gd name="T0" fmla="*/ 60 w 63"/>
                <a:gd name="T1" fmla="*/ 30 h 37"/>
                <a:gd name="T2" fmla="*/ 60 w 63"/>
                <a:gd name="T3" fmla="*/ 30 h 37"/>
                <a:gd name="T4" fmla="*/ 56 w 63"/>
                <a:gd name="T5" fmla="*/ 26 h 37"/>
                <a:gd name="T6" fmla="*/ 56 w 63"/>
                <a:gd name="T7" fmla="*/ 26 h 37"/>
                <a:gd name="T8" fmla="*/ 8 w 63"/>
                <a:gd name="T9" fmla="*/ 4 h 37"/>
                <a:gd name="T10" fmla="*/ 8 w 63"/>
                <a:gd name="T11" fmla="*/ 11 h 37"/>
                <a:gd name="T12" fmla="*/ 4 w 63"/>
                <a:gd name="T13" fmla="*/ 15 h 37"/>
                <a:gd name="T14" fmla="*/ 4 w 63"/>
                <a:gd name="T15" fmla="*/ 19 h 37"/>
                <a:gd name="T16" fmla="*/ 4 w 63"/>
                <a:gd name="T17" fmla="*/ 22 h 37"/>
                <a:gd name="T18" fmla="*/ 0 w 63"/>
                <a:gd name="T19" fmla="*/ 30 h 37"/>
                <a:gd name="T20" fmla="*/ 4 w 63"/>
                <a:gd name="T21" fmla="*/ 34 h 37"/>
                <a:gd name="T22" fmla="*/ 8 w 63"/>
                <a:gd name="T23" fmla="*/ 37 h 37"/>
                <a:gd name="T24" fmla="*/ 8 w 63"/>
                <a:gd name="T25" fmla="*/ 37 h 37"/>
                <a:gd name="T26" fmla="*/ 15 w 63"/>
                <a:gd name="T27" fmla="*/ 30 h 37"/>
                <a:gd name="T28" fmla="*/ 15 w 63"/>
                <a:gd name="T29" fmla="*/ 26 h 37"/>
                <a:gd name="T30" fmla="*/ 19 w 63"/>
                <a:gd name="T31" fmla="*/ 26 h 37"/>
                <a:gd name="T32" fmla="*/ 26 w 63"/>
                <a:gd name="T33" fmla="*/ 26 h 37"/>
                <a:gd name="T34" fmla="*/ 26 w 63"/>
                <a:gd name="T35" fmla="*/ 30 h 37"/>
                <a:gd name="T36" fmla="*/ 34 w 63"/>
                <a:gd name="T37" fmla="*/ 22 h 37"/>
                <a:gd name="T38" fmla="*/ 45 w 63"/>
                <a:gd name="T39" fmla="*/ 22 h 37"/>
                <a:gd name="T40" fmla="*/ 52 w 63"/>
                <a:gd name="T41" fmla="*/ 26 h 37"/>
                <a:gd name="T42" fmla="*/ 60 w 63"/>
                <a:gd name="T43" fmla="*/ 26 h 37"/>
                <a:gd name="T44" fmla="*/ 63 w 63"/>
                <a:gd name="T45" fmla="*/ 22 h 37"/>
                <a:gd name="T46" fmla="*/ 63 w 63"/>
                <a:gd name="T47" fmla="*/ 19 h 37"/>
                <a:gd name="T48" fmla="*/ 52 w 63"/>
                <a:gd name="T49" fmla="*/ 15 h 37"/>
                <a:gd name="T50" fmla="*/ 45 w 63"/>
                <a:gd name="T51" fmla="*/ 15 h 37"/>
                <a:gd name="T52" fmla="*/ 37 w 63"/>
                <a:gd name="T53" fmla="*/ 11 h 37"/>
                <a:gd name="T54" fmla="*/ 37 w 63"/>
                <a:gd name="T55" fmla="*/ 8 h 37"/>
                <a:gd name="T56" fmla="*/ 48 w 63"/>
                <a:gd name="T57" fmla="*/ 11 h 37"/>
                <a:gd name="T58" fmla="*/ 48 w 63"/>
                <a:gd name="T59" fmla="*/ 8 h 37"/>
                <a:gd name="T60" fmla="*/ 41 w 63"/>
                <a:gd name="T61" fmla="*/ 8 h 37"/>
                <a:gd name="T62" fmla="*/ 37 w 63"/>
                <a:gd name="T63" fmla="*/ 4 h 37"/>
                <a:gd name="T64" fmla="*/ 34 w 63"/>
                <a:gd name="T65" fmla="*/ 4 h 37"/>
                <a:gd name="T66" fmla="*/ 19 w 63"/>
                <a:gd name="T67" fmla="*/ 0 h 37"/>
                <a:gd name="T68" fmla="*/ 8 w 63"/>
                <a:gd name="T6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 h="37">
                  <a:moveTo>
                    <a:pt x="56" y="26"/>
                  </a:moveTo>
                  <a:lnTo>
                    <a:pt x="60" y="30"/>
                  </a:lnTo>
                  <a:lnTo>
                    <a:pt x="60" y="30"/>
                  </a:lnTo>
                  <a:lnTo>
                    <a:pt x="60" y="30"/>
                  </a:lnTo>
                  <a:lnTo>
                    <a:pt x="56" y="30"/>
                  </a:lnTo>
                  <a:lnTo>
                    <a:pt x="56" y="26"/>
                  </a:lnTo>
                  <a:lnTo>
                    <a:pt x="56" y="26"/>
                  </a:lnTo>
                  <a:lnTo>
                    <a:pt x="56" y="26"/>
                  </a:lnTo>
                  <a:close/>
                  <a:moveTo>
                    <a:pt x="8" y="4"/>
                  </a:moveTo>
                  <a:lnTo>
                    <a:pt x="8" y="4"/>
                  </a:lnTo>
                  <a:lnTo>
                    <a:pt x="4" y="8"/>
                  </a:lnTo>
                  <a:lnTo>
                    <a:pt x="8" y="11"/>
                  </a:lnTo>
                  <a:lnTo>
                    <a:pt x="8" y="15"/>
                  </a:lnTo>
                  <a:lnTo>
                    <a:pt x="4" y="15"/>
                  </a:lnTo>
                  <a:lnTo>
                    <a:pt x="4" y="15"/>
                  </a:lnTo>
                  <a:lnTo>
                    <a:pt x="4" y="19"/>
                  </a:lnTo>
                  <a:lnTo>
                    <a:pt x="4" y="22"/>
                  </a:lnTo>
                  <a:lnTo>
                    <a:pt x="4" y="22"/>
                  </a:lnTo>
                  <a:lnTo>
                    <a:pt x="0" y="26"/>
                  </a:lnTo>
                  <a:lnTo>
                    <a:pt x="0" y="30"/>
                  </a:lnTo>
                  <a:lnTo>
                    <a:pt x="4" y="30"/>
                  </a:lnTo>
                  <a:lnTo>
                    <a:pt x="4" y="34"/>
                  </a:lnTo>
                  <a:lnTo>
                    <a:pt x="4" y="34"/>
                  </a:lnTo>
                  <a:lnTo>
                    <a:pt x="8" y="37"/>
                  </a:lnTo>
                  <a:lnTo>
                    <a:pt x="8" y="37"/>
                  </a:lnTo>
                  <a:lnTo>
                    <a:pt x="8" y="37"/>
                  </a:lnTo>
                  <a:lnTo>
                    <a:pt x="11" y="34"/>
                  </a:lnTo>
                  <a:lnTo>
                    <a:pt x="15" y="30"/>
                  </a:lnTo>
                  <a:lnTo>
                    <a:pt x="15" y="26"/>
                  </a:lnTo>
                  <a:lnTo>
                    <a:pt x="15" y="26"/>
                  </a:lnTo>
                  <a:lnTo>
                    <a:pt x="19" y="26"/>
                  </a:lnTo>
                  <a:lnTo>
                    <a:pt x="19" y="26"/>
                  </a:lnTo>
                  <a:lnTo>
                    <a:pt x="23" y="22"/>
                  </a:lnTo>
                  <a:lnTo>
                    <a:pt x="26" y="26"/>
                  </a:lnTo>
                  <a:lnTo>
                    <a:pt x="26" y="26"/>
                  </a:lnTo>
                  <a:lnTo>
                    <a:pt x="26" y="30"/>
                  </a:lnTo>
                  <a:lnTo>
                    <a:pt x="30" y="26"/>
                  </a:lnTo>
                  <a:lnTo>
                    <a:pt x="34" y="22"/>
                  </a:lnTo>
                  <a:lnTo>
                    <a:pt x="41" y="22"/>
                  </a:lnTo>
                  <a:lnTo>
                    <a:pt x="45" y="22"/>
                  </a:lnTo>
                  <a:lnTo>
                    <a:pt x="48" y="22"/>
                  </a:lnTo>
                  <a:lnTo>
                    <a:pt x="52" y="26"/>
                  </a:lnTo>
                  <a:lnTo>
                    <a:pt x="56" y="26"/>
                  </a:lnTo>
                  <a:lnTo>
                    <a:pt x="60" y="26"/>
                  </a:lnTo>
                  <a:lnTo>
                    <a:pt x="60" y="22"/>
                  </a:lnTo>
                  <a:lnTo>
                    <a:pt x="63" y="22"/>
                  </a:lnTo>
                  <a:lnTo>
                    <a:pt x="63" y="22"/>
                  </a:lnTo>
                  <a:lnTo>
                    <a:pt x="63" y="19"/>
                  </a:lnTo>
                  <a:lnTo>
                    <a:pt x="56" y="15"/>
                  </a:lnTo>
                  <a:lnTo>
                    <a:pt x="52" y="15"/>
                  </a:lnTo>
                  <a:lnTo>
                    <a:pt x="48" y="15"/>
                  </a:lnTo>
                  <a:lnTo>
                    <a:pt x="45" y="15"/>
                  </a:lnTo>
                  <a:lnTo>
                    <a:pt x="41" y="11"/>
                  </a:lnTo>
                  <a:lnTo>
                    <a:pt x="37" y="11"/>
                  </a:lnTo>
                  <a:lnTo>
                    <a:pt x="34" y="11"/>
                  </a:lnTo>
                  <a:lnTo>
                    <a:pt x="37" y="8"/>
                  </a:lnTo>
                  <a:lnTo>
                    <a:pt x="41" y="11"/>
                  </a:lnTo>
                  <a:lnTo>
                    <a:pt x="48" y="11"/>
                  </a:lnTo>
                  <a:lnTo>
                    <a:pt x="52" y="11"/>
                  </a:lnTo>
                  <a:lnTo>
                    <a:pt x="48" y="8"/>
                  </a:lnTo>
                  <a:lnTo>
                    <a:pt x="48" y="8"/>
                  </a:lnTo>
                  <a:lnTo>
                    <a:pt x="41" y="8"/>
                  </a:lnTo>
                  <a:lnTo>
                    <a:pt x="37" y="4"/>
                  </a:lnTo>
                  <a:lnTo>
                    <a:pt x="37" y="4"/>
                  </a:lnTo>
                  <a:lnTo>
                    <a:pt x="34" y="4"/>
                  </a:lnTo>
                  <a:lnTo>
                    <a:pt x="34" y="4"/>
                  </a:lnTo>
                  <a:lnTo>
                    <a:pt x="19" y="0"/>
                  </a:lnTo>
                  <a:lnTo>
                    <a:pt x="19" y="0"/>
                  </a:lnTo>
                  <a:lnTo>
                    <a:pt x="15" y="0"/>
                  </a:lnTo>
                  <a:lnTo>
                    <a:pt x="8" y="0"/>
                  </a:lnTo>
                  <a:lnTo>
                    <a:pt x="8"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63" name="Freeform 160"/>
            <p:cNvSpPr>
              <a:spLocks noEditPoints="1"/>
            </p:cNvSpPr>
            <p:nvPr/>
          </p:nvSpPr>
          <p:spPr bwMode="auto">
            <a:xfrm>
              <a:off x="3244415" y="799561"/>
              <a:ext cx="891636" cy="1040885"/>
            </a:xfrm>
            <a:custGeom>
              <a:avLst/>
              <a:gdLst>
                <a:gd name="T0" fmla="*/ 47 w 187"/>
                <a:gd name="T1" fmla="*/ 209 h 218"/>
                <a:gd name="T2" fmla="*/ 36 w 187"/>
                <a:gd name="T3" fmla="*/ 200 h 218"/>
                <a:gd name="T4" fmla="*/ 31 w 187"/>
                <a:gd name="T5" fmla="*/ 189 h 218"/>
                <a:gd name="T6" fmla="*/ 29 w 187"/>
                <a:gd name="T7" fmla="*/ 185 h 218"/>
                <a:gd name="T8" fmla="*/ 32 w 187"/>
                <a:gd name="T9" fmla="*/ 173 h 218"/>
                <a:gd name="T10" fmla="*/ 31 w 187"/>
                <a:gd name="T11" fmla="*/ 166 h 218"/>
                <a:gd name="T12" fmla="*/ 39 w 187"/>
                <a:gd name="T13" fmla="*/ 161 h 218"/>
                <a:gd name="T14" fmla="*/ 40 w 187"/>
                <a:gd name="T15" fmla="*/ 158 h 218"/>
                <a:gd name="T16" fmla="*/ 43 w 187"/>
                <a:gd name="T17" fmla="*/ 149 h 218"/>
                <a:gd name="T18" fmla="*/ 45 w 187"/>
                <a:gd name="T19" fmla="*/ 141 h 218"/>
                <a:gd name="T20" fmla="*/ 44 w 187"/>
                <a:gd name="T21" fmla="*/ 129 h 218"/>
                <a:gd name="T22" fmla="*/ 33 w 187"/>
                <a:gd name="T23" fmla="*/ 127 h 218"/>
                <a:gd name="T24" fmla="*/ 37 w 187"/>
                <a:gd name="T25" fmla="*/ 108 h 218"/>
                <a:gd name="T26" fmla="*/ 29 w 187"/>
                <a:gd name="T27" fmla="*/ 84 h 218"/>
                <a:gd name="T28" fmla="*/ 6 w 187"/>
                <a:gd name="T29" fmla="*/ 74 h 218"/>
                <a:gd name="T30" fmla="*/ 19 w 187"/>
                <a:gd name="T31" fmla="*/ 64 h 218"/>
                <a:gd name="T32" fmla="*/ 7 w 187"/>
                <a:gd name="T33" fmla="*/ 50 h 218"/>
                <a:gd name="T34" fmla="*/ 37 w 187"/>
                <a:gd name="T35" fmla="*/ 37 h 218"/>
                <a:gd name="T36" fmla="*/ 48 w 187"/>
                <a:gd name="T37" fmla="*/ 25 h 218"/>
                <a:gd name="T38" fmla="*/ 73 w 187"/>
                <a:gd name="T39" fmla="*/ 13 h 218"/>
                <a:gd name="T40" fmla="*/ 86 w 187"/>
                <a:gd name="T41" fmla="*/ 23 h 218"/>
                <a:gd name="T42" fmla="*/ 101 w 187"/>
                <a:gd name="T43" fmla="*/ 23 h 218"/>
                <a:gd name="T44" fmla="*/ 107 w 187"/>
                <a:gd name="T45" fmla="*/ 9 h 218"/>
                <a:gd name="T46" fmla="*/ 126 w 187"/>
                <a:gd name="T47" fmla="*/ 1 h 218"/>
                <a:gd name="T48" fmla="*/ 138 w 187"/>
                <a:gd name="T49" fmla="*/ 9 h 218"/>
                <a:gd name="T50" fmla="*/ 148 w 187"/>
                <a:gd name="T51" fmla="*/ 11 h 218"/>
                <a:gd name="T52" fmla="*/ 165 w 187"/>
                <a:gd name="T53" fmla="*/ 23 h 218"/>
                <a:gd name="T54" fmla="*/ 129 w 187"/>
                <a:gd name="T55" fmla="*/ 28 h 218"/>
                <a:gd name="T56" fmla="*/ 157 w 187"/>
                <a:gd name="T57" fmla="*/ 30 h 218"/>
                <a:gd name="T58" fmla="*/ 163 w 187"/>
                <a:gd name="T59" fmla="*/ 38 h 218"/>
                <a:gd name="T60" fmla="*/ 180 w 187"/>
                <a:gd name="T61" fmla="*/ 42 h 218"/>
                <a:gd name="T62" fmla="*/ 164 w 187"/>
                <a:gd name="T63" fmla="*/ 51 h 218"/>
                <a:gd name="T64" fmla="*/ 157 w 187"/>
                <a:gd name="T65" fmla="*/ 77 h 218"/>
                <a:gd name="T66" fmla="*/ 155 w 187"/>
                <a:gd name="T67" fmla="*/ 88 h 218"/>
                <a:gd name="T68" fmla="*/ 156 w 187"/>
                <a:gd name="T69" fmla="*/ 98 h 218"/>
                <a:gd name="T70" fmla="*/ 152 w 187"/>
                <a:gd name="T71" fmla="*/ 106 h 218"/>
                <a:gd name="T72" fmla="*/ 151 w 187"/>
                <a:gd name="T73" fmla="*/ 117 h 218"/>
                <a:gd name="T74" fmla="*/ 138 w 187"/>
                <a:gd name="T75" fmla="*/ 119 h 218"/>
                <a:gd name="T76" fmla="*/ 132 w 187"/>
                <a:gd name="T77" fmla="*/ 125 h 218"/>
                <a:gd name="T78" fmla="*/ 145 w 187"/>
                <a:gd name="T79" fmla="*/ 136 h 218"/>
                <a:gd name="T80" fmla="*/ 137 w 187"/>
                <a:gd name="T81" fmla="*/ 142 h 218"/>
                <a:gd name="T82" fmla="*/ 125 w 187"/>
                <a:gd name="T83" fmla="*/ 141 h 218"/>
                <a:gd name="T84" fmla="*/ 134 w 187"/>
                <a:gd name="T85" fmla="*/ 147 h 218"/>
                <a:gd name="T86" fmla="*/ 127 w 187"/>
                <a:gd name="T87" fmla="*/ 159 h 218"/>
                <a:gd name="T88" fmla="*/ 106 w 187"/>
                <a:gd name="T89" fmla="*/ 162 h 218"/>
                <a:gd name="T90" fmla="*/ 88 w 187"/>
                <a:gd name="T91" fmla="*/ 178 h 218"/>
                <a:gd name="T92" fmla="*/ 75 w 187"/>
                <a:gd name="T93" fmla="*/ 180 h 218"/>
                <a:gd name="T94" fmla="*/ 65 w 187"/>
                <a:gd name="T95" fmla="*/ 193 h 218"/>
                <a:gd name="T96" fmla="*/ 62 w 187"/>
                <a:gd name="T97" fmla="*/ 203 h 218"/>
                <a:gd name="T98" fmla="*/ 54 w 187"/>
                <a:gd name="T99" fmla="*/ 212 h 218"/>
                <a:gd name="T100" fmla="*/ 62 w 187"/>
                <a:gd name="T101" fmla="*/ 199 h 218"/>
                <a:gd name="T102" fmla="*/ 139 w 187"/>
                <a:gd name="T103" fmla="*/ 153 h 218"/>
                <a:gd name="T104" fmla="*/ 141 w 187"/>
                <a:gd name="T105" fmla="*/ 126 h 218"/>
                <a:gd name="T106" fmla="*/ 150 w 187"/>
                <a:gd name="T107" fmla="*/ 112 h 218"/>
                <a:gd name="T108" fmla="*/ 154 w 187"/>
                <a:gd name="T109" fmla="*/ 94 h 218"/>
                <a:gd name="T110" fmla="*/ 173 w 187"/>
                <a:gd name="T111" fmla="*/ 29 h 218"/>
                <a:gd name="T112" fmla="*/ 106 w 187"/>
                <a:gd name="T113" fmla="*/ 8 h 218"/>
                <a:gd name="T114" fmla="*/ 84 w 187"/>
                <a:gd name="T115" fmla="*/ 17 h 218"/>
                <a:gd name="T116" fmla="*/ 35 w 187"/>
                <a:gd name="T117" fmla="*/ 101 h 218"/>
                <a:gd name="T118" fmla="*/ 35 w 187"/>
                <a:gd name="T119" fmla="*/ 118 h 218"/>
                <a:gd name="T120" fmla="*/ 37 w 187"/>
                <a:gd name="T121" fmla="*/ 210 h 218"/>
                <a:gd name="T122" fmla="*/ 34 w 187"/>
                <a:gd name="T123" fmla="*/ 154 h 218"/>
                <a:gd name="T124" fmla="*/ 43 w 187"/>
                <a:gd name="T125" fmla="*/ 145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7" h="218">
                  <a:moveTo>
                    <a:pt x="55" y="216"/>
                  </a:moveTo>
                  <a:cubicBezTo>
                    <a:pt x="53" y="215"/>
                    <a:pt x="53" y="215"/>
                    <a:pt x="53" y="215"/>
                  </a:cubicBezTo>
                  <a:cubicBezTo>
                    <a:pt x="52" y="215"/>
                    <a:pt x="52" y="215"/>
                    <a:pt x="52" y="215"/>
                  </a:cubicBezTo>
                  <a:cubicBezTo>
                    <a:pt x="52" y="214"/>
                    <a:pt x="52" y="214"/>
                    <a:pt x="52" y="214"/>
                  </a:cubicBezTo>
                  <a:cubicBezTo>
                    <a:pt x="52" y="214"/>
                    <a:pt x="52" y="214"/>
                    <a:pt x="52" y="214"/>
                  </a:cubicBezTo>
                  <a:cubicBezTo>
                    <a:pt x="53" y="214"/>
                    <a:pt x="53" y="214"/>
                    <a:pt x="53" y="214"/>
                  </a:cubicBezTo>
                  <a:cubicBezTo>
                    <a:pt x="53" y="213"/>
                    <a:pt x="53" y="213"/>
                    <a:pt x="53" y="213"/>
                  </a:cubicBezTo>
                  <a:cubicBezTo>
                    <a:pt x="52" y="213"/>
                    <a:pt x="52" y="213"/>
                    <a:pt x="52" y="213"/>
                  </a:cubicBezTo>
                  <a:cubicBezTo>
                    <a:pt x="52" y="214"/>
                    <a:pt x="52" y="214"/>
                    <a:pt x="52" y="214"/>
                  </a:cubicBezTo>
                  <a:cubicBezTo>
                    <a:pt x="51" y="214"/>
                    <a:pt x="51" y="214"/>
                    <a:pt x="51" y="214"/>
                  </a:cubicBezTo>
                  <a:cubicBezTo>
                    <a:pt x="51" y="215"/>
                    <a:pt x="51" y="215"/>
                    <a:pt x="51" y="215"/>
                  </a:cubicBezTo>
                  <a:cubicBezTo>
                    <a:pt x="51" y="215"/>
                    <a:pt x="51" y="215"/>
                    <a:pt x="51" y="215"/>
                  </a:cubicBezTo>
                  <a:cubicBezTo>
                    <a:pt x="50" y="215"/>
                    <a:pt x="50" y="215"/>
                    <a:pt x="50" y="215"/>
                  </a:cubicBezTo>
                  <a:cubicBezTo>
                    <a:pt x="50" y="215"/>
                    <a:pt x="50" y="215"/>
                    <a:pt x="50" y="215"/>
                  </a:cubicBezTo>
                  <a:cubicBezTo>
                    <a:pt x="50" y="216"/>
                    <a:pt x="50" y="216"/>
                    <a:pt x="50" y="216"/>
                  </a:cubicBezTo>
                  <a:cubicBezTo>
                    <a:pt x="50" y="216"/>
                    <a:pt x="50" y="216"/>
                    <a:pt x="50" y="216"/>
                  </a:cubicBezTo>
                  <a:cubicBezTo>
                    <a:pt x="50" y="216"/>
                    <a:pt x="50" y="216"/>
                    <a:pt x="50" y="216"/>
                  </a:cubicBezTo>
                  <a:cubicBezTo>
                    <a:pt x="50" y="215"/>
                    <a:pt x="50" y="215"/>
                    <a:pt x="50" y="215"/>
                  </a:cubicBezTo>
                  <a:cubicBezTo>
                    <a:pt x="50" y="214"/>
                    <a:pt x="50" y="214"/>
                    <a:pt x="50" y="214"/>
                  </a:cubicBezTo>
                  <a:cubicBezTo>
                    <a:pt x="50" y="214"/>
                    <a:pt x="50" y="214"/>
                    <a:pt x="50" y="214"/>
                  </a:cubicBezTo>
                  <a:cubicBezTo>
                    <a:pt x="51" y="213"/>
                    <a:pt x="51" y="213"/>
                    <a:pt x="51" y="213"/>
                  </a:cubicBezTo>
                  <a:cubicBezTo>
                    <a:pt x="51" y="213"/>
                    <a:pt x="51" y="213"/>
                    <a:pt x="51" y="213"/>
                  </a:cubicBezTo>
                  <a:cubicBezTo>
                    <a:pt x="50" y="213"/>
                    <a:pt x="50" y="213"/>
                    <a:pt x="50" y="213"/>
                  </a:cubicBezTo>
                  <a:cubicBezTo>
                    <a:pt x="50" y="214"/>
                    <a:pt x="50" y="214"/>
                    <a:pt x="50" y="214"/>
                  </a:cubicBezTo>
                  <a:cubicBezTo>
                    <a:pt x="49" y="215"/>
                    <a:pt x="49" y="215"/>
                    <a:pt x="49" y="215"/>
                  </a:cubicBezTo>
                  <a:cubicBezTo>
                    <a:pt x="49" y="215"/>
                    <a:pt x="49" y="215"/>
                    <a:pt x="49" y="215"/>
                  </a:cubicBezTo>
                  <a:cubicBezTo>
                    <a:pt x="49" y="214"/>
                    <a:pt x="49" y="214"/>
                    <a:pt x="49" y="214"/>
                  </a:cubicBezTo>
                  <a:cubicBezTo>
                    <a:pt x="49" y="214"/>
                    <a:pt x="49" y="214"/>
                    <a:pt x="49" y="214"/>
                  </a:cubicBezTo>
                  <a:cubicBezTo>
                    <a:pt x="50" y="213"/>
                    <a:pt x="50" y="213"/>
                    <a:pt x="50" y="213"/>
                  </a:cubicBezTo>
                  <a:cubicBezTo>
                    <a:pt x="50" y="212"/>
                    <a:pt x="50" y="212"/>
                    <a:pt x="50" y="212"/>
                  </a:cubicBezTo>
                  <a:cubicBezTo>
                    <a:pt x="50" y="212"/>
                    <a:pt x="50" y="212"/>
                    <a:pt x="50" y="212"/>
                  </a:cubicBezTo>
                  <a:cubicBezTo>
                    <a:pt x="49" y="212"/>
                    <a:pt x="49" y="212"/>
                    <a:pt x="49" y="212"/>
                  </a:cubicBezTo>
                  <a:cubicBezTo>
                    <a:pt x="49" y="213"/>
                    <a:pt x="49" y="213"/>
                    <a:pt x="49" y="213"/>
                  </a:cubicBezTo>
                  <a:cubicBezTo>
                    <a:pt x="48" y="213"/>
                    <a:pt x="48" y="213"/>
                    <a:pt x="48" y="213"/>
                  </a:cubicBezTo>
                  <a:cubicBezTo>
                    <a:pt x="48" y="213"/>
                    <a:pt x="48" y="213"/>
                    <a:pt x="48" y="213"/>
                  </a:cubicBezTo>
                  <a:cubicBezTo>
                    <a:pt x="48" y="212"/>
                    <a:pt x="48" y="212"/>
                    <a:pt x="48" y="212"/>
                  </a:cubicBezTo>
                  <a:cubicBezTo>
                    <a:pt x="49" y="212"/>
                    <a:pt x="49" y="212"/>
                    <a:pt x="49" y="212"/>
                  </a:cubicBezTo>
                  <a:cubicBezTo>
                    <a:pt x="49" y="212"/>
                    <a:pt x="49" y="212"/>
                    <a:pt x="49" y="212"/>
                  </a:cubicBezTo>
                  <a:cubicBezTo>
                    <a:pt x="48" y="212"/>
                    <a:pt x="48" y="212"/>
                    <a:pt x="48" y="212"/>
                  </a:cubicBezTo>
                  <a:cubicBezTo>
                    <a:pt x="48" y="212"/>
                    <a:pt x="48" y="212"/>
                    <a:pt x="48" y="212"/>
                  </a:cubicBezTo>
                  <a:cubicBezTo>
                    <a:pt x="47" y="212"/>
                    <a:pt x="47" y="212"/>
                    <a:pt x="47" y="212"/>
                  </a:cubicBezTo>
                  <a:cubicBezTo>
                    <a:pt x="47" y="213"/>
                    <a:pt x="47" y="213"/>
                    <a:pt x="47" y="213"/>
                  </a:cubicBezTo>
                  <a:cubicBezTo>
                    <a:pt x="47" y="212"/>
                    <a:pt x="47" y="212"/>
                    <a:pt x="47" y="212"/>
                  </a:cubicBezTo>
                  <a:cubicBezTo>
                    <a:pt x="47" y="212"/>
                    <a:pt x="47" y="212"/>
                    <a:pt x="47" y="212"/>
                  </a:cubicBezTo>
                  <a:cubicBezTo>
                    <a:pt x="47" y="212"/>
                    <a:pt x="47" y="212"/>
                    <a:pt x="47" y="212"/>
                  </a:cubicBezTo>
                  <a:cubicBezTo>
                    <a:pt x="46" y="212"/>
                    <a:pt x="46" y="212"/>
                    <a:pt x="46" y="212"/>
                  </a:cubicBezTo>
                  <a:cubicBezTo>
                    <a:pt x="46" y="212"/>
                    <a:pt x="46" y="212"/>
                    <a:pt x="46" y="212"/>
                  </a:cubicBezTo>
                  <a:cubicBezTo>
                    <a:pt x="46" y="212"/>
                    <a:pt x="46" y="212"/>
                    <a:pt x="46" y="212"/>
                  </a:cubicBezTo>
                  <a:cubicBezTo>
                    <a:pt x="47" y="211"/>
                    <a:pt x="47" y="211"/>
                    <a:pt x="47" y="211"/>
                  </a:cubicBezTo>
                  <a:cubicBezTo>
                    <a:pt x="47" y="210"/>
                    <a:pt x="47" y="210"/>
                    <a:pt x="47" y="210"/>
                  </a:cubicBezTo>
                  <a:cubicBezTo>
                    <a:pt x="48" y="210"/>
                    <a:pt x="48" y="210"/>
                    <a:pt x="48" y="210"/>
                  </a:cubicBezTo>
                  <a:cubicBezTo>
                    <a:pt x="49" y="210"/>
                    <a:pt x="49" y="210"/>
                    <a:pt x="49" y="210"/>
                  </a:cubicBezTo>
                  <a:cubicBezTo>
                    <a:pt x="49" y="210"/>
                    <a:pt x="49" y="210"/>
                    <a:pt x="49" y="210"/>
                  </a:cubicBezTo>
                  <a:cubicBezTo>
                    <a:pt x="48" y="210"/>
                    <a:pt x="48" y="210"/>
                    <a:pt x="48" y="210"/>
                  </a:cubicBezTo>
                  <a:cubicBezTo>
                    <a:pt x="47" y="210"/>
                    <a:pt x="47" y="210"/>
                    <a:pt x="47" y="210"/>
                  </a:cubicBezTo>
                  <a:cubicBezTo>
                    <a:pt x="47" y="210"/>
                    <a:pt x="47" y="210"/>
                    <a:pt x="47" y="210"/>
                  </a:cubicBezTo>
                  <a:cubicBezTo>
                    <a:pt x="47" y="210"/>
                    <a:pt x="47" y="210"/>
                    <a:pt x="47" y="210"/>
                  </a:cubicBezTo>
                  <a:cubicBezTo>
                    <a:pt x="48" y="210"/>
                    <a:pt x="48" y="210"/>
                    <a:pt x="48" y="210"/>
                  </a:cubicBezTo>
                  <a:cubicBezTo>
                    <a:pt x="48" y="209"/>
                    <a:pt x="48" y="209"/>
                    <a:pt x="48" y="209"/>
                  </a:cubicBezTo>
                  <a:cubicBezTo>
                    <a:pt x="49" y="209"/>
                    <a:pt x="49" y="209"/>
                    <a:pt x="49" y="209"/>
                  </a:cubicBezTo>
                  <a:cubicBezTo>
                    <a:pt x="50" y="209"/>
                    <a:pt x="50" y="209"/>
                    <a:pt x="50" y="209"/>
                  </a:cubicBezTo>
                  <a:cubicBezTo>
                    <a:pt x="50" y="208"/>
                    <a:pt x="50" y="208"/>
                    <a:pt x="50" y="208"/>
                  </a:cubicBezTo>
                  <a:cubicBezTo>
                    <a:pt x="49" y="208"/>
                    <a:pt x="49" y="208"/>
                    <a:pt x="49" y="208"/>
                  </a:cubicBezTo>
                  <a:cubicBezTo>
                    <a:pt x="49" y="208"/>
                    <a:pt x="49" y="208"/>
                    <a:pt x="49" y="208"/>
                  </a:cubicBezTo>
                  <a:cubicBezTo>
                    <a:pt x="48" y="209"/>
                    <a:pt x="48" y="209"/>
                    <a:pt x="48" y="209"/>
                  </a:cubicBezTo>
                  <a:cubicBezTo>
                    <a:pt x="47" y="209"/>
                    <a:pt x="47" y="209"/>
                    <a:pt x="47" y="209"/>
                  </a:cubicBezTo>
                  <a:cubicBezTo>
                    <a:pt x="46" y="210"/>
                    <a:pt x="46" y="210"/>
                    <a:pt x="46" y="210"/>
                  </a:cubicBezTo>
                  <a:cubicBezTo>
                    <a:pt x="46" y="209"/>
                    <a:pt x="46" y="209"/>
                    <a:pt x="46" y="209"/>
                  </a:cubicBezTo>
                  <a:cubicBezTo>
                    <a:pt x="46" y="209"/>
                    <a:pt x="46" y="209"/>
                    <a:pt x="46" y="209"/>
                  </a:cubicBezTo>
                  <a:cubicBezTo>
                    <a:pt x="47" y="209"/>
                    <a:pt x="47" y="209"/>
                    <a:pt x="47" y="209"/>
                  </a:cubicBezTo>
                  <a:cubicBezTo>
                    <a:pt x="47" y="208"/>
                    <a:pt x="47" y="208"/>
                    <a:pt x="47" y="208"/>
                  </a:cubicBezTo>
                  <a:cubicBezTo>
                    <a:pt x="47" y="208"/>
                    <a:pt x="47" y="208"/>
                    <a:pt x="47" y="208"/>
                  </a:cubicBezTo>
                  <a:cubicBezTo>
                    <a:pt x="47" y="207"/>
                    <a:pt x="47" y="207"/>
                    <a:pt x="47" y="207"/>
                  </a:cubicBezTo>
                  <a:cubicBezTo>
                    <a:pt x="47" y="207"/>
                    <a:pt x="47" y="207"/>
                    <a:pt x="47" y="207"/>
                  </a:cubicBezTo>
                  <a:cubicBezTo>
                    <a:pt x="46" y="207"/>
                    <a:pt x="46" y="207"/>
                    <a:pt x="46" y="207"/>
                  </a:cubicBezTo>
                  <a:cubicBezTo>
                    <a:pt x="46" y="207"/>
                    <a:pt x="46" y="207"/>
                    <a:pt x="46" y="207"/>
                  </a:cubicBezTo>
                  <a:cubicBezTo>
                    <a:pt x="47" y="208"/>
                    <a:pt x="47" y="208"/>
                    <a:pt x="47" y="208"/>
                  </a:cubicBezTo>
                  <a:cubicBezTo>
                    <a:pt x="47" y="208"/>
                    <a:pt x="47" y="208"/>
                    <a:pt x="47" y="208"/>
                  </a:cubicBezTo>
                  <a:cubicBezTo>
                    <a:pt x="46" y="208"/>
                    <a:pt x="46" y="208"/>
                    <a:pt x="46" y="208"/>
                  </a:cubicBezTo>
                  <a:cubicBezTo>
                    <a:pt x="45" y="208"/>
                    <a:pt x="45" y="208"/>
                    <a:pt x="45" y="208"/>
                  </a:cubicBezTo>
                  <a:cubicBezTo>
                    <a:pt x="45" y="208"/>
                    <a:pt x="45" y="208"/>
                    <a:pt x="45" y="208"/>
                  </a:cubicBezTo>
                  <a:cubicBezTo>
                    <a:pt x="44" y="208"/>
                    <a:pt x="44" y="208"/>
                    <a:pt x="44" y="208"/>
                  </a:cubicBezTo>
                  <a:cubicBezTo>
                    <a:pt x="44" y="209"/>
                    <a:pt x="44" y="209"/>
                    <a:pt x="44" y="209"/>
                  </a:cubicBezTo>
                  <a:cubicBezTo>
                    <a:pt x="44" y="209"/>
                    <a:pt x="44" y="209"/>
                    <a:pt x="44" y="209"/>
                  </a:cubicBezTo>
                  <a:cubicBezTo>
                    <a:pt x="43" y="209"/>
                    <a:pt x="43" y="209"/>
                    <a:pt x="43" y="209"/>
                  </a:cubicBezTo>
                  <a:cubicBezTo>
                    <a:pt x="43" y="209"/>
                    <a:pt x="43" y="209"/>
                    <a:pt x="43" y="209"/>
                  </a:cubicBezTo>
                  <a:cubicBezTo>
                    <a:pt x="42" y="209"/>
                    <a:pt x="42" y="209"/>
                    <a:pt x="42" y="209"/>
                  </a:cubicBezTo>
                  <a:cubicBezTo>
                    <a:pt x="42" y="209"/>
                    <a:pt x="42" y="209"/>
                    <a:pt x="42" y="209"/>
                  </a:cubicBezTo>
                  <a:cubicBezTo>
                    <a:pt x="41" y="209"/>
                    <a:pt x="41" y="209"/>
                    <a:pt x="41" y="209"/>
                  </a:cubicBezTo>
                  <a:cubicBezTo>
                    <a:pt x="41" y="209"/>
                    <a:pt x="41" y="209"/>
                    <a:pt x="41" y="209"/>
                  </a:cubicBezTo>
                  <a:cubicBezTo>
                    <a:pt x="40" y="209"/>
                    <a:pt x="40" y="209"/>
                    <a:pt x="40" y="209"/>
                  </a:cubicBezTo>
                  <a:cubicBezTo>
                    <a:pt x="40" y="210"/>
                    <a:pt x="40" y="210"/>
                    <a:pt x="40" y="210"/>
                  </a:cubicBezTo>
                  <a:cubicBezTo>
                    <a:pt x="40" y="210"/>
                    <a:pt x="40" y="210"/>
                    <a:pt x="40" y="210"/>
                  </a:cubicBezTo>
                  <a:cubicBezTo>
                    <a:pt x="40" y="210"/>
                    <a:pt x="40" y="210"/>
                    <a:pt x="40" y="210"/>
                  </a:cubicBezTo>
                  <a:cubicBezTo>
                    <a:pt x="39" y="210"/>
                    <a:pt x="39" y="210"/>
                    <a:pt x="39" y="210"/>
                  </a:cubicBezTo>
                  <a:cubicBezTo>
                    <a:pt x="39" y="210"/>
                    <a:pt x="39" y="210"/>
                    <a:pt x="39" y="210"/>
                  </a:cubicBezTo>
                  <a:cubicBezTo>
                    <a:pt x="39" y="209"/>
                    <a:pt x="39" y="209"/>
                    <a:pt x="39" y="209"/>
                  </a:cubicBezTo>
                  <a:cubicBezTo>
                    <a:pt x="40" y="209"/>
                    <a:pt x="40" y="209"/>
                    <a:pt x="40" y="209"/>
                  </a:cubicBezTo>
                  <a:cubicBezTo>
                    <a:pt x="40" y="209"/>
                    <a:pt x="40" y="209"/>
                    <a:pt x="40" y="209"/>
                  </a:cubicBezTo>
                  <a:cubicBezTo>
                    <a:pt x="40" y="208"/>
                    <a:pt x="40" y="208"/>
                    <a:pt x="40" y="208"/>
                  </a:cubicBezTo>
                  <a:cubicBezTo>
                    <a:pt x="39" y="208"/>
                    <a:pt x="39" y="208"/>
                    <a:pt x="39" y="208"/>
                  </a:cubicBezTo>
                  <a:cubicBezTo>
                    <a:pt x="39" y="207"/>
                    <a:pt x="39" y="207"/>
                    <a:pt x="39" y="207"/>
                  </a:cubicBezTo>
                  <a:cubicBezTo>
                    <a:pt x="39" y="207"/>
                    <a:pt x="39" y="207"/>
                    <a:pt x="39" y="207"/>
                  </a:cubicBezTo>
                  <a:cubicBezTo>
                    <a:pt x="38" y="207"/>
                    <a:pt x="38" y="207"/>
                    <a:pt x="38" y="207"/>
                  </a:cubicBezTo>
                  <a:cubicBezTo>
                    <a:pt x="38" y="207"/>
                    <a:pt x="38" y="207"/>
                    <a:pt x="38" y="207"/>
                  </a:cubicBezTo>
                  <a:cubicBezTo>
                    <a:pt x="37" y="207"/>
                    <a:pt x="37" y="207"/>
                    <a:pt x="37" y="207"/>
                  </a:cubicBezTo>
                  <a:cubicBezTo>
                    <a:pt x="36" y="207"/>
                    <a:pt x="36" y="207"/>
                    <a:pt x="36" y="207"/>
                  </a:cubicBezTo>
                  <a:cubicBezTo>
                    <a:pt x="36" y="207"/>
                    <a:pt x="36" y="207"/>
                    <a:pt x="36" y="207"/>
                  </a:cubicBezTo>
                  <a:cubicBezTo>
                    <a:pt x="37" y="206"/>
                    <a:pt x="37" y="206"/>
                    <a:pt x="37" y="206"/>
                  </a:cubicBezTo>
                  <a:cubicBezTo>
                    <a:pt x="37" y="206"/>
                    <a:pt x="37" y="206"/>
                    <a:pt x="37" y="206"/>
                  </a:cubicBezTo>
                  <a:cubicBezTo>
                    <a:pt x="36" y="206"/>
                    <a:pt x="36" y="206"/>
                    <a:pt x="36" y="206"/>
                  </a:cubicBezTo>
                  <a:cubicBezTo>
                    <a:pt x="36" y="206"/>
                    <a:pt x="36" y="206"/>
                    <a:pt x="36" y="206"/>
                  </a:cubicBezTo>
                  <a:cubicBezTo>
                    <a:pt x="37" y="205"/>
                    <a:pt x="37" y="205"/>
                    <a:pt x="37" y="205"/>
                  </a:cubicBezTo>
                  <a:cubicBezTo>
                    <a:pt x="38" y="205"/>
                    <a:pt x="38" y="205"/>
                    <a:pt x="38" y="205"/>
                  </a:cubicBezTo>
                  <a:cubicBezTo>
                    <a:pt x="38" y="205"/>
                    <a:pt x="38" y="205"/>
                    <a:pt x="38" y="205"/>
                  </a:cubicBezTo>
                  <a:cubicBezTo>
                    <a:pt x="38" y="204"/>
                    <a:pt x="38" y="204"/>
                    <a:pt x="38" y="204"/>
                  </a:cubicBezTo>
                  <a:cubicBezTo>
                    <a:pt x="37" y="204"/>
                    <a:pt x="37" y="204"/>
                    <a:pt x="37" y="204"/>
                  </a:cubicBezTo>
                  <a:cubicBezTo>
                    <a:pt x="36" y="205"/>
                    <a:pt x="36" y="205"/>
                    <a:pt x="36" y="205"/>
                  </a:cubicBezTo>
                  <a:cubicBezTo>
                    <a:pt x="36" y="205"/>
                    <a:pt x="36" y="205"/>
                    <a:pt x="36" y="205"/>
                  </a:cubicBezTo>
                  <a:cubicBezTo>
                    <a:pt x="35" y="205"/>
                    <a:pt x="35" y="205"/>
                    <a:pt x="35" y="205"/>
                  </a:cubicBezTo>
                  <a:cubicBezTo>
                    <a:pt x="34" y="205"/>
                    <a:pt x="34" y="205"/>
                    <a:pt x="34" y="205"/>
                  </a:cubicBezTo>
                  <a:cubicBezTo>
                    <a:pt x="34" y="205"/>
                    <a:pt x="34" y="205"/>
                    <a:pt x="34" y="205"/>
                  </a:cubicBezTo>
                  <a:cubicBezTo>
                    <a:pt x="35" y="204"/>
                    <a:pt x="35" y="204"/>
                    <a:pt x="35" y="204"/>
                  </a:cubicBezTo>
                  <a:cubicBezTo>
                    <a:pt x="35" y="204"/>
                    <a:pt x="35" y="204"/>
                    <a:pt x="35" y="204"/>
                  </a:cubicBezTo>
                  <a:cubicBezTo>
                    <a:pt x="35" y="203"/>
                    <a:pt x="35" y="203"/>
                    <a:pt x="35" y="203"/>
                  </a:cubicBezTo>
                  <a:cubicBezTo>
                    <a:pt x="36" y="203"/>
                    <a:pt x="36" y="203"/>
                    <a:pt x="36" y="203"/>
                  </a:cubicBezTo>
                  <a:cubicBezTo>
                    <a:pt x="36" y="203"/>
                    <a:pt x="36" y="203"/>
                    <a:pt x="36" y="203"/>
                  </a:cubicBezTo>
                  <a:cubicBezTo>
                    <a:pt x="36" y="202"/>
                    <a:pt x="36" y="202"/>
                    <a:pt x="36" y="202"/>
                  </a:cubicBezTo>
                  <a:cubicBezTo>
                    <a:pt x="36" y="202"/>
                    <a:pt x="36" y="202"/>
                    <a:pt x="36" y="202"/>
                  </a:cubicBezTo>
                  <a:cubicBezTo>
                    <a:pt x="35" y="203"/>
                    <a:pt x="35" y="203"/>
                    <a:pt x="35" y="203"/>
                  </a:cubicBezTo>
                  <a:cubicBezTo>
                    <a:pt x="34" y="203"/>
                    <a:pt x="34" y="203"/>
                    <a:pt x="34" y="203"/>
                  </a:cubicBezTo>
                  <a:cubicBezTo>
                    <a:pt x="34" y="203"/>
                    <a:pt x="34" y="203"/>
                    <a:pt x="34" y="203"/>
                  </a:cubicBezTo>
                  <a:cubicBezTo>
                    <a:pt x="34" y="202"/>
                    <a:pt x="34" y="202"/>
                    <a:pt x="34" y="202"/>
                  </a:cubicBezTo>
                  <a:cubicBezTo>
                    <a:pt x="35" y="202"/>
                    <a:pt x="35" y="202"/>
                    <a:pt x="35" y="202"/>
                  </a:cubicBezTo>
                  <a:cubicBezTo>
                    <a:pt x="35" y="202"/>
                    <a:pt x="35" y="202"/>
                    <a:pt x="35" y="202"/>
                  </a:cubicBezTo>
                  <a:cubicBezTo>
                    <a:pt x="36" y="202"/>
                    <a:pt x="36" y="202"/>
                    <a:pt x="36" y="202"/>
                  </a:cubicBezTo>
                  <a:cubicBezTo>
                    <a:pt x="36" y="201"/>
                    <a:pt x="36" y="201"/>
                    <a:pt x="36" y="201"/>
                  </a:cubicBezTo>
                  <a:cubicBezTo>
                    <a:pt x="36" y="201"/>
                    <a:pt x="36" y="201"/>
                    <a:pt x="36" y="201"/>
                  </a:cubicBezTo>
                  <a:cubicBezTo>
                    <a:pt x="37" y="201"/>
                    <a:pt x="37" y="201"/>
                    <a:pt x="37" y="201"/>
                  </a:cubicBezTo>
                  <a:cubicBezTo>
                    <a:pt x="36" y="200"/>
                    <a:pt x="36" y="200"/>
                    <a:pt x="36" y="200"/>
                  </a:cubicBezTo>
                  <a:cubicBezTo>
                    <a:pt x="35" y="201"/>
                    <a:pt x="35" y="201"/>
                    <a:pt x="35" y="201"/>
                  </a:cubicBezTo>
                  <a:cubicBezTo>
                    <a:pt x="35" y="201"/>
                    <a:pt x="35" y="201"/>
                    <a:pt x="35" y="201"/>
                  </a:cubicBezTo>
                  <a:cubicBezTo>
                    <a:pt x="35" y="201"/>
                    <a:pt x="35" y="201"/>
                    <a:pt x="35" y="201"/>
                  </a:cubicBezTo>
                  <a:cubicBezTo>
                    <a:pt x="34" y="201"/>
                    <a:pt x="34" y="201"/>
                    <a:pt x="34" y="201"/>
                  </a:cubicBezTo>
                  <a:cubicBezTo>
                    <a:pt x="34" y="201"/>
                    <a:pt x="34" y="201"/>
                    <a:pt x="34" y="201"/>
                  </a:cubicBezTo>
                  <a:cubicBezTo>
                    <a:pt x="35" y="201"/>
                    <a:pt x="35" y="201"/>
                    <a:pt x="35" y="201"/>
                  </a:cubicBezTo>
                  <a:cubicBezTo>
                    <a:pt x="35" y="200"/>
                    <a:pt x="35" y="200"/>
                    <a:pt x="35" y="200"/>
                  </a:cubicBezTo>
                  <a:cubicBezTo>
                    <a:pt x="34" y="200"/>
                    <a:pt x="34" y="200"/>
                    <a:pt x="34" y="200"/>
                  </a:cubicBezTo>
                  <a:cubicBezTo>
                    <a:pt x="35" y="200"/>
                    <a:pt x="35" y="200"/>
                    <a:pt x="35" y="200"/>
                  </a:cubicBezTo>
                  <a:cubicBezTo>
                    <a:pt x="35" y="199"/>
                    <a:pt x="35" y="199"/>
                    <a:pt x="35" y="199"/>
                  </a:cubicBezTo>
                  <a:cubicBezTo>
                    <a:pt x="34" y="199"/>
                    <a:pt x="34" y="199"/>
                    <a:pt x="34" y="199"/>
                  </a:cubicBezTo>
                  <a:cubicBezTo>
                    <a:pt x="34" y="199"/>
                    <a:pt x="34" y="199"/>
                    <a:pt x="34" y="199"/>
                  </a:cubicBezTo>
                  <a:cubicBezTo>
                    <a:pt x="34" y="199"/>
                    <a:pt x="34" y="199"/>
                    <a:pt x="34" y="199"/>
                  </a:cubicBezTo>
                  <a:cubicBezTo>
                    <a:pt x="34" y="199"/>
                    <a:pt x="34" y="199"/>
                    <a:pt x="34" y="199"/>
                  </a:cubicBezTo>
                  <a:cubicBezTo>
                    <a:pt x="34" y="198"/>
                    <a:pt x="34" y="198"/>
                    <a:pt x="34" y="198"/>
                  </a:cubicBezTo>
                  <a:cubicBezTo>
                    <a:pt x="33" y="198"/>
                    <a:pt x="33" y="198"/>
                    <a:pt x="33" y="198"/>
                  </a:cubicBezTo>
                  <a:cubicBezTo>
                    <a:pt x="33" y="198"/>
                    <a:pt x="33" y="198"/>
                    <a:pt x="33" y="198"/>
                  </a:cubicBezTo>
                  <a:cubicBezTo>
                    <a:pt x="33" y="198"/>
                    <a:pt x="33" y="198"/>
                    <a:pt x="33" y="198"/>
                  </a:cubicBezTo>
                  <a:cubicBezTo>
                    <a:pt x="32" y="198"/>
                    <a:pt x="32" y="198"/>
                    <a:pt x="32" y="198"/>
                  </a:cubicBezTo>
                  <a:cubicBezTo>
                    <a:pt x="33" y="197"/>
                    <a:pt x="33" y="197"/>
                    <a:pt x="33" y="197"/>
                  </a:cubicBezTo>
                  <a:cubicBezTo>
                    <a:pt x="33" y="197"/>
                    <a:pt x="33" y="197"/>
                    <a:pt x="33" y="197"/>
                  </a:cubicBezTo>
                  <a:cubicBezTo>
                    <a:pt x="34" y="197"/>
                    <a:pt x="34" y="197"/>
                    <a:pt x="34" y="197"/>
                  </a:cubicBezTo>
                  <a:cubicBezTo>
                    <a:pt x="34" y="196"/>
                    <a:pt x="34" y="196"/>
                    <a:pt x="34" y="196"/>
                  </a:cubicBezTo>
                  <a:cubicBezTo>
                    <a:pt x="34" y="196"/>
                    <a:pt x="34" y="196"/>
                    <a:pt x="34" y="196"/>
                  </a:cubicBezTo>
                  <a:cubicBezTo>
                    <a:pt x="34" y="195"/>
                    <a:pt x="34" y="195"/>
                    <a:pt x="34" y="195"/>
                  </a:cubicBezTo>
                  <a:cubicBezTo>
                    <a:pt x="34" y="195"/>
                    <a:pt x="34" y="195"/>
                    <a:pt x="34" y="195"/>
                  </a:cubicBezTo>
                  <a:cubicBezTo>
                    <a:pt x="34" y="195"/>
                    <a:pt x="34" y="195"/>
                    <a:pt x="34" y="195"/>
                  </a:cubicBezTo>
                  <a:cubicBezTo>
                    <a:pt x="34" y="195"/>
                    <a:pt x="34" y="195"/>
                    <a:pt x="34" y="195"/>
                  </a:cubicBezTo>
                  <a:cubicBezTo>
                    <a:pt x="34" y="195"/>
                    <a:pt x="34" y="195"/>
                    <a:pt x="34" y="195"/>
                  </a:cubicBezTo>
                  <a:cubicBezTo>
                    <a:pt x="33" y="195"/>
                    <a:pt x="33" y="195"/>
                    <a:pt x="33" y="195"/>
                  </a:cubicBezTo>
                  <a:cubicBezTo>
                    <a:pt x="33" y="195"/>
                    <a:pt x="33" y="195"/>
                    <a:pt x="33" y="195"/>
                  </a:cubicBezTo>
                  <a:cubicBezTo>
                    <a:pt x="32" y="195"/>
                    <a:pt x="32" y="195"/>
                    <a:pt x="32" y="195"/>
                  </a:cubicBezTo>
                  <a:cubicBezTo>
                    <a:pt x="32" y="195"/>
                    <a:pt x="32" y="195"/>
                    <a:pt x="32" y="195"/>
                  </a:cubicBezTo>
                  <a:cubicBezTo>
                    <a:pt x="32" y="194"/>
                    <a:pt x="32" y="194"/>
                    <a:pt x="32" y="194"/>
                  </a:cubicBezTo>
                  <a:cubicBezTo>
                    <a:pt x="32" y="194"/>
                    <a:pt x="32" y="194"/>
                    <a:pt x="32" y="194"/>
                  </a:cubicBezTo>
                  <a:cubicBezTo>
                    <a:pt x="33" y="193"/>
                    <a:pt x="33" y="193"/>
                    <a:pt x="33" y="193"/>
                  </a:cubicBezTo>
                  <a:cubicBezTo>
                    <a:pt x="33" y="193"/>
                    <a:pt x="33" y="193"/>
                    <a:pt x="33" y="193"/>
                  </a:cubicBezTo>
                  <a:cubicBezTo>
                    <a:pt x="33" y="193"/>
                    <a:pt x="33" y="193"/>
                    <a:pt x="33" y="193"/>
                  </a:cubicBezTo>
                  <a:cubicBezTo>
                    <a:pt x="32" y="193"/>
                    <a:pt x="32" y="193"/>
                    <a:pt x="32" y="193"/>
                  </a:cubicBezTo>
                  <a:cubicBezTo>
                    <a:pt x="31" y="193"/>
                    <a:pt x="31" y="193"/>
                    <a:pt x="31" y="193"/>
                  </a:cubicBezTo>
                  <a:cubicBezTo>
                    <a:pt x="31" y="193"/>
                    <a:pt x="31" y="193"/>
                    <a:pt x="31" y="193"/>
                  </a:cubicBezTo>
                  <a:cubicBezTo>
                    <a:pt x="31" y="193"/>
                    <a:pt x="31" y="193"/>
                    <a:pt x="31" y="193"/>
                  </a:cubicBezTo>
                  <a:cubicBezTo>
                    <a:pt x="31" y="192"/>
                    <a:pt x="31" y="192"/>
                    <a:pt x="31" y="192"/>
                  </a:cubicBezTo>
                  <a:cubicBezTo>
                    <a:pt x="31" y="192"/>
                    <a:pt x="31" y="192"/>
                    <a:pt x="31" y="192"/>
                  </a:cubicBezTo>
                  <a:cubicBezTo>
                    <a:pt x="32" y="192"/>
                    <a:pt x="32" y="192"/>
                    <a:pt x="32" y="192"/>
                  </a:cubicBezTo>
                  <a:cubicBezTo>
                    <a:pt x="33" y="192"/>
                    <a:pt x="33" y="192"/>
                    <a:pt x="33" y="192"/>
                  </a:cubicBezTo>
                  <a:cubicBezTo>
                    <a:pt x="33" y="192"/>
                    <a:pt x="33" y="192"/>
                    <a:pt x="33" y="192"/>
                  </a:cubicBezTo>
                  <a:cubicBezTo>
                    <a:pt x="33" y="192"/>
                    <a:pt x="33" y="192"/>
                    <a:pt x="33" y="192"/>
                  </a:cubicBezTo>
                  <a:cubicBezTo>
                    <a:pt x="33" y="192"/>
                    <a:pt x="33" y="192"/>
                    <a:pt x="33" y="192"/>
                  </a:cubicBezTo>
                  <a:cubicBezTo>
                    <a:pt x="32" y="192"/>
                    <a:pt x="32" y="192"/>
                    <a:pt x="32" y="192"/>
                  </a:cubicBezTo>
                  <a:cubicBezTo>
                    <a:pt x="31" y="192"/>
                    <a:pt x="31" y="192"/>
                    <a:pt x="31" y="192"/>
                  </a:cubicBezTo>
                  <a:cubicBezTo>
                    <a:pt x="31" y="192"/>
                    <a:pt x="31" y="192"/>
                    <a:pt x="31" y="192"/>
                  </a:cubicBezTo>
                  <a:cubicBezTo>
                    <a:pt x="30" y="191"/>
                    <a:pt x="30" y="191"/>
                    <a:pt x="30" y="191"/>
                  </a:cubicBezTo>
                  <a:cubicBezTo>
                    <a:pt x="31" y="191"/>
                    <a:pt x="31" y="191"/>
                    <a:pt x="31" y="191"/>
                  </a:cubicBezTo>
                  <a:cubicBezTo>
                    <a:pt x="32" y="191"/>
                    <a:pt x="32" y="191"/>
                    <a:pt x="32" y="191"/>
                  </a:cubicBezTo>
                  <a:cubicBezTo>
                    <a:pt x="33" y="191"/>
                    <a:pt x="33" y="191"/>
                    <a:pt x="33" y="191"/>
                  </a:cubicBezTo>
                  <a:cubicBezTo>
                    <a:pt x="32" y="190"/>
                    <a:pt x="32" y="190"/>
                    <a:pt x="32" y="190"/>
                  </a:cubicBezTo>
                  <a:cubicBezTo>
                    <a:pt x="32" y="190"/>
                    <a:pt x="32" y="190"/>
                    <a:pt x="32" y="190"/>
                  </a:cubicBezTo>
                  <a:cubicBezTo>
                    <a:pt x="31" y="190"/>
                    <a:pt x="31" y="190"/>
                    <a:pt x="31" y="190"/>
                  </a:cubicBezTo>
                  <a:cubicBezTo>
                    <a:pt x="32" y="190"/>
                    <a:pt x="32" y="190"/>
                    <a:pt x="32" y="190"/>
                  </a:cubicBezTo>
                  <a:cubicBezTo>
                    <a:pt x="32" y="190"/>
                    <a:pt x="32" y="190"/>
                    <a:pt x="32" y="190"/>
                  </a:cubicBezTo>
                  <a:cubicBezTo>
                    <a:pt x="33" y="190"/>
                    <a:pt x="33" y="190"/>
                    <a:pt x="33" y="190"/>
                  </a:cubicBezTo>
                  <a:cubicBezTo>
                    <a:pt x="33" y="190"/>
                    <a:pt x="33" y="190"/>
                    <a:pt x="33" y="190"/>
                  </a:cubicBezTo>
                  <a:cubicBezTo>
                    <a:pt x="34" y="190"/>
                    <a:pt x="34" y="190"/>
                    <a:pt x="34" y="190"/>
                  </a:cubicBezTo>
                  <a:cubicBezTo>
                    <a:pt x="34" y="189"/>
                    <a:pt x="34" y="189"/>
                    <a:pt x="34" y="189"/>
                  </a:cubicBezTo>
                  <a:cubicBezTo>
                    <a:pt x="33" y="189"/>
                    <a:pt x="33" y="189"/>
                    <a:pt x="33" y="189"/>
                  </a:cubicBezTo>
                  <a:cubicBezTo>
                    <a:pt x="33" y="190"/>
                    <a:pt x="33" y="190"/>
                    <a:pt x="33" y="190"/>
                  </a:cubicBezTo>
                  <a:cubicBezTo>
                    <a:pt x="32" y="190"/>
                    <a:pt x="32" y="190"/>
                    <a:pt x="32" y="190"/>
                  </a:cubicBezTo>
                  <a:cubicBezTo>
                    <a:pt x="32" y="189"/>
                    <a:pt x="32" y="189"/>
                    <a:pt x="32" y="189"/>
                  </a:cubicBezTo>
                  <a:cubicBezTo>
                    <a:pt x="31" y="189"/>
                    <a:pt x="31" y="189"/>
                    <a:pt x="31" y="189"/>
                  </a:cubicBezTo>
                  <a:cubicBezTo>
                    <a:pt x="31" y="190"/>
                    <a:pt x="31" y="190"/>
                    <a:pt x="31" y="190"/>
                  </a:cubicBezTo>
                  <a:cubicBezTo>
                    <a:pt x="30" y="190"/>
                    <a:pt x="30" y="190"/>
                    <a:pt x="30" y="190"/>
                  </a:cubicBezTo>
                  <a:cubicBezTo>
                    <a:pt x="30" y="190"/>
                    <a:pt x="30" y="190"/>
                    <a:pt x="30" y="190"/>
                  </a:cubicBezTo>
                  <a:cubicBezTo>
                    <a:pt x="30" y="189"/>
                    <a:pt x="30" y="189"/>
                    <a:pt x="30" y="189"/>
                  </a:cubicBezTo>
                  <a:cubicBezTo>
                    <a:pt x="30" y="189"/>
                    <a:pt x="30" y="189"/>
                    <a:pt x="30" y="189"/>
                  </a:cubicBezTo>
                  <a:cubicBezTo>
                    <a:pt x="31" y="189"/>
                    <a:pt x="31" y="189"/>
                    <a:pt x="31" y="189"/>
                  </a:cubicBezTo>
                  <a:cubicBezTo>
                    <a:pt x="32" y="188"/>
                    <a:pt x="32" y="188"/>
                    <a:pt x="32" y="188"/>
                  </a:cubicBezTo>
                  <a:cubicBezTo>
                    <a:pt x="32" y="188"/>
                    <a:pt x="32" y="188"/>
                    <a:pt x="32" y="188"/>
                  </a:cubicBezTo>
                  <a:cubicBezTo>
                    <a:pt x="31" y="188"/>
                    <a:pt x="31" y="188"/>
                    <a:pt x="31" y="188"/>
                  </a:cubicBezTo>
                  <a:cubicBezTo>
                    <a:pt x="30" y="188"/>
                    <a:pt x="30" y="188"/>
                    <a:pt x="30" y="188"/>
                  </a:cubicBezTo>
                  <a:cubicBezTo>
                    <a:pt x="30" y="188"/>
                    <a:pt x="30" y="188"/>
                    <a:pt x="30" y="188"/>
                  </a:cubicBezTo>
                  <a:cubicBezTo>
                    <a:pt x="30" y="187"/>
                    <a:pt x="30" y="187"/>
                    <a:pt x="30" y="187"/>
                  </a:cubicBezTo>
                  <a:cubicBezTo>
                    <a:pt x="31" y="187"/>
                    <a:pt x="31" y="187"/>
                    <a:pt x="31" y="187"/>
                  </a:cubicBezTo>
                  <a:cubicBezTo>
                    <a:pt x="32" y="187"/>
                    <a:pt x="32" y="187"/>
                    <a:pt x="32" y="187"/>
                  </a:cubicBezTo>
                  <a:cubicBezTo>
                    <a:pt x="33" y="187"/>
                    <a:pt x="33" y="187"/>
                    <a:pt x="33" y="187"/>
                  </a:cubicBezTo>
                  <a:cubicBezTo>
                    <a:pt x="34" y="187"/>
                    <a:pt x="34" y="187"/>
                    <a:pt x="34" y="187"/>
                  </a:cubicBezTo>
                  <a:cubicBezTo>
                    <a:pt x="35" y="186"/>
                    <a:pt x="35" y="186"/>
                    <a:pt x="35" y="186"/>
                  </a:cubicBezTo>
                  <a:cubicBezTo>
                    <a:pt x="35" y="186"/>
                    <a:pt x="35" y="186"/>
                    <a:pt x="35" y="186"/>
                  </a:cubicBezTo>
                  <a:cubicBezTo>
                    <a:pt x="35" y="186"/>
                    <a:pt x="35" y="186"/>
                    <a:pt x="35" y="186"/>
                  </a:cubicBezTo>
                  <a:cubicBezTo>
                    <a:pt x="34" y="186"/>
                    <a:pt x="34" y="186"/>
                    <a:pt x="34" y="186"/>
                  </a:cubicBezTo>
                  <a:cubicBezTo>
                    <a:pt x="33" y="186"/>
                    <a:pt x="33" y="186"/>
                    <a:pt x="33" y="186"/>
                  </a:cubicBezTo>
                  <a:cubicBezTo>
                    <a:pt x="32" y="186"/>
                    <a:pt x="32" y="186"/>
                    <a:pt x="32" y="186"/>
                  </a:cubicBezTo>
                  <a:cubicBezTo>
                    <a:pt x="31" y="187"/>
                    <a:pt x="31" y="187"/>
                    <a:pt x="31" y="187"/>
                  </a:cubicBezTo>
                  <a:cubicBezTo>
                    <a:pt x="30" y="187"/>
                    <a:pt x="30" y="187"/>
                    <a:pt x="30" y="187"/>
                  </a:cubicBezTo>
                  <a:cubicBezTo>
                    <a:pt x="30" y="186"/>
                    <a:pt x="30" y="186"/>
                    <a:pt x="30" y="186"/>
                  </a:cubicBezTo>
                  <a:cubicBezTo>
                    <a:pt x="30" y="186"/>
                    <a:pt x="30" y="186"/>
                    <a:pt x="30" y="186"/>
                  </a:cubicBezTo>
                  <a:cubicBezTo>
                    <a:pt x="32" y="186"/>
                    <a:pt x="32" y="186"/>
                    <a:pt x="32" y="186"/>
                  </a:cubicBezTo>
                  <a:cubicBezTo>
                    <a:pt x="32" y="186"/>
                    <a:pt x="32" y="186"/>
                    <a:pt x="32" y="186"/>
                  </a:cubicBezTo>
                  <a:cubicBezTo>
                    <a:pt x="33" y="185"/>
                    <a:pt x="33" y="185"/>
                    <a:pt x="33" y="185"/>
                  </a:cubicBezTo>
                  <a:cubicBezTo>
                    <a:pt x="34" y="185"/>
                    <a:pt x="34" y="185"/>
                    <a:pt x="34" y="185"/>
                  </a:cubicBezTo>
                  <a:cubicBezTo>
                    <a:pt x="34" y="185"/>
                    <a:pt x="34" y="185"/>
                    <a:pt x="34" y="185"/>
                  </a:cubicBezTo>
                  <a:cubicBezTo>
                    <a:pt x="35" y="186"/>
                    <a:pt x="35" y="186"/>
                    <a:pt x="35" y="186"/>
                  </a:cubicBezTo>
                  <a:cubicBezTo>
                    <a:pt x="35" y="186"/>
                    <a:pt x="35" y="186"/>
                    <a:pt x="35" y="186"/>
                  </a:cubicBezTo>
                  <a:cubicBezTo>
                    <a:pt x="35" y="185"/>
                    <a:pt x="35" y="185"/>
                    <a:pt x="35" y="185"/>
                  </a:cubicBezTo>
                  <a:cubicBezTo>
                    <a:pt x="35" y="185"/>
                    <a:pt x="35" y="185"/>
                    <a:pt x="35" y="185"/>
                  </a:cubicBezTo>
                  <a:cubicBezTo>
                    <a:pt x="34" y="184"/>
                    <a:pt x="34" y="184"/>
                    <a:pt x="34" y="184"/>
                  </a:cubicBezTo>
                  <a:cubicBezTo>
                    <a:pt x="34" y="184"/>
                    <a:pt x="34" y="184"/>
                    <a:pt x="34" y="184"/>
                  </a:cubicBezTo>
                  <a:cubicBezTo>
                    <a:pt x="34" y="184"/>
                    <a:pt x="34" y="184"/>
                    <a:pt x="34" y="184"/>
                  </a:cubicBezTo>
                  <a:cubicBezTo>
                    <a:pt x="34" y="184"/>
                    <a:pt x="34" y="184"/>
                    <a:pt x="34" y="184"/>
                  </a:cubicBezTo>
                  <a:cubicBezTo>
                    <a:pt x="34" y="184"/>
                    <a:pt x="34" y="184"/>
                    <a:pt x="34" y="184"/>
                  </a:cubicBezTo>
                  <a:cubicBezTo>
                    <a:pt x="35" y="184"/>
                    <a:pt x="35" y="184"/>
                    <a:pt x="35" y="184"/>
                  </a:cubicBezTo>
                  <a:cubicBezTo>
                    <a:pt x="35" y="184"/>
                    <a:pt x="35" y="184"/>
                    <a:pt x="35" y="184"/>
                  </a:cubicBezTo>
                  <a:cubicBezTo>
                    <a:pt x="35" y="184"/>
                    <a:pt x="35" y="184"/>
                    <a:pt x="35" y="184"/>
                  </a:cubicBezTo>
                  <a:cubicBezTo>
                    <a:pt x="36" y="185"/>
                    <a:pt x="36" y="185"/>
                    <a:pt x="36" y="185"/>
                  </a:cubicBezTo>
                  <a:cubicBezTo>
                    <a:pt x="36" y="185"/>
                    <a:pt x="36" y="185"/>
                    <a:pt x="36" y="185"/>
                  </a:cubicBezTo>
                  <a:cubicBezTo>
                    <a:pt x="37" y="185"/>
                    <a:pt x="37" y="185"/>
                    <a:pt x="37" y="185"/>
                  </a:cubicBezTo>
                  <a:cubicBezTo>
                    <a:pt x="36" y="184"/>
                    <a:pt x="36" y="184"/>
                    <a:pt x="36" y="184"/>
                  </a:cubicBezTo>
                  <a:cubicBezTo>
                    <a:pt x="36" y="184"/>
                    <a:pt x="36" y="184"/>
                    <a:pt x="36" y="184"/>
                  </a:cubicBezTo>
                  <a:cubicBezTo>
                    <a:pt x="36" y="183"/>
                    <a:pt x="36" y="183"/>
                    <a:pt x="36" y="183"/>
                  </a:cubicBezTo>
                  <a:cubicBezTo>
                    <a:pt x="36" y="182"/>
                    <a:pt x="36" y="182"/>
                    <a:pt x="36" y="182"/>
                  </a:cubicBezTo>
                  <a:cubicBezTo>
                    <a:pt x="36" y="182"/>
                    <a:pt x="36" y="182"/>
                    <a:pt x="36" y="182"/>
                  </a:cubicBezTo>
                  <a:cubicBezTo>
                    <a:pt x="36" y="182"/>
                    <a:pt x="36" y="182"/>
                    <a:pt x="36" y="182"/>
                  </a:cubicBezTo>
                  <a:cubicBezTo>
                    <a:pt x="35" y="183"/>
                    <a:pt x="35" y="183"/>
                    <a:pt x="35" y="183"/>
                  </a:cubicBezTo>
                  <a:cubicBezTo>
                    <a:pt x="35" y="183"/>
                    <a:pt x="35" y="183"/>
                    <a:pt x="35" y="183"/>
                  </a:cubicBezTo>
                  <a:cubicBezTo>
                    <a:pt x="35" y="182"/>
                    <a:pt x="35" y="182"/>
                    <a:pt x="35" y="182"/>
                  </a:cubicBezTo>
                  <a:cubicBezTo>
                    <a:pt x="34" y="182"/>
                    <a:pt x="34" y="182"/>
                    <a:pt x="34" y="182"/>
                  </a:cubicBezTo>
                  <a:cubicBezTo>
                    <a:pt x="33" y="183"/>
                    <a:pt x="33" y="183"/>
                    <a:pt x="33" y="183"/>
                  </a:cubicBezTo>
                  <a:cubicBezTo>
                    <a:pt x="33" y="184"/>
                    <a:pt x="33" y="184"/>
                    <a:pt x="33" y="184"/>
                  </a:cubicBezTo>
                  <a:cubicBezTo>
                    <a:pt x="32" y="183"/>
                    <a:pt x="32" y="183"/>
                    <a:pt x="32" y="183"/>
                  </a:cubicBezTo>
                  <a:cubicBezTo>
                    <a:pt x="33" y="183"/>
                    <a:pt x="33" y="183"/>
                    <a:pt x="33" y="183"/>
                  </a:cubicBezTo>
                  <a:cubicBezTo>
                    <a:pt x="33" y="183"/>
                    <a:pt x="33" y="183"/>
                    <a:pt x="33" y="183"/>
                  </a:cubicBezTo>
                  <a:cubicBezTo>
                    <a:pt x="33" y="183"/>
                    <a:pt x="33" y="183"/>
                    <a:pt x="33" y="183"/>
                  </a:cubicBezTo>
                  <a:cubicBezTo>
                    <a:pt x="32" y="183"/>
                    <a:pt x="32" y="183"/>
                    <a:pt x="32" y="183"/>
                  </a:cubicBezTo>
                  <a:cubicBezTo>
                    <a:pt x="32" y="183"/>
                    <a:pt x="32" y="183"/>
                    <a:pt x="32" y="183"/>
                  </a:cubicBezTo>
                  <a:cubicBezTo>
                    <a:pt x="32" y="183"/>
                    <a:pt x="32" y="183"/>
                    <a:pt x="32" y="183"/>
                  </a:cubicBezTo>
                  <a:cubicBezTo>
                    <a:pt x="31" y="184"/>
                    <a:pt x="31" y="184"/>
                    <a:pt x="31" y="184"/>
                  </a:cubicBezTo>
                  <a:cubicBezTo>
                    <a:pt x="30" y="184"/>
                    <a:pt x="30" y="184"/>
                    <a:pt x="30" y="184"/>
                  </a:cubicBezTo>
                  <a:cubicBezTo>
                    <a:pt x="30" y="185"/>
                    <a:pt x="30" y="185"/>
                    <a:pt x="30" y="185"/>
                  </a:cubicBezTo>
                  <a:cubicBezTo>
                    <a:pt x="29" y="185"/>
                    <a:pt x="29" y="185"/>
                    <a:pt x="29" y="185"/>
                  </a:cubicBezTo>
                  <a:cubicBezTo>
                    <a:pt x="29" y="185"/>
                    <a:pt x="29" y="185"/>
                    <a:pt x="29" y="185"/>
                  </a:cubicBezTo>
                  <a:cubicBezTo>
                    <a:pt x="29" y="184"/>
                    <a:pt x="29" y="184"/>
                    <a:pt x="29" y="184"/>
                  </a:cubicBezTo>
                  <a:cubicBezTo>
                    <a:pt x="29" y="183"/>
                    <a:pt x="29" y="183"/>
                    <a:pt x="29" y="183"/>
                  </a:cubicBezTo>
                  <a:cubicBezTo>
                    <a:pt x="29" y="183"/>
                    <a:pt x="29" y="183"/>
                    <a:pt x="29" y="183"/>
                  </a:cubicBezTo>
                  <a:cubicBezTo>
                    <a:pt x="29" y="182"/>
                    <a:pt x="29" y="182"/>
                    <a:pt x="29" y="182"/>
                  </a:cubicBezTo>
                  <a:cubicBezTo>
                    <a:pt x="29" y="182"/>
                    <a:pt x="29" y="182"/>
                    <a:pt x="29" y="182"/>
                  </a:cubicBezTo>
                  <a:cubicBezTo>
                    <a:pt x="30" y="182"/>
                    <a:pt x="30" y="182"/>
                    <a:pt x="30" y="182"/>
                  </a:cubicBezTo>
                  <a:cubicBezTo>
                    <a:pt x="31" y="181"/>
                    <a:pt x="31" y="181"/>
                    <a:pt x="31" y="181"/>
                  </a:cubicBezTo>
                  <a:cubicBezTo>
                    <a:pt x="32" y="181"/>
                    <a:pt x="32" y="181"/>
                    <a:pt x="32" y="181"/>
                  </a:cubicBezTo>
                  <a:cubicBezTo>
                    <a:pt x="32" y="181"/>
                    <a:pt x="32" y="181"/>
                    <a:pt x="32" y="181"/>
                  </a:cubicBezTo>
                  <a:cubicBezTo>
                    <a:pt x="32" y="181"/>
                    <a:pt x="32" y="181"/>
                    <a:pt x="32" y="181"/>
                  </a:cubicBezTo>
                  <a:cubicBezTo>
                    <a:pt x="32" y="180"/>
                    <a:pt x="32" y="180"/>
                    <a:pt x="32" y="180"/>
                  </a:cubicBezTo>
                  <a:cubicBezTo>
                    <a:pt x="32" y="180"/>
                    <a:pt x="32" y="180"/>
                    <a:pt x="32" y="180"/>
                  </a:cubicBezTo>
                  <a:cubicBezTo>
                    <a:pt x="31" y="181"/>
                    <a:pt x="31" y="181"/>
                    <a:pt x="31" y="181"/>
                  </a:cubicBezTo>
                  <a:cubicBezTo>
                    <a:pt x="31" y="181"/>
                    <a:pt x="31" y="181"/>
                    <a:pt x="31" y="181"/>
                  </a:cubicBezTo>
                  <a:cubicBezTo>
                    <a:pt x="31" y="181"/>
                    <a:pt x="31" y="181"/>
                    <a:pt x="31" y="181"/>
                  </a:cubicBezTo>
                  <a:cubicBezTo>
                    <a:pt x="30" y="181"/>
                    <a:pt x="30" y="181"/>
                    <a:pt x="30" y="181"/>
                  </a:cubicBezTo>
                  <a:cubicBezTo>
                    <a:pt x="29" y="181"/>
                    <a:pt x="29" y="181"/>
                    <a:pt x="29" y="181"/>
                  </a:cubicBezTo>
                  <a:cubicBezTo>
                    <a:pt x="29" y="181"/>
                    <a:pt x="29" y="181"/>
                    <a:pt x="29" y="181"/>
                  </a:cubicBezTo>
                  <a:cubicBezTo>
                    <a:pt x="29" y="180"/>
                    <a:pt x="29" y="180"/>
                    <a:pt x="29" y="180"/>
                  </a:cubicBezTo>
                  <a:cubicBezTo>
                    <a:pt x="30" y="179"/>
                    <a:pt x="30" y="179"/>
                    <a:pt x="30" y="179"/>
                  </a:cubicBezTo>
                  <a:cubicBezTo>
                    <a:pt x="30" y="179"/>
                    <a:pt x="30" y="179"/>
                    <a:pt x="30" y="179"/>
                  </a:cubicBezTo>
                  <a:cubicBezTo>
                    <a:pt x="29" y="178"/>
                    <a:pt x="29" y="178"/>
                    <a:pt x="29" y="178"/>
                  </a:cubicBezTo>
                  <a:cubicBezTo>
                    <a:pt x="29" y="178"/>
                    <a:pt x="29" y="178"/>
                    <a:pt x="29" y="178"/>
                  </a:cubicBezTo>
                  <a:cubicBezTo>
                    <a:pt x="29" y="179"/>
                    <a:pt x="29" y="179"/>
                    <a:pt x="29" y="179"/>
                  </a:cubicBezTo>
                  <a:cubicBezTo>
                    <a:pt x="28" y="179"/>
                    <a:pt x="28" y="179"/>
                    <a:pt x="28" y="179"/>
                  </a:cubicBezTo>
                  <a:cubicBezTo>
                    <a:pt x="28" y="178"/>
                    <a:pt x="28" y="178"/>
                    <a:pt x="28" y="178"/>
                  </a:cubicBezTo>
                  <a:cubicBezTo>
                    <a:pt x="29" y="178"/>
                    <a:pt x="29" y="178"/>
                    <a:pt x="29" y="178"/>
                  </a:cubicBezTo>
                  <a:cubicBezTo>
                    <a:pt x="30" y="178"/>
                    <a:pt x="30" y="178"/>
                    <a:pt x="30" y="178"/>
                  </a:cubicBezTo>
                  <a:cubicBezTo>
                    <a:pt x="30" y="177"/>
                    <a:pt x="30" y="177"/>
                    <a:pt x="30" y="177"/>
                  </a:cubicBezTo>
                  <a:cubicBezTo>
                    <a:pt x="31" y="177"/>
                    <a:pt x="31" y="177"/>
                    <a:pt x="31" y="177"/>
                  </a:cubicBezTo>
                  <a:cubicBezTo>
                    <a:pt x="32" y="177"/>
                    <a:pt x="32" y="177"/>
                    <a:pt x="32" y="177"/>
                  </a:cubicBezTo>
                  <a:cubicBezTo>
                    <a:pt x="32" y="176"/>
                    <a:pt x="32" y="176"/>
                    <a:pt x="32" y="176"/>
                  </a:cubicBezTo>
                  <a:cubicBezTo>
                    <a:pt x="32" y="176"/>
                    <a:pt x="32" y="176"/>
                    <a:pt x="32" y="176"/>
                  </a:cubicBezTo>
                  <a:cubicBezTo>
                    <a:pt x="33" y="176"/>
                    <a:pt x="33" y="176"/>
                    <a:pt x="33" y="176"/>
                  </a:cubicBezTo>
                  <a:cubicBezTo>
                    <a:pt x="33" y="176"/>
                    <a:pt x="33" y="176"/>
                    <a:pt x="33" y="176"/>
                  </a:cubicBezTo>
                  <a:cubicBezTo>
                    <a:pt x="33" y="175"/>
                    <a:pt x="33" y="175"/>
                    <a:pt x="33" y="175"/>
                  </a:cubicBezTo>
                  <a:cubicBezTo>
                    <a:pt x="35" y="175"/>
                    <a:pt x="35" y="175"/>
                    <a:pt x="35" y="175"/>
                  </a:cubicBezTo>
                  <a:cubicBezTo>
                    <a:pt x="35" y="176"/>
                    <a:pt x="35" y="176"/>
                    <a:pt x="35" y="176"/>
                  </a:cubicBezTo>
                  <a:cubicBezTo>
                    <a:pt x="36" y="176"/>
                    <a:pt x="36" y="176"/>
                    <a:pt x="36" y="176"/>
                  </a:cubicBezTo>
                  <a:cubicBezTo>
                    <a:pt x="35" y="175"/>
                    <a:pt x="35" y="175"/>
                    <a:pt x="35" y="175"/>
                  </a:cubicBezTo>
                  <a:cubicBezTo>
                    <a:pt x="35" y="175"/>
                    <a:pt x="35" y="175"/>
                    <a:pt x="35" y="175"/>
                  </a:cubicBezTo>
                  <a:cubicBezTo>
                    <a:pt x="34" y="175"/>
                    <a:pt x="34" y="175"/>
                    <a:pt x="34" y="175"/>
                  </a:cubicBezTo>
                  <a:cubicBezTo>
                    <a:pt x="34" y="174"/>
                    <a:pt x="34" y="174"/>
                    <a:pt x="34" y="174"/>
                  </a:cubicBezTo>
                  <a:cubicBezTo>
                    <a:pt x="32" y="175"/>
                    <a:pt x="32" y="175"/>
                    <a:pt x="32" y="175"/>
                  </a:cubicBezTo>
                  <a:cubicBezTo>
                    <a:pt x="32" y="175"/>
                    <a:pt x="32" y="175"/>
                    <a:pt x="32" y="175"/>
                  </a:cubicBezTo>
                  <a:cubicBezTo>
                    <a:pt x="31" y="176"/>
                    <a:pt x="31" y="176"/>
                    <a:pt x="31" y="176"/>
                  </a:cubicBezTo>
                  <a:cubicBezTo>
                    <a:pt x="31" y="176"/>
                    <a:pt x="31" y="176"/>
                    <a:pt x="31" y="176"/>
                  </a:cubicBezTo>
                  <a:cubicBezTo>
                    <a:pt x="31" y="176"/>
                    <a:pt x="31" y="176"/>
                    <a:pt x="31" y="176"/>
                  </a:cubicBezTo>
                  <a:cubicBezTo>
                    <a:pt x="30" y="177"/>
                    <a:pt x="30" y="177"/>
                    <a:pt x="30" y="177"/>
                  </a:cubicBezTo>
                  <a:cubicBezTo>
                    <a:pt x="29" y="177"/>
                    <a:pt x="29" y="177"/>
                    <a:pt x="29" y="177"/>
                  </a:cubicBezTo>
                  <a:cubicBezTo>
                    <a:pt x="29" y="177"/>
                    <a:pt x="29" y="177"/>
                    <a:pt x="29" y="177"/>
                  </a:cubicBezTo>
                  <a:cubicBezTo>
                    <a:pt x="29" y="177"/>
                    <a:pt x="29" y="177"/>
                    <a:pt x="29" y="177"/>
                  </a:cubicBezTo>
                  <a:cubicBezTo>
                    <a:pt x="29" y="176"/>
                    <a:pt x="29" y="176"/>
                    <a:pt x="29" y="176"/>
                  </a:cubicBezTo>
                  <a:cubicBezTo>
                    <a:pt x="28" y="176"/>
                    <a:pt x="28" y="176"/>
                    <a:pt x="28" y="176"/>
                  </a:cubicBezTo>
                  <a:cubicBezTo>
                    <a:pt x="29" y="176"/>
                    <a:pt x="29" y="176"/>
                    <a:pt x="29" y="176"/>
                  </a:cubicBezTo>
                  <a:cubicBezTo>
                    <a:pt x="29" y="175"/>
                    <a:pt x="29" y="175"/>
                    <a:pt x="29" y="175"/>
                  </a:cubicBezTo>
                  <a:cubicBezTo>
                    <a:pt x="28" y="175"/>
                    <a:pt x="28" y="175"/>
                    <a:pt x="28" y="175"/>
                  </a:cubicBezTo>
                  <a:cubicBezTo>
                    <a:pt x="28" y="175"/>
                    <a:pt x="28" y="175"/>
                    <a:pt x="28" y="175"/>
                  </a:cubicBezTo>
                  <a:cubicBezTo>
                    <a:pt x="27" y="175"/>
                    <a:pt x="27" y="175"/>
                    <a:pt x="27" y="175"/>
                  </a:cubicBezTo>
                  <a:cubicBezTo>
                    <a:pt x="27" y="174"/>
                    <a:pt x="27" y="174"/>
                    <a:pt x="27" y="174"/>
                  </a:cubicBezTo>
                  <a:cubicBezTo>
                    <a:pt x="28" y="174"/>
                    <a:pt x="28" y="174"/>
                    <a:pt x="28" y="174"/>
                  </a:cubicBezTo>
                  <a:cubicBezTo>
                    <a:pt x="29" y="174"/>
                    <a:pt x="29" y="174"/>
                    <a:pt x="29" y="174"/>
                  </a:cubicBezTo>
                  <a:cubicBezTo>
                    <a:pt x="29" y="173"/>
                    <a:pt x="29" y="173"/>
                    <a:pt x="29" y="173"/>
                  </a:cubicBezTo>
                  <a:cubicBezTo>
                    <a:pt x="30" y="174"/>
                    <a:pt x="30" y="174"/>
                    <a:pt x="30" y="174"/>
                  </a:cubicBezTo>
                  <a:cubicBezTo>
                    <a:pt x="30" y="174"/>
                    <a:pt x="30" y="174"/>
                    <a:pt x="30" y="174"/>
                  </a:cubicBezTo>
                  <a:cubicBezTo>
                    <a:pt x="31" y="174"/>
                    <a:pt x="31" y="174"/>
                    <a:pt x="31" y="174"/>
                  </a:cubicBezTo>
                  <a:cubicBezTo>
                    <a:pt x="32" y="173"/>
                    <a:pt x="32" y="173"/>
                    <a:pt x="32" y="173"/>
                  </a:cubicBezTo>
                  <a:cubicBezTo>
                    <a:pt x="32" y="173"/>
                    <a:pt x="32" y="173"/>
                    <a:pt x="32" y="173"/>
                  </a:cubicBezTo>
                  <a:cubicBezTo>
                    <a:pt x="33" y="173"/>
                    <a:pt x="33" y="173"/>
                    <a:pt x="33" y="173"/>
                  </a:cubicBezTo>
                  <a:cubicBezTo>
                    <a:pt x="32" y="173"/>
                    <a:pt x="32" y="173"/>
                    <a:pt x="32" y="173"/>
                  </a:cubicBezTo>
                  <a:cubicBezTo>
                    <a:pt x="32" y="172"/>
                    <a:pt x="32" y="172"/>
                    <a:pt x="32" y="172"/>
                  </a:cubicBezTo>
                  <a:cubicBezTo>
                    <a:pt x="31" y="173"/>
                    <a:pt x="31" y="173"/>
                    <a:pt x="31" y="173"/>
                  </a:cubicBezTo>
                  <a:cubicBezTo>
                    <a:pt x="30" y="173"/>
                    <a:pt x="30" y="173"/>
                    <a:pt x="30" y="173"/>
                  </a:cubicBezTo>
                  <a:cubicBezTo>
                    <a:pt x="30" y="173"/>
                    <a:pt x="30" y="173"/>
                    <a:pt x="30" y="173"/>
                  </a:cubicBezTo>
                  <a:cubicBezTo>
                    <a:pt x="29" y="173"/>
                    <a:pt x="29" y="173"/>
                    <a:pt x="29" y="173"/>
                  </a:cubicBezTo>
                  <a:cubicBezTo>
                    <a:pt x="29" y="173"/>
                    <a:pt x="29" y="173"/>
                    <a:pt x="29" y="173"/>
                  </a:cubicBezTo>
                  <a:cubicBezTo>
                    <a:pt x="29" y="173"/>
                    <a:pt x="29" y="173"/>
                    <a:pt x="29" y="173"/>
                  </a:cubicBezTo>
                  <a:cubicBezTo>
                    <a:pt x="28" y="174"/>
                    <a:pt x="28" y="174"/>
                    <a:pt x="28" y="174"/>
                  </a:cubicBezTo>
                  <a:cubicBezTo>
                    <a:pt x="28" y="173"/>
                    <a:pt x="28" y="173"/>
                    <a:pt x="28" y="173"/>
                  </a:cubicBezTo>
                  <a:cubicBezTo>
                    <a:pt x="27" y="173"/>
                    <a:pt x="27" y="173"/>
                    <a:pt x="27" y="173"/>
                  </a:cubicBezTo>
                  <a:cubicBezTo>
                    <a:pt x="27" y="173"/>
                    <a:pt x="27" y="173"/>
                    <a:pt x="27" y="173"/>
                  </a:cubicBezTo>
                  <a:cubicBezTo>
                    <a:pt x="26" y="173"/>
                    <a:pt x="26" y="173"/>
                    <a:pt x="26" y="173"/>
                  </a:cubicBezTo>
                  <a:cubicBezTo>
                    <a:pt x="27" y="173"/>
                    <a:pt x="27" y="173"/>
                    <a:pt x="27" y="173"/>
                  </a:cubicBezTo>
                  <a:cubicBezTo>
                    <a:pt x="27" y="173"/>
                    <a:pt x="27" y="173"/>
                    <a:pt x="27" y="173"/>
                  </a:cubicBezTo>
                  <a:cubicBezTo>
                    <a:pt x="28" y="172"/>
                    <a:pt x="28" y="172"/>
                    <a:pt x="28" y="172"/>
                  </a:cubicBezTo>
                  <a:cubicBezTo>
                    <a:pt x="30" y="172"/>
                    <a:pt x="30" y="172"/>
                    <a:pt x="30" y="172"/>
                  </a:cubicBezTo>
                  <a:cubicBezTo>
                    <a:pt x="30" y="171"/>
                    <a:pt x="30" y="171"/>
                    <a:pt x="30" y="171"/>
                  </a:cubicBezTo>
                  <a:cubicBezTo>
                    <a:pt x="32" y="171"/>
                    <a:pt x="32" y="171"/>
                    <a:pt x="32" y="171"/>
                  </a:cubicBezTo>
                  <a:cubicBezTo>
                    <a:pt x="32" y="171"/>
                    <a:pt x="32" y="171"/>
                    <a:pt x="32" y="171"/>
                  </a:cubicBezTo>
                  <a:cubicBezTo>
                    <a:pt x="34" y="169"/>
                    <a:pt x="34" y="169"/>
                    <a:pt x="34" y="169"/>
                  </a:cubicBezTo>
                  <a:cubicBezTo>
                    <a:pt x="35" y="169"/>
                    <a:pt x="35" y="169"/>
                    <a:pt x="35" y="169"/>
                  </a:cubicBezTo>
                  <a:cubicBezTo>
                    <a:pt x="36" y="168"/>
                    <a:pt x="36" y="168"/>
                    <a:pt x="36" y="168"/>
                  </a:cubicBezTo>
                  <a:cubicBezTo>
                    <a:pt x="37" y="168"/>
                    <a:pt x="37" y="168"/>
                    <a:pt x="37" y="168"/>
                  </a:cubicBezTo>
                  <a:cubicBezTo>
                    <a:pt x="37" y="168"/>
                    <a:pt x="37" y="168"/>
                    <a:pt x="37" y="168"/>
                  </a:cubicBezTo>
                  <a:cubicBezTo>
                    <a:pt x="37" y="168"/>
                    <a:pt x="37" y="168"/>
                    <a:pt x="37" y="168"/>
                  </a:cubicBezTo>
                  <a:cubicBezTo>
                    <a:pt x="36" y="167"/>
                    <a:pt x="36" y="167"/>
                    <a:pt x="36" y="167"/>
                  </a:cubicBezTo>
                  <a:cubicBezTo>
                    <a:pt x="35" y="168"/>
                    <a:pt x="35" y="168"/>
                    <a:pt x="35" y="168"/>
                  </a:cubicBezTo>
                  <a:cubicBezTo>
                    <a:pt x="33" y="169"/>
                    <a:pt x="33" y="169"/>
                    <a:pt x="33" y="169"/>
                  </a:cubicBezTo>
                  <a:cubicBezTo>
                    <a:pt x="32" y="170"/>
                    <a:pt x="32" y="170"/>
                    <a:pt x="32" y="170"/>
                  </a:cubicBezTo>
                  <a:cubicBezTo>
                    <a:pt x="32" y="170"/>
                    <a:pt x="32" y="170"/>
                    <a:pt x="32" y="170"/>
                  </a:cubicBezTo>
                  <a:cubicBezTo>
                    <a:pt x="31" y="171"/>
                    <a:pt x="31" y="171"/>
                    <a:pt x="31" y="171"/>
                  </a:cubicBezTo>
                  <a:cubicBezTo>
                    <a:pt x="29" y="171"/>
                    <a:pt x="29" y="171"/>
                    <a:pt x="29" y="171"/>
                  </a:cubicBezTo>
                  <a:cubicBezTo>
                    <a:pt x="29" y="171"/>
                    <a:pt x="29" y="171"/>
                    <a:pt x="29" y="171"/>
                  </a:cubicBezTo>
                  <a:cubicBezTo>
                    <a:pt x="27" y="172"/>
                    <a:pt x="27" y="172"/>
                    <a:pt x="27" y="172"/>
                  </a:cubicBezTo>
                  <a:cubicBezTo>
                    <a:pt x="26" y="172"/>
                    <a:pt x="26" y="172"/>
                    <a:pt x="26" y="172"/>
                  </a:cubicBezTo>
                  <a:cubicBezTo>
                    <a:pt x="26" y="172"/>
                    <a:pt x="26" y="172"/>
                    <a:pt x="26" y="172"/>
                  </a:cubicBezTo>
                  <a:cubicBezTo>
                    <a:pt x="27" y="171"/>
                    <a:pt x="27" y="171"/>
                    <a:pt x="27" y="171"/>
                  </a:cubicBezTo>
                  <a:cubicBezTo>
                    <a:pt x="26" y="170"/>
                    <a:pt x="26" y="170"/>
                    <a:pt x="26" y="170"/>
                  </a:cubicBezTo>
                  <a:cubicBezTo>
                    <a:pt x="27" y="169"/>
                    <a:pt x="27" y="169"/>
                    <a:pt x="27" y="169"/>
                  </a:cubicBezTo>
                  <a:cubicBezTo>
                    <a:pt x="27" y="169"/>
                    <a:pt x="27" y="169"/>
                    <a:pt x="27" y="169"/>
                  </a:cubicBezTo>
                  <a:cubicBezTo>
                    <a:pt x="28" y="170"/>
                    <a:pt x="28" y="170"/>
                    <a:pt x="28" y="170"/>
                  </a:cubicBezTo>
                  <a:cubicBezTo>
                    <a:pt x="29" y="170"/>
                    <a:pt x="29" y="170"/>
                    <a:pt x="29" y="170"/>
                  </a:cubicBezTo>
                  <a:cubicBezTo>
                    <a:pt x="30" y="170"/>
                    <a:pt x="30" y="170"/>
                    <a:pt x="30" y="170"/>
                  </a:cubicBezTo>
                  <a:cubicBezTo>
                    <a:pt x="30" y="170"/>
                    <a:pt x="30" y="170"/>
                    <a:pt x="30" y="170"/>
                  </a:cubicBezTo>
                  <a:cubicBezTo>
                    <a:pt x="30" y="169"/>
                    <a:pt x="30" y="169"/>
                    <a:pt x="30" y="169"/>
                  </a:cubicBezTo>
                  <a:cubicBezTo>
                    <a:pt x="30" y="169"/>
                    <a:pt x="30" y="169"/>
                    <a:pt x="30" y="169"/>
                  </a:cubicBezTo>
                  <a:cubicBezTo>
                    <a:pt x="29" y="169"/>
                    <a:pt x="29" y="169"/>
                    <a:pt x="29" y="169"/>
                  </a:cubicBezTo>
                  <a:cubicBezTo>
                    <a:pt x="28" y="169"/>
                    <a:pt x="28" y="169"/>
                    <a:pt x="28" y="169"/>
                  </a:cubicBezTo>
                  <a:cubicBezTo>
                    <a:pt x="28" y="169"/>
                    <a:pt x="28" y="169"/>
                    <a:pt x="28" y="169"/>
                  </a:cubicBezTo>
                  <a:cubicBezTo>
                    <a:pt x="28" y="169"/>
                    <a:pt x="28" y="169"/>
                    <a:pt x="28" y="169"/>
                  </a:cubicBezTo>
                  <a:cubicBezTo>
                    <a:pt x="28" y="168"/>
                    <a:pt x="28" y="168"/>
                    <a:pt x="28" y="168"/>
                  </a:cubicBezTo>
                  <a:cubicBezTo>
                    <a:pt x="28" y="168"/>
                    <a:pt x="28" y="168"/>
                    <a:pt x="28" y="168"/>
                  </a:cubicBezTo>
                  <a:cubicBezTo>
                    <a:pt x="29" y="169"/>
                    <a:pt x="29" y="169"/>
                    <a:pt x="29" y="169"/>
                  </a:cubicBezTo>
                  <a:cubicBezTo>
                    <a:pt x="30" y="169"/>
                    <a:pt x="30" y="169"/>
                    <a:pt x="30" y="169"/>
                  </a:cubicBezTo>
                  <a:cubicBezTo>
                    <a:pt x="31" y="168"/>
                    <a:pt x="31" y="168"/>
                    <a:pt x="31" y="168"/>
                  </a:cubicBezTo>
                  <a:cubicBezTo>
                    <a:pt x="31" y="168"/>
                    <a:pt x="31" y="168"/>
                    <a:pt x="31" y="168"/>
                  </a:cubicBezTo>
                  <a:cubicBezTo>
                    <a:pt x="30" y="168"/>
                    <a:pt x="30" y="168"/>
                    <a:pt x="30" y="168"/>
                  </a:cubicBezTo>
                  <a:cubicBezTo>
                    <a:pt x="30" y="168"/>
                    <a:pt x="30" y="168"/>
                    <a:pt x="30" y="168"/>
                  </a:cubicBezTo>
                  <a:cubicBezTo>
                    <a:pt x="29" y="168"/>
                    <a:pt x="29" y="168"/>
                    <a:pt x="29" y="168"/>
                  </a:cubicBezTo>
                  <a:cubicBezTo>
                    <a:pt x="30" y="167"/>
                    <a:pt x="30" y="167"/>
                    <a:pt x="30" y="167"/>
                  </a:cubicBezTo>
                  <a:cubicBezTo>
                    <a:pt x="30" y="167"/>
                    <a:pt x="30" y="167"/>
                    <a:pt x="30" y="167"/>
                  </a:cubicBezTo>
                  <a:cubicBezTo>
                    <a:pt x="31" y="167"/>
                    <a:pt x="31" y="167"/>
                    <a:pt x="31" y="167"/>
                  </a:cubicBezTo>
                  <a:cubicBezTo>
                    <a:pt x="31" y="167"/>
                    <a:pt x="31" y="167"/>
                    <a:pt x="31" y="167"/>
                  </a:cubicBezTo>
                  <a:cubicBezTo>
                    <a:pt x="31" y="167"/>
                    <a:pt x="31" y="167"/>
                    <a:pt x="31" y="167"/>
                  </a:cubicBezTo>
                  <a:cubicBezTo>
                    <a:pt x="32" y="167"/>
                    <a:pt x="32" y="167"/>
                    <a:pt x="32" y="167"/>
                  </a:cubicBezTo>
                  <a:cubicBezTo>
                    <a:pt x="32" y="167"/>
                    <a:pt x="32" y="167"/>
                    <a:pt x="32" y="167"/>
                  </a:cubicBezTo>
                  <a:cubicBezTo>
                    <a:pt x="32" y="166"/>
                    <a:pt x="32" y="166"/>
                    <a:pt x="32" y="166"/>
                  </a:cubicBezTo>
                  <a:cubicBezTo>
                    <a:pt x="32" y="166"/>
                    <a:pt x="32" y="166"/>
                    <a:pt x="32" y="166"/>
                  </a:cubicBezTo>
                  <a:cubicBezTo>
                    <a:pt x="31" y="166"/>
                    <a:pt x="31" y="166"/>
                    <a:pt x="31" y="166"/>
                  </a:cubicBezTo>
                  <a:cubicBezTo>
                    <a:pt x="31" y="166"/>
                    <a:pt x="31" y="166"/>
                    <a:pt x="31" y="166"/>
                  </a:cubicBezTo>
                  <a:cubicBezTo>
                    <a:pt x="30" y="166"/>
                    <a:pt x="30" y="166"/>
                    <a:pt x="30" y="166"/>
                  </a:cubicBezTo>
                  <a:cubicBezTo>
                    <a:pt x="28" y="166"/>
                    <a:pt x="28" y="166"/>
                    <a:pt x="28" y="166"/>
                  </a:cubicBezTo>
                  <a:cubicBezTo>
                    <a:pt x="27" y="166"/>
                    <a:pt x="27" y="166"/>
                    <a:pt x="27" y="166"/>
                  </a:cubicBezTo>
                  <a:cubicBezTo>
                    <a:pt x="27" y="166"/>
                    <a:pt x="27" y="166"/>
                    <a:pt x="27" y="166"/>
                  </a:cubicBezTo>
                  <a:cubicBezTo>
                    <a:pt x="27" y="165"/>
                    <a:pt x="27" y="165"/>
                    <a:pt x="27" y="165"/>
                  </a:cubicBezTo>
                  <a:cubicBezTo>
                    <a:pt x="28" y="165"/>
                    <a:pt x="28" y="165"/>
                    <a:pt x="28" y="165"/>
                  </a:cubicBezTo>
                  <a:cubicBezTo>
                    <a:pt x="28" y="165"/>
                    <a:pt x="28" y="165"/>
                    <a:pt x="28" y="165"/>
                  </a:cubicBezTo>
                  <a:cubicBezTo>
                    <a:pt x="29" y="165"/>
                    <a:pt x="29" y="165"/>
                    <a:pt x="29" y="165"/>
                  </a:cubicBezTo>
                  <a:cubicBezTo>
                    <a:pt x="28" y="165"/>
                    <a:pt x="28" y="165"/>
                    <a:pt x="28" y="165"/>
                  </a:cubicBezTo>
                  <a:cubicBezTo>
                    <a:pt x="28" y="165"/>
                    <a:pt x="28" y="165"/>
                    <a:pt x="28" y="165"/>
                  </a:cubicBezTo>
                  <a:cubicBezTo>
                    <a:pt x="27" y="165"/>
                    <a:pt x="27" y="165"/>
                    <a:pt x="27" y="165"/>
                  </a:cubicBezTo>
                  <a:cubicBezTo>
                    <a:pt x="27" y="164"/>
                    <a:pt x="27" y="164"/>
                    <a:pt x="27" y="164"/>
                  </a:cubicBezTo>
                  <a:cubicBezTo>
                    <a:pt x="29" y="164"/>
                    <a:pt x="29" y="164"/>
                    <a:pt x="29" y="164"/>
                  </a:cubicBezTo>
                  <a:cubicBezTo>
                    <a:pt x="29" y="164"/>
                    <a:pt x="29" y="164"/>
                    <a:pt x="29" y="164"/>
                  </a:cubicBezTo>
                  <a:cubicBezTo>
                    <a:pt x="30" y="164"/>
                    <a:pt x="30" y="164"/>
                    <a:pt x="30" y="164"/>
                  </a:cubicBezTo>
                  <a:cubicBezTo>
                    <a:pt x="33" y="164"/>
                    <a:pt x="33" y="164"/>
                    <a:pt x="33" y="164"/>
                  </a:cubicBezTo>
                  <a:cubicBezTo>
                    <a:pt x="33" y="164"/>
                    <a:pt x="33" y="164"/>
                    <a:pt x="33" y="164"/>
                  </a:cubicBezTo>
                  <a:cubicBezTo>
                    <a:pt x="34" y="164"/>
                    <a:pt x="34" y="164"/>
                    <a:pt x="34" y="164"/>
                  </a:cubicBezTo>
                  <a:cubicBezTo>
                    <a:pt x="35" y="164"/>
                    <a:pt x="35" y="164"/>
                    <a:pt x="35" y="164"/>
                  </a:cubicBezTo>
                  <a:cubicBezTo>
                    <a:pt x="35" y="164"/>
                    <a:pt x="35" y="164"/>
                    <a:pt x="35" y="164"/>
                  </a:cubicBezTo>
                  <a:cubicBezTo>
                    <a:pt x="34" y="163"/>
                    <a:pt x="34" y="163"/>
                    <a:pt x="34" y="163"/>
                  </a:cubicBezTo>
                  <a:cubicBezTo>
                    <a:pt x="32" y="163"/>
                    <a:pt x="32" y="163"/>
                    <a:pt x="32" y="163"/>
                  </a:cubicBezTo>
                  <a:cubicBezTo>
                    <a:pt x="31" y="164"/>
                    <a:pt x="31" y="164"/>
                    <a:pt x="31" y="164"/>
                  </a:cubicBezTo>
                  <a:cubicBezTo>
                    <a:pt x="30" y="164"/>
                    <a:pt x="30" y="164"/>
                    <a:pt x="30" y="164"/>
                  </a:cubicBezTo>
                  <a:cubicBezTo>
                    <a:pt x="30" y="164"/>
                    <a:pt x="30" y="164"/>
                    <a:pt x="30" y="164"/>
                  </a:cubicBezTo>
                  <a:cubicBezTo>
                    <a:pt x="29" y="163"/>
                    <a:pt x="29" y="163"/>
                    <a:pt x="29" y="163"/>
                  </a:cubicBezTo>
                  <a:cubicBezTo>
                    <a:pt x="28" y="164"/>
                    <a:pt x="28" y="164"/>
                    <a:pt x="28" y="164"/>
                  </a:cubicBezTo>
                  <a:cubicBezTo>
                    <a:pt x="28" y="164"/>
                    <a:pt x="28" y="164"/>
                    <a:pt x="28" y="164"/>
                  </a:cubicBezTo>
                  <a:cubicBezTo>
                    <a:pt x="28" y="164"/>
                    <a:pt x="28" y="164"/>
                    <a:pt x="28" y="164"/>
                  </a:cubicBezTo>
                  <a:cubicBezTo>
                    <a:pt x="28" y="163"/>
                    <a:pt x="28" y="163"/>
                    <a:pt x="28" y="163"/>
                  </a:cubicBezTo>
                  <a:cubicBezTo>
                    <a:pt x="28" y="163"/>
                    <a:pt x="28" y="163"/>
                    <a:pt x="28" y="163"/>
                  </a:cubicBezTo>
                  <a:cubicBezTo>
                    <a:pt x="29" y="162"/>
                    <a:pt x="29" y="162"/>
                    <a:pt x="29" y="162"/>
                  </a:cubicBezTo>
                  <a:cubicBezTo>
                    <a:pt x="29" y="162"/>
                    <a:pt x="29" y="162"/>
                    <a:pt x="29" y="162"/>
                  </a:cubicBezTo>
                  <a:cubicBezTo>
                    <a:pt x="30" y="162"/>
                    <a:pt x="30" y="162"/>
                    <a:pt x="30" y="162"/>
                  </a:cubicBezTo>
                  <a:cubicBezTo>
                    <a:pt x="31" y="161"/>
                    <a:pt x="31" y="161"/>
                    <a:pt x="31" y="161"/>
                  </a:cubicBezTo>
                  <a:cubicBezTo>
                    <a:pt x="31" y="160"/>
                    <a:pt x="31" y="160"/>
                    <a:pt x="31" y="160"/>
                  </a:cubicBezTo>
                  <a:cubicBezTo>
                    <a:pt x="32" y="160"/>
                    <a:pt x="32" y="160"/>
                    <a:pt x="32" y="160"/>
                  </a:cubicBezTo>
                  <a:cubicBezTo>
                    <a:pt x="32" y="161"/>
                    <a:pt x="32" y="161"/>
                    <a:pt x="32" y="161"/>
                  </a:cubicBezTo>
                  <a:cubicBezTo>
                    <a:pt x="33" y="161"/>
                    <a:pt x="33" y="161"/>
                    <a:pt x="33" y="161"/>
                  </a:cubicBezTo>
                  <a:cubicBezTo>
                    <a:pt x="33" y="160"/>
                    <a:pt x="33" y="160"/>
                    <a:pt x="33" y="160"/>
                  </a:cubicBezTo>
                  <a:cubicBezTo>
                    <a:pt x="34" y="160"/>
                    <a:pt x="34" y="160"/>
                    <a:pt x="34" y="160"/>
                  </a:cubicBezTo>
                  <a:cubicBezTo>
                    <a:pt x="34" y="161"/>
                    <a:pt x="34" y="161"/>
                    <a:pt x="34" y="161"/>
                  </a:cubicBezTo>
                  <a:cubicBezTo>
                    <a:pt x="35" y="161"/>
                    <a:pt x="35" y="161"/>
                    <a:pt x="35" y="161"/>
                  </a:cubicBezTo>
                  <a:cubicBezTo>
                    <a:pt x="36" y="162"/>
                    <a:pt x="36" y="162"/>
                    <a:pt x="36" y="162"/>
                  </a:cubicBezTo>
                  <a:cubicBezTo>
                    <a:pt x="37" y="162"/>
                    <a:pt x="37" y="162"/>
                    <a:pt x="37" y="162"/>
                  </a:cubicBezTo>
                  <a:cubicBezTo>
                    <a:pt x="37" y="162"/>
                    <a:pt x="37" y="162"/>
                    <a:pt x="37" y="162"/>
                  </a:cubicBezTo>
                  <a:cubicBezTo>
                    <a:pt x="38" y="163"/>
                    <a:pt x="38" y="163"/>
                    <a:pt x="38" y="163"/>
                  </a:cubicBezTo>
                  <a:cubicBezTo>
                    <a:pt x="39" y="163"/>
                    <a:pt x="39" y="163"/>
                    <a:pt x="39" y="163"/>
                  </a:cubicBezTo>
                  <a:cubicBezTo>
                    <a:pt x="41" y="164"/>
                    <a:pt x="41" y="164"/>
                    <a:pt x="41" y="164"/>
                  </a:cubicBezTo>
                  <a:cubicBezTo>
                    <a:pt x="41" y="163"/>
                    <a:pt x="41" y="163"/>
                    <a:pt x="41" y="163"/>
                  </a:cubicBezTo>
                  <a:cubicBezTo>
                    <a:pt x="41" y="163"/>
                    <a:pt x="41" y="163"/>
                    <a:pt x="41" y="163"/>
                  </a:cubicBezTo>
                  <a:cubicBezTo>
                    <a:pt x="42" y="163"/>
                    <a:pt x="42" y="163"/>
                    <a:pt x="42" y="163"/>
                  </a:cubicBezTo>
                  <a:cubicBezTo>
                    <a:pt x="41" y="163"/>
                    <a:pt x="41" y="163"/>
                    <a:pt x="41" y="163"/>
                  </a:cubicBezTo>
                  <a:cubicBezTo>
                    <a:pt x="41" y="163"/>
                    <a:pt x="41" y="163"/>
                    <a:pt x="41" y="163"/>
                  </a:cubicBezTo>
                  <a:cubicBezTo>
                    <a:pt x="40" y="163"/>
                    <a:pt x="40" y="163"/>
                    <a:pt x="40" y="163"/>
                  </a:cubicBezTo>
                  <a:cubicBezTo>
                    <a:pt x="40" y="163"/>
                    <a:pt x="40" y="163"/>
                    <a:pt x="40" y="163"/>
                  </a:cubicBezTo>
                  <a:cubicBezTo>
                    <a:pt x="39" y="162"/>
                    <a:pt x="39" y="162"/>
                    <a:pt x="39" y="162"/>
                  </a:cubicBezTo>
                  <a:cubicBezTo>
                    <a:pt x="38" y="161"/>
                    <a:pt x="38" y="161"/>
                    <a:pt x="38" y="161"/>
                  </a:cubicBezTo>
                  <a:cubicBezTo>
                    <a:pt x="38" y="161"/>
                    <a:pt x="38" y="161"/>
                    <a:pt x="38" y="161"/>
                  </a:cubicBezTo>
                  <a:cubicBezTo>
                    <a:pt x="39" y="161"/>
                    <a:pt x="39" y="161"/>
                    <a:pt x="39" y="161"/>
                  </a:cubicBezTo>
                  <a:cubicBezTo>
                    <a:pt x="40" y="161"/>
                    <a:pt x="40" y="161"/>
                    <a:pt x="40" y="161"/>
                  </a:cubicBezTo>
                  <a:cubicBezTo>
                    <a:pt x="41" y="161"/>
                    <a:pt x="41" y="161"/>
                    <a:pt x="41" y="161"/>
                  </a:cubicBezTo>
                  <a:cubicBezTo>
                    <a:pt x="41" y="160"/>
                    <a:pt x="41" y="160"/>
                    <a:pt x="41" y="160"/>
                  </a:cubicBezTo>
                  <a:cubicBezTo>
                    <a:pt x="41" y="160"/>
                    <a:pt x="41" y="160"/>
                    <a:pt x="41" y="160"/>
                  </a:cubicBezTo>
                  <a:cubicBezTo>
                    <a:pt x="40" y="160"/>
                    <a:pt x="40" y="160"/>
                    <a:pt x="40" y="160"/>
                  </a:cubicBezTo>
                  <a:cubicBezTo>
                    <a:pt x="40" y="160"/>
                    <a:pt x="40" y="160"/>
                    <a:pt x="40" y="160"/>
                  </a:cubicBezTo>
                  <a:cubicBezTo>
                    <a:pt x="40" y="160"/>
                    <a:pt x="40" y="160"/>
                    <a:pt x="40" y="160"/>
                  </a:cubicBezTo>
                  <a:cubicBezTo>
                    <a:pt x="40" y="160"/>
                    <a:pt x="40" y="160"/>
                    <a:pt x="40" y="160"/>
                  </a:cubicBezTo>
                  <a:cubicBezTo>
                    <a:pt x="40" y="161"/>
                    <a:pt x="40" y="161"/>
                    <a:pt x="40" y="161"/>
                  </a:cubicBezTo>
                  <a:cubicBezTo>
                    <a:pt x="39" y="161"/>
                    <a:pt x="39" y="161"/>
                    <a:pt x="39" y="161"/>
                  </a:cubicBezTo>
                  <a:cubicBezTo>
                    <a:pt x="38" y="160"/>
                    <a:pt x="38" y="160"/>
                    <a:pt x="38" y="160"/>
                  </a:cubicBezTo>
                  <a:cubicBezTo>
                    <a:pt x="38" y="160"/>
                    <a:pt x="38" y="160"/>
                    <a:pt x="38" y="160"/>
                  </a:cubicBezTo>
                  <a:cubicBezTo>
                    <a:pt x="38" y="160"/>
                    <a:pt x="38" y="160"/>
                    <a:pt x="38" y="160"/>
                  </a:cubicBezTo>
                  <a:cubicBezTo>
                    <a:pt x="39" y="160"/>
                    <a:pt x="39" y="160"/>
                    <a:pt x="39" y="160"/>
                  </a:cubicBezTo>
                  <a:cubicBezTo>
                    <a:pt x="39" y="159"/>
                    <a:pt x="39" y="159"/>
                    <a:pt x="39" y="159"/>
                  </a:cubicBezTo>
                  <a:cubicBezTo>
                    <a:pt x="39" y="159"/>
                    <a:pt x="39" y="159"/>
                    <a:pt x="39" y="159"/>
                  </a:cubicBezTo>
                  <a:cubicBezTo>
                    <a:pt x="38" y="159"/>
                    <a:pt x="38" y="159"/>
                    <a:pt x="38" y="159"/>
                  </a:cubicBezTo>
                  <a:cubicBezTo>
                    <a:pt x="38" y="159"/>
                    <a:pt x="38" y="159"/>
                    <a:pt x="38" y="159"/>
                  </a:cubicBezTo>
                  <a:cubicBezTo>
                    <a:pt x="37" y="159"/>
                    <a:pt x="37" y="159"/>
                    <a:pt x="37" y="159"/>
                  </a:cubicBezTo>
                  <a:cubicBezTo>
                    <a:pt x="37" y="159"/>
                    <a:pt x="37" y="159"/>
                    <a:pt x="37" y="159"/>
                  </a:cubicBezTo>
                  <a:cubicBezTo>
                    <a:pt x="37" y="159"/>
                    <a:pt x="37" y="159"/>
                    <a:pt x="37" y="159"/>
                  </a:cubicBezTo>
                  <a:cubicBezTo>
                    <a:pt x="37" y="160"/>
                    <a:pt x="37" y="160"/>
                    <a:pt x="37" y="160"/>
                  </a:cubicBezTo>
                  <a:cubicBezTo>
                    <a:pt x="37" y="160"/>
                    <a:pt x="37" y="160"/>
                    <a:pt x="37" y="160"/>
                  </a:cubicBezTo>
                  <a:cubicBezTo>
                    <a:pt x="37" y="161"/>
                    <a:pt x="37" y="161"/>
                    <a:pt x="37" y="161"/>
                  </a:cubicBezTo>
                  <a:cubicBezTo>
                    <a:pt x="36" y="161"/>
                    <a:pt x="36" y="161"/>
                    <a:pt x="36" y="161"/>
                  </a:cubicBezTo>
                  <a:cubicBezTo>
                    <a:pt x="36" y="161"/>
                    <a:pt x="36" y="161"/>
                    <a:pt x="36" y="161"/>
                  </a:cubicBezTo>
                  <a:cubicBezTo>
                    <a:pt x="35" y="160"/>
                    <a:pt x="35" y="160"/>
                    <a:pt x="35" y="160"/>
                  </a:cubicBezTo>
                  <a:cubicBezTo>
                    <a:pt x="34" y="160"/>
                    <a:pt x="34" y="160"/>
                    <a:pt x="34" y="160"/>
                  </a:cubicBezTo>
                  <a:cubicBezTo>
                    <a:pt x="34" y="160"/>
                    <a:pt x="34" y="160"/>
                    <a:pt x="34" y="160"/>
                  </a:cubicBezTo>
                  <a:cubicBezTo>
                    <a:pt x="34" y="159"/>
                    <a:pt x="34" y="159"/>
                    <a:pt x="34" y="159"/>
                  </a:cubicBezTo>
                  <a:cubicBezTo>
                    <a:pt x="33" y="159"/>
                    <a:pt x="33" y="159"/>
                    <a:pt x="33" y="159"/>
                  </a:cubicBezTo>
                  <a:cubicBezTo>
                    <a:pt x="33" y="160"/>
                    <a:pt x="33" y="160"/>
                    <a:pt x="33" y="160"/>
                  </a:cubicBezTo>
                  <a:cubicBezTo>
                    <a:pt x="32" y="160"/>
                    <a:pt x="32" y="160"/>
                    <a:pt x="32" y="160"/>
                  </a:cubicBezTo>
                  <a:cubicBezTo>
                    <a:pt x="31" y="160"/>
                    <a:pt x="31" y="160"/>
                    <a:pt x="31" y="160"/>
                  </a:cubicBezTo>
                  <a:cubicBezTo>
                    <a:pt x="31" y="160"/>
                    <a:pt x="31" y="160"/>
                    <a:pt x="31" y="160"/>
                  </a:cubicBezTo>
                  <a:cubicBezTo>
                    <a:pt x="30" y="161"/>
                    <a:pt x="30" y="161"/>
                    <a:pt x="30" y="161"/>
                  </a:cubicBezTo>
                  <a:cubicBezTo>
                    <a:pt x="29" y="161"/>
                    <a:pt x="29" y="161"/>
                    <a:pt x="29" y="161"/>
                  </a:cubicBezTo>
                  <a:cubicBezTo>
                    <a:pt x="29" y="161"/>
                    <a:pt x="29" y="161"/>
                    <a:pt x="29" y="161"/>
                  </a:cubicBezTo>
                  <a:cubicBezTo>
                    <a:pt x="29" y="161"/>
                    <a:pt x="29" y="161"/>
                    <a:pt x="29" y="161"/>
                  </a:cubicBezTo>
                  <a:cubicBezTo>
                    <a:pt x="30" y="160"/>
                    <a:pt x="30" y="160"/>
                    <a:pt x="30" y="160"/>
                  </a:cubicBezTo>
                  <a:cubicBezTo>
                    <a:pt x="30" y="160"/>
                    <a:pt x="30" y="160"/>
                    <a:pt x="30" y="160"/>
                  </a:cubicBezTo>
                  <a:cubicBezTo>
                    <a:pt x="31" y="159"/>
                    <a:pt x="31" y="159"/>
                    <a:pt x="31" y="159"/>
                  </a:cubicBezTo>
                  <a:cubicBezTo>
                    <a:pt x="31" y="159"/>
                    <a:pt x="31" y="159"/>
                    <a:pt x="31" y="159"/>
                  </a:cubicBezTo>
                  <a:cubicBezTo>
                    <a:pt x="31" y="159"/>
                    <a:pt x="31" y="159"/>
                    <a:pt x="31" y="159"/>
                  </a:cubicBezTo>
                  <a:cubicBezTo>
                    <a:pt x="31" y="159"/>
                    <a:pt x="31" y="159"/>
                    <a:pt x="31" y="159"/>
                  </a:cubicBezTo>
                  <a:cubicBezTo>
                    <a:pt x="31" y="158"/>
                    <a:pt x="31" y="158"/>
                    <a:pt x="31" y="158"/>
                  </a:cubicBezTo>
                  <a:cubicBezTo>
                    <a:pt x="32" y="158"/>
                    <a:pt x="32" y="158"/>
                    <a:pt x="32" y="158"/>
                  </a:cubicBezTo>
                  <a:cubicBezTo>
                    <a:pt x="32" y="158"/>
                    <a:pt x="32" y="158"/>
                    <a:pt x="32" y="158"/>
                  </a:cubicBezTo>
                  <a:cubicBezTo>
                    <a:pt x="33" y="158"/>
                    <a:pt x="33" y="158"/>
                    <a:pt x="33" y="158"/>
                  </a:cubicBezTo>
                  <a:cubicBezTo>
                    <a:pt x="33" y="159"/>
                    <a:pt x="33" y="159"/>
                    <a:pt x="33" y="159"/>
                  </a:cubicBezTo>
                  <a:cubicBezTo>
                    <a:pt x="35" y="159"/>
                    <a:pt x="35" y="159"/>
                    <a:pt x="35" y="159"/>
                  </a:cubicBezTo>
                  <a:cubicBezTo>
                    <a:pt x="35" y="158"/>
                    <a:pt x="35" y="158"/>
                    <a:pt x="35" y="158"/>
                  </a:cubicBezTo>
                  <a:cubicBezTo>
                    <a:pt x="34" y="158"/>
                    <a:pt x="34" y="158"/>
                    <a:pt x="34" y="158"/>
                  </a:cubicBezTo>
                  <a:cubicBezTo>
                    <a:pt x="34" y="158"/>
                    <a:pt x="34" y="158"/>
                    <a:pt x="34" y="158"/>
                  </a:cubicBezTo>
                  <a:cubicBezTo>
                    <a:pt x="33" y="158"/>
                    <a:pt x="33" y="158"/>
                    <a:pt x="33" y="158"/>
                  </a:cubicBezTo>
                  <a:cubicBezTo>
                    <a:pt x="32" y="157"/>
                    <a:pt x="32" y="157"/>
                    <a:pt x="32" y="157"/>
                  </a:cubicBezTo>
                  <a:cubicBezTo>
                    <a:pt x="32" y="156"/>
                    <a:pt x="32" y="156"/>
                    <a:pt x="32" y="156"/>
                  </a:cubicBezTo>
                  <a:cubicBezTo>
                    <a:pt x="31" y="156"/>
                    <a:pt x="31" y="156"/>
                    <a:pt x="31" y="156"/>
                  </a:cubicBezTo>
                  <a:cubicBezTo>
                    <a:pt x="31" y="156"/>
                    <a:pt x="31" y="156"/>
                    <a:pt x="31" y="156"/>
                  </a:cubicBezTo>
                  <a:cubicBezTo>
                    <a:pt x="32" y="156"/>
                    <a:pt x="32" y="156"/>
                    <a:pt x="32" y="156"/>
                  </a:cubicBezTo>
                  <a:cubicBezTo>
                    <a:pt x="33" y="156"/>
                    <a:pt x="33" y="156"/>
                    <a:pt x="33" y="156"/>
                  </a:cubicBezTo>
                  <a:cubicBezTo>
                    <a:pt x="33" y="157"/>
                    <a:pt x="33" y="157"/>
                    <a:pt x="33" y="157"/>
                  </a:cubicBezTo>
                  <a:cubicBezTo>
                    <a:pt x="34" y="158"/>
                    <a:pt x="34" y="158"/>
                    <a:pt x="34" y="158"/>
                  </a:cubicBezTo>
                  <a:cubicBezTo>
                    <a:pt x="34" y="157"/>
                    <a:pt x="34" y="157"/>
                    <a:pt x="34" y="157"/>
                  </a:cubicBezTo>
                  <a:cubicBezTo>
                    <a:pt x="34" y="157"/>
                    <a:pt x="34" y="157"/>
                    <a:pt x="34" y="157"/>
                  </a:cubicBezTo>
                  <a:cubicBezTo>
                    <a:pt x="34" y="156"/>
                    <a:pt x="34" y="156"/>
                    <a:pt x="34" y="156"/>
                  </a:cubicBezTo>
                  <a:cubicBezTo>
                    <a:pt x="34" y="156"/>
                    <a:pt x="34" y="156"/>
                    <a:pt x="34" y="156"/>
                  </a:cubicBezTo>
                  <a:cubicBezTo>
                    <a:pt x="35" y="157"/>
                    <a:pt x="35" y="157"/>
                    <a:pt x="35" y="157"/>
                  </a:cubicBezTo>
                  <a:cubicBezTo>
                    <a:pt x="35" y="157"/>
                    <a:pt x="35" y="157"/>
                    <a:pt x="35" y="157"/>
                  </a:cubicBezTo>
                  <a:cubicBezTo>
                    <a:pt x="36" y="158"/>
                    <a:pt x="36" y="158"/>
                    <a:pt x="36" y="158"/>
                  </a:cubicBezTo>
                  <a:cubicBezTo>
                    <a:pt x="37" y="158"/>
                    <a:pt x="37" y="158"/>
                    <a:pt x="37" y="158"/>
                  </a:cubicBezTo>
                  <a:cubicBezTo>
                    <a:pt x="37" y="158"/>
                    <a:pt x="37" y="158"/>
                    <a:pt x="37" y="158"/>
                  </a:cubicBezTo>
                  <a:cubicBezTo>
                    <a:pt x="38" y="158"/>
                    <a:pt x="38" y="158"/>
                    <a:pt x="38" y="158"/>
                  </a:cubicBezTo>
                  <a:cubicBezTo>
                    <a:pt x="38" y="158"/>
                    <a:pt x="38" y="158"/>
                    <a:pt x="38" y="158"/>
                  </a:cubicBezTo>
                  <a:cubicBezTo>
                    <a:pt x="39" y="159"/>
                    <a:pt x="39" y="159"/>
                    <a:pt x="39" y="159"/>
                  </a:cubicBezTo>
                  <a:cubicBezTo>
                    <a:pt x="40" y="159"/>
                    <a:pt x="40" y="159"/>
                    <a:pt x="40" y="159"/>
                  </a:cubicBezTo>
                  <a:cubicBezTo>
                    <a:pt x="40" y="159"/>
                    <a:pt x="40" y="159"/>
                    <a:pt x="40" y="159"/>
                  </a:cubicBezTo>
                  <a:cubicBezTo>
                    <a:pt x="41" y="159"/>
                    <a:pt x="41" y="159"/>
                    <a:pt x="41" y="159"/>
                  </a:cubicBezTo>
                  <a:cubicBezTo>
                    <a:pt x="41" y="159"/>
                    <a:pt x="41" y="159"/>
                    <a:pt x="41" y="159"/>
                  </a:cubicBezTo>
                  <a:cubicBezTo>
                    <a:pt x="40" y="158"/>
                    <a:pt x="40" y="158"/>
                    <a:pt x="40" y="158"/>
                  </a:cubicBezTo>
                  <a:cubicBezTo>
                    <a:pt x="38" y="157"/>
                    <a:pt x="38" y="157"/>
                    <a:pt x="38" y="157"/>
                  </a:cubicBezTo>
                  <a:cubicBezTo>
                    <a:pt x="38" y="157"/>
                    <a:pt x="38" y="157"/>
                    <a:pt x="38" y="157"/>
                  </a:cubicBezTo>
                  <a:cubicBezTo>
                    <a:pt x="38" y="156"/>
                    <a:pt x="38" y="156"/>
                    <a:pt x="38" y="156"/>
                  </a:cubicBezTo>
                  <a:cubicBezTo>
                    <a:pt x="39" y="156"/>
                    <a:pt x="39" y="156"/>
                    <a:pt x="39" y="156"/>
                  </a:cubicBezTo>
                  <a:cubicBezTo>
                    <a:pt x="39" y="156"/>
                    <a:pt x="39" y="156"/>
                    <a:pt x="39" y="156"/>
                  </a:cubicBezTo>
                  <a:cubicBezTo>
                    <a:pt x="40" y="155"/>
                    <a:pt x="40" y="155"/>
                    <a:pt x="40" y="155"/>
                  </a:cubicBezTo>
                  <a:cubicBezTo>
                    <a:pt x="40" y="155"/>
                    <a:pt x="40" y="155"/>
                    <a:pt x="40" y="155"/>
                  </a:cubicBezTo>
                  <a:cubicBezTo>
                    <a:pt x="40" y="155"/>
                    <a:pt x="40" y="155"/>
                    <a:pt x="40" y="155"/>
                  </a:cubicBezTo>
                  <a:cubicBezTo>
                    <a:pt x="39" y="155"/>
                    <a:pt x="39" y="155"/>
                    <a:pt x="39" y="155"/>
                  </a:cubicBezTo>
                  <a:cubicBezTo>
                    <a:pt x="39" y="155"/>
                    <a:pt x="39" y="155"/>
                    <a:pt x="39" y="155"/>
                  </a:cubicBezTo>
                  <a:cubicBezTo>
                    <a:pt x="38" y="155"/>
                    <a:pt x="38" y="155"/>
                    <a:pt x="38" y="155"/>
                  </a:cubicBezTo>
                  <a:cubicBezTo>
                    <a:pt x="37" y="155"/>
                    <a:pt x="37" y="155"/>
                    <a:pt x="37" y="155"/>
                  </a:cubicBezTo>
                  <a:cubicBezTo>
                    <a:pt x="38" y="155"/>
                    <a:pt x="38" y="155"/>
                    <a:pt x="38" y="155"/>
                  </a:cubicBezTo>
                  <a:cubicBezTo>
                    <a:pt x="38" y="156"/>
                    <a:pt x="38" y="156"/>
                    <a:pt x="38" y="156"/>
                  </a:cubicBezTo>
                  <a:cubicBezTo>
                    <a:pt x="38" y="156"/>
                    <a:pt x="38" y="156"/>
                    <a:pt x="38" y="156"/>
                  </a:cubicBezTo>
                  <a:cubicBezTo>
                    <a:pt x="37" y="156"/>
                    <a:pt x="37" y="156"/>
                    <a:pt x="37" y="156"/>
                  </a:cubicBezTo>
                  <a:cubicBezTo>
                    <a:pt x="37" y="156"/>
                    <a:pt x="37" y="156"/>
                    <a:pt x="37" y="156"/>
                  </a:cubicBezTo>
                  <a:cubicBezTo>
                    <a:pt x="36" y="156"/>
                    <a:pt x="36" y="156"/>
                    <a:pt x="36" y="156"/>
                  </a:cubicBezTo>
                  <a:cubicBezTo>
                    <a:pt x="35" y="156"/>
                    <a:pt x="35" y="156"/>
                    <a:pt x="35" y="156"/>
                  </a:cubicBezTo>
                  <a:cubicBezTo>
                    <a:pt x="35" y="156"/>
                    <a:pt x="35" y="156"/>
                    <a:pt x="35" y="156"/>
                  </a:cubicBezTo>
                  <a:cubicBezTo>
                    <a:pt x="34" y="156"/>
                    <a:pt x="34" y="156"/>
                    <a:pt x="34" y="156"/>
                  </a:cubicBezTo>
                  <a:cubicBezTo>
                    <a:pt x="34" y="155"/>
                    <a:pt x="34" y="155"/>
                    <a:pt x="34" y="155"/>
                  </a:cubicBezTo>
                  <a:cubicBezTo>
                    <a:pt x="34" y="155"/>
                    <a:pt x="34" y="155"/>
                    <a:pt x="34" y="155"/>
                  </a:cubicBezTo>
                  <a:cubicBezTo>
                    <a:pt x="35" y="155"/>
                    <a:pt x="35" y="155"/>
                    <a:pt x="35" y="155"/>
                  </a:cubicBezTo>
                  <a:cubicBezTo>
                    <a:pt x="34" y="155"/>
                    <a:pt x="34" y="155"/>
                    <a:pt x="34" y="155"/>
                  </a:cubicBezTo>
                  <a:cubicBezTo>
                    <a:pt x="33" y="155"/>
                    <a:pt x="33" y="155"/>
                    <a:pt x="33" y="155"/>
                  </a:cubicBezTo>
                  <a:cubicBezTo>
                    <a:pt x="33" y="155"/>
                    <a:pt x="33" y="155"/>
                    <a:pt x="33" y="155"/>
                  </a:cubicBezTo>
                  <a:cubicBezTo>
                    <a:pt x="34" y="154"/>
                    <a:pt x="34" y="154"/>
                    <a:pt x="34" y="154"/>
                  </a:cubicBezTo>
                  <a:cubicBezTo>
                    <a:pt x="35" y="154"/>
                    <a:pt x="35" y="154"/>
                    <a:pt x="35" y="154"/>
                  </a:cubicBezTo>
                  <a:cubicBezTo>
                    <a:pt x="36" y="154"/>
                    <a:pt x="36" y="154"/>
                    <a:pt x="36" y="154"/>
                  </a:cubicBezTo>
                  <a:cubicBezTo>
                    <a:pt x="37" y="154"/>
                    <a:pt x="37" y="154"/>
                    <a:pt x="37" y="154"/>
                  </a:cubicBezTo>
                  <a:cubicBezTo>
                    <a:pt x="37" y="154"/>
                    <a:pt x="37" y="154"/>
                    <a:pt x="37" y="154"/>
                  </a:cubicBezTo>
                  <a:cubicBezTo>
                    <a:pt x="38" y="154"/>
                    <a:pt x="38" y="154"/>
                    <a:pt x="38" y="154"/>
                  </a:cubicBezTo>
                  <a:cubicBezTo>
                    <a:pt x="39" y="154"/>
                    <a:pt x="39" y="154"/>
                    <a:pt x="39" y="154"/>
                  </a:cubicBezTo>
                  <a:cubicBezTo>
                    <a:pt x="40" y="154"/>
                    <a:pt x="40" y="154"/>
                    <a:pt x="40" y="154"/>
                  </a:cubicBezTo>
                  <a:cubicBezTo>
                    <a:pt x="40" y="154"/>
                    <a:pt x="40" y="154"/>
                    <a:pt x="40" y="154"/>
                  </a:cubicBezTo>
                  <a:cubicBezTo>
                    <a:pt x="40" y="153"/>
                    <a:pt x="40" y="153"/>
                    <a:pt x="40" y="153"/>
                  </a:cubicBezTo>
                  <a:cubicBezTo>
                    <a:pt x="40" y="153"/>
                    <a:pt x="40" y="153"/>
                    <a:pt x="40" y="153"/>
                  </a:cubicBezTo>
                  <a:cubicBezTo>
                    <a:pt x="41" y="153"/>
                    <a:pt x="41" y="153"/>
                    <a:pt x="41" y="153"/>
                  </a:cubicBezTo>
                  <a:cubicBezTo>
                    <a:pt x="41" y="152"/>
                    <a:pt x="41" y="152"/>
                    <a:pt x="41" y="152"/>
                  </a:cubicBezTo>
                  <a:cubicBezTo>
                    <a:pt x="41" y="152"/>
                    <a:pt x="41" y="152"/>
                    <a:pt x="41" y="152"/>
                  </a:cubicBezTo>
                  <a:cubicBezTo>
                    <a:pt x="40" y="153"/>
                    <a:pt x="40" y="153"/>
                    <a:pt x="40" y="153"/>
                  </a:cubicBezTo>
                  <a:cubicBezTo>
                    <a:pt x="40" y="153"/>
                    <a:pt x="40" y="153"/>
                    <a:pt x="40" y="153"/>
                  </a:cubicBezTo>
                  <a:cubicBezTo>
                    <a:pt x="40" y="152"/>
                    <a:pt x="40" y="152"/>
                    <a:pt x="40" y="152"/>
                  </a:cubicBezTo>
                  <a:cubicBezTo>
                    <a:pt x="40" y="152"/>
                    <a:pt x="40" y="152"/>
                    <a:pt x="40" y="152"/>
                  </a:cubicBezTo>
                  <a:cubicBezTo>
                    <a:pt x="41" y="150"/>
                    <a:pt x="41" y="150"/>
                    <a:pt x="41" y="150"/>
                  </a:cubicBezTo>
                  <a:cubicBezTo>
                    <a:pt x="41" y="149"/>
                    <a:pt x="41" y="149"/>
                    <a:pt x="41" y="149"/>
                  </a:cubicBezTo>
                  <a:cubicBezTo>
                    <a:pt x="41" y="149"/>
                    <a:pt x="41" y="149"/>
                    <a:pt x="41" y="149"/>
                  </a:cubicBezTo>
                  <a:cubicBezTo>
                    <a:pt x="41" y="149"/>
                    <a:pt x="41" y="149"/>
                    <a:pt x="41" y="149"/>
                  </a:cubicBezTo>
                  <a:cubicBezTo>
                    <a:pt x="42" y="150"/>
                    <a:pt x="42" y="150"/>
                    <a:pt x="42" y="150"/>
                  </a:cubicBezTo>
                  <a:cubicBezTo>
                    <a:pt x="42" y="150"/>
                    <a:pt x="42" y="150"/>
                    <a:pt x="42" y="150"/>
                  </a:cubicBezTo>
                  <a:cubicBezTo>
                    <a:pt x="42" y="151"/>
                    <a:pt x="42" y="151"/>
                    <a:pt x="42" y="151"/>
                  </a:cubicBezTo>
                  <a:cubicBezTo>
                    <a:pt x="42" y="151"/>
                    <a:pt x="42" y="151"/>
                    <a:pt x="42" y="151"/>
                  </a:cubicBezTo>
                  <a:cubicBezTo>
                    <a:pt x="43" y="151"/>
                    <a:pt x="43" y="151"/>
                    <a:pt x="43" y="151"/>
                  </a:cubicBezTo>
                  <a:cubicBezTo>
                    <a:pt x="43" y="151"/>
                    <a:pt x="43" y="151"/>
                    <a:pt x="43" y="151"/>
                  </a:cubicBezTo>
                  <a:cubicBezTo>
                    <a:pt x="44" y="151"/>
                    <a:pt x="44" y="151"/>
                    <a:pt x="44" y="151"/>
                  </a:cubicBezTo>
                  <a:cubicBezTo>
                    <a:pt x="44" y="151"/>
                    <a:pt x="44" y="151"/>
                    <a:pt x="44" y="151"/>
                  </a:cubicBezTo>
                  <a:cubicBezTo>
                    <a:pt x="44" y="151"/>
                    <a:pt x="44" y="151"/>
                    <a:pt x="44" y="151"/>
                  </a:cubicBezTo>
                  <a:cubicBezTo>
                    <a:pt x="45" y="151"/>
                    <a:pt x="45" y="151"/>
                    <a:pt x="45" y="151"/>
                  </a:cubicBezTo>
                  <a:cubicBezTo>
                    <a:pt x="45" y="151"/>
                    <a:pt x="45" y="151"/>
                    <a:pt x="45" y="151"/>
                  </a:cubicBezTo>
                  <a:cubicBezTo>
                    <a:pt x="44" y="150"/>
                    <a:pt x="44" y="150"/>
                    <a:pt x="44" y="150"/>
                  </a:cubicBezTo>
                  <a:cubicBezTo>
                    <a:pt x="43" y="150"/>
                    <a:pt x="43" y="150"/>
                    <a:pt x="43" y="150"/>
                  </a:cubicBezTo>
                  <a:cubicBezTo>
                    <a:pt x="43" y="150"/>
                    <a:pt x="43" y="150"/>
                    <a:pt x="43" y="150"/>
                  </a:cubicBezTo>
                  <a:cubicBezTo>
                    <a:pt x="44" y="150"/>
                    <a:pt x="44" y="150"/>
                    <a:pt x="44" y="150"/>
                  </a:cubicBezTo>
                  <a:cubicBezTo>
                    <a:pt x="44" y="150"/>
                    <a:pt x="44" y="150"/>
                    <a:pt x="44" y="150"/>
                  </a:cubicBezTo>
                  <a:cubicBezTo>
                    <a:pt x="44" y="150"/>
                    <a:pt x="44" y="150"/>
                    <a:pt x="44" y="150"/>
                  </a:cubicBezTo>
                  <a:cubicBezTo>
                    <a:pt x="44" y="149"/>
                    <a:pt x="44" y="149"/>
                    <a:pt x="44" y="149"/>
                  </a:cubicBezTo>
                  <a:cubicBezTo>
                    <a:pt x="44" y="149"/>
                    <a:pt x="44" y="149"/>
                    <a:pt x="44" y="149"/>
                  </a:cubicBezTo>
                  <a:cubicBezTo>
                    <a:pt x="43" y="149"/>
                    <a:pt x="43" y="149"/>
                    <a:pt x="43" y="149"/>
                  </a:cubicBezTo>
                  <a:cubicBezTo>
                    <a:pt x="43" y="149"/>
                    <a:pt x="43" y="149"/>
                    <a:pt x="43" y="149"/>
                  </a:cubicBezTo>
                  <a:cubicBezTo>
                    <a:pt x="43" y="149"/>
                    <a:pt x="43" y="149"/>
                    <a:pt x="43" y="149"/>
                  </a:cubicBezTo>
                  <a:cubicBezTo>
                    <a:pt x="42" y="149"/>
                    <a:pt x="42" y="149"/>
                    <a:pt x="42" y="149"/>
                  </a:cubicBezTo>
                  <a:cubicBezTo>
                    <a:pt x="42" y="149"/>
                    <a:pt x="42" y="149"/>
                    <a:pt x="42" y="149"/>
                  </a:cubicBezTo>
                  <a:cubicBezTo>
                    <a:pt x="42" y="149"/>
                    <a:pt x="42" y="149"/>
                    <a:pt x="42" y="149"/>
                  </a:cubicBezTo>
                  <a:cubicBezTo>
                    <a:pt x="42" y="148"/>
                    <a:pt x="42" y="148"/>
                    <a:pt x="42" y="148"/>
                  </a:cubicBezTo>
                  <a:cubicBezTo>
                    <a:pt x="42" y="148"/>
                    <a:pt x="42" y="148"/>
                    <a:pt x="42" y="148"/>
                  </a:cubicBezTo>
                  <a:cubicBezTo>
                    <a:pt x="43" y="147"/>
                    <a:pt x="43" y="147"/>
                    <a:pt x="43" y="147"/>
                  </a:cubicBezTo>
                  <a:cubicBezTo>
                    <a:pt x="44" y="147"/>
                    <a:pt x="44" y="147"/>
                    <a:pt x="44" y="147"/>
                  </a:cubicBezTo>
                  <a:cubicBezTo>
                    <a:pt x="44" y="147"/>
                    <a:pt x="44" y="147"/>
                    <a:pt x="44" y="147"/>
                  </a:cubicBezTo>
                  <a:cubicBezTo>
                    <a:pt x="44" y="147"/>
                    <a:pt x="44" y="147"/>
                    <a:pt x="44" y="147"/>
                  </a:cubicBezTo>
                  <a:cubicBezTo>
                    <a:pt x="45" y="147"/>
                    <a:pt x="45" y="147"/>
                    <a:pt x="45" y="147"/>
                  </a:cubicBezTo>
                  <a:cubicBezTo>
                    <a:pt x="45" y="147"/>
                    <a:pt x="45" y="147"/>
                    <a:pt x="45" y="147"/>
                  </a:cubicBezTo>
                  <a:cubicBezTo>
                    <a:pt x="44" y="146"/>
                    <a:pt x="44" y="146"/>
                    <a:pt x="44" y="146"/>
                  </a:cubicBezTo>
                  <a:cubicBezTo>
                    <a:pt x="43" y="146"/>
                    <a:pt x="43" y="146"/>
                    <a:pt x="43" y="146"/>
                  </a:cubicBezTo>
                  <a:cubicBezTo>
                    <a:pt x="43" y="146"/>
                    <a:pt x="43" y="146"/>
                    <a:pt x="43" y="146"/>
                  </a:cubicBezTo>
                  <a:cubicBezTo>
                    <a:pt x="44" y="146"/>
                    <a:pt x="44" y="146"/>
                    <a:pt x="44" y="146"/>
                  </a:cubicBezTo>
                  <a:cubicBezTo>
                    <a:pt x="44" y="146"/>
                    <a:pt x="44" y="146"/>
                    <a:pt x="44" y="146"/>
                  </a:cubicBezTo>
                  <a:cubicBezTo>
                    <a:pt x="45" y="145"/>
                    <a:pt x="45" y="145"/>
                    <a:pt x="45" y="145"/>
                  </a:cubicBezTo>
                  <a:cubicBezTo>
                    <a:pt x="45" y="145"/>
                    <a:pt x="45" y="145"/>
                    <a:pt x="45" y="145"/>
                  </a:cubicBezTo>
                  <a:cubicBezTo>
                    <a:pt x="45" y="145"/>
                    <a:pt x="45" y="145"/>
                    <a:pt x="45" y="145"/>
                  </a:cubicBezTo>
                  <a:cubicBezTo>
                    <a:pt x="46" y="144"/>
                    <a:pt x="46" y="144"/>
                    <a:pt x="46" y="144"/>
                  </a:cubicBezTo>
                  <a:cubicBezTo>
                    <a:pt x="46" y="144"/>
                    <a:pt x="46" y="144"/>
                    <a:pt x="46" y="144"/>
                  </a:cubicBezTo>
                  <a:cubicBezTo>
                    <a:pt x="45" y="144"/>
                    <a:pt x="45" y="144"/>
                    <a:pt x="45" y="144"/>
                  </a:cubicBezTo>
                  <a:cubicBezTo>
                    <a:pt x="45" y="144"/>
                    <a:pt x="45" y="144"/>
                    <a:pt x="45" y="144"/>
                  </a:cubicBezTo>
                  <a:cubicBezTo>
                    <a:pt x="46" y="143"/>
                    <a:pt x="46" y="143"/>
                    <a:pt x="46" y="143"/>
                  </a:cubicBezTo>
                  <a:cubicBezTo>
                    <a:pt x="46" y="143"/>
                    <a:pt x="46" y="143"/>
                    <a:pt x="46" y="143"/>
                  </a:cubicBezTo>
                  <a:cubicBezTo>
                    <a:pt x="46" y="143"/>
                    <a:pt x="46" y="143"/>
                    <a:pt x="46" y="143"/>
                  </a:cubicBezTo>
                  <a:cubicBezTo>
                    <a:pt x="46" y="143"/>
                    <a:pt x="46" y="143"/>
                    <a:pt x="46" y="143"/>
                  </a:cubicBezTo>
                  <a:cubicBezTo>
                    <a:pt x="45" y="143"/>
                    <a:pt x="45" y="143"/>
                    <a:pt x="45" y="143"/>
                  </a:cubicBezTo>
                  <a:cubicBezTo>
                    <a:pt x="44" y="143"/>
                    <a:pt x="44" y="143"/>
                    <a:pt x="44" y="143"/>
                  </a:cubicBezTo>
                  <a:cubicBezTo>
                    <a:pt x="43" y="143"/>
                    <a:pt x="43" y="143"/>
                    <a:pt x="43" y="143"/>
                  </a:cubicBezTo>
                  <a:cubicBezTo>
                    <a:pt x="43" y="143"/>
                    <a:pt x="43" y="143"/>
                    <a:pt x="43" y="143"/>
                  </a:cubicBezTo>
                  <a:cubicBezTo>
                    <a:pt x="42" y="143"/>
                    <a:pt x="42" y="143"/>
                    <a:pt x="42" y="143"/>
                  </a:cubicBezTo>
                  <a:cubicBezTo>
                    <a:pt x="42" y="143"/>
                    <a:pt x="42" y="143"/>
                    <a:pt x="42" y="143"/>
                  </a:cubicBezTo>
                  <a:cubicBezTo>
                    <a:pt x="41" y="143"/>
                    <a:pt x="41" y="143"/>
                    <a:pt x="41" y="143"/>
                  </a:cubicBezTo>
                  <a:cubicBezTo>
                    <a:pt x="41" y="143"/>
                    <a:pt x="41" y="143"/>
                    <a:pt x="41" y="143"/>
                  </a:cubicBezTo>
                  <a:cubicBezTo>
                    <a:pt x="40" y="143"/>
                    <a:pt x="40" y="143"/>
                    <a:pt x="40" y="143"/>
                  </a:cubicBezTo>
                  <a:cubicBezTo>
                    <a:pt x="40" y="142"/>
                    <a:pt x="40" y="142"/>
                    <a:pt x="40" y="142"/>
                  </a:cubicBezTo>
                  <a:cubicBezTo>
                    <a:pt x="39" y="142"/>
                    <a:pt x="39" y="142"/>
                    <a:pt x="39" y="142"/>
                  </a:cubicBezTo>
                  <a:cubicBezTo>
                    <a:pt x="38" y="142"/>
                    <a:pt x="38" y="142"/>
                    <a:pt x="38" y="142"/>
                  </a:cubicBezTo>
                  <a:cubicBezTo>
                    <a:pt x="38" y="141"/>
                    <a:pt x="38" y="141"/>
                    <a:pt x="38" y="141"/>
                  </a:cubicBezTo>
                  <a:cubicBezTo>
                    <a:pt x="38" y="141"/>
                    <a:pt x="38" y="141"/>
                    <a:pt x="38" y="141"/>
                  </a:cubicBezTo>
                  <a:cubicBezTo>
                    <a:pt x="37" y="140"/>
                    <a:pt x="37" y="140"/>
                    <a:pt x="37" y="140"/>
                  </a:cubicBezTo>
                  <a:cubicBezTo>
                    <a:pt x="36" y="139"/>
                    <a:pt x="36" y="139"/>
                    <a:pt x="36" y="139"/>
                  </a:cubicBezTo>
                  <a:cubicBezTo>
                    <a:pt x="34" y="139"/>
                    <a:pt x="34" y="139"/>
                    <a:pt x="34" y="139"/>
                  </a:cubicBezTo>
                  <a:cubicBezTo>
                    <a:pt x="34" y="138"/>
                    <a:pt x="34" y="138"/>
                    <a:pt x="34" y="138"/>
                  </a:cubicBezTo>
                  <a:cubicBezTo>
                    <a:pt x="34" y="138"/>
                    <a:pt x="34" y="138"/>
                    <a:pt x="34" y="138"/>
                  </a:cubicBezTo>
                  <a:cubicBezTo>
                    <a:pt x="33" y="137"/>
                    <a:pt x="33" y="137"/>
                    <a:pt x="33" y="137"/>
                  </a:cubicBezTo>
                  <a:cubicBezTo>
                    <a:pt x="33" y="136"/>
                    <a:pt x="33" y="136"/>
                    <a:pt x="33" y="136"/>
                  </a:cubicBezTo>
                  <a:cubicBezTo>
                    <a:pt x="32" y="136"/>
                    <a:pt x="32" y="136"/>
                    <a:pt x="32" y="136"/>
                  </a:cubicBezTo>
                  <a:cubicBezTo>
                    <a:pt x="32" y="136"/>
                    <a:pt x="32" y="136"/>
                    <a:pt x="32" y="136"/>
                  </a:cubicBezTo>
                  <a:cubicBezTo>
                    <a:pt x="33" y="135"/>
                    <a:pt x="33" y="135"/>
                    <a:pt x="33" y="135"/>
                  </a:cubicBezTo>
                  <a:cubicBezTo>
                    <a:pt x="34" y="135"/>
                    <a:pt x="34" y="135"/>
                    <a:pt x="34" y="135"/>
                  </a:cubicBezTo>
                  <a:cubicBezTo>
                    <a:pt x="34" y="135"/>
                    <a:pt x="34" y="135"/>
                    <a:pt x="34" y="135"/>
                  </a:cubicBezTo>
                  <a:cubicBezTo>
                    <a:pt x="35" y="135"/>
                    <a:pt x="35" y="135"/>
                    <a:pt x="35" y="135"/>
                  </a:cubicBezTo>
                  <a:cubicBezTo>
                    <a:pt x="36" y="135"/>
                    <a:pt x="36" y="135"/>
                    <a:pt x="36" y="135"/>
                  </a:cubicBezTo>
                  <a:cubicBezTo>
                    <a:pt x="37" y="136"/>
                    <a:pt x="37" y="136"/>
                    <a:pt x="37" y="136"/>
                  </a:cubicBezTo>
                  <a:cubicBezTo>
                    <a:pt x="37" y="136"/>
                    <a:pt x="37" y="136"/>
                    <a:pt x="37" y="136"/>
                  </a:cubicBezTo>
                  <a:cubicBezTo>
                    <a:pt x="38" y="136"/>
                    <a:pt x="38" y="136"/>
                    <a:pt x="38" y="136"/>
                  </a:cubicBezTo>
                  <a:cubicBezTo>
                    <a:pt x="38" y="136"/>
                    <a:pt x="38" y="136"/>
                    <a:pt x="38" y="136"/>
                  </a:cubicBezTo>
                  <a:cubicBezTo>
                    <a:pt x="39" y="136"/>
                    <a:pt x="39" y="136"/>
                    <a:pt x="39" y="136"/>
                  </a:cubicBezTo>
                  <a:cubicBezTo>
                    <a:pt x="40" y="136"/>
                    <a:pt x="40" y="136"/>
                    <a:pt x="40" y="136"/>
                  </a:cubicBezTo>
                  <a:cubicBezTo>
                    <a:pt x="40" y="137"/>
                    <a:pt x="40" y="137"/>
                    <a:pt x="40" y="137"/>
                  </a:cubicBezTo>
                  <a:cubicBezTo>
                    <a:pt x="41" y="137"/>
                    <a:pt x="41" y="137"/>
                    <a:pt x="41" y="137"/>
                  </a:cubicBezTo>
                  <a:cubicBezTo>
                    <a:pt x="41" y="137"/>
                    <a:pt x="41" y="137"/>
                    <a:pt x="41" y="137"/>
                  </a:cubicBezTo>
                  <a:cubicBezTo>
                    <a:pt x="42" y="139"/>
                    <a:pt x="42" y="139"/>
                    <a:pt x="42" y="139"/>
                  </a:cubicBezTo>
                  <a:cubicBezTo>
                    <a:pt x="43" y="139"/>
                    <a:pt x="43" y="139"/>
                    <a:pt x="43" y="139"/>
                  </a:cubicBezTo>
                  <a:cubicBezTo>
                    <a:pt x="43" y="140"/>
                    <a:pt x="43" y="140"/>
                    <a:pt x="43" y="140"/>
                  </a:cubicBezTo>
                  <a:cubicBezTo>
                    <a:pt x="44" y="140"/>
                    <a:pt x="44" y="140"/>
                    <a:pt x="44" y="140"/>
                  </a:cubicBezTo>
                  <a:cubicBezTo>
                    <a:pt x="45" y="141"/>
                    <a:pt x="45" y="141"/>
                    <a:pt x="45" y="141"/>
                  </a:cubicBezTo>
                  <a:cubicBezTo>
                    <a:pt x="45" y="140"/>
                    <a:pt x="45" y="140"/>
                    <a:pt x="45" y="140"/>
                  </a:cubicBezTo>
                  <a:cubicBezTo>
                    <a:pt x="46" y="140"/>
                    <a:pt x="46" y="140"/>
                    <a:pt x="46" y="140"/>
                  </a:cubicBezTo>
                  <a:cubicBezTo>
                    <a:pt x="45" y="140"/>
                    <a:pt x="45" y="140"/>
                    <a:pt x="45" y="140"/>
                  </a:cubicBezTo>
                  <a:cubicBezTo>
                    <a:pt x="45" y="140"/>
                    <a:pt x="45" y="140"/>
                    <a:pt x="45" y="140"/>
                  </a:cubicBezTo>
                  <a:cubicBezTo>
                    <a:pt x="45" y="140"/>
                    <a:pt x="45" y="140"/>
                    <a:pt x="45" y="140"/>
                  </a:cubicBezTo>
                  <a:cubicBezTo>
                    <a:pt x="44" y="140"/>
                    <a:pt x="44" y="140"/>
                    <a:pt x="44" y="140"/>
                  </a:cubicBezTo>
                  <a:cubicBezTo>
                    <a:pt x="43" y="139"/>
                    <a:pt x="43" y="139"/>
                    <a:pt x="43" y="139"/>
                  </a:cubicBezTo>
                  <a:cubicBezTo>
                    <a:pt x="43" y="138"/>
                    <a:pt x="43" y="138"/>
                    <a:pt x="43" y="138"/>
                  </a:cubicBezTo>
                  <a:cubicBezTo>
                    <a:pt x="43" y="138"/>
                    <a:pt x="43" y="138"/>
                    <a:pt x="43" y="138"/>
                  </a:cubicBezTo>
                  <a:cubicBezTo>
                    <a:pt x="44" y="139"/>
                    <a:pt x="44" y="139"/>
                    <a:pt x="44" y="139"/>
                  </a:cubicBezTo>
                  <a:cubicBezTo>
                    <a:pt x="45" y="139"/>
                    <a:pt x="45" y="139"/>
                    <a:pt x="45" y="139"/>
                  </a:cubicBezTo>
                  <a:cubicBezTo>
                    <a:pt x="45" y="139"/>
                    <a:pt x="45" y="139"/>
                    <a:pt x="45" y="139"/>
                  </a:cubicBezTo>
                  <a:cubicBezTo>
                    <a:pt x="45" y="139"/>
                    <a:pt x="45" y="139"/>
                    <a:pt x="45" y="139"/>
                  </a:cubicBezTo>
                  <a:cubicBezTo>
                    <a:pt x="45" y="138"/>
                    <a:pt x="45" y="138"/>
                    <a:pt x="45" y="138"/>
                  </a:cubicBezTo>
                  <a:cubicBezTo>
                    <a:pt x="44" y="138"/>
                    <a:pt x="44" y="138"/>
                    <a:pt x="44" y="138"/>
                  </a:cubicBezTo>
                  <a:cubicBezTo>
                    <a:pt x="43" y="137"/>
                    <a:pt x="43" y="137"/>
                    <a:pt x="43" y="137"/>
                  </a:cubicBezTo>
                  <a:cubicBezTo>
                    <a:pt x="43" y="136"/>
                    <a:pt x="43" y="136"/>
                    <a:pt x="43" y="136"/>
                  </a:cubicBezTo>
                  <a:cubicBezTo>
                    <a:pt x="43" y="136"/>
                    <a:pt x="43" y="136"/>
                    <a:pt x="43" y="136"/>
                  </a:cubicBezTo>
                  <a:cubicBezTo>
                    <a:pt x="43" y="136"/>
                    <a:pt x="43" y="136"/>
                    <a:pt x="43" y="136"/>
                  </a:cubicBezTo>
                  <a:cubicBezTo>
                    <a:pt x="44" y="137"/>
                    <a:pt x="44" y="137"/>
                    <a:pt x="44" y="137"/>
                  </a:cubicBezTo>
                  <a:cubicBezTo>
                    <a:pt x="45" y="137"/>
                    <a:pt x="45" y="137"/>
                    <a:pt x="45" y="137"/>
                  </a:cubicBezTo>
                  <a:cubicBezTo>
                    <a:pt x="44" y="136"/>
                    <a:pt x="44" y="136"/>
                    <a:pt x="44" y="136"/>
                  </a:cubicBezTo>
                  <a:cubicBezTo>
                    <a:pt x="43" y="135"/>
                    <a:pt x="43" y="135"/>
                    <a:pt x="43" y="135"/>
                  </a:cubicBezTo>
                  <a:cubicBezTo>
                    <a:pt x="43" y="135"/>
                    <a:pt x="43" y="135"/>
                    <a:pt x="43" y="135"/>
                  </a:cubicBezTo>
                  <a:cubicBezTo>
                    <a:pt x="42" y="134"/>
                    <a:pt x="42" y="134"/>
                    <a:pt x="42" y="134"/>
                  </a:cubicBezTo>
                  <a:cubicBezTo>
                    <a:pt x="42" y="134"/>
                    <a:pt x="42" y="134"/>
                    <a:pt x="42" y="134"/>
                  </a:cubicBezTo>
                  <a:cubicBezTo>
                    <a:pt x="43" y="134"/>
                    <a:pt x="43" y="134"/>
                    <a:pt x="43" y="134"/>
                  </a:cubicBezTo>
                  <a:cubicBezTo>
                    <a:pt x="45" y="135"/>
                    <a:pt x="45" y="135"/>
                    <a:pt x="45" y="135"/>
                  </a:cubicBezTo>
                  <a:cubicBezTo>
                    <a:pt x="45" y="135"/>
                    <a:pt x="45" y="135"/>
                    <a:pt x="45" y="135"/>
                  </a:cubicBezTo>
                  <a:cubicBezTo>
                    <a:pt x="46" y="134"/>
                    <a:pt x="46" y="134"/>
                    <a:pt x="46" y="134"/>
                  </a:cubicBezTo>
                  <a:cubicBezTo>
                    <a:pt x="45" y="134"/>
                    <a:pt x="45" y="134"/>
                    <a:pt x="45" y="134"/>
                  </a:cubicBezTo>
                  <a:cubicBezTo>
                    <a:pt x="45" y="134"/>
                    <a:pt x="45" y="134"/>
                    <a:pt x="45" y="134"/>
                  </a:cubicBezTo>
                  <a:cubicBezTo>
                    <a:pt x="44" y="134"/>
                    <a:pt x="44" y="134"/>
                    <a:pt x="44" y="134"/>
                  </a:cubicBezTo>
                  <a:cubicBezTo>
                    <a:pt x="43" y="134"/>
                    <a:pt x="43" y="134"/>
                    <a:pt x="43" y="134"/>
                  </a:cubicBezTo>
                  <a:cubicBezTo>
                    <a:pt x="43" y="134"/>
                    <a:pt x="43" y="134"/>
                    <a:pt x="43" y="134"/>
                  </a:cubicBezTo>
                  <a:cubicBezTo>
                    <a:pt x="42" y="133"/>
                    <a:pt x="42" y="133"/>
                    <a:pt x="42" y="133"/>
                  </a:cubicBezTo>
                  <a:cubicBezTo>
                    <a:pt x="43" y="133"/>
                    <a:pt x="43" y="133"/>
                    <a:pt x="43" y="133"/>
                  </a:cubicBezTo>
                  <a:cubicBezTo>
                    <a:pt x="44" y="133"/>
                    <a:pt x="44" y="133"/>
                    <a:pt x="44" y="133"/>
                  </a:cubicBezTo>
                  <a:cubicBezTo>
                    <a:pt x="44" y="133"/>
                    <a:pt x="44" y="133"/>
                    <a:pt x="44" y="133"/>
                  </a:cubicBezTo>
                  <a:cubicBezTo>
                    <a:pt x="45" y="133"/>
                    <a:pt x="45" y="133"/>
                    <a:pt x="45" y="133"/>
                  </a:cubicBezTo>
                  <a:cubicBezTo>
                    <a:pt x="45" y="133"/>
                    <a:pt x="45" y="133"/>
                    <a:pt x="45" y="133"/>
                  </a:cubicBezTo>
                  <a:cubicBezTo>
                    <a:pt x="45" y="132"/>
                    <a:pt x="45" y="132"/>
                    <a:pt x="45" y="132"/>
                  </a:cubicBezTo>
                  <a:cubicBezTo>
                    <a:pt x="44" y="132"/>
                    <a:pt x="44" y="132"/>
                    <a:pt x="44" y="132"/>
                  </a:cubicBezTo>
                  <a:cubicBezTo>
                    <a:pt x="44" y="132"/>
                    <a:pt x="44" y="132"/>
                    <a:pt x="44" y="132"/>
                  </a:cubicBezTo>
                  <a:cubicBezTo>
                    <a:pt x="44" y="132"/>
                    <a:pt x="44" y="132"/>
                    <a:pt x="44" y="132"/>
                  </a:cubicBezTo>
                  <a:cubicBezTo>
                    <a:pt x="43" y="132"/>
                    <a:pt x="43" y="132"/>
                    <a:pt x="43" y="132"/>
                  </a:cubicBezTo>
                  <a:cubicBezTo>
                    <a:pt x="43" y="132"/>
                    <a:pt x="43" y="132"/>
                    <a:pt x="43" y="132"/>
                  </a:cubicBezTo>
                  <a:cubicBezTo>
                    <a:pt x="41" y="133"/>
                    <a:pt x="41" y="133"/>
                    <a:pt x="41" y="133"/>
                  </a:cubicBezTo>
                  <a:cubicBezTo>
                    <a:pt x="41" y="133"/>
                    <a:pt x="41" y="133"/>
                    <a:pt x="41" y="133"/>
                  </a:cubicBezTo>
                  <a:cubicBezTo>
                    <a:pt x="41" y="133"/>
                    <a:pt x="41" y="133"/>
                    <a:pt x="41" y="133"/>
                  </a:cubicBezTo>
                  <a:cubicBezTo>
                    <a:pt x="42" y="133"/>
                    <a:pt x="42" y="133"/>
                    <a:pt x="42" y="133"/>
                  </a:cubicBezTo>
                  <a:cubicBezTo>
                    <a:pt x="42" y="132"/>
                    <a:pt x="42" y="132"/>
                    <a:pt x="42" y="132"/>
                  </a:cubicBezTo>
                  <a:cubicBezTo>
                    <a:pt x="42" y="131"/>
                    <a:pt x="42" y="131"/>
                    <a:pt x="42" y="131"/>
                  </a:cubicBezTo>
                  <a:cubicBezTo>
                    <a:pt x="43" y="131"/>
                    <a:pt x="43" y="131"/>
                    <a:pt x="43" y="131"/>
                  </a:cubicBezTo>
                  <a:cubicBezTo>
                    <a:pt x="43" y="131"/>
                    <a:pt x="43" y="131"/>
                    <a:pt x="43" y="131"/>
                  </a:cubicBezTo>
                  <a:cubicBezTo>
                    <a:pt x="44" y="131"/>
                    <a:pt x="44" y="131"/>
                    <a:pt x="44" y="131"/>
                  </a:cubicBezTo>
                  <a:cubicBezTo>
                    <a:pt x="44" y="131"/>
                    <a:pt x="44" y="131"/>
                    <a:pt x="44" y="131"/>
                  </a:cubicBezTo>
                  <a:cubicBezTo>
                    <a:pt x="45" y="131"/>
                    <a:pt x="45" y="131"/>
                    <a:pt x="45" y="131"/>
                  </a:cubicBezTo>
                  <a:cubicBezTo>
                    <a:pt x="44" y="130"/>
                    <a:pt x="44" y="130"/>
                    <a:pt x="44" y="130"/>
                  </a:cubicBezTo>
                  <a:cubicBezTo>
                    <a:pt x="43" y="130"/>
                    <a:pt x="43" y="130"/>
                    <a:pt x="43" y="130"/>
                  </a:cubicBezTo>
                  <a:cubicBezTo>
                    <a:pt x="43" y="131"/>
                    <a:pt x="43" y="131"/>
                    <a:pt x="43" y="131"/>
                  </a:cubicBezTo>
                  <a:cubicBezTo>
                    <a:pt x="42" y="131"/>
                    <a:pt x="42" y="131"/>
                    <a:pt x="42" y="131"/>
                  </a:cubicBezTo>
                  <a:cubicBezTo>
                    <a:pt x="42" y="131"/>
                    <a:pt x="42" y="131"/>
                    <a:pt x="42" y="131"/>
                  </a:cubicBezTo>
                  <a:cubicBezTo>
                    <a:pt x="41" y="131"/>
                    <a:pt x="41" y="131"/>
                    <a:pt x="41" y="131"/>
                  </a:cubicBezTo>
                  <a:cubicBezTo>
                    <a:pt x="41" y="131"/>
                    <a:pt x="41" y="131"/>
                    <a:pt x="41" y="131"/>
                  </a:cubicBezTo>
                  <a:cubicBezTo>
                    <a:pt x="41" y="130"/>
                    <a:pt x="41" y="130"/>
                    <a:pt x="41" y="130"/>
                  </a:cubicBezTo>
                  <a:cubicBezTo>
                    <a:pt x="41" y="130"/>
                    <a:pt x="41" y="130"/>
                    <a:pt x="41" y="130"/>
                  </a:cubicBezTo>
                  <a:cubicBezTo>
                    <a:pt x="42" y="130"/>
                    <a:pt x="42" y="130"/>
                    <a:pt x="42" y="130"/>
                  </a:cubicBezTo>
                  <a:cubicBezTo>
                    <a:pt x="43" y="129"/>
                    <a:pt x="43" y="129"/>
                    <a:pt x="43" y="129"/>
                  </a:cubicBezTo>
                  <a:cubicBezTo>
                    <a:pt x="44" y="129"/>
                    <a:pt x="44" y="129"/>
                    <a:pt x="44" y="129"/>
                  </a:cubicBezTo>
                  <a:cubicBezTo>
                    <a:pt x="45" y="129"/>
                    <a:pt x="45" y="129"/>
                    <a:pt x="45" y="129"/>
                  </a:cubicBezTo>
                  <a:cubicBezTo>
                    <a:pt x="45" y="128"/>
                    <a:pt x="45" y="128"/>
                    <a:pt x="45" y="128"/>
                  </a:cubicBezTo>
                  <a:cubicBezTo>
                    <a:pt x="45" y="128"/>
                    <a:pt x="45" y="128"/>
                    <a:pt x="45" y="128"/>
                  </a:cubicBezTo>
                  <a:cubicBezTo>
                    <a:pt x="45" y="128"/>
                    <a:pt x="45" y="128"/>
                    <a:pt x="45" y="128"/>
                  </a:cubicBezTo>
                  <a:cubicBezTo>
                    <a:pt x="44" y="129"/>
                    <a:pt x="44" y="129"/>
                    <a:pt x="44" y="129"/>
                  </a:cubicBezTo>
                  <a:cubicBezTo>
                    <a:pt x="43" y="129"/>
                    <a:pt x="43" y="129"/>
                    <a:pt x="43" y="129"/>
                  </a:cubicBezTo>
                  <a:cubicBezTo>
                    <a:pt x="43" y="129"/>
                    <a:pt x="43" y="129"/>
                    <a:pt x="43" y="129"/>
                  </a:cubicBezTo>
                  <a:cubicBezTo>
                    <a:pt x="42" y="128"/>
                    <a:pt x="42" y="128"/>
                    <a:pt x="42" y="128"/>
                  </a:cubicBezTo>
                  <a:cubicBezTo>
                    <a:pt x="42" y="128"/>
                    <a:pt x="42" y="128"/>
                    <a:pt x="42" y="128"/>
                  </a:cubicBezTo>
                  <a:cubicBezTo>
                    <a:pt x="41" y="128"/>
                    <a:pt x="41" y="128"/>
                    <a:pt x="41" y="128"/>
                  </a:cubicBezTo>
                  <a:cubicBezTo>
                    <a:pt x="41" y="128"/>
                    <a:pt x="41" y="128"/>
                    <a:pt x="41" y="128"/>
                  </a:cubicBezTo>
                  <a:cubicBezTo>
                    <a:pt x="41" y="127"/>
                    <a:pt x="41" y="127"/>
                    <a:pt x="41" y="127"/>
                  </a:cubicBezTo>
                  <a:cubicBezTo>
                    <a:pt x="41" y="127"/>
                    <a:pt x="41" y="127"/>
                    <a:pt x="41" y="127"/>
                  </a:cubicBezTo>
                  <a:cubicBezTo>
                    <a:pt x="42" y="126"/>
                    <a:pt x="42" y="126"/>
                    <a:pt x="42" y="126"/>
                  </a:cubicBezTo>
                  <a:cubicBezTo>
                    <a:pt x="42" y="126"/>
                    <a:pt x="42" y="126"/>
                    <a:pt x="42" y="126"/>
                  </a:cubicBezTo>
                  <a:cubicBezTo>
                    <a:pt x="43" y="126"/>
                    <a:pt x="43" y="126"/>
                    <a:pt x="43" y="126"/>
                  </a:cubicBezTo>
                  <a:cubicBezTo>
                    <a:pt x="43" y="125"/>
                    <a:pt x="43" y="125"/>
                    <a:pt x="43" y="125"/>
                  </a:cubicBezTo>
                  <a:cubicBezTo>
                    <a:pt x="43" y="125"/>
                    <a:pt x="43" y="125"/>
                    <a:pt x="43" y="125"/>
                  </a:cubicBezTo>
                  <a:cubicBezTo>
                    <a:pt x="42" y="126"/>
                    <a:pt x="42" y="126"/>
                    <a:pt x="42" y="126"/>
                  </a:cubicBezTo>
                  <a:cubicBezTo>
                    <a:pt x="41" y="127"/>
                    <a:pt x="41" y="127"/>
                    <a:pt x="41" y="127"/>
                  </a:cubicBezTo>
                  <a:cubicBezTo>
                    <a:pt x="41" y="127"/>
                    <a:pt x="41" y="127"/>
                    <a:pt x="41" y="127"/>
                  </a:cubicBezTo>
                  <a:cubicBezTo>
                    <a:pt x="40" y="127"/>
                    <a:pt x="40" y="127"/>
                    <a:pt x="40" y="127"/>
                  </a:cubicBezTo>
                  <a:cubicBezTo>
                    <a:pt x="40" y="128"/>
                    <a:pt x="40" y="128"/>
                    <a:pt x="40" y="128"/>
                  </a:cubicBezTo>
                  <a:cubicBezTo>
                    <a:pt x="40" y="127"/>
                    <a:pt x="40" y="127"/>
                    <a:pt x="40" y="127"/>
                  </a:cubicBezTo>
                  <a:cubicBezTo>
                    <a:pt x="40" y="127"/>
                    <a:pt x="40" y="127"/>
                    <a:pt x="40" y="127"/>
                  </a:cubicBezTo>
                  <a:cubicBezTo>
                    <a:pt x="40" y="126"/>
                    <a:pt x="40" y="126"/>
                    <a:pt x="40" y="126"/>
                  </a:cubicBezTo>
                  <a:cubicBezTo>
                    <a:pt x="40" y="125"/>
                    <a:pt x="40" y="125"/>
                    <a:pt x="40" y="125"/>
                  </a:cubicBezTo>
                  <a:cubicBezTo>
                    <a:pt x="40" y="124"/>
                    <a:pt x="40" y="124"/>
                    <a:pt x="40" y="124"/>
                  </a:cubicBezTo>
                  <a:cubicBezTo>
                    <a:pt x="40" y="123"/>
                    <a:pt x="40" y="123"/>
                    <a:pt x="40" y="123"/>
                  </a:cubicBezTo>
                  <a:cubicBezTo>
                    <a:pt x="40" y="123"/>
                    <a:pt x="40" y="123"/>
                    <a:pt x="40" y="123"/>
                  </a:cubicBezTo>
                  <a:cubicBezTo>
                    <a:pt x="40" y="122"/>
                    <a:pt x="40" y="122"/>
                    <a:pt x="40" y="122"/>
                  </a:cubicBezTo>
                  <a:cubicBezTo>
                    <a:pt x="40" y="122"/>
                    <a:pt x="40" y="122"/>
                    <a:pt x="40" y="122"/>
                  </a:cubicBezTo>
                  <a:cubicBezTo>
                    <a:pt x="39" y="123"/>
                    <a:pt x="39" y="123"/>
                    <a:pt x="39" y="123"/>
                  </a:cubicBezTo>
                  <a:cubicBezTo>
                    <a:pt x="39" y="124"/>
                    <a:pt x="39" y="124"/>
                    <a:pt x="39" y="124"/>
                  </a:cubicBezTo>
                  <a:cubicBezTo>
                    <a:pt x="39" y="125"/>
                    <a:pt x="39" y="125"/>
                    <a:pt x="39" y="125"/>
                  </a:cubicBezTo>
                  <a:cubicBezTo>
                    <a:pt x="40" y="125"/>
                    <a:pt x="40" y="125"/>
                    <a:pt x="40" y="125"/>
                  </a:cubicBezTo>
                  <a:cubicBezTo>
                    <a:pt x="40" y="126"/>
                    <a:pt x="40" y="126"/>
                    <a:pt x="40" y="126"/>
                  </a:cubicBezTo>
                  <a:cubicBezTo>
                    <a:pt x="40" y="127"/>
                    <a:pt x="40" y="127"/>
                    <a:pt x="40" y="127"/>
                  </a:cubicBezTo>
                  <a:cubicBezTo>
                    <a:pt x="39" y="128"/>
                    <a:pt x="39" y="128"/>
                    <a:pt x="39" y="128"/>
                  </a:cubicBezTo>
                  <a:cubicBezTo>
                    <a:pt x="39" y="128"/>
                    <a:pt x="39" y="128"/>
                    <a:pt x="39" y="128"/>
                  </a:cubicBezTo>
                  <a:cubicBezTo>
                    <a:pt x="38" y="127"/>
                    <a:pt x="38" y="127"/>
                    <a:pt x="38" y="127"/>
                  </a:cubicBezTo>
                  <a:cubicBezTo>
                    <a:pt x="38" y="127"/>
                    <a:pt x="38" y="127"/>
                    <a:pt x="38" y="127"/>
                  </a:cubicBezTo>
                  <a:cubicBezTo>
                    <a:pt x="38" y="128"/>
                    <a:pt x="38" y="128"/>
                    <a:pt x="38" y="128"/>
                  </a:cubicBezTo>
                  <a:cubicBezTo>
                    <a:pt x="38" y="128"/>
                    <a:pt x="38" y="128"/>
                    <a:pt x="38" y="128"/>
                  </a:cubicBezTo>
                  <a:cubicBezTo>
                    <a:pt x="37" y="128"/>
                    <a:pt x="37" y="128"/>
                    <a:pt x="37" y="128"/>
                  </a:cubicBezTo>
                  <a:cubicBezTo>
                    <a:pt x="37" y="128"/>
                    <a:pt x="37" y="128"/>
                    <a:pt x="37" y="128"/>
                  </a:cubicBezTo>
                  <a:cubicBezTo>
                    <a:pt x="37" y="128"/>
                    <a:pt x="37" y="128"/>
                    <a:pt x="37" y="128"/>
                  </a:cubicBezTo>
                  <a:cubicBezTo>
                    <a:pt x="38" y="129"/>
                    <a:pt x="38" y="129"/>
                    <a:pt x="38" y="129"/>
                  </a:cubicBezTo>
                  <a:cubicBezTo>
                    <a:pt x="37" y="129"/>
                    <a:pt x="37" y="129"/>
                    <a:pt x="37" y="129"/>
                  </a:cubicBezTo>
                  <a:cubicBezTo>
                    <a:pt x="37" y="130"/>
                    <a:pt x="37" y="130"/>
                    <a:pt x="37" y="130"/>
                  </a:cubicBezTo>
                  <a:cubicBezTo>
                    <a:pt x="36" y="130"/>
                    <a:pt x="36" y="130"/>
                    <a:pt x="36" y="130"/>
                  </a:cubicBezTo>
                  <a:cubicBezTo>
                    <a:pt x="36" y="130"/>
                    <a:pt x="36" y="130"/>
                    <a:pt x="36" y="130"/>
                  </a:cubicBezTo>
                  <a:cubicBezTo>
                    <a:pt x="36" y="130"/>
                    <a:pt x="36" y="130"/>
                    <a:pt x="36" y="130"/>
                  </a:cubicBezTo>
                  <a:cubicBezTo>
                    <a:pt x="35" y="131"/>
                    <a:pt x="35" y="131"/>
                    <a:pt x="35" y="131"/>
                  </a:cubicBezTo>
                  <a:cubicBezTo>
                    <a:pt x="34" y="131"/>
                    <a:pt x="34" y="131"/>
                    <a:pt x="34" y="131"/>
                  </a:cubicBezTo>
                  <a:cubicBezTo>
                    <a:pt x="33" y="130"/>
                    <a:pt x="33" y="130"/>
                    <a:pt x="33" y="130"/>
                  </a:cubicBezTo>
                  <a:cubicBezTo>
                    <a:pt x="34" y="130"/>
                    <a:pt x="34" y="130"/>
                    <a:pt x="34" y="130"/>
                  </a:cubicBezTo>
                  <a:cubicBezTo>
                    <a:pt x="33" y="129"/>
                    <a:pt x="33" y="129"/>
                    <a:pt x="33" y="129"/>
                  </a:cubicBezTo>
                  <a:cubicBezTo>
                    <a:pt x="33" y="129"/>
                    <a:pt x="33" y="129"/>
                    <a:pt x="33" y="129"/>
                  </a:cubicBezTo>
                  <a:cubicBezTo>
                    <a:pt x="33" y="129"/>
                    <a:pt x="33" y="129"/>
                    <a:pt x="33" y="129"/>
                  </a:cubicBezTo>
                  <a:cubicBezTo>
                    <a:pt x="32" y="129"/>
                    <a:pt x="32" y="129"/>
                    <a:pt x="32" y="129"/>
                  </a:cubicBezTo>
                  <a:cubicBezTo>
                    <a:pt x="32" y="129"/>
                    <a:pt x="32" y="129"/>
                    <a:pt x="32" y="129"/>
                  </a:cubicBezTo>
                  <a:cubicBezTo>
                    <a:pt x="32" y="128"/>
                    <a:pt x="32" y="128"/>
                    <a:pt x="32" y="128"/>
                  </a:cubicBezTo>
                  <a:cubicBezTo>
                    <a:pt x="32" y="128"/>
                    <a:pt x="32" y="128"/>
                    <a:pt x="32" y="128"/>
                  </a:cubicBezTo>
                  <a:cubicBezTo>
                    <a:pt x="32" y="127"/>
                    <a:pt x="32" y="127"/>
                    <a:pt x="32" y="127"/>
                  </a:cubicBezTo>
                  <a:cubicBezTo>
                    <a:pt x="32" y="127"/>
                    <a:pt x="32" y="127"/>
                    <a:pt x="32" y="127"/>
                  </a:cubicBezTo>
                  <a:cubicBezTo>
                    <a:pt x="32" y="127"/>
                    <a:pt x="32" y="127"/>
                    <a:pt x="32" y="127"/>
                  </a:cubicBezTo>
                  <a:cubicBezTo>
                    <a:pt x="32" y="126"/>
                    <a:pt x="32" y="126"/>
                    <a:pt x="32" y="126"/>
                  </a:cubicBezTo>
                  <a:cubicBezTo>
                    <a:pt x="33" y="126"/>
                    <a:pt x="33" y="126"/>
                    <a:pt x="33" y="126"/>
                  </a:cubicBezTo>
                  <a:cubicBezTo>
                    <a:pt x="33" y="127"/>
                    <a:pt x="33" y="127"/>
                    <a:pt x="33" y="127"/>
                  </a:cubicBezTo>
                  <a:cubicBezTo>
                    <a:pt x="34" y="126"/>
                    <a:pt x="34" y="126"/>
                    <a:pt x="34" y="126"/>
                  </a:cubicBezTo>
                  <a:cubicBezTo>
                    <a:pt x="34" y="126"/>
                    <a:pt x="34" y="126"/>
                    <a:pt x="34" y="126"/>
                  </a:cubicBezTo>
                  <a:cubicBezTo>
                    <a:pt x="36" y="126"/>
                    <a:pt x="36" y="126"/>
                    <a:pt x="36" y="126"/>
                  </a:cubicBezTo>
                  <a:cubicBezTo>
                    <a:pt x="36" y="126"/>
                    <a:pt x="36" y="126"/>
                    <a:pt x="36" y="126"/>
                  </a:cubicBezTo>
                  <a:cubicBezTo>
                    <a:pt x="37" y="125"/>
                    <a:pt x="37" y="125"/>
                    <a:pt x="37" y="125"/>
                  </a:cubicBezTo>
                  <a:cubicBezTo>
                    <a:pt x="38" y="124"/>
                    <a:pt x="38" y="124"/>
                    <a:pt x="38" y="124"/>
                  </a:cubicBezTo>
                  <a:cubicBezTo>
                    <a:pt x="38" y="123"/>
                    <a:pt x="38" y="123"/>
                    <a:pt x="38" y="123"/>
                  </a:cubicBezTo>
                  <a:cubicBezTo>
                    <a:pt x="37" y="123"/>
                    <a:pt x="37" y="123"/>
                    <a:pt x="37" y="123"/>
                  </a:cubicBezTo>
                  <a:cubicBezTo>
                    <a:pt x="37" y="124"/>
                    <a:pt x="37" y="124"/>
                    <a:pt x="37" y="124"/>
                  </a:cubicBezTo>
                  <a:cubicBezTo>
                    <a:pt x="37" y="124"/>
                    <a:pt x="37" y="124"/>
                    <a:pt x="37" y="124"/>
                  </a:cubicBezTo>
                  <a:cubicBezTo>
                    <a:pt x="36" y="125"/>
                    <a:pt x="36" y="125"/>
                    <a:pt x="36" y="125"/>
                  </a:cubicBezTo>
                  <a:cubicBezTo>
                    <a:pt x="35" y="125"/>
                    <a:pt x="35" y="125"/>
                    <a:pt x="35" y="125"/>
                  </a:cubicBezTo>
                  <a:cubicBezTo>
                    <a:pt x="34" y="125"/>
                    <a:pt x="34" y="125"/>
                    <a:pt x="34" y="125"/>
                  </a:cubicBezTo>
                  <a:cubicBezTo>
                    <a:pt x="33" y="125"/>
                    <a:pt x="33" y="125"/>
                    <a:pt x="33" y="125"/>
                  </a:cubicBezTo>
                  <a:cubicBezTo>
                    <a:pt x="33" y="124"/>
                    <a:pt x="33" y="124"/>
                    <a:pt x="33" y="124"/>
                  </a:cubicBezTo>
                  <a:cubicBezTo>
                    <a:pt x="34" y="124"/>
                    <a:pt x="34" y="124"/>
                    <a:pt x="34" y="124"/>
                  </a:cubicBezTo>
                  <a:cubicBezTo>
                    <a:pt x="35" y="123"/>
                    <a:pt x="35" y="123"/>
                    <a:pt x="35" y="123"/>
                  </a:cubicBezTo>
                  <a:cubicBezTo>
                    <a:pt x="36" y="123"/>
                    <a:pt x="36" y="123"/>
                    <a:pt x="36" y="123"/>
                  </a:cubicBezTo>
                  <a:cubicBezTo>
                    <a:pt x="36" y="123"/>
                    <a:pt x="36" y="123"/>
                    <a:pt x="36" y="123"/>
                  </a:cubicBezTo>
                  <a:cubicBezTo>
                    <a:pt x="36" y="122"/>
                    <a:pt x="36" y="122"/>
                    <a:pt x="36" y="122"/>
                  </a:cubicBezTo>
                  <a:cubicBezTo>
                    <a:pt x="36" y="122"/>
                    <a:pt x="36" y="122"/>
                    <a:pt x="36" y="122"/>
                  </a:cubicBezTo>
                  <a:cubicBezTo>
                    <a:pt x="36" y="122"/>
                    <a:pt x="36" y="122"/>
                    <a:pt x="36" y="122"/>
                  </a:cubicBezTo>
                  <a:cubicBezTo>
                    <a:pt x="37" y="121"/>
                    <a:pt x="37" y="121"/>
                    <a:pt x="37" y="121"/>
                  </a:cubicBezTo>
                  <a:cubicBezTo>
                    <a:pt x="37" y="121"/>
                    <a:pt x="37" y="121"/>
                    <a:pt x="37" y="121"/>
                  </a:cubicBezTo>
                  <a:cubicBezTo>
                    <a:pt x="36" y="121"/>
                    <a:pt x="36" y="121"/>
                    <a:pt x="36" y="121"/>
                  </a:cubicBezTo>
                  <a:cubicBezTo>
                    <a:pt x="36" y="121"/>
                    <a:pt x="36" y="121"/>
                    <a:pt x="36" y="121"/>
                  </a:cubicBezTo>
                  <a:cubicBezTo>
                    <a:pt x="36" y="121"/>
                    <a:pt x="36" y="121"/>
                    <a:pt x="36" y="121"/>
                  </a:cubicBezTo>
                  <a:cubicBezTo>
                    <a:pt x="36" y="121"/>
                    <a:pt x="36" y="121"/>
                    <a:pt x="36" y="121"/>
                  </a:cubicBezTo>
                  <a:cubicBezTo>
                    <a:pt x="34" y="121"/>
                    <a:pt x="34" y="121"/>
                    <a:pt x="34" y="121"/>
                  </a:cubicBezTo>
                  <a:cubicBezTo>
                    <a:pt x="34" y="121"/>
                    <a:pt x="34" y="121"/>
                    <a:pt x="34" y="121"/>
                  </a:cubicBezTo>
                  <a:cubicBezTo>
                    <a:pt x="34" y="121"/>
                    <a:pt x="34" y="121"/>
                    <a:pt x="34" y="121"/>
                  </a:cubicBezTo>
                  <a:cubicBezTo>
                    <a:pt x="34" y="120"/>
                    <a:pt x="34" y="120"/>
                    <a:pt x="34" y="120"/>
                  </a:cubicBezTo>
                  <a:cubicBezTo>
                    <a:pt x="35" y="120"/>
                    <a:pt x="35" y="120"/>
                    <a:pt x="35" y="120"/>
                  </a:cubicBezTo>
                  <a:cubicBezTo>
                    <a:pt x="35" y="120"/>
                    <a:pt x="35" y="120"/>
                    <a:pt x="35" y="120"/>
                  </a:cubicBezTo>
                  <a:cubicBezTo>
                    <a:pt x="36" y="120"/>
                    <a:pt x="36" y="120"/>
                    <a:pt x="36" y="120"/>
                  </a:cubicBezTo>
                  <a:cubicBezTo>
                    <a:pt x="37" y="120"/>
                    <a:pt x="37" y="120"/>
                    <a:pt x="37" y="120"/>
                  </a:cubicBezTo>
                  <a:cubicBezTo>
                    <a:pt x="37" y="120"/>
                    <a:pt x="37" y="120"/>
                    <a:pt x="37" y="120"/>
                  </a:cubicBezTo>
                  <a:cubicBezTo>
                    <a:pt x="38" y="119"/>
                    <a:pt x="38" y="119"/>
                    <a:pt x="38" y="119"/>
                  </a:cubicBezTo>
                  <a:cubicBezTo>
                    <a:pt x="38" y="118"/>
                    <a:pt x="38" y="118"/>
                    <a:pt x="38" y="118"/>
                  </a:cubicBezTo>
                  <a:cubicBezTo>
                    <a:pt x="38" y="118"/>
                    <a:pt x="38" y="118"/>
                    <a:pt x="38" y="118"/>
                  </a:cubicBezTo>
                  <a:cubicBezTo>
                    <a:pt x="39" y="117"/>
                    <a:pt x="39" y="117"/>
                    <a:pt x="39" y="117"/>
                  </a:cubicBezTo>
                  <a:cubicBezTo>
                    <a:pt x="38" y="116"/>
                    <a:pt x="38" y="116"/>
                    <a:pt x="38" y="116"/>
                  </a:cubicBezTo>
                  <a:cubicBezTo>
                    <a:pt x="38" y="115"/>
                    <a:pt x="38" y="115"/>
                    <a:pt x="38" y="115"/>
                  </a:cubicBezTo>
                  <a:cubicBezTo>
                    <a:pt x="38" y="115"/>
                    <a:pt x="38" y="115"/>
                    <a:pt x="38" y="115"/>
                  </a:cubicBezTo>
                  <a:cubicBezTo>
                    <a:pt x="38" y="115"/>
                    <a:pt x="38" y="115"/>
                    <a:pt x="38" y="115"/>
                  </a:cubicBezTo>
                  <a:cubicBezTo>
                    <a:pt x="37" y="115"/>
                    <a:pt x="37" y="115"/>
                    <a:pt x="37" y="115"/>
                  </a:cubicBezTo>
                  <a:cubicBezTo>
                    <a:pt x="37" y="115"/>
                    <a:pt x="37" y="115"/>
                    <a:pt x="37" y="115"/>
                  </a:cubicBezTo>
                  <a:cubicBezTo>
                    <a:pt x="36" y="114"/>
                    <a:pt x="36" y="114"/>
                    <a:pt x="36" y="114"/>
                  </a:cubicBezTo>
                  <a:cubicBezTo>
                    <a:pt x="36" y="114"/>
                    <a:pt x="36" y="114"/>
                    <a:pt x="36" y="114"/>
                  </a:cubicBezTo>
                  <a:cubicBezTo>
                    <a:pt x="36" y="114"/>
                    <a:pt x="36" y="114"/>
                    <a:pt x="36" y="114"/>
                  </a:cubicBezTo>
                  <a:cubicBezTo>
                    <a:pt x="36" y="114"/>
                    <a:pt x="36" y="114"/>
                    <a:pt x="36" y="114"/>
                  </a:cubicBezTo>
                  <a:cubicBezTo>
                    <a:pt x="37" y="114"/>
                    <a:pt x="37" y="114"/>
                    <a:pt x="37" y="114"/>
                  </a:cubicBezTo>
                  <a:cubicBezTo>
                    <a:pt x="37" y="114"/>
                    <a:pt x="37" y="114"/>
                    <a:pt x="37" y="114"/>
                  </a:cubicBezTo>
                  <a:cubicBezTo>
                    <a:pt x="38" y="113"/>
                    <a:pt x="38" y="113"/>
                    <a:pt x="38" y="113"/>
                  </a:cubicBezTo>
                  <a:cubicBezTo>
                    <a:pt x="38" y="113"/>
                    <a:pt x="38" y="113"/>
                    <a:pt x="38" y="113"/>
                  </a:cubicBezTo>
                  <a:cubicBezTo>
                    <a:pt x="38" y="112"/>
                    <a:pt x="38" y="112"/>
                    <a:pt x="38" y="112"/>
                  </a:cubicBezTo>
                  <a:cubicBezTo>
                    <a:pt x="38" y="112"/>
                    <a:pt x="38" y="112"/>
                    <a:pt x="38" y="112"/>
                  </a:cubicBezTo>
                  <a:cubicBezTo>
                    <a:pt x="38" y="111"/>
                    <a:pt x="38" y="111"/>
                    <a:pt x="38" y="111"/>
                  </a:cubicBezTo>
                  <a:cubicBezTo>
                    <a:pt x="37" y="111"/>
                    <a:pt x="37" y="111"/>
                    <a:pt x="37" y="111"/>
                  </a:cubicBezTo>
                  <a:cubicBezTo>
                    <a:pt x="37" y="111"/>
                    <a:pt x="37" y="111"/>
                    <a:pt x="37" y="111"/>
                  </a:cubicBezTo>
                  <a:cubicBezTo>
                    <a:pt x="37" y="110"/>
                    <a:pt x="37" y="110"/>
                    <a:pt x="37" y="110"/>
                  </a:cubicBezTo>
                  <a:cubicBezTo>
                    <a:pt x="37" y="110"/>
                    <a:pt x="37" y="110"/>
                    <a:pt x="37" y="110"/>
                  </a:cubicBezTo>
                  <a:cubicBezTo>
                    <a:pt x="37" y="110"/>
                    <a:pt x="37" y="110"/>
                    <a:pt x="37" y="110"/>
                  </a:cubicBezTo>
                  <a:cubicBezTo>
                    <a:pt x="37" y="110"/>
                    <a:pt x="37" y="110"/>
                    <a:pt x="37" y="110"/>
                  </a:cubicBezTo>
                  <a:cubicBezTo>
                    <a:pt x="37" y="109"/>
                    <a:pt x="37" y="109"/>
                    <a:pt x="37" y="109"/>
                  </a:cubicBezTo>
                  <a:cubicBezTo>
                    <a:pt x="37" y="108"/>
                    <a:pt x="37" y="108"/>
                    <a:pt x="37" y="108"/>
                  </a:cubicBezTo>
                  <a:cubicBezTo>
                    <a:pt x="37" y="108"/>
                    <a:pt x="37" y="108"/>
                    <a:pt x="37" y="108"/>
                  </a:cubicBezTo>
                  <a:cubicBezTo>
                    <a:pt x="38" y="109"/>
                    <a:pt x="38" y="109"/>
                    <a:pt x="38" y="109"/>
                  </a:cubicBezTo>
                  <a:cubicBezTo>
                    <a:pt x="38" y="108"/>
                    <a:pt x="38" y="108"/>
                    <a:pt x="38" y="108"/>
                  </a:cubicBezTo>
                  <a:cubicBezTo>
                    <a:pt x="37" y="108"/>
                    <a:pt x="37" y="108"/>
                    <a:pt x="37" y="108"/>
                  </a:cubicBezTo>
                  <a:cubicBezTo>
                    <a:pt x="37" y="108"/>
                    <a:pt x="37" y="108"/>
                    <a:pt x="37" y="108"/>
                  </a:cubicBezTo>
                  <a:cubicBezTo>
                    <a:pt x="38" y="107"/>
                    <a:pt x="38" y="107"/>
                    <a:pt x="38" y="107"/>
                  </a:cubicBezTo>
                  <a:cubicBezTo>
                    <a:pt x="38" y="106"/>
                    <a:pt x="38" y="106"/>
                    <a:pt x="38" y="106"/>
                  </a:cubicBezTo>
                  <a:cubicBezTo>
                    <a:pt x="37" y="106"/>
                    <a:pt x="37" y="106"/>
                    <a:pt x="37" y="106"/>
                  </a:cubicBezTo>
                  <a:cubicBezTo>
                    <a:pt x="37" y="105"/>
                    <a:pt x="37" y="105"/>
                    <a:pt x="37" y="105"/>
                  </a:cubicBezTo>
                  <a:cubicBezTo>
                    <a:pt x="37" y="105"/>
                    <a:pt x="37" y="105"/>
                    <a:pt x="37" y="105"/>
                  </a:cubicBezTo>
                  <a:cubicBezTo>
                    <a:pt x="37" y="104"/>
                    <a:pt x="37" y="104"/>
                    <a:pt x="37" y="104"/>
                  </a:cubicBezTo>
                  <a:cubicBezTo>
                    <a:pt x="38" y="103"/>
                    <a:pt x="38" y="103"/>
                    <a:pt x="38" y="103"/>
                  </a:cubicBezTo>
                  <a:cubicBezTo>
                    <a:pt x="37" y="103"/>
                    <a:pt x="37" y="103"/>
                    <a:pt x="37" y="103"/>
                  </a:cubicBezTo>
                  <a:cubicBezTo>
                    <a:pt x="37" y="103"/>
                    <a:pt x="37" y="103"/>
                    <a:pt x="37" y="103"/>
                  </a:cubicBezTo>
                  <a:cubicBezTo>
                    <a:pt x="36" y="104"/>
                    <a:pt x="36" y="104"/>
                    <a:pt x="36" y="104"/>
                  </a:cubicBezTo>
                  <a:cubicBezTo>
                    <a:pt x="36" y="104"/>
                    <a:pt x="36" y="104"/>
                    <a:pt x="36" y="104"/>
                  </a:cubicBezTo>
                  <a:cubicBezTo>
                    <a:pt x="35" y="104"/>
                    <a:pt x="35" y="104"/>
                    <a:pt x="35" y="104"/>
                  </a:cubicBezTo>
                  <a:cubicBezTo>
                    <a:pt x="35" y="105"/>
                    <a:pt x="35" y="105"/>
                    <a:pt x="35" y="105"/>
                  </a:cubicBezTo>
                  <a:cubicBezTo>
                    <a:pt x="34" y="104"/>
                    <a:pt x="34" y="104"/>
                    <a:pt x="34" y="104"/>
                  </a:cubicBezTo>
                  <a:cubicBezTo>
                    <a:pt x="35" y="104"/>
                    <a:pt x="35" y="104"/>
                    <a:pt x="35" y="104"/>
                  </a:cubicBezTo>
                  <a:cubicBezTo>
                    <a:pt x="35" y="103"/>
                    <a:pt x="35" y="103"/>
                    <a:pt x="35" y="103"/>
                  </a:cubicBezTo>
                  <a:cubicBezTo>
                    <a:pt x="36" y="103"/>
                    <a:pt x="36" y="103"/>
                    <a:pt x="36" y="103"/>
                  </a:cubicBezTo>
                  <a:cubicBezTo>
                    <a:pt x="36" y="103"/>
                    <a:pt x="36" y="103"/>
                    <a:pt x="36" y="103"/>
                  </a:cubicBezTo>
                  <a:cubicBezTo>
                    <a:pt x="37" y="102"/>
                    <a:pt x="37" y="102"/>
                    <a:pt x="37" y="102"/>
                  </a:cubicBezTo>
                  <a:cubicBezTo>
                    <a:pt x="37" y="102"/>
                    <a:pt x="37" y="102"/>
                    <a:pt x="37" y="102"/>
                  </a:cubicBezTo>
                  <a:cubicBezTo>
                    <a:pt x="38" y="102"/>
                    <a:pt x="38" y="102"/>
                    <a:pt x="38" y="102"/>
                  </a:cubicBezTo>
                  <a:cubicBezTo>
                    <a:pt x="38" y="101"/>
                    <a:pt x="38" y="101"/>
                    <a:pt x="38" y="101"/>
                  </a:cubicBezTo>
                  <a:cubicBezTo>
                    <a:pt x="38" y="100"/>
                    <a:pt x="38" y="100"/>
                    <a:pt x="38" y="100"/>
                  </a:cubicBezTo>
                  <a:cubicBezTo>
                    <a:pt x="38" y="100"/>
                    <a:pt x="38" y="100"/>
                    <a:pt x="38" y="100"/>
                  </a:cubicBezTo>
                  <a:cubicBezTo>
                    <a:pt x="37" y="99"/>
                    <a:pt x="37" y="99"/>
                    <a:pt x="37" y="99"/>
                  </a:cubicBezTo>
                  <a:cubicBezTo>
                    <a:pt x="37" y="99"/>
                    <a:pt x="37" y="99"/>
                    <a:pt x="37" y="99"/>
                  </a:cubicBezTo>
                  <a:cubicBezTo>
                    <a:pt x="37" y="99"/>
                    <a:pt x="37" y="99"/>
                    <a:pt x="37" y="99"/>
                  </a:cubicBezTo>
                  <a:cubicBezTo>
                    <a:pt x="36" y="99"/>
                    <a:pt x="36" y="99"/>
                    <a:pt x="36" y="99"/>
                  </a:cubicBezTo>
                  <a:cubicBezTo>
                    <a:pt x="36" y="98"/>
                    <a:pt x="36" y="98"/>
                    <a:pt x="36" y="98"/>
                  </a:cubicBezTo>
                  <a:cubicBezTo>
                    <a:pt x="36" y="97"/>
                    <a:pt x="36" y="97"/>
                    <a:pt x="36" y="97"/>
                  </a:cubicBezTo>
                  <a:cubicBezTo>
                    <a:pt x="36" y="97"/>
                    <a:pt x="36" y="97"/>
                    <a:pt x="36" y="97"/>
                  </a:cubicBezTo>
                  <a:cubicBezTo>
                    <a:pt x="36" y="97"/>
                    <a:pt x="36" y="97"/>
                    <a:pt x="36" y="97"/>
                  </a:cubicBezTo>
                  <a:cubicBezTo>
                    <a:pt x="36" y="96"/>
                    <a:pt x="36" y="96"/>
                    <a:pt x="36" y="96"/>
                  </a:cubicBezTo>
                  <a:cubicBezTo>
                    <a:pt x="36" y="95"/>
                    <a:pt x="36" y="95"/>
                    <a:pt x="36" y="95"/>
                  </a:cubicBezTo>
                  <a:cubicBezTo>
                    <a:pt x="34" y="94"/>
                    <a:pt x="34" y="94"/>
                    <a:pt x="34" y="94"/>
                  </a:cubicBezTo>
                  <a:cubicBezTo>
                    <a:pt x="34" y="94"/>
                    <a:pt x="34" y="94"/>
                    <a:pt x="34" y="94"/>
                  </a:cubicBezTo>
                  <a:cubicBezTo>
                    <a:pt x="34" y="94"/>
                    <a:pt x="34" y="94"/>
                    <a:pt x="34" y="94"/>
                  </a:cubicBezTo>
                  <a:cubicBezTo>
                    <a:pt x="33" y="93"/>
                    <a:pt x="33" y="93"/>
                    <a:pt x="33" y="93"/>
                  </a:cubicBezTo>
                  <a:cubicBezTo>
                    <a:pt x="33" y="93"/>
                    <a:pt x="33" y="93"/>
                    <a:pt x="33" y="93"/>
                  </a:cubicBezTo>
                  <a:cubicBezTo>
                    <a:pt x="34" y="93"/>
                    <a:pt x="34" y="93"/>
                    <a:pt x="34" y="93"/>
                  </a:cubicBezTo>
                  <a:cubicBezTo>
                    <a:pt x="35" y="92"/>
                    <a:pt x="35" y="92"/>
                    <a:pt x="35" y="92"/>
                  </a:cubicBezTo>
                  <a:cubicBezTo>
                    <a:pt x="35" y="92"/>
                    <a:pt x="35" y="92"/>
                    <a:pt x="35" y="92"/>
                  </a:cubicBezTo>
                  <a:cubicBezTo>
                    <a:pt x="35" y="91"/>
                    <a:pt x="35" y="91"/>
                    <a:pt x="35" y="91"/>
                  </a:cubicBezTo>
                  <a:cubicBezTo>
                    <a:pt x="35" y="91"/>
                    <a:pt x="35" y="91"/>
                    <a:pt x="35" y="91"/>
                  </a:cubicBezTo>
                  <a:cubicBezTo>
                    <a:pt x="34" y="91"/>
                    <a:pt x="34" y="91"/>
                    <a:pt x="34" y="91"/>
                  </a:cubicBezTo>
                  <a:cubicBezTo>
                    <a:pt x="34" y="91"/>
                    <a:pt x="34" y="91"/>
                    <a:pt x="34" y="91"/>
                  </a:cubicBezTo>
                  <a:cubicBezTo>
                    <a:pt x="35" y="91"/>
                    <a:pt x="35" y="91"/>
                    <a:pt x="35" y="91"/>
                  </a:cubicBezTo>
                  <a:cubicBezTo>
                    <a:pt x="35" y="90"/>
                    <a:pt x="35" y="90"/>
                    <a:pt x="35" y="90"/>
                  </a:cubicBezTo>
                  <a:cubicBezTo>
                    <a:pt x="36" y="89"/>
                    <a:pt x="36" y="89"/>
                    <a:pt x="36" y="89"/>
                  </a:cubicBezTo>
                  <a:cubicBezTo>
                    <a:pt x="36" y="89"/>
                    <a:pt x="36" y="89"/>
                    <a:pt x="36" y="89"/>
                  </a:cubicBezTo>
                  <a:cubicBezTo>
                    <a:pt x="36" y="89"/>
                    <a:pt x="36" y="89"/>
                    <a:pt x="36" y="89"/>
                  </a:cubicBezTo>
                  <a:cubicBezTo>
                    <a:pt x="36" y="88"/>
                    <a:pt x="36" y="88"/>
                    <a:pt x="36" y="88"/>
                  </a:cubicBezTo>
                  <a:cubicBezTo>
                    <a:pt x="36" y="88"/>
                    <a:pt x="36" y="88"/>
                    <a:pt x="36" y="88"/>
                  </a:cubicBezTo>
                  <a:cubicBezTo>
                    <a:pt x="35" y="88"/>
                    <a:pt x="35" y="88"/>
                    <a:pt x="35" y="88"/>
                  </a:cubicBezTo>
                  <a:cubicBezTo>
                    <a:pt x="34" y="87"/>
                    <a:pt x="34" y="87"/>
                    <a:pt x="34" y="87"/>
                  </a:cubicBezTo>
                  <a:cubicBezTo>
                    <a:pt x="33" y="86"/>
                    <a:pt x="33" y="86"/>
                    <a:pt x="33" y="86"/>
                  </a:cubicBezTo>
                  <a:cubicBezTo>
                    <a:pt x="33" y="86"/>
                    <a:pt x="33" y="86"/>
                    <a:pt x="33" y="86"/>
                  </a:cubicBezTo>
                  <a:cubicBezTo>
                    <a:pt x="33" y="86"/>
                    <a:pt x="33" y="86"/>
                    <a:pt x="33" y="86"/>
                  </a:cubicBezTo>
                  <a:cubicBezTo>
                    <a:pt x="33" y="86"/>
                    <a:pt x="33" y="86"/>
                    <a:pt x="33" y="86"/>
                  </a:cubicBezTo>
                  <a:cubicBezTo>
                    <a:pt x="32" y="86"/>
                    <a:pt x="32" y="86"/>
                    <a:pt x="32" y="86"/>
                  </a:cubicBezTo>
                  <a:cubicBezTo>
                    <a:pt x="32" y="86"/>
                    <a:pt x="32" y="86"/>
                    <a:pt x="32" y="86"/>
                  </a:cubicBezTo>
                  <a:cubicBezTo>
                    <a:pt x="32" y="86"/>
                    <a:pt x="32" y="86"/>
                    <a:pt x="32" y="86"/>
                  </a:cubicBezTo>
                  <a:cubicBezTo>
                    <a:pt x="32" y="85"/>
                    <a:pt x="32" y="85"/>
                    <a:pt x="32" y="85"/>
                  </a:cubicBezTo>
                  <a:cubicBezTo>
                    <a:pt x="31" y="85"/>
                    <a:pt x="31" y="85"/>
                    <a:pt x="31" y="85"/>
                  </a:cubicBezTo>
                  <a:cubicBezTo>
                    <a:pt x="31" y="85"/>
                    <a:pt x="31" y="85"/>
                    <a:pt x="31" y="85"/>
                  </a:cubicBezTo>
                  <a:cubicBezTo>
                    <a:pt x="30" y="84"/>
                    <a:pt x="30" y="84"/>
                    <a:pt x="30" y="84"/>
                  </a:cubicBezTo>
                  <a:cubicBezTo>
                    <a:pt x="30" y="84"/>
                    <a:pt x="30" y="84"/>
                    <a:pt x="30" y="84"/>
                  </a:cubicBezTo>
                  <a:cubicBezTo>
                    <a:pt x="30" y="84"/>
                    <a:pt x="30" y="84"/>
                    <a:pt x="30" y="84"/>
                  </a:cubicBezTo>
                  <a:cubicBezTo>
                    <a:pt x="29" y="84"/>
                    <a:pt x="29" y="84"/>
                    <a:pt x="29" y="84"/>
                  </a:cubicBezTo>
                  <a:cubicBezTo>
                    <a:pt x="29" y="84"/>
                    <a:pt x="29" y="84"/>
                    <a:pt x="29" y="84"/>
                  </a:cubicBezTo>
                  <a:cubicBezTo>
                    <a:pt x="29" y="83"/>
                    <a:pt x="29" y="83"/>
                    <a:pt x="29" y="83"/>
                  </a:cubicBezTo>
                  <a:cubicBezTo>
                    <a:pt x="28" y="83"/>
                    <a:pt x="28" y="83"/>
                    <a:pt x="28" y="83"/>
                  </a:cubicBezTo>
                  <a:cubicBezTo>
                    <a:pt x="27" y="82"/>
                    <a:pt x="27" y="82"/>
                    <a:pt x="27" y="82"/>
                  </a:cubicBezTo>
                  <a:cubicBezTo>
                    <a:pt x="27" y="82"/>
                    <a:pt x="27" y="82"/>
                    <a:pt x="27" y="82"/>
                  </a:cubicBezTo>
                  <a:cubicBezTo>
                    <a:pt x="27" y="82"/>
                    <a:pt x="27" y="82"/>
                    <a:pt x="27" y="82"/>
                  </a:cubicBezTo>
                  <a:cubicBezTo>
                    <a:pt x="26" y="82"/>
                    <a:pt x="26" y="82"/>
                    <a:pt x="26" y="82"/>
                  </a:cubicBezTo>
                  <a:cubicBezTo>
                    <a:pt x="25" y="81"/>
                    <a:pt x="25" y="81"/>
                    <a:pt x="25" y="81"/>
                  </a:cubicBezTo>
                  <a:cubicBezTo>
                    <a:pt x="24" y="81"/>
                    <a:pt x="24" y="81"/>
                    <a:pt x="24" y="81"/>
                  </a:cubicBezTo>
                  <a:cubicBezTo>
                    <a:pt x="23" y="80"/>
                    <a:pt x="23" y="80"/>
                    <a:pt x="23" y="80"/>
                  </a:cubicBezTo>
                  <a:cubicBezTo>
                    <a:pt x="22" y="80"/>
                    <a:pt x="22" y="80"/>
                    <a:pt x="22" y="80"/>
                  </a:cubicBezTo>
                  <a:cubicBezTo>
                    <a:pt x="22" y="80"/>
                    <a:pt x="22" y="80"/>
                    <a:pt x="22" y="80"/>
                  </a:cubicBezTo>
                  <a:cubicBezTo>
                    <a:pt x="21" y="80"/>
                    <a:pt x="21" y="80"/>
                    <a:pt x="21" y="80"/>
                  </a:cubicBezTo>
                  <a:cubicBezTo>
                    <a:pt x="20" y="81"/>
                    <a:pt x="20" y="81"/>
                    <a:pt x="20" y="81"/>
                  </a:cubicBezTo>
                  <a:cubicBezTo>
                    <a:pt x="20" y="82"/>
                    <a:pt x="20" y="82"/>
                    <a:pt x="20" y="82"/>
                  </a:cubicBezTo>
                  <a:cubicBezTo>
                    <a:pt x="19" y="82"/>
                    <a:pt x="19" y="82"/>
                    <a:pt x="19" y="82"/>
                  </a:cubicBezTo>
                  <a:cubicBezTo>
                    <a:pt x="19" y="81"/>
                    <a:pt x="19" y="81"/>
                    <a:pt x="19" y="81"/>
                  </a:cubicBezTo>
                  <a:cubicBezTo>
                    <a:pt x="20" y="81"/>
                    <a:pt x="20" y="81"/>
                    <a:pt x="20" y="81"/>
                  </a:cubicBezTo>
                  <a:cubicBezTo>
                    <a:pt x="20" y="80"/>
                    <a:pt x="20" y="80"/>
                    <a:pt x="20" y="80"/>
                  </a:cubicBezTo>
                  <a:cubicBezTo>
                    <a:pt x="19" y="80"/>
                    <a:pt x="19" y="80"/>
                    <a:pt x="19" y="80"/>
                  </a:cubicBezTo>
                  <a:cubicBezTo>
                    <a:pt x="19" y="80"/>
                    <a:pt x="19" y="80"/>
                    <a:pt x="19" y="80"/>
                  </a:cubicBezTo>
                  <a:cubicBezTo>
                    <a:pt x="18" y="80"/>
                    <a:pt x="18" y="80"/>
                    <a:pt x="18" y="80"/>
                  </a:cubicBezTo>
                  <a:cubicBezTo>
                    <a:pt x="18" y="81"/>
                    <a:pt x="18" y="81"/>
                    <a:pt x="18" y="81"/>
                  </a:cubicBezTo>
                  <a:cubicBezTo>
                    <a:pt x="17" y="81"/>
                    <a:pt x="17" y="81"/>
                    <a:pt x="17" y="81"/>
                  </a:cubicBezTo>
                  <a:cubicBezTo>
                    <a:pt x="17" y="81"/>
                    <a:pt x="17" y="81"/>
                    <a:pt x="17" y="81"/>
                  </a:cubicBezTo>
                  <a:cubicBezTo>
                    <a:pt x="16" y="80"/>
                    <a:pt x="16" y="80"/>
                    <a:pt x="16" y="80"/>
                  </a:cubicBezTo>
                  <a:cubicBezTo>
                    <a:pt x="16" y="80"/>
                    <a:pt x="16" y="80"/>
                    <a:pt x="16" y="80"/>
                  </a:cubicBezTo>
                  <a:cubicBezTo>
                    <a:pt x="16" y="80"/>
                    <a:pt x="16" y="80"/>
                    <a:pt x="16" y="80"/>
                  </a:cubicBezTo>
                  <a:cubicBezTo>
                    <a:pt x="15" y="82"/>
                    <a:pt x="15" y="82"/>
                    <a:pt x="15" y="82"/>
                  </a:cubicBezTo>
                  <a:cubicBezTo>
                    <a:pt x="15" y="82"/>
                    <a:pt x="15" y="82"/>
                    <a:pt x="15" y="82"/>
                  </a:cubicBezTo>
                  <a:cubicBezTo>
                    <a:pt x="15" y="82"/>
                    <a:pt x="15" y="82"/>
                    <a:pt x="15" y="82"/>
                  </a:cubicBezTo>
                  <a:cubicBezTo>
                    <a:pt x="14" y="81"/>
                    <a:pt x="14" y="81"/>
                    <a:pt x="14" y="81"/>
                  </a:cubicBezTo>
                  <a:cubicBezTo>
                    <a:pt x="15" y="80"/>
                    <a:pt x="15" y="80"/>
                    <a:pt x="15" y="80"/>
                  </a:cubicBezTo>
                  <a:cubicBezTo>
                    <a:pt x="15" y="80"/>
                    <a:pt x="15" y="80"/>
                    <a:pt x="15" y="80"/>
                  </a:cubicBezTo>
                  <a:cubicBezTo>
                    <a:pt x="15" y="79"/>
                    <a:pt x="15" y="79"/>
                    <a:pt x="15" y="79"/>
                  </a:cubicBezTo>
                  <a:cubicBezTo>
                    <a:pt x="15" y="79"/>
                    <a:pt x="15" y="79"/>
                    <a:pt x="15" y="79"/>
                  </a:cubicBezTo>
                  <a:cubicBezTo>
                    <a:pt x="14" y="79"/>
                    <a:pt x="14" y="79"/>
                    <a:pt x="14" y="79"/>
                  </a:cubicBezTo>
                  <a:cubicBezTo>
                    <a:pt x="14" y="80"/>
                    <a:pt x="14" y="80"/>
                    <a:pt x="14" y="80"/>
                  </a:cubicBezTo>
                  <a:cubicBezTo>
                    <a:pt x="13" y="80"/>
                    <a:pt x="13" y="80"/>
                    <a:pt x="13" y="80"/>
                  </a:cubicBezTo>
                  <a:cubicBezTo>
                    <a:pt x="13" y="80"/>
                    <a:pt x="13" y="80"/>
                    <a:pt x="13" y="80"/>
                  </a:cubicBezTo>
                  <a:cubicBezTo>
                    <a:pt x="13" y="80"/>
                    <a:pt x="13" y="80"/>
                    <a:pt x="13" y="80"/>
                  </a:cubicBezTo>
                  <a:cubicBezTo>
                    <a:pt x="12" y="80"/>
                    <a:pt x="12" y="80"/>
                    <a:pt x="12" y="80"/>
                  </a:cubicBezTo>
                  <a:cubicBezTo>
                    <a:pt x="12" y="79"/>
                    <a:pt x="12" y="79"/>
                    <a:pt x="12" y="79"/>
                  </a:cubicBezTo>
                  <a:cubicBezTo>
                    <a:pt x="12" y="79"/>
                    <a:pt x="12" y="79"/>
                    <a:pt x="12" y="79"/>
                  </a:cubicBezTo>
                  <a:cubicBezTo>
                    <a:pt x="12" y="78"/>
                    <a:pt x="12" y="78"/>
                    <a:pt x="12" y="78"/>
                  </a:cubicBezTo>
                  <a:cubicBezTo>
                    <a:pt x="12" y="78"/>
                    <a:pt x="12" y="78"/>
                    <a:pt x="12" y="78"/>
                  </a:cubicBezTo>
                  <a:cubicBezTo>
                    <a:pt x="11" y="78"/>
                    <a:pt x="11" y="78"/>
                    <a:pt x="11" y="78"/>
                  </a:cubicBezTo>
                  <a:cubicBezTo>
                    <a:pt x="11" y="79"/>
                    <a:pt x="11" y="79"/>
                    <a:pt x="11" y="79"/>
                  </a:cubicBezTo>
                  <a:cubicBezTo>
                    <a:pt x="11" y="79"/>
                    <a:pt x="11" y="79"/>
                    <a:pt x="11" y="79"/>
                  </a:cubicBezTo>
                  <a:cubicBezTo>
                    <a:pt x="10" y="80"/>
                    <a:pt x="10" y="80"/>
                    <a:pt x="10" y="80"/>
                  </a:cubicBezTo>
                  <a:cubicBezTo>
                    <a:pt x="10" y="80"/>
                    <a:pt x="10" y="80"/>
                    <a:pt x="10" y="80"/>
                  </a:cubicBezTo>
                  <a:cubicBezTo>
                    <a:pt x="11" y="81"/>
                    <a:pt x="11" y="81"/>
                    <a:pt x="11" y="81"/>
                  </a:cubicBezTo>
                  <a:cubicBezTo>
                    <a:pt x="11" y="82"/>
                    <a:pt x="11" y="82"/>
                    <a:pt x="11" y="82"/>
                  </a:cubicBezTo>
                  <a:cubicBezTo>
                    <a:pt x="10" y="82"/>
                    <a:pt x="10" y="82"/>
                    <a:pt x="10" y="82"/>
                  </a:cubicBezTo>
                  <a:cubicBezTo>
                    <a:pt x="10" y="82"/>
                    <a:pt x="10" y="82"/>
                    <a:pt x="10" y="82"/>
                  </a:cubicBezTo>
                  <a:cubicBezTo>
                    <a:pt x="9" y="81"/>
                    <a:pt x="9" y="81"/>
                    <a:pt x="9" y="81"/>
                  </a:cubicBezTo>
                  <a:cubicBezTo>
                    <a:pt x="8" y="81"/>
                    <a:pt x="8" y="81"/>
                    <a:pt x="8" y="81"/>
                  </a:cubicBezTo>
                  <a:cubicBezTo>
                    <a:pt x="7" y="80"/>
                    <a:pt x="7" y="80"/>
                    <a:pt x="7" y="80"/>
                  </a:cubicBezTo>
                  <a:cubicBezTo>
                    <a:pt x="7" y="80"/>
                    <a:pt x="7" y="80"/>
                    <a:pt x="7" y="80"/>
                  </a:cubicBezTo>
                  <a:cubicBezTo>
                    <a:pt x="6" y="79"/>
                    <a:pt x="6" y="79"/>
                    <a:pt x="6" y="79"/>
                  </a:cubicBezTo>
                  <a:cubicBezTo>
                    <a:pt x="6" y="79"/>
                    <a:pt x="6" y="79"/>
                    <a:pt x="6" y="79"/>
                  </a:cubicBezTo>
                  <a:cubicBezTo>
                    <a:pt x="6" y="79"/>
                    <a:pt x="6" y="79"/>
                    <a:pt x="6" y="79"/>
                  </a:cubicBezTo>
                  <a:cubicBezTo>
                    <a:pt x="5" y="79"/>
                    <a:pt x="5" y="79"/>
                    <a:pt x="5" y="79"/>
                  </a:cubicBezTo>
                  <a:cubicBezTo>
                    <a:pt x="5" y="77"/>
                    <a:pt x="5" y="77"/>
                    <a:pt x="5" y="77"/>
                  </a:cubicBezTo>
                  <a:cubicBezTo>
                    <a:pt x="4" y="77"/>
                    <a:pt x="4" y="77"/>
                    <a:pt x="4" y="77"/>
                  </a:cubicBezTo>
                  <a:cubicBezTo>
                    <a:pt x="4" y="76"/>
                    <a:pt x="4" y="76"/>
                    <a:pt x="4" y="76"/>
                  </a:cubicBezTo>
                  <a:cubicBezTo>
                    <a:pt x="4" y="75"/>
                    <a:pt x="4" y="75"/>
                    <a:pt x="4" y="75"/>
                  </a:cubicBezTo>
                  <a:cubicBezTo>
                    <a:pt x="4" y="75"/>
                    <a:pt x="4" y="75"/>
                    <a:pt x="4" y="75"/>
                  </a:cubicBezTo>
                  <a:cubicBezTo>
                    <a:pt x="5" y="75"/>
                    <a:pt x="5" y="75"/>
                    <a:pt x="5" y="75"/>
                  </a:cubicBezTo>
                  <a:cubicBezTo>
                    <a:pt x="6" y="74"/>
                    <a:pt x="6" y="74"/>
                    <a:pt x="6" y="74"/>
                  </a:cubicBezTo>
                  <a:cubicBezTo>
                    <a:pt x="6" y="74"/>
                    <a:pt x="6" y="74"/>
                    <a:pt x="6" y="74"/>
                  </a:cubicBezTo>
                  <a:cubicBezTo>
                    <a:pt x="8" y="74"/>
                    <a:pt x="8" y="74"/>
                    <a:pt x="8" y="74"/>
                  </a:cubicBezTo>
                  <a:cubicBezTo>
                    <a:pt x="8" y="74"/>
                    <a:pt x="8" y="74"/>
                    <a:pt x="8" y="74"/>
                  </a:cubicBezTo>
                  <a:cubicBezTo>
                    <a:pt x="8" y="74"/>
                    <a:pt x="8" y="74"/>
                    <a:pt x="8" y="74"/>
                  </a:cubicBezTo>
                  <a:cubicBezTo>
                    <a:pt x="9" y="73"/>
                    <a:pt x="9" y="73"/>
                    <a:pt x="9" y="73"/>
                  </a:cubicBezTo>
                  <a:cubicBezTo>
                    <a:pt x="9" y="73"/>
                    <a:pt x="9" y="73"/>
                    <a:pt x="9" y="73"/>
                  </a:cubicBezTo>
                  <a:cubicBezTo>
                    <a:pt x="8" y="73"/>
                    <a:pt x="8" y="73"/>
                    <a:pt x="8" y="73"/>
                  </a:cubicBezTo>
                  <a:cubicBezTo>
                    <a:pt x="7" y="73"/>
                    <a:pt x="7" y="73"/>
                    <a:pt x="7" y="73"/>
                  </a:cubicBezTo>
                  <a:cubicBezTo>
                    <a:pt x="6" y="73"/>
                    <a:pt x="6" y="73"/>
                    <a:pt x="6" y="73"/>
                  </a:cubicBezTo>
                  <a:cubicBezTo>
                    <a:pt x="6" y="73"/>
                    <a:pt x="6" y="73"/>
                    <a:pt x="6" y="73"/>
                  </a:cubicBezTo>
                  <a:cubicBezTo>
                    <a:pt x="5" y="72"/>
                    <a:pt x="5" y="72"/>
                    <a:pt x="5" y="72"/>
                  </a:cubicBezTo>
                  <a:cubicBezTo>
                    <a:pt x="5" y="71"/>
                    <a:pt x="5" y="71"/>
                    <a:pt x="5" y="71"/>
                  </a:cubicBezTo>
                  <a:cubicBezTo>
                    <a:pt x="5" y="70"/>
                    <a:pt x="5" y="70"/>
                    <a:pt x="5" y="70"/>
                  </a:cubicBezTo>
                  <a:cubicBezTo>
                    <a:pt x="6" y="70"/>
                    <a:pt x="6" y="70"/>
                    <a:pt x="6" y="70"/>
                  </a:cubicBezTo>
                  <a:cubicBezTo>
                    <a:pt x="6" y="69"/>
                    <a:pt x="6" y="69"/>
                    <a:pt x="6" y="69"/>
                  </a:cubicBezTo>
                  <a:cubicBezTo>
                    <a:pt x="6" y="69"/>
                    <a:pt x="6" y="69"/>
                    <a:pt x="6" y="69"/>
                  </a:cubicBezTo>
                  <a:cubicBezTo>
                    <a:pt x="6" y="69"/>
                    <a:pt x="6" y="69"/>
                    <a:pt x="6" y="69"/>
                  </a:cubicBezTo>
                  <a:cubicBezTo>
                    <a:pt x="5" y="69"/>
                    <a:pt x="5" y="69"/>
                    <a:pt x="5" y="69"/>
                  </a:cubicBezTo>
                  <a:cubicBezTo>
                    <a:pt x="5" y="70"/>
                    <a:pt x="5" y="70"/>
                    <a:pt x="5" y="70"/>
                  </a:cubicBezTo>
                  <a:cubicBezTo>
                    <a:pt x="4" y="70"/>
                    <a:pt x="4" y="70"/>
                    <a:pt x="4" y="70"/>
                  </a:cubicBezTo>
                  <a:cubicBezTo>
                    <a:pt x="4" y="70"/>
                    <a:pt x="4" y="70"/>
                    <a:pt x="4" y="70"/>
                  </a:cubicBezTo>
                  <a:cubicBezTo>
                    <a:pt x="4" y="71"/>
                    <a:pt x="4" y="71"/>
                    <a:pt x="4" y="71"/>
                  </a:cubicBezTo>
                  <a:cubicBezTo>
                    <a:pt x="3" y="70"/>
                    <a:pt x="3" y="70"/>
                    <a:pt x="3" y="70"/>
                  </a:cubicBezTo>
                  <a:cubicBezTo>
                    <a:pt x="2" y="70"/>
                    <a:pt x="2" y="70"/>
                    <a:pt x="2" y="70"/>
                  </a:cubicBezTo>
                  <a:cubicBezTo>
                    <a:pt x="3" y="69"/>
                    <a:pt x="3" y="69"/>
                    <a:pt x="3" y="69"/>
                  </a:cubicBezTo>
                  <a:cubicBezTo>
                    <a:pt x="3" y="69"/>
                    <a:pt x="3" y="69"/>
                    <a:pt x="3" y="69"/>
                  </a:cubicBezTo>
                  <a:cubicBezTo>
                    <a:pt x="3" y="69"/>
                    <a:pt x="3" y="69"/>
                    <a:pt x="3" y="69"/>
                  </a:cubicBezTo>
                  <a:cubicBezTo>
                    <a:pt x="2" y="69"/>
                    <a:pt x="2" y="69"/>
                    <a:pt x="2" y="69"/>
                  </a:cubicBezTo>
                  <a:cubicBezTo>
                    <a:pt x="2" y="69"/>
                    <a:pt x="2" y="69"/>
                    <a:pt x="2" y="69"/>
                  </a:cubicBezTo>
                  <a:cubicBezTo>
                    <a:pt x="2" y="68"/>
                    <a:pt x="2" y="68"/>
                    <a:pt x="2" y="68"/>
                  </a:cubicBezTo>
                  <a:cubicBezTo>
                    <a:pt x="2" y="68"/>
                    <a:pt x="2" y="68"/>
                    <a:pt x="2" y="68"/>
                  </a:cubicBezTo>
                  <a:cubicBezTo>
                    <a:pt x="2" y="67"/>
                    <a:pt x="2" y="67"/>
                    <a:pt x="2" y="67"/>
                  </a:cubicBezTo>
                  <a:cubicBezTo>
                    <a:pt x="3" y="67"/>
                    <a:pt x="3" y="67"/>
                    <a:pt x="3" y="67"/>
                  </a:cubicBezTo>
                  <a:cubicBezTo>
                    <a:pt x="3" y="67"/>
                    <a:pt x="3" y="67"/>
                    <a:pt x="3" y="67"/>
                  </a:cubicBezTo>
                  <a:cubicBezTo>
                    <a:pt x="4" y="67"/>
                    <a:pt x="4" y="67"/>
                    <a:pt x="4" y="67"/>
                  </a:cubicBezTo>
                  <a:cubicBezTo>
                    <a:pt x="4" y="67"/>
                    <a:pt x="4" y="67"/>
                    <a:pt x="4" y="67"/>
                  </a:cubicBezTo>
                  <a:cubicBezTo>
                    <a:pt x="4" y="66"/>
                    <a:pt x="4" y="66"/>
                    <a:pt x="4" y="66"/>
                  </a:cubicBezTo>
                  <a:cubicBezTo>
                    <a:pt x="6" y="66"/>
                    <a:pt x="6" y="66"/>
                    <a:pt x="6" y="66"/>
                  </a:cubicBezTo>
                  <a:cubicBezTo>
                    <a:pt x="7" y="66"/>
                    <a:pt x="7" y="66"/>
                    <a:pt x="7" y="66"/>
                  </a:cubicBezTo>
                  <a:cubicBezTo>
                    <a:pt x="8" y="67"/>
                    <a:pt x="8" y="67"/>
                    <a:pt x="8" y="67"/>
                  </a:cubicBezTo>
                  <a:cubicBezTo>
                    <a:pt x="10" y="67"/>
                    <a:pt x="10" y="67"/>
                    <a:pt x="10" y="67"/>
                  </a:cubicBezTo>
                  <a:cubicBezTo>
                    <a:pt x="11" y="67"/>
                    <a:pt x="11" y="67"/>
                    <a:pt x="11" y="67"/>
                  </a:cubicBezTo>
                  <a:cubicBezTo>
                    <a:pt x="12" y="67"/>
                    <a:pt x="12" y="67"/>
                    <a:pt x="12" y="67"/>
                  </a:cubicBezTo>
                  <a:cubicBezTo>
                    <a:pt x="13" y="68"/>
                    <a:pt x="13" y="68"/>
                    <a:pt x="13" y="68"/>
                  </a:cubicBezTo>
                  <a:cubicBezTo>
                    <a:pt x="15" y="69"/>
                    <a:pt x="15" y="69"/>
                    <a:pt x="15" y="69"/>
                  </a:cubicBezTo>
                  <a:cubicBezTo>
                    <a:pt x="15" y="69"/>
                    <a:pt x="15" y="69"/>
                    <a:pt x="15" y="69"/>
                  </a:cubicBezTo>
                  <a:cubicBezTo>
                    <a:pt x="16" y="69"/>
                    <a:pt x="16" y="69"/>
                    <a:pt x="16" y="69"/>
                  </a:cubicBezTo>
                  <a:cubicBezTo>
                    <a:pt x="17" y="68"/>
                    <a:pt x="17" y="68"/>
                    <a:pt x="17" y="68"/>
                  </a:cubicBezTo>
                  <a:cubicBezTo>
                    <a:pt x="16" y="68"/>
                    <a:pt x="16" y="68"/>
                    <a:pt x="16" y="68"/>
                  </a:cubicBezTo>
                  <a:cubicBezTo>
                    <a:pt x="15" y="68"/>
                    <a:pt x="15" y="68"/>
                    <a:pt x="15" y="68"/>
                  </a:cubicBezTo>
                  <a:cubicBezTo>
                    <a:pt x="14" y="68"/>
                    <a:pt x="14" y="68"/>
                    <a:pt x="14" y="68"/>
                  </a:cubicBezTo>
                  <a:cubicBezTo>
                    <a:pt x="13" y="67"/>
                    <a:pt x="13" y="67"/>
                    <a:pt x="13" y="67"/>
                  </a:cubicBezTo>
                  <a:cubicBezTo>
                    <a:pt x="12" y="67"/>
                    <a:pt x="12" y="67"/>
                    <a:pt x="12" y="67"/>
                  </a:cubicBezTo>
                  <a:cubicBezTo>
                    <a:pt x="11" y="67"/>
                    <a:pt x="11" y="67"/>
                    <a:pt x="11" y="67"/>
                  </a:cubicBezTo>
                  <a:cubicBezTo>
                    <a:pt x="10" y="66"/>
                    <a:pt x="10" y="66"/>
                    <a:pt x="10" y="66"/>
                  </a:cubicBezTo>
                  <a:cubicBezTo>
                    <a:pt x="10" y="66"/>
                    <a:pt x="10" y="66"/>
                    <a:pt x="10" y="66"/>
                  </a:cubicBezTo>
                  <a:cubicBezTo>
                    <a:pt x="11" y="65"/>
                    <a:pt x="11" y="65"/>
                    <a:pt x="11" y="65"/>
                  </a:cubicBezTo>
                  <a:cubicBezTo>
                    <a:pt x="13" y="65"/>
                    <a:pt x="13" y="65"/>
                    <a:pt x="13" y="65"/>
                  </a:cubicBezTo>
                  <a:cubicBezTo>
                    <a:pt x="14" y="65"/>
                    <a:pt x="14" y="65"/>
                    <a:pt x="14" y="65"/>
                  </a:cubicBezTo>
                  <a:cubicBezTo>
                    <a:pt x="16" y="66"/>
                    <a:pt x="16" y="66"/>
                    <a:pt x="16" y="66"/>
                  </a:cubicBezTo>
                  <a:cubicBezTo>
                    <a:pt x="16" y="66"/>
                    <a:pt x="16" y="66"/>
                    <a:pt x="16" y="66"/>
                  </a:cubicBezTo>
                  <a:cubicBezTo>
                    <a:pt x="17" y="67"/>
                    <a:pt x="17" y="67"/>
                    <a:pt x="17" y="67"/>
                  </a:cubicBezTo>
                  <a:cubicBezTo>
                    <a:pt x="17" y="67"/>
                    <a:pt x="17" y="67"/>
                    <a:pt x="17" y="67"/>
                  </a:cubicBezTo>
                  <a:cubicBezTo>
                    <a:pt x="18" y="67"/>
                    <a:pt x="18" y="67"/>
                    <a:pt x="18" y="67"/>
                  </a:cubicBezTo>
                  <a:cubicBezTo>
                    <a:pt x="18" y="67"/>
                    <a:pt x="18" y="67"/>
                    <a:pt x="18" y="67"/>
                  </a:cubicBezTo>
                  <a:cubicBezTo>
                    <a:pt x="18" y="67"/>
                    <a:pt x="18" y="67"/>
                    <a:pt x="18" y="67"/>
                  </a:cubicBezTo>
                  <a:cubicBezTo>
                    <a:pt x="18" y="66"/>
                    <a:pt x="18" y="66"/>
                    <a:pt x="18" y="66"/>
                  </a:cubicBezTo>
                  <a:cubicBezTo>
                    <a:pt x="19" y="65"/>
                    <a:pt x="19" y="65"/>
                    <a:pt x="19" y="65"/>
                  </a:cubicBezTo>
                  <a:cubicBezTo>
                    <a:pt x="19" y="65"/>
                    <a:pt x="19" y="65"/>
                    <a:pt x="19" y="65"/>
                  </a:cubicBezTo>
                  <a:cubicBezTo>
                    <a:pt x="19" y="64"/>
                    <a:pt x="19" y="64"/>
                    <a:pt x="19" y="64"/>
                  </a:cubicBezTo>
                  <a:cubicBezTo>
                    <a:pt x="18" y="64"/>
                    <a:pt x="18" y="64"/>
                    <a:pt x="18" y="64"/>
                  </a:cubicBezTo>
                  <a:cubicBezTo>
                    <a:pt x="18" y="64"/>
                    <a:pt x="18" y="64"/>
                    <a:pt x="18" y="64"/>
                  </a:cubicBezTo>
                  <a:cubicBezTo>
                    <a:pt x="17" y="64"/>
                    <a:pt x="17" y="64"/>
                    <a:pt x="17" y="64"/>
                  </a:cubicBezTo>
                  <a:cubicBezTo>
                    <a:pt x="18" y="63"/>
                    <a:pt x="18" y="63"/>
                    <a:pt x="18" y="63"/>
                  </a:cubicBezTo>
                  <a:cubicBezTo>
                    <a:pt x="17" y="63"/>
                    <a:pt x="17" y="63"/>
                    <a:pt x="17" y="63"/>
                  </a:cubicBezTo>
                  <a:cubicBezTo>
                    <a:pt x="16" y="63"/>
                    <a:pt x="16" y="63"/>
                    <a:pt x="16" y="63"/>
                  </a:cubicBezTo>
                  <a:cubicBezTo>
                    <a:pt x="16" y="64"/>
                    <a:pt x="16" y="64"/>
                    <a:pt x="16" y="64"/>
                  </a:cubicBezTo>
                  <a:cubicBezTo>
                    <a:pt x="15" y="64"/>
                    <a:pt x="15" y="64"/>
                    <a:pt x="15" y="64"/>
                  </a:cubicBezTo>
                  <a:cubicBezTo>
                    <a:pt x="13" y="64"/>
                    <a:pt x="13" y="64"/>
                    <a:pt x="13" y="64"/>
                  </a:cubicBezTo>
                  <a:cubicBezTo>
                    <a:pt x="13" y="63"/>
                    <a:pt x="13" y="63"/>
                    <a:pt x="13" y="63"/>
                  </a:cubicBezTo>
                  <a:cubicBezTo>
                    <a:pt x="13" y="63"/>
                    <a:pt x="13" y="63"/>
                    <a:pt x="13" y="63"/>
                  </a:cubicBezTo>
                  <a:cubicBezTo>
                    <a:pt x="13" y="63"/>
                    <a:pt x="13" y="63"/>
                    <a:pt x="13" y="63"/>
                  </a:cubicBezTo>
                  <a:cubicBezTo>
                    <a:pt x="12" y="62"/>
                    <a:pt x="12" y="62"/>
                    <a:pt x="12" y="62"/>
                  </a:cubicBezTo>
                  <a:cubicBezTo>
                    <a:pt x="11" y="62"/>
                    <a:pt x="11" y="62"/>
                    <a:pt x="11" y="62"/>
                  </a:cubicBezTo>
                  <a:cubicBezTo>
                    <a:pt x="11" y="62"/>
                    <a:pt x="11" y="62"/>
                    <a:pt x="11" y="62"/>
                  </a:cubicBezTo>
                  <a:cubicBezTo>
                    <a:pt x="11" y="62"/>
                    <a:pt x="11" y="62"/>
                    <a:pt x="11" y="62"/>
                  </a:cubicBezTo>
                  <a:cubicBezTo>
                    <a:pt x="12" y="63"/>
                    <a:pt x="12" y="63"/>
                    <a:pt x="12" y="63"/>
                  </a:cubicBezTo>
                  <a:cubicBezTo>
                    <a:pt x="12" y="64"/>
                    <a:pt x="12" y="64"/>
                    <a:pt x="12" y="64"/>
                  </a:cubicBezTo>
                  <a:cubicBezTo>
                    <a:pt x="11" y="64"/>
                    <a:pt x="11" y="64"/>
                    <a:pt x="11" y="64"/>
                  </a:cubicBezTo>
                  <a:cubicBezTo>
                    <a:pt x="10" y="64"/>
                    <a:pt x="10" y="64"/>
                    <a:pt x="10" y="64"/>
                  </a:cubicBezTo>
                  <a:cubicBezTo>
                    <a:pt x="9" y="64"/>
                    <a:pt x="9" y="64"/>
                    <a:pt x="9" y="64"/>
                  </a:cubicBezTo>
                  <a:cubicBezTo>
                    <a:pt x="8" y="62"/>
                    <a:pt x="8" y="62"/>
                    <a:pt x="8" y="62"/>
                  </a:cubicBezTo>
                  <a:cubicBezTo>
                    <a:pt x="8" y="62"/>
                    <a:pt x="8" y="62"/>
                    <a:pt x="8" y="62"/>
                  </a:cubicBezTo>
                  <a:cubicBezTo>
                    <a:pt x="9" y="62"/>
                    <a:pt x="9" y="62"/>
                    <a:pt x="9" y="62"/>
                  </a:cubicBezTo>
                  <a:cubicBezTo>
                    <a:pt x="10" y="61"/>
                    <a:pt x="10" y="61"/>
                    <a:pt x="10" y="61"/>
                  </a:cubicBezTo>
                  <a:cubicBezTo>
                    <a:pt x="10" y="61"/>
                    <a:pt x="10" y="61"/>
                    <a:pt x="10" y="61"/>
                  </a:cubicBezTo>
                  <a:cubicBezTo>
                    <a:pt x="10" y="61"/>
                    <a:pt x="10" y="61"/>
                    <a:pt x="10" y="61"/>
                  </a:cubicBezTo>
                  <a:cubicBezTo>
                    <a:pt x="9" y="61"/>
                    <a:pt x="9" y="61"/>
                    <a:pt x="9" y="61"/>
                  </a:cubicBezTo>
                  <a:cubicBezTo>
                    <a:pt x="8" y="62"/>
                    <a:pt x="8" y="62"/>
                    <a:pt x="8" y="62"/>
                  </a:cubicBezTo>
                  <a:cubicBezTo>
                    <a:pt x="7" y="61"/>
                    <a:pt x="7" y="61"/>
                    <a:pt x="7" y="61"/>
                  </a:cubicBezTo>
                  <a:cubicBezTo>
                    <a:pt x="7" y="61"/>
                    <a:pt x="7" y="61"/>
                    <a:pt x="7" y="61"/>
                  </a:cubicBezTo>
                  <a:cubicBezTo>
                    <a:pt x="7" y="60"/>
                    <a:pt x="7" y="60"/>
                    <a:pt x="7" y="60"/>
                  </a:cubicBezTo>
                  <a:cubicBezTo>
                    <a:pt x="8" y="60"/>
                    <a:pt x="8" y="60"/>
                    <a:pt x="8" y="60"/>
                  </a:cubicBezTo>
                  <a:cubicBezTo>
                    <a:pt x="9" y="60"/>
                    <a:pt x="9" y="60"/>
                    <a:pt x="9" y="60"/>
                  </a:cubicBezTo>
                  <a:cubicBezTo>
                    <a:pt x="10" y="59"/>
                    <a:pt x="10" y="59"/>
                    <a:pt x="10" y="59"/>
                  </a:cubicBezTo>
                  <a:cubicBezTo>
                    <a:pt x="9" y="59"/>
                    <a:pt x="9" y="59"/>
                    <a:pt x="9" y="59"/>
                  </a:cubicBezTo>
                  <a:cubicBezTo>
                    <a:pt x="9" y="58"/>
                    <a:pt x="9" y="58"/>
                    <a:pt x="9" y="58"/>
                  </a:cubicBezTo>
                  <a:cubicBezTo>
                    <a:pt x="9" y="59"/>
                    <a:pt x="9" y="59"/>
                    <a:pt x="9" y="59"/>
                  </a:cubicBezTo>
                  <a:cubicBezTo>
                    <a:pt x="8" y="59"/>
                    <a:pt x="8" y="59"/>
                    <a:pt x="8" y="59"/>
                  </a:cubicBezTo>
                  <a:cubicBezTo>
                    <a:pt x="7" y="59"/>
                    <a:pt x="7" y="59"/>
                    <a:pt x="7" y="59"/>
                  </a:cubicBezTo>
                  <a:cubicBezTo>
                    <a:pt x="6" y="60"/>
                    <a:pt x="6" y="60"/>
                    <a:pt x="6" y="60"/>
                  </a:cubicBezTo>
                  <a:cubicBezTo>
                    <a:pt x="6" y="60"/>
                    <a:pt x="6" y="60"/>
                    <a:pt x="6" y="60"/>
                  </a:cubicBezTo>
                  <a:cubicBezTo>
                    <a:pt x="5" y="59"/>
                    <a:pt x="5" y="59"/>
                    <a:pt x="5" y="59"/>
                  </a:cubicBezTo>
                  <a:cubicBezTo>
                    <a:pt x="6" y="59"/>
                    <a:pt x="6" y="59"/>
                    <a:pt x="6" y="59"/>
                  </a:cubicBezTo>
                  <a:cubicBezTo>
                    <a:pt x="6" y="58"/>
                    <a:pt x="6" y="58"/>
                    <a:pt x="6" y="58"/>
                  </a:cubicBezTo>
                  <a:cubicBezTo>
                    <a:pt x="6" y="58"/>
                    <a:pt x="6" y="58"/>
                    <a:pt x="6" y="58"/>
                  </a:cubicBezTo>
                  <a:cubicBezTo>
                    <a:pt x="6" y="58"/>
                    <a:pt x="6" y="58"/>
                    <a:pt x="6" y="58"/>
                  </a:cubicBezTo>
                  <a:cubicBezTo>
                    <a:pt x="6" y="57"/>
                    <a:pt x="6" y="57"/>
                    <a:pt x="6" y="57"/>
                  </a:cubicBezTo>
                  <a:cubicBezTo>
                    <a:pt x="5" y="57"/>
                    <a:pt x="5" y="57"/>
                    <a:pt x="5" y="57"/>
                  </a:cubicBezTo>
                  <a:cubicBezTo>
                    <a:pt x="5" y="57"/>
                    <a:pt x="5" y="57"/>
                    <a:pt x="5" y="57"/>
                  </a:cubicBezTo>
                  <a:cubicBezTo>
                    <a:pt x="4" y="55"/>
                    <a:pt x="4" y="55"/>
                    <a:pt x="4" y="55"/>
                  </a:cubicBezTo>
                  <a:cubicBezTo>
                    <a:pt x="3" y="55"/>
                    <a:pt x="3" y="55"/>
                    <a:pt x="3" y="55"/>
                  </a:cubicBezTo>
                  <a:cubicBezTo>
                    <a:pt x="3" y="55"/>
                    <a:pt x="3" y="55"/>
                    <a:pt x="3" y="55"/>
                  </a:cubicBezTo>
                  <a:cubicBezTo>
                    <a:pt x="2" y="54"/>
                    <a:pt x="2" y="54"/>
                    <a:pt x="2" y="54"/>
                  </a:cubicBezTo>
                  <a:cubicBezTo>
                    <a:pt x="3" y="54"/>
                    <a:pt x="3" y="54"/>
                    <a:pt x="3" y="54"/>
                  </a:cubicBezTo>
                  <a:cubicBezTo>
                    <a:pt x="4" y="54"/>
                    <a:pt x="4" y="54"/>
                    <a:pt x="4" y="54"/>
                  </a:cubicBezTo>
                  <a:cubicBezTo>
                    <a:pt x="4" y="53"/>
                    <a:pt x="4" y="53"/>
                    <a:pt x="4" y="53"/>
                  </a:cubicBezTo>
                  <a:cubicBezTo>
                    <a:pt x="4" y="53"/>
                    <a:pt x="4" y="53"/>
                    <a:pt x="4" y="53"/>
                  </a:cubicBezTo>
                  <a:cubicBezTo>
                    <a:pt x="5" y="53"/>
                    <a:pt x="5" y="53"/>
                    <a:pt x="5" y="53"/>
                  </a:cubicBezTo>
                  <a:cubicBezTo>
                    <a:pt x="5" y="53"/>
                    <a:pt x="5" y="53"/>
                    <a:pt x="5" y="53"/>
                  </a:cubicBezTo>
                  <a:cubicBezTo>
                    <a:pt x="5" y="53"/>
                    <a:pt x="5" y="53"/>
                    <a:pt x="5" y="53"/>
                  </a:cubicBezTo>
                  <a:cubicBezTo>
                    <a:pt x="4" y="52"/>
                    <a:pt x="4" y="52"/>
                    <a:pt x="4" y="52"/>
                  </a:cubicBezTo>
                  <a:cubicBezTo>
                    <a:pt x="4" y="52"/>
                    <a:pt x="4" y="52"/>
                    <a:pt x="4" y="52"/>
                  </a:cubicBezTo>
                  <a:cubicBezTo>
                    <a:pt x="3" y="52"/>
                    <a:pt x="3" y="52"/>
                    <a:pt x="3" y="52"/>
                  </a:cubicBezTo>
                  <a:cubicBezTo>
                    <a:pt x="4" y="52"/>
                    <a:pt x="4" y="52"/>
                    <a:pt x="4" y="52"/>
                  </a:cubicBezTo>
                  <a:cubicBezTo>
                    <a:pt x="4" y="52"/>
                    <a:pt x="4" y="52"/>
                    <a:pt x="4" y="52"/>
                  </a:cubicBezTo>
                  <a:cubicBezTo>
                    <a:pt x="6" y="51"/>
                    <a:pt x="6" y="51"/>
                    <a:pt x="6" y="51"/>
                  </a:cubicBezTo>
                  <a:cubicBezTo>
                    <a:pt x="6" y="51"/>
                    <a:pt x="6" y="51"/>
                    <a:pt x="6" y="51"/>
                  </a:cubicBezTo>
                  <a:cubicBezTo>
                    <a:pt x="6" y="50"/>
                    <a:pt x="6" y="50"/>
                    <a:pt x="6" y="50"/>
                  </a:cubicBezTo>
                  <a:cubicBezTo>
                    <a:pt x="7" y="50"/>
                    <a:pt x="7" y="50"/>
                    <a:pt x="7" y="50"/>
                  </a:cubicBezTo>
                  <a:cubicBezTo>
                    <a:pt x="7" y="50"/>
                    <a:pt x="7" y="50"/>
                    <a:pt x="7" y="50"/>
                  </a:cubicBezTo>
                  <a:cubicBezTo>
                    <a:pt x="8" y="50"/>
                    <a:pt x="8" y="50"/>
                    <a:pt x="8" y="50"/>
                  </a:cubicBezTo>
                  <a:cubicBezTo>
                    <a:pt x="8" y="50"/>
                    <a:pt x="8" y="50"/>
                    <a:pt x="8" y="50"/>
                  </a:cubicBezTo>
                  <a:cubicBezTo>
                    <a:pt x="9" y="50"/>
                    <a:pt x="9" y="50"/>
                    <a:pt x="9" y="50"/>
                  </a:cubicBezTo>
                  <a:cubicBezTo>
                    <a:pt x="9" y="50"/>
                    <a:pt x="9" y="50"/>
                    <a:pt x="9" y="50"/>
                  </a:cubicBezTo>
                  <a:cubicBezTo>
                    <a:pt x="10" y="50"/>
                    <a:pt x="10" y="50"/>
                    <a:pt x="10" y="50"/>
                  </a:cubicBezTo>
                  <a:cubicBezTo>
                    <a:pt x="10" y="50"/>
                    <a:pt x="10" y="50"/>
                    <a:pt x="10" y="50"/>
                  </a:cubicBezTo>
                  <a:cubicBezTo>
                    <a:pt x="10" y="50"/>
                    <a:pt x="10" y="50"/>
                    <a:pt x="10" y="50"/>
                  </a:cubicBezTo>
                  <a:cubicBezTo>
                    <a:pt x="11" y="50"/>
                    <a:pt x="11" y="50"/>
                    <a:pt x="11" y="50"/>
                  </a:cubicBezTo>
                  <a:cubicBezTo>
                    <a:pt x="11" y="50"/>
                    <a:pt x="11" y="50"/>
                    <a:pt x="11" y="50"/>
                  </a:cubicBezTo>
                  <a:cubicBezTo>
                    <a:pt x="11" y="50"/>
                    <a:pt x="11" y="50"/>
                    <a:pt x="11" y="50"/>
                  </a:cubicBezTo>
                  <a:cubicBezTo>
                    <a:pt x="12" y="49"/>
                    <a:pt x="12" y="49"/>
                    <a:pt x="12" y="49"/>
                  </a:cubicBezTo>
                  <a:cubicBezTo>
                    <a:pt x="13" y="49"/>
                    <a:pt x="13" y="49"/>
                    <a:pt x="13" y="49"/>
                  </a:cubicBezTo>
                  <a:cubicBezTo>
                    <a:pt x="13" y="49"/>
                    <a:pt x="13" y="49"/>
                    <a:pt x="13" y="49"/>
                  </a:cubicBezTo>
                  <a:cubicBezTo>
                    <a:pt x="13" y="49"/>
                    <a:pt x="13" y="49"/>
                    <a:pt x="13" y="49"/>
                  </a:cubicBezTo>
                  <a:cubicBezTo>
                    <a:pt x="14" y="49"/>
                    <a:pt x="14" y="49"/>
                    <a:pt x="14" y="49"/>
                  </a:cubicBezTo>
                  <a:cubicBezTo>
                    <a:pt x="14" y="49"/>
                    <a:pt x="14" y="49"/>
                    <a:pt x="14" y="49"/>
                  </a:cubicBezTo>
                  <a:cubicBezTo>
                    <a:pt x="18" y="48"/>
                    <a:pt x="18" y="48"/>
                    <a:pt x="18" y="48"/>
                  </a:cubicBezTo>
                  <a:cubicBezTo>
                    <a:pt x="18" y="48"/>
                    <a:pt x="18" y="48"/>
                    <a:pt x="18" y="48"/>
                  </a:cubicBezTo>
                  <a:cubicBezTo>
                    <a:pt x="19" y="49"/>
                    <a:pt x="19" y="49"/>
                    <a:pt x="19" y="49"/>
                  </a:cubicBezTo>
                  <a:cubicBezTo>
                    <a:pt x="19" y="48"/>
                    <a:pt x="19" y="48"/>
                    <a:pt x="19" y="48"/>
                  </a:cubicBezTo>
                  <a:cubicBezTo>
                    <a:pt x="18" y="48"/>
                    <a:pt x="18" y="48"/>
                    <a:pt x="18" y="48"/>
                  </a:cubicBezTo>
                  <a:cubicBezTo>
                    <a:pt x="19" y="47"/>
                    <a:pt x="19" y="47"/>
                    <a:pt x="19" y="47"/>
                  </a:cubicBezTo>
                  <a:cubicBezTo>
                    <a:pt x="20" y="47"/>
                    <a:pt x="20" y="47"/>
                    <a:pt x="20" y="47"/>
                  </a:cubicBezTo>
                  <a:cubicBezTo>
                    <a:pt x="21" y="47"/>
                    <a:pt x="21" y="47"/>
                    <a:pt x="21" y="47"/>
                  </a:cubicBezTo>
                  <a:cubicBezTo>
                    <a:pt x="22" y="47"/>
                    <a:pt x="22" y="47"/>
                    <a:pt x="22" y="47"/>
                  </a:cubicBezTo>
                  <a:cubicBezTo>
                    <a:pt x="23" y="47"/>
                    <a:pt x="23" y="47"/>
                    <a:pt x="23" y="47"/>
                  </a:cubicBezTo>
                  <a:cubicBezTo>
                    <a:pt x="23" y="47"/>
                    <a:pt x="23" y="47"/>
                    <a:pt x="23" y="47"/>
                  </a:cubicBezTo>
                  <a:cubicBezTo>
                    <a:pt x="24" y="47"/>
                    <a:pt x="24" y="47"/>
                    <a:pt x="24" y="47"/>
                  </a:cubicBezTo>
                  <a:cubicBezTo>
                    <a:pt x="25" y="47"/>
                    <a:pt x="25" y="47"/>
                    <a:pt x="25" y="47"/>
                  </a:cubicBezTo>
                  <a:cubicBezTo>
                    <a:pt x="26" y="47"/>
                    <a:pt x="26" y="47"/>
                    <a:pt x="26" y="47"/>
                  </a:cubicBezTo>
                  <a:cubicBezTo>
                    <a:pt x="27" y="47"/>
                    <a:pt x="27" y="47"/>
                    <a:pt x="27" y="47"/>
                  </a:cubicBezTo>
                  <a:cubicBezTo>
                    <a:pt x="27" y="47"/>
                    <a:pt x="27" y="47"/>
                    <a:pt x="27" y="47"/>
                  </a:cubicBezTo>
                  <a:cubicBezTo>
                    <a:pt x="28" y="48"/>
                    <a:pt x="28" y="48"/>
                    <a:pt x="28" y="48"/>
                  </a:cubicBezTo>
                  <a:cubicBezTo>
                    <a:pt x="29" y="48"/>
                    <a:pt x="29" y="48"/>
                    <a:pt x="29" y="48"/>
                  </a:cubicBezTo>
                  <a:cubicBezTo>
                    <a:pt x="29" y="48"/>
                    <a:pt x="29" y="48"/>
                    <a:pt x="29" y="48"/>
                  </a:cubicBezTo>
                  <a:cubicBezTo>
                    <a:pt x="30" y="48"/>
                    <a:pt x="30" y="48"/>
                    <a:pt x="30" y="48"/>
                  </a:cubicBezTo>
                  <a:cubicBezTo>
                    <a:pt x="30" y="48"/>
                    <a:pt x="30" y="48"/>
                    <a:pt x="30" y="48"/>
                  </a:cubicBezTo>
                  <a:cubicBezTo>
                    <a:pt x="31" y="47"/>
                    <a:pt x="31" y="47"/>
                    <a:pt x="31" y="47"/>
                  </a:cubicBezTo>
                  <a:cubicBezTo>
                    <a:pt x="31" y="46"/>
                    <a:pt x="31" y="46"/>
                    <a:pt x="31" y="46"/>
                  </a:cubicBezTo>
                  <a:cubicBezTo>
                    <a:pt x="32" y="45"/>
                    <a:pt x="32" y="45"/>
                    <a:pt x="32" y="45"/>
                  </a:cubicBezTo>
                  <a:cubicBezTo>
                    <a:pt x="33" y="45"/>
                    <a:pt x="33" y="45"/>
                    <a:pt x="33" y="45"/>
                  </a:cubicBezTo>
                  <a:cubicBezTo>
                    <a:pt x="33" y="44"/>
                    <a:pt x="33" y="44"/>
                    <a:pt x="33" y="44"/>
                  </a:cubicBezTo>
                  <a:cubicBezTo>
                    <a:pt x="34" y="43"/>
                    <a:pt x="34" y="43"/>
                    <a:pt x="34" y="43"/>
                  </a:cubicBezTo>
                  <a:cubicBezTo>
                    <a:pt x="35" y="43"/>
                    <a:pt x="35" y="43"/>
                    <a:pt x="35" y="43"/>
                  </a:cubicBezTo>
                  <a:cubicBezTo>
                    <a:pt x="35" y="42"/>
                    <a:pt x="35" y="42"/>
                    <a:pt x="35" y="42"/>
                  </a:cubicBezTo>
                  <a:cubicBezTo>
                    <a:pt x="34" y="42"/>
                    <a:pt x="34" y="42"/>
                    <a:pt x="34" y="42"/>
                  </a:cubicBezTo>
                  <a:cubicBezTo>
                    <a:pt x="34" y="41"/>
                    <a:pt x="34" y="41"/>
                    <a:pt x="34" y="41"/>
                  </a:cubicBezTo>
                  <a:cubicBezTo>
                    <a:pt x="35" y="41"/>
                    <a:pt x="35" y="41"/>
                    <a:pt x="35" y="41"/>
                  </a:cubicBezTo>
                  <a:cubicBezTo>
                    <a:pt x="36" y="40"/>
                    <a:pt x="36" y="40"/>
                    <a:pt x="36" y="40"/>
                  </a:cubicBezTo>
                  <a:cubicBezTo>
                    <a:pt x="37" y="41"/>
                    <a:pt x="37" y="41"/>
                    <a:pt x="37" y="41"/>
                  </a:cubicBezTo>
                  <a:cubicBezTo>
                    <a:pt x="38" y="40"/>
                    <a:pt x="38" y="40"/>
                    <a:pt x="38" y="40"/>
                  </a:cubicBezTo>
                  <a:cubicBezTo>
                    <a:pt x="38" y="39"/>
                    <a:pt x="38" y="39"/>
                    <a:pt x="38" y="39"/>
                  </a:cubicBezTo>
                  <a:cubicBezTo>
                    <a:pt x="38" y="39"/>
                    <a:pt x="38" y="39"/>
                    <a:pt x="38" y="39"/>
                  </a:cubicBezTo>
                  <a:cubicBezTo>
                    <a:pt x="37" y="39"/>
                    <a:pt x="37" y="39"/>
                    <a:pt x="37" y="39"/>
                  </a:cubicBezTo>
                  <a:cubicBezTo>
                    <a:pt x="36" y="39"/>
                    <a:pt x="36" y="39"/>
                    <a:pt x="36" y="39"/>
                  </a:cubicBezTo>
                  <a:cubicBezTo>
                    <a:pt x="36" y="38"/>
                    <a:pt x="36" y="38"/>
                    <a:pt x="36" y="38"/>
                  </a:cubicBezTo>
                  <a:cubicBezTo>
                    <a:pt x="36" y="38"/>
                    <a:pt x="36" y="38"/>
                    <a:pt x="36" y="38"/>
                  </a:cubicBezTo>
                  <a:cubicBezTo>
                    <a:pt x="37" y="38"/>
                    <a:pt x="37" y="38"/>
                    <a:pt x="37" y="38"/>
                  </a:cubicBezTo>
                  <a:cubicBezTo>
                    <a:pt x="38" y="38"/>
                    <a:pt x="38" y="38"/>
                    <a:pt x="38" y="38"/>
                  </a:cubicBezTo>
                  <a:cubicBezTo>
                    <a:pt x="39" y="37"/>
                    <a:pt x="39" y="37"/>
                    <a:pt x="39" y="37"/>
                  </a:cubicBezTo>
                  <a:cubicBezTo>
                    <a:pt x="40" y="37"/>
                    <a:pt x="40" y="37"/>
                    <a:pt x="40" y="37"/>
                  </a:cubicBezTo>
                  <a:cubicBezTo>
                    <a:pt x="40" y="37"/>
                    <a:pt x="40" y="37"/>
                    <a:pt x="40" y="37"/>
                  </a:cubicBezTo>
                  <a:cubicBezTo>
                    <a:pt x="40" y="36"/>
                    <a:pt x="40" y="36"/>
                    <a:pt x="40" y="36"/>
                  </a:cubicBezTo>
                  <a:cubicBezTo>
                    <a:pt x="40" y="36"/>
                    <a:pt x="40" y="36"/>
                    <a:pt x="40" y="36"/>
                  </a:cubicBezTo>
                  <a:cubicBezTo>
                    <a:pt x="40" y="36"/>
                    <a:pt x="40" y="36"/>
                    <a:pt x="40" y="36"/>
                  </a:cubicBezTo>
                  <a:cubicBezTo>
                    <a:pt x="39" y="36"/>
                    <a:pt x="39" y="36"/>
                    <a:pt x="39" y="36"/>
                  </a:cubicBezTo>
                  <a:cubicBezTo>
                    <a:pt x="39" y="37"/>
                    <a:pt x="39" y="37"/>
                    <a:pt x="39" y="37"/>
                  </a:cubicBezTo>
                  <a:cubicBezTo>
                    <a:pt x="39" y="37"/>
                    <a:pt x="39" y="37"/>
                    <a:pt x="39" y="37"/>
                  </a:cubicBezTo>
                  <a:cubicBezTo>
                    <a:pt x="37" y="37"/>
                    <a:pt x="37" y="37"/>
                    <a:pt x="37" y="37"/>
                  </a:cubicBezTo>
                  <a:cubicBezTo>
                    <a:pt x="36" y="37"/>
                    <a:pt x="36" y="37"/>
                    <a:pt x="36" y="37"/>
                  </a:cubicBezTo>
                  <a:cubicBezTo>
                    <a:pt x="36" y="37"/>
                    <a:pt x="36" y="37"/>
                    <a:pt x="36" y="37"/>
                  </a:cubicBezTo>
                  <a:cubicBezTo>
                    <a:pt x="35" y="38"/>
                    <a:pt x="35" y="38"/>
                    <a:pt x="35" y="38"/>
                  </a:cubicBezTo>
                  <a:cubicBezTo>
                    <a:pt x="35" y="38"/>
                    <a:pt x="35" y="38"/>
                    <a:pt x="35" y="38"/>
                  </a:cubicBezTo>
                  <a:cubicBezTo>
                    <a:pt x="34" y="37"/>
                    <a:pt x="34" y="37"/>
                    <a:pt x="34" y="37"/>
                  </a:cubicBezTo>
                  <a:cubicBezTo>
                    <a:pt x="33" y="37"/>
                    <a:pt x="33" y="37"/>
                    <a:pt x="33" y="37"/>
                  </a:cubicBezTo>
                  <a:cubicBezTo>
                    <a:pt x="33" y="37"/>
                    <a:pt x="33" y="37"/>
                    <a:pt x="33" y="37"/>
                  </a:cubicBezTo>
                  <a:cubicBezTo>
                    <a:pt x="33" y="37"/>
                    <a:pt x="33" y="37"/>
                    <a:pt x="33" y="37"/>
                  </a:cubicBezTo>
                  <a:cubicBezTo>
                    <a:pt x="32" y="37"/>
                    <a:pt x="32" y="37"/>
                    <a:pt x="32" y="37"/>
                  </a:cubicBezTo>
                  <a:cubicBezTo>
                    <a:pt x="32" y="37"/>
                    <a:pt x="32" y="37"/>
                    <a:pt x="32" y="37"/>
                  </a:cubicBezTo>
                  <a:cubicBezTo>
                    <a:pt x="31" y="37"/>
                    <a:pt x="31" y="37"/>
                    <a:pt x="31" y="37"/>
                  </a:cubicBezTo>
                  <a:cubicBezTo>
                    <a:pt x="31" y="37"/>
                    <a:pt x="31" y="37"/>
                    <a:pt x="31" y="37"/>
                  </a:cubicBezTo>
                  <a:cubicBezTo>
                    <a:pt x="31" y="36"/>
                    <a:pt x="31" y="36"/>
                    <a:pt x="31" y="36"/>
                  </a:cubicBezTo>
                  <a:cubicBezTo>
                    <a:pt x="31" y="36"/>
                    <a:pt x="31" y="36"/>
                    <a:pt x="31" y="36"/>
                  </a:cubicBezTo>
                  <a:cubicBezTo>
                    <a:pt x="31" y="36"/>
                    <a:pt x="31" y="36"/>
                    <a:pt x="31" y="36"/>
                  </a:cubicBezTo>
                  <a:cubicBezTo>
                    <a:pt x="30" y="35"/>
                    <a:pt x="30" y="35"/>
                    <a:pt x="30" y="35"/>
                  </a:cubicBezTo>
                  <a:cubicBezTo>
                    <a:pt x="31" y="35"/>
                    <a:pt x="31" y="35"/>
                    <a:pt x="31" y="35"/>
                  </a:cubicBezTo>
                  <a:cubicBezTo>
                    <a:pt x="31" y="34"/>
                    <a:pt x="31" y="34"/>
                    <a:pt x="31" y="34"/>
                  </a:cubicBezTo>
                  <a:cubicBezTo>
                    <a:pt x="32" y="34"/>
                    <a:pt x="32" y="34"/>
                    <a:pt x="32" y="34"/>
                  </a:cubicBezTo>
                  <a:cubicBezTo>
                    <a:pt x="32" y="33"/>
                    <a:pt x="32" y="33"/>
                    <a:pt x="32" y="33"/>
                  </a:cubicBezTo>
                  <a:cubicBezTo>
                    <a:pt x="32" y="33"/>
                    <a:pt x="32" y="33"/>
                    <a:pt x="32" y="33"/>
                  </a:cubicBezTo>
                  <a:cubicBezTo>
                    <a:pt x="33" y="33"/>
                    <a:pt x="33" y="33"/>
                    <a:pt x="33" y="33"/>
                  </a:cubicBezTo>
                  <a:cubicBezTo>
                    <a:pt x="32" y="33"/>
                    <a:pt x="32" y="33"/>
                    <a:pt x="32" y="33"/>
                  </a:cubicBezTo>
                  <a:cubicBezTo>
                    <a:pt x="32" y="32"/>
                    <a:pt x="32" y="32"/>
                    <a:pt x="32" y="32"/>
                  </a:cubicBezTo>
                  <a:cubicBezTo>
                    <a:pt x="32" y="32"/>
                    <a:pt x="32" y="32"/>
                    <a:pt x="32" y="32"/>
                  </a:cubicBezTo>
                  <a:cubicBezTo>
                    <a:pt x="33" y="32"/>
                    <a:pt x="33" y="32"/>
                    <a:pt x="33" y="32"/>
                  </a:cubicBezTo>
                  <a:cubicBezTo>
                    <a:pt x="34" y="31"/>
                    <a:pt x="34" y="31"/>
                    <a:pt x="34" y="31"/>
                  </a:cubicBezTo>
                  <a:cubicBezTo>
                    <a:pt x="34" y="31"/>
                    <a:pt x="34" y="31"/>
                    <a:pt x="34" y="31"/>
                  </a:cubicBezTo>
                  <a:cubicBezTo>
                    <a:pt x="34" y="30"/>
                    <a:pt x="34" y="30"/>
                    <a:pt x="34" y="30"/>
                  </a:cubicBezTo>
                  <a:cubicBezTo>
                    <a:pt x="36" y="30"/>
                    <a:pt x="36" y="30"/>
                    <a:pt x="36" y="30"/>
                  </a:cubicBezTo>
                  <a:cubicBezTo>
                    <a:pt x="36" y="30"/>
                    <a:pt x="36" y="30"/>
                    <a:pt x="36" y="30"/>
                  </a:cubicBezTo>
                  <a:cubicBezTo>
                    <a:pt x="37" y="29"/>
                    <a:pt x="37" y="29"/>
                    <a:pt x="37" y="29"/>
                  </a:cubicBezTo>
                  <a:cubicBezTo>
                    <a:pt x="38" y="29"/>
                    <a:pt x="38" y="29"/>
                    <a:pt x="38" y="29"/>
                  </a:cubicBezTo>
                  <a:cubicBezTo>
                    <a:pt x="39" y="29"/>
                    <a:pt x="39" y="29"/>
                    <a:pt x="39" y="29"/>
                  </a:cubicBezTo>
                  <a:cubicBezTo>
                    <a:pt x="39" y="29"/>
                    <a:pt x="39" y="29"/>
                    <a:pt x="39" y="29"/>
                  </a:cubicBezTo>
                  <a:cubicBezTo>
                    <a:pt x="38" y="29"/>
                    <a:pt x="38" y="29"/>
                    <a:pt x="38" y="29"/>
                  </a:cubicBezTo>
                  <a:cubicBezTo>
                    <a:pt x="38" y="28"/>
                    <a:pt x="38" y="28"/>
                    <a:pt x="38" y="28"/>
                  </a:cubicBezTo>
                  <a:cubicBezTo>
                    <a:pt x="39" y="28"/>
                    <a:pt x="39" y="28"/>
                    <a:pt x="39" y="28"/>
                  </a:cubicBezTo>
                  <a:cubicBezTo>
                    <a:pt x="39" y="28"/>
                    <a:pt x="39" y="28"/>
                    <a:pt x="39" y="28"/>
                  </a:cubicBezTo>
                  <a:cubicBezTo>
                    <a:pt x="39" y="29"/>
                    <a:pt x="39" y="29"/>
                    <a:pt x="39" y="29"/>
                  </a:cubicBezTo>
                  <a:cubicBezTo>
                    <a:pt x="40" y="28"/>
                    <a:pt x="40" y="28"/>
                    <a:pt x="40" y="28"/>
                  </a:cubicBezTo>
                  <a:cubicBezTo>
                    <a:pt x="41" y="27"/>
                    <a:pt x="41" y="27"/>
                    <a:pt x="41" y="27"/>
                  </a:cubicBezTo>
                  <a:cubicBezTo>
                    <a:pt x="41" y="27"/>
                    <a:pt x="41" y="27"/>
                    <a:pt x="41" y="27"/>
                  </a:cubicBezTo>
                  <a:cubicBezTo>
                    <a:pt x="41" y="26"/>
                    <a:pt x="41" y="26"/>
                    <a:pt x="41" y="26"/>
                  </a:cubicBezTo>
                  <a:cubicBezTo>
                    <a:pt x="42" y="26"/>
                    <a:pt x="42" y="26"/>
                    <a:pt x="42" y="26"/>
                  </a:cubicBezTo>
                  <a:cubicBezTo>
                    <a:pt x="43" y="26"/>
                    <a:pt x="43" y="26"/>
                    <a:pt x="43" y="26"/>
                  </a:cubicBezTo>
                  <a:cubicBezTo>
                    <a:pt x="43" y="25"/>
                    <a:pt x="43" y="25"/>
                    <a:pt x="43" y="25"/>
                  </a:cubicBezTo>
                  <a:cubicBezTo>
                    <a:pt x="44" y="25"/>
                    <a:pt x="44" y="25"/>
                    <a:pt x="44" y="25"/>
                  </a:cubicBezTo>
                  <a:cubicBezTo>
                    <a:pt x="44" y="25"/>
                    <a:pt x="44" y="25"/>
                    <a:pt x="44" y="25"/>
                  </a:cubicBezTo>
                  <a:cubicBezTo>
                    <a:pt x="44" y="25"/>
                    <a:pt x="44" y="25"/>
                    <a:pt x="44" y="25"/>
                  </a:cubicBezTo>
                  <a:cubicBezTo>
                    <a:pt x="45" y="26"/>
                    <a:pt x="45" y="26"/>
                    <a:pt x="45" y="26"/>
                  </a:cubicBezTo>
                  <a:cubicBezTo>
                    <a:pt x="45" y="27"/>
                    <a:pt x="45" y="27"/>
                    <a:pt x="45" y="27"/>
                  </a:cubicBezTo>
                  <a:cubicBezTo>
                    <a:pt x="45" y="28"/>
                    <a:pt x="45" y="28"/>
                    <a:pt x="45" y="28"/>
                  </a:cubicBezTo>
                  <a:cubicBezTo>
                    <a:pt x="45" y="29"/>
                    <a:pt x="45" y="29"/>
                    <a:pt x="45" y="29"/>
                  </a:cubicBezTo>
                  <a:cubicBezTo>
                    <a:pt x="45" y="30"/>
                    <a:pt x="45" y="30"/>
                    <a:pt x="45" y="30"/>
                  </a:cubicBezTo>
                  <a:cubicBezTo>
                    <a:pt x="45" y="30"/>
                    <a:pt x="45" y="30"/>
                    <a:pt x="45" y="30"/>
                  </a:cubicBezTo>
                  <a:cubicBezTo>
                    <a:pt x="45" y="30"/>
                    <a:pt x="45" y="30"/>
                    <a:pt x="45" y="30"/>
                  </a:cubicBezTo>
                  <a:cubicBezTo>
                    <a:pt x="46" y="29"/>
                    <a:pt x="46" y="29"/>
                    <a:pt x="46" y="29"/>
                  </a:cubicBezTo>
                  <a:cubicBezTo>
                    <a:pt x="45" y="27"/>
                    <a:pt x="45" y="27"/>
                    <a:pt x="45" y="27"/>
                  </a:cubicBezTo>
                  <a:cubicBezTo>
                    <a:pt x="45" y="27"/>
                    <a:pt x="45" y="27"/>
                    <a:pt x="45" y="27"/>
                  </a:cubicBezTo>
                  <a:cubicBezTo>
                    <a:pt x="45" y="26"/>
                    <a:pt x="45" y="26"/>
                    <a:pt x="45" y="26"/>
                  </a:cubicBezTo>
                  <a:cubicBezTo>
                    <a:pt x="45" y="25"/>
                    <a:pt x="45" y="25"/>
                    <a:pt x="45" y="25"/>
                  </a:cubicBezTo>
                  <a:cubicBezTo>
                    <a:pt x="46" y="25"/>
                    <a:pt x="46" y="25"/>
                    <a:pt x="46" y="25"/>
                  </a:cubicBezTo>
                  <a:cubicBezTo>
                    <a:pt x="46" y="25"/>
                    <a:pt x="46" y="25"/>
                    <a:pt x="46" y="25"/>
                  </a:cubicBezTo>
                  <a:cubicBezTo>
                    <a:pt x="46" y="24"/>
                    <a:pt x="46" y="24"/>
                    <a:pt x="46" y="24"/>
                  </a:cubicBezTo>
                  <a:cubicBezTo>
                    <a:pt x="47" y="24"/>
                    <a:pt x="47" y="24"/>
                    <a:pt x="47" y="24"/>
                  </a:cubicBezTo>
                  <a:cubicBezTo>
                    <a:pt x="47" y="24"/>
                    <a:pt x="47" y="24"/>
                    <a:pt x="47" y="24"/>
                  </a:cubicBezTo>
                  <a:cubicBezTo>
                    <a:pt x="47" y="25"/>
                    <a:pt x="47" y="25"/>
                    <a:pt x="47" y="25"/>
                  </a:cubicBezTo>
                  <a:cubicBezTo>
                    <a:pt x="48" y="25"/>
                    <a:pt x="48" y="25"/>
                    <a:pt x="48" y="25"/>
                  </a:cubicBezTo>
                  <a:cubicBezTo>
                    <a:pt x="48" y="25"/>
                    <a:pt x="48" y="25"/>
                    <a:pt x="48" y="25"/>
                  </a:cubicBezTo>
                  <a:cubicBezTo>
                    <a:pt x="48" y="25"/>
                    <a:pt x="48" y="25"/>
                    <a:pt x="48" y="25"/>
                  </a:cubicBezTo>
                  <a:cubicBezTo>
                    <a:pt x="48" y="26"/>
                    <a:pt x="48" y="26"/>
                    <a:pt x="48" y="26"/>
                  </a:cubicBezTo>
                  <a:cubicBezTo>
                    <a:pt x="48" y="26"/>
                    <a:pt x="48" y="26"/>
                    <a:pt x="48" y="26"/>
                  </a:cubicBezTo>
                  <a:cubicBezTo>
                    <a:pt x="49" y="27"/>
                    <a:pt x="49" y="27"/>
                    <a:pt x="49" y="27"/>
                  </a:cubicBezTo>
                  <a:cubicBezTo>
                    <a:pt x="50" y="26"/>
                    <a:pt x="50" y="26"/>
                    <a:pt x="50" y="26"/>
                  </a:cubicBezTo>
                  <a:cubicBezTo>
                    <a:pt x="51" y="26"/>
                    <a:pt x="51" y="26"/>
                    <a:pt x="51" y="26"/>
                  </a:cubicBezTo>
                  <a:cubicBezTo>
                    <a:pt x="51" y="26"/>
                    <a:pt x="51" y="26"/>
                    <a:pt x="51" y="26"/>
                  </a:cubicBezTo>
                  <a:cubicBezTo>
                    <a:pt x="51" y="26"/>
                    <a:pt x="51" y="26"/>
                    <a:pt x="51" y="26"/>
                  </a:cubicBezTo>
                  <a:cubicBezTo>
                    <a:pt x="51" y="25"/>
                    <a:pt x="51" y="25"/>
                    <a:pt x="51" y="25"/>
                  </a:cubicBezTo>
                  <a:cubicBezTo>
                    <a:pt x="51" y="25"/>
                    <a:pt x="51" y="25"/>
                    <a:pt x="51" y="25"/>
                  </a:cubicBezTo>
                  <a:cubicBezTo>
                    <a:pt x="52" y="25"/>
                    <a:pt x="52" y="25"/>
                    <a:pt x="52" y="25"/>
                  </a:cubicBezTo>
                  <a:cubicBezTo>
                    <a:pt x="52" y="24"/>
                    <a:pt x="52" y="24"/>
                    <a:pt x="52" y="24"/>
                  </a:cubicBezTo>
                  <a:cubicBezTo>
                    <a:pt x="52" y="24"/>
                    <a:pt x="52" y="24"/>
                    <a:pt x="52" y="24"/>
                  </a:cubicBezTo>
                  <a:cubicBezTo>
                    <a:pt x="53" y="24"/>
                    <a:pt x="53" y="24"/>
                    <a:pt x="53" y="24"/>
                  </a:cubicBezTo>
                  <a:cubicBezTo>
                    <a:pt x="54" y="23"/>
                    <a:pt x="54" y="23"/>
                    <a:pt x="54" y="23"/>
                  </a:cubicBezTo>
                  <a:cubicBezTo>
                    <a:pt x="55" y="22"/>
                    <a:pt x="55" y="22"/>
                    <a:pt x="55" y="22"/>
                  </a:cubicBezTo>
                  <a:cubicBezTo>
                    <a:pt x="55" y="21"/>
                    <a:pt x="55" y="21"/>
                    <a:pt x="55" y="21"/>
                  </a:cubicBezTo>
                  <a:cubicBezTo>
                    <a:pt x="54" y="21"/>
                    <a:pt x="54" y="21"/>
                    <a:pt x="54" y="21"/>
                  </a:cubicBezTo>
                  <a:cubicBezTo>
                    <a:pt x="54" y="21"/>
                    <a:pt x="54" y="21"/>
                    <a:pt x="54" y="21"/>
                  </a:cubicBezTo>
                  <a:cubicBezTo>
                    <a:pt x="54" y="21"/>
                    <a:pt x="54" y="21"/>
                    <a:pt x="54" y="21"/>
                  </a:cubicBezTo>
                  <a:cubicBezTo>
                    <a:pt x="54" y="20"/>
                    <a:pt x="54" y="20"/>
                    <a:pt x="54" y="20"/>
                  </a:cubicBezTo>
                  <a:cubicBezTo>
                    <a:pt x="55" y="20"/>
                    <a:pt x="55" y="20"/>
                    <a:pt x="55" y="20"/>
                  </a:cubicBezTo>
                  <a:cubicBezTo>
                    <a:pt x="55" y="19"/>
                    <a:pt x="55" y="19"/>
                    <a:pt x="55" y="19"/>
                  </a:cubicBezTo>
                  <a:cubicBezTo>
                    <a:pt x="55" y="18"/>
                    <a:pt x="55" y="18"/>
                    <a:pt x="55" y="18"/>
                  </a:cubicBezTo>
                  <a:cubicBezTo>
                    <a:pt x="55" y="17"/>
                    <a:pt x="55" y="17"/>
                    <a:pt x="55" y="17"/>
                  </a:cubicBezTo>
                  <a:cubicBezTo>
                    <a:pt x="55" y="17"/>
                    <a:pt x="55" y="17"/>
                    <a:pt x="55" y="17"/>
                  </a:cubicBezTo>
                  <a:cubicBezTo>
                    <a:pt x="57" y="17"/>
                    <a:pt x="57" y="17"/>
                    <a:pt x="57" y="17"/>
                  </a:cubicBezTo>
                  <a:cubicBezTo>
                    <a:pt x="58" y="16"/>
                    <a:pt x="58" y="16"/>
                    <a:pt x="58" y="16"/>
                  </a:cubicBezTo>
                  <a:cubicBezTo>
                    <a:pt x="59" y="16"/>
                    <a:pt x="59" y="16"/>
                    <a:pt x="59" y="16"/>
                  </a:cubicBezTo>
                  <a:cubicBezTo>
                    <a:pt x="59" y="16"/>
                    <a:pt x="59" y="16"/>
                    <a:pt x="59" y="16"/>
                  </a:cubicBezTo>
                  <a:cubicBezTo>
                    <a:pt x="59" y="16"/>
                    <a:pt x="59" y="16"/>
                    <a:pt x="59" y="16"/>
                  </a:cubicBezTo>
                  <a:cubicBezTo>
                    <a:pt x="59" y="17"/>
                    <a:pt x="59" y="17"/>
                    <a:pt x="59" y="17"/>
                  </a:cubicBezTo>
                  <a:cubicBezTo>
                    <a:pt x="60" y="18"/>
                    <a:pt x="60" y="18"/>
                    <a:pt x="60" y="18"/>
                  </a:cubicBezTo>
                  <a:cubicBezTo>
                    <a:pt x="60" y="19"/>
                    <a:pt x="60" y="19"/>
                    <a:pt x="60" y="19"/>
                  </a:cubicBezTo>
                  <a:cubicBezTo>
                    <a:pt x="60" y="20"/>
                    <a:pt x="60" y="20"/>
                    <a:pt x="60" y="20"/>
                  </a:cubicBezTo>
                  <a:cubicBezTo>
                    <a:pt x="60" y="22"/>
                    <a:pt x="60" y="22"/>
                    <a:pt x="60" y="22"/>
                  </a:cubicBezTo>
                  <a:cubicBezTo>
                    <a:pt x="60" y="22"/>
                    <a:pt x="60" y="22"/>
                    <a:pt x="60" y="22"/>
                  </a:cubicBezTo>
                  <a:cubicBezTo>
                    <a:pt x="61" y="23"/>
                    <a:pt x="61" y="23"/>
                    <a:pt x="61" y="23"/>
                  </a:cubicBezTo>
                  <a:cubicBezTo>
                    <a:pt x="62" y="24"/>
                    <a:pt x="62" y="24"/>
                    <a:pt x="62" y="24"/>
                  </a:cubicBezTo>
                  <a:cubicBezTo>
                    <a:pt x="62" y="24"/>
                    <a:pt x="62" y="24"/>
                    <a:pt x="62" y="24"/>
                  </a:cubicBezTo>
                  <a:cubicBezTo>
                    <a:pt x="62" y="24"/>
                    <a:pt x="62" y="24"/>
                    <a:pt x="62" y="24"/>
                  </a:cubicBezTo>
                  <a:cubicBezTo>
                    <a:pt x="62" y="22"/>
                    <a:pt x="62" y="22"/>
                    <a:pt x="62" y="22"/>
                  </a:cubicBezTo>
                  <a:cubicBezTo>
                    <a:pt x="62" y="22"/>
                    <a:pt x="62" y="22"/>
                    <a:pt x="62" y="22"/>
                  </a:cubicBezTo>
                  <a:cubicBezTo>
                    <a:pt x="61" y="20"/>
                    <a:pt x="61" y="20"/>
                    <a:pt x="61" y="20"/>
                  </a:cubicBezTo>
                  <a:cubicBezTo>
                    <a:pt x="61" y="19"/>
                    <a:pt x="61" y="19"/>
                    <a:pt x="61" y="19"/>
                  </a:cubicBezTo>
                  <a:cubicBezTo>
                    <a:pt x="61" y="18"/>
                    <a:pt x="61" y="18"/>
                    <a:pt x="61" y="18"/>
                  </a:cubicBezTo>
                  <a:cubicBezTo>
                    <a:pt x="62" y="18"/>
                    <a:pt x="62" y="18"/>
                    <a:pt x="62" y="18"/>
                  </a:cubicBezTo>
                  <a:cubicBezTo>
                    <a:pt x="61" y="17"/>
                    <a:pt x="61" y="17"/>
                    <a:pt x="61" y="17"/>
                  </a:cubicBezTo>
                  <a:cubicBezTo>
                    <a:pt x="61" y="16"/>
                    <a:pt x="61" y="16"/>
                    <a:pt x="61" y="16"/>
                  </a:cubicBezTo>
                  <a:cubicBezTo>
                    <a:pt x="61" y="16"/>
                    <a:pt x="61" y="16"/>
                    <a:pt x="61" y="16"/>
                  </a:cubicBezTo>
                  <a:cubicBezTo>
                    <a:pt x="61" y="15"/>
                    <a:pt x="61" y="15"/>
                    <a:pt x="61" y="15"/>
                  </a:cubicBezTo>
                  <a:cubicBezTo>
                    <a:pt x="61" y="15"/>
                    <a:pt x="61" y="15"/>
                    <a:pt x="61" y="15"/>
                  </a:cubicBezTo>
                  <a:cubicBezTo>
                    <a:pt x="62" y="14"/>
                    <a:pt x="62" y="14"/>
                    <a:pt x="62" y="14"/>
                  </a:cubicBezTo>
                  <a:cubicBezTo>
                    <a:pt x="62" y="14"/>
                    <a:pt x="62" y="14"/>
                    <a:pt x="62" y="14"/>
                  </a:cubicBezTo>
                  <a:cubicBezTo>
                    <a:pt x="63" y="14"/>
                    <a:pt x="63" y="14"/>
                    <a:pt x="63" y="14"/>
                  </a:cubicBezTo>
                  <a:cubicBezTo>
                    <a:pt x="64" y="14"/>
                    <a:pt x="64" y="14"/>
                    <a:pt x="64" y="14"/>
                  </a:cubicBezTo>
                  <a:cubicBezTo>
                    <a:pt x="64" y="14"/>
                    <a:pt x="64" y="14"/>
                    <a:pt x="64" y="14"/>
                  </a:cubicBezTo>
                  <a:cubicBezTo>
                    <a:pt x="65" y="15"/>
                    <a:pt x="65" y="15"/>
                    <a:pt x="65" y="15"/>
                  </a:cubicBezTo>
                  <a:cubicBezTo>
                    <a:pt x="67" y="14"/>
                    <a:pt x="67" y="14"/>
                    <a:pt x="67" y="14"/>
                  </a:cubicBezTo>
                  <a:cubicBezTo>
                    <a:pt x="69" y="14"/>
                    <a:pt x="69" y="14"/>
                    <a:pt x="69" y="14"/>
                  </a:cubicBezTo>
                  <a:cubicBezTo>
                    <a:pt x="71" y="14"/>
                    <a:pt x="71" y="14"/>
                    <a:pt x="71" y="14"/>
                  </a:cubicBezTo>
                  <a:cubicBezTo>
                    <a:pt x="71" y="14"/>
                    <a:pt x="71" y="14"/>
                    <a:pt x="71" y="14"/>
                  </a:cubicBezTo>
                  <a:cubicBezTo>
                    <a:pt x="71" y="15"/>
                    <a:pt x="71" y="15"/>
                    <a:pt x="71" y="15"/>
                  </a:cubicBezTo>
                  <a:cubicBezTo>
                    <a:pt x="71" y="16"/>
                    <a:pt x="71" y="16"/>
                    <a:pt x="71" y="16"/>
                  </a:cubicBezTo>
                  <a:cubicBezTo>
                    <a:pt x="71" y="16"/>
                    <a:pt x="71" y="16"/>
                    <a:pt x="71" y="16"/>
                  </a:cubicBezTo>
                  <a:cubicBezTo>
                    <a:pt x="72" y="16"/>
                    <a:pt x="72" y="16"/>
                    <a:pt x="72" y="16"/>
                  </a:cubicBezTo>
                  <a:cubicBezTo>
                    <a:pt x="72" y="15"/>
                    <a:pt x="72" y="15"/>
                    <a:pt x="72" y="15"/>
                  </a:cubicBezTo>
                  <a:cubicBezTo>
                    <a:pt x="72" y="15"/>
                    <a:pt x="72" y="15"/>
                    <a:pt x="72" y="15"/>
                  </a:cubicBezTo>
                  <a:cubicBezTo>
                    <a:pt x="72" y="14"/>
                    <a:pt x="72" y="14"/>
                    <a:pt x="72" y="14"/>
                  </a:cubicBezTo>
                  <a:cubicBezTo>
                    <a:pt x="73" y="13"/>
                    <a:pt x="73" y="13"/>
                    <a:pt x="73" y="13"/>
                  </a:cubicBezTo>
                  <a:cubicBezTo>
                    <a:pt x="74" y="13"/>
                    <a:pt x="74" y="13"/>
                    <a:pt x="74" y="13"/>
                  </a:cubicBezTo>
                  <a:cubicBezTo>
                    <a:pt x="74" y="14"/>
                    <a:pt x="74" y="14"/>
                    <a:pt x="74" y="14"/>
                  </a:cubicBezTo>
                  <a:cubicBezTo>
                    <a:pt x="75" y="15"/>
                    <a:pt x="75" y="15"/>
                    <a:pt x="75" y="15"/>
                  </a:cubicBezTo>
                  <a:cubicBezTo>
                    <a:pt x="75" y="15"/>
                    <a:pt x="75" y="15"/>
                    <a:pt x="75" y="15"/>
                  </a:cubicBezTo>
                  <a:cubicBezTo>
                    <a:pt x="75" y="15"/>
                    <a:pt x="75" y="15"/>
                    <a:pt x="75" y="15"/>
                  </a:cubicBezTo>
                  <a:cubicBezTo>
                    <a:pt x="75" y="14"/>
                    <a:pt x="75" y="14"/>
                    <a:pt x="75" y="14"/>
                  </a:cubicBezTo>
                  <a:cubicBezTo>
                    <a:pt x="75" y="13"/>
                    <a:pt x="75" y="13"/>
                    <a:pt x="75" y="13"/>
                  </a:cubicBezTo>
                  <a:cubicBezTo>
                    <a:pt x="74" y="12"/>
                    <a:pt x="74" y="12"/>
                    <a:pt x="74" y="12"/>
                  </a:cubicBezTo>
                  <a:cubicBezTo>
                    <a:pt x="75" y="12"/>
                    <a:pt x="75" y="12"/>
                    <a:pt x="75" y="12"/>
                  </a:cubicBezTo>
                  <a:cubicBezTo>
                    <a:pt x="75" y="12"/>
                    <a:pt x="75" y="12"/>
                    <a:pt x="75" y="12"/>
                  </a:cubicBezTo>
                  <a:cubicBezTo>
                    <a:pt x="76" y="13"/>
                    <a:pt x="76" y="13"/>
                    <a:pt x="76" y="13"/>
                  </a:cubicBezTo>
                  <a:cubicBezTo>
                    <a:pt x="77" y="12"/>
                    <a:pt x="77" y="12"/>
                    <a:pt x="77" y="12"/>
                  </a:cubicBezTo>
                  <a:cubicBezTo>
                    <a:pt x="78" y="12"/>
                    <a:pt x="78" y="12"/>
                    <a:pt x="78" y="12"/>
                  </a:cubicBezTo>
                  <a:cubicBezTo>
                    <a:pt x="79" y="12"/>
                    <a:pt x="79" y="12"/>
                    <a:pt x="79" y="12"/>
                  </a:cubicBezTo>
                  <a:cubicBezTo>
                    <a:pt x="79" y="13"/>
                    <a:pt x="79" y="13"/>
                    <a:pt x="79" y="13"/>
                  </a:cubicBezTo>
                  <a:cubicBezTo>
                    <a:pt x="79" y="14"/>
                    <a:pt x="79" y="14"/>
                    <a:pt x="79" y="14"/>
                  </a:cubicBezTo>
                  <a:cubicBezTo>
                    <a:pt x="79" y="16"/>
                    <a:pt x="79" y="16"/>
                    <a:pt x="79" y="16"/>
                  </a:cubicBezTo>
                  <a:cubicBezTo>
                    <a:pt x="79" y="16"/>
                    <a:pt x="79" y="16"/>
                    <a:pt x="79" y="16"/>
                  </a:cubicBezTo>
                  <a:cubicBezTo>
                    <a:pt x="78" y="18"/>
                    <a:pt x="78" y="18"/>
                    <a:pt x="78" y="18"/>
                  </a:cubicBezTo>
                  <a:cubicBezTo>
                    <a:pt x="78" y="18"/>
                    <a:pt x="78" y="18"/>
                    <a:pt x="78" y="18"/>
                  </a:cubicBezTo>
                  <a:cubicBezTo>
                    <a:pt x="78" y="19"/>
                    <a:pt x="78" y="19"/>
                    <a:pt x="78" y="19"/>
                  </a:cubicBezTo>
                  <a:cubicBezTo>
                    <a:pt x="77" y="19"/>
                    <a:pt x="77" y="19"/>
                    <a:pt x="77" y="19"/>
                  </a:cubicBezTo>
                  <a:cubicBezTo>
                    <a:pt x="77" y="20"/>
                    <a:pt x="77" y="20"/>
                    <a:pt x="77" y="20"/>
                  </a:cubicBezTo>
                  <a:cubicBezTo>
                    <a:pt x="77" y="20"/>
                    <a:pt x="77" y="20"/>
                    <a:pt x="77" y="20"/>
                  </a:cubicBezTo>
                  <a:cubicBezTo>
                    <a:pt x="77" y="20"/>
                    <a:pt x="77" y="20"/>
                    <a:pt x="77" y="20"/>
                  </a:cubicBezTo>
                  <a:cubicBezTo>
                    <a:pt x="77" y="21"/>
                    <a:pt x="77" y="21"/>
                    <a:pt x="77" y="21"/>
                  </a:cubicBezTo>
                  <a:cubicBezTo>
                    <a:pt x="77" y="21"/>
                    <a:pt x="77" y="21"/>
                    <a:pt x="77" y="21"/>
                  </a:cubicBezTo>
                  <a:cubicBezTo>
                    <a:pt x="76" y="22"/>
                    <a:pt x="76" y="22"/>
                    <a:pt x="76" y="22"/>
                  </a:cubicBezTo>
                  <a:cubicBezTo>
                    <a:pt x="76" y="23"/>
                    <a:pt x="76" y="23"/>
                    <a:pt x="76" y="23"/>
                  </a:cubicBezTo>
                  <a:cubicBezTo>
                    <a:pt x="75" y="23"/>
                    <a:pt x="75" y="23"/>
                    <a:pt x="75" y="23"/>
                  </a:cubicBezTo>
                  <a:cubicBezTo>
                    <a:pt x="75" y="24"/>
                    <a:pt x="75" y="24"/>
                    <a:pt x="75" y="24"/>
                  </a:cubicBezTo>
                  <a:cubicBezTo>
                    <a:pt x="75" y="25"/>
                    <a:pt x="75" y="25"/>
                    <a:pt x="75" y="25"/>
                  </a:cubicBezTo>
                  <a:cubicBezTo>
                    <a:pt x="74" y="25"/>
                    <a:pt x="74" y="25"/>
                    <a:pt x="74" y="25"/>
                  </a:cubicBezTo>
                  <a:cubicBezTo>
                    <a:pt x="74" y="26"/>
                    <a:pt x="74" y="26"/>
                    <a:pt x="74" y="26"/>
                  </a:cubicBezTo>
                  <a:cubicBezTo>
                    <a:pt x="74" y="26"/>
                    <a:pt x="74" y="26"/>
                    <a:pt x="74" y="26"/>
                  </a:cubicBezTo>
                  <a:cubicBezTo>
                    <a:pt x="74" y="26"/>
                    <a:pt x="74" y="26"/>
                    <a:pt x="74" y="26"/>
                  </a:cubicBezTo>
                  <a:cubicBezTo>
                    <a:pt x="75" y="25"/>
                    <a:pt x="75" y="25"/>
                    <a:pt x="75" y="25"/>
                  </a:cubicBezTo>
                  <a:cubicBezTo>
                    <a:pt x="76" y="25"/>
                    <a:pt x="76" y="25"/>
                    <a:pt x="76" y="25"/>
                  </a:cubicBezTo>
                  <a:cubicBezTo>
                    <a:pt x="76" y="25"/>
                    <a:pt x="76" y="25"/>
                    <a:pt x="76" y="25"/>
                  </a:cubicBezTo>
                  <a:cubicBezTo>
                    <a:pt x="76" y="24"/>
                    <a:pt x="76" y="24"/>
                    <a:pt x="76" y="24"/>
                  </a:cubicBezTo>
                  <a:cubicBezTo>
                    <a:pt x="77" y="23"/>
                    <a:pt x="77" y="23"/>
                    <a:pt x="77" y="23"/>
                  </a:cubicBezTo>
                  <a:cubicBezTo>
                    <a:pt x="77" y="22"/>
                    <a:pt x="77" y="22"/>
                    <a:pt x="77" y="22"/>
                  </a:cubicBezTo>
                  <a:cubicBezTo>
                    <a:pt x="78" y="22"/>
                    <a:pt x="78" y="22"/>
                    <a:pt x="78" y="22"/>
                  </a:cubicBezTo>
                  <a:cubicBezTo>
                    <a:pt x="78" y="22"/>
                    <a:pt x="78" y="22"/>
                    <a:pt x="78" y="22"/>
                  </a:cubicBezTo>
                  <a:cubicBezTo>
                    <a:pt x="79" y="21"/>
                    <a:pt x="79" y="21"/>
                    <a:pt x="79" y="21"/>
                  </a:cubicBezTo>
                  <a:cubicBezTo>
                    <a:pt x="79" y="21"/>
                    <a:pt x="79" y="21"/>
                    <a:pt x="79" y="21"/>
                  </a:cubicBezTo>
                  <a:cubicBezTo>
                    <a:pt x="79" y="20"/>
                    <a:pt x="79" y="20"/>
                    <a:pt x="79" y="20"/>
                  </a:cubicBezTo>
                  <a:cubicBezTo>
                    <a:pt x="79" y="20"/>
                    <a:pt x="79" y="20"/>
                    <a:pt x="79" y="20"/>
                  </a:cubicBezTo>
                  <a:cubicBezTo>
                    <a:pt x="80" y="19"/>
                    <a:pt x="80" y="19"/>
                    <a:pt x="80" y="19"/>
                  </a:cubicBezTo>
                  <a:cubicBezTo>
                    <a:pt x="80" y="20"/>
                    <a:pt x="80" y="20"/>
                    <a:pt x="80" y="20"/>
                  </a:cubicBezTo>
                  <a:cubicBezTo>
                    <a:pt x="80" y="20"/>
                    <a:pt x="80" y="20"/>
                    <a:pt x="80" y="20"/>
                  </a:cubicBezTo>
                  <a:cubicBezTo>
                    <a:pt x="81" y="21"/>
                    <a:pt x="81" y="21"/>
                    <a:pt x="81" y="21"/>
                  </a:cubicBezTo>
                  <a:cubicBezTo>
                    <a:pt x="81" y="21"/>
                    <a:pt x="81" y="21"/>
                    <a:pt x="81" y="21"/>
                  </a:cubicBezTo>
                  <a:cubicBezTo>
                    <a:pt x="81" y="22"/>
                    <a:pt x="81" y="22"/>
                    <a:pt x="81" y="22"/>
                  </a:cubicBezTo>
                  <a:cubicBezTo>
                    <a:pt x="82" y="23"/>
                    <a:pt x="82" y="23"/>
                    <a:pt x="82" y="23"/>
                  </a:cubicBezTo>
                  <a:cubicBezTo>
                    <a:pt x="82" y="24"/>
                    <a:pt x="82" y="24"/>
                    <a:pt x="82" y="24"/>
                  </a:cubicBezTo>
                  <a:cubicBezTo>
                    <a:pt x="82" y="24"/>
                    <a:pt x="82" y="24"/>
                    <a:pt x="82" y="24"/>
                  </a:cubicBezTo>
                  <a:cubicBezTo>
                    <a:pt x="83" y="25"/>
                    <a:pt x="83" y="25"/>
                    <a:pt x="83" y="25"/>
                  </a:cubicBezTo>
                  <a:cubicBezTo>
                    <a:pt x="83" y="25"/>
                    <a:pt x="83" y="25"/>
                    <a:pt x="83" y="25"/>
                  </a:cubicBezTo>
                  <a:cubicBezTo>
                    <a:pt x="84" y="25"/>
                    <a:pt x="84" y="25"/>
                    <a:pt x="84" y="25"/>
                  </a:cubicBezTo>
                  <a:cubicBezTo>
                    <a:pt x="84" y="24"/>
                    <a:pt x="84" y="24"/>
                    <a:pt x="84" y="24"/>
                  </a:cubicBezTo>
                  <a:cubicBezTo>
                    <a:pt x="84" y="24"/>
                    <a:pt x="84" y="24"/>
                    <a:pt x="84" y="24"/>
                  </a:cubicBezTo>
                  <a:cubicBezTo>
                    <a:pt x="84" y="24"/>
                    <a:pt x="84" y="24"/>
                    <a:pt x="84" y="24"/>
                  </a:cubicBezTo>
                  <a:cubicBezTo>
                    <a:pt x="83" y="23"/>
                    <a:pt x="83" y="23"/>
                    <a:pt x="83" y="23"/>
                  </a:cubicBezTo>
                  <a:cubicBezTo>
                    <a:pt x="83" y="23"/>
                    <a:pt x="83" y="23"/>
                    <a:pt x="83" y="23"/>
                  </a:cubicBezTo>
                  <a:cubicBezTo>
                    <a:pt x="83" y="23"/>
                    <a:pt x="83" y="23"/>
                    <a:pt x="83" y="23"/>
                  </a:cubicBezTo>
                  <a:cubicBezTo>
                    <a:pt x="84" y="23"/>
                    <a:pt x="84" y="23"/>
                    <a:pt x="84" y="23"/>
                  </a:cubicBezTo>
                  <a:cubicBezTo>
                    <a:pt x="84" y="23"/>
                    <a:pt x="84" y="23"/>
                    <a:pt x="84" y="23"/>
                  </a:cubicBezTo>
                  <a:cubicBezTo>
                    <a:pt x="85" y="23"/>
                    <a:pt x="85" y="23"/>
                    <a:pt x="85" y="23"/>
                  </a:cubicBezTo>
                  <a:cubicBezTo>
                    <a:pt x="86" y="23"/>
                    <a:pt x="86" y="23"/>
                    <a:pt x="86" y="23"/>
                  </a:cubicBezTo>
                  <a:cubicBezTo>
                    <a:pt x="86" y="24"/>
                    <a:pt x="86" y="24"/>
                    <a:pt x="86" y="24"/>
                  </a:cubicBezTo>
                  <a:cubicBezTo>
                    <a:pt x="87" y="24"/>
                    <a:pt x="87" y="24"/>
                    <a:pt x="87" y="24"/>
                  </a:cubicBezTo>
                  <a:cubicBezTo>
                    <a:pt x="87" y="23"/>
                    <a:pt x="87" y="23"/>
                    <a:pt x="87" y="23"/>
                  </a:cubicBezTo>
                  <a:cubicBezTo>
                    <a:pt x="87" y="24"/>
                    <a:pt x="87" y="24"/>
                    <a:pt x="87" y="24"/>
                  </a:cubicBezTo>
                  <a:cubicBezTo>
                    <a:pt x="87" y="24"/>
                    <a:pt x="87" y="24"/>
                    <a:pt x="87" y="24"/>
                  </a:cubicBezTo>
                  <a:cubicBezTo>
                    <a:pt x="88" y="24"/>
                    <a:pt x="88" y="24"/>
                    <a:pt x="88" y="24"/>
                  </a:cubicBezTo>
                  <a:cubicBezTo>
                    <a:pt x="88" y="22"/>
                    <a:pt x="88" y="22"/>
                    <a:pt x="88" y="22"/>
                  </a:cubicBezTo>
                  <a:cubicBezTo>
                    <a:pt x="88" y="22"/>
                    <a:pt x="88" y="22"/>
                    <a:pt x="88" y="22"/>
                  </a:cubicBezTo>
                  <a:cubicBezTo>
                    <a:pt x="88" y="20"/>
                    <a:pt x="88" y="20"/>
                    <a:pt x="88" y="20"/>
                  </a:cubicBezTo>
                  <a:cubicBezTo>
                    <a:pt x="88" y="19"/>
                    <a:pt x="88" y="19"/>
                    <a:pt x="88" y="19"/>
                  </a:cubicBezTo>
                  <a:cubicBezTo>
                    <a:pt x="88" y="19"/>
                    <a:pt x="88" y="19"/>
                    <a:pt x="88" y="19"/>
                  </a:cubicBezTo>
                  <a:cubicBezTo>
                    <a:pt x="87" y="18"/>
                    <a:pt x="87" y="18"/>
                    <a:pt x="87" y="18"/>
                  </a:cubicBezTo>
                  <a:cubicBezTo>
                    <a:pt x="88" y="17"/>
                    <a:pt x="88" y="17"/>
                    <a:pt x="88" y="17"/>
                  </a:cubicBezTo>
                  <a:cubicBezTo>
                    <a:pt x="88" y="16"/>
                    <a:pt x="88" y="16"/>
                    <a:pt x="88" y="16"/>
                  </a:cubicBezTo>
                  <a:cubicBezTo>
                    <a:pt x="88" y="15"/>
                    <a:pt x="88" y="15"/>
                    <a:pt x="88" y="15"/>
                  </a:cubicBezTo>
                  <a:cubicBezTo>
                    <a:pt x="88" y="15"/>
                    <a:pt x="88" y="15"/>
                    <a:pt x="88" y="15"/>
                  </a:cubicBezTo>
                  <a:cubicBezTo>
                    <a:pt x="88" y="14"/>
                    <a:pt x="88" y="14"/>
                    <a:pt x="88" y="14"/>
                  </a:cubicBezTo>
                  <a:cubicBezTo>
                    <a:pt x="88" y="13"/>
                    <a:pt x="88" y="13"/>
                    <a:pt x="88" y="13"/>
                  </a:cubicBezTo>
                  <a:cubicBezTo>
                    <a:pt x="89" y="13"/>
                    <a:pt x="89" y="13"/>
                    <a:pt x="89" y="13"/>
                  </a:cubicBezTo>
                  <a:cubicBezTo>
                    <a:pt x="89" y="13"/>
                    <a:pt x="89" y="13"/>
                    <a:pt x="89" y="13"/>
                  </a:cubicBezTo>
                  <a:cubicBezTo>
                    <a:pt x="90" y="13"/>
                    <a:pt x="90" y="13"/>
                    <a:pt x="90" y="13"/>
                  </a:cubicBezTo>
                  <a:cubicBezTo>
                    <a:pt x="91" y="13"/>
                    <a:pt x="91" y="13"/>
                    <a:pt x="91" y="13"/>
                  </a:cubicBezTo>
                  <a:cubicBezTo>
                    <a:pt x="91" y="13"/>
                    <a:pt x="91" y="13"/>
                    <a:pt x="91" y="13"/>
                  </a:cubicBezTo>
                  <a:cubicBezTo>
                    <a:pt x="92" y="14"/>
                    <a:pt x="92" y="14"/>
                    <a:pt x="92" y="14"/>
                  </a:cubicBezTo>
                  <a:cubicBezTo>
                    <a:pt x="92" y="14"/>
                    <a:pt x="92" y="14"/>
                    <a:pt x="92" y="14"/>
                  </a:cubicBezTo>
                  <a:cubicBezTo>
                    <a:pt x="93" y="15"/>
                    <a:pt x="93" y="15"/>
                    <a:pt x="93" y="15"/>
                  </a:cubicBezTo>
                  <a:cubicBezTo>
                    <a:pt x="93" y="16"/>
                    <a:pt x="93" y="16"/>
                    <a:pt x="93" y="16"/>
                  </a:cubicBezTo>
                  <a:cubicBezTo>
                    <a:pt x="93" y="17"/>
                    <a:pt x="93" y="17"/>
                    <a:pt x="93" y="17"/>
                  </a:cubicBezTo>
                  <a:cubicBezTo>
                    <a:pt x="94" y="18"/>
                    <a:pt x="94" y="18"/>
                    <a:pt x="94" y="18"/>
                  </a:cubicBezTo>
                  <a:cubicBezTo>
                    <a:pt x="95" y="19"/>
                    <a:pt x="95" y="19"/>
                    <a:pt x="95" y="19"/>
                  </a:cubicBezTo>
                  <a:cubicBezTo>
                    <a:pt x="95" y="21"/>
                    <a:pt x="95" y="21"/>
                    <a:pt x="95" y="21"/>
                  </a:cubicBezTo>
                  <a:cubicBezTo>
                    <a:pt x="95" y="21"/>
                    <a:pt x="95" y="21"/>
                    <a:pt x="95" y="21"/>
                  </a:cubicBezTo>
                  <a:cubicBezTo>
                    <a:pt x="94" y="22"/>
                    <a:pt x="94" y="22"/>
                    <a:pt x="94" y="22"/>
                  </a:cubicBezTo>
                  <a:cubicBezTo>
                    <a:pt x="94" y="23"/>
                    <a:pt x="94" y="23"/>
                    <a:pt x="94" y="23"/>
                  </a:cubicBezTo>
                  <a:cubicBezTo>
                    <a:pt x="94" y="23"/>
                    <a:pt x="94" y="23"/>
                    <a:pt x="94" y="23"/>
                  </a:cubicBezTo>
                  <a:cubicBezTo>
                    <a:pt x="95" y="24"/>
                    <a:pt x="95" y="24"/>
                    <a:pt x="95" y="24"/>
                  </a:cubicBezTo>
                  <a:cubicBezTo>
                    <a:pt x="95" y="25"/>
                    <a:pt x="95" y="25"/>
                    <a:pt x="95" y="25"/>
                  </a:cubicBezTo>
                  <a:cubicBezTo>
                    <a:pt x="95" y="26"/>
                    <a:pt x="95" y="26"/>
                    <a:pt x="95" y="26"/>
                  </a:cubicBezTo>
                  <a:cubicBezTo>
                    <a:pt x="95" y="27"/>
                    <a:pt x="95" y="27"/>
                    <a:pt x="95" y="27"/>
                  </a:cubicBezTo>
                  <a:cubicBezTo>
                    <a:pt x="96" y="27"/>
                    <a:pt x="96" y="27"/>
                    <a:pt x="96" y="27"/>
                  </a:cubicBezTo>
                  <a:cubicBezTo>
                    <a:pt x="96" y="27"/>
                    <a:pt x="96" y="27"/>
                    <a:pt x="96" y="27"/>
                  </a:cubicBezTo>
                  <a:cubicBezTo>
                    <a:pt x="97" y="28"/>
                    <a:pt x="97" y="28"/>
                    <a:pt x="97" y="28"/>
                  </a:cubicBezTo>
                  <a:cubicBezTo>
                    <a:pt x="98" y="28"/>
                    <a:pt x="98" y="28"/>
                    <a:pt x="98" y="28"/>
                  </a:cubicBezTo>
                  <a:cubicBezTo>
                    <a:pt x="99" y="28"/>
                    <a:pt x="99" y="28"/>
                    <a:pt x="99" y="28"/>
                  </a:cubicBezTo>
                  <a:cubicBezTo>
                    <a:pt x="100" y="27"/>
                    <a:pt x="100" y="27"/>
                    <a:pt x="100" y="27"/>
                  </a:cubicBezTo>
                  <a:cubicBezTo>
                    <a:pt x="100" y="26"/>
                    <a:pt x="100" y="26"/>
                    <a:pt x="100" y="26"/>
                  </a:cubicBezTo>
                  <a:cubicBezTo>
                    <a:pt x="100" y="26"/>
                    <a:pt x="100" y="26"/>
                    <a:pt x="100" y="26"/>
                  </a:cubicBezTo>
                  <a:cubicBezTo>
                    <a:pt x="100" y="27"/>
                    <a:pt x="100" y="27"/>
                    <a:pt x="100" y="27"/>
                  </a:cubicBezTo>
                  <a:cubicBezTo>
                    <a:pt x="100" y="27"/>
                    <a:pt x="100" y="27"/>
                    <a:pt x="100" y="27"/>
                  </a:cubicBezTo>
                  <a:cubicBezTo>
                    <a:pt x="101" y="27"/>
                    <a:pt x="101" y="27"/>
                    <a:pt x="101" y="27"/>
                  </a:cubicBezTo>
                  <a:cubicBezTo>
                    <a:pt x="101" y="27"/>
                    <a:pt x="101" y="27"/>
                    <a:pt x="101" y="27"/>
                  </a:cubicBezTo>
                  <a:cubicBezTo>
                    <a:pt x="102" y="27"/>
                    <a:pt x="102" y="27"/>
                    <a:pt x="102" y="27"/>
                  </a:cubicBezTo>
                  <a:cubicBezTo>
                    <a:pt x="102" y="28"/>
                    <a:pt x="102" y="28"/>
                    <a:pt x="102" y="28"/>
                  </a:cubicBezTo>
                  <a:cubicBezTo>
                    <a:pt x="102" y="28"/>
                    <a:pt x="102" y="28"/>
                    <a:pt x="102" y="28"/>
                  </a:cubicBezTo>
                  <a:cubicBezTo>
                    <a:pt x="102" y="29"/>
                    <a:pt x="102" y="29"/>
                    <a:pt x="102" y="29"/>
                  </a:cubicBezTo>
                  <a:cubicBezTo>
                    <a:pt x="103" y="29"/>
                    <a:pt x="103" y="29"/>
                    <a:pt x="103" y="29"/>
                  </a:cubicBezTo>
                  <a:cubicBezTo>
                    <a:pt x="103" y="29"/>
                    <a:pt x="103" y="29"/>
                    <a:pt x="103" y="29"/>
                  </a:cubicBezTo>
                  <a:cubicBezTo>
                    <a:pt x="104" y="29"/>
                    <a:pt x="104" y="29"/>
                    <a:pt x="104" y="29"/>
                  </a:cubicBezTo>
                  <a:cubicBezTo>
                    <a:pt x="105" y="29"/>
                    <a:pt x="105" y="29"/>
                    <a:pt x="105" y="29"/>
                  </a:cubicBezTo>
                  <a:cubicBezTo>
                    <a:pt x="104" y="29"/>
                    <a:pt x="104" y="29"/>
                    <a:pt x="104" y="29"/>
                  </a:cubicBezTo>
                  <a:cubicBezTo>
                    <a:pt x="103" y="28"/>
                    <a:pt x="103" y="28"/>
                    <a:pt x="103" y="28"/>
                  </a:cubicBezTo>
                  <a:cubicBezTo>
                    <a:pt x="103" y="28"/>
                    <a:pt x="103" y="28"/>
                    <a:pt x="103" y="28"/>
                  </a:cubicBezTo>
                  <a:cubicBezTo>
                    <a:pt x="103" y="27"/>
                    <a:pt x="103" y="27"/>
                    <a:pt x="103" y="27"/>
                  </a:cubicBezTo>
                  <a:cubicBezTo>
                    <a:pt x="103" y="27"/>
                    <a:pt x="103" y="27"/>
                    <a:pt x="103" y="27"/>
                  </a:cubicBezTo>
                  <a:cubicBezTo>
                    <a:pt x="102" y="27"/>
                    <a:pt x="102" y="27"/>
                    <a:pt x="102" y="27"/>
                  </a:cubicBezTo>
                  <a:cubicBezTo>
                    <a:pt x="102" y="26"/>
                    <a:pt x="102" y="26"/>
                    <a:pt x="102" y="26"/>
                  </a:cubicBezTo>
                  <a:cubicBezTo>
                    <a:pt x="102" y="25"/>
                    <a:pt x="102" y="25"/>
                    <a:pt x="102" y="25"/>
                  </a:cubicBezTo>
                  <a:cubicBezTo>
                    <a:pt x="101" y="25"/>
                    <a:pt x="101" y="25"/>
                    <a:pt x="101" y="25"/>
                  </a:cubicBezTo>
                  <a:cubicBezTo>
                    <a:pt x="101" y="24"/>
                    <a:pt x="101" y="24"/>
                    <a:pt x="101" y="24"/>
                  </a:cubicBezTo>
                  <a:cubicBezTo>
                    <a:pt x="101" y="23"/>
                    <a:pt x="101" y="23"/>
                    <a:pt x="101" y="23"/>
                  </a:cubicBezTo>
                  <a:cubicBezTo>
                    <a:pt x="100" y="23"/>
                    <a:pt x="100" y="23"/>
                    <a:pt x="100" y="23"/>
                  </a:cubicBezTo>
                  <a:cubicBezTo>
                    <a:pt x="100" y="22"/>
                    <a:pt x="100" y="22"/>
                    <a:pt x="100" y="22"/>
                  </a:cubicBezTo>
                  <a:cubicBezTo>
                    <a:pt x="100" y="21"/>
                    <a:pt x="100" y="21"/>
                    <a:pt x="100" y="21"/>
                  </a:cubicBezTo>
                  <a:cubicBezTo>
                    <a:pt x="100" y="20"/>
                    <a:pt x="100" y="20"/>
                    <a:pt x="100" y="20"/>
                  </a:cubicBezTo>
                  <a:cubicBezTo>
                    <a:pt x="100" y="19"/>
                    <a:pt x="100" y="19"/>
                    <a:pt x="100" y="19"/>
                  </a:cubicBezTo>
                  <a:cubicBezTo>
                    <a:pt x="100" y="19"/>
                    <a:pt x="100" y="19"/>
                    <a:pt x="100" y="19"/>
                  </a:cubicBezTo>
                  <a:cubicBezTo>
                    <a:pt x="100" y="18"/>
                    <a:pt x="100" y="18"/>
                    <a:pt x="100" y="18"/>
                  </a:cubicBezTo>
                  <a:cubicBezTo>
                    <a:pt x="99" y="17"/>
                    <a:pt x="99" y="17"/>
                    <a:pt x="99" y="17"/>
                  </a:cubicBezTo>
                  <a:cubicBezTo>
                    <a:pt x="99" y="17"/>
                    <a:pt x="99" y="17"/>
                    <a:pt x="99" y="17"/>
                  </a:cubicBezTo>
                  <a:cubicBezTo>
                    <a:pt x="99" y="16"/>
                    <a:pt x="99" y="16"/>
                    <a:pt x="99" y="16"/>
                  </a:cubicBezTo>
                  <a:cubicBezTo>
                    <a:pt x="99" y="15"/>
                    <a:pt x="99" y="15"/>
                    <a:pt x="99" y="15"/>
                  </a:cubicBezTo>
                  <a:cubicBezTo>
                    <a:pt x="98" y="14"/>
                    <a:pt x="98" y="14"/>
                    <a:pt x="98" y="14"/>
                  </a:cubicBezTo>
                  <a:cubicBezTo>
                    <a:pt x="99" y="14"/>
                    <a:pt x="99" y="14"/>
                    <a:pt x="99" y="14"/>
                  </a:cubicBezTo>
                  <a:cubicBezTo>
                    <a:pt x="98" y="13"/>
                    <a:pt x="98" y="13"/>
                    <a:pt x="98" y="13"/>
                  </a:cubicBezTo>
                  <a:cubicBezTo>
                    <a:pt x="98" y="12"/>
                    <a:pt x="98" y="12"/>
                    <a:pt x="98" y="12"/>
                  </a:cubicBezTo>
                  <a:cubicBezTo>
                    <a:pt x="99" y="12"/>
                    <a:pt x="99" y="12"/>
                    <a:pt x="99" y="12"/>
                  </a:cubicBezTo>
                  <a:cubicBezTo>
                    <a:pt x="100" y="12"/>
                    <a:pt x="100" y="12"/>
                    <a:pt x="100" y="12"/>
                  </a:cubicBezTo>
                  <a:cubicBezTo>
                    <a:pt x="100" y="12"/>
                    <a:pt x="100" y="12"/>
                    <a:pt x="100" y="12"/>
                  </a:cubicBezTo>
                  <a:cubicBezTo>
                    <a:pt x="101" y="12"/>
                    <a:pt x="101" y="12"/>
                    <a:pt x="101" y="12"/>
                  </a:cubicBezTo>
                  <a:cubicBezTo>
                    <a:pt x="101" y="12"/>
                    <a:pt x="101" y="12"/>
                    <a:pt x="101" y="12"/>
                  </a:cubicBezTo>
                  <a:cubicBezTo>
                    <a:pt x="102" y="12"/>
                    <a:pt x="102" y="12"/>
                    <a:pt x="102" y="12"/>
                  </a:cubicBezTo>
                  <a:cubicBezTo>
                    <a:pt x="103" y="13"/>
                    <a:pt x="103" y="13"/>
                    <a:pt x="103" y="13"/>
                  </a:cubicBezTo>
                  <a:cubicBezTo>
                    <a:pt x="104" y="14"/>
                    <a:pt x="104" y="14"/>
                    <a:pt x="104" y="14"/>
                  </a:cubicBezTo>
                  <a:cubicBezTo>
                    <a:pt x="105" y="14"/>
                    <a:pt x="105" y="14"/>
                    <a:pt x="105" y="14"/>
                  </a:cubicBezTo>
                  <a:cubicBezTo>
                    <a:pt x="105" y="13"/>
                    <a:pt x="105" y="13"/>
                    <a:pt x="105" y="13"/>
                  </a:cubicBezTo>
                  <a:cubicBezTo>
                    <a:pt x="104" y="13"/>
                    <a:pt x="104" y="13"/>
                    <a:pt x="104" y="13"/>
                  </a:cubicBezTo>
                  <a:cubicBezTo>
                    <a:pt x="105" y="11"/>
                    <a:pt x="105" y="11"/>
                    <a:pt x="105" y="11"/>
                  </a:cubicBezTo>
                  <a:cubicBezTo>
                    <a:pt x="105" y="11"/>
                    <a:pt x="105" y="11"/>
                    <a:pt x="105" y="11"/>
                  </a:cubicBezTo>
                  <a:cubicBezTo>
                    <a:pt x="106" y="12"/>
                    <a:pt x="106" y="12"/>
                    <a:pt x="106" y="12"/>
                  </a:cubicBezTo>
                  <a:cubicBezTo>
                    <a:pt x="107" y="11"/>
                    <a:pt x="107" y="11"/>
                    <a:pt x="107" y="11"/>
                  </a:cubicBezTo>
                  <a:cubicBezTo>
                    <a:pt x="108" y="11"/>
                    <a:pt x="108" y="11"/>
                    <a:pt x="108" y="11"/>
                  </a:cubicBezTo>
                  <a:cubicBezTo>
                    <a:pt x="108" y="11"/>
                    <a:pt x="108" y="11"/>
                    <a:pt x="108" y="11"/>
                  </a:cubicBezTo>
                  <a:cubicBezTo>
                    <a:pt x="109" y="12"/>
                    <a:pt x="109" y="12"/>
                    <a:pt x="109" y="12"/>
                  </a:cubicBezTo>
                  <a:cubicBezTo>
                    <a:pt x="110" y="12"/>
                    <a:pt x="110" y="12"/>
                    <a:pt x="110" y="12"/>
                  </a:cubicBezTo>
                  <a:cubicBezTo>
                    <a:pt x="110" y="12"/>
                    <a:pt x="110" y="12"/>
                    <a:pt x="110" y="12"/>
                  </a:cubicBezTo>
                  <a:cubicBezTo>
                    <a:pt x="111" y="13"/>
                    <a:pt x="111" y="13"/>
                    <a:pt x="111" y="13"/>
                  </a:cubicBezTo>
                  <a:cubicBezTo>
                    <a:pt x="111" y="14"/>
                    <a:pt x="111" y="14"/>
                    <a:pt x="111" y="14"/>
                  </a:cubicBezTo>
                  <a:cubicBezTo>
                    <a:pt x="111" y="15"/>
                    <a:pt x="111" y="15"/>
                    <a:pt x="111" y="15"/>
                  </a:cubicBezTo>
                  <a:cubicBezTo>
                    <a:pt x="111" y="15"/>
                    <a:pt x="111" y="15"/>
                    <a:pt x="111" y="15"/>
                  </a:cubicBezTo>
                  <a:cubicBezTo>
                    <a:pt x="111" y="16"/>
                    <a:pt x="111" y="16"/>
                    <a:pt x="111" y="16"/>
                  </a:cubicBezTo>
                  <a:cubicBezTo>
                    <a:pt x="112" y="17"/>
                    <a:pt x="112" y="17"/>
                    <a:pt x="112" y="17"/>
                  </a:cubicBezTo>
                  <a:cubicBezTo>
                    <a:pt x="112" y="18"/>
                    <a:pt x="112" y="18"/>
                    <a:pt x="112" y="18"/>
                  </a:cubicBezTo>
                  <a:cubicBezTo>
                    <a:pt x="112" y="19"/>
                    <a:pt x="112" y="19"/>
                    <a:pt x="112" y="19"/>
                  </a:cubicBezTo>
                  <a:cubicBezTo>
                    <a:pt x="112" y="19"/>
                    <a:pt x="112" y="19"/>
                    <a:pt x="112" y="19"/>
                  </a:cubicBezTo>
                  <a:cubicBezTo>
                    <a:pt x="114" y="19"/>
                    <a:pt x="114" y="19"/>
                    <a:pt x="114" y="19"/>
                  </a:cubicBezTo>
                  <a:cubicBezTo>
                    <a:pt x="115" y="20"/>
                    <a:pt x="115" y="20"/>
                    <a:pt x="115" y="20"/>
                  </a:cubicBezTo>
                  <a:cubicBezTo>
                    <a:pt x="116" y="20"/>
                    <a:pt x="116" y="20"/>
                    <a:pt x="116" y="20"/>
                  </a:cubicBezTo>
                  <a:cubicBezTo>
                    <a:pt x="116" y="20"/>
                    <a:pt x="116" y="20"/>
                    <a:pt x="116" y="20"/>
                  </a:cubicBezTo>
                  <a:cubicBezTo>
                    <a:pt x="116" y="20"/>
                    <a:pt x="116" y="20"/>
                    <a:pt x="116" y="20"/>
                  </a:cubicBezTo>
                  <a:cubicBezTo>
                    <a:pt x="115" y="19"/>
                    <a:pt x="115" y="19"/>
                    <a:pt x="115" y="19"/>
                  </a:cubicBezTo>
                  <a:cubicBezTo>
                    <a:pt x="114" y="19"/>
                    <a:pt x="114" y="19"/>
                    <a:pt x="114" y="19"/>
                  </a:cubicBezTo>
                  <a:cubicBezTo>
                    <a:pt x="113" y="19"/>
                    <a:pt x="113" y="19"/>
                    <a:pt x="113" y="19"/>
                  </a:cubicBezTo>
                  <a:cubicBezTo>
                    <a:pt x="113" y="18"/>
                    <a:pt x="113" y="18"/>
                    <a:pt x="113" y="18"/>
                  </a:cubicBezTo>
                  <a:cubicBezTo>
                    <a:pt x="112" y="18"/>
                    <a:pt x="112" y="18"/>
                    <a:pt x="112" y="18"/>
                  </a:cubicBezTo>
                  <a:cubicBezTo>
                    <a:pt x="112" y="17"/>
                    <a:pt x="112" y="17"/>
                    <a:pt x="112" y="17"/>
                  </a:cubicBezTo>
                  <a:cubicBezTo>
                    <a:pt x="112" y="16"/>
                    <a:pt x="112" y="16"/>
                    <a:pt x="112" y="16"/>
                  </a:cubicBezTo>
                  <a:cubicBezTo>
                    <a:pt x="112" y="15"/>
                    <a:pt x="112" y="15"/>
                    <a:pt x="112" y="15"/>
                  </a:cubicBezTo>
                  <a:cubicBezTo>
                    <a:pt x="112" y="14"/>
                    <a:pt x="112" y="14"/>
                    <a:pt x="112" y="14"/>
                  </a:cubicBezTo>
                  <a:cubicBezTo>
                    <a:pt x="112" y="13"/>
                    <a:pt x="112" y="13"/>
                    <a:pt x="112" y="13"/>
                  </a:cubicBezTo>
                  <a:cubicBezTo>
                    <a:pt x="112" y="13"/>
                    <a:pt x="112" y="13"/>
                    <a:pt x="112" y="13"/>
                  </a:cubicBezTo>
                  <a:cubicBezTo>
                    <a:pt x="112" y="12"/>
                    <a:pt x="112" y="12"/>
                    <a:pt x="112" y="12"/>
                  </a:cubicBezTo>
                  <a:cubicBezTo>
                    <a:pt x="112" y="12"/>
                    <a:pt x="112" y="12"/>
                    <a:pt x="112" y="12"/>
                  </a:cubicBezTo>
                  <a:cubicBezTo>
                    <a:pt x="111" y="12"/>
                    <a:pt x="111" y="12"/>
                    <a:pt x="111" y="12"/>
                  </a:cubicBezTo>
                  <a:cubicBezTo>
                    <a:pt x="110" y="10"/>
                    <a:pt x="110" y="10"/>
                    <a:pt x="110" y="10"/>
                  </a:cubicBezTo>
                  <a:cubicBezTo>
                    <a:pt x="110" y="10"/>
                    <a:pt x="110" y="10"/>
                    <a:pt x="110" y="10"/>
                  </a:cubicBezTo>
                  <a:cubicBezTo>
                    <a:pt x="109" y="10"/>
                    <a:pt x="109" y="10"/>
                    <a:pt x="109" y="10"/>
                  </a:cubicBezTo>
                  <a:cubicBezTo>
                    <a:pt x="108" y="11"/>
                    <a:pt x="108" y="11"/>
                    <a:pt x="108" y="11"/>
                  </a:cubicBezTo>
                  <a:cubicBezTo>
                    <a:pt x="108" y="11"/>
                    <a:pt x="108" y="11"/>
                    <a:pt x="108" y="11"/>
                  </a:cubicBezTo>
                  <a:cubicBezTo>
                    <a:pt x="107" y="10"/>
                    <a:pt x="107" y="10"/>
                    <a:pt x="107" y="10"/>
                  </a:cubicBezTo>
                  <a:cubicBezTo>
                    <a:pt x="107" y="9"/>
                    <a:pt x="107" y="9"/>
                    <a:pt x="107" y="9"/>
                  </a:cubicBezTo>
                  <a:cubicBezTo>
                    <a:pt x="107" y="8"/>
                    <a:pt x="107" y="8"/>
                    <a:pt x="107" y="8"/>
                  </a:cubicBezTo>
                  <a:cubicBezTo>
                    <a:pt x="108" y="8"/>
                    <a:pt x="108" y="8"/>
                    <a:pt x="108" y="8"/>
                  </a:cubicBezTo>
                  <a:cubicBezTo>
                    <a:pt x="108" y="8"/>
                    <a:pt x="108" y="8"/>
                    <a:pt x="108" y="8"/>
                  </a:cubicBezTo>
                  <a:cubicBezTo>
                    <a:pt x="107" y="7"/>
                    <a:pt x="107" y="7"/>
                    <a:pt x="107" y="7"/>
                  </a:cubicBezTo>
                  <a:cubicBezTo>
                    <a:pt x="107" y="6"/>
                    <a:pt x="107" y="6"/>
                    <a:pt x="107" y="6"/>
                  </a:cubicBezTo>
                  <a:cubicBezTo>
                    <a:pt x="107" y="6"/>
                    <a:pt x="107" y="6"/>
                    <a:pt x="107" y="6"/>
                  </a:cubicBezTo>
                  <a:cubicBezTo>
                    <a:pt x="107" y="5"/>
                    <a:pt x="107" y="5"/>
                    <a:pt x="107" y="5"/>
                  </a:cubicBezTo>
                  <a:cubicBezTo>
                    <a:pt x="107" y="5"/>
                    <a:pt x="107" y="5"/>
                    <a:pt x="107" y="5"/>
                  </a:cubicBezTo>
                  <a:cubicBezTo>
                    <a:pt x="108" y="6"/>
                    <a:pt x="108" y="6"/>
                    <a:pt x="108" y="6"/>
                  </a:cubicBezTo>
                  <a:cubicBezTo>
                    <a:pt x="108" y="7"/>
                    <a:pt x="108" y="7"/>
                    <a:pt x="108" y="7"/>
                  </a:cubicBezTo>
                  <a:cubicBezTo>
                    <a:pt x="109" y="6"/>
                    <a:pt x="109" y="6"/>
                    <a:pt x="109" y="6"/>
                  </a:cubicBezTo>
                  <a:cubicBezTo>
                    <a:pt x="110" y="5"/>
                    <a:pt x="110" y="5"/>
                    <a:pt x="110" y="5"/>
                  </a:cubicBezTo>
                  <a:cubicBezTo>
                    <a:pt x="110" y="5"/>
                    <a:pt x="110" y="5"/>
                    <a:pt x="110" y="5"/>
                  </a:cubicBezTo>
                  <a:cubicBezTo>
                    <a:pt x="111" y="5"/>
                    <a:pt x="111" y="5"/>
                    <a:pt x="111" y="5"/>
                  </a:cubicBezTo>
                  <a:cubicBezTo>
                    <a:pt x="111" y="4"/>
                    <a:pt x="111" y="4"/>
                    <a:pt x="111" y="4"/>
                  </a:cubicBezTo>
                  <a:cubicBezTo>
                    <a:pt x="112" y="3"/>
                    <a:pt x="112" y="3"/>
                    <a:pt x="112" y="3"/>
                  </a:cubicBezTo>
                  <a:cubicBezTo>
                    <a:pt x="113" y="3"/>
                    <a:pt x="113" y="3"/>
                    <a:pt x="113" y="3"/>
                  </a:cubicBezTo>
                  <a:cubicBezTo>
                    <a:pt x="112" y="4"/>
                    <a:pt x="112" y="4"/>
                    <a:pt x="112" y="4"/>
                  </a:cubicBezTo>
                  <a:cubicBezTo>
                    <a:pt x="112" y="4"/>
                    <a:pt x="112" y="4"/>
                    <a:pt x="112" y="4"/>
                  </a:cubicBezTo>
                  <a:cubicBezTo>
                    <a:pt x="112" y="5"/>
                    <a:pt x="112" y="5"/>
                    <a:pt x="112" y="5"/>
                  </a:cubicBezTo>
                  <a:cubicBezTo>
                    <a:pt x="113" y="4"/>
                    <a:pt x="113" y="4"/>
                    <a:pt x="113" y="4"/>
                  </a:cubicBezTo>
                  <a:cubicBezTo>
                    <a:pt x="114" y="4"/>
                    <a:pt x="114" y="4"/>
                    <a:pt x="114" y="4"/>
                  </a:cubicBezTo>
                  <a:cubicBezTo>
                    <a:pt x="114" y="5"/>
                    <a:pt x="114" y="5"/>
                    <a:pt x="114" y="5"/>
                  </a:cubicBezTo>
                  <a:cubicBezTo>
                    <a:pt x="114" y="5"/>
                    <a:pt x="114" y="5"/>
                    <a:pt x="114" y="5"/>
                  </a:cubicBezTo>
                  <a:cubicBezTo>
                    <a:pt x="115" y="6"/>
                    <a:pt x="115" y="6"/>
                    <a:pt x="115" y="6"/>
                  </a:cubicBezTo>
                  <a:cubicBezTo>
                    <a:pt x="115" y="6"/>
                    <a:pt x="115" y="6"/>
                    <a:pt x="115" y="6"/>
                  </a:cubicBezTo>
                  <a:cubicBezTo>
                    <a:pt x="114" y="7"/>
                    <a:pt x="114" y="7"/>
                    <a:pt x="114" y="7"/>
                  </a:cubicBezTo>
                  <a:cubicBezTo>
                    <a:pt x="114" y="7"/>
                    <a:pt x="114" y="7"/>
                    <a:pt x="114" y="7"/>
                  </a:cubicBezTo>
                  <a:cubicBezTo>
                    <a:pt x="115" y="7"/>
                    <a:pt x="115" y="7"/>
                    <a:pt x="115" y="7"/>
                  </a:cubicBezTo>
                  <a:cubicBezTo>
                    <a:pt x="115" y="6"/>
                    <a:pt x="115" y="6"/>
                    <a:pt x="115" y="6"/>
                  </a:cubicBezTo>
                  <a:cubicBezTo>
                    <a:pt x="116" y="6"/>
                    <a:pt x="116" y="6"/>
                    <a:pt x="116" y="6"/>
                  </a:cubicBezTo>
                  <a:cubicBezTo>
                    <a:pt x="117" y="7"/>
                    <a:pt x="117" y="7"/>
                    <a:pt x="117" y="7"/>
                  </a:cubicBezTo>
                  <a:cubicBezTo>
                    <a:pt x="117" y="7"/>
                    <a:pt x="117" y="7"/>
                    <a:pt x="117" y="7"/>
                  </a:cubicBezTo>
                  <a:cubicBezTo>
                    <a:pt x="118" y="8"/>
                    <a:pt x="118" y="8"/>
                    <a:pt x="118" y="8"/>
                  </a:cubicBezTo>
                  <a:cubicBezTo>
                    <a:pt x="118" y="9"/>
                    <a:pt x="118" y="9"/>
                    <a:pt x="118" y="9"/>
                  </a:cubicBezTo>
                  <a:cubicBezTo>
                    <a:pt x="118" y="10"/>
                    <a:pt x="118" y="10"/>
                    <a:pt x="118" y="10"/>
                  </a:cubicBezTo>
                  <a:cubicBezTo>
                    <a:pt x="118" y="10"/>
                    <a:pt x="118" y="10"/>
                    <a:pt x="118" y="10"/>
                  </a:cubicBezTo>
                  <a:cubicBezTo>
                    <a:pt x="118" y="9"/>
                    <a:pt x="118" y="9"/>
                    <a:pt x="118" y="9"/>
                  </a:cubicBezTo>
                  <a:cubicBezTo>
                    <a:pt x="118" y="8"/>
                    <a:pt x="118" y="8"/>
                    <a:pt x="118" y="8"/>
                  </a:cubicBezTo>
                  <a:cubicBezTo>
                    <a:pt x="118" y="8"/>
                    <a:pt x="118" y="8"/>
                    <a:pt x="118" y="8"/>
                  </a:cubicBezTo>
                  <a:cubicBezTo>
                    <a:pt x="118" y="7"/>
                    <a:pt x="118" y="7"/>
                    <a:pt x="118" y="7"/>
                  </a:cubicBezTo>
                  <a:cubicBezTo>
                    <a:pt x="118" y="7"/>
                    <a:pt x="118" y="7"/>
                    <a:pt x="118" y="7"/>
                  </a:cubicBezTo>
                  <a:cubicBezTo>
                    <a:pt x="118" y="6"/>
                    <a:pt x="118" y="6"/>
                    <a:pt x="118" y="6"/>
                  </a:cubicBezTo>
                  <a:cubicBezTo>
                    <a:pt x="118" y="7"/>
                    <a:pt x="118" y="7"/>
                    <a:pt x="118" y="7"/>
                  </a:cubicBezTo>
                  <a:cubicBezTo>
                    <a:pt x="120" y="8"/>
                    <a:pt x="120" y="8"/>
                    <a:pt x="120" y="8"/>
                  </a:cubicBezTo>
                  <a:cubicBezTo>
                    <a:pt x="121" y="9"/>
                    <a:pt x="121" y="9"/>
                    <a:pt x="121" y="9"/>
                  </a:cubicBezTo>
                  <a:cubicBezTo>
                    <a:pt x="122" y="9"/>
                    <a:pt x="122" y="9"/>
                    <a:pt x="122" y="9"/>
                  </a:cubicBezTo>
                  <a:cubicBezTo>
                    <a:pt x="123" y="10"/>
                    <a:pt x="123" y="10"/>
                    <a:pt x="123" y="10"/>
                  </a:cubicBezTo>
                  <a:cubicBezTo>
                    <a:pt x="123" y="9"/>
                    <a:pt x="123" y="9"/>
                    <a:pt x="123" y="9"/>
                  </a:cubicBezTo>
                  <a:cubicBezTo>
                    <a:pt x="122" y="9"/>
                    <a:pt x="122" y="9"/>
                    <a:pt x="122" y="9"/>
                  </a:cubicBezTo>
                  <a:cubicBezTo>
                    <a:pt x="121" y="8"/>
                    <a:pt x="121" y="8"/>
                    <a:pt x="121" y="8"/>
                  </a:cubicBezTo>
                  <a:cubicBezTo>
                    <a:pt x="120" y="7"/>
                    <a:pt x="120" y="7"/>
                    <a:pt x="120" y="7"/>
                  </a:cubicBezTo>
                  <a:cubicBezTo>
                    <a:pt x="120" y="6"/>
                    <a:pt x="120" y="6"/>
                    <a:pt x="120" y="6"/>
                  </a:cubicBezTo>
                  <a:cubicBezTo>
                    <a:pt x="120" y="5"/>
                    <a:pt x="120" y="5"/>
                    <a:pt x="120" y="5"/>
                  </a:cubicBezTo>
                  <a:cubicBezTo>
                    <a:pt x="121" y="5"/>
                    <a:pt x="121" y="5"/>
                    <a:pt x="121" y="5"/>
                  </a:cubicBezTo>
                  <a:cubicBezTo>
                    <a:pt x="122" y="5"/>
                    <a:pt x="122" y="5"/>
                    <a:pt x="122" y="5"/>
                  </a:cubicBezTo>
                  <a:cubicBezTo>
                    <a:pt x="123" y="6"/>
                    <a:pt x="123" y="6"/>
                    <a:pt x="123" y="6"/>
                  </a:cubicBezTo>
                  <a:cubicBezTo>
                    <a:pt x="124" y="6"/>
                    <a:pt x="124" y="6"/>
                    <a:pt x="124" y="6"/>
                  </a:cubicBezTo>
                  <a:cubicBezTo>
                    <a:pt x="124" y="5"/>
                    <a:pt x="124" y="5"/>
                    <a:pt x="124" y="5"/>
                  </a:cubicBezTo>
                  <a:cubicBezTo>
                    <a:pt x="124" y="5"/>
                    <a:pt x="124" y="5"/>
                    <a:pt x="124" y="5"/>
                  </a:cubicBezTo>
                  <a:cubicBezTo>
                    <a:pt x="124" y="5"/>
                    <a:pt x="124" y="5"/>
                    <a:pt x="124" y="5"/>
                  </a:cubicBezTo>
                  <a:cubicBezTo>
                    <a:pt x="124" y="5"/>
                    <a:pt x="124" y="5"/>
                    <a:pt x="124" y="5"/>
                  </a:cubicBezTo>
                  <a:cubicBezTo>
                    <a:pt x="124" y="4"/>
                    <a:pt x="124" y="4"/>
                    <a:pt x="124" y="4"/>
                  </a:cubicBezTo>
                  <a:cubicBezTo>
                    <a:pt x="125" y="3"/>
                    <a:pt x="125" y="3"/>
                    <a:pt x="125" y="3"/>
                  </a:cubicBezTo>
                  <a:cubicBezTo>
                    <a:pt x="125" y="3"/>
                    <a:pt x="125" y="3"/>
                    <a:pt x="125" y="3"/>
                  </a:cubicBezTo>
                  <a:cubicBezTo>
                    <a:pt x="124" y="2"/>
                    <a:pt x="124" y="2"/>
                    <a:pt x="124" y="2"/>
                  </a:cubicBezTo>
                  <a:cubicBezTo>
                    <a:pt x="125" y="2"/>
                    <a:pt x="125" y="2"/>
                    <a:pt x="125" y="2"/>
                  </a:cubicBezTo>
                  <a:cubicBezTo>
                    <a:pt x="125" y="1"/>
                    <a:pt x="125" y="1"/>
                    <a:pt x="125" y="1"/>
                  </a:cubicBezTo>
                  <a:cubicBezTo>
                    <a:pt x="126" y="2"/>
                    <a:pt x="126" y="2"/>
                    <a:pt x="126" y="2"/>
                  </a:cubicBezTo>
                  <a:cubicBezTo>
                    <a:pt x="126" y="1"/>
                    <a:pt x="126" y="1"/>
                    <a:pt x="126" y="1"/>
                  </a:cubicBezTo>
                  <a:cubicBezTo>
                    <a:pt x="126" y="0"/>
                    <a:pt x="126" y="0"/>
                    <a:pt x="126" y="0"/>
                  </a:cubicBezTo>
                  <a:cubicBezTo>
                    <a:pt x="127" y="0"/>
                    <a:pt x="127" y="0"/>
                    <a:pt x="127" y="0"/>
                  </a:cubicBezTo>
                  <a:cubicBezTo>
                    <a:pt x="127" y="0"/>
                    <a:pt x="127" y="0"/>
                    <a:pt x="127" y="0"/>
                  </a:cubicBezTo>
                  <a:cubicBezTo>
                    <a:pt x="127" y="1"/>
                    <a:pt x="127" y="1"/>
                    <a:pt x="127" y="1"/>
                  </a:cubicBezTo>
                  <a:cubicBezTo>
                    <a:pt x="128" y="1"/>
                    <a:pt x="128" y="1"/>
                    <a:pt x="128" y="1"/>
                  </a:cubicBezTo>
                  <a:cubicBezTo>
                    <a:pt x="128" y="1"/>
                    <a:pt x="128" y="1"/>
                    <a:pt x="128" y="1"/>
                  </a:cubicBezTo>
                  <a:cubicBezTo>
                    <a:pt x="128" y="2"/>
                    <a:pt x="128" y="2"/>
                    <a:pt x="128" y="2"/>
                  </a:cubicBezTo>
                  <a:cubicBezTo>
                    <a:pt x="129" y="2"/>
                    <a:pt x="129" y="2"/>
                    <a:pt x="129" y="2"/>
                  </a:cubicBezTo>
                  <a:cubicBezTo>
                    <a:pt x="129" y="2"/>
                    <a:pt x="129" y="2"/>
                    <a:pt x="129" y="2"/>
                  </a:cubicBezTo>
                  <a:cubicBezTo>
                    <a:pt x="129" y="2"/>
                    <a:pt x="129" y="2"/>
                    <a:pt x="129" y="2"/>
                  </a:cubicBezTo>
                  <a:cubicBezTo>
                    <a:pt x="129" y="1"/>
                    <a:pt x="129" y="1"/>
                    <a:pt x="129" y="1"/>
                  </a:cubicBezTo>
                  <a:cubicBezTo>
                    <a:pt x="129" y="0"/>
                    <a:pt x="129" y="0"/>
                    <a:pt x="129" y="0"/>
                  </a:cubicBezTo>
                  <a:cubicBezTo>
                    <a:pt x="129" y="0"/>
                    <a:pt x="129" y="0"/>
                    <a:pt x="129" y="0"/>
                  </a:cubicBezTo>
                  <a:cubicBezTo>
                    <a:pt x="130" y="0"/>
                    <a:pt x="130" y="0"/>
                    <a:pt x="130" y="0"/>
                  </a:cubicBezTo>
                  <a:cubicBezTo>
                    <a:pt x="131" y="0"/>
                    <a:pt x="131" y="0"/>
                    <a:pt x="131" y="0"/>
                  </a:cubicBezTo>
                  <a:cubicBezTo>
                    <a:pt x="132" y="0"/>
                    <a:pt x="132" y="0"/>
                    <a:pt x="132" y="0"/>
                  </a:cubicBezTo>
                  <a:cubicBezTo>
                    <a:pt x="133" y="0"/>
                    <a:pt x="133" y="0"/>
                    <a:pt x="133" y="0"/>
                  </a:cubicBezTo>
                  <a:cubicBezTo>
                    <a:pt x="133" y="1"/>
                    <a:pt x="133" y="1"/>
                    <a:pt x="133" y="1"/>
                  </a:cubicBezTo>
                  <a:cubicBezTo>
                    <a:pt x="134" y="1"/>
                    <a:pt x="134" y="1"/>
                    <a:pt x="134" y="1"/>
                  </a:cubicBezTo>
                  <a:cubicBezTo>
                    <a:pt x="134" y="0"/>
                    <a:pt x="134" y="0"/>
                    <a:pt x="134" y="0"/>
                  </a:cubicBezTo>
                  <a:cubicBezTo>
                    <a:pt x="135" y="0"/>
                    <a:pt x="135" y="0"/>
                    <a:pt x="135" y="0"/>
                  </a:cubicBezTo>
                  <a:cubicBezTo>
                    <a:pt x="136" y="1"/>
                    <a:pt x="136" y="1"/>
                    <a:pt x="136" y="1"/>
                  </a:cubicBezTo>
                  <a:cubicBezTo>
                    <a:pt x="137" y="1"/>
                    <a:pt x="137" y="1"/>
                    <a:pt x="137" y="1"/>
                  </a:cubicBezTo>
                  <a:cubicBezTo>
                    <a:pt x="137" y="1"/>
                    <a:pt x="137" y="1"/>
                    <a:pt x="137" y="1"/>
                  </a:cubicBezTo>
                  <a:cubicBezTo>
                    <a:pt x="138" y="1"/>
                    <a:pt x="138" y="1"/>
                    <a:pt x="138" y="1"/>
                  </a:cubicBezTo>
                  <a:cubicBezTo>
                    <a:pt x="139" y="1"/>
                    <a:pt x="139" y="1"/>
                    <a:pt x="139" y="1"/>
                  </a:cubicBezTo>
                  <a:cubicBezTo>
                    <a:pt x="139" y="1"/>
                    <a:pt x="139" y="1"/>
                    <a:pt x="139" y="1"/>
                  </a:cubicBezTo>
                  <a:cubicBezTo>
                    <a:pt x="140" y="2"/>
                    <a:pt x="140" y="2"/>
                    <a:pt x="140" y="2"/>
                  </a:cubicBezTo>
                  <a:cubicBezTo>
                    <a:pt x="140" y="2"/>
                    <a:pt x="140" y="2"/>
                    <a:pt x="140" y="2"/>
                  </a:cubicBezTo>
                  <a:cubicBezTo>
                    <a:pt x="140" y="2"/>
                    <a:pt x="140" y="2"/>
                    <a:pt x="140" y="2"/>
                  </a:cubicBezTo>
                  <a:cubicBezTo>
                    <a:pt x="141" y="2"/>
                    <a:pt x="141" y="2"/>
                    <a:pt x="141" y="2"/>
                  </a:cubicBezTo>
                  <a:cubicBezTo>
                    <a:pt x="142" y="2"/>
                    <a:pt x="142" y="2"/>
                    <a:pt x="142" y="2"/>
                  </a:cubicBezTo>
                  <a:cubicBezTo>
                    <a:pt x="143" y="2"/>
                    <a:pt x="143" y="2"/>
                    <a:pt x="143" y="2"/>
                  </a:cubicBezTo>
                  <a:cubicBezTo>
                    <a:pt x="144" y="3"/>
                    <a:pt x="144" y="3"/>
                    <a:pt x="144" y="3"/>
                  </a:cubicBezTo>
                  <a:cubicBezTo>
                    <a:pt x="146" y="3"/>
                    <a:pt x="146" y="3"/>
                    <a:pt x="146" y="3"/>
                  </a:cubicBezTo>
                  <a:cubicBezTo>
                    <a:pt x="146" y="4"/>
                    <a:pt x="146" y="4"/>
                    <a:pt x="146" y="4"/>
                  </a:cubicBezTo>
                  <a:cubicBezTo>
                    <a:pt x="147" y="3"/>
                    <a:pt x="147" y="3"/>
                    <a:pt x="147" y="3"/>
                  </a:cubicBezTo>
                  <a:cubicBezTo>
                    <a:pt x="147" y="4"/>
                    <a:pt x="147" y="4"/>
                    <a:pt x="147" y="4"/>
                  </a:cubicBezTo>
                  <a:cubicBezTo>
                    <a:pt x="148" y="4"/>
                    <a:pt x="148" y="4"/>
                    <a:pt x="148" y="4"/>
                  </a:cubicBezTo>
                  <a:cubicBezTo>
                    <a:pt x="148" y="4"/>
                    <a:pt x="148" y="4"/>
                    <a:pt x="148" y="4"/>
                  </a:cubicBezTo>
                  <a:cubicBezTo>
                    <a:pt x="149" y="4"/>
                    <a:pt x="149" y="4"/>
                    <a:pt x="149" y="4"/>
                  </a:cubicBezTo>
                  <a:cubicBezTo>
                    <a:pt x="150" y="5"/>
                    <a:pt x="150" y="5"/>
                    <a:pt x="150" y="5"/>
                  </a:cubicBezTo>
                  <a:cubicBezTo>
                    <a:pt x="151" y="5"/>
                    <a:pt x="151" y="5"/>
                    <a:pt x="151" y="5"/>
                  </a:cubicBezTo>
                  <a:cubicBezTo>
                    <a:pt x="152" y="6"/>
                    <a:pt x="152" y="6"/>
                    <a:pt x="152" y="6"/>
                  </a:cubicBezTo>
                  <a:cubicBezTo>
                    <a:pt x="153" y="6"/>
                    <a:pt x="153" y="6"/>
                    <a:pt x="153" y="6"/>
                  </a:cubicBezTo>
                  <a:cubicBezTo>
                    <a:pt x="153" y="7"/>
                    <a:pt x="153" y="7"/>
                    <a:pt x="153" y="7"/>
                  </a:cubicBezTo>
                  <a:cubicBezTo>
                    <a:pt x="154" y="7"/>
                    <a:pt x="154" y="7"/>
                    <a:pt x="154" y="7"/>
                  </a:cubicBezTo>
                  <a:cubicBezTo>
                    <a:pt x="154" y="8"/>
                    <a:pt x="154" y="8"/>
                    <a:pt x="154" y="8"/>
                  </a:cubicBezTo>
                  <a:cubicBezTo>
                    <a:pt x="154" y="8"/>
                    <a:pt x="154" y="8"/>
                    <a:pt x="154" y="8"/>
                  </a:cubicBezTo>
                  <a:cubicBezTo>
                    <a:pt x="153" y="8"/>
                    <a:pt x="153" y="8"/>
                    <a:pt x="153" y="8"/>
                  </a:cubicBezTo>
                  <a:cubicBezTo>
                    <a:pt x="152" y="8"/>
                    <a:pt x="152" y="8"/>
                    <a:pt x="152" y="8"/>
                  </a:cubicBezTo>
                  <a:cubicBezTo>
                    <a:pt x="152" y="9"/>
                    <a:pt x="152" y="9"/>
                    <a:pt x="152" y="9"/>
                  </a:cubicBezTo>
                  <a:cubicBezTo>
                    <a:pt x="151" y="9"/>
                    <a:pt x="151" y="9"/>
                    <a:pt x="151" y="9"/>
                  </a:cubicBezTo>
                  <a:cubicBezTo>
                    <a:pt x="151" y="9"/>
                    <a:pt x="151" y="9"/>
                    <a:pt x="151" y="9"/>
                  </a:cubicBezTo>
                  <a:cubicBezTo>
                    <a:pt x="150" y="9"/>
                    <a:pt x="150" y="9"/>
                    <a:pt x="150" y="9"/>
                  </a:cubicBezTo>
                  <a:cubicBezTo>
                    <a:pt x="150" y="9"/>
                    <a:pt x="150" y="9"/>
                    <a:pt x="150" y="9"/>
                  </a:cubicBezTo>
                  <a:cubicBezTo>
                    <a:pt x="149" y="9"/>
                    <a:pt x="149" y="9"/>
                    <a:pt x="149" y="9"/>
                  </a:cubicBezTo>
                  <a:cubicBezTo>
                    <a:pt x="147" y="8"/>
                    <a:pt x="147" y="8"/>
                    <a:pt x="147" y="8"/>
                  </a:cubicBezTo>
                  <a:cubicBezTo>
                    <a:pt x="146" y="8"/>
                    <a:pt x="146" y="8"/>
                    <a:pt x="146" y="8"/>
                  </a:cubicBezTo>
                  <a:cubicBezTo>
                    <a:pt x="146" y="8"/>
                    <a:pt x="146" y="8"/>
                    <a:pt x="146" y="8"/>
                  </a:cubicBezTo>
                  <a:cubicBezTo>
                    <a:pt x="145" y="8"/>
                    <a:pt x="145" y="8"/>
                    <a:pt x="145" y="8"/>
                  </a:cubicBezTo>
                  <a:cubicBezTo>
                    <a:pt x="144" y="8"/>
                    <a:pt x="144" y="8"/>
                    <a:pt x="144" y="8"/>
                  </a:cubicBezTo>
                  <a:cubicBezTo>
                    <a:pt x="143" y="8"/>
                    <a:pt x="143" y="8"/>
                    <a:pt x="143" y="8"/>
                  </a:cubicBezTo>
                  <a:cubicBezTo>
                    <a:pt x="143" y="8"/>
                    <a:pt x="143" y="8"/>
                    <a:pt x="143" y="8"/>
                  </a:cubicBezTo>
                  <a:cubicBezTo>
                    <a:pt x="143" y="8"/>
                    <a:pt x="143" y="8"/>
                    <a:pt x="143" y="8"/>
                  </a:cubicBezTo>
                  <a:cubicBezTo>
                    <a:pt x="142" y="8"/>
                    <a:pt x="142" y="8"/>
                    <a:pt x="142" y="8"/>
                  </a:cubicBezTo>
                  <a:cubicBezTo>
                    <a:pt x="140" y="9"/>
                    <a:pt x="140" y="9"/>
                    <a:pt x="140" y="9"/>
                  </a:cubicBezTo>
                  <a:cubicBezTo>
                    <a:pt x="140" y="9"/>
                    <a:pt x="140" y="9"/>
                    <a:pt x="140" y="9"/>
                  </a:cubicBezTo>
                  <a:cubicBezTo>
                    <a:pt x="139" y="9"/>
                    <a:pt x="139" y="9"/>
                    <a:pt x="139" y="9"/>
                  </a:cubicBezTo>
                  <a:cubicBezTo>
                    <a:pt x="138" y="9"/>
                    <a:pt x="138" y="9"/>
                    <a:pt x="138" y="9"/>
                  </a:cubicBezTo>
                  <a:cubicBezTo>
                    <a:pt x="137" y="9"/>
                    <a:pt x="137" y="9"/>
                    <a:pt x="137" y="9"/>
                  </a:cubicBezTo>
                  <a:cubicBezTo>
                    <a:pt x="136" y="9"/>
                    <a:pt x="136" y="9"/>
                    <a:pt x="136" y="9"/>
                  </a:cubicBezTo>
                  <a:cubicBezTo>
                    <a:pt x="136" y="8"/>
                    <a:pt x="136" y="8"/>
                    <a:pt x="136" y="8"/>
                  </a:cubicBezTo>
                  <a:cubicBezTo>
                    <a:pt x="135" y="8"/>
                    <a:pt x="135" y="8"/>
                    <a:pt x="135" y="8"/>
                  </a:cubicBezTo>
                  <a:cubicBezTo>
                    <a:pt x="136" y="7"/>
                    <a:pt x="136" y="7"/>
                    <a:pt x="136" y="7"/>
                  </a:cubicBezTo>
                  <a:cubicBezTo>
                    <a:pt x="136" y="7"/>
                    <a:pt x="136" y="7"/>
                    <a:pt x="136" y="7"/>
                  </a:cubicBezTo>
                  <a:cubicBezTo>
                    <a:pt x="137" y="7"/>
                    <a:pt x="137" y="7"/>
                    <a:pt x="137" y="7"/>
                  </a:cubicBezTo>
                  <a:cubicBezTo>
                    <a:pt x="136" y="7"/>
                    <a:pt x="136" y="7"/>
                    <a:pt x="136" y="7"/>
                  </a:cubicBezTo>
                  <a:cubicBezTo>
                    <a:pt x="136" y="6"/>
                    <a:pt x="136" y="6"/>
                    <a:pt x="136" y="6"/>
                  </a:cubicBezTo>
                  <a:cubicBezTo>
                    <a:pt x="135" y="7"/>
                    <a:pt x="135" y="7"/>
                    <a:pt x="135" y="7"/>
                  </a:cubicBezTo>
                  <a:cubicBezTo>
                    <a:pt x="134" y="7"/>
                    <a:pt x="134" y="7"/>
                    <a:pt x="134" y="7"/>
                  </a:cubicBezTo>
                  <a:cubicBezTo>
                    <a:pt x="134" y="8"/>
                    <a:pt x="134" y="8"/>
                    <a:pt x="134" y="8"/>
                  </a:cubicBezTo>
                  <a:cubicBezTo>
                    <a:pt x="135" y="9"/>
                    <a:pt x="135" y="9"/>
                    <a:pt x="135" y="9"/>
                  </a:cubicBezTo>
                  <a:cubicBezTo>
                    <a:pt x="135" y="9"/>
                    <a:pt x="135" y="9"/>
                    <a:pt x="135" y="9"/>
                  </a:cubicBezTo>
                  <a:cubicBezTo>
                    <a:pt x="135" y="9"/>
                    <a:pt x="135" y="9"/>
                    <a:pt x="135" y="9"/>
                  </a:cubicBezTo>
                  <a:cubicBezTo>
                    <a:pt x="134" y="9"/>
                    <a:pt x="134" y="9"/>
                    <a:pt x="134" y="9"/>
                  </a:cubicBezTo>
                  <a:cubicBezTo>
                    <a:pt x="134" y="9"/>
                    <a:pt x="134" y="9"/>
                    <a:pt x="134" y="9"/>
                  </a:cubicBezTo>
                  <a:cubicBezTo>
                    <a:pt x="133" y="9"/>
                    <a:pt x="133" y="9"/>
                    <a:pt x="133" y="9"/>
                  </a:cubicBezTo>
                  <a:cubicBezTo>
                    <a:pt x="132" y="9"/>
                    <a:pt x="132" y="9"/>
                    <a:pt x="132" y="9"/>
                  </a:cubicBezTo>
                  <a:cubicBezTo>
                    <a:pt x="132" y="10"/>
                    <a:pt x="132" y="10"/>
                    <a:pt x="132" y="10"/>
                  </a:cubicBezTo>
                  <a:cubicBezTo>
                    <a:pt x="131" y="10"/>
                    <a:pt x="131" y="10"/>
                    <a:pt x="131" y="10"/>
                  </a:cubicBezTo>
                  <a:cubicBezTo>
                    <a:pt x="130" y="9"/>
                    <a:pt x="130" y="9"/>
                    <a:pt x="130" y="9"/>
                  </a:cubicBezTo>
                  <a:cubicBezTo>
                    <a:pt x="129" y="9"/>
                    <a:pt x="129" y="9"/>
                    <a:pt x="129" y="9"/>
                  </a:cubicBezTo>
                  <a:cubicBezTo>
                    <a:pt x="128" y="10"/>
                    <a:pt x="128" y="10"/>
                    <a:pt x="128" y="10"/>
                  </a:cubicBezTo>
                  <a:cubicBezTo>
                    <a:pt x="126" y="11"/>
                    <a:pt x="126" y="11"/>
                    <a:pt x="126" y="11"/>
                  </a:cubicBezTo>
                  <a:cubicBezTo>
                    <a:pt x="126" y="11"/>
                    <a:pt x="126" y="11"/>
                    <a:pt x="126" y="11"/>
                  </a:cubicBezTo>
                  <a:cubicBezTo>
                    <a:pt x="126" y="13"/>
                    <a:pt x="126" y="13"/>
                    <a:pt x="126" y="13"/>
                  </a:cubicBezTo>
                  <a:cubicBezTo>
                    <a:pt x="126" y="13"/>
                    <a:pt x="126" y="13"/>
                    <a:pt x="126" y="13"/>
                  </a:cubicBezTo>
                  <a:cubicBezTo>
                    <a:pt x="126" y="14"/>
                    <a:pt x="126" y="14"/>
                    <a:pt x="126" y="14"/>
                  </a:cubicBezTo>
                  <a:cubicBezTo>
                    <a:pt x="126" y="14"/>
                    <a:pt x="126" y="14"/>
                    <a:pt x="126" y="14"/>
                  </a:cubicBezTo>
                  <a:cubicBezTo>
                    <a:pt x="127" y="14"/>
                    <a:pt x="127" y="14"/>
                    <a:pt x="127" y="14"/>
                  </a:cubicBezTo>
                  <a:cubicBezTo>
                    <a:pt x="127" y="13"/>
                    <a:pt x="127" y="13"/>
                    <a:pt x="127" y="13"/>
                  </a:cubicBezTo>
                  <a:cubicBezTo>
                    <a:pt x="127" y="12"/>
                    <a:pt x="127" y="12"/>
                    <a:pt x="127" y="12"/>
                  </a:cubicBezTo>
                  <a:cubicBezTo>
                    <a:pt x="127" y="12"/>
                    <a:pt x="127" y="12"/>
                    <a:pt x="127" y="12"/>
                  </a:cubicBezTo>
                  <a:cubicBezTo>
                    <a:pt x="128" y="12"/>
                    <a:pt x="128" y="12"/>
                    <a:pt x="128" y="12"/>
                  </a:cubicBezTo>
                  <a:cubicBezTo>
                    <a:pt x="128" y="12"/>
                    <a:pt x="128" y="12"/>
                    <a:pt x="128" y="12"/>
                  </a:cubicBezTo>
                  <a:cubicBezTo>
                    <a:pt x="129" y="12"/>
                    <a:pt x="129" y="12"/>
                    <a:pt x="129" y="12"/>
                  </a:cubicBezTo>
                  <a:cubicBezTo>
                    <a:pt x="129" y="12"/>
                    <a:pt x="129" y="12"/>
                    <a:pt x="129" y="12"/>
                  </a:cubicBezTo>
                  <a:cubicBezTo>
                    <a:pt x="129" y="12"/>
                    <a:pt x="129" y="12"/>
                    <a:pt x="129" y="12"/>
                  </a:cubicBezTo>
                  <a:cubicBezTo>
                    <a:pt x="129" y="13"/>
                    <a:pt x="129" y="13"/>
                    <a:pt x="129" y="13"/>
                  </a:cubicBezTo>
                  <a:cubicBezTo>
                    <a:pt x="129" y="13"/>
                    <a:pt x="129" y="13"/>
                    <a:pt x="129" y="13"/>
                  </a:cubicBezTo>
                  <a:cubicBezTo>
                    <a:pt x="129" y="13"/>
                    <a:pt x="129" y="13"/>
                    <a:pt x="129" y="13"/>
                  </a:cubicBezTo>
                  <a:cubicBezTo>
                    <a:pt x="129" y="13"/>
                    <a:pt x="129" y="13"/>
                    <a:pt x="129" y="13"/>
                  </a:cubicBezTo>
                  <a:cubicBezTo>
                    <a:pt x="130" y="12"/>
                    <a:pt x="130" y="12"/>
                    <a:pt x="130" y="12"/>
                  </a:cubicBezTo>
                  <a:cubicBezTo>
                    <a:pt x="130" y="12"/>
                    <a:pt x="130" y="11"/>
                    <a:pt x="130" y="11"/>
                  </a:cubicBezTo>
                  <a:cubicBezTo>
                    <a:pt x="130" y="11"/>
                    <a:pt x="131" y="11"/>
                    <a:pt x="131" y="11"/>
                  </a:cubicBezTo>
                  <a:cubicBezTo>
                    <a:pt x="132" y="11"/>
                    <a:pt x="132" y="11"/>
                    <a:pt x="132" y="11"/>
                  </a:cubicBezTo>
                  <a:cubicBezTo>
                    <a:pt x="133" y="11"/>
                    <a:pt x="133" y="11"/>
                    <a:pt x="133" y="11"/>
                  </a:cubicBezTo>
                  <a:cubicBezTo>
                    <a:pt x="134" y="10"/>
                    <a:pt x="134" y="10"/>
                    <a:pt x="134" y="10"/>
                  </a:cubicBezTo>
                  <a:cubicBezTo>
                    <a:pt x="134" y="10"/>
                    <a:pt x="134" y="10"/>
                    <a:pt x="134" y="10"/>
                  </a:cubicBezTo>
                  <a:cubicBezTo>
                    <a:pt x="135" y="10"/>
                    <a:pt x="135" y="10"/>
                    <a:pt x="135" y="10"/>
                  </a:cubicBezTo>
                  <a:cubicBezTo>
                    <a:pt x="135" y="11"/>
                    <a:pt x="135" y="11"/>
                    <a:pt x="135" y="11"/>
                  </a:cubicBezTo>
                  <a:cubicBezTo>
                    <a:pt x="135" y="12"/>
                    <a:pt x="135" y="12"/>
                    <a:pt x="135" y="12"/>
                  </a:cubicBezTo>
                  <a:cubicBezTo>
                    <a:pt x="136" y="12"/>
                    <a:pt x="136" y="12"/>
                    <a:pt x="136" y="12"/>
                  </a:cubicBezTo>
                  <a:cubicBezTo>
                    <a:pt x="136" y="12"/>
                    <a:pt x="136" y="12"/>
                    <a:pt x="136" y="12"/>
                  </a:cubicBezTo>
                  <a:cubicBezTo>
                    <a:pt x="136" y="12"/>
                    <a:pt x="136" y="12"/>
                    <a:pt x="136" y="12"/>
                  </a:cubicBezTo>
                  <a:cubicBezTo>
                    <a:pt x="136" y="11"/>
                    <a:pt x="136" y="11"/>
                    <a:pt x="136" y="11"/>
                  </a:cubicBezTo>
                  <a:cubicBezTo>
                    <a:pt x="136" y="10"/>
                    <a:pt x="136" y="10"/>
                    <a:pt x="136" y="10"/>
                  </a:cubicBezTo>
                  <a:cubicBezTo>
                    <a:pt x="137" y="10"/>
                    <a:pt x="137" y="10"/>
                    <a:pt x="137" y="10"/>
                  </a:cubicBezTo>
                  <a:cubicBezTo>
                    <a:pt x="138" y="10"/>
                    <a:pt x="138" y="10"/>
                    <a:pt x="138" y="10"/>
                  </a:cubicBezTo>
                  <a:cubicBezTo>
                    <a:pt x="139" y="10"/>
                    <a:pt x="139" y="10"/>
                    <a:pt x="139" y="10"/>
                  </a:cubicBezTo>
                  <a:cubicBezTo>
                    <a:pt x="140" y="10"/>
                    <a:pt x="140" y="10"/>
                    <a:pt x="140" y="10"/>
                  </a:cubicBezTo>
                  <a:cubicBezTo>
                    <a:pt x="141" y="10"/>
                    <a:pt x="141" y="10"/>
                    <a:pt x="141" y="10"/>
                  </a:cubicBezTo>
                  <a:cubicBezTo>
                    <a:pt x="142" y="9"/>
                    <a:pt x="142" y="9"/>
                    <a:pt x="142" y="9"/>
                  </a:cubicBezTo>
                  <a:cubicBezTo>
                    <a:pt x="144" y="9"/>
                    <a:pt x="144" y="9"/>
                    <a:pt x="144" y="9"/>
                  </a:cubicBezTo>
                  <a:cubicBezTo>
                    <a:pt x="145" y="10"/>
                    <a:pt x="145" y="10"/>
                    <a:pt x="145" y="10"/>
                  </a:cubicBezTo>
                  <a:cubicBezTo>
                    <a:pt x="146" y="10"/>
                    <a:pt x="146" y="10"/>
                    <a:pt x="146" y="10"/>
                  </a:cubicBezTo>
                  <a:cubicBezTo>
                    <a:pt x="146" y="10"/>
                    <a:pt x="146" y="10"/>
                    <a:pt x="146" y="10"/>
                  </a:cubicBezTo>
                  <a:cubicBezTo>
                    <a:pt x="147" y="11"/>
                    <a:pt x="147" y="11"/>
                    <a:pt x="147" y="11"/>
                  </a:cubicBezTo>
                  <a:cubicBezTo>
                    <a:pt x="148" y="11"/>
                    <a:pt x="148" y="11"/>
                    <a:pt x="148" y="11"/>
                  </a:cubicBezTo>
                  <a:cubicBezTo>
                    <a:pt x="148" y="11"/>
                    <a:pt x="148" y="11"/>
                    <a:pt x="148" y="11"/>
                  </a:cubicBezTo>
                  <a:cubicBezTo>
                    <a:pt x="149" y="11"/>
                    <a:pt x="149" y="11"/>
                    <a:pt x="149" y="11"/>
                  </a:cubicBezTo>
                  <a:cubicBezTo>
                    <a:pt x="150" y="11"/>
                    <a:pt x="150" y="11"/>
                    <a:pt x="150" y="11"/>
                  </a:cubicBezTo>
                  <a:cubicBezTo>
                    <a:pt x="150" y="11"/>
                    <a:pt x="150" y="11"/>
                    <a:pt x="150" y="11"/>
                  </a:cubicBezTo>
                  <a:cubicBezTo>
                    <a:pt x="151" y="11"/>
                    <a:pt x="151" y="11"/>
                    <a:pt x="151" y="11"/>
                  </a:cubicBezTo>
                  <a:cubicBezTo>
                    <a:pt x="151" y="12"/>
                    <a:pt x="151" y="12"/>
                    <a:pt x="151" y="12"/>
                  </a:cubicBezTo>
                  <a:cubicBezTo>
                    <a:pt x="151" y="12"/>
                    <a:pt x="151" y="12"/>
                    <a:pt x="151" y="12"/>
                  </a:cubicBezTo>
                  <a:cubicBezTo>
                    <a:pt x="152" y="11"/>
                    <a:pt x="152" y="11"/>
                    <a:pt x="152" y="11"/>
                  </a:cubicBezTo>
                  <a:cubicBezTo>
                    <a:pt x="153" y="11"/>
                    <a:pt x="153" y="11"/>
                    <a:pt x="153" y="11"/>
                  </a:cubicBezTo>
                  <a:cubicBezTo>
                    <a:pt x="153" y="11"/>
                    <a:pt x="153" y="11"/>
                    <a:pt x="153" y="11"/>
                  </a:cubicBezTo>
                  <a:cubicBezTo>
                    <a:pt x="155" y="10"/>
                    <a:pt x="155" y="10"/>
                    <a:pt x="155" y="10"/>
                  </a:cubicBezTo>
                  <a:cubicBezTo>
                    <a:pt x="155" y="10"/>
                    <a:pt x="155" y="10"/>
                    <a:pt x="155" y="10"/>
                  </a:cubicBezTo>
                  <a:cubicBezTo>
                    <a:pt x="156" y="10"/>
                    <a:pt x="156" y="10"/>
                    <a:pt x="156" y="10"/>
                  </a:cubicBezTo>
                  <a:cubicBezTo>
                    <a:pt x="156" y="10"/>
                    <a:pt x="156" y="10"/>
                    <a:pt x="156" y="10"/>
                  </a:cubicBezTo>
                  <a:cubicBezTo>
                    <a:pt x="157" y="11"/>
                    <a:pt x="157" y="11"/>
                    <a:pt x="157" y="11"/>
                  </a:cubicBezTo>
                  <a:cubicBezTo>
                    <a:pt x="157" y="11"/>
                    <a:pt x="157" y="11"/>
                    <a:pt x="157" y="11"/>
                  </a:cubicBezTo>
                  <a:cubicBezTo>
                    <a:pt x="157" y="11"/>
                    <a:pt x="157" y="11"/>
                    <a:pt x="157" y="11"/>
                  </a:cubicBezTo>
                  <a:cubicBezTo>
                    <a:pt x="157" y="12"/>
                    <a:pt x="157" y="12"/>
                    <a:pt x="157" y="12"/>
                  </a:cubicBezTo>
                  <a:cubicBezTo>
                    <a:pt x="157" y="12"/>
                    <a:pt x="157" y="12"/>
                    <a:pt x="157" y="12"/>
                  </a:cubicBezTo>
                  <a:cubicBezTo>
                    <a:pt x="157" y="12"/>
                    <a:pt x="157" y="12"/>
                    <a:pt x="157" y="12"/>
                  </a:cubicBezTo>
                  <a:cubicBezTo>
                    <a:pt x="158" y="13"/>
                    <a:pt x="158" y="13"/>
                    <a:pt x="158" y="13"/>
                  </a:cubicBezTo>
                  <a:cubicBezTo>
                    <a:pt x="158" y="13"/>
                    <a:pt x="158" y="13"/>
                    <a:pt x="158" y="13"/>
                  </a:cubicBezTo>
                  <a:cubicBezTo>
                    <a:pt x="156" y="14"/>
                    <a:pt x="156" y="14"/>
                    <a:pt x="156" y="14"/>
                  </a:cubicBezTo>
                  <a:cubicBezTo>
                    <a:pt x="155" y="14"/>
                    <a:pt x="155" y="14"/>
                    <a:pt x="155" y="14"/>
                  </a:cubicBezTo>
                  <a:cubicBezTo>
                    <a:pt x="154" y="14"/>
                    <a:pt x="154" y="14"/>
                    <a:pt x="154" y="14"/>
                  </a:cubicBezTo>
                  <a:cubicBezTo>
                    <a:pt x="154" y="14"/>
                    <a:pt x="154" y="14"/>
                    <a:pt x="154" y="14"/>
                  </a:cubicBezTo>
                  <a:cubicBezTo>
                    <a:pt x="153" y="13"/>
                    <a:pt x="153" y="13"/>
                    <a:pt x="153" y="13"/>
                  </a:cubicBezTo>
                  <a:cubicBezTo>
                    <a:pt x="153" y="14"/>
                    <a:pt x="153" y="14"/>
                    <a:pt x="153" y="14"/>
                  </a:cubicBezTo>
                  <a:cubicBezTo>
                    <a:pt x="153" y="14"/>
                    <a:pt x="153" y="14"/>
                    <a:pt x="153" y="14"/>
                  </a:cubicBezTo>
                  <a:cubicBezTo>
                    <a:pt x="154" y="15"/>
                    <a:pt x="154" y="15"/>
                    <a:pt x="154" y="15"/>
                  </a:cubicBezTo>
                  <a:cubicBezTo>
                    <a:pt x="154" y="15"/>
                    <a:pt x="154" y="15"/>
                    <a:pt x="154" y="15"/>
                  </a:cubicBezTo>
                  <a:cubicBezTo>
                    <a:pt x="154" y="15"/>
                    <a:pt x="154" y="15"/>
                    <a:pt x="154" y="15"/>
                  </a:cubicBezTo>
                  <a:cubicBezTo>
                    <a:pt x="153" y="15"/>
                    <a:pt x="153" y="15"/>
                    <a:pt x="153" y="15"/>
                  </a:cubicBezTo>
                  <a:cubicBezTo>
                    <a:pt x="152" y="15"/>
                    <a:pt x="152" y="15"/>
                    <a:pt x="152" y="15"/>
                  </a:cubicBezTo>
                  <a:cubicBezTo>
                    <a:pt x="152" y="15"/>
                    <a:pt x="152" y="15"/>
                    <a:pt x="152" y="15"/>
                  </a:cubicBezTo>
                  <a:cubicBezTo>
                    <a:pt x="152" y="15"/>
                    <a:pt x="152" y="15"/>
                    <a:pt x="152" y="15"/>
                  </a:cubicBezTo>
                  <a:cubicBezTo>
                    <a:pt x="152" y="15"/>
                    <a:pt x="152" y="15"/>
                    <a:pt x="152" y="15"/>
                  </a:cubicBezTo>
                  <a:cubicBezTo>
                    <a:pt x="153" y="16"/>
                    <a:pt x="153" y="16"/>
                    <a:pt x="153" y="16"/>
                  </a:cubicBezTo>
                  <a:cubicBezTo>
                    <a:pt x="154" y="16"/>
                    <a:pt x="154" y="16"/>
                    <a:pt x="154" y="16"/>
                  </a:cubicBezTo>
                  <a:cubicBezTo>
                    <a:pt x="155" y="16"/>
                    <a:pt x="155" y="16"/>
                    <a:pt x="155" y="16"/>
                  </a:cubicBezTo>
                  <a:cubicBezTo>
                    <a:pt x="155" y="16"/>
                    <a:pt x="155" y="16"/>
                    <a:pt x="155" y="16"/>
                  </a:cubicBezTo>
                  <a:cubicBezTo>
                    <a:pt x="157" y="15"/>
                    <a:pt x="157" y="15"/>
                    <a:pt x="157" y="15"/>
                  </a:cubicBezTo>
                  <a:cubicBezTo>
                    <a:pt x="157" y="15"/>
                    <a:pt x="157" y="15"/>
                    <a:pt x="157" y="15"/>
                  </a:cubicBezTo>
                  <a:cubicBezTo>
                    <a:pt x="157" y="16"/>
                    <a:pt x="157" y="16"/>
                    <a:pt x="157" y="16"/>
                  </a:cubicBezTo>
                  <a:cubicBezTo>
                    <a:pt x="157" y="15"/>
                    <a:pt x="157" y="15"/>
                    <a:pt x="157" y="15"/>
                  </a:cubicBezTo>
                  <a:cubicBezTo>
                    <a:pt x="157" y="15"/>
                    <a:pt x="157" y="15"/>
                    <a:pt x="157" y="15"/>
                  </a:cubicBezTo>
                  <a:cubicBezTo>
                    <a:pt x="158" y="15"/>
                    <a:pt x="158" y="15"/>
                    <a:pt x="158" y="15"/>
                  </a:cubicBezTo>
                  <a:cubicBezTo>
                    <a:pt x="160" y="15"/>
                    <a:pt x="160" y="15"/>
                    <a:pt x="160" y="15"/>
                  </a:cubicBezTo>
                  <a:cubicBezTo>
                    <a:pt x="160" y="15"/>
                    <a:pt x="160" y="15"/>
                    <a:pt x="160" y="15"/>
                  </a:cubicBezTo>
                  <a:cubicBezTo>
                    <a:pt x="161" y="16"/>
                    <a:pt x="161" y="16"/>
                    <a:pt x="161" y="16"/>
                  </a:cubicBezTo>
                  <a:cubicBezTo>
                    <a:pt x="161" y="16"/>
                    <a:pt x="161" y="16"/>
                    <a:pt x="161" y="16"/>
                  </a:cubicBezTo>
                  <a:cubicBezTo>
                    <a:pt x="161" y="16"/>
                    <a:pt x="161" y="16"/>
                    <a:pt x="161" y="16"/>
                  </a:cubicBezTo>
                  <a:cubicBezTo>
                    <a:pt x="162" y="15"/>
                    <a:pt x="162" y="15"/>
                    <a:pt x="162" y="15"/>
                  </a:cubicBezTo>
                  <a:cubicBezTo>
                    <a:pt x="162" y="16"/>
                    <a:pt x="162" y="16"/>
                    <a:pt x="162" y="16"/>
                  </a:cubicBezTo>
                  <a:cubicBezTo>
                    <a:pt x="162" y="16"/>
                    <a:pt x="162" y="16"/>
                    <a:pt x="162" y="16"/>
                  </a:cubicBezTo>
                  <a:cubicBezTo>
                    <a:pt x="163" y="17"/>
                    <a:pt x="163" y="17"/>
                    <a:pt x="163" y="17"/>
                  </a:cubicBezTo>
                  <a:cubicBezTo>
                    <a:pt x="164" y="17"/>
                    <a:pt x="164" y="17"/>
                    <a:pt x="164" y="17"/>
                  </a:cubicBezTo>
                  <a:cubicBezTo>
                    <a:pt x="165" y="17"/>
                    <a:pt x="165" y="17"/>
                    <a:pt x="165" y="17"/>
                  </a:cubicBezTo>
                  <a:cubicBezTo>
                    <a:pt x="165" y="18"/>
                    <a:pt x="165" y="18"/>
                    <a:pt x="165" y="18"/>
                  </a:cubicBezTo>
                  <a:cubicBezTo>
                    <a:pt x="165" y="18"/>
                    <a:pt x="165" y="18"/>
                    <a:pt x="165" y="18"/>
                  </a:cubicBezTo>
                  <a:cubicBezTo>
                    <a:pt x="167" y="19"/>
                    <a:pt x="167" y="19"/>
                    <a:pt x="167" y="19"/>
                  </a:cubicBezTo>
                  <a:cubicBezTo>
                    <a:pt x="167" y="19"/>
                    <a:pt x="167" y="19"/>
                    <a:pt x="167" y="19"/>
                  </a:cubicBezTo>
                  <a:cubicBezTo>
                    <a:pt x="167" y="20"/>
                    <a:pt x="167" y="20"/>
                    <a:pt x="167" y="20"/>
                  </a:cubicBezTo>
                  <a:cubicBezTo>
                    <a:pt x="167" y="20"/>
                    <a:pt x="167" y="20"/>
                    <a:pt x="167" y="20"/>
                  </a:cubicBezTo>
                  <a:cubicBezTo>
                    <a:pt x="167" y="21"/>
                    <a:pt x="167" y="21"/>
                    <a:pt x="167" y="21"/>
                  </a:cubicBezTo>
                  <a:cubicBezTo>
                    <a:pt x="167" y="21"/>
                    <a:pt x="167" y="21"/>
                    <a:pt x="167" y="21"/>
                  </a:cubicBezTo>
                  <a:cubicBezTo>
                    <a:pt x="167" y="22"/>
                    <a:pt x="167" y="22"/>
                    <a:pt x="167" y="22"/>
                  </a:cubicBezTo>
                  <a:cubicBezTo>
                    <a:pt x="166" y="22"/>
                    <a:pt x="166" y="22"/>
                    <a:pt x="166" y="22"/>
                  </a:cubicBezTo>
                  <a:cubicBezTo>
                    <a:pt x="166" y="22"/>
                    <a:pt x="166" y="22"/>
                    <a:pt x="166" y="22"/>
                  </a:cubicBezTo>
                  <a:cubicBezTo>
                    <a:pt x="165" y="23"/>
                    <a:pt x="165" y="23"/>
                    <a:pt x="165" y="23"/>
                  </a:cubicBezTo>
                  <a:cubicBezTo>
                    <a:pt x="165" y="22"/>
                    <a:pt x="165" y="22"/>
                    <a:pt x="165" y="22"/>
                  </a:cubicBezTo>
                  <a:cubicBezTo>
                    <a:pt x="164" y="23"/>
                    <a:pt x="164" y="23"/>
                    <a:pt x="164" y="23"/>
                  </a:cubicBezTo>
                  <a:cubicBezTo>
                    <a:pt x="164" y="23"/>
                    <a:pt x="164" y="23"/>
                    <a:pt x="164" y="23"/>
                  </a:cubicBezTo>
                  <a:cubicBezTo>
                    <a:pt x="164" y="23"/>
                    <a:pt x="164" y="23"/>
                    <a:pt x="164" y="23"/>
                  </a:cubicBezTo>
                  <a:cubicBezTo>
                    <a:pt x="163" y="24"/>
                    <a:pt x="163" y="24"/>
                    <a:pt x="163" y="24"/>
                  </a:cubicBezTo>
                  <a:cubicBezTo>
                    <a:pt x="162" y="24"/>
                    <a:pt x="162" y="24"/>
                    <a:pt x="162" y="24"/>
                  </a:cubicBezTo>
                  <a:cubicBezTo>
                    <a:pt x="161" y="24"/>
                    <a:pt x="161" y="24"/>
                    <a:pt x="161" y="24"/>
                  </a:cubicBezTo>
                  <a:cubicBezTo>
                    <a:pt x="160" y="24"/>
                    <a:pt x="160" y="24"/>
                    <a:pt x="160" y="24"/>
                  </a:cubicBezTo>
                  <a:cubicBezTo>
                    <a:pt x="160" y="24"/>
                    <a:pt x="160" y="24"/>
                    <a:pt x="160"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5"/>
                    <a:pt x="159" y="25"/>
                    <a:pt x="159" y="25"/>
                  </a:cubicBezTo>
                  <a:cubicBezTo>
                    <a:pt x="158" y="25"/>
                    <a:pt x="158" y="25"/>
                    <a:pt x="158" y="25"/>
                  </a:cubicBezTo>
                  <a:cubicBezTo>
                    <a:pt x="157" y="25"/>
                    <a:pt x="157" y="25"/>
                    <a:pt x="157" y="25"/>
                  </a:cubicBezTo>
                  <a:cubicBezTo>
                    <a:pt x="157" y="25"/>
                    <a:pt x="157" y="25"/>
                    <a:pt x="157" y="25"/>
                  </a:cubicBezTo>
                  <a:cubicBezTo>
                    <a:pt x="156" y="25"/>
                    <a:pt x="156" y="25"/>
                    <a:pt x="156" y="25"/>
                  </a:cubicBezTo>
                  <a:cubicBezTo>
                    <a:pt x="156" y="25"/>
                    <a:pt x="156" y="25"/>
                    <a:pt x="156" y="25"/>
                  </a:cubicBezTo>
                  <a:cubicBezTo>
                    <a:pt x="155" y="25"/>
                    <a:pt x="155" y="25"/>
                    <a:pt x="155" y="25"/>
                  </a:cubicBezTo>
                  <a:cubicBezTo>
                    <a:pt x="154" y="25"/>
                    <a:pt x="154" y="25"/>
                    <a:pt x="154" y="25"/>
                  </a:cubicBezTo>
                  <a:cubicBezTo>
                    <a:pt x="153" y="25"/>
                    <a:pt x="153" y="25"/>
                    <a:pt x="153" y="25"/>
                  </a:cubicBezTo>
                  <a:cubicBezTo>
                    <a:pt x="153" y="25"/>
                    <a:pt x="153" y="25"/>
                    <a:pt x="153" y="25"/>
                  </a:cubicBezTo>
                  <a:cubicBezTo>
                    <a:pt x="152" y="25"/>
                    <a:pt x="152" y="25"/>
                    <a:pt x="152" y="25"/>
                  </a:cubicBezTo>
                  <a:cubicBezTo>
                    <a:pt x="152" y="25"/>
                    <a:pt x="152" y="25"/>
                    <a:pt x="152" y="25"/>
                  </a:cubicBezTo>
                  <a:cubicBezTo>
                    <a:pt x="151" y="25"/>
                    <a:pt x="151" y="25"/>
                    <a:pt x="151" y="25"/>
                  </a:cubicBezTo>
                  <a:cubicBezTo>
                    <a:pt x="150" y="25"/>
                    <a:pt x="150" y="25"/>
                    <a:pt x="150" y="25"/>
                  </a:cubicBezTo>
                  <a:cubicBezTo>
                    <a:pt x="150" y="25"/>
                    <a:pt x="150" y="25"/>
                    <a:pt x="150" y="25"/>
                  </a:cubicBezTo>
                  <a:cubicBezTo>
                    <a:pt x="149" y="25"/>
                    <a:pt x="149" y="25"/>
                    <a:pt x="149" y="25"/>
                  </a:cubicBezTo>
                  <a:cubicBezTo>
                    <a:pt x="148" y="25"/>
                    <a:pt x="148" y="25"/>
                    <a:pt x="148" y="25"/>
                  </a:cubicBezTo>
                  <a:cubicBezTo>
                    <a:pt x="147" y="24"/>
                    <a:pt x="147" y="24"/>
                    <a:pt x="147" y="24"/>
                  </a:cubicBezTo>
                  <a:cubicBezTo>
                    <a:pt x="147" y="24"/>
                    <a:pt x="147" y="24"/>
                    <a:pt x="147" y="24"/>
                  </a:cubicBezTo>
                  <a:cubicBezTo>
                    <a:pt x="147" y="24"/>
                    <a:pt x="147" y="24"/>
                    <a:pt x="147" y="24"/>
                  </a:cubicBezTo>
                  <a:cubicBezTo>
                    <a:pt x="145" y="24"/>
                    <a:pt x="145" y="24"/>
                    <a:pt x="145" y="24"/>
                  </a:cubicBezTo>
                  <a:cubicBezTo>
                    <a:pt x="145" y="24"/>
                    <a:pt x="145" y="24"/>
                    <a:pt x="145" y="24"/>
                  </a:cubicBezTo>
                  <a:cubicBezTo>
                    <a:pt x="144" y="24"/>
                    <a:pt x="144" y="24"/>
                    <a:pt x="144" y="24"/>
                  </a:cubicBezTo>
                  <a:cubicBezTo>
                    <a:pt x="143" y="24"/>
                    <a:pt x="143" y="24"/>
                    <a:pt x="143" y="24"/>
                  </a:cubicBezTo>
                  <a:cubicBezTo>
                    <a:pt x="143" y="24"/>
                    <a:pt x="143" y="24"/>
                    <a:pt x="143" y="24"/>
                  </a:cubicBezTo>
                  <a:cubicBezTo>
                    <a:pt x="142" y="24"/>
                    <a:pt x="142" y="24"/>
                    <a:pt x="142" y="24"/>
                  </a:cubicBezTo>
                  <a:cubicBezTo>
                    <a:pt x="141" y="24"/>
                    <a:pt x="141" y="24"/>
                    <a:pt x="141" y="24"/>
                  </a:cubicBezTo>
                  <a:cubicBezTo>
                    <a:pt x="141" y="24"/>
                    <a:pt x="141" y="24"/>
                    <a:pt x="141" y="24"/>
                  </a:cubicBezTo>
                  <a:cubicBezTo>
                    <a:pt x="140" y="24"/>
                    <a:pt x="140" y="24"/>
                    <a:pt x="140" y="24"/>
                  </a:cubicBezTo>
                  <a:cubicBezTo>
                    <a:pt x="139" y="24"/>
                    <a:pt x="139" y="24"/>
                    <a:pt x="139" y="24"/>
                  </a:cubicBezTo>
                  <a:cubicBezTo>
                    <a:pt x="138" y="25"/>
                    <a:pt x="138" y="25"/>
                    <a:pt x="138" y="25"/>
                  </a:cubicBezTo>
                  <a:cubicBezTo>
                    <a:pt x="138" y="25"/>
                    <a:pt x="138" y="25"/>
                    <a:pt x="138" y="25"/>
                  </a:cubicBezTo>
                  <a:cubicBezTo>
                    <a:pt x="138" y="25"/>
                    <a:pt x="138" y="25"/>
                    <a:pt x="138" y="25"/>
                  </a:cubicBezTo>
                  <a:cubicBezTo>
                    <a:pt x="138" y="24"/>
                    <a:pt x="138" y="24"/>
                    <a:pt x="138" y="24"/>
                  </a:cubicBezTo>
                  <a:cubicBezTo>
                    <a:pt x="137" y="24"/>
                    <a:pt x="137" y="24"/>
                    <a:pt x="137" y="24"/>
                  </a:cubicBezTo>
                  <a:cubicBezTo>
                    <a:pt x="137" y="24"/>
                    <a:pt x="137" y="24"/>
                    <a:pt x="137" y="24"/>
                  </a:cubicBezTo>
                  <a:cubicBezTo>
                    <a:pt x="136" y="24"/>
                    <a:pt x="136" y="24"/>
                    <a:pt x="136" y="24"/>
                  </a:cubicBezTo>
                  <a:cubicBezTo>
                    <a:pt x="136" y="24"/>
                    <a:pt x="136" y="24"/>
                    <a:pt x="136" y="24"/>
                  </a:cubicBezTo>
                  <a:cubicBezTo>
                    <a:pt x="136" y="24"/>
                    <a:pt x="136" y="24"/>
                    <a:pt x="136" y="24"/>
                  </a:cubicBezTo>
                  <a:cubicBezTo>
                    <a:pt x="136" y="24"/>
                    <a:pt x="136" y="24"/>
                    <a:pt x="136" y="24"/>
                  </a:cubicBezTo>
                  <a:cubicBezTo>
                    <a:pt x="137" y="24"/>
                    <a:pt x="137" y="24"/>
                    <a:pt x="137" y="24"/>
                  </a:cubicBezTo>
                  <a:cubicBezTo>
                    <a:pt x="137" y="25"/>
                    <a:pt x="137" y="25"/>
                    <a:pt x="137" y="25"/>
                  </a:cubicBezTo>
                  <a:cubicBezTo>
                    <a:pt x="138" y="25"/>
                    <a:pt x="138" y="25"/>
                    <a:pt x="138" y="25"/>
                  </a:cubicBezTo>
                  <a:cubicBezTo>
                    <a:pt x="137" y="25"/>
                    <a:pt x="137" y="25"/>
                    <a:pt x="137" y="25"/>
                  </a:cubicBezTo>
                  <a:cubicBezTo>
                    <a:pt x="137" y="26"/>
                    <a:pt x="137" y="26"/>
                    <a:pt x="137" y="26"/>
                  </a:cubicBezTo>
                  <a:cubicBezTo>
                    <a:pt x="136" y="26"/>
                    <a:pt x="136" y="26"/>
                    <a:pt x="136" y="26"/>
                  </a:cubicBezTo>
                  <a:cubicBezTo>
                    <a:pt x="136" y="26"/>
                    <a:pt x="136" y="26"/>
                    <a:pt x="136" y="26"/>
                  </a:cubicBezTo>
                  <a:cubicBezTo>
                    <a:pt x="135" y="26"/>
                    <a:pt x="135" y="26"/>
                    <a:pt x="135" y="26"/>
                  </a:cubicBezTo>
                  <a:cubicBezTo>
                    <a:pt x="134" y="26"/>
                    <a:pt x="134" y="26"/>
                    <a:pt x="134" y="26"/>
                  </a:cubicBezTo>
                  <a:cubicBezTo>
                    <a:pt x="133" y="27"/>
                    <a:pt x="133" y="27"/>
                    <a:pt x="133" y="27"/>
                  </a:cubicBezTo>
                  <a:cubicBezTo>
                    <a:pt x="132" y="27"/>
                    <a:pt x="132" y="27"/>
                    <a:pt x="132" y="27"/>
                  </a:cubicBezTo>
                  <a:cubicBezTo>
                    <a:pt x="132" y="27"/>
                    <a:pt x="132" y="27"/>
                    <a:pt x="132" y="27"/>
                  </a:cubicBezTo>
                  <a:cubicBezTo>
                    <a:pt x="131" y="27"/>
                    <a:pt x="131" y="27"/>
                    <a:pt x="131" y="27"/>
                  </a:cubicBezTo>
                  <a:cubicBezTo>
                    <a:pt x="131" y="27"/>
                    <a:pt x="131" y="27"/>
                    <a:pt x="131" y="27"/>
                  </a:cubicBezTo>
                  <a:cubicBezTo>
                    <a:pt x="130" y="28"/>
                    <a:pt x="130" y="28"/>
                    <a:pt x="130" y="28"/>
                  </a:cubicBezTo>
                  <a:cubicBezTo>
                    <a:pt x="129" y="28"/>
                    <a:pt x="129" y="28"/>
                    <a:pt x="129" y="28"/>
                  </a:cubicBezTo>
                  <a:cubicBezTo>
                    <a:pt x="129" y="28"/>
                    <a:pt x="129" y="28"/>
                    <a:pt x="129" y="28"/>
                  </a:cubicBezTo>
                  <a:cubicBezTo>
                    <a:pt x="129" y="29"/>
                    <a:pt x="129" y="29"/>
                    <a:pt x="129" y="29"/>
                  </a:cubicBezTo>
                  <a:cubicBezTo>
                    <a:pt x="129" y="29"/>
                    <a:pt x="129" y="29"/>
                    <a:pt x="129" y="29"/>
                  </a:cubicBezTo>
                  <a:cubicBezTo>
                    <a:pt x="129" y="30"/>
                    <a:pt x="129" y="30"/>
                    <a:pt x="129" y="30"/>
                  </a:cubicBezTo>
                  <a:cubicBezTo>
                    <a:pt x="129" y="31"/>
                    <a:pt x="129" y="31"/>
                    <a:pt x="129" y="31"/>
                  </a:cubicBezTo>
                  <a:cubicBezTo>
                    <a:pt x="130" y="31"/>
                    <a:pt x="130" y="31"/>
                    <a:pt x="130" y="31"/>
                  </a:cubicBezTo>
                  <a:cubicBezTo>
                    <a:pt x="130" y="31"/>
                    <a:pt x="130" y="31"/>
                    <a:pt x="130" y="31"/>
                  </a:cubicBezTo>
                  <a:cubicBezTo>
                    <a:pt x="130" y="31"/>
                    <a:pt x="130" y="31"/>
                    <a:pt x="130" y="31"/>
                  </a:cubicBezTo>
                  <a:cubicBezTo>
                    <a:pt x="130" y="30"/>
                    <a:pt x="130" y="30"/>
                    <a:pt x="130" y="30"/>
                  </a:cubicBezTo>
                  <a:cubicBezTo>
                    <a:pt x="131" y="29"/>
                    <a:pt x="131" y="29"/>
                    <a:pt x="131" y="29"/>
                  </a:cubicBezTo>
                  <a:cubicBezTo>
                    <a:pt x="132" y="29"/>
                    <a:pt x="132" y="29"/>
                    <a:pt x="132" y="29"/>
                  </a:cubicBezTo>
                  <a:cubicBezTo>
                    <a:pt x="132" y="29"/>
                    <a:pt x="132" y="29"/>
                    <a:pt x="132" y="29"/>
                  </a:cubicBezTo>
                  <a:cubicBezTo>
                    <a:pt x="133" y="29"/>
                    <a:pt x="133" y="29"/>
                    <a:pt x="133" y="29"/>
                  </a:cubicBezTo>
                  <a:cubicBezTo>
                    <a:pt x="134" y="29"/>
                    <a:pt x="134" y="29"/>
                    <a:pt x="134" y="29"/>
                  </a:cubicBezTo>
                  <a:cubicBezTo>
                    <a:pt x="134" y="29"/>
                    <a:pt x="134" y="29"/>
                    <a:pt x="134" y="29"/>
                  </a:cubicBezTo>
                  <a:cubicBezTo>
                    <a:pt x="135" y="28"/>
                    <a:pt x="135" y="28"/>
                    <a:pt x="135" y="28"/>
                  </a:cubicBezTo>
                  <a:cubicBezTo>
                    <a:pt x="136" y="28"/>
                    <a:pt x="136" y="28"/>
                    <a:pt x="136" y="28"/>
                  </a:cubicBezTo>
                  <a:cubicBezTo>
                    <a:pt x="138" y="27"/>
                    <a:pt x="138" y="27"/>
                    <a:pt x="138" y="27"/>
                  </a:cubicBezTo>
                  <a:cubicBezTo>
                    <a:pt x="138" y="27"/>
                    <a:pt x="138" y="27"/>
                    <a:pt x="138" y="27"/>
                  </a:cubicBezTo>
                  <a:cubicBezTo>
                    <a:pt x="138" y="27"/>
                    <a:pt x="138" y="27"/>
                    <a:pt x="138" y="27"/>
                  </a:cubicBezTo>
                  <a:cubicBezTo>
                    <a:pt x="138" y="28"/>
                    <a:pt x="138" y="28"/>
                    <a:pt x="138" y="28"/>
                  </a:cubicBezTo>
                  <a:cubicBezTo>
                    <a:pt x="138" y="28"/>
                    <a:pt x="138" y="28"/>
                    <a:pt x="138" y="28"/>
                  </a:cubicBezTo>
                  <a:cubicBezTo>
                    <a:pt x="139" y="28"/>
                    <a:pt x="139" y="28"/>
                    <a:pt x="139" y="28"/>
                  </a:cubicBezTo>
                  <a:cubicBezTo>
                    <a:pt x="139" y="27"/>
                    <a:pt x="139" y="27"/>
                    <a:pt x="139" y="27"/>
                  </a:cubicBezTo>
                  <a:cubicBezTo>
                    <a:pt x="140" y="26"/>
                    <a:pt x="140" y="26"/>
                    <a:pt x="140" y="26"/>
                  </a:cubicBezTo>
                  <a:cubicBezTo>
                    <a:pt x="140" y="26"/>
                    <a:pt x="140" y="26"/>
                    <a:pt x="140" y="26"/>
                  </a:cubicBezTo>
                  <a:cubicBezTo>
                    <a:pt x="141" y="26"/>
                    <a:pt x="141" y="26"/>
                    <a:pt x="141" y="26"/>
                  </a:cubicBezTo>
                  <a:cubicBezTo>
                    <a:pt x="141" y="26"/>
                    <a:pt x="141" y="26"/>
                    <a:pt x="141" y="26"/>
                  </a:cubicBezTo>
                  <a:cubicBezTo>
                    <a:pt x="142" y="26"/>
                    <a:pt x="142" y="26"/>
                    <a:pt x="142" y="26"/>
                  </a:cubicBezTo>
                  <a:cubicBezTo>
                    <a:pt x="143" y="26"/>
                    <a:pt x="143" y="26"/>
                    <a:pt x="143" y="26"/>
                  </a:cubicBezTo>
                  <a:cubicBezTo>
                    <a:pt x="144" y="27"/>
                    <a:pt x="144" y="27"/>
                    <a:pt x="144" y="27"/>
                  </a:cubicBezTo>
                  <a:cubicBezTo>
                    <a:pt x="145" y="27"/>
                    <a:pt x="145" y="27"/>
                    <a:pt x="145" y="27"/>
                  </a:cubicBezTo>
                  <a:cubicBezTo>
                    <a:pt x="147" y="27"/>
                    <a:pt x="147" y="27"/>
                    <a:pt x="147" y="27"/>
                  </a:cubicBezTo>
                  <a:cubicBezTo>
                    <a:pt x="148" y="27"/>
                    <a:pt x="148" y="27"/>
                    <a:pt x="148" y="27"/>
                  </a:cubicBezTo>
                  <a:cubicBezTo>
                    <a:pt x="149" y="27"/>
                    <a:pt x="149" y="27"/>
                    <a:pt x="149" y="27"/>
                  </a:cubicBezTo>
                  <a:cubicBezTo>
                    <a:pt x="150" y="27"/>
                    <a:pt x="150" y="27"/>
                    <a:pt x="150" y="27"/>
                  </a:cubicBezTo>
                  <a:cubicBezTo>
                    <a:pt x="152" y="28"/>
                    <a:pt x="152" y="28"/>
                    <a:pt x="152" y="28"/>
                  </a:cubicBezTo>
                  <a:cubicBezTo>
                    <a:pt x="152" y="27"/>
                    <a:pt x="152" y="27"/>
                    <a:pt x="152" y="27"/>
                  </a:cubicBezTo>
                  <a:cubicBezTo>
                    <a:pt x="153" y="28"/>
                    <a:pt x="153" y="28"/>
                    <a:pt x="153" y="28"/>
                  </a:cubicBezTo>
                  <a:cubicBezTo>
                    <a:pt x="153" y="28"/>
                    <a:pt x="153" y="28"/>
                    <a:pt x="153" y="28"/>
                  </a:cubicBezTo>
                  <a:cubicBezTo>
                    <a:pt x="153" y="29"/>
                    <a:pt x="153" y="29"/>
                    <a:pt x="153" y="29"/>
                  </a:cubicBezTo>
                  <a:cubicBezTo>
                    <a:pt x="152" y="29"/>
                    <a:pt x="152" y="29"/>
                    <a:pt x="152" y="29"/>
                  </a:cubicBezTo>
                  <a:cubicBezTo>
                    <a:pt x="152" y="30"/>
                    <a:pt x="152" y="30"/>
                    <a:pt x="152" y="30"/>
                  </a:cubicBezTo>
                  <a:cubicBezTo>
                    <a:pt x="152" y="30"/>
                    <a:pt x="152" y="30"/>
                    <a:pt x="152" y="30"/>
                  </a:cubicBezTo>
                  <a:cubicBezTo>
                    <a:pt x="151" y="31"/>
                    <a:pt x="151" y="31"/>
                    <a:pt x="151" y="31"/>
                  </a:cubicBezTo>
                  <a:cubicBezTo>
                    <a:pt x="149" y="31"/>
                    <a:pt x="149" y="31"/>
                    <a:pt x="149" y="31"/>
                  </a:cubicBezTo>
                  <a:cubicBezTo>
                    <a:pt x="148" y="31"/>
                    <a:pt x="148" y="31"/>
                    <a:pt x="148" y="31"/>
                  </a:cubicBezTo>
                  <a:cubicBezTo>
                    <a:pt x="148" y="31"/>
                    <a:pt x="148" y="31"/>
                    <a:pt x="148" y="31"/>
                  </a:cubicBezTo>
                  <a:cubicBezTo>
                    <a:pt x="147" y="31"/>
                    <a:pt x="147" y="31"/>
                    <a:pt x="147" y="31"/>
                  </a:cubicBezTo>
                  <a:cubicBezTo>
                    <a:pt x="147" y="31"/>
                    <a:pt x="147" y="31"/>
                    <a:pt x="147" y="31"/>
                  </a:cubicBezTo>
                  <a:cubicBezTo>
                    <a:pt x="147" y="32"/>
                    <a:pt x="147" y="32"/>
                    <a:pt x="147" y="32"/>
                  </a:cubicBezTo>
                  <a:cubicBezTo>
                    <a:pt x="147" y="32"/>
                    <a:pt x="147" y="32"/>
                    <a:pt x="147" y="32"/>
                  </a:cubicBezTo>
                  <a:cubicBezTo>
                    <a:pt x="147" y="33"/>
                    <a:pt x="147" y="33"/>
                    <a:pt x="147" y="33"/>
                  </a:cubicBezTo>
                  <a:cubicBezTo>
                    <a:pt x="147" y="33"/>
                    <a:pt x="147" y="33"/>
                    <a:pt x="147" y="33"/>
                  </a:cubicBezTo>
                  <a:cubicBezTo>
                    <a:pt x="147" y="33"/>
                    <a:pt x="147" y="33"/>
                    <a:pt x="147" y="33"/>
                  </a:cubicBezTo>
                  <a:cubicBezTo>
                    <a:pt x="148" y="33"/>
                    <a:pt x="148" y="33"/>
                    <a:pt x="148" y="33"/>
                  </a:cubicBezTo>
                  <a:cubicBezTo>
                    <a:pt x="149" y="33"/>
                    <a:pt x="149" y="33"/>
                    <a:pt x="149" y="33"/>
                  </a:cubicBezTo>
                  <a:cubicBezTo>
                    <a:pt x="150" y="32"/>
                    <a:pt x="150" y="32"/>
                    <a:pt x="150" y="32"/>
                  </a:cubicBezTo>
                  <a:cubicBezTo>
                    <a:pt x="150" y="32"/>
                    <a:pt x="152" y="32"/>
                    <a:pt x="152" y="32"/>
                  </a:cubicBezTo>
                  <a:cubicBezTo>
                    <a:pt x="152" y="32"/>
                    <a:pt x="153" y="33"/>
                    <a:pt x="153" y="33"/>
                  </a:cubicBezTo>
                  <a:cubicBezTo>
                    <a:pt x="154" y="33"/>
                    <a:pt x="154" y="33"/>
                    <a:pt x="154" y="33"/>
                  </a:cubicBezTo>
                  <a:cubicBezTo>
                    <a:pt x="154" y="33"/>
                    <a:pt x="154" y="33"/>
                    <a:pt x="154" y="33"/>
                  </a:cubicBezTo>
                  <a:cubicBezTo>
                    <a:pt x="155" y="33"/>
                    <a:pt x="155" y="33"/>
                    <a:pt x="155" y="33"/>
                  </a:cubicBezTo>
                  <a:cubicBezTo>
                    <a:pt x="155" y="33"/>
                    <a:pt x="155" y="33"/>
                    <a:pt x="155" y="33"/>
                  </a:cubicBezTo>
                  <a:cubicBezTo>
                    <a:pt x="155" y="33"/>
                    <a:pt x="155" y="33"/>
                    <a:pt x="155" y="33"/>
                  </a:cubicBezTo>
                  <a:cubicBezTo>
                    <a:pt x="156" y="33"/>
                    <a:pt x="156" y="33"/>
                    <a:pt x="156" y="33"/>
                  </a:cubicBezTo>
                  <a:cubicBezTo>
                    <a:pt x="156" y="33"/>
                    <a:pt x="156" y="33"/>
                    <a:pt x="156" y="33"/>
                  </a:cubicBezTo>
                  <a:cubicBezTo>
                    <a:pt x="157" y="32"/>
                    <a:pt x="157" y="32"/>
                    <a:pt x="157" y="32"/>
                  </a:cubicBezTo>
                  <a:cubicBezTo>
                    <a:pt x="157" y="31"/>
                    <a:pt x="157" y="31"/>
                    <a:pt x="157" y="31"/>
                  </a:cubicBezTo>
                  <a:cubicBezTo>
                    <a:pt x="157" y="30"/>
                    <a:pt x="157" y="30"/>
                    <a:pt x="157" y="30"/>
                  </a:cubicBezTo>
                  <a:cubicBezTo>
                    <a:pt x="158" y="29"/>
                    <a:pt x="158" y="29"/>
                    <a:pt x="158" y="29"/>
                  </a:cubicBezTo>
                  <a:cubicBezTo>
                    <a:pt x="157" y="29"/>
                    <a:pt x="157" y="29"/>
                    <a:pt x="157" y="29"/>
                  </a:cubicBezTo>
                  <a:cubicBezTo>
                    <a:pt x="157" y="29"/>
                    <a:pt x="157" y="29"/>
                    <a:pt x="157" y="29"/>
                  </a:cubicBezTo>
                  <a:cubicBezTo>
                    <a:pt x="158" y="28"/>
                    <a:pt x="158" y="28"/>
                    <a:pt x="158" y="28"/>
                  </a:cubicBezTo>
                  <a:cubicBezTo>
                    <a:pt x="159" y="28"/>
                    <a:pt x="159" y="28"/>
                    <a:pt x="159" y="28"/>
                  </a:cubicBezTo>
                  <a:cubicBezTo>
                    <a:pt x="160" y="28"/>
                    <a:pt x="160" y="28"/>
                    <a:pt x="160" y="28"/>
                  </a:cubicBezTo>
                  <a:cubicBezTo>
                    <a:pt x="161" y="28"/>
                    <a:pt x="161" y="28"/>
                    <a:pt x="161" y="28"/>
                  </a:cubicBezTo>
                  <a:cubicBezTo>
                    <a:pt x="162" y="28"/>
                    <a:pt x="162" y="28"/>
                    <a:pt x="162" y="28"/>
                  </a:cubicBezTo>
                  <a:cubicBezTo>
                    <a:pt x="163" y="28"/>
                    <a:pt x="163" y="28"/>
                    <a:pt x="163" y="28"/>
                  </a:cubicBezTo>
                  <a:cubicBezTo>
                    <a:pt x="163" y="29"/>
                    <a:pt x="163" y="29"/>
                    <a:pt x="163" y="29"/>
                  </a:cubicBezTo>
                  <a:cubicBezTo>
                    <a:pt x="163" y="30"/>
                    <a:pt x="163" y="30"/>
                    <a:pt x="163" y="30"/>
                  </a:cubicBezTo>
                  <a:cubicBezTo>
                    <a:pt x="163" y="31"/>
                    <a:pt x="163" y="31"/>
                    <a:pt x="163" y="31"/>
                  </a:cubicBezTo>
                  <a:cubicBezTo>
                    <a:pt x="162" y="32"/>
                    <a:pt x="162" y="32"/>
                    <a:pt x="162" y="32"/>
                  </a:cubicBezTo>
                  <a:cubicBezTo>
                    <a:pt x="161" y="34"/>
                    <a:pt x="161" y="34"/>
                    <a:pt x="161" y="34"/>
                  </a:cubicBezTo>
                  <a:cubicBezTo>
                    <a:pt x="161" y="35"/>
                    <a:pt x="161" y="35"/>
                    <a:pt x="161" y="35"/>
                  </a:cubicBezTo>
                  <a:cubicBezTo>
                    <a:pt x="161" y="35"/>
                    <a:pt x="161" y="35"/>
                    <a:pt x="161" y="35"/>
                  </a:cubicBezTo>
                  <a:cubicBezTo>
                    <a:pt x="158" y="37"/>
                    <a:pt x="158" y="37"/>
                    <a:pt x="158" y="37"/>
                  </a:cubicBezTo>
                  <a:cubicBezTo>
                    <a:pt x="158" y="37"/>
                    <a:pt x="158" y="37"/>
                    <a:pt x="158" y="37"/>
                  </a:cubicBezTo>
                  <a:cubicBezTo>
                    <a:pt x="158" y="37"/>
                    <a:pt x="158" y="37"/>
                    <a:pt x="158" y="37"/>
                  </a:cubicBezTo>
                  <a:cubicBezTo>
                    <a:pt x="157" y="37"/>
                    <a:pt x="157" y="37"/>
                    <a:pt x="157" y="37"/>
                  </a:cubicBezTo>
                  <a:cubicBezTo>
                    <a:pt x="156" y="38"/>
                    <a:pt x="156" y="38"/>
                    <a:pt x="156" y="38"/>
                  </a:cubicBezTo>
                  <a:cubicBezTo>
                    <a:pt x="156" y="38"/>
                    <a:pt x="156" y="38"/>
                    <a:pt x="156" y="38"/>
                  </a:cubicBezTo>
                  <a:cubicBezTo>
                    <a:pt x="156" y="38"/>
                    <a:pt x="156" y="38"/>
                    <a:pt x="156" y="38"/>
                  </a:cubicBezTo>
                  <a:cubicBezTo>
                    <a:pt x="155" y="39"/>
                    <a:pt x="155" y="39"/>
                    <a:pt x="155" y="39"/>
                  </a:cubicBezTo>
                  <a:cubicBezTo>
                    <a:pt x="155" y="39"/>
                    <a:pt x="155" y="39"/>
                    <a:pt x="155" y="39"/>
                  </a:cubicBezTo>
                  <a:cubicBezTo>
                    <a:pt x="154" y="40"/>
                    <a:pt x="154" y="40"/>
                    <a:pt x="154" y="40"/>
                  </a:cubicBezTo>
                  <a:cubicBezTo>
                    <a:pt x="154" y="40"/>
                    <a:pt x="154" y="40"/>
                    <a:pt x="154" y="40"/>
                  </a:cubicBezTo>
                  <a:cubicBezTo>
                    <a:pt x="153" y="40"/>
                    <a:pt x="153" y="40"/>
                    <a:pt x="153" y="40"/>
                  </a:cubicBezTo>
                  <a:cubicBezTo>
                    <a:pt x="153" y="40"/>
                    <a:pt x="153" y="40"/>
                    <a:pt x="153" y="40"/>
                  </a:cubicBezTo>
                  <a:cubicBezTo>
                    <a:pt x="153" y="40"/>
                    <a:pt x="153" y="40"/>
                    <a:pt x="153" y="40"/>
                  </a:cubicBezTo>
                  <a:cubicBezTo>
                    <a:pt x="153" y="41"/>
                    <a:pt x="153" y="41"/>
                    <a:pt x="153" y="41"/>
                  </a:cubicBezTo>
                  <a:cubicBezTo>
                    <a:pt x="153" y="41"/>
                    <a:pt x="153" y="41"/>
                    <a:pt x="153" y="41"/>
                  </a:cubicBezTo>
                  <a:cubicBezTo>
                    <a:pt x="152" y="42"/>
                    <a:pt x="152" y="42"/>
                    <a:pt x="152" y="42"/>
                  </a:cubicBezTo>
                  <a:cubicBezTo>
                    <a:pt x="151" y="43"/>
                    <a:pt x="151" y="43"/>
                    <a:pt x="151" y="43"/>
                  </a:cubicBezTo>
                  <a:cubicBezTo>
                    <a:pt x="151" y="43"/>
                    <a:pt x="151" y="43"/>
                    <a:pt x="151" y="43"/>
                  </a:cubicBezTo>
                  <a:cubicBezTo>
                    <a:pt x="150" y="44"/>
                    <a:pt x="150" y="44"/>
                    <a:pt x="150" y="44"/>
                  </a:cubicBezTo>
                  <a:cubicBezTo>
                    <a:pt x="149" y="45"/>
                    <a:pt x="149" y="45"/>
                    <a:pt x="149" y="45"/>
                  </a:cubicBezTo>
                  <a:cubicBezTo>
                    <a:pt x="148" y="45"/>
                    <a:pt x="148" y="45"/>
                    <a:pt x="148" y="45"/>
                  </a:cubicBezTo>
                  <a:cubicBezTo>
                    <a:pt x="147" y="46"/>
                    <a:pt x="147" y="46"/>
                    <a:pt x="147" y="46"/>
                  </a:cubicBezTo>
                  <a:cubicBezTo>
                    <a:pt x="147" y="46"/>
                    <a:pt x="147" y="46"/>
                    <a:pt x="147" y="46"/>
                  </a:cubicBezTo>
                  <a:cubicBezTo>
                    <a:pt x="146" y="46"/>
                    <a:pt x="146" y="46"/>
                    <a:pt x="146" y="46"/>
                  </a:cubicBezTo>
                  <a:cubicBezTo>
                    <a:pt x="146" y="47"/>
                    <a:pt x="146" y="47"/>
                    <a:pt x="146" y="47"/>
                  </a:cubicBezTo>
                  <a:cubicBezTo>
                    <a:pt x="146" y="47"/>
                    <a:pt x="146" y="47"/>
                    <a:pt x="146" y="47"/>
                  </a:cubicBezTo>
                  <a:cubicBezTo>
                    <a:pt x="146" y="48"/>
                    <a:pt x="146" y="48"/>
                    <a:pt x="146" y="48"/>
                  </a:cubicBezTo>
                  <a:cubicBezTo>
                    <a:pt x="146" y="49"/>
                    <a:pt x="146" y="49"/>
                    <a:pt x="146" y="49"/>
                  </a:cubicBezTo>
                  <a:cubicBezTo>
                    <a:pt x="146" y="48"/>
                    <a:pt x="146" y="48"/>
                    <a:pt x="146" y="48"/>
                  </a:cubicBezTo>
                  <a:cubicBezTo>
                    <a:pt x="146" y="48"/>
                    <a:pt x="146" y="48"/>
                    <a:pt x="146" y="48"/>
                  </a:cubicBezTo>
                  <a:cubicBezTo>
                    <a:pt x="147" y="47"/>
                    <a:pt x="147" y="47"/>
                    <a:pt x="147" y="47"/>
                  </a:cubicBezTo>
                  <a:cubicBezTo>
                    <a:pt x="148" y="46"/>
                    <a:pt x="148" y="46"/>
                    <a:pt x="148" y="46"/>
                  </a:cubicBezTo>
                  <a:cubicBezTo>
                    <a:pt x="149" y="45"/>
                    <a:pt x="149" y="45"/>
                    <a:pt x="149" y="45"/>
                  </a:cubicBezTo>
                  <a:cubicBezTo>
                    <a:pt x="149" y="45"/>
                    <a:pt x="149" y="45"/>
                    <a:pt x="149" y="45"/>
                  </a:cubicBezTo>
                  <a:cubicBezTo>
                    <a:pt x="149" y="46"/>
                    <a:pt x="149" y="46"/>
                    <a:pt x="149" y="46"/>
                  </a:cubicBezTo>
                  <a:cubicBezTo>
                    <a:pt x="150" y="45"/>
                    <a:pt x="150" y="45"/>
                    <a:pt x="150" y="45"/>
                  </a:cubicBezTo>
                  <a:cubicBezTo>
                    <a:pt x="151" y="44"/>
                    <a:pt x="151" y="44"/>
                    <a:pt x="151" y="44"/>
                  </a:cubicBezTo>
                  <a:cubicBezTo>
                    <a:pt x="152" y="44"/>
                    <a:pt x="152" y="44"/>
                    <a:pt x="152" y="44"/>
                  </a:cubicBezTo>
                  <a:cubicBezTo>
                    <a:pt x="152" y="43"/>
                    <a:pt x="152" y="43"/>
                    <a:pt x="152" y="43"/>
                  </a:cubicBezTo>
                  <a:cubicBezTo>
                    <a:pt x="153" y="42"/>
                    <a:pt x="153" y="42"/>
                    <a:pt x="153" y="42"/>
                  </a:cubicBezTo>
                  <a:cubicBezTo>
                    <a:pt x="154" y="41"/>
                    <a:pt x="154" y="41"/>
                    <a:pt x="154" y="41"/>
                  </a:cubicBezTo>
                  <a:cubicBezTo>
                    <a:pt x="155" y="41"/>
                    <a:pt x="155" y="41"/>
                    <a:pt x="155" y="41"/>
                  </a:cubicBezTo>
                  <a:cubicBezTo>
                    <a:pt x="156" y="41"/>
                    <a:pt x="156" y="41"/>
                    <a:pt x="156" y="41"/>
                  </a:cubicBezTo>
                  <a:cubicBezTo>
                    <a:pt x="156" y="41"/>
                    <a:pt x="156" y="41"/>
                    <a:pt x="156" y="41"/>
                  </a:cubicBezTo>
                  <a:cubicBezTo>
                    <a:pt x="157" y="40"/>
                    <a:pt x="157" y="40"/>
                    <a:pt x="157" y="40"/>
                  </a:cubicBezTo>
                  <a:cubicBezTo>
                    <a:pt x="157" y="40"/>
                    <a:pt x="157" y="40"/>
                    <a:pt x="157" y="40"/>
                  </a:cubicBezTo>
                  <a:cubicBezTo>
                    <a:pt x="158" y="40"/>
                    <a:pt x="158" y="40"/>
                    <a:pt x="158" y="40"/>
                  </a:cubicBezTo>
                  <a:cubicBezTo>
                    <a:pt x="159" y="40"/>
                    <a:pt x="159" y="40"/>
                    <a:pt x="159" y="40"/>
                  </a:cubicBezTo>
                  <a:cubicBezTo>
                    <a:pt x="160" y="40"/>
                    <a:pt x="160" y="40"/>
                    <a:pt x="160" y="40"/>
                  </a:cubicBezTo>
                  <a:cubicBezTo>
                    <a:pt x="161" y="39"/>
                    <a:pt x="161" y="39"/>
                    <a:pt x="161" y="39"/>
                  </a:cubicBezTo>
                  <a:cubicBezTo>
                    <a:pt x="162" y="39"/>
                    <a:pt x="162" y="39"/>
                    <a:pt x="162" y="39"/>
                  </a:cubicBezTo>
                  <a:cubicBezTo>
                    <a:pt x="163" y="38"/>
                    <a:pt x="163" y="38"/>
                    <a:pt x="163" y="38"/>
                  </a:cubicBezTo>
                  <a:cubicBezTo>
                    <a:pt x="163" y="38"/>
                    <a:pt x="163" y="38"/>
                    <a:pt x="163" y="38"/>
                  </a:cubicBezTo>
                  <a:cubicBezTo>
                    <a:pt x="164" y="38"/>
                    <a:pt x="164" y="38"/>
                    <a:pt x="164" y="38"/>
                  </a:cubicBezTo>
                  <a:cubicBezTo>
                    <a:pt x="164" y="37"/>
                    <a:pt x="164" y="37"/>
                    <a:pt x="164" y="37"/>
                  </a:cubicBezTo>
                  <a:cubicBezTo>
                    <a:pt x="165" y="36"/>
                    <a:pt x="165" y="36"/>
                    <a:pt x="165" y="36"/>
                  </a:cubicBezTo>
                  <a:cubicBezTo>
                    <a:pt x="166" y="35"/>
                    <a:pt x="166" y="35"/>
                    <a:pt x="166" y="35"/>
                  </a:cubicBezTo>
                  <a:cubicBezTo>
                    <a:pt x="166" y="35"/>
                    <a:pt x="166" y="35"/>
                    <a:pt x="166" y="35"/>
                  </a:cubicBezTo>
                  <a:cubicBezTo>
                    <a:pt x="166" y="34"/>
                    <a:pt x="166" y="34"/>
                    <a:pt x="166" y="34"/>
                  </a:cubicBezTo>
                  <a:cubicBezTo>
                    <a:pt x="167" y="34"/>
                    <a:pt x="167" y="34"/>
                    <a:pt x="167" y="34"/>
                  </a:cubicBezTo>
                  <a:cubicBezTo>
                    <a:pt x="167" y="34"/>
                    <a:pt x="167" y="34"/>
                    <a:pt x="167" y="34"/>
                  </a:cubicBezTo>
                  <a:cubicBezTo>
                    <a:pt x="167" y="34"/>
                    <a:pt x="167" y="34"/>
                    <a:pt x="167" y="34"/>
                  </a:cubicBezTo>
                  <a:cubicBezTo>
                    <a:pt x="167" y="35"/>
                    <a:pt x="167" y="35"/>
                    <a:pt x="167" y="35"/>
                  </a:cubicBezTo>
                  <a:cubicBezTo>
                    <a:pt x="167" y="35"/>
                    <a:pt x="167" y="35"/>
                    <a:pt x="167" y="35"/>
                  </a:cubicBezTo>
                  <a:cubicBezTo>
                    <a:pt x="167" y="36"/>
                    <a:pt x="167" y="36"/>
                    <a:pt x="167" y="36"/>
                  </a:cubicBezTo>
                  <a:cubicBezTo>
                    <a:pt x="167" y="36"/>
                    <a:pt x="167" y="36"/>
                    <a:pt x="167" y="36"/>
                  </a:cubicBezTo>
                  <a:cubicBezTo>
                    <a:pt x="168" y="37"/>
                    <a:pt x="168" y="37"/>
                    <a:pt x="168" y="37"/>
                  </a:cubicBezTo>
                  <a:cubicBezTo>
                    <a:pt x="167" y="38"/>
                    <a:pt x="167" y="38"/>
                    <a:pt x="167" y="38"/>
                  </a:cubicBezTo>
                  <a:cubicBezTo>
                    <a:pt x="167" y="38"/>
                    <a:pt x="167" y="38"/>
                    <a:pt x="167" y="38"/>
                  </a:cubicBezTo>
                  <a:cubicBezTo>
                    <a:pt x="168" y="38"/>
                    <a:pt x="168" y="38"/>
                    <a:pt x="168" y="38"/>
                  </a:cubicBezTo>
                  <a:cubicBezTo>
                    <a:pt x="168" y="37"/>
                    <a:pt x="168" y="37"/>
                    <a:pt x="168" y="37"/>
                  </a:cubicBezTo>
                  <a:cubicBezTo>
                    <a:pt x="168" y="36"/>
                    <a:pt x="168" y="36"/>
                    <a:pt x="168" y="36"/>
                  </a:cubicBezTo>
                  <a:cubicBezTo>
                    <a:pt x="168" y="36"/>
                    <a:pt x="168" y="36"/>
                    <a:pt x="168" y="36"/>
                  </a:cubicBezTo>
                  <a:cubicBezTo>
                    <a:pt x="168" y="35"/>
                    <a:pt x="168" y="35"/>
                    <a:pt x="168" y="35"/>
                  </a:cubicBezTo>
                  <a:cubicBezTo>
                    <a:pt x="168" y="35"/>
                    <a:pt x="168" y="35"/>
                    <a:pt x="168" y="35"/>
                  </a:cubicBezTo>
                  <a:cubicBezTo>
                    <a:pt x="169" y="35"/>
                    <a:pt x="169" y="35"/>
                    <a:pt x="169" y="35"/>
                  </a:cubicBezTo>
                  <a:cubicBezTo>
                    <a:pt x="169" y="36"/>
                    <a:pt x="169" y="36"/>
                    <a:pt x="169" y="36"/>
                  </a:cubicBezTo>
                  <a:cubicBezTo>
                    <a:pt x="169" y="36"/>
                    <a:pt x="169" y="36"/>
                    <a:pt x="169" y="36"/>
                  </a:cubicBezTo>
                  <a:cubicBezTo>
                    <a:pt x="170" y="36"/>
                    <a:pt x="170" y="36"/>
                    <a:pt x="170" y="36"/>
                  </a:cubicBezTo>
                  <a:cubicBezTo>
                    <a:pt x="171" y="36"/>
                    <a:pt x="171" y="36"/>
                    <a:pt x="171" y="36"/>
                  </a:cubicBezTo>
                  <a:cubicBezTo>
                    <a:pt x="171" y="36"/>
                    <a:pt x="171" y="36"/>
                    <a:pt x="171" y="36"/>
                  </a:cubicBezTo>
                  <a:cubicBezTo>
                    <a:pt x="171" y="35"/>
                    <a:pt x="171" y="35"/>
                    <a:pt x="171" y="35"/>
                  </a:cubicBezTo>
                  <a:cubicBezTo>
                    <a:pt x="171" y="35"/>
                    <a:pt x="171" y="35"/>
                    <a:pt x="171" y="35"/>
                  </a:cubicBezTo>
                  <a:cubicBezTo>
                    <a:pt x="171" y="35"/>
                    <a:pt x="171" y="35"/>
                    <a:pt x="171" y="35"/>
                  </a:cubicBezTo>
                  <a:cubicBezTo>
                    <a:pt x="172" y="34"/>
                    <a:pt x="172" y="34"/>
                    <a:pt x="172" y="34"/>
                  </a:cubicBezTo>
                  <a:cubicBezTo>
                    <a:pt x="172" y="34"/>
                    <a:pt x="172" y="34"/>
                    <a:pt x="172" y="34"/>
                  </a:cubicBezTo>
                  <a:cubicBezTo>
                    <a:pt x="172" y="33"/>
                    <a:pt x="172" y="33"/>
                    <a:pt x="172" y="33"/>
                  </a:cubicBezTo>
                  <a:cubicBezTo>
                    <a:pt x="172" y="32"/>
                    <a:pt x="172" y="32"/>
                    <a:pt x="172" y="32"/>
                  </a:cubicBezTo>
                  <a:cubicBezTo>
                    <a:pt x="172" y="32"/>
                    <a:pt x="172" y="32"/>
                    <a:pt x="172" y="32"/>
                  </a:cubicBezTo>
                  <a:cubicBezTo>
                    <a:pt x="173" y="33"/>
                    <a:pt x="173" y="33"/>
                    <a:pt x="173" y="33"/>
                  </a:cubicBezTo>
                  <a:cubicBezTo>
                    <a:pt x="173" y="33"/>
                    <a:pt x="173" y="33"/>
                    <a:pt x="173" y="33"/>
                  </a:cubicBezTo>
                  <a:cubicBezTo>
                    <a:pt x="174" y="33"/>
                    <a:pt x="174" y="33"/>
                    <a:pt x="174" y="33"/>
                  </a:cubicBezTo>
                  <a:cubicBezTo>
                    <a:pt x="175" y="32"/>
                    <a:pt x="175" y="32"/>
                    <a:pt x="175" y="32"/>
                  </a:cubicBezTo>
                  <a:cubicBezTo>
                    <a:pt x="176" y="32"/>
                    <a:pt x="176" y="32"/>
                    <a:pt x="176" y="32"/>
                  </a:cubicBezTo>
                  <a:cubicBezTo>
                    <a:pt x="177" y="32"/>
                    <a:pt x="177" y="32"/>
                    <a:pt x="177" y="32"/>
                  </a:cubicBezTo>
                  <a:cubicBezTo>
                    <a:pt x="177" y="32"/>
                    <a:pt x="177" y="32"/>
                    <a:pt x="177" y="32"/>
                  </a:cubicBezTo>
                  <a:cubicBezTo>
                    <a:pt x="179" y="32"/>
                    <a:pt x="179" y="32"/>
                    <a:pt x="179" y="32"/>
                  </a:cubicBezTo>
                  <a:cubicBezTo>
                    <a:pt x="180" y="32"/>
                    <a:pt x="180" y="32"/>
                    <a:pt x="180" y="32"/>
                  </a:cubicBezTo>
                  <a:cubicBezTo>
                    <a:pt x="181" y="33"/>
                    <a:pt x="181" y="33"/>
                    <a:pt x="181" y="33"/>
                  </a:cubicBezTo>
                  <a:cubicBezTo>
                    <a:pt x="182" y="33"/>
                    <a:pt x="182" y="33"/>
                    <a:pt x="182" y="33"/>
                  </a:cubicBezTo>
                  <a:cubicBezTo>
                    <a:pt x="183" y="33"/>
                    <a:pt x="183" y="33"/>
                    <a:pt x="183" y="33"/>
                  </a:cubicBezTo>
                  <a:cubicBezTo>
                    <a:pt x="183" y="34"/>
                    <a:pt x="183" y="34"/>
                    <a:pt x="183" y="34"/>
                  </a:cubicBezTo>
                  <a:cubicBezTo>
                    <a:pt x="184" y="34"/>
                    <a:pt x="184" y="34"/>
                    <a:pt x="184" y="34"/>
                  </a:cubicBezTo>
                  <a:cubicBezTo>
                    <a:pt x="184" y="34"/>
                    <a:pt x="184" y="34"/>
                    <a:pt x="184" y="34"/>
                  </a:cubicBezTo>
                  <a:cubicBezTo>
                    <a:pt x="185" y="35"/>
                    <a:pt x="185" y="35"/>
                    <a:pt x="185" y="35"/>
                  </a:cubicBezTo>
                  <a:cubicBezTo>
                    <a:pt x="185" y="35"/>
                    <a:pt x="185" y="35"/>
                    <a:pt x="185" y="35"/>
                  </a:cubicBezTo>
                  <a:cubicBezTo>
                    <a:pt x="186" y="36"/>
                    <a:pt x="186" y="36"/>
                    <a:pt x="186" y="36"/>
                  </a:cubicBezTo>
                  <a:cubicBezTo>
                    <a:pt x="186" y="37"/>
                    <a:pt x="186" y="37"/>
                    <a:pt x="186" y="37"/>
                  </a:cubicBezTo>
                  <a:cubicBezTo>
                    <a:pt x="187" y="37"/>
                    <a:pt x="187" y="37"/>
                    <a:pt x="187" y="37"/>
                  </a:cubicBezTo>
                  <a:cubicBezTo>
                    <a:pt x="187" y="38"/>
                    <a:pt x="187" y="38"/>
                    <a:pt x="187" y="38"/>
                  </a:cubicBezTo>
                  <a:cubicBezTo>
                    <a:pt x="187" y="39"/>
                    <a:pt x="187" y="39"/>
                    <a:pt x="187" y="39"/>
                  </a:cubicBezTo>
                  <a:cubicBezTo>
                    <a:pt x="187" y="40"/>
                    <a:pt x="187" y="40"/>
                    <a:pt x="187" y="40"/>
                  </a:cubicBezTo>
                  <a:cubicBezTo>
                    <a:pt x="186" y="40"/>
                    <a:pt x="186" y="40"/>
                    <a:pt x="186" y="40"/>
                  </a:cubicBezTo>
                  <a:cubicBezTo>
                    <a:pt x="185" y="40"/>
                    <a:pt x="185" y="40"/>
                    <a:pt x="185" y="40"/>
                  </a:cubicBezTo>
                  <a:cubicBezTo>
                    <a:pt x="185" y="41"/>
                    <a:pt x="185" y="41"/>
                    <a:pt x="185" y="41"/>
                  </a:cubicBezTo>
                  <a:cubicBezTo>
                    <a:pt x="185" y="41"/>
                    <a:pt x="185" y="41"/>
                    <a:pt x="185" y="41"/>
                  </a:cubicBezTo>
                  <a:cubicBezTo>
                    <a:pt x="184" y="41"/>
                    <a:pt x="184" y="41"/>
                    <a:pt x="184" y="41"/>
                  </a:cubicBezTo>
                  <a:cubicBezTo>
                    <a:pt x="183" y="43"/>
                    <a:pt x="183" y="43"/>
                    <a:pt x="183" y="43"/>
                  </a:cubicBezTo>
                  <a:cubicBezTo>
                    <a:pt x="183" y="43"/>
                    <a:pt x="183" y="43"/>
                    <a:pt x="183" y="43"/>
                  </a:cubicBezTo>
                  <a:cubicBezTo>
                    <a:pt x="182" y="43"/>
                    <a:pt x="182" y="43"/>
                    <a:pt x="182" y="43"/>
                  </a:cubicBezTo>
                  <a:cubicBezTo>
                    <a:pt x="182" y="43"/>
                    <a:pt x="182" y="43"/>
                    <a:pt x="182" y="43"/>
                  </a:cubicBezTo>
                  <a:cubicBezTo>
                    <a:pt x="180" y="42"/>
                    <a:pt x="180" y="42"/>
                    <a:pt x="180" y="42"/>
                  </a:cubicBezTo>
                  <a:cubicBezTo>
                    <a:pt x="180" y="42"/>
                    <a:pt x="180" y="42"/>
                    <a:pt x="180" y="42"/>
                  </a:cubicBezTo>
                  <a:cubicBezTo>
                    <a:pt x="179" y="43"/>
                    <a:pt x="179" y="43"/>
                    <a:pt x="179" y="43"/>
                  </a:cubicBezTo>
                  <a:cubicBezTo>
                    <a:pt x="179" y="44"/>
                    <a:pt x="179" y="44"/>
                    <a:pt x="179" y="44"/>
                  </a:cubicBezTo>
                  <a:cubicBezTo>
                    <a:pt x="179" y="44"/>
                    <a:pt x="179" y="44"/>
                    <a:pt x="179" y="44"/>
                  </a:cubicBezTo>
                  <a:cubicBezTo>
                    <a:pt x="179" y="44"/>
                    <a:pt x="179" y="44"/>
                    <a:pt x="179" y="44"/>
                  </a:cubicBezTo>
                  <a:cubicBezTo>
                    <a:pt x="179" y="45"/>
                    <a:pt x="179" y="45"/>
                    <a:pt x="179" y="45"/>
                  </a:cubicBezTo>
                  <a:cubicBezTo>
                    <a:pt x="180" y="45"/>
                    <a:pt x="180" y="45"/>
                    <a:pt x="180" y="45"/>
                  </a:cubicBezTo>
                  <a:cubicBezTo>
                    <a:pt x="180" y="45"/>
                    <a:pt x="180" y="45"/>
                    <a:pt x="180" y="45"/>
                  </a:cubicBezTo>
                  <a:cubicBezTo>
                    <a:pt x="180" y="46"/>
                    <a:pt x="180" y="46"/>
                    <a:pt x="180" y="46"/>
                  </a:cubicBezTo>
                  <a:cubicBezTo>
                    <a:pt x="180" y="46"/>
                    <a:pt x="180" y="46"/>
                    <a:pt x="180" y="46"/>
                  </a:cubicBezTo>
                  <a:cubicBezTo>
                    <a:pt x="179" y="46"/>
                    <a:pt x="179" y="46"/>
                    <a:pt x="179" y="46"/>
                  </a:cubicBezTo>
                  <a:cubicBezTo>
                    <a:pt x="178" y="46"/>
                    <a:pt x="178" y="46"/>
                    <a:pt x="178" y="46"/>
                  </a:cubicBezTo>
                  <a:cubicBezTo>
                    <a:pt x="177" y="47"/>
                    <a:pt x="177" y="47"/>
                    <a:pt x="177" y="47"/>
                  </a:cubicBezTo>
                  <a:cubicBezTo>
                    <a:pt x="176" y="47"/>
                    <a:pt x="176" y="47"/>
                    <a:pt x="176" y="47"/>
                  </a:cubicBezTo>
                  <a:cubicBezTo>
                    <a:pt x="176" y="47"/>
                    <a:pt x="176" y="47"/>
                    <a:pt x="176" y="47"/>
                  </a:cubicBezTo>
                  <a:cubicBezTo>
                    <a:pt x="175" y="48"/>
                    <a:pt x="175" y="48"/>
                    <a:pt x="175" y="48"/>
                  </a:cubicBezTo>
                  <a:cubicBezTo>
                    <a:pt x="174" y="47"/>
                    <a:pt x="174" y="47"/>
                    <a:pt x="174" y="47"/>
                  </a:cubicBezTo>
                  <a:cubicBezTo>
                    <a:pt x="174" y="47"/>
                    <a:pt x="174" y="47"/>
                    <a:pt x="174" y="47"/>
                  </a:cubicBezTo>
                  <a:cubicBezTo>
                    <a:pt x="173" y="47"/>
                    <a:pt x="173" y="47"/>
                    <a:pt x="173" y="47"/>
                  </a:cubicBezTo>
                  <a:cubicBezTo>
                    <a:pt x="173" y="47"/>
                    <a:pt x="173" y="47"/>
                    <a:pt x="173" y="47"/>
                  </a:cubicBezTo>
                  <a:cubicBezTo>
                    <a:pt x="172" y="47"/>
                    <a:pt x="172" y="47"/>
                    <a:pt x="172" y="47"/>
                  </a:cubicBezTo>
                  <a:cubicBezTo>
                    <a:pt x="172" y="46"/>
                    <a:pt x="172" y="46"/>
                    <a:pt x="172" y="46"/>
                  </a:cubicBezTo>
                  <a:cubicBezTo>
                    <a:pt x="172" y="46"/>
                    <a:pt x="172" y="46"/>
                    <a:pt x="172" y="46"/>
                  </a:cubicBezTo>
                  <a:cubicBezTo>
                    <a:pt x="171" y="47"/>
                    <a:pt x="171" y="47"/>
                    <a:pt x="171" y="47"/>
                  </a:cubicBezTo>
                  <a:cubicBezTo>
                    <a:pt x="171" y="47"/>
                    <a:pt x="171" y="47"/>
                    <a:pt x="171" y="47"/>
                  </a:cubicBezTo>
                  <a:cubicBezTo>
                    <a:pt x="171" y="47"/>
                    <a:pt x="171" y="47"/>
                    <a:pt x="171" y="47"/>
                  </a:cubicBezTo>
                  <a:cubicBezTo>
                    <a:pt x="170" y="47"/>
                    <a:pt x="170" y="47"/>
                    <a:pt x="170" y="47"/>
                  </a:cubicBezTo>
                  <a:cubicBezTo>
                    <a:pt x="170" y="47"/>
                    <a:pt x="170" y="47"/>
                    <a:pt x="170" y="47"/>
                  </a:cubicBezTo>
                  <a:cubicBezTo>
                    <a:pt x="170" y="47"/>
                    <a:pt x="170" y="47"/>
                    <a:pt x="170" y="47"/>
                  </a:cubicBezTo>
                  <a:cubicBezTo>
                    <a:pt x="169" y="47"/>
                    <a:pt x="169" y="47"/>
                    <a:pt x="169" y="47"/>
                  </a:cubicBezTo>
                  <a:cubicBezTo>
                    <a:pt x="169" y="47"/>
                    <a:pt x="169" y="47"/>
                    <a:pt x="169" y="47"/>
                  </a:cubicBezTo>
                  <a:cubicBezTo>
                    <a:pt x="168" y="48"/>
                    <a:pt x="168" y="48"/>
                    <a:pt x="168" y="48"/>
                  </a:cubicBezTo>
                  <a:cubicBezTo>
                    <a:pt x="168" y="48"/>
                    <a:pt x="168" y="48"/>
                    <a:pt x="168" y="48"/>
                  </a:cubicBezTo>
                  <a:cubicBezTo>
                    <a:pt x="167" y="48"/>
                    <a:pt x="167" y="48"/>
                    <a:pt x="167" y="48"/>
                  </a:cubicBezTo>
                  <a:cubicBezTo>
                    <a:pt x="166" y="47"/>
                    <a:pt x="166" y="47"/>
                    <a:pt x="166" y="47"/>
                  </a:cubicBezTo>
                  <a:cubicBezTo>
                    <a:pt x="165" y="48"/>
                    <a:pt x="165" y="48"/>
                    <a:pt x="165" y="48"/>
                  </a:cubicBezTo>
                  <a:cubicBezTo>
                    <a:pt x="165" y="48"/>
                    <a:pt x="165" y="48"/>
                    <a:pt x="165" y="48"/>
                  </a:cubicBezTo>
                  <a:cubicBezTo>
                    <a:pt x="164" y="48"/>
                    <a:pt x="164" y="48"/>
                    <a:pt x="164" y="48"/>
                  </a:cubicBezTo>
                  <a:cubicBezTo>
                    <a:pt x="163" y="48"/>
                    <a:pt x="163" y="48"/>
                    <a:pt x="163" y="48"/>
                  </a:cubicBezTo>
                  <a:cubicBezTo>
                    <a:pt x="164" y="48"/>
                    <a:pt x="164" y="48"/>
                    <a:pt x="164" y="48"/>
                  </a:cubicBezTo>
                  <a:cubicBezTo>
                    <a:pt x="165" y="48"/>
                    <a:pt x="165" y="48"/>
                    <a:pt x="165" y="48"/>
                  </a:cubicBezTo>
                  <a:cubicBezTo>
                    <a:pt x="166" y="48"/>
                    <a:pt x="166" y="48"/>
                    <a:pt x="166" y="48"/>
                  </a:cubicBezTo>
                  <a:cubicBezTo>
                    <a:pt x="167" y="48"/>
                    <a:pt x="167" y="48"/>
                    <a:pt x="167" y="48"/>
                  </a:cubicBezTo>
                  <a:cubicBezTo>
                    <a:pt x="168" y="48"/>
                    <a:pt x="168" y="48"/>
                    <a:pt x="168" y="48"/>
                  </a:cubicBezTo>
                  <a:cubicBezTo>
                    <a:pt x="168" y="48"/>
                    <a:pt x="168" y="48"/>
                    <a:pt x="168" y="48"/>
                  </a:cubicBezTo>
                  <a:cubicBezTo>
                    <a:pt x="169" y="48"/>
                    <a:pt x="169" y="48"/>
                    <a:pt x="169" y="48"/>
                  </a:cubicBezTo>
                  <a:cubicBezTo>
                    <a:pt x="171" y="48"/>
                    <a:pt x="171" y="48"/>
                    <a:pt x="171" y="48"/>
                  </a:cubicBezTo>
                  <a:cubicBezTo>
                    <a:pt x="172" y="49"/>
                    <a:pt x="172" y="49"/>
                    <a:pt x="172" y="49"/>
                  </a:cubicBezTo>
                  <a:cubicBezTo>
                    <a:pt x="172" y="49"/>
                    <a:pt x="172" y="49"/>
                    <a:pt x="172" y="49"/>
                  </a:cubicBezTo>
                  <a:cubicBezTo>
                    <a:pt x="173" y="48"/>
                    <a:pt x="173" y="48"/>
                    <a:pt x="173" y="48"/>
                  </a:cubicBezTo>
                  <a:cubicBezTo>
                    <a:pt x="173" y="48"/>
                    <a:pt x="173" y="48"/>
                    <a:pt x="173" y="48"/>
                  </a:cubicBezTo>
                  <a:cubicBezTo>
                    <a:pt x="174" y="48"/>
                    <a:pt x="174" y="48"/>
                    <a:pt x="174" y="48"/>
                  </a:cubicBezTo>
                  <a:cubicBezTo>
                    <a:pt x="174" y="49"/>
                    <a:pt x="174" y="49"/>
                    <a:pt x="174" y="49"/>
                  </a:cubicBezTo>
                  <a:cubicBezTo>
                    <a:pt x="175" y="49"/>
                    <a:pt x="175" y="49"/>
                    <a:pt x="175" y="49"/>
                  </a:cubicBezTo>
                  <a:cubicBezTo>
                    <a:pt x="175" y="50"/>
                    <a:pt x="175" y="50"/>
                    <a:pt x="175" y="50"/>
                  </a:cubicBezTo>
                  <a:cubicBezTo>
                    <a:pt x="175" y="50"/>
                    <a:pt x="175" y="50"/>
                    <a:pt x="175" y="50"/>
                  </a:cubicBezTo>
                  <a:cubicBezTo>
                    <a:pt x="175" y="51"/>
                    <a:pt x="175" y="51"/>
                    <a:pt x="175" y="51"/>
                  </a:cubicBezTo>
                  <a:cubicBezTo>
                    <a:pt x="174" y="51"/>
                    <a:pt x="174" y="51"/>
                    <a:pt x="174" y="51"/>
                  </a:cubicBezTo>
                  <a:cubicBezTo>
                    <a:pt x="174" y="51"/>
                    <a:pt x="174" y="51"/>
                    <a:pt x="174" y="51"/>
                  </a:cubicBezTo>
                  <a:cubicBezTo>
                    <a:pt x="174" y="51"/>
                    <a:pt x="174" y="51"/>
                    <a:pt x="174" y="51"/>
                  </a:cubicBezTo>
                  <a:cubicBezTo>
                    <a:pt x="174" y="52"/>
                    <a:pt x="174" y="52"/>
                    <a:pt x="174" y="52"/>
                  </a:cubicBezTo>
                  <a:cubicBezTo>
                    <a:pt x="173" y="52"/>
                    <a:pt x="173" y="52"/>
                    <a:pt x="173" y="52"/>
                  </a:cubicBezTo>
                  <a:cubicBezTo>
                    <a:pt x="171" y="53"/>
                    <a:pt x="171" y="53"/>
                    <a:pt x="171" y="53"/>
                  </a:cubicBezTo>
                  <a:cubicBezTo>
                    <a:pt x="171" y="52"/>
                    <a:pt x="171" y="52"/>
                    <a:pt x="171" y="52"/>
                  </a:cubicBezTo>
                  <a:cubicBezTo>
                    <a:pt x="170" y="53"/>
                    <a:pt x="170" y="53"/>
                    <a:pt x="170" y="53"/>
                  </a:cubicBezTo>
                  <a:cubicBezTo>
                    <a:pt x="168" y="53"/>
                    <a:pt x="168" y="53"/>
                    <a:pt x="168" y="53"/>
                  </a:cubicBezTo>
                  <a:cubicBezTo>
                    <a:pt x="168" y="52"/>
                    <a:pt x="168" y="52"/>
                    <a:pt x="168" y="52"/>
                  </a:cubicBezTo>
                  <a:cubicBezTo>
                    <a:pt x="166" y="51"/>
                    <a:pt x="166" y="51"/>
                    <a:pt x="166" y="51"/>
                  </a:cubicBezTo>
                  <a:cubicBezTo>
                    <a:pt x="165" y="51"/>
                    <a:pt x="165" y="51"/>
                    <a:pt x="165" y="51"/>
                  </a:cubicBezTo>
                  <a:cubicBezTo>
                    <a:pt x="164" y="51"/>
                    <a:pt x="164" y="51"/>
                    <a:pt x="164" y="51"/>
                  </a:cubicBezTo>
                  <a:cubicBezTo>
                    <a:pt x="164" y="51"/>
                    <a:pt x="164" y="51"/>
                    <a:pt x="164" y="51"/>
                  </a:cubicBezTo>
                  <a:cubicBezTo>
                    <a:pt x="163" y="52"/>
                    <a:pt x="163" y="52"/>
                    <a:pt x="163" y="52"/>
                  </a:cubicBezTo>
                  <a:cubicBezTo>
                    <a:pt x="162" y="53"/>
                    <a:pt x="162" y="53"/>
                    <a:pt x="162" y="53"/>
                  </a:cubicBezTo>
                  <a:cubicBezTo>
                    <a:pt x="162" y="53"/>
                    <a:pt x="162" y="53"/>
                    <a:pt x="162" y="53"/>
                  </a:cubicBezTo>
                  <a:cubicBezTo>
                    <a:pt x="161" y="53"/>
                    <a:pt x="161" y="53"/>
                    <a:pt x="161" y="53"/>
                  </a:cubicBezTo>
                  <a:cubicBezTo>
                    <a:pt x="162" y="54"/>
                    <a:pt x="162" y="54"/>
                    <a:pt x="162" y="54"/>
                  </a:cubicBezTo>
                  <a:cubicBezTo>
                    <a:pt x="162" y="54"/>
                    <a:pt x="162" y="54"/>
                    <a:pt x="162" y="54"/>
                  </a:cubicBezTo>
                  <a:cubicBezTo>
                    <a:pt x="162" y="54"/>
                    <a:pt x="162" y="54"/>
                    <a:pt x="162" y="54"/>
                  </a:cubicBezTo>
                  <a:cubicBezTo>
                    <a:pt x="162" y="55"/>
                    <a:pt x="162" y="55"/>
                    <a:pt x="162" y="55"/>
                  </a:cubicBezTo>
                  <a:cubicBezTo>
                    <a:pt x="162" y="55"/>
                    <a:pt x="162" y="55"/>
                    <a:pt x="162" y="55"/>
                  </a:cubicBezTo>
                  <a:cubicBezTo>
                    <a:pt x="161" y="55"/>
                    <a:pt x="161" y="55"/>
                    <a:pt x="161" y="55"/>
                  </a:cubicBezTo>
                  <a:cubicBezTo>
                    <a:pt x="161" y="55"/>
                    <a:pt x="161" y="55"/>
                    <a:pt x="161" y="55"/>
                  </a:cubicBezTo>
                  <a:cubicBezTo>
                    <a:pt x="162" y="56"/>
                    <a:pt x="162" y="56"/>
                    <a:pt x="162" y="56"/>
                  </a:cubicBezTo>
                  <a:cubicBezTo>
                    <a:pt x="163" y="56"/>
                    <a:pt x="163" y="56"/>
                    <a:pt x="163" y="56"/>
                  </a:cubicBezTo>
                  <a:cubicBezTo>
                    <a:pt x="163" y="56"/>
                    <a:pt x="163" y="56"/>
                    <a:pt x="163" y="56"/>
                  </a:cubicBezTo>
                  <a:cubicBezTo>
                    <a:pt x="163" y="56"/>
                    <a:pt x="163" y="56"/>
                    <a:pt x="163" y="56"/>
                  </a:cubicBezTo>
                  <a:cubicBezTo>
                    <a:pt x="164" y="55"/>
                    <a:pt x="164" y="55"/>
                    <a:pt x="164" y="55"/>
                  </a:cubicBezTo>
                  <a:cubicBezTo>
                    <a:pt x="165" y="54"/>
                    <a:pt x="165" y="54"/>
                    <a:pt x="165" y="54"/>
                  </a:cubicBezTo>
                  <a:cubicBezTo>
                    <a:pt x="166" y="54"/>
                    <a:pt x="166" y="54"/>
                    <a:pt x="166" y="54"/>
                  </a:cubicBezTo>
                  <a:cubicBezTo>
                    <a:pt x="167" y="54"/>
                    <a:pt x="167" y="54"/>
                    <a:pt x="167" y="54"/>
                  </a:cubicBezTo>
                  <a:cubicBezTo>
                    <a:pt x="168" y="53"/>
                    <a:pt x="168" y="53"/>
                    <a:pt x="168" y="53"/>
                  </a:cubicBezTo>
                  <a:cubicBezTo>
                    <a:pt x="169" y="53"/>
                    <a:pt x="169" y="53"/>
                    <a:pt x="169" y="53"/>
                  </a:cubicBezTo>
                  <a:cubicBezTo>
                    <a:pt x="169" y="54"/>
                    <a:pt x="169" y="54"/>
                    <a:pt x="169" y="54"/>
                  </a:cubicBezTo>
                  <a:cubicBezTo>
                    <a:pt x="170" y="54"/>
                    <a:pt x="170" y="54"/>
                    <a:pt x="170" y="54"/>
                  </a:cubicBezTo>
                  <a:cubicBezTo>
                    <a:pt x="170" y="54"/>
                    <a:pt x="170" y="54"/>
                    <a:pt x="170" y="54"/>
                  </a:cubicBezTo>
                  <a:cubicBezTo>
                    <a:pt x="171" y="54"/>
                    <a:pt x="171" y="54"/>
                    <a:pt x="171" y="54"/>
                  </a:cubicBezTo>
                  <a:cubicBezTo>
                    <a:pt x="171" y="55"/>
                    <a:pt x="171" y="55"/>
                    <a:pt x="171" y="55"/>
                  </a:cubicBezTo>
                  <a:cubicBezTo>
                    <a:pt x="171" y="55"/>
                    <a:pt x="171" y="55"/>
                    <a:pt x="171" y="55"/>
                  </a:cubicBezTo>
                  <a:cubicBezTo>
                    <a:pt x="170" y="56"/>
                    <a:pt x="170" y="56"/>
                    <a:pt x="170" y="56"/>
                  </a:cubicBezTo>
                  <a:cubicBezTo>
                    <a:pt x="169" y="57"/>
                    <a:pt x="169" y="57"/>
                    <a:pt x="169" y="57"/>
                  </a:cubicBezTo>
                  <a:cubicBezTo>
                    <a:pt x="169" y="57"/>
                    <a:pt x="169" y="57"/>
                    <a:pt x="169" y="57"/>
                  </a:cubicBezTo>
                  <a:cubicBezTo>
                    <a:pt x="168" y="58"/>
                    <a:pt x="168" y="58"/>
                    <a:pt x="168" y="58"/>
                  </a:cubicBezTo>
                  <a:cubicBezTo>
                    <a:pt x="167" y="59"/>
                    <a:pt x="167" y="59"/>
                    <a:pt x="167" y="59"/>
                  </a:cubicBezTo>
                  <a:cubicBezTo>
                    <a:pt x="166" y="60"/>
                    <a:pt x="166" y="60"/>
                    <a:pt x="166" y="60"/>
                  </a:cubicBezTo>
                  <a:cubicBezTo>
                    <a:pt x="165" y="62"/>
                    <a:pt x="165" y="62"/>
                    <a:pt x="165" y="62"/>
                  </a:cubicBezTo>
                  <a:cubicBezTo>
                    <a:pt x="165" y="63"/>
                    <a:pt x="165" y="63"/>
                    <a:pt x="165" y="63"/>
                  </a:cubicBezTo>
                  <a:cubicBezTo>
                    <a:pt x="164" y="63"/>
                    <a:pt x="164" y="63"/>
                    <a:pt x="164" y="63"/>
                  </a:cubicBezTo>
                  <a:cubicBezTo>
                    <a:pt x="164" y="64"/>
                    <a:pt x="164" y="64"/>
                    <a:pt x="164" y="64"/>
                  </a:cubicBezTo>
                  <a:cubicBezTo>
                    <a:pt x="164" y="65"/>
                    <a:pt x="164" y="65"/>
                    <a:pt x="164" y="65"/>
                  </a:cubicBezTo>
                  <a:cubicBezTo>
                    <a:pt x="164" y="65"/>
                    <a:pt x="164" y="65"/>
                    <a:pt x="164" y="65"/>
                  </a:cubicBezTo>
                  <a:cubicBezTo>
                    <a:pt x="163" y="66"/>
                    <a:pt x="163" y="66"/>
                    <a:pt x="163" y="66"/>
                  </a:cubicBezTo>
                  <a:cubicBezTo>
                    <a:pt x="163" y="67"/>
                    <a:pt x="163" y="67"/>
                    <a:pt x="163" y="67"/>
                  </a:cubicBezTo>
                  <a:cubicBezTo>
                    <a:pt x="163" y="68"/>
                    <a:pt x="163" y="68"/>
                    <a:pt x="163" y="68"/>
                  </a:cubicBezTo>
                  <a:cubicBezTo>
                    <a:pt x="162" y="70"/>
                    <a:pt x="162" y="70"/>
                    <a:pt x="162" y="70"/>
                  </a:cubicBezTo>
                  <a:cubicBezTo>
                    <a:pt x="163" y="70"/>
                    <a:pt x="163" y="70"/>
                    <a:pt x="163" y="70"/>
                  </a:cubicBezTo>
                  <a:cubicBezTo>
                    <a:pt x="163" y="71"/>
                    <a:pt x="163" y="71"/>
                    <a:pt x="163" y="71"/>
                  </a:cubicBezTo>
                  <a:cubicBezTo>
                    <a:pt x="162" y="72"/>
                    <a:pt x="162" y="72"/>
                    <a:pt x="162" y="72"/>
                  </a:cubicBezTo>
                  <a:cubicBezTo>
                    <a:pt x="162" y="72"/>
                    <a:pt x="162" y="72"/>
                    <a:pt x="162" y="72"/>
                  </a:cubicBezTo>
                  <a:cubicBezTo>
                    <a:pt x="161" y="73"/>
                    <a:pt x="161" y="73"/>
                    <a:pt x="161" y="73"/>
                  </a:cubicBezTo>
                  <a:cubicBezTo>
                    <a:pt x="162" y="74"/>
                    <a:pt x="162" y="74"/>
                    <a:pt x="162" y="74"/>
                  </a:cubicBezTo>
                  <a:cubicBezTo>
                    <a:pt x="161" y="74"/>
                    <a:pt x="161" y="74"/>
                    <a:pt x="161" y="74"/>
                  </a:cubicBezTo>
                  <a:cubicBezTo>
                    <a:pt x="161" y="75"/>
                    <a:pt x="161" y="75"/>
                    <a:pt x="161" y="75"/>
                  </a:cubicBezTo>
                  <a:cubicBezTo>
                    <a:pt x="161" y="76"/>
                    <a:pt x="161" y="76"/>
                    <a:pt x="161" y="76"/>
                  </a:cubicBezTo>
                  <a:cubicBezTo>
                    <a:pt x="160" y="77"/>
                    <a:pt x="160" y="77"/>
                    <a:pt x="160" y="77"/>
                  </a:cubicBezTo>
                  <a:cubicBezTo>
                    <a:pt x="160" y="77"/>
                    <a:pt x="160" y="77"/>
                    <a:pt x="160" y="77"/>
                  </a:cubicBezTo>
                  <a:cubicBezTo>
                    <a:pt x="159" y="77"/>
                    <a:pt x="159" y="77"/>
                    <a:pt x="159" y="77"/>
                  </a:cubicBezTo>
                  <a:cubicBezTo>
                    <a:pt x="159" y="77"/>
                    <a:pt x="159" y="77"/>
                    <a:pt x="159" y="77"/>
                  </a:cubicBezTo>
                  <a:cubicBezTo>
                    <a:pt x="159" y="76"/>
                    <a:pt x="159" y="76"/>
                    <a:pt x="159" y="76"/>
                  </a:cubicBezTo>
                  <a:cubicBezTo>
                    <a:pt x="158" y="76"/>
                    <a:pt x="158" y="76"/>
                    <a:pt x="158" y="76"/>
                  </a:cubicBezTo>
                  <a:cubicBezTo>
                    <a:pt x="158" y="76"/>
                    <a:pt x="158" y="76"/>
                    <a:pt x="158" y="76"/>
                  </a:cubicBezTo>
                  <a:cubicBezTo>
                    <a:pt x="159" y="75"/>
                    <a:pt x="159" y="75"/>
                    <a:pt x="159" y="75"/>
                  </a:cubicBezTo>
                  <a:cubicBezTo>
                    <a:pt x="158" y="75"/>
                    <a:pt x="158" y="75"/>
                    <a:pt x="158" y="75"/>
                  </a:cubicBezTo>
                  <a:cubicBezTo>
                    <a:pt x="158" y="75"/>
                    <a:pt x="158" y="75"/>
                    <a:pt x="158" y="75"/>
                  </a:cubicBezTo>
                  <a:cubicBezTo>
                    <a:pt x="157" y="75"/>
                    <a:pt x="157" y="75"/>
                    <a:pt x="157" y="75"/>
                  </a:cubicBezTo>
                  <a:cubicBezTo>
                    <a:pt x="157" y="75"/>
                    <a:pt x="157" y="75"/>
                    <a:pt x="157" y="75"/>
                  </a:cubicBezTo>
                  <a:cubicBezTo>
                    <a:pt x="157" y="75"/>
                    <a:pt x="157" y="75"/>
                    <a:pt x="157" y="75"/>
                  </a:cubicBezTo>
                  <a:cubicBezTo>
                    <a:pt x="157" y="76"/>
                    <a:pt x="157" y="76"/>
                    <a:pt x="157" y="76"/>
                  </a:cubicBezTo>
                  <a:cubicBezTo>
                    <a:pt x="157" y="76"/>
                    <a:pt x="157" y="76"/>
                    <a:pt x="157" y="76"/>
                  </a:cubicBezTo>
                  <a:cubicBezTo>
                    <a:pt x="157" y="76"/>
                    <a:pt x="157" y="76"/>
                    <a:pt x="157" y="76"/>
                  </a:cubicBezTo>
                  <a:cubicBezTo>
                    <a:pt x="157" y="77"/>
                    <a:pt x="157" y="77"/>
                    <a:pt x="157" y="77"/>
                  </a:cubicBezTo>
                  <a:cubicBezTo>
                    <a:pt x="157" y="77"/>
                    <a:pt x="157" y="77"/>
                    <a:pt x="157" y="77"/>
                  </a:cubicBezTo>
                  <a:cubicBezTo>
                    <a:pt x="157" y="78"/>
                    <a:pt x="157" y="78"/>
                    <a:pt x="157" y="78"/>
                  </a:cubicBezTo>
                  <a:cubicBezTo>
                    <a:pt x="158" y="78"/>
                    <a:pt x="158" y="78"/>
                    <a:pt x="158" y="78"/>
                  </a:cubicBezTo>
                  <a:cubicBezTo>
                    <a:pt x="158" y="78"/>
                    <a:pt x="158" y="78"/>
                    <a:pt x="158" y="78"/>
                  </a:cubicBezTo>
                  <a:cubicBezTo>
                    <a:pt x="159" y="79"/>
                    <a:pt x="159" y="79"/>
                    <a:pt x="159" y="79"/>
                  </a:cubicBezTo>
                  <a:cubicBezTo>
                    <a:pt x="159" y="80"/>
                    <a:pt x="159" y="80"/>
                    <a:pt x="159" y="80"/>
                  </a:cubicBezTo>
                  <a:cubicBezTo>
                    <a:pt x="160" y="80"/>
                    <a:pt x="160" y="80"/>
                    <a:pt x="160" y="80"/>
                  </a:cubicBezTo>
                  <a:cubicBezTo>
                    <a:pt x="160" y="80"/>
                    <a:pt x="160" y="80"/>
                    <a:pt x="160" y="80"/>
                  </a:cubicBezTo>
                  <a:cubicBezTo>
                    <a:pt x="161" y="81"/>
                    <a:pt x="161" y="81"/>
                    <a:pt x="161" y="81"/>
                  </a:cubicBezTo>
                  <a:cubicBezTo>
                    <a:pt x="162" y="82"/>
                    <a:pt x="162" y="82"/>
                    <a:pt x="162" y="82"/>
                  </a:cubicBezTo>
                  <a:cubicBezTo>
                    <a:pt x="161" y="82"/>
                    <a:pt x="161" y="82"/>
                    <a:pt x="161" y="82"/>
                  </a:cubicBezTo>
                  <a:cubicBezTo>
                    <a:pt x="161" y="83"/>
                    <a:pt x="161" y="83"/>
                    <a:pt x="161" y="83"/>
                  </a:cubicBezTo>
                  <a:cubicBezTo>
                    <a:pt x="160" y="82"/>
                    <a:pt x="160" y="82"/>
                    <a:pt x="160" y="82"/>
                  </a:cubicBezTo>
                  <a:cubicBezTo>
                    <a:pt x="159" y="81"/>
                    <a:pt x="159" y="81"/>
                    <a:pt x="159" y="81"/>
                  </a:cubicBezTo>
                  <a:cubicBezTo>
                    <a:pt x="159" y="81"/>
                    <a:pt x="159" y="81"/>
                    <a:pt x="159" y="81"/>
                  </a:cubicBezTo>
                  <a:cubicBezTo>
                    <a:pt x="159" y="81"/>
                    <a:pt x="159" y="81"/>
                    <a:pt x="159" y="81"/>
                  </a:cubicBezTo>
                  <a:cubicBezTo>
                    <a:pt x="158" y="80"/>
                    <a:pt x="158" y="80"/>
                    <a:pt x="158" y="80"/>
                  </a:cubicBezTo>
                  <a:cubicBezTo>
                    <a:pt x="158" y="81"/>
                    <a:pt x="158" y="81"/>
                    <a:pt x="158" y="81"/>
                  </a:cubicBezTo>
                  <a:cubicBezTo>
                    <a:pt x="158" y="81"/>
                    <a:pt x="158" y="81"/>
                    <a:pt x="158" y="81"/>
                  </a:cubicBezTo>
                  <a:cubicBezTo>
                    <a:pt x="158" y="82"/>
                    <a:pt x="158" y="82"/>
                    <a:pt x="158" y="82"/>
                  </a:cubicBezTo>
                  <a:cubicBezTo>
                    <a:pt x="158" y="82"/>
                    <a:pt x="158" y="82"/>
                    <a:pt x="158" y="82"/>
                  </a:cubicBezTo>
                  <a:cubicBezTo>
                    <a:pt x="158" y="82"/>
                    <a:pt x="158" y="82"/>
                    <a:pt x="158" y="82"/>
                  </a:cubicBezTo>
                  <a:cubicBezTo>
                    <a:pt x="158" y="82"/>
                    <a:pt x="158" y="82"/>
                    <a:pt x="158" y="82"/>
                  </a:cubicBezTo>
                  <a:cubicBezTo>
                    <a:pt x="158" y="82"/>
                    <a:pt x="158" y="82"/>
                    <a:pt x="158" y="82"/>
                  </a:cubicBezTo>
                  <a:cubicBezTo>
                    <a:pt x="157" y="82"/>
                    <a:pt x="157" y="82"/>
                    <a:pt x="157" y="82"/>
                  </a:cubicBezTo>
                  <a:cubicBezTo>
                    <a:pt x="158" y="83"/>
                    <a:pt x="158" y="83"/>
                    <a:pt x="158" y="83"/>
                  </a:cubicBezTo>
                  <a:cubicBezTo>
                    <a:pt x="158" y="83"/>
                    <a:pt x="158" y="83"/>
                    <a:pt x="158" y="83"/>
                  </a:cubicBezTo>
                  <a:cubicBezTo>
                    <a:pt x="158" y="83"/>
                    <a:pt x="158" y="83"/>
                    <a:pt x="158" y="83"/>
                  </a:cubicBezTo>
                  <a:cubicBezTo>
                    <a:pt x="158" y="84"/>
                    <a:pt x="158" y="84"/>
                    <a:pt x="158" y="84"/>
                  </a:cubicBezTo>
                  <a:cubicBezTo>
                    <a:pt x="158" y="84"/>
                    <a:pt x="158" y="84"/>
                    <a:pt x="158" y="84"/>
                  </a:cubicBezTo>
                  <a:cubicBezTo>
                    <a:pt x="159" y="84"/>
                    <a:pt x="159" y="84"/>
                    <a:pt x="159" y="84"/>
                  </a:cubicBezTo>
                  <a:cubicBezTo>
                    <a:pt x="159" y="84"/>
                    <a:pt x="159" y="84"/>
                    <a:pt x="159" y="84"/>
                  </a:cubicBezTo>
                  <a:cubicBezTo>
                    <a:pt x="160" y="84"/>
                    <a:pt x="160" y="84"/>
                    <a:pt x="160" y="84"/>
                  </a:cubicBezTo>
                  <a:cubicBezTo>
                    <a:pt x="160" y="85"/>
                    <a:pt x="160" y="85"/>
                    <a:pt x="160" y="85"/>
                  </a:cubicBezTo>
                  <a:cubicBezTo>
                    <a:pt x="160" y="85"/>
                    <a:pt x="160" y="85"/>
                    <a:pt x="160" y="85"/>
                  </a:cubicBezTo>
                  <a:cubicBezTo>
                    <a:pt x="160" y="85"/>
                    <a:pt x="160" y="85"/>
                    <a:pt x="160" y="85"/>
                  </a:cubicBezTo>
                  <a:cubicBezTo>
                    <a:pt x="160" y="85"/>
                    <a:pt x="160" y="85"/>
                    <a:pt x="160" y="85"/>
                  </a:cubicBezTo>
                  <a:cubicBezTo>
                    <a:pt x="161" y="84"/>
                    <a:pt x="161" y="84"/>
                    <a:pt x="161" y="84"/>
                  </a:cubicBezTo>
                  <a:cubicBezTo>
                    <a:pt x="162" y="84"/>
                    <a:pt x="162" y="84"/>
                    <a:pt x="162" y="84"/>
                  </a:cubicBezTo>
                  <a:cubicBezTo>
                    <a:pt x="162" y="84"/>
                    <a:pt x="162" y="84"/>
                    <a:pt x="162" y="84"/>
                  </a:cubicBezTo>
                  <a:cubicBezTo>
                    <a:pt x="162" y="84"/>
                    <a:pt x="162" y="84"/>
                    <a:pt x="162" y="84"/>
                  </a:cubicBezTo>
                  <a:cubicBezTo>
                    <a:pt x="162" y="84"/>
                    <a:pt x="162" y="84"/>
                    <a:pt x="162" y="84"/>
                  </a:cubicBezTo>
                  <a:cubicBezTo>
                    <a:pt x="163" y="84"/>
                    <a:pt x="163" y="84"/>
                    <a:pt x="163" y="84"/>
                  </a:cubicBezTo>
                  <a:cubicBezTo>
                    <a:pt x="163" y="85"/>
                    <a:pt x="163" y="85"/>
                    <a:pt x="163" y="85"/>
                  </a:cubicBezTo>
                  <a:cubicBezTo>
                    <a:pt x="164" y="85"/>
                    <a:pt x="164" y="85"/>
                    <a:pt x="164" y="85"/>
                  </a:cubicBezTo>
                  <a:cubicBezTo>
                    <a:pt x="164" y="86"/>
                    <a:pt x="164" y="86"/>
                    <a:pt x="164" y="86"/>
                  </a:cubicBezTo>
                  <a:cubicBezTo>
                    <a:pt x="164" y="86"/>
                    <a:pt x="164" y="86"/>
                    <a:pt x="164" y="86"/>
                  </a:cubicBezTo>
                  <a:cubicBezTo>
                    <a:pt x="164" y="87"/>
                    <a:pt x="164" y="87"/>
                    <a:pt x="164" y="87"/>
                  </a:cubicBezTo>
                  <a:cubicBezTo>
                    <a:pt x="163" y="88"/>
                    <a:pt x="163" y="88"/>
                    <a:pt x="163" y="88"/>
                  </a:cubicBezTo>
                  <a:cubicBezTo>
                    <a:pt x="163" y="89"/>
                    <a:pt x="163" y="89"/>
                    <a:pt x="163" y="89"/>
                  </a:cubicBezTo>
                  <a:cubicBezTo>
                    <a:pt x="163" y="89"/>
                    <a:pt x="163" y="89"/>
                    <a:pt x="163" y="89"/>
                  </a:cubicBezTo>
                  <a:cubicBezTo>
                    <a:pt x="163" y="90"/>
                    <a:pt x="163" y="90"/>
                    <a:pt x="163" y="90"/>
                  </a:cubicBezTo>
                  <a:cubicBezTo>
                    <a:pt x="163" y="91"/>
                    <a:pt x="163" y="91"/>
                    <a:pt x="163" y="91"/>
                  </a:cubicBezTo>
                  <a:cubicBezTo>
                    <a:pt x="163" y="91"/>
                    <a:pt x="163" y="91"/>
                    <a:pt x="163" y="91"/>
                  </a:cubicBezTo>
                  <a:cubicBezTo>
                    <a:pt x="162" y="92"/>
                    <a:pt x="162" y="92"/>
                    <a:pt x="162" y="92"/>
                  </a:cubicBezTo>
                  <a:cubicBezTo>
                    <a:pt x="162" y="91"/>
                    <a:pt x="162" y="91"/>
                    <a:pt x="162" y="91"/>
                  </a:cubicBezTo>
                  <a:cubicBezTo>
                    <a:pt x="162" y="91"/>
                    <a:pt x="162" y="91"/>
                    <a:pt x="162" y="91"/>
                  </a:cubicBezTo>
                  <a:cubicBezTo>
                    <a:pt x="161" y="91"/>
                    <a:pt x="161" y="91"/>
                    <a:pt x="161" y="91"/>
                  </a:cubicBezTo>
                  <a:cubicBezTo>
                    <a:pt x="160" y="90"/>
                    <a:pt x="160" y="90"/>
                    <a:pt x="160" y="90"/>
                  </a:cubicBezTo>
                  <a:cubicBezTo>
                    <a:pt x="160" y="90"/>
                    <a:pt x="160" y="90"/>
                    <a:pt x="160" y="90"/>
                  </a:cubicBezTo>
                  <a:cubicBezTo>
                    <a:pt x="160" y="90"/>
                    <a:pt x="160" y="90"/>
                    <a:pt x="160" y="90"/>
                  </a:cubicBezTo>
                  <a:cubicBezTo>
                    <a:pt x="159" y="90"/>
                    <a:pt x="159" y="90"/>
                    <a:pt x="159" y="90"/>
                  </a:cubicBezTo>
                  <a:cubicBezTo>
                    <a:pt x="159" y="90"/>
                    <a:pt x="159" y="90"/>
                    <a:pt x="159" y="90"/>
                  </a:cubicBezTo>
                  <a:cubicBezTo>
                    <a:pt x="159" y="89"/>
                    <a:pt x="159" y="89"/>
                    <a:pt x="159" y="89"/>
                  </a:cubicBezTo>
                  <a:cubicBezTo>
                    <a:pt x="158" y="88"/>
                    <a:pt x="158" y="88"/>
                    <a:pt x="158" y="88"/>
                  </a:cubicBezTo>
                  <a:cubicBezTo>
                    <a:pt x="158" y="88"/>
                    <a:pt x="158" y="88"/>
                    <a:pt x="158" y="88"/>
                  </a:cubicBezTo>
                  <a:cubicBezTo>
                    <a:pt x="158" y="89"/>
                    <a:pt x="158" y="89"/>
                    <a:pt x="158" y="89"/>
                  </a:cubicBezTo>
                  <a:cubicBezTo>
                    <a:pt x="157" y="88"/>
                    <a:pt x="157" y="88"/>
                    <a:pt x="157" y="88"/>
                  </a:cubicBezTo>
                  <a:cubicBezTo>
                    <a:pt x="157" y="88"/>
                    <a:pt x="157" y="88"/>
                    <a:pt x="157" y="88"/>
                  </a:cubicBezTo>
                  <a:cubicBezTo>
                    <a:pt x="156" y="88"/>
                    <a:pt x="156" y="88"/>
                    <a:pt x="156" y="88"/>
                  </a:cubicBezTo>
                  <a:cubicBezTo>
                    <a:pt x="155" y="88"/>
                    <a:pt x="155" y="88"/>
                    <a:pt x="155" y="88"/>
                  </a:cubicBezTo>
                  <a:cubicBezTo>
                    <a:pt x="156" y="88"/>
                    <a:pt x="156" y="88"/>
                    <a:pt x="156" y="88"/>
                  </a:cubicBezTo>
                  <a:cubicBezTo>
                    <a:pt x="156" y="89"/>
                    <a:pt x="156" y="89"/>
                    <a:pt x="156" y="89"/>
                  </a:cubicBezTo>
                  <a:cubicBezTo>
                    <a:pt x="155" y="89"/>
                    <a:pt x="155" y="89"/>
                    <a:pt x="155" y="89"/>
                  </a:cubicBezTo>
                  <a:cubicBezTo>
                    <a:pt x="155" y="89"/>
                    <a:pt x="155" y="89"/>
                    <a:pt x="155" y="89"/>
                  </a:cubicBezTo>
                  <a:cubicBezTo>
                    <a:pt x="154" y="88"/>
                    <a:pt x="154" y="88"/>
                    <a:pt x="154" y="88"/>
                  </a:cubicBezTo>
                  <a:cubicBezTo>
                    <a:pt x="153" y="89"/>
                    <a:pt x="153" y="89"/>
                    <a:pt x="153" y="89"/>
                  </a:cubicBezTo>
                  <a:cubicBezTo>
                    <a:pt x="154" y="89"/>
                    <a:pt x="154" y="89"/>
                    <a:pt x="154" y="89"/>
                  </a:cubicBezTo>
                  <a:cubicBezTo>
                    <a:pt x="154" y="89"/>
                    <a:pt x="154" y="89"/>
                    <a:pt x="154" y="89"/>
                  </a:cubicBezTo>
                  <a:cubicBezTo>
                    <a:pt x="155" y="89"/>
                    <a:pt x="155" y="89"/>
                    <a:pt x="155" y="89"/>
                  </a:cubicBezTo>
                  <a:cubicBezTo>
                    <a:pt x="155" y="89"/>
                    <a:pt x="155" y="89"/>
                    <a:pt x="155" y="89"/>
                  </a:cubicBezTo>
                  <a:cubicBezTo>
                    <a:pt x="155" y="90"/>
                    <a:pt x="155" y="90"/>
                    <a:pt x="155" y="90"/>
                  </a:cubicBezTo>
                  <a:cubicBezTo>
                    <a:pt x="155" y="90"/>
                    <a:pt x="155" y="90"/>
                    <a:pt x="155" y="90"/>
                  </a:cubicBezTo>
                  <a:cubicBezTo>
                    <a:pt x="154" y="91"/>
                    <a:pt x="154" y="91"/>
                    <a:pt x="154" y="91"/>
                  </a:cubicBezTo>
                  <a:cubicBezTo>
                    <a:pt x="153" y="91"/>
                    <a:pt x="153" y="91"/>
                    <a:pt x="153" y="91"/>
                  </a:cubicBezTo>
                  <a:cubicBezTo>
                    <a:pt x="152" y="91"/>
                    <a:pt x="152" y="91"/>
                    <a:pt x="152" y="91"/>
                  </a:cubicBezTo>
                  <a:cubicBezTo>
                    <a:pt x="152" y="90"/>
                    <a:pt x="152" y="90"/>
                    <a:pt x="152" y="90"/>
                  </a:cubicBezTo>
                  <a:cubicBezTo>
                    <a:pt x="152" y="90"/>
                    <a:pt x="152" y="90"/>
                    <a:pt x="152" y="90"/>
                  </a:cubicBezTo>
                  <a:cubicBezTo>
                    <a:pt x="152" y="90"/>
                    <a:pt x="152" y="90"/>
                    <a:pt x="152" y="90"/>
                  </a:cubicBezTo>
                  <a:cubicBezTo>
                    <a:pt x="151" y="90"/>
                    <a:pt x="151" y="90"/>
                    <a:pt x="151" y="90"/>
                  </a:cubicBezTo>
                  <a:cubicBezTo>
                    <a:pt x="152" y="91"/>
                    <a:pt x="152" y="91"/>
                    <a:pt x="152" y="91"/>
                  </a:cubicBezTo>
                  <a:cubicBezTo>
                    <a:pt x="152" y="91"/>
                    <a:pt x="152" y="91"/>
                    <a:pt x="152" y="91"/>
                  </a:cubicBezTo>
                  <a:cubicBezTo>
                    <a:pt x="151" y="91"/>
                    <a:pt x="151" y="91"/>
                    <a:pt x="151" y="91"/>
                  </a:cubicBezTo>
                  <a:cubicBezTo>
                    <a:pt x="152" y="92"/>
                    <a:pt x="152" y="92"/>
                    <a:pt x="152" y="92"/>
                  </a:cubicBezTo>
                  <a:cubicBezTo>
                    <a:pt x="152" y="92"/>
                    <a:pt x="152" y="92"/>
                    <a:pt x="152" y="92"/>
                  </a:cubicBezTo>
                  <a:cubicBezTo>
                    <a:pt x="151" y="92"/>
                    <a:pt x="151" y="92"/>
                    <a:pt x="151" y="92"/>
                  </a:cubicBezTo>
                  <a:cubicBezTo>
                    <a:pt x="152" y="93"/>
                    <a:pt x="152" y="93"/>
                    <a:pt x="152" y="93"/>
                  </a:cubicBezTo>
                  <a:cubicBezTo>
                    <a:pt x="152" y="93"/>
                    <a:pt x="152" y="93"/>
                    <a:pt x="152" y="93"/>
                  </a:cubicBezTo>
                  <a:cubicBezTo>
                    <a:pt x="151" y="93"/>
                    <a:pt x="151" y="93"/>
                    <a:pt x="151" y="93"/>
                  </a:cubicBezTo>
                  <a:cubicBezTo>
                    <a:pt x="151" y="93"/>
                    <a:pt x="151" y="93"/>
                    <a:pt x="151" y="93"/>
                  </a:cubicBezTo>
                  <a:cubicBezTo>
                    <a:pt x="150" y="93"/>
                    <a:pt x="150" y="93"/>
                    <a:pt x="150" y="93"/>
                  </a:cubicBezTo>
                  <a:cubicBezTo>
                    <a:pt x="150" y="93"/>
                    <a:pt x="150" y="93"/>
                    <a:pt x="150" y="93"/>
                  </a:cubicBezTo>
                  <a:cubicBezTo>
                    <a:pt x="150" y="94"/>
                    <a:pt x="150" y="94"/>
                    <a:pt x="150" y="94"/>
                  </a:cubicBezTo>
                  <a:cubicBezTo>
                    <a:pt x="151" y="94"/>
                    <a:pt x="151" y="94"/>
                    <a:pt x="151" y="94"/>
                  </a:cubicBezTo>
                  <a:cubicBezTo>
                    <a:pt x="152" y="94"/>
                    <a:pt x="152" y="94"/>
                    <a:pt x="152" y="94"/>
                  </a:cubicBezTo>
                  <a:cubicBezTo>
                    <a:pt x="152" y="94"/>
                    <a:pt x="152" y="94"/>
                    <a:pt x="152" y="94"/>
                  </a:cubicBezTo>
                  <a:cubicBezTo>
                    <a:pt x="152" y="95"/>
                    <a:pt x="152" y="95"/>
                    <a:pt x="152" y="95"/>
                  </a:cubicBezTo>
                  <a:cubicBezTo>
                    <a:pt x="152" y="95"/>
                    <a:pt x="152" y="95"/>
                    <a:pt x="152" y="95"/>
                  </a:cubicBezTo>
                  <a:cubicBezTo>
                    <a:pt x="152" y="95"/>
                    <a:pt x="152" y="95"/>
                    <a:pt x="152" y="95"/>
                  </a:cubicBezTo>
                  <a:cubicBezTo>
                    <a:pt x="153" y="95"/>
                    <a:pt x="153" y="95"/>
                    <a:pt x="153" y="95"/>
                  </a:cubicBezTo>
                  <a:cubicBezTo>
                    <a:pt x="153" y="95"/>
                    <a:pt x="153" y="95"/>
                    <a:pt x="153" y="95"/>
                  </a:cubicBezTo>
                  <a:cubicBezTo>
                    <a:pt x="154" y="95"/>
                    <a:pt x="154" y="95"/>
                    <a:pt x="154" y="95"/>
                  </a:cubicBezTo>
                  <a:cubicBezTo>
                    <a:pt x="155" y="95"/>
                    <a:pt x="155" y="95"/>
                    <a:pt x="155" y="95"/>
                  </a:cubicBezTo>
                  <a:cubicBezTo>
                    <a:pt x="156" y="95"/>
                    <a:pt x="156" y="95"/>
                    <a:pt x="156" y="95"/>
                  </a:cubicBezTo>
                  <a:cubicBezTo>
                    <a:pt x="156" y="96"/>
                    <a:pt x="156" y="96"/>
                    <a:pt x="156" y="96"/>
                  </a:cubicBezTo>
                  <a:cubicBezTo>
                    <a:pt x="157" y="95"/>
                    <a:pt x="157" y="95"/>
                    <a:pt x="157" y="95"/>
                  </a:cubicBezTo>
                  <a:cubicBezTo>
                    <a:pt x="157" y="95"/>
                    <a:pt x="157" y="95"/>
                    <a:pt x="157" y="95"/>
                  </a:cubicBezTo>
                  <a:cubicBezTo>
                    <a:pt x="157" y="95"/>
                    <a:pt x="157" y="95"/>
                    <a:pt x="157" y="95"/>
                  </a:cubicBezTo>
                  <a:cubicBezTo>
                    <a:pt x="157" y="96"/>
                    <a:pt x="157" y="96"/>
                    <a:pt x="157" y="96"/>
                  </a:cubicBezTo>
                  <a:cubicBezTo>
                    <a:pt x="157" y="96"/>
                    <a:pt x="157" y="96"/>
                    <a:pt x="157" y="96"/>
                  </a:cubicBezTo>
                  <a:cubicBezTo>
                    <a:pt x="158" y="97"/>
                    <a:pt x="158" y="97"/>
                    <a:pt x="158" y="97"/>
                  </a:cubicBezTo>
                  <a:cubicBezTo>
                    <a:pt x="157" y="97"/>
                    <a:pt x="157" y="97"/>
                    <a:pt x="157" y="97"/>
                  </a:cubicBezTo>
                  <a:cubicBezTo>
                    <a:pt x="157" y="97"/>
                    <a:pt x="157" y="97"/>
                    <a:pt x="157" y="97"/>
                  </a:cubicBezTo>
                  <a:cubicBezTo>
                    <a:pt x="157" y="97"/>
                    <a:pt x="157" y="97"/>
                    <a:pt x="157" y="97"/>
                  </a:cubicBezTo>
                  <a:cubicBezTo>
                    <a:pt x="156" y="97"/>
                    <a:pt x="156" y="97"/>
                    <a:pt x="156" y="97"/>
                  </a:cubicBezTo>
                  <a:cubicBezTo>
                    <a:pt x="155" y="97"/>
                    <a:pt x="155" y="97"/>
                    <a:pt x="155" y="97"/>
                  </a:cubicBezTo>
                  <a:cubicBezTo>
                    <a:pt x="155" y="97"/>
                    <a:pt x="155" y="97"/>
                    <a:pt x="155" y="97"/>
                  </a:cubicBezTo>
                  <a:cubicBezTo>
                    <a:pt x="154" y="97"/>
                    <a:pt x="154" y="97"/>
                    <a:pt x="154" y="97"/>
                  </a:cubicBezTo>
                  <a:cubicBezTo>
                    <a:pt x="153" y="97"/>
                    <a:pt x="153" y="97"/>
                    <a:pt x="153" y="97"/>
                  </a:cubicBezTo>
                  <a:cubicBezTo>
                    <a:pt x="152" y="97"/>
                    <a:pt x="152" y="97"/>
                    <a:pt x="152" y="97"/>
                  </a:cubicBezTo>
                  <a:cubicBezTo>
                    <a:pt x="152" y="97"/>
                    <a:pt x="152" y="97"/>
                    <a:pt x="152" y="97"/>
                  </a:cubicBezTo>
                  <a:cubicBezTo>
                    <a:pt x="152" y="97"/>
                    <a:pt x="152" y="97"/>
                    <a:pt x="152" y="97"/>
                  </a:cubicBezTo>
                  <a:cubicBezTo>
                    <a:pt x="152" y="97"/>
                    <a:pt x="152" y="97"/>
                    <a:pt x="152" y="97"/>
                  </a:cubicBezTo>
                  <a:cubicBezTo>
                    <a:pt x="152" y="98"/>
                    <a:pt x="152" y="98"/>
                    <a:pt x="152" y="98"/>
                  </a:cubicBezTo>
                  <a:cubicBezTo>
                    <a:pt x="152" y="98"/>
                    <a:pt x="152" y="98"/>
                    <a:pt x="152" y="98"/>
                  </a:cubicBezTo>
                  <a:cubicBezTo>
                    <a:pt x="152" y="98"/>
                    <a:pt x="152" y="98"/>
                    <a:pt x="152" y="98"/>
                  </a:cubicBezTo>
                  <a:cubicBezTo>
                    <a:pt x="153" y="98"/>
                    <a:pt x="153" y="98"/>
                    <a:pt x="153" y="98"/>
                  </a:cubicBezTo>
                  <a:cubicBezTo>
                    <a:pt x="155" y="98"/>
                    <a:pt x="155" y="98"/>
                    <a:pt x="155" y="98"/>
                  </a:cubicBezTo>
                  <a:cubicBezTo>
                    <a:pt x="155" y="98"/>
                    <a:pt x="155" y="98"/>
                    <a:pt x="155" y="98"/>
                  </a:cubicBezTo>
                  <a:cubicBezTo>
                    <a:pt x="156" y="98"/>
                    <a:pt x="156" y="98"/>
                    <a:pt x="156" y="98"/>
                  </a:cubicBezTo>
                  <a:cubicBezTo>
                    <a:pt x="156" y="98"/>
                    <a:pt x="156" y="98"/>
                    <a:pt x="156" y="98"/>
                  </a:cubicBezTo>
                  <a:cubicBezTo>
                    <a:pt x="157" y="99"/>
                    <a:pt x="157" y="99"/>
                    <a:pt x="157" y="99"/>
                  </a:cubicBezTo>
                  <a:cubicBezTo>
                    <a:pt x="157" y="99"/>
                    <a:pt x="157" y="99"/>
                    <a:pt x="157" y="99"/>
                  </a:cubicBezTo>
                  <a:cubicBezTo>
                    <a:pt x="158" y="100"/>
                    <a:pt x="158" y="100"/>
                    <a:pt x="158" y="100"/>
                  </a:cubicBezTo>
                  <a:cubicBezTo>
                    <a:pt x="158" y="100"/>
                    <a:pt x="158" y="100"/>
                    <a:pt x="158" y="100"/>
                  </a:cubicBezTo>
                  <a:cubicBezTo>
                    <a:pt x="158" y="101"/>
                    <a:pt x="158" y="101"/>
                    <a:pt x="158" y="101"/>
                  </a:cubicBezTo>
                  <a:cubicBezTo>
                    <a:pt x="158" y="101"/>
                    <a:pt x="158" y="101"/>
                    <a:pt x="158" y="101"/>
                  </a:cubicBezTo>
                  <a:cubicBezTo>
                    <a:pt x="158" y="101"/>
                    <a:pt x="158" y="101"/>
                    <a:pt x="158" y="101"/>
                  </a:cubicBezTo>
                  <a:cubicBezTo>
                    <a:pt x="157" y="100"/>
                    <a:pt x="157" y="100"/>
                    <a:pt x="157" y="100"/>
                  </a:cubicBezTo>
                  <a:cubicBezTo>
                    <a:pt x="157" y="101"/>
                    <a:pt x="157" y="101"/>
                    <a:pt x="157" y="101"/>
                  </a:cubicBezTo>
                  <a:cubicBezTo>
                    <a:pt x="157" y="101"/>
                    <a:pt x="157" y="101"/>
                    <a:pt x="157" y="101"/>
                  </a:cubicBezTo>
                  <a:cubicBezTo>
                    <a:pt x="158" y="102"/>
                    <a:pt x="158" y="102"/>
                    <a:pt x="158" y="102"/>
                  </a:cubicBezTo>
                  <a:cubicBezTo>
                    <a:pt x="158" y="103"/>
                    <a:pt x="158" y="103"/>
                    <a:pt x="158" y="103"/>
                  </a:cubicBezTo>
                  <a:cubicBezTo>
                    <a:pt x="158" y="103"/>
                    <a:pt x="158" y="103"/>
                    <a:pt x="158" y="103"/>
                  </a:cubicBezTo>
                  <a:cubicBezTo>
                    <a:pt x="158" y="104"/>
                    <a:pt x="158" y="104"/>
                    <a:pt x="158" y="104"/>
                  </a:cubicBezTo>
                  <a:cubicBezTo>
                    <a:pt x="158" y="104"/>
                    <a:pt x="158" y="104"/>
                    <a:pt x="158" y="104"/>
                  </a:cubicBezTo>
                  <a:cubicBezTo>
                    <a:pt x="157" y="105"/>
                    <a:pt x="157" y="105"/>
                    <a:pt x="157" y="105"/>
                  </a:cubicBezTo>
                  <a:cubicBezTo>
                    <a:pt x="157" y="106"/>
                    <a:pt x="157" y="106"/>
                    <a:pt x="157" y="106"/>
                  </a:cubicBezTo>
                  <a:cubicBezTo>
                    <a:pt x="156" y="106"/>
                    <a:pt x="156" y="106"/>
                    <a:pt x="156" y="106"/>
                  </a:cubicBezTo>
                  <a:cubicBezTo>
                    <a:pt x="156" y="106"/>
                    <a:pt x="156" y="106"/>
                    <a:pt x="156" y="106"/>
                  </a:cubicBezTo>
                  <a:cubicBezTo>
                    <a:pt x="155" y="106"/>
                    <a:pt x="155" y="106"/>
                    <a:pt x="155" y="106"/>
                  </a:cubicBezTo>
                  <a:cubicBezTo>
                    <a:pt x="155" y="105"/>
                    <a:pt x="155" y="105"/>
                    <a:pt x="155" y="105"/>
                  </a:cubicBezTo>
                  <a:cubicBezTo>
                    <a:pt x="156" y="105"/>
                    <a:pt x="156" y="105"/>
                    <a:pt x="156" y="105"/>
                  </a:cubicBezTo>
                  <a:cubicBezTo>
                    <a:pt x="155" y="105"/>
                    <a:pt x="155" y="105"/>
                    <a:pt x="155" y="105"/>
                  </a:cubicBezTo>
                  <a:cubicBezTo>
                    <a:pt x="155" y="104"/>
                    <a:pt x="155" y="104"/>
                    <a:pt x="155" y="104"/>
                  </a:cubicBezTo>
                  <a:cubicBezTo>
                    <a:pt x="155" y="105"/>
                    <a:pt x="155" y="105"/>
                    <a:pt x="155" y="105"/>
                  </a:cubicBezTo>
                  <a:cubicBezTo>
                    <a:pt x="154" y="105"/>
                    <a:pt x="154" y="105"/>
                    <a:pt x="154" y="105"/>
                  </a:cubicBezTo>
                  <a:cubicBezTo>
                    <a:pt x="153" y="103"/>
                    <a:pt x="153" y="103"/>
                    <a:pt x="153" y="103"/>
                  </a:cubicBezTo>
                  <a:cubicBezTo>
                    <a:pt x="152" y="103"/>
                    <a:pt x="152" y="103"/>
                    <a:pt x="152" y="103"/>
                  </a:cubicBezTo>
                  <a:cubicBezTo>
                    <a:pt x="152" y="102"/>
                    <a:pt x="152" y="102"/>
                    <a:pt x="152" y="102"/>
                  </a:cubicBezTo>
                  <a:cubicBezTo>
                    <a:pt x="152" y="102"/>
                    <a:pt x="152" y="102"/>
                    <a:pt x="152" y="102"/>
                  </a:cubicBezTo>
                  <a:cubicBezTo>
                    <a:pt x="151" y="101"/>
                    <a:pt x="151" y="101"/>
                    <a:pt x="151" y="101"/>
                  </a:cubicBezTo>
                  <a:cubicBezTo>
                    <a:pt x="150" y="100"/>
                    <a:pt x="150" y="100"/>
                    <a:pt x="150" y="100"/>
                  </a:cubicBezTo>
                  <a:cubicBezTo>
                    <a:pt x="150" y="100"/>
                    <a:pt x="150" y="100"/>
                    <a:pt x="150" y="100"/>
                  </a:cubicBezTo>
                  <a:cubicBezTo>
                    <a:pt x="150" y="100"/>
                    <a:pt x="150" y="100"/>
                    <a:pt x="150" y="100"/>
                  </a:cubicBezTo>
                  <a:cubicBezTo>
                    <a:pt x="150" y="100"/>
                    <a:pt x="150" y="100"/>
                    <a:pt x="150" y="100"/>
                  </a:cubicBezTo>
                  <a:cubicBezTo>
                    <a:pt x="150" y="101"/>
                    <a:pt x="150" y="101"/>
                    <a:pt x="150" y="101"/>
                  </a:cubicBezTo>
                  <a:cubicBezTo>
                    <a:pt x="151" y="101"/>
                    <a:pt x="151" y="101"/>
                    <a:pt x="151" y="101"/>
                  </a:cubicBezTo>
                  <a:cubicBezTo>
                    <a:pt x="151" y="102"/>
                    <a:pt x="151" y="102"/>
                    <a:pt x="151" y="102"/>
                  </a:cubicBezTo>
                  <a:cubicBezTo>
                    <a:pt x="150" y="102"/>
                    <a:pt x="150" y="102"/>
                    <a:pt x="150" y="102"/>
                  </a:cubicBezTo>
                  <a:cubicBezTo>
                    <a:pt x="149" y="102"/>
                    <a:pt x="149" y="102"/>
                    <a:pt x="149" y="102"/>
                  </a:cubicBezTo>
                  <a:cubicBezTo>
                    <a:pt x="149" y="102"/>
                    <a:pt x="149" y="102"/>
                    <a:pt x="149" y="102"/>
                  </a:cubicBezTo>
                  <a:cubicBezTo>
                    <a:pt x="148" y="101"/>
                    <a:pt x="148" y="101"/>
                    <a:pt x="148" y="101"/>
                  </a:cubicBezTo>
                  <a:cubicBezTo>
                    <a:pt x="148" y="100"/>
                    <a:pt x="148" y="100"/>
                    <a:pt x="148" y="100"/>
                  </a:cubicBezTo>
                  <a:cubicBezTo>
                    <a:pt x="148" y="101"/>
                    <a:pt x="148" y="101"/>
                    <a:pt x="148" y="101"/>
                  </a:cubicBezTo>
                  <a:cubicBezTo>
                    <a:pt x="148" y="101"/>
                    <a:pt x="148" y="101"/>
                    <a:pt x="148" y="101"/>
                  </a:cubicBezTo>
                  <a:cubicBezTo>
                    <a:pt x="149" y="102"/>
                    <a:pt x="149" y="102"/>
                    <a:pt x="149" y="102"/>
                  </a:cubicBezTo>
                  <a:cubicBezTo>
                    <a:pt x="150" y="103"/>
                    <a:pt x="150" y="103"/>
                    <a:pt x="150" y="103"/>
                  </a:cubicBezTo>
                  <a:cubicBezTo>
                    <a:pt x="151" y="103"/>
                    <a:pt x="151" y="103"/>
                    <a:pt x="151" y="103"/>
                  </a:cubicBezTo>
                  <a:cubicBezTo>
                    <a:pt x="152" y="103"/>
                    <a:pt x="152" y="103"/>
                    <a:pt x="152" y="103"/>
                  </a:cubicBezTo>
                  <a:cubicBezTo>
                    <a:pt x="154" y="105"/>
                    <a:pt x="154" y="105"/>
                    <a:pt x="154" y="105"/>
                  </a:cubicBezTo>
                  <a:cubicBezTo>
                    <a:pt x="154" y="105"/>
                    <a:pt x="154" y="105"/>
                    <a:pt x="154" y="105"/>
                  </a:cubicBezTo>
                  <a:cubicBezTo>
                    <a:pt x="154" y="106"/>
                    <a:pt x="154" y="106"/>
                    <a:pt x="154" y="106"/>
                  </a:cubicBezTo>
                  <a:cubicBezTo>
                    <a:pt x="153" y="106"/>
                    <a:pt x="153" y="106"/>
                    <a:pt x="153" y="106"/>
                  </a:cubicBezTo>
                  <a:cubicBezTo>
                    <a:pt x="153" y="105"/>
                    <a:pt x="153" y="105"/>
                    <a:pt x="153" y="105"/>
                  </a:cubicBezTo>
                  <a:cubicBezTo>
                    <a:pt x="152" y="105"/>
                    <a:pt x="152" y="105"/>
                    <a:pt x="152" y="105"/>
                  </a:cubicBezTo>
                  <a:cubicBezTo>
                    <a:pt x="152" y="106"/>
                    <a:pt x="152" y="106"/>
                    <a:pt x="152" y="106"/>
                  </a:cubicBezTo>
                  <a:cubicBezTo>
                    <a:pt x="151" y="106"/>
                    <a:pt x="151" y="106"/>
                    <a:pt x="151" y="106"/>
                  </a:cubicBezTo>
                  <a:cubicBezTo>
                    <a:pt x="150" y="106"/>
                    <a:pt x="150" y="106"/>
                    <a:pt x="150" y="106"/>
                  </a:cubicBezTo>
                  <a:cubicBezTo>
                    <a:pt x="150" y="106"/>
                    <a:pt x="150" y="106"/>
                    <a:pt x="150" y="106"/>
                  </a:cubicBezTo>
                  <a:cubicBezTo>
                    <a:pt x="149" y="106"/>
                    <a:pt x="149" y="106"/>
                    <a:pt x="149" y="106"/>
                  </a:cubicBezTo>
                  <a:cubicBezTo>
                    <a:pt x="150" y="105"/>
                    <a:pt x="150" y="105"/>
                    <a:pt x="150" y="105"/>
                  </a:cubicBezTo>
                  <a:cubicBezTo>
                    <a:pt x="149" y="105"/>
                    <a:pt x="149" y="105"/>
                    <a:pt x="149" y="105"/>
                  </a:cubicBezTo>
                  <a:cubicBezTo>
                    <a:pt x="149" y="105"/>
                    <a:pt x="149" y="105"/>
                    <a:pt x="149" y="105"/>
                  </a:cubicBezTo>
                  <a:cubicBezTo>
                    <a:pt x="149" y="105"/>
                    <a:pt x="149" y="105"/>
                    <a:pt x="149" y="105"/>
                  </a:cubicBezTo>
                  <a:cubicBezTo>
                    <a:pt x="149" y="106"/>
                    <a:pt x="149" y="106"/>
                    <a:pt x="149" y="106"/>
                  </a:cubicBezTo>
                  <a:cubicBezTo>
                    <a:pt x="149" y="106"/>
                    <a:pt x="149" y="106"/>
                    <a:pt x="149" y="106"/>
                  </a:cubicBezTo>
                  <a:cubicBezTo>
                    <a:pt x="150" y="107"/>
                    <a:pt x="150" y="107"/>
                    <a:pt x="150" y="107"/>
                  </a:cubicBezTo>
                  <a:cubicBezTo>
                    <a:pt x="150" y="107"/>
                    <a:pt x="150" y="107"/>
                    <a:pt x="150" y="107"/>
                  </a:cubicBezTo>
                  <a:cubicBezTo>
                    <a:pt x="151" y="107"/>
                    <a:pt x="151" y="107"/>
                    <a:pt x="151" y="107"/>
                  </a:cubicBezTo>
                  <a:cubicBezTo>
                    <a:pt x="152" y="106"/>
                    <a:pt x="152" y="106"/>
                    <a:pt x="152" y="106"/>
                  </a:cubicBezTo>
                  <a:cubicBezTo>
                    <a:pt x="152" y="106"/>
                    <a:pt x="152" y="106"/>
                    <a:pt x="152" y="106"/>
                  </a:cubicBezTo>
                  <a:cubicBezTo>
                    <a:pt x="153" y="106"/>
                    <a:pt x="153" y="106"/>
                    <a:pt x="153" y="106"/>
                  </a:cubicBezTo>
                  <a:cubicBezTo>
                    <a:pt x="153" y="107"/>
                    <a:pt x="153" y="107"/>
                    <a:pt x="153" y="107"/>
                  </a:cubicBezTo>
                  <a:cubicBezTo>
                    <a:pt x="153" y="107"/>
                    <a:pt x="153" y="107"/>
                    <a:pt x="153" y="107"/>
                  </a:cubicBezTo>
                  <a:cubicBezTo>
                    <a:pt x="153" y="108"/>
                    <a:pt x="153" y="108"/>
                    <a:pt x="153" y="108"/>
                  </a:cubicBezTo>
                  <a:cubicBezTo>
                    <a:pt x="153" y="109"/>
                    <a:pt x="153" y="109"/>
                    <a:pt x="153" y="109"/>
                  </a:cubicBezTo>
                  <a:cubicBezTo>
                    <a:pt x="152" y="109"/>
                    <a:pt x="152" y="109"/>
                    <a:pt x="152" y="109"/>
                  </a:cubicBezTo>
                  <a:cubicBezTo>
                    <a:pt x="152" y="109"/>
                    <a:pt x="152" y="109"/>
                    <a:pt x="152" y="109"/>
                  </a:cubicBezTo>
                  <a:cubicBezTo>
                    <a:pt x="153" y="110"/>
                    <a:pt x="153" y="110"/>
                    <a:pt x="153" y="110"/>
                  </a:cubicBezTo>
                  <a:cubicBezTo>
                    <a:pt x="153" y="109"/>
                    <a:pt x="153" y="109"/>
                    <a:pt x="153" y="109"/>
                  </a:cubicBezTo>
                  <a:cubicBezTo>
                    <a:pt x="154" y="110"/>
                    <a:pt x="154" y="110"/>
                    <a:pt x="154" y="110"/>
                  </a:cubicBezTo>
                  <a:cubicBezTo>
                    <a:pt x="155" y="110"/>
                    <a:pt x="155" y="110"/>
                    <a:pt x="155" y="110"/>
                  </a:cubicBezTo>
                  <a:cubicBezTo>
                    <a:pt x="156" y="111"/>
                    <a:pt x="156" y="111"/>
                    <a:pt x="156" y="111"/>
                  </a:cubicBezTo>
                  <a:cubicBezTo>
                    <a:pt x="156" y="110"/>
                    <a:pt x="156" y="110"/>
                    <a:pt x="156" y="110"/>
                  </a:cubicBezTo>
                  <a:cubicBezTo>
                    <a:pt x="157" y="110"/>
                    <a:pt x="157" y="110"/>
                    <a:pt x="157" y="110"/>
                  </a:cubicBezTo>
                  <a:cubicBezTo>
                    <a:pt x="157" y="110"/>
                    <a:pt x="157" y="110"/>
                    <a:pt x="157" y="110"/>
                  </a:cubicBezTo>
                  <a:cubicBezTo>
                    <a:pt x="157" y="111"/>
                    <a:pt x="157" y="111"/>
                    <a:pt x="157" y="111"/>
                  </a:cubicBezTo>
                  <a:cubicBezTo>
                    <a:pt x="157" y="111"/>
                    <a:pt x="157" y="111"/>
                    <a:pt x="157" y="111"/>
                  </a:cubicBezTo>
                  <a:cubicBezTo>
                    <a:pt x="157" y="112"/>
                    <a:pt x="157" y="112"/>
                    <a:pt x="157" y="112"/>
                  </a:cubicBezTo>
                  <a:cubicBezTo>
                    <a:pt x="158" y="112"/>
                    <a:pt x="158" y="112"/>
                    <a:pt x="158" y="112"/>
                  </a:cubicBezTo>
                  <a:cubicBezTo>
                    <a:pt x="157" y="113"/>
                    <a:pt x="157" y="113"/>
                    <a:pt x="157" y="113"/>
                  </a:cubicBezTo>
                  <a:cubicBezTo>
                    <a:pt x="157" y="114"/>
                    <a:pt x="157" y="114"/>
                    <a:pt x="157" y="114"/>
                  </a:cubicBezTo>
                  <a:cubicBezTo>
                    <a:pt x="156" y="114"/>
                    <a:pt x="156" y="114"/>
                    <a:pt x="156" y="114"/>
                  </a:cubicBezTo>
                  <a:cubicBezTo>
                    <a:pt x="155" y="114"/>
                    <a:pt x="155" y="114"/>
                    <a:pt x="155" y="114"/>
                  </a:cubicBezTo>
                  <a:cubicBezTo>
                    <a:pt x="155" y="114"/>
                    <a:pt x="155" y="114"/>
                    <a:pt x="155" y="114"/>
                  </a:cubicBezTo>
                  <a:cubicBezTo>
                    <a:pt x="154" y="113"/>
                    <a:pt x="154" y="113"/>
                    <a:pt x="154" y="113"/>
                  </a:cubicBezTo>
                  <a:cubicBezTo>
                    <a:pt x="154" y="113"/>
                    <a:pt x="154" y="113"/>
                    <a:pt x="154" y="113"/>
                  </a:cubicBezTo>
                  <a:cubicBezTo>
                    <a:pt x="154" y="112"/>
                    <a:pt x="154" y="112"/>
                    <a:pt x="154" y="112"/>
                  </a:cubicBezTo>
                  <a:cubicBezTo>
                    <a:pt x="153" y="112"/>
                    <a:pt x="153" y="112"/>
                    <a:pt x="153" y="112"/>
                  </a:cubicBezTo>
                  <a:cubicBezTo>
                    <a:pt x="153" y="111"/>
                    <a:pt x="153" y="111"/>
                    <a:pt x="153" y="111"/>
                  </a:cubicBezTo>
                  <a:cubicBezTo>
                    <a:pt x="152" y="111"/>
                    <a:pt x="152" y="111"/>
                    <a:pt x="152" y="111"/>
                  </a:cubicBezTo>
                  <a:cubicBezTo>
                    <a:pt x="151" y="111"/>
                    <a:pt x="151" y="111"/>
                    <a:pt x="151" y="111"/>
                  </a:cubicBezTo>
                  <a:cubicBezTo>
                    <a:pt x="151" y="111"/>
                    <a:pt x="151" y="111"/>
                    <a:pt x="151" y="111"/>
                  </a:cubicBezTo>
                  <a:cubicBezTo>
                    <a:pt x="150" y="111"/>
                    <a:pt x="150" y="111"/>
                    <a:pt x="150" y="111"/>
                  </a:cubicBezTo>
                  <a:cubicBezTo>
                    <a:pt x="150" y="111"/>
                    <a:pt x="150" y="111"/>
                    <a:pt x="150" y="111"/>
                  </a:cubicBezTo>
                  <a:cubicBezTo>
                    <a:pt x="149" y="110"/>
                    <a:pt x="149" y="110"/>
                    <a:pt x="149" y="110"/>
                  </a:cubicBezTo>
                  <a:cubicBezTo>
                    <a:pt x="149" y="110"/>
                    <a:pt x="149" y="110"/>
                    <a:pt x="149" y="110"/>
                  </a:cubicBezTo>
                  <a:cubicBezTo>
                    <a:pt x="149" y="110"/>
                    <a:pt x="149" y="110"/>
                    <a:pt x="149" y="110"/>
                  </a:cubicBezTo>
                  <a:cubicBezTo>
                    <a:pt x="149" y="110"/>
                    <a:pt x="149" y="110"/>
                    <a:pt x="149" y="110"/>
                  </a:cubicBezTo>
                  <a:cubicBezTo>
                    <a:pt x="149" y="111"/>
                    <a:pt x="149" y="111"/>
                    <a:pt x="149" y="111"/>
                  </a:cubicBezTo>
                  <a:cubicBezTo>
                    <a:pt x="149" y="112"/>
                    <a:pt x="149" y="112"/>
                    <a:pt x="149" y="112"/>
                  </a:cubicBezTo>
                  <a:cubicBezTo>
                    <a:pt x="149" y="112"/>
                    <a:pt x="149" y="112"/>
                    <a:pt x="149" y="112"/>
                  </a:cubicBezTo>
                  <a:cubicBezTo>
                    <a:pt x="148" y="112"/>
                    <a:pt x="148" y="112"/>
                    <a:pt x="148" y="112"/>
                  </a:cubicBezTo>
                  <a:cubicBezTo>
                    <a:pt x="148" y="112"/>
                    <a:pt x="148" y="112"/>
                    <a:pt x="148" y="112"/>
                  </a:cubicBezTo>
                  <a:cubicBezTo>
                    <a:pt x="147" y="113"/>
                    <a:pt x="147" y="113"/>
                    <a:pt x="147" y="113"/>
                  </a:cubicBezTo>
                  <a:cubicBezTo>
                    <a:pt x="148" y="113"/>
                    <a:pt x="148" y="113"/>
                    <a:pt x="148" y="113"/>
                  </a:cubicBezTo>
                  <a:cubicBezTo>
                    <a:pt x="148" y="113"/>
                    <a:pt x="148" y="113"/>
                    <a:pt x="148" y="113"/>
                  </a:cubicBezTo>
                  <a:cubicBezTo>
                    <a:pt x="148" y="114"/>
                    <a:pt x="148" y="114"/>
                    <a:pt x="148" y="114"/>
                  </a:cubicBezTo>
                  <a:cubicBezTo>
                    <a:pt x="147" y="114"/>
                    <a:pt x="147" y="114"/>
                    <a:pt x="147" y="114"/>
                  </a:cubicBezTo>
                  <a:cubicBezTo>
                    <a:pt x="147" y="115"/>
                    <a:pt x="147" y="115"/>
                    <a:pt x="147" y="115"/>
                  </a:cubicBezTo>
                  <a:cubicBezTo>
                    <a:pt x="147" y="115"/>
                    <a:pt x="147" y="115"/>
                    <a:pt x="147" y="115"/>
                  </a:cubicBezTo>
                  <a:cubicBezTo>
                    <a:pt x="147" y="115"/>
                    <a:pt x="147" y="115"/>
                    <a:pt x="147" y="115"/>
                  </a:cubicBezTo>
                  <a:cubicBezTo>
                    <a:pt x="147" y="115"/>
                    <a:pt x="147" y="115"/>
                    <a:pt x="147" y="115"/>
                  </a:cubicBezTo>
                  <a:cubicBezTo>
                    <a:pt x="148" y="116"/>
                    <a:pt x="148" y="116"/>
                    <a:pt x="148" y="116"/>
                  </a:cubicBezTo>
                  <a:cubicBezTo>
                    <a:pt x="148" y="116"/>
                    <a:pt x="148" y="116"/>
                    <a:pt x="148" y="116"/>
                  </a:cubicBezTo>
                  <a:cubicBezTo>
                    <a:pt x="148" y="117"/>
                    <a:pt x="148" y="117"/>
                    <a:pt x="148" y="117"/>
                  </a:cubicBezTo>
                  <a:cubicBezTo>
                    <a:pt x="148" y="118"/>
                    <a:pt x="148" y="118"/>
                    <a:pt x="148" y="118"/>
                  </a:cubicBezTo>
                  <a:cubicBezTo>
                    <a:pt x="148" y="118"/>
                    <a:pt x="148" y="118"/>
                    <a:pt x="148" y="118"/>
                  </a:cubicBezTo>
                  <a:cubicBezTo>
                    <a:pt x="149" y="118"/>
                    <a:pt x="149" y="118"/>
                    <a:pt x="149" y="118"/>
                  </a:cubicBezTo>
                  <a:cubicBezTo>
                    <a:pt x="149" y="117"/>
                    <a:pt x="149" y="117"/>
                    <a:pt x="149" y="117"/>
                  </a:cubicBezTo>
                  <a:cubicBezTo>
                    <a:pt x="149" y="117"/>
                    <a:pt x="149" y="117"/>
                    <a:pt x="149" y="117"/>
                  </a:cubicBezTo>
                  <a:cubicBezTo>
                    <a:pt x="148" y="116"/>
                    <a:pt x="148" y="116"/>
                    <a:pt x="148" y="116"/>
                  </a:cubicBezTo>
                  <a:cubicBezTo>
                    <a:pt x="149" y="116"/>
                    <a:pt x="149" y="116"/>
                    <a:pt x="149" y="116"/>
                  </a:cubicBezTo>
                  <a:cubicBezTo>
                    <a:pt x="149" y="115"/>
                    <a:pt x="149" y="115"/>
                    <a:pt x="149" y="115"/>
                  </a:cubicBezTo>
                  <a:cubicBezTo>
                    <a:pt x="149" y="115"/>
                    <a:pt x="149" y="115"/>
                    <a:pt x="149" y="115"/>
                  </a:cubicBezTo>
                  <a:cubicBezTo>
                    <a:pt x="149" y="116"/>
                    <a:pt x="149" y="116"/>
                    <a:pt x="149" y="116"/>
                  </a:cubicBezTo>
                  <a:cubicBezTo>
                    <a:pt x="150" y="116"/>
                    <a:pt x="150" y="116"/>
                    <a:pt x="150" y="116"/>
                  </a:cubicBezTo>
                  <a:cubicBezTo>
                    <a:pt x="150" y="117"/>
                    <a:pt x="150" y="117"/>
                    <a:pt x="150" y="117"/>
                  </a:cubicBezTo>
                  <a:cubicBezTo>
                    <a:pt x="151" y="117"/>
                    <a:pt x="151" y="117"/>
                    <a:pt x="151" y="117"/>
                  </a:cubicBezTo>
                  <a:cubicBezTo>
                    <a:pt x="151" y="117"/>
                    <a:pt x="151" y="117"/>
                    <a:pt x="151" y="117"/>
                  </a:cubicBezTo>
                  <a:cubicBezTo>
                    <a:pt x="151" y="117"/>
                    <a:pt x="151" y="117"/>
                    <a:pt x="151" y="117"/>
                  </a:cubicBezTo>
                  <a:cubicBezTo>
                    <a:pt x="152" y="117"/>
                    <a:pt x="152" y="117"/>
                    <a:pt x="152" y="117"/>
                  </a:cubicBezTo>
                  <a:cubicBezTo>
                    <a:pt x="152" y="117"/>
                    <a:pt x="152" y="117"/>
                    <a:pt x="152" y="117"/>
                  </a:cubicBezTo>
                  <a:cubicBezTo>
                    <a:pt x="153" y="117"/>
                    <a:pt x="153" y="117"/>
                    <a:pt x="153" y="117"/>
                  </a:cubicBezTo>
                  <a:cubicBezTo>
                    <a:pt x="153" y="117"/>
                    <a:pt x="153" y="117"/>
                    <a:pt x="153" y="117"/>
                  </a:cubicBezTo>
                  <a:cubicBezTo>
                    <a:pt x="153" y="117"/>
                    <a:pt x="153" y="117"/>
                    <a:pt x="153" y="117"/>
                  </a:cubicBezTo>
                  <a:cubicBezTo>
                    <a:pt x="153" y="118"/>
                    <a:pt x="153" y="118"/>
                    <a:pt x="153" y="118"/>
                  </a:cubicBezTo>
                  <a:cubicBezTo>
                    <a:pt x="153" y="118"/>
                    <a:pt x="153" y="118"/>
                    <a:pt x="153" y="118"/>
                  </a:cubicBezTo>
                  <a:cubicBezTo>
                    <a:pt x="152" y="119"/>
                    <a:pt x="152" y="119"/>
                    <a:pt x="152" y="119"/>
                  </a:cubicBezTo>
                  <a:cubicBezTo>
                    <a:pt x="152" y="120"/>
                    <a:pt x="152" y="120"/>
                    <a:pt x="152" y="120"/>
                  </a:cubicBezTo>
                  <a:cubicBezTo>
                    <a:pt x="152" y="121"/>
                    <a:pt x="152" y="121"/>
                    <a:pt x="152" y="121"/>
                  </a:cubicBezTo>
                  <a:cubicBezTo>
                    <a:pt x="152" y="121"/>
                    <a:pt x="152" y="121"/>
                    <a:pt x="152" y="121"/>
                  </a:cubicBezTo>
                  <a:cubicBezTo>
                    <a:pt x="151" y="121"/>
                    <a:pt x="151" y="121"/>
                    <a:pt x="151" y="121"/>
                  </a:cubicBezTo>
                  <a:cubicBezTo>
                    <a:pt x="151" y="121"/>
                    <a:pt x="151" y="121"/>
                    <a:pt x="151" y="121"/>
                  </a:cubicBezTo>
                  <a:cubicBezTo>
                    <a:pt x="150" y="121"/>
                    <a:pt x="150" y="121"/>
                    <a:pt x="150" y="121"/>
                  </a:cubicBezTo>
                  <a:cubicBezTo>
                    <a:pt x="149" y="121"/>
                    <a:pt x="149" y="121"/>
                    <a:pt x="149" y="121"/>
                  </a:cubicBezTo>
                  <a:cubicBezTo>
                    <a:pt x="149" y="121"/>
                    <a:pt x="149" y="121"/>
                    <a:pt x="149" y="121"/>
                  </a:cubicBezTo>
                  <a:cubicBezTo>
                    <a:pt x="148" y="121"/>
                    <a:pt x="148" y="121"/>
                    <a:pt x="148" y="121"/>
                  </a:cubicBezTo>
                  <a:cubicBezTo>
                    <a:pt x="148" y="122"/>
                    <a:pt x="148" y="122"/>
                    <a:pt x="148" y="122"/>
                  </a:cubicBezTo>
                  <a:cubicBezTo>
                    <a:pt x="148" y="122"/>
                    <a:pt x="148" y="122"/>
                    <a:pt x="148" y="122"/>
                  </a:cubicBezTo>
                  <a:cubicBezTo>
                    <a:pt x="147" y="122"/>
                    <a:pt x="147" y="122"/>
                    <a:pt x="147" y="122"/>
                  </a:cubicBezTo>
                  <a:cubicBezTo>
                    <a:pt x="147" y="122"/>
                    <a:pt x="147" y="122"/>
                    <a:pt x="147" y="122"/>
                  </a:cubicBezTo>
                  <a:cubicBezTo>
                    <a:pt x="147" y="122"/>
                    <a:pt x="147" y="122"/>
                    <a:pt x="147" y="122"/>
                  </a:cubicBezTo>
                  <a:cubicBezTo>
                    <a:pt x="147" y="123"/>
                    <a:pt x="147" y="123"/>
                    <a:pt x="147" y="123"/>
                  </a:cubicBezTo>
                  <a:cubicBezTo>
                    <a:pt x="146" y="123"/>
                    <a:pt x="146" y="123"/>
                    <a:pt x="146" y="123"/>
                  </a:cubicBezTo>
                  <a:cubicBezTo>
                    <a:pt x="146" y="123"/>
                    <a:pt x="146" y="123"/>
                    <a:pt x="146" y="123"/>
                  </a:cubicBezTo>
                  <a:cubicBezTo>
                    <a:pt x="145" y="122"/>
                    <a:pt x="145" y="122"/>
                    <a:pt x="145" y="122"/>
                  </a:cubicBezTo>
                  <a:cubicBezTo>
                    <a:pt x="144" y="122"/>
                    <a:pt x="144" y="122"/>
                    <a:pt x="144" y="122"/>
                  </a:cubicBezTo>
                  <a:cubicBezTo>
                    <a:pt x="143" y="121"/>
                    <a:pt x="143" y="121"/>
                    <a:pt x="143" y="121"/>
                  </a:cubicBezTo>
                  <a:cubicBezTo>
                    <a:pt x="141" y="119"/>
                    <a:pt x="141" y="119"/>
                    <a:pt x="141" y="119"/>
                  </a:cubicBezTo>
                  <a:cubicBezTo>
                    <a:pt x="141" y="119"/>
                    <a:pt x="141" y="119"/>
                    <a:pt x="141" y="119"/>
                  </a:cubicBezTo>
                  <a:cubicBezTo>
                    <a:pt x="141" y="118"/>
                    <a:pt x="141" y="118"/>
                    <a:pt x="141" y="118"/>
                  </a:cubicBezTo>
                  <a:cubicBezTo>
                    <a:pt x="141" y="118"/>
                    <a:pt x="141" y="118"/>
                    <a:pt x="141" y="118"/>
                  </a:cubicBezTo>
                  <a:cubicBezTo>
                    <a:pt x="142" y="118"/>
                    <a:pt x="142" y="118"/>
                    <a:pt x="142" y="118"/>
                  </a:cubicBezTo>
                  <a:cubicBezTo>
                    <a:pt x="142" y="118"/>
                    <a:pt x="142" y="118"/>
                    <a:pt x="142" y="118"/>
                  </a:cubicBezTo>
                  <a:cubicBezTo>
                    <a:pt x="142" y="119"/>
                    <a:pt x="142" y="119"/>
                    <a:pt x="142" y="119"/>
                  </a:cubicBezTo>
                  <a:cubicBezTo>
                    <a:pt x="144" y="119"/>
                    <a:pt x="144" y="119"/>
                    <a:pt x="144" y="119"/>
                  </a:cubicBezTo>
                  <a:cubicBezTo>
                    <a:pt x="145" y="120"/>
                    <a:pt x="145" y="120"/>
                    <a:pt x="145" y="120"/>
                  </a:cubicBezTo>
                  <a:cubicBezTo>
                    <a:pt x="145" y="120"/>
                    <a:pt x="145" y="120"/>
                    <a:pt x="145" y="120"/>
                  </a:cubicBezTo>
                  <a:cubicBezTo>
                    <a:pt x="146" y="120"/>
                    <a:pt x="146" y="120"/>
                    <a:pt x="146" y="120"/>
                  </a:cubicBezTo>
                  <a:cubicBezTo>
                    <a:pt x="146" y="119"/>
                    <a:pt x="146" y="119"/>
                    <a:pt x="146" y="119"/>
                  </a:cubicBezTo>
                  <a:cubicBezTo>
                    <a:pt x="146" y="119"/>
                    <a:pt x="146" y="119"/>
                    <a:pt x="146" y="119"/>
                  </a:cubicBezTo>
                  <a:cubicBezTo>
                    <a:pt x="145" y="119"/>
                    <a:pt x="145" y="119"/>
                    <a:pt x="145" y="119"/>
                  </a:cubicBezTo>
                  <a:cubicBezTo>
                    <a:pt x="145" y="119"/>
                    <a:pt x="145" y="119"/>
                    <a:pt x="145" y="119"/>
                  </a:cubicBezTo>
                  <a:cubicBezTo>
                    <a:pt x="144" y="119"/>
                    <a:pt x="144" y="119"/>
                    <a:pt x="144" y="119"/>
                  </a:cubicBezTo>
                  <a:cubicBezTo>
                    <a:pt x="143" y="118"/>
                    <a:pt x="143" y="118"/>
                    <a:pt x="143" y="118"/>
                  </a:cubicBezTo>
                  <a:cubicBezTo>
                    <a:pt x="142" y="118"/>
                    <a:pt x="142" y="118"/>
                    <a:pt x="142" y="118"/>
                  </a:cubicBezTo>
                  <a:cubicBezTo>
                    <a:pt x="141" y="118"/>
                    <a:pt x="141" y="118"/>
                    <a:pt x="141" y="118"/>
                  </a:cubicBezTo>
                  <a:cubicBezTo>
                    <a:pt x="141" y="117"/>
                    <a:pt x="141" y="117"/>
                    <a:pt x="141" y="117"/>
                  </a:cubicBezTo>
                  <a:cubicBezTo>
                    <a:pt x="141" y="117"/>
                    <a:pt x="141" y="117"/>
                    <a:pt x="141" y="117"/>
                  </a:cubicBezTo>
                  <a:cubicBezTo>
                    <a:pt x="140" y="117"/>
                    <a:pt x="140" y="117"/>
                    <a:pt x="140" y="117"/>
                  </a:cubicBezTo>
                  <a:cubicBezTo>
                    <a:pt x="140" y="117"/>
                    <a:pt x="140" y="117"/>
                    <a:pt x="140" y="117"/>
                  </a:cubicBezTo>
                  <a:cubicBezTo>
                    <a:pt x="140" y="117"/>
                    <a:pt x="140" y="117"/>
                    <a:pt x="140" y="117"/>
                  </a:cubicBezTo>
                  <a:cubicBezTo>
                    <a:pt x="140" y="118"/>
                    <a:pt x="140" y="118"/>
                    <a:pt x="140" y="118"/>
                  </a:cubicBezTo>
                  <a:cubicBezTo>
                    <a:pt x="140" y="119"/>
                    <a:pt x="140" y="119"/>
                    <a:pt x="140" y="119"/>
                  </a:cubicBezTo>
                  <a:cubicBezTo>
                    <a:pt x="140" y="120"/>
                    <a:pt x="140" y="120"/>
                    <a:pt x="140" y="120"/>
                  </a:cubicBezTo>
                  <a:cubicBezTo>
                    <a:pt x="139" y="120"/>
                    <a:pt x="139" y="120"/>
                    <a:pt x="139" y="120"/>
                  </a:cubicBezTo>
                  <a:cubicBezTo>
                    <a:pt x="139" y="120"/>
                    <a:pt x="139" y="120"/>
                    <a:pt x="139" y="120"/>
                  </a:cubicBezTo>
                  <a:cubicBezTo>
                    <a:pt x="138" y="118"/>
                    <a:pt x="138" y="118"/>
                    <a:pt x="138" y="118"/>
                  </a:cubicBezTo>
                  <a:cubicBezTo>
                    <a:pt x="137" y="117"/>
                    <a:pt x="137" y="117"/>
                    <a:pt x="137" y="117"/>
                  </a:cubicBezTo>
                  <a:cubicBezTo>
                    <a:pt x="137" y="116"/>
                    <a:pt x="137" y="116"/>
                    <a:pt x="137" y="116"/>
                  </a:cubicBezTo>
                  <a:cubicBezTo>
                    <a:pt x="136" y="116"/>
                    <a:pt x="136" y="116"/>
                    <a:pt x="136" y="116"/>
                  </a:cubicBezTo>
                  <a:cubicBezTo>
                    <a:pt x="136" y="116"/>
                    <a:pt x="136" y="116"/>
                    <a:pt x="136" y="116"/>
                  </a:cubicBezTo>
                  <a:cubicBezTo>
                    <a:pt x="136" y="116"/>
                    <a:pt x="136" y="116"/>
                    <a:pt x="136" y="116"/>
                  </a:cubicBezTo>
                  <a:cubicBezTo>
                    <a:pt x="136" y="116"/>
                    <a:pt x="136" y="116"/>
                    <a:pt x="136" y="116"/>
                  </a:cubicBezTo>
                  <a:cubicBezTo>
                    <a:pt x="136" y="116"/>
                    <a:pt x="136" y="116"/>
                    <a:pt x="136" y="116"/>
                  </a:cubicBezTo>
                  <a:cubicBezTo>
                    <a:pt x="136" y="117"/>
                    <a:pt x="136" y="117"/>
                    <a:pt x="136" y="117"/>
                  </a:cubicBezTo>
                  <a:cubicBezTo>
                    <a:pt x="137" y="118"/>
                    <a:pt x="137" y="118"/>
                    <a:pt x="137" y="118"/>
                  </a:cubicBezTo>
                  <a:cubicBezTo>
                    <a:pt x="137" y="119"/>
                    <a:pt x="137" y="119"/>
                    <a:pt x="137" y="119"/>
                  </a:cubicBezTo>
                  <a:cubicBezTo>
                    <a:pt x="138" y="119"/>
                    <a:pt x="138" y="119"/>
                    <a:pt x="138" y="119"/>
                  </a:cubicBezTo>
                  <a:cubicBezTo>
                    <a:pt x="138" y="119"/>
                    <a:pt x="138" y="119"/>
                    <a:pt x="138" y="119"/>
                  </a:cubicBezTo>
                  <a:cubicBezTo>
                    <a:pt x="138" y="120"/>
                    <a:pt x="138" y="120"/>
                    <a:pt x="138" y="120"/>
                  </a:cubicBezTo>
                  <a:cubicBezTo>
                    <a:pt x="138" y="120"/>
                    <a:pt x="138" y="120"/>
                    <a:pt x="138" y="120"/>
                  </a:cubicBezTo>
                  <a:cubicBezTo>
                    <a:pt x="137" y="120"/>
                    <a:pt x="137" y="120"/>
                    <a:pt x="137" y="120"/>
                  </a:cubicBezTo>
                  <a:cubicBezTo>
                    <a:pt x="136" y="120"/>
                    <a:pt x="136" y="120"/>
                    <a:pt x="136" y="120"/>
                  </a:cubicBezTo>
                  <a:cubicBezTo>
                    <a:pt x="136" y="121"/>
                    <a:pt x="136" y="121"/>
                    <a:pt x="136" y="121"/>
                  </a:cubicBezTo>
                  <a:cubicBezTo>
                    <a:pt x="135" y="121"/>
                    <a:pt x="135" y="121"/>
                    <a:pt x="135" y="121"/>
                  </a:cubicBezTo>
                  <a:cubicBezTo>
                    <a:pt x="135" y="121"/>
                    <a:pt x="135" y="121"/>
                    <a:pt x="135" y="121"/>
                  </a:cubicBezTo>
                  <a:cubicBezTo>
                    <a:pt x="134" y="122"/>
                    <a:pt x="134" y="122"/>
                    <a:pt x="134" y="122"/>
                  </a:cubicBezTo>
                  <a:cubicBezTo>
                    <a:pt x="134" y="122"/>
                    <a:pt x="134" y="122"/>
                    <a:pt x="134" y="122"/>
                  </a:cubicBezTo>
                  <a:cubicBezTo>
                    <a:pt x="133" y="121"/>
                    <a:pt x="133" y="121"/>
                    <a:pt x="133" y="121"/>
                  </a:cubicBezTo>
                  <a:cubicBezTo>
                    <a:pt x="133" y="121"/>
                    <a:pt x="133" y="121"/>
                    <a:pt x="133" y="121"/>
                  </a:cubicBezTo>
                  <a:cubicBezTo>
                    <a:pt x="132" y="121"/>
                    <a:pt x="132" y="121"/>
                    <a:pt x="132" y="121"/>
                  </a:cubicBezTo>
                  <a:cubicBezTo>
                    <a:pt x="132" y="120"/>
                    <a:pt x="132" y="120"/>
                    <a:pt x="132" y="120"/>
                  </a:cubicBezTo>
                  <a:cubicBezTo>
                    <a:pt x="131" y="120"/>
                    <a:pt x="131" y="120"/>
                    <a:pt x="131" y="120"/>
                  </a:cubicBezTo>
                  <a:cubicBezTo>
                    <a:pt x="131" y="120"/>
                    <a:pt x="131" y="120"/>
                    <a:pt x="131" y="120"/>
                  </a:cubicBezTo>
                  <a:cubicBezTo>
                    <a:pt x="131" y="119"/>
                    <a:pt x="131" y="119"/>
                    <a:pt x="131" y="119"/>
                  </a:cubicBezTo>
                  <a:cubicBezTo>
                    <a:pt x="130" y="119"/>
                    <a:pt x="130" y="119"/>
                    <a:pt x="130" y="119"/>
                  </a:cubicBezTo>
                  <a:cubicBezTo>
                    <a:pt x="130" y="119"/>
                    <a:pt x="130" y="119"/>
                    <a:pt x="130" y="119"/>
                  </a:cubicBezTo>
                  <a:cubicBezTo>
                    <a:pt x="130" y="119"/>
                    <a:pt x="130" y="119"/>
                    <a:pt x="130" y="119"/>
                  </a:cubicBezTo>
                  <a:cubicBezTo>
                    <a:pt x="130" y="119"/>
                    <a:pt x="130" y="119"/>
                    <a:pt x="130" y="119"/>
                  </a:cubicBezTo>
                  <a:cubicBezTo>
                    <a:pt x="130" y="120"/>
                    <a:pt x="130" y="120"/>
                    <a:pt x="130" y="120"/>
                  </a:cubicBezTo>
                  <a:cubicBezTo>
                    <a:pt x="131" y="120"/>
                    <a:pt x="131" y="120"/>
                    <a:pt x="131" y="120"/>
                  </a:cubicBezTo>
                  <a:cubicBezTo>
                    <a:pt x="132" y="121"/>
                    <a:pt x="132" y="121"/>
                    <a:pt x="132" y="121"/>
                  </a:cubicBezTo>
                  <a:cubicBezTo>
                    <a:pt x="132" y="121"/>
                    <a:pt x="132" y="121"/>
                    <a:pt x="132" y="121"/>
                  </a:cubicBezTo>
                  <a:cubicBezTo>
                    <a:pt x="132" y="122"/>
                    <a:pt x="132" y="122"/>
                    <a:pt x="132" y="122"/>
                  </a:cubicBezTo>
                  <a:cubicBezTo>
                    <a:pt x="132" y="122"/>
                    <a:pt x="132" y="122"/>
                    <a:pt x="132" y="122"/>
                  </a:cubicBezTo>
                  <a:cubicBezTo>
                    <a:pt x="130" y="122"/>
                    <a:pt x="130" y="122"/>
                    <a:pt x="130" y="122"/>
                  </a:cubicBezTo>
                  <a:cubicBezTo>
                    <a:pt x="129" y="122"/>
                    <a:pt x="129" y="122"/>
                    <a:pt x="129" y="122"/>
                  </a:cubicBezTo>
                  <a:cubicBezTo>
                    <a:pt x="129" y="122"/>
                    <a:pt x="129" y="122"/>
                    <a:pt x="129" y="122"/>
                  </a:cubicBezTo>
                  <a:cubicBezTo>
                    <a:pt x="128" y="123"/>
                    <a:pt x="128" y="123"/>
                    <a:pt x="128" y="123"/>
                  </a:cubicBezTo>
                  <a:cubicBezTo>
                    <a:pt x="128" y="123"/>
                    <a:pt x="128" y="123"/>
                    <a:pt x="128" y="123"/>
                  </a:cubicBezTo>
                  <a:cubicBezTo>
                    <a:pt x="129" y="123"/>
                    <a:pt x="129" y="123"/>
                    <a:pt x="129" y="123"/>
                  </a:cubicBezTo>
                  <a:cubicBezTo>
                    <a:pt x="129" y="123"/>
                    <a:pt x="129" y="123"/>
                    <a:pt x="129" y="123"/>
                  </a:cubicBezTo>
                  <a:cubicBezTo>
                    <a:pt x="129" y="123"/>
                    <a:pt x="129" y="123"/>
                    <a:pt x="129" y="123"/>
                  </a:cubicBezTo>
                  <a:cubicBezTo>
                    <a:pt x="130" y="123"/>
                    <a:pt x="130" y="123"/>
                    <a:pt x="130" y="123"/>
                  </a:cubicBezTo>
                  <a:cubicBezTo>
                    <a:pt x="130" y="123"/>
                    <a:pt x="130" y="123"/>
                    <a:pt x="130" y="123"/>
                  </a:cubicBezTo>
                  <a:cubicBezTo>
                    <a:pt x="130" y="123"/>
                    <a:pt x="130" y="123"/>
                    <a:pt x="130" y="123"/>
                  </a:cubicBezTo>
                  <a:cubicBezTo>
                    <a:pt x="130" y="123"/>
                    <a:pt x="131" y="123"/>
                    <a:pt x="131" y="123"/>
                  </a:cubicBezTo>
                  <a:cubicBezTo>
                    <a:pt x="131" y="123"/>
                    <a:pt x="132" y="123"/>
                    <a:pt x="132" y="123"/>
                  </a:cubicBezTo>
                  <a:cubicBezTo>
                    <a:pt x="132" y="123"/>
                    <a:pt x="132" y="123"/>
                    <a:pt x="132" y="123"/>
                  </a:cubicBezTo>
                  <a:cubicBezTo>
                    <a:pt x="132" y="122"/>
                    <a:pt x="132" y="122"/>
                    <a:pt x="132" y="122"/>
                  </a:cubicBezTo>
                  <a:cubicBezTo>
                    <a:pt x="133" y="122"/>
                    <a:pt x="133" y="122"/>
                    <a:pt x="133" y="122"/>
                  </a:cubicBezTo>
                  <a:cubicBezTo>
                    <a:pt x="134" y="122"/>
                    <a:pt x="134" y="122"/>
                    <a:pt x="134" y="122"/>
                  </a:cubicBezTo>
                  <a:cubicBezTo>
                    <a:pt x="135" y="122"/>
                    <a:pt x="135" y="122"/>
                    <a:pt x="135" y="122"/>
                  </a:cubicBezTo>
                  <a:cubicBezTo>
                    <a:pt x="135" y="122"/>
                    <a:pt x="135" y="122"/>
                    <a:pt x="135" y="122"/>
                  </a:cubicBezTo>
                  <a:cubicBezTo>
                    <a:pt x="135" y="123"/>
                    <a:pt x="135" y="123"/>
                    <a:pt x="135" y="123"/>
                  </a:cubicBezTo>
                  <a:cubicBezTo>
                    <a:pt x="136" y="123"/>
                    <a:pt x="136" y="123"/>
                    <a:pt x="136" y="123"/>
                  </a:cubicBezTo>
                  <a:cubicBezTo>
                    <a:pt x="137" y="123"/>
                    <a:pt x="137" y="123"/>
                    <a:pt x="137" y="123"/>
                  </a:cubicBezTo>
                  <a:cubicBezTo>
                    <a:pt x="137" y="124"/>
                    <a:pt x="137" y="124"/>
                    <a:pt x="137" y="124"/>
                  </a:cubicBezTo>
                  <a:cubicBezTo>
                    <a:pt x="137" y="124"/>
                    <a:pt x="137" y="124"/>
                    <a:pt x="137" y="124"/>
                  </a:cubicBezTo>
                  <a:cubicBezTo>
                    <a:pt x="137" y="124"/>
                    <a:pt x="137" y="124"/>
                    <a:pt x="137" y="124"/>
                  </a:cubicBezTo>
                  <a:cubicBezTo>
                    <a:pt x="136" y="125"/>
                    <a:pt x="136" y="125"/>
                    <a:pt x="136" y="125"/>
                  </a:cubicBezTo>
                  <a:cubicBezTo>
                    <a:pt x="135" y="125"/>
                    <a:pt x="135" y="125"/>
                    <a:pt x="135" y="125"/>
                  </a:cubicBezTo>
                  <a:cubicBezTo>
                    <a:pt x="135" y="125"/>
                    <a:pt x="135" y="125"/>
                    <a:pt x="135" y="125"/>
                  </a:cubicBezTo>
                  <a:cubicBezTo>
                    <a:pt x="134" y="125"/>
                    <a:pt x="134" y="125"/>
                    <a:pt x="134" y="125"/>
                  </a:cubicBezTo>
                  <a:cubicBezTo>
                    <a:pt x="133" y="126"/>
                    <a:pt x="133" y="126"/>
                    <a:pt x="133" y="126"/>
                  </a:cubicBezTo>
                  <a:cubicBezTo>
                    <a:pt x="133" y="126"/>
                    <a:pt x="133" y="126"/>
                    <a:pt x="133" y="126"/>
                  </a:cubicBezTo>
                  <a:cubicBezTo>
                    <a:pt x="132" y="125"/>
                    <a:pt x="132" y="125"/>
                    <a:pt x="132" y="125"/>
                  </a:cubicBezTo>
                  <a:cubicBezTo>
                    <a:pt x="132" y="125"/>
                    <a:pt x="132" y="125"/>
                    <a:pt x="132" y="125"/>
                  </a:cubicBezTo>
                  <a:cubicBezTo>
                    <a:pt x="131" y="125"/>
                    <a:pt x="131" y="125"/>
                    <a:pt x="131" y="125"/>
                  </a:cubicBezTo>
                  <a:cubicBezTo>
                    <a:pt x="131" y="125"/>
                    <a:pt x="131" y="125"/>
                    <a:pt x="131" y="125"/>
                  </a:cubicBezTo>
                  <a:cubicBezTo>
                    <a:pt x="130" y="125"/>
                    <a:pt x="130" y="125"/>
                    <a:pt x="130" y="125"/>
                  </a:cubicBezTo>
                  <a:cubicBezTo>
                    <a:pt x="130" y="125"/>
                    <a:pt x="130" y="125"/>
                    <a:pt x="130" y="125"/>
                  </a:cubicBezTo>
                  <a:cubicBezTo>
                    <a:pt x="130" y="125"/>
                    <a:pt x="130" y="125"/>
                    <a:pt x="130" y="125"/>
                  </a:cubicBezTo>
                  <a:cubicBezTo>
                    <a:pt x="130" y="125"/>
                    <a:pt x="130" y="125"/>
                    <a:pt x="130" y="125"/>
                  </a:cubicBezTo>
                  <a:cubicBezTo>
                    <a:pt x="130" y="125"/>
                    <a:pt x="130" y="125"/>
                    <a:pt x="130" y="125"/>
                  </a:cubicBezTo>
                  <a:cubicBezTo>
                    <a:pt x="131" y="125"/>
                    <a:pt x="131" y="125"/>
                    <a:pt x="131" y="125"/>
                  </a:cubicBezTo>
                  <a:cubicBezTo>
                    <a:pt x="131" y="125"/>
                    <a:pt x="131" y="125"/>
                    <a:pt x="131" y="125"/>
                  </a:cubicBezTo>
                  <a:cubicBezTo>
                    <a:pt x="132" y="125"/>
                    <a:pt x="132" y="125"/>
                    <a:pt x="132" y="125"/>
                  </a:cubicBezTo>
                  <a:cubicBezTo>
                    <a:pt x="132" y="126"/>
                    <a:pt x="132" y="126"/>
                    <a:pt x="132" y="126"/>
                  </a:cubicBezTo>
                  <a:cubicBezTo>
                    <a:pt x="132" y="126"/>
                    <a:pt x="132" y="126"/>
                    <a:pt x="132" y="126"/>
                  </a:cubicBezTo>
                  <a:cubicBezTo>
                    <a:pt x="131" y="126"/>
                    <a:pt x="131" y="126"/>
                    <a:pt x="131" y="126"/>
                  </a:cubicBezTo>
                  <a:cubicBezTo>
                    <a:pt x="130" y="126"/>
                    <a:pt x="130" y="126"/>
                    <a:pt x="130" y="126"/>
                  </a:cubicBezTo>
                  <a:cubicBezTo>
                    <a:pt x="130" y="127"/>
                    <a:pt x="130" y="127"/>
                    <a:pt x="130" y="127"/>
                  </a:cubicBezTo>
                  <a:cubicBezTo>
                    <a:pt x="130" y="127"/>
                    <a:pt x="130" y="127"/>
                    <a:pt x="130" y="127"/>
                  </a:cubicBezTo>
                  <a:cubicBezTo>
                    <a:pt x="131" y="126"/>
                    <a:pt x="131" y="126"/>
                    <a:pt x="131" y="126"/>
                  </a:cubicBezTo>
                  <a:cubicBezTo>
                    <a:pt x="132" y="126"/>
                    <a:pt x="132" y="126"/>
                    <a:pt x="132" y="126"/>
                  </a:cubicBezTo>
                  <a:cubicBezTo>
                    <a:pt x="132" y="126"/>
                    <a:pt x="132" y="126"/>
                    <a:pt x="132" y="126"/>
                  </a:cubicBezTo>
                  <a:cubicBezTo>
                    <a:pt x="132" y="127"/>
                    <a:pt x="132" y="127"/>
                    <a:pt x="132" y="127"/>
                  </a:cubicBezTo>
                  <a:cubicBezTo>
                    <a:pt x="132" y="127"/>
                    <a:pt x="132" y="127"/>
                    <a:pt x="132" y="127"/>
                  </a:cubicBezTo>
                  <a:cubicBezTo>
                    <a:pt x="133" y="127"/>
                    <a:pt x="133" y="127"/>
                    <a:pt x="133" y="127"/>
                  </a:cubicBezTo>
                  <a:cubicBezTo>
                    <a:pt x="133" y="126"/>
                    <a:pt x="133" y="126"/>
                    <a:pt x="133" y="126"/>
                  </a:cubicBezTo>
                  <a:cubicBezTo>
                    <a:pt x="134" y="126"/>
                    <a:pt x="134" y="126"/>
                    <a:pt x="134" y="126"/>
                  </a:cubicBezTo>
                  <a:cubicBezTo>
                    <a:pt x="134" y="126"/>
                    <a:pt x="134" y="126"/>
                    <a:pt x="134" y="126"/>
                  </a:cubicBezTo>
                  <a:cubicBezTo>
                    <a:pt x="135" y="126"/>
                    <a:pt x="135" y="126"/>
                    <a:pt x="135" y="126"/>
                  </a:cubicBezTo>
                  <a:cubicBezTo>
                    <a:pt x="135" y="126"/>
                    <a:pt x="135" y="126"/>
                    <a:pt x="135" y="126"/>
                  </a:cubicBezTo>
                  <a:cubicBezTo>
                    <a:pt x="135" y="126"/>
                    <a:pt x="135" y="126"/>
                    <a:pt x="135" y="126"/>
                  </a:cubicBezTo>
                  <a:cubicBezTo>
                    <a:pt x="137" y="127"/>
                    <a:pt x="137" y="127"/>
                    <a:pt x="137" y="127"/>
                  </a:cubicBezTo>
                  <a:cubicBezTo>
                    <a:pt x="137" y="127"/>
                    <a:pt x="137" y="127"/>
                    <a:pt x="137" y="127"/>
                  </a:cubicBezTo>
                  <a:cubicBezTo>
                    <a:pt x="137" y="127"/>
                    <a:pt x="137" y="127"/>
                    <a:pt x="137" y="127"/>
                  </a:cubicBezTo>
                  <a:cubicBezTo>
                    <a:pt x="137" y="127"/>
                    <a:pt x="137" y="127"/>
                    <a:pt x="137" y="127"/>
                  </a:cubicBezTo>
                  <a:cubicBezTo>
                    <a:pt x="137" y="128"/>
                    <a:pt x="137" y="128"/>
                    <a:pt x="137" y="128"/>
                  </a:cubicBezTo>
                  <a:cubicBezTo>
                    <a:pt x="137" y="129"/>
                    <a:pt x="137" y="129"/>
                    <a:pt x="137" y="129"/>
                  </a:cubicBezTo>
                  <a:cubicBezTo>
                    <a:pt x="136" y="129"/>
                    <a:pt x="136" y="129"/>
                    <a:pt x="136" y="129"/>
                  </a:cubicBezTo>
                  <a:cubicBezTo>
                    <a:pt x="135" y="129"/>
                    <a:pt x="135" y="129"/>
                    <a:pt x="135" y="129"/>
                  </a:cubicBezTo>
                  <a:cubicBezTo>
                    <a:pt x="134" y="129"/>
                    <a:pt x="134" y="129"/>
                    <a:pt x="134" y="129"/>
                  </a:cubicBezTo>
                  <a:cubicBezTo>
                    <a:pt x="133" y="129"/>
                    <a:pt x="133" y="129"/>
                    <a:pt x="133" y="129"/>
                  </a:cubicBezTo>
                  <a:cubicBezTo>
                    <a:pt x="133" y="129"/>
                    <a:pt x="133" y="129"/>
                    <a:pt x="133" y="129"/>
                  </a:cubicBezTo>
                  <a:cubicBezTo>
                    <a:pt x="132" y="129"/>
                    <a:pt x="132" y="129"/>
                    <a:pt x="132" y="129"/>
                  </a:cubicBezTo>
                  <a:cubicBezTo>
                    <a:pt x="132" y="129"/>
                    <a:pt x="132" y="129"/>
                    <a:pt x="132" y="129"/>
                  </a:cubicBezTo>
                  <a:cubicBezTo>
                    <a:pt x="133" y="129"/>
                    <a:pt x="133" y="129"/>
                    <a:pt x="133" y="129"/>
                  </a:cubicBezTo>
                  <a:cubicBezTo>
                    <a:pt x="134" y="129"/>
                    <a:pt x="134" y="129"/>
                    <a:pt x="134" y="129"/>
                  </a:cubicBezTo>
                  <a:cubicBezTo>
                    <a:pt x="135" y="130"/>
                    <a:pt x="135" y="130"/>
                    <a:pt x="135" y="130"/>
                  </a:cubicBezTo>
                  <a:cubicBezTo>
                    <a:pt x="135" y="130"/>
                    <a:pt x="135" y="130"/>
                    <a:pt x="135" y="130"/>
                  </a:cubicBezTo>
                  <a:cubicBezTo>
                    <a:pt x="135" y="130"/>
                    <a:pt x="135" y="130"/>
                    <a:pt x="135" y="130"/>
                  </a:cubicBezTo>
                  <a:cubicBezTo>
                    <a:pt x="136" y="130"/>
                    <a:pt x="136" y="130"/>
                    <a:pt x="136" y="130"/>
                  </a:cubicBezTo>
                  <a:cubicBezTo>
                    <a:pt x="137" y="130"/>
                    <a:pt x="137" y="130"/>
                    <a:pt x="137" y="130"/>
                  </a:cubicBezTo>
                  <a:cubicBezTo>
                    <a:pt x="138" y="130"/>
                    <a:pt x="138" y="130"/>
                    <a:pt x="138" y="130"/>
                  </a:cubicBezTo>
                  <a:cubicBezTo>
                    <a:pt x="138" y="130"/>
                    <a:pt x="138" y="130"/>
                    <a:pt x="138" y="130"/>
                  </a:cubicBezTo>
                  <a:cubicBezTo>
                    <a:pt x="139" y="130"/>
                    <a:pt x="139" y="130"/>
                    <a:pt x="139" y="130"/>
                  </a:cubicBezTo>
                  <a:cubicBezTo>
                    <a:pt x="140" y="131"/>
                    <a:pt x="140" y="131"/>
                    <a:pt x="140" y="131"/>
                  </a:cubicBezTo>
                  <a:cubicBezTo>
                    <a:pt x="140" y="131"/>
                    <a:pt x="140" y="131"/>
                    <a:pt x="140" y="131"/>
                  </a:cubicBezTo>
                  <a:cubicBezTo>
                    <a:pt x="140" y="132"/>
                    <a:pt x="140" y="132"/>
                    <a:pt x="140" y="132"/>
                  </a:cubicBezTo>
                  <a:cubicBezTo>
                    <a:pt x="141" y="132"/>
                    <a:pt x="141" y="132"/>
                    <a:pt x="141" y="132"/>
                  </a:cubicBezTo>
                  <a:cubicBezTo>
                    <a:pt x="141" y="132"/>
                    <a:pt x="141" y="132"/>
                    <a:pt x="141" y="132"/>
                  </a:cubicBezTo>
                  <a:cubicBezTo>
                    <a:pt x="141" y="132"/>
                    <a:pt x="141" y="132"/>
                    <a:pt x="141" y="132"/>
                  </a:cubicBezTo>
                  <a:cubicBezTo>
                    <a:pt x="142" y="133"/>
                    <a:pt x="142" y="133"/>
                    <a:pt x="142" y="133"/>
                  </a:cubicBezTo>
                  <a:cubicBezTo>
                    <a:pt x="142" y="133"/>
                    <a:pt x="142" y="133"/>
                    <a:pt x="142" y="133"/>
                  </a:cubicBezTo>
                  <a:cubicBezTo>
                    <a:pt x="143" y="133"/>
                    <a:pt x="143" y="133"/>
                    <a:pt x="143" y="133"/>
                  </a:cubicBezTo>
                  <a:cubicBezTo>
                    <a:pt x="143" y="134"/>
                    <a:pt x="143" y="134"/>
                    <a:pt x="143" y="134"/>
                  </a:cubicBezTo>
                  <a:cubicBezTo>
                    <a:pt x="143" y="134"/>
                    <a:pt x="143" y="134"/>
                    <a:pt x="143" y="134"/>
                  </a:cubicBezTo>
                  <a:cubicBezTo>
                    <a:pt x="144" y="134"/>
                    <a:pt x="144" y="134"/>
                    <a:pt x="144" y="134"/>
                  </a:cubicBezTo>
                  <a:cubicBezTo>
                    <a:pt x="144" y="134"/>
                    <a:pt x="144" y="134"/>
                    <a:pt x="144" y="134"/>
                  </a:cubicBezTo>
                  <a:cubicBezTo>
                    <a:pt x="144" y="135"/>
                    <a:pt x="144" y="135"/>
                    <a:pt x="144" y="135"/>
                  </a:cubicBezTo>
                  <a:cubicBezTo>
                    <a:pt x="143" y="135"/>
                    <a:pt x="143" y="135"/>
                    <a:pt x="143" y="135"/>
                  </a:cubicBezTo>
                  <a:cubicBezTo>
                    <a:pt x="143" y="136"/>
                    <a:pt x="143" y="136"/>
                    <a:pt x="143" y="136"/>
                  </a:cubicBezTo>
                  <a:cubicBezTo>
                    <a:pt x="143" y="136"/>
                    <a:pt x="143" y="136"/>
                    <a:pt x="143" y="136"/>
                  </a:cubicBezTo>
                  <a:cubicBezTo>
                    <a:pt x="142" y="137"/>
                    <a:pt x="142" y="137"/>
                    <a:pt x="142" y="137"/>
                  </a:cubicBezTo>
                  <a:cubicBezTo>
                    <a:pt x="143" y="137"/>
                    <a:pt x="143" y="137"/>
                    <a:pt x="143" y="137"/>
                  </a:cubicBezTo>
                  <a:cubicBezTo>
                    <a:pt x="143" y="136"/>
                    <a:pt x="143" y="136"/>
                    <a:pt x="143" y="136"/>
                  </a:cubicBezTo>
                  <a:cubicBezTo>
                    <a:pt x="144" y="136"/>
                    <a:pt x="144" y="136"/>
                    <a:pt x="144" y="136"/>
                  </a:cubicBezTo>
                  <a:cubicBezTo>
                    <a:pt x="144" y="135"/>
                    <a:pt x="144" y="135"/>
                    <a:pt x="144" y="135"/>
                  </a:cubicBezTo>
                  <a:cubicBezTo>
                    <a:pt x="144" y="136"/>
                    <a:pt x="144" y="136"/>
                    <a:pt x="144" y="136"/>
                  </a:cubicBezTo>
                  <a:cubicBezTo>
                    <a:pt x="144" y="136"/>
                    <a:pt x="144" y="136"/>
                    <a:pt x="144" y="136"/>
                  </a:cubicBezTo>
                  <a:cubicBezTo>
                    <a:pt x="144" y="137"/>
                    <a:pt x="144" y="137"/>
                    <a:pt x="144" y="137"/>
                  </a:cubicBezTo>
                  <a:cubicBezTo>
                    <a:pt x="144" y="136"/>
                    <a:pt x="144" y="136"/>
                    <a:pt x="144" y="136"/>
                  </a:cubicBezTo>
                  <a:cubicBezTo>
                    <a:pt x="144" y="136"/>
                    <a:pt x="144" y="136"/>
                    <a:pt x="144" y="136"/>
                  </a:cubicBezTo>
                  <a:cubicBezTo>
                    <a:pt x="145" y="136"/>
                    <a:pt x="145" y="136"/>
                    <a:pt x="145" y="136"/>
                  </a:cubicBezTo>
                  <a:cubicBezTo>
                    <a:pt x="145" y="136"/>
                    <a:pt x="145" y="136"/>
                    <a:pt x="145" y="136"/>
                  </a:cubicBezTo>
                  <a:cubicBezTo>
                    <a:pt x="146" y="136"/>
                    <a:pt x="146" y="136"/>
                    <a:pt x="146" y="136"/>
                  </a:cubicBezTo>
                  <a:cubicBezTo>
                    <a:pt x="145" y="137"/>
                    <a:pt x="145" y="137"/>
                    <a:pt x="145" y="137"/>
                  </a:cubicBezTo>
                  <a:cubicBezTo>
                    <a:pt x="145" y="137"/>
                    <a:pt x="145" y="137"/>
                    <a:pt x="145" y="137"/>
                  </a:cubicBezTo>
                  <a:cubicBezTo>
                    <a:pt x="144" y="138"/>
                    <a:pt x="144" y="138"/>
                    <a:pt x="144" y="138"/>
                  </a:cubicBezTo>
                  <a:cubicBezTo>
                    <a:pt x="144" y="138"/>
                    <a:pt x="144" y="138"/>
                    <a:pt x="144" y="138"/>
                  </a:cubicBezTo>
                  <a:cubicBezTo>
                    <a:pt x="144" y="139"/>
                    <a:pt x="144" y="139"/>
                    <a:pt x="144" y="139"/>
                  </a:cubicBezTo>
                  <a:cubicBezTo>
                    <a:pt x="144" y="139"/>
                    <a:pt x="144" y="139"/>
                    <a:pt x="144" y="139"/>
                  </a:cubicBezTo>
                  <a:cubicBezTo>
                    <a:pt x="144" y="139"/>
                    <a:pt x="144" y="139"/>
                    <a:pt x="144" y="139"/>
                  </a:cubicBezTo>
                  <a:cubicBezTo>
                    <a:pt x="144" y="140"/>
                    <a:pt x="144" y="140"/>
                    <a:pt x="144" y="140"/>
                  </a:cubicBezTo>
                  <a:cubicBezTo>
                    <a:pt x="144" y="140"/>
                    <a:pt x="144" y="140"/>
                    <a:pt x="144" y="140"/>
                  </a:cubicBezTo>
                  <a:cubicBezTo>
                    <a:pt x="144" y="140"/>
                    <a:pt x="144" y="140"/>
                    <a:pt x="144" y="140"/>
                  </a:cubicBezTo>
                  <a:cubicBezTo>
                    <a:pt x="145" y="139"/>
                    <a:pt x="145" y="139"/>
                    <a:pt x="145" y="139"/>
                  </a:cubicBezTo>
                  <a:cubicBezTo>
                    <a:pt x="145" y="138"/>
                    <a:pt x="145" y="138"/>
                    <a:pt x="145" y="138"/>
                  </a:cubicBezTo>
                  <a:cubicBezTo>
                    <a:pt x="146" y="138"/>
                    <a:pt x="146" y="138"/>
                    <a:pt x="146" y="138"/>
                  </a:cubicBezTo>
                  <a:cubicBezTo>
                    <a:pt x="146" y="138"/>
                    <a:pt x="146" y="138"/>
                    <a:pt x="146" y="138"/>
                  </a:cubicBezTo>
                  <a:cubicBezTo>
                    <a:pt x="146" y="138"/>
                    <a:pt x="146" y="138"/>
                    <a:pt x="146" y="138"/>
                  </a:cubicBezTo>
                  <a:cubicBezTo>
                    <a:pt x="146" y="139"/>
                    <a:pt x="146" y="139"/>
                    <a:pt x="146" y="139"/>
                  </a:cubicBezTo>
                  <a:cubicBezTo>
                    <a:pt x="145" y="140"/>
                    <a:pt x="145" y="140"/>
                    <a:pt x="145" y="140"/>
                  </a:cubicBezTo>
                  <a:cubicBezTo>
                    <a:pt x="146" y="140"/>
                    <a:pt x="146" y="140"/>
                    <a:pt x="146" y="140"/>
                  </a:cubicBezTo>
                  <a:cubicBezTo>
                    <a:pt x="146" y="140"/>
                    <a:pt x="146" y="140"/>
                    <a:pt x="146" y="140"/>
                  </a:cubicBezTo>
                  <a:cubicBezTo>
                    <a:pt x="146" y="140"/>
                    <a:pt x="146" y="140"/>
                    <a:pt x="146" y="140"/>
                  </a:cubicBezTo>
                  <a:cubicBezTo>
                    <a:pt x="146" y="141"/>
                    <a:pt x="146" y="141"/>
                    <a:pt x="146" y="141"/>
                  </a:cubicBezTo>
                  <a:cubicBezTo>
                    <a:pt x="146" y="141"/>
                    <a:pt x="146" y="141"/>
                    <a:pt x="146" y="141"/>
                  </a:cubicBezTo>
                  <a:cubicBezTo>
                    <a:pt x="145" y="141"/>
                    <a:pt x="145" y="141"/>
                    <a:pt x="145" y="141"/>
                  </a:cubicBezTo>
                  <a:cubicBezTo>
                    <a:pt x="145" y="142"/>
                    <a:pt x="145" y="142"/>
                    <a:pt x="145" y="142"/>
                  </a:cubicBezTo>
                  <a:cubicBezTo>
                    <a:pt x="145" y="142"/>
                    <a:pt x="145" y="142"/>
                    <a:pt x="145" y="142"/>
                  </a:cubicBezTo>
                  <a:cubicBezTo>
                    <a:pt x="146" y="142"/>
                    <a:pt x="146" y="142"/>
                    <a:pt x="146" y="142"/>
                  </a:cubicBezTo>
                  <a:cubicBezTo>
                    <a:pt x="146" y="142"/>
                    <a:pt x="146" y="142"/>
                    <a:pt x="146" y="142"/>
                  </a:cubicBezTo>
                  <a:cubicBezTo>
                    <a:pt x="146" y="142"/>
                    <a:pt x="146" y="142"/>
                    <a:pt x="146" y="142"/>
                  </a:cubicBezTo>
                  <a:cubicBezTo>
                    <a:pt x="146" y="143"/>
                    <a:pt x="146" y="143"/>
                    <a:pt x="146" y="143"/>
                  </a:cubicBezTo>
                  <a:cubicBezTo>
                    <a:pt x="146" y="143"/>
                    <a:pt x="146" y="143"/>
                    <a:pt x="146" y="143"/>
                  </a:cubicBezTo>
                  <a:cubicBezTo>
                    <a:pt x="146" y="143"/>
                    <a:pt x="146" y="143"/>
                    <a:pt x="146" y="143"/>
                  </a:cubicBezTo>
                  <a:cubicBezTo>
                    <a:pt x="146" y="144"/>
                    <a:pt x="146" y="144"/>
                    <a:pt x="146" y="144"/>
                  </a:cubicBezTo>
                  <a:cubicBezTo>
                    <a:pt x="146" y="144"/>
                    <a:pt x="146" y="144"/>
                    <a:pt x="146" y="144"/>
                  </a:cubicBezTo>
                  <a:cubicBezTo>
                    <a:pt x="146" y="145"/>
                    <a:pt x="146" y="145"/>
                    <a:pt x="146" y="145"/>
                  </a:cubicBezTo>
                  <a:cubicBezTo>
                    <a:pt x="146" y="146"/>
                    <a:pt x="146" y="146"/>
                    <a:pt x="146" y="146"/>
                  </a:cubicBezTo>
                  <a:cubicBezTo>
                    <a:pt x="146" y="146"/>
                    <a:pt x="146" y="146"/>
                    <a:pt x="146" y="146"/>
                  </a:cubicBezTo>
                  <a:cubicBezTo>
                    <a:pt x="146" y="147"/>
                    <a:pt x="146" y="147"/>
                    <a:pt x="146" y="147"/>
                  </a:cubicBezTo>
                  <a:cubicBezTo>
                    <a:pt x="145" y="147"/>
                    <a:pt x="145" y="147"/>
                    <a:pt x="145" y="147"/>
                  </a:cubicBezTo>
                  <a:cubicBezTo>
                    <a:pt x="145" y="147"/>
                    <a:pt x="145" y="147"/>
                    <a:pt x="145" y="147"/>
                  </a:cubicBezTo>
                  <a:cubicBezTo>
                    <a:pt x="145" y="147"/>
                    <a:pt x="145" y="147"/>
                    <a:pt x="145" y="147"/>
                  </a:cubicBezTo>
                  <a:cubicBezTo>
                    <a:pt x="144" y="147"/>
                    <a:pt x="144" y="147"/>
                    <a:pt x="144" y="147"/>
                  </a:cubicBezTo>
                  <a:cubicBezTo>
                    <a:pt x="145" y="147"/>
                    <a:pt x="145" y="147"/>
                    <a:pt x="145" y="147"/>
                  </a:cubicBezTo>
                  <a:cubicBezTo>
                    <a:pt x="144" y="146"/>
                    <a:pt x="144" y="146"/>
                    <a:pt x="144" y="146"/>
                  </a:cubicBezTo>
                  <a:cubicBezTo>
                    <a:pt x="144" y="146"/>
                    <a:pt x="144" y="146"/>
                    <a:pt x="144" y="146"/>
                  </a:cubicBezTo>
                  <a:cubicBezTo>
                    <a:pt x="144" y="146"/>
                    <a:pt x="144" y="146"/>
                    <a:pt x="144" y="146"/>
                  </a:cubicBezTo>
                  <a:cubicBezTo>
                    <a:pt x="143" y="147"/>
                    <a:pt x="143" y="147"/>
                    <a:pt x="143" y="147"/>
                  </a:cubicBezTo>
                  <a:cubicBezTo>
                    <a:pt x="143" y="146"/>
                    <a:pt x="143" y="146"/>
                    <a:pt x="143" y="146"/>
                  </a:cubicBezTo>
                  <a:cubicBezTo>
                    <a:pt x="143" y="146"/>
                    <a:pt x="143" y="146"/>
                    <a:pt x="143" y="146"/>
                  </a:cubicBezTo>
                  <a:cubicBezTo>
                    <a:pt x="143" y="145"/>
                    <a:pt x="143" y="145"/>
                    <a:pt x="143" y="145"/>
                  </a:cubicBezTo>
                  <a:cubicBezTo>
                    <a:pt x="143" y="145"/>
                    <a:pt x="143" y="145"/>
                    <a:pt x="143" y="145"/>
                  </a:cubicBezTo>
                  <a:cubicBezTo>
                    <a:pt x="143" y="144"/>
                    <a:pt x="143" y="144"/>
                    <a:pt x="143" y="144"/>
                  </a:cubicBezTo>
                  <a:cubicBezTo>
                    <a:pt x="143" y="143"/>
                    <a:pt x="143" y="143"/>
                    <a:pt x="143" y="143"/>
                  </a:cubicBezTo>
                  <a:cubicBezTo>
                    <a:pt x="143" y="143"/>
                    <a:pt x="143" y="143"/>
                    <a:pt x="143" y="143"/>
                  </a:cubicBezTo>
                  <a:cubicBezTo>
                    <a:pt x="143" y="143"/>
                    <a:pt x="143" y="143"/>
                    <a:pt x="143" y="143"/>
                  </a:cubicBezTo>
                  <a:cubicBezTo>
                    <a:pt x="142" y="143"/>
                    <a:pt x="142" y="143"/>
                    <a:pt x="142" y="143"/>
                  </a:cubicBezTo>
                  <a:cubicBezTo>
                    <a:pt x="142" y="144"/>
                    <a:pt x="142" y="144"/>
                    <a:pt x="142" y="144"/>
                  </a:cubicBezTo>
                  <a:cubicBezTo>
                    <a:pt x="142" y="145"/>
                    <a:pt x="142" y="145"/>
                    <a:pt x="142" y="145"/>
                  </a:cubicBezTo>
                  <a:cubicBezTo>
                    <a:pt x="142" y="146"/>
                    <a:pt x="142" y="146"/>
                    <a:pt x="142" y="146"/>
                  </a:cubicBezTo>
                  <a:cubicBezTo>
                    <a:pt x="142" y="147"/>
                    <a:pt x="142" y="147"/>
                    <a:pt x="142" y="147"/>
                  </a:cubicBezTo>
                  <a:cubicBezTo>
                    <a:pt x="142" y="147"/>
                    <a:pt x="142" y="147"/>
                    <a:pt x="142" y="147"/>
                  </a:cubicBezTo>
                  <a:cubicBezTo>
                    <a:pt x="141" y="147"/>
                    <a:pt x="141" y="147"/>
                    <a:pt x="141" y="147"/>
                  </a:cubicBezTo>
                  <a:cubicBezTo>
                    <a:pt x="141" y="147"/>
                    <a:pt x="141" y="147"/>
                    <a:pt x="141" y="147"/>
                  </a:cubicBezTo>
                  <a:cubicBezTo>
                    <a:pt x="140" y="147"/>
                    <a:pt x="140" y="147"/>
                    <a:pt x="140" y="147"/>
                  </a:cubicBezTo>
                  <a:cubicBezTo>
                    <a:pt x="140" y="147"/>
                    <a:pt x="140" y="147"/>
                    <a:pt x="140" y="147"/>
                  </a:cubicBezTo>
                  <a:cubicBezTo>
                    <a:pt x="139" y="146"/>
                    <a:pt x="139" y="146"/>
                    <a:pt x="139" y="146"/>
                  </a:cubicBezTo>
                  <a:cubicBezTo>
                    <a:pt x="138" y="145"/>
                    <a:pt x="138" y="145"/>
                    <a:pt x="138" y="145"/>
                  </a:cubicBezTo>
                  <a:cubicBezTo>
                    <a:pt x="137" y="144"/>
                    <a:pt x="137" y="144"/>
                    <a:pt x="137" y="144"/>
                  </a:cubicBezTo>
                  <a:cubicBezTo>
                    <a:pt x="137" y="144"/>
                    <a:pt x="137" y="144"/>
                    <a:pt x="137" y="144"/>
                  </a:cubicBezTo>
                  <a:cubicBezTo>
                    <a:pt x="137" y="142"/>
                    <a:pt x="137" y="142"/>
                    <a:pt x="137" y="142"/>
                  </a:cubicBezTo>
                  <a:cubicBezTo>
                    <a:pt x="136" y="142"/>
                    <a:pt x="136" y="142"/>
                    <a:pt x="136" y="142"/>
                  </a:cubicBezTo>
                  <a:cubicBezTo>
                    <a:pt x="136" y="141"/>
                    <a:pt x="136" y="141"/>
                    <a:pt x="136" y="141"/>
                  </a:cubicBezTo>
                  <a:cubicBezTo>
                    <a:pt x="136" y="140"/>
                    <a:pt x="136" y="140"/>
                    <a:pt x="136" y="140"/>
                  </a:cubicBezTo>
                  <a:cubicBezTo>
                    <a:pt x="136" y="140"/>
                    <a:pt x="136" y="140"/>
                    <a:pt x="136" y="140"/>
                  </a:cubicBezTo>
                  <a:cubicBezTo>
                    <a:pt x="136" y="139"/>
                    <a:pt x="136" y="139"/>
                    <a:pt x="136" y="139"/>
                  </a:cubicBezTo>
                  <a:cubicBezTo>
                    <a:pt x="136" y="139"/>
                    <a:pt x="136" y="139"/>
                    <a:pt x="136" y="139"/>
                  </a:cubicBezTo>
                  <a:cubicBezTo>
                    <a:pt x="136" y="139"/>
                    <a:pt x="136" y="139"/>
                    <a:pt x="136" y="139"/>
                  </a:cubicBezTo>
                  <a:cubicBezTo>
                    <a:pt x="135" y="139"/>
                    <a:pt x="135" y="139"/>
                    <a:pt x="135" y="139"/>
                  </a:cubicBezTo>
                  <a:cubicBezTo>
                    <a:pt x="135" y="139"/>
                    <a:pt x="135" y="139"/>
                    <a:pt x="135" y="139"/>
                  </a:cubicBezTo>
                  <a:cubicBezTo>
                    <a:pt x="134" y="139"/>
                    <a:pt x="134" y="139"/>
                    <a:pt x="134" y="139"/>
                  </a:cubicBezTo>
                  <a:cubicBezTo>
                    <a:pt x="133" y="137"/>
                    <a:pt x="133" y="137"/>
                    <a:pt x="133" y="137"/>
                  </a:cubicBezTo>
                  <a:cubicBezTo>
                    <a:pt x="132" y="137"/>
                    <a:pt x="132" y="137"/>
                    <a:pt x="132" y="137"/>
                  </a:cubicBezTo>
                  <a:cubicBezTo>
                    <a:pt x="132" y="136"/>
                    <a:pt x="132" y="136"/>
                    <a:pt x="132" y="136"/>
                  </a:cubicBezTo>
                  <a:cubicBezTo>
                    <a:pt x="132" y="136"/>
                    <a:pt x="132" y="136"/>
                    <a:pt x="132" y="136"/>
                  </a:cubicBezTo>
                  <a:cubicBezTo>
                    <a:pt x="131" y="137"/>
                    <a:pt x="131" y="137"/>
                    <a:pt x="131" y="137"/>
                  </a:cubicBezTo>
                  <a:cubicBezTo>
                    <a:pt x="130" y="136"/>
                    <a:pt x="130" y="136"/>
                    <a:pt x="130" y="136"/>
                  </a:cubicBezTo>
                  <a:cubicBezTo>
                    <a:pt x="130" y="136"/>
                    <a:pt x="130" y="136"/>
                    <a:pt x="130" y="136"/>
                  </a:cubicBezTo>
                  <a:cubicBezTo>
                    <a:pt x="129" y="137"/>
                    <a:pt x="129" y="137"/>
                    <a:pt x="129" y="137"/>
                  </a:cubicBezTo>
                  <a:cubicBezTo>
                    <a:pt x="129" y="136"/>
                    <a:pt x="129" y="136"/>
                    <a:pt x="129" y="136"/>
                  </a:cubicBezTo>
                  <a:cubicBezTo>
                    <a:pt x="128" y="136"/>
                    <a:pt x="128" y="136"/>
                    <a:pt x="128" y="136"/>
                  </a:cubicBezTo>
                  <a:cubicBezTo>
                    <a:pt x="128" y="135"/>
                    <a:pt x="128" y="135"/>
                    <a:pt x="128" y="135"/>
                  </a:cubicBezTo>
                  <a:cubicBezTo>
                    <a:pt x="127" y="135"/>
                    <a:pt x="127" y="135"/>
                    <a:pt x="127" y="135"/>
                  </a:cubicBezTo>
                  <a:cubicBezTo>
                    <a:pt x="127" y="134"/>
                    <a:pt x="127" y="134"/>
                    <a:pt x="127" y="134"/>
                  </a:cubicBezTo>
                  <a:cubicBezTo>
                    <a:pt x="127" y="134"/>
                    <a:pt x="127" y="134"/>
                    <a:pt x="127" y="134"/>
                  </a:cubicBezTo>
                  <a:cubicBezTo>
                    <a:pt x="127" y="133"/>
                    <a:pt x="127" y="133"/>
                    <a:pt x="127" y="133"/>
                  </a:cubicBezTo>
                  <a:cubicBezTo>
                    <a:pt x="126" y="132"/>
                    <a:pt x="126" y="132"/>
                    <a:pt x="126" y="132"/>
                  </a:cubicBezTo>
                  <a:cubicBezTo>
                    <a:pt x="126" y="133"/>
                    <a:pt x="126" y="133"/>
                    <a:pt x="126" y="133"/>
                  </a:cubicBezTo>
                  <a:cubicBezTo>
                    <a:pt x="126" y="134"/>
                    <a:pt x="126" y="134"/>
                    <a:pt x="126" y="134"/>
                  </a:cubicBezTo>
                  <a:cubicBezTo>
                    <a:pt x="126" y="134"/>
                    <a:pt x="126" y="134"/>
                    <a:pt x="126" y="134"/>
                  </a:cubicBezTo>
                  <a:cubicBezTo>
                    <a:pt x="125" y="134"/>
                    <a:pt x="125" y="134"/>
                    <a:pt x="125" y="134"/>
                  </a:cubicBezTo>
                  <a:cubicBezTo>
                    <a:pt x="125" y="134"/>
                    <a:pt x="125" y="134"/>
                    <a:pt x="125" y="134"/>
                  </a:cubicBezTo>
                  <a:cubicBezTo>
                    <a:pt x="126" y="135"/>
                    <a:pt x="126" y="135"/>
                    <a:pt x="126" y="135"/>
                  </a:cubicBezTo>
                  <a:cubicBezTo>
                    <a:pt x="126" y="135"/>
                    <a:pt x="126" y="135"/>
                    <a:pt x="126" y="135"/>
                  </a:cubicBezTo>
                  <a:cubicBezTo>
                    <a:pt x="127" y="136"/>
                    <a:pt x="127" y="136"/>
                    <a:pt x="127" y="136"/>
                  </a:cubicBezTo>
                  <a:cubicBezTo>
                    <a:pt x="127" y="136"/>
                    <a:pt x="127" y="136"/>
                    <a:pt x="127" y="136"/>
                  </a:cubicBezTo>
                  <a:cubicBezTo>
                    <a:pt x="127" y="136"/>
                    <a:pt x="127" y="136"/>
                    <a:pt x="127" y="136"/>
                  </a:cubicBezTo>
                  <a:cubicBezTo>
                    <a:pt x="126" y="136"/>
                    <a:pt x="126" y="136"/>
                    <a:pt x="126" y="136"/>
                  </a:cubicBezTo>
                  <a:cubicBezTo>
                    <a:pt x="126" y="137"/>
                    <a:pt x="126" y="137"/>
                    <a:pt x="126" y="137"/>
                  </a:cubicBezTo>
                  <a:cubicBezTo>
                    <a:pt x="125" y="137"/>
                    <a:pt x="125" y="137"/>
                    <a:pt x="125" y="137"/>
                  </a:cubicBezTo>
                  <a:cubicBezTo>
                    <a:pt x="124" y="137"/>
                    <a:pt x="124" y="137"/>
                    <a:pt x="124" y="137"/>
                  </a:cubicBezTo>
                  <a:cubicBezTo>
                    <a:pt x="124" y="137"/>
                    <a:pt x="124" y="137"/>
                    <a:pt x="124" y="137"/>
                  </a:cubicBezTo>
                  <a:cubicBezTo>
                    <a:pt x="125" y="137"/>
                    <a:pt x="125" y="137"/>
                    <a:pt x="125" y="137"/>
                  </a:cubicBezTo>
                  <a:cubicBezTo>
                    <a:pt x="126" y="137"/>
                    <a:pt x="126" y="137"/>
                    <a:pt x="126" y="137"/>
                  </a:cubicBezTo>
                  <a:cubicBezTo>
                    <a:pt x="126" y="137"/>
                    <a:pt x="126" y="137"/>
                    <a:pt x="126" y="137"/>
                  </a:cubicBezTo>
                  <a:cubicBezTo>
                    <a:pt x="127" y="137"/>
                    <a:pt x="127" y="137"/>
                    <a:pt x="127" y="137"/>
                  </a:cubicBezTo>
                  <a:cubicBezTo>
                    <a:pt x="128" y="136"/>
                    <a:pt x="128" y="136"/>
                    <a:pt x="128" y="136"/>
                  </a:cubicBezTo>
                  <a:cubicBezTo>
                    <a:pt x="128" y="137"/>
                    <a:pt x="128" y="137"/>
                    <a:pt x="128" y="137"/>
                  </a:cubicBezTo>
                  <a:cubicBezTo>
                    <a:pt x="128" y="137"/>
                    <a:pt x="128" y="137"/>
                    <a:pt x="128" y="137"/>
                  </a:cubicBezTo>
                  <a:cubicBezTo>
                    <a:pt x="128" y="138"/>
                    <a:pt x="128" y="138"/>
                    <a:pt x="128" y="138"/>
                  </a:cubicBezTo>
                  <a:cubicBezTo>
                    <a:pt x="129" y="137"/>
                    <a:pt x="129" y="137"/>
                    <a:pt x="129" y="137"/>
                  </a:cubicBezTo>
                  <a:cubicBezTo>
                    <a:pt x="130" y="137"/>
                    <a:pt x="130" y="137"/>
                    <a:pt x="130" y="137"/>
                  </a:cubicBezTo>
                  <a:cubicBezTo>
                    <a:pt x="132" y="138"/>
                    <a:pt x="132" y="138"/>
                    <a:pt x="132" y="138"/>
                  </a:cubicBezTo>
                  <a:cubicBezTo>
                    <a:pt x="132" y="138"/>
                    <a:pt x="132" y="138"/>
                    <a:pt x="132" y="138"/>
                  </a:cubicBezTo>
                  <a:cubicBezTo>
                    <a:pt x="133" y="138"/>
                    <a:pt x="133" y="138"/>
                    <a:pt x="133" y="138"/>
                  </a:cubicBezTo>
                  <a:cubicBezTo>
                    <a:pt x="133" y="139"/>
                    <a:pt x="133" y="139"/>
                    <a:pt x="133" y="139"/>
                  </a:cubicBezTo>
                  <a:cubicBezTo>
                    <a:pt x="133" y="139"/>
                    <a:pt x="133" y="139"/>
                    <a:pt x="133" y="139"/>
                  </a:cubicBezTo>
                  <a:cubicBezTo>
                    <a:pt x="133" y="140"/>
                    <a:pt x="133" y="140"/>
                    <a:pt x="133" y="140"/>
                  </a:cubicBezTo>
                  <a:cubicBezTo>
                    <a:pt x="132" y="140"/>
                    <a:pt x="132" y="140"/>
                    <a:pt x="132" y="140"/>
                  </a:cubicBezTo>
                  <a:cubicBezTo>
                    <a:pt x="132" y="141"/>
                    <a:pt x="132" y="141"/>
                    <a:pt x="132" y="141"/>
                  </a:cubicBezTo>
                  <a:cubicBezTo>
                    <a:pt x="132" y="141"/>
                    <a:pt x="132" y="141"/>
                    <a:pt x="132" y="141"/>
                  </a:cubicBezTo>
                  <a:cubicBezTo>
                    <a:pt x="131" y="141"/>
                    <a:pt x="131" y="141"/>
                    <a:pt x="131" y="141"/>
                  </a:cubicBezTo>
                  <a:cubicBezTo>
                    <a:pt x="129" y="142"/>
                    <a:pt x="129" y="142"/>
                    <a:pt x="129" y="142"/>
                  </a:cubicBezTo>
                  <a:cubicBezTo>
                    <a:pt x="128" y="142"/>
                    <a:pt x="128" y="142"/>
                    <a:pt x="128" y="142"/>
                  </a:cubicBezTo>
                  <a:cubicBezTo>
                    <a:pt x="127" y="142"/>
                    <a:pt x="127" y="142"/>
                    <a:pt x="127" y="142"/>
                  </a:cubicBezTo>
                  <a:cubicBezTo>
                    <a:pt x="126" y="142"/>
                    <a:pt x="126" y="142"/>
                    <a:pt x="126" y="142"/>
                  </a:cubicBezTo>
                  <a:cubicBezTo>
                    <a:pt x="126" y="141"/>
                    <a:pt x="126" y="141"/>
                    <a:pt x="126" y="141"/>
                  </a:cubicBezTo>
                  <a:cubicBezTo>
                    <a:pt x="126" y="141"/>
                    <a:pt x="126" y="141"/>
                    <a:pt x="126" y="141"/>
                  </a:cubicBezTo>
                  <a:cubicBezTo>
                    <a:pt x="126" y="140"/>
                    <a:pt x="126" y="140"/>
                    <a:pt x="126" y="140"/>
                  </a:cubicBezTo>
                  <a:cubicBezTo>
                    <a:pt x="125" y="140"/>
                    <a:pt x="125" y="140"/>
                    <a:pt x="125" y="140"/>
                  </a:cubicBezTo>
                  <a:cubicBezTo>
                    <a:pt x="125" y="141"/>
                    <a:pt x="125" y="141"/>
                    <a:pt x="125" y="141"/>
                  </a:cubicBezTo>
                  <a:cubicBezTo>
                    <a:pt x="125" y="141"/>
                    <a:pt x="125" y="141"/>
                    <a:pt x="125" y="141"/>
                  </a:cubicBezTo>
                  <a:cubicBezTo>
                    <a:pt x="125" y="142"/>
                    <a:pt x="125" y="142"/>
                    <a:pt x="125" y="142"/>
                  </a:cubicBezTo>
                  <a:cubicBezTo>
                    <a:pt x="125" y="142"/>
                    <a:pt x="125" y="142"/>
                    <a:pt x="125" y="142"/>
                  </a:cubicBezTo>
                  <a:cubicBezTo>
                    <a:pt x="125" y="142"/>
                    <a:pt x="125" y="142"/>
                    <a:pt x="125" y="142"/>
                  </a:cubicBezTo>
                  <a:cubicBezTo>
                    <a:pt x="124" y="142"/>
                    <a:pt x="124" y="142"/>
                    <a:pt x="124" y="142"/>
                  </a:cubicBezTo>
                  <a:cubicBezTo>
                    <a:pt x="124" y="142"/>
                    <a:pt x="124" y="142"/>
                    <a:pt x="124" y="142"/>
                  </a:cubicBezTo>
                  <a:cubicBezTo>
                    <a:pt x="124" y="142"/>
                    <a:pt x="124" y="142"/>
                    <a:pt x="124" y="142"/>
                  </a:cubicBezTo>
                  <a:cubicBezTo>
                    <a:pt x="124" y="142"/>
                    <a:pt x="124" y="142"/>
                    <a:pt x="124" y="142"/>
                  </a:cubicBezTo>
                  <a:cubicBezTo>
                    <a:pt x="124" y="142"/>
                    <a:pt x="124" y="142"/>
                    <a:pt x="124" y="142"/>
                  </a:cubicBezTo>
                  <a:cubicBezTo>
                    <a:pt x="125" y="143"/>
                    <a:pt x="125" y="143"/>
                    <a:pt x="125" y="143"/>
                  </a:cubicBezTo>
                  <a:cubicBezTo>
                    <a:pt x="125" y="143"/>
                    <a:pt x="125" y="143"/>
                    <a:pt x="125" y="143"/>
                  </a:cubicBezTo>
                  <a:cubicBezTo>
                    <a:pt x="124" y="144"/>
                    <a:pt x="124" y="144"/>
                    <a:pt x="124" y="144"/>
                  </a:cubicBezTo>
                  <a:cubicBezTo>
                    <a:pt x="124" y="144"/>
                    <a:pt x="124" y="144"/>
                    <a:pt x="124" y="144"/>
                  </a:cubicBezTo>
                  <a:cubicBezTo>
                    <a:pt x="124" y="144"/>
                    <a:pt x="124" y="144"/>
                    <a:pt x="124" y="144"/>
                  </a:cubicBezTo>
                  <a:cubicBezTo>
                    <a:pt x="123" y="144"/>
                    <a:pt x="123" y="144"/>
                    <a:pt x="123" y="144"/>
                  </a:cubicBezTo>
                  <a:cubicBezTo>
                    <a:pt x="123" y="145"/>
                    <a:pt x="123" y="145"/>
                    <a:pt x="123" y="145"/>
                  </a:cubicBezTo>
                  <a:cubicBezTo>
                    <a:pt x="123" y="145"/>
                    <a:pt x="123" y="145"/>
                    <a:pt x="123" y="145"/>
                  </a:cubicBezTo>
                  <a:cubicBezTo>
                    <a:pt x="121" y="146"/>
                    <a:pt x="121" y="146"/>
                    <a:pt x="121" y="146"/>
                  </a:cubicBezTo>
                  <a:cubicBezTo>
                    <a:pt x="121" y="145"/>
                    <a:pt x="121" y="145"/>
                    <a:pt x="121" y="145"/>
                  </a:cubicBezTo>
                  <a:cubicBezTo>
                    <a:pt x="120" y="145"/>
                    <a:pt x="120" y="145"/>
                    <a:pt x="120" y="145"/>
                  </a:cubicBezTo>
                  <a:cubicBezTo>
                    <a:pt x="119" y="146"/>
                    <a:pt x="119" y="146"/>
                    <a:pt x="119" y="146"/>
                  </a:cubicBezTo>
                  <a:cubicBezTo>
                    <a:pt x="119" y="147"/>
                    <a:pt x="119" y="147"/>
                    <a:pt x="119" y="147"/>
                  </a:cubicBezTo>
                  <a:cubicBezTo>
                    <a:pt x="119" y="147"/>
                    <a:pt x="119" y="147"/>
                    <a:pt x="119" y="147"/>
                  </a:cubicBezTo>
                  <a:cubicBezTo>
                    <a:pt x="121" y="146"/>
                    <a:pt x="121" y="146"/>
                    <a:pt x="121" y="146"/>
                  </a:cubicBezTo>
                  <a:cubicBezTo>
                    <a:pt x="122" y="146"/>
                    <a:pt x="122" y="146"/>
                    <a:pt x="122" y="146"/>
                  </a:cubicBezTo>
                  <a:cubicBezTo>
                    <a:pt x="122" y="146"/>
                    <a:pt x="122" y="146"/>
                    <a:pt x="122" y="146"/>
                  </a:cubicBezTo>
                  <a:cubicBezTo>
                    <a:pt x="123" y="146"/>
                    <a:pt x="123" y="146"/>
                    <a:pt x="123" y="146"/>
                  </a:cubicBezTo>
                  <a:cubicBezTo>
                    <a:pt x="123" y="146"/>
                    <a:pt x="123" y="146"/>
                    <a:pt x="123" y="146"/>
                  </a:cubicBezTo>
                  <a:cubicBezTo>
                    <a:pt x="124" y="147"/>
                    <a:pt x="124" y="147"/>
                    <a:pt x="124" y="147"/>
                  </a:cubicBezTo>
                  <a:cubicBezTo>
                    <a:pt x="125" y="147"/>
                    <a:pt x="125" y="147"/>
                    <a:pt x="125" y="147"/>
                  </a:cubicBezTo>
                  <a:cubicBezTo>
                    <a:pt x="126" y="146"/>
                    <a:pt x="126" y="146"/>
                    <a:pt x="126" y="146"/>
                  </a:cubicBezTo>
                  <a:cubicBezTo>
                    <a:pt x="127" y="146"/>
                    <a:pt x="127" y="146"/>
                    <a:pt x="127" y="146"/>
                  </a:cubicBezTo>
                  <a:cubicBezTo>
                    <a:pt x="128" y="147"/>
                    <a:pt x="128" y="147"/>
                    <a:pt x="128" y="147"/>
                  </a:cubicBezTo>
                  <a:cubicBezTo>
                    <a:pt x="128" y="146"/>
                    <a:pt x="128" y="146"/>
                    <a:pt x="128" y="146"/>
                  </a:cubicBezTo>
                  <a:cubicBezTo>
                    <a:pt x="129" y="147"/>
                    <a:pt x="129" y="147"/>
                    <a:pt x="129" y="147"/>
                  </a:cubicBezTo>
                  <a:cubicBezTo>
                    <a:pt x="129" y="147"/>
                    <a:pt x="129" y="147"/>
                    <a:pt x="129" y="147"/>
                  </a:cubicBezTo>
                  <a:cubicBezTo>
                    <a:pt x="129" y="147"/>
                    <a:pt x="129" y="147"/>
                    <a:pt x="129" y="147"/>
                  </a:cubicBezTo>
                  <a:cubicBezTo>
                    <a:pt x="130" y="147"/>
                    <a:pt x="130" y="147"/>
                    <a:pt x="130" y="147"/>
                  </a:cubicBezTo>
                  <a:cubicBezTo>
                    <a:pt x="129" y="148"/>
                    <a:pt x="129" y="148"/>
                    <a:pt x="129" y="148"/>
                  </a:cubicBezTo>
                  <a:cubicBezTo>
                    <a:pt x="129" y="148"/>
                    <a:pt x="129" y="148"/>
                    <a:pt x="129" y="148"/>
                  </a:cubicBezTo>
                  <a:cubicBezTo>
                    <a:pt x="128" y="148"/>
                    <a:pt x="128" y="148"/>
                    <a:pt x="128" y="148"/>
                  </a:cubicBezTo>
                  <a:cubicBezTo>
                    <a:pt x="127" y="148"/>
                    <a:pt x="127" y="148"/>
                    <a:pt x="127" y="148"/>
                  </a:cubicBezTo>
                  <a:cubicBezTo>
                    <a:pt x="126" y="148"/>
                    <a:pt x="126" y="148"/>
                    <a:pt x="126" y="148"/>
                  </a:cubicBezTo>
                  <a:cubicBezTo>
                    <a:pt x="125" y="148"/>
                    <a:pt x="125" y="148"/>
                    <a:pt x="125" y="148"/>
                  </a:cubicBezTo>
                  <a:cubicBezTo>
                    <a:pt x="125" y="149"/>
                    <a:pt x="125" y="149"/>
                    <a:pt x="125" y="149"/>
                  </a:cubicBezTo>
                  <a:cubicBezTo>
                    <a:pt x="124" y="148"/>
                    <a:pt x="124" y="148"/>
                    <a:pt x="124" y="148"/>
                  </a:cubicBezTo>
                  <a:cubicBezTo>
                    <a:pt x="124" y="148"/>
                    <a:pt x="124" y="148"/>
                    <a:pt x="124" y="148"/>
                  </a:cubicBezTo>
                  <a:cubicBezTo>
                    <a:pt x="123" y="148"/>
                    <a:pt x="123" y="148"/>
                    <a:pt x="123" y="148"/>
                  </a:cubicBezTo>
                  <a:cubicBezTo>
                    <a:pt x="122" y="149"/>
                    <a:pt x="122" y="149"/>
                    <a:pt x="122" y="149"/>
                  </a:cubicBezTo>
                  <a:cubicBezTo>
                    <a:pt x="123" y="149"/>
                    <a:pt x="123" y="149"/>
                    <a:pt x="123" y="149"/>
                  </a:cubicBezTo>
                  <a:cubicBezTo>
                    <a:pt x="123" y="149"/>
                    <a:pt x="123" y="149"/>
                    <a:pt x="123" y="149"/>
                  </a:cubicBezTo>
                  <a:cubicBezTo>
                    <a:pt x="124" y="149"/>
                    <a:pt x="124" y="149"/>
                    <a:pt x="124" y="149"/>
                  </a:cubicBezTo>
                  <a:cubicBezTo>
                    <a:pt x="125" y="149"/>
                    <a:pt x="125" y="149"/>
                    <a:pt x="125" y="149"/>
                  </a:cubicBezTo>
                  <a:cubicBezTo>
                    <a:pt x="126" y="149"/>
                    <a:pt x="126" y="149"/>
                    <a:pt x="126" y="149"/>
                  </a:cubicBezTo>
                  <a:cubicBezTo>
                    <a:pt x="126" y="150"/>
                    <a:pt x="126" y="150"/>
                    <a:pt x="126" y="150"/>
                  </a:cubicBezTo>
                  <a:cubicBezTo>
                    <a:pt x="126" y="149"/>
                    <a:pt x="126" y="149"/>
                    <a:pt x="126" y="149"/>
                  </a:cubicBezTo>
                  <a:cubicBezTo>
                    <a:pt x="127" y="148"/>
                    <a:pt x="127" y="148"/>
                    <a:pt x="127" y="148"/>
                  </a:cubicBezTo>
                  <a:cubicBezTo>
                    <a:pt x="127" y="148"/>
                    <a:pt x="128" y="148"/>
                    <a:pt x="128" y="148"/>
                  </a:cubicBezTo>
                  <a:cubicBezTo>
                    <a:pt x="128" y="148"/>
                    <a:pt x="129" y="148"/>
                    <a:pt x="129" y="148"/>
                  </a:cubicBezTo>
                  <a:cubicBezTo>
                    <a:pt x="129" y="148"/>
                    <a:pt x="129" y="148"/>
                    <a:pt x="129" y="148"/>
                  </a:cubicBezTo>
                  <a:cubicBezTo>
                    <a:pt x="129" y="149"/>
                    <a:pt x="129" y="149"/>
                    <a:pt x="129" y="149"/>
                  </a:cubicBezTo>
                  <a:cubicBezTo>
                    <a:pt x="130" y="148"/>
                    <a:pt x="130" y="148"/>
                    <a:pt x="130" y="148"/>
                  </a:cubicBezTo>
                  <a:cubicBezTo>
                    <a:pt x="131" y="148"/>
                    <a:pt x="131" y="148"/>
                    <a:pt x="131" y="148"/>
                  </a:cubicBezTo>
                  <a:cubicBezTo>
                    <a:pt x="132" y="148"/>
                    <a:pt x="132" y="148"/>
                    <a:pt x="132" y="148"/>
                  </a:cubicBezTo>
                  <a:cubicBezTo>
                    <a:pt x="133" y="147"/>
                    <a:pt x="133" y="147"/>
                    <a:pt x="133" y="147"/>
                  </a:cubicBezTo>
                  <a:cubicBezTo>
                    <a:pt x="133" y="147"/>
                    <a:pt x="133" y="147"/>
                    <a:pt x="133" y="147"/>
                  </a:cubicBezTo>
                  <a:cubicBezTo>
                    <a:pt x="133" y="147"/>
                    <a:pt x="133" y="147"/>
                    <a:pt x="133" y="147"/>
                  </a:cubicBezTo>
                  <a:cubicBezTo>
                    <a:pt x="133" y="147"/>
                    <a:pt x="133" y="147"/>
                    <a:pt x="133" y="147"/>
                  </a:cubicBezTo>
                  <a:cubicBezTo>
                    <a:pt x="133" y="148"/>
                    <a:pt x="133" y="148"/>
                    <a:pt x="133" y="148"/>
                  </a:cubicBezTo>
                  <a:cubicBezTo>
                    <a:pt x="134" y="147"/>
                    <a:pt x="134" y="147"/>
                    <a:pt x="134" y="147"/>
                  </a:cubicBezTo>
                  <a:cubicBezTo>
                    <a:pt x="134" y="147"/>
                    <a:pt x="134" y="147"/>
                    <a:pt x="134" y="147"/>
                  </a:cubicBezTo>
                  <a:cubicBezTo>
                    <a:pt x="135" y="148"/>
                    <a:pt x="135" y="148"/>
                    <a:pt x="135" y="148"/>
                  </a:cubicBezTo>
                  <a:cubicBezTo>
                    <a:pt x="136" y="148"/>
                    <a:pt x="136" y="148"/>
                    <a:pt x="136" y="148"/>
                  </a:cubicBezTo>
                  <a:cubicBezTo>
                    <a:pt x="137" y="149"/>
                    <a:pt x="137" y="149"/>
                    <a:pt x="137" y="149"/>
                  </a:cubicBezTo>
                  <a:cubicBezTo>
                    <a:pt x="138" y="149"/>
                    <a:pt x="138" y="149"/>
                    <a:pt x="138" y="149"/>
                  </a:cubicBezTo>
                  <a:cubicBezTo>
                    <a:pt x="139" y="149"/>
                    <a:pt x="139" y="149"/>
                    <a:pt x="139" y="149"/>
                  </a:cubicBezTo>
                  <a:cubicBezTo>
                    <a:pt x="140" y="149"/>
                    <a:pt x="140" y="149"/>
                    <a:pt x="140" y="149"/>
                  </a:cubicBezTo>
                  <a:cubicBezTo>
                    <a:pt x="141" y="149"/>
                    <a:pt x="141" y="149"/>
                    <a:pt x="141" y="149"/>
                  </a:cubicBezTo>
                  <a:cubicBezTo>
                    <a:pt x="141" y="149"/>
                    <a:pt x="141" y="149"/>
                    <a:pt x="141" y="149"/>
                  </a:cubicBezTo>
                  <a:cubicBezTo>
                    <a:pt x="142" y="149"/>
                    <a:pt x="142" y="149"/>
                    <a:pt x="142" y="149"/>
                  </a:cubicBezTo>
                  <a:cubicBezTo>
                    <a:pt x="143" y="149"/>
                    <a:pt x="143" y="149"/>
                    <a:pt x="143" y="149"/>
                  </a:cubicBezTo>
                  <a:cubicBezTo>
                    <a:pt x="143" y="149"/>
                    <a:pt x="143" y="149"/>
                    <a:pt x="143" y="149"/>
                  </a:cubicBezTo>
                  <a:cubicBezTo>
                    <a:pt x="143" y="150"/>
                    <a:pt x="143" y="150"/>
                    <a:pt x="143" y="150"/>
                  </a:cubicBezTo>
                  <a:cubicBezTo>
                    <a:pt x="142" y="150"/>
                    <a:pt x="142" y="150"/>
                    <a:pt x="142" y="150"/>
                  </a:cubicBezTo>
                  <a:cubicBezTo>
                    <a:pt x="141" y="151"/>
                    <a:pt x="141" y="151"/>
                    <a:pt x="141" y="151"/>
                  </a:cubicBezTo>
                  <a:cubicBezTo>
                    <a:pt x="141" y="151"/>
                    <a:pt x="141" y="151"/>
                    <a:pt x="141" y="151"/>
                  </a:cubicBezTo>
                  <a:cubicBezTo>
                    <a:pt x="140" y="151"/>
                    <a:pt x="140" y="151"/>
                    <a:pt x="140" y="151"/>
                  </a:cubicBezTo>
                  <a:cubicBezTo>
                    <a:pt x="140" y="151"/>
                    <a:pt x="140" y="151"/>
                    <a:pt x="140" y="151"/>
                  </a:cubicBezTo>
                  <a:cubicBezTo>
                    <a:pt x="141" y="152"/>
                    <a:pt x="141" y="152"/>
                    <a:pt x="141" y="152"/>
                  </a:cubicBezTo>
                  <a:cubicBezTo>
                    <a:pt x="141" y="152"/>
                    <a:pt x="141" y="152"/>
                    <a:pt x="141" y="152"/>
                  </a:cubicBezTo>
                  <a:cubicBezTo>
                    <a:pt x="140" y="152"/>
                    <a:pt x="140" y="152"/>
                    <a:pt x="140" y="152"/>
                  </a:cubicBezTo>
                  <a:cubicBezTo>
                    <a:pt x="140" y="152"/>
                    <a:pt x="140" y="152"/>
                    <a:pt x="140" y="152"/>
                  </a:cubicBezTo>
                  <a:cubicBezTo>
                    <a:pt x="140" y="152"/>
                    <a:pt x="140" y="152"/>
                    <a:pt x="140" y="152"/>
                  </a:cubicBezTo>
                  <a:cubicBezTo>
                    <a:pt x="139" y="152"/>
                    <a:pt x="139" y="152"/>
                    <a:pt x="139" y="152"/>
                  </a:cubicBezTo>
                  <a:cubicBezTo>
                    <a:pt x="139" y="152"/>
                    <a:pt x="139" y="152"/>
                    <a:pt x="139" y="152"/>
                  </a:cubicBezTo>
                  <a:cubicBezTo>
                    <a:pt x="139" y="152"/>
                    <a:pt x="139" y="152"/>
                    <a:pt x="139" y="152"/>
                  </a:cubicBezTo>
                  <a:cubicBezTo>
                    <a:pt x="139" y="152"/>
                    <a:pt x="139" y="152"/>
                    <a:pt x="139" y="152"/>
                  </a:cubicBezTo>
                  <a:cubicBezTo>
                    <a:pt x="138" y="152"/>
                    <a:pt x="138" y="152"/>
                    <a:pt x="138" y="152"/>
                  </a:cubicBezTo>
                  <a:cubicBezTo>
                    <a:pt x="138" y="152"/>
                    <a:pt x="138" y="152"/>
                    <a:pt x="138" y="152"/>
                  </a:cubicBezTo>
                  <a:cubicBezTo>
                    <a:pt x="138" y="153"/>
                    <a:pt x="138" y="153"/>
                    <a:pt x="138" y="153"/>
                  </a:cubicBezTo>
                  <a:cubicBezTo>
                    <a:pt x="138" y="153"/>
                    <a:pt x="138" y="153"/>
                    <a:pt x="138" y="153"/>
                  </a:cubicBezTo>
                  <a:cubicBezTo>
                    <a:pt x="138" y="153"/>
                    <a:pt x="138" y="153"/>
                    <a:pt x="138" y="153"/>
                  </a:cubicBezTo>
                  <a:cubicBezTo>
                    <a:pt x="137" y="154"/>
                    <a:pt x="137" y="154"/>
                    <a:pt x="137" y="154"/>
                  </a:cubicBezTo>
                  <a:cubicBezTo>
                    <a:pt x="137" y="154"/>
                    <a:pt x="137" y="154"/>
                    <a:pt x="137" y="154"/>
                  </a:cubicBezTo>
                  <a:cubicBezTo>
                    <a:pt x="137" y="154"/>
                    <a:pt x="137" y="154"/>
                    <a:pt x="137" y="154"/>
                  </a:cubicBezTo>
                  <a:cubicBezTo>
                    <a:pt x="136" y="153"/>
                    <a:pt x="136" y="153"/>
                    <a:pt x="136" y="153"/>
                  </a:cubicBezTo>
                  <a:cubicBezTo>
                    <a:pt x="136" y="154"/>
                    <a:pt x="136" y="154"/>
                    <a:pt x="136" y="154"/>
                  </a:cubicBezTo>
                  <a:cubicBezTo>
                    <a:pt x="136" y="154"/>
                    <a:pt x="136" y="154"/>
                    <a:pt x="136" y="154"/>
                  </a:cubicBezTo>
                  <a:cubicBezTo>
                    <a:pt x="136" y="154"/>
                    <a:pt x="136" y="154"/>
                    <a:pt x="136" y="154"/>
                  </a:cubicBezTo>
                  <a:cubicBezTo>
                    <a:pt x="136" y="154"/>
                    <a:pt x="136" y="154"/>
                    <a:pt x="136" y="154"/>
                  </a:cubicBezTo>
                  <a:cubicBezTo>
                    <a:pt x="135" y="155"/>
                    <a:pt x="135" y="155"/>
                    <a:pt x="135" y="155"/>
                  </a:cubicBezTo>
                  <a:cubicBezTo>
                    <a:pt x="135" y="155"/>
                    <a:pt x="135" y="155"/>
                    <a:pt x="135" y="155"/>
                  </a:cubicBezTo>
                  <a:cubicBezTo>
                    <a:pt x="134" y="155"/>
                    <a:pt x="134" y="155"/>
                    <a:pt x="134" y="155"/>
                  </a:cubicBezTo>
                  <a:cubicBezTo>
                    <a:pt x="134" y="154"/>
                    <a:pt x="134" y="154"/>
                    <a:pt x="134" y="154"/>
                  </a:cubicBezTo>
                  <a:cubicBezTo>
                    <a:pt x="134" y="154"/>
                    <a:pt x="134" y="154"/>
                    <a:pt x="134" y="154"/>
                  </a:cubicBezTo>
                  <a:cubicBezTo>
                    <a:pt x="134" y="155"/>
                    <a:pt x="134" y="155"/>
                    <a:pt x="134" y="155"/>
                  </a:cubicBezTo>
                  <a:cubicBezTo>
                    <a:pt x="134" y="156"/>
                    <a:pt x="134" y="156"/>
                    <a:pt x="134" y="156"/>
                  </a:cubicBezTo>
                  <a:cubicBezTo>
                    <a:pt x="134" y="156"/>
                    <a:pt x="134" y="156"/>
                    <a:pt x="134" y="156"/>
                  </a:cubicBezTo>
                  <a:cubicBezTo>
                    <a:pt x="133" y="156"/>
                    <a:pt x="133" y="156"/>
                    <a:pt x="133" y="156"/>
                  </a:cubicBezTo>
                  <a:cubicBezTo>
                    <a:pt x="133" y="155"/>
                    <a:pt x="133" y="155"/>
                    <a:pt x="133" y="155"/>
                  </a:cubicBezTo>
                  <a:cubicBezTo>
                    <a:pt x="132" y="156"/>
                    <a:pt x="132" y="156"/>
                    <a:pt x="132" y="156"/>
                  </a:cubicBezTo>
                  <a:cubicBezTo>
                    <a:pt x="132" y="156"/>
                    <a:pt x="132" y="156"/>
                    <a:pt x="132" y="156"/>
                  </a:cubicBezTo>
                  <a:cubicBezTo>
                    <a:pt x="133" y="156"/>
                    <a:pt x="133" y="156"/>
                    <a:pt x="133" y="156"/>
                  </a:cubicBezTo>
                  <a:cubicBezTo>
                    <a:pt x="133" y="157"/>
                    <a:pt x="133" y="157"/>
                    <a:pt x="133" y="157"/>
                  </a:cubicBezTo>
                  <a:cubicBezTo>
                    <a:pt x="132" y="157"/>
                    <a:pt x="132" y="157"/>
                    <a:pt x="132" y="157"/>
                  </a:cubicBezTo>
                  <a:cubicBezTo>
                    <a:pt x="131" y="157"/>
                    <a:pt x="131" y="157"/>
                    <a:pt x="131" y="157"/>
                  </a:cubicBezTo>
                  <a:cubicBezTo>
                    <a:pt x="131" y="157"/>
                    <a:pt x="131" y="157"/>
                    <a:pt x="131" y="157"/>
                  </a:cubicBezTo>
                  <a:cubicBezTo>
                    <a:pt x="131" y="157"/>
                    <a:pt x="131" y="157"/>
                    <a:pt x="131" y="157"/>
                  </a:cubicBezTo>
                  <a:cubicBezTo>
                    <a:pt x="130" y="157"/>
                    <a:pt x="130" y="157"/>
                    <a:pt x="130" y="157"/>
                  </a:cubicBezTo>
                  <a:cubicBezTo>
                    <a:pt x="130" y="157"/>
                    <a:pt x="130" y="157"/>
                    <a:pt x="130" y="157"/>
                  </a:cubicBezTo>
                  <a:cubicBezTo>
                    <a:pt x="131" y="158"/>
                    <a:pt x="131" y="158"/>
                    <a:pt x="131" y="158"/>
                  </a:cubicBezTo>
                  <a:cubicBezTo>
                    <a:pt x="131" y="158"/>
                    <a:pt x="131" y="158"/>
                    <a:pt x="131" y="158"/>
                  </a:cubicBezTo>
                  <a:cubicBezTo>
                    <a:pt x="130" y="158"/>
                    <a:pt x="130" y="158"/>
                    <a:pt x="130" y="158"/>
                  </a:cubicBezTo>
                  <a:cubicBezTo>
                    <a:pt x="129" y="158"/>
                    <a:pt x="129" y="158"/>
                    <a:pt x="129" y="158"/>
                  </a:cubicBezTo>
                  <a:cubicBezTo>
                    <a:pt x="129" y="159"/>
                    <a:pt x="129" y="159"/>
                    <a:pt x="129" y="159"/>
                  </a:cubicBezTo>
                  <a:cubicBezTo>
                    <a:pt x="128" y="159"/>
                    <a:pt x="128" y="159"/>
                    <a:pt x="128" y="159"/>
                  </a:cubicBezTo>
                  <a:cubicBezTo>
                    <a:pt x="128" y="159"/>
                    <a:pt x="128" y="159"/>
                    <a:pt x="128" y="159"/>
                  </a:cubicBezTo>
                  <a:cubicBezTo>
                    <a:pt x="127" y="160"/>
                    <a:pt x="127" y="160"/>
                    <a:pt x="127" y="160"/>
                  </a:cubicBezTo>
                  <a:cubicBezTo>
                    <a:pt x="127" y="160"/>
                    <a:pt x="127" y="160"/>
                    <a:pt x="127" y="160"/>
                  </a:cubicBezTo>
                  <a:cubicBezTo>
                    <a:pt x="127" y="159"/>
                    <a:pt x="127" y="159"/>
                    <a:pt x="127" y="159"/>
                  </a:cubicBezTo>
                  <a:cubicBezTo>
                    <a:pt x="126" y="159"/>
                    <a:pt x="126" y="159"/>
                    <a:pt x="126" y="159"/>
                  </a:cubicBezTo>
                  <a:cubicBezTo>
                    <a:pt x="126" y="160"/>
                    <a:pt x="126" y="160"/>
                    <a:pt x="126" y="160"/>
                  </a:cubicBezTo>
                  <a:cubicBezTo>
                    <a:pt x="125" y="160"/>
                    <a:pt x="125" y="160"/>
                    <a:pt x="125" y="160"/>
                  </a:cubicBezTo>
                  <a:cubicBezTo>
                    <a:pt x="125" y="160"/>
                    <a:pt x="125" y="160"/>
                    <a:pt x="125" y="160"/>
                  </a:cubicBezTo>
                  <a:cubicBezTo>
                    <a:pt x="124" y="160"/>
                    <a:pt x="124" y="160"/>
                    <a:pt x="124" y="160"/>
                  </a:cubicBezTo>
                  <a:cubicBezTo>
                    <a:pt x="124" y="160"/>
                    <a:pt x="124" y="160"/>
                    <a:pt x="124" y="160"/>
                  </a:cubicBezTo>
                  <a:cubicBezTo>
                    <a:pt x="123" y="160"/>
                    <a:pt x="123" y="160"/>
                    <a:pt x="123" y="160"/>
                  </a:cubicBezTo>
                  <a:cubicBezTo>
                    <a:pt x="123" y="160"/>
                    <a:pt x="123" y="160"/>
                    <a:pt x="123" y="160"/>
                  </a:cubicBezTo>
                  <a:cubicBezTo>
                    <a:pt x="123" y="160"/>
                    <a:pt x="123" y="160"/>
                    <a:pt x="123" y="160"/>
                  </a:cubicBezTo>
                  <a:cubicBezTo>
                    <a:pt x="122" y="161"/>
                    <a:pt x="122" y="161"/>
                    <a:pt x="122" y="161"/>
                  </a:cubicBezTo>
                  <a:cubicBezTo>
                    <a:pt x="122" y="161"/>
                    <a:pt x="122" y="161"/>
                    <a:pt x="122" y="161"/>
                  </a:cubicBezTo>
                  <a:cubicBezTo>
                    <a:pt x="122" y="160"/>
                    <a:pt x="122" y="160"/>
                    <a:pt x="122" y="160"/>
                  </a:cubicBezTo>
                  <a:cubicBezTo>
                    <a:pt x="122" y="160"/>
                    <a:pt x="122" y="160"/>
                    <a:pt x="122" y="160"/>
                  </a:cubicBezTo>
                  <a:cubicBezTo>
                    <a:pt x="121" y="161"/>
                    <a:pt x="121" y="161"/>
                    <a:pt x="121" y="161"/>
                  </a:cubicBezTo>
                  <a:cubicBezTo>
                    <a:pt x="121" y="161"/>
                    <a:pt x="121" y="161"/>
                    <a:pt x="121" y="161"/>
                  </a:cubicBezTo>
                  <a:cubicBezTo>
                    <a:pt x="121" y="161"/>
                    <a:pt x="121" y="161"/>
                    <a:pt x="121" y="161"/>
                  </a:cubicBezTo>
                  <a:cubicBezTo>
                    <a:pt x="120" y="160"/>
                    <a:pt x="120" y="160"/>
                    <a:pt x="120" y="160"/>
                  </a:cubicBezTo>
                  <a:cubicBezTo>
                    <a:pt x="120" y="160"/>
                    <a:pt x="120" y="160"/>
                    <a:pt x="120" y="160"/>
                  </a:cubicBezTo>
                  <a:cubicBezTo>
                    <a:pt x="120" y="161"/>
                    <a:pt x="120" y="161"/>
                    <a:pt x="120" y="161"/>
                  </a:cubicBezTo>
                  <a:cubicBezTo>
                    <a:pt x="120" y="161"/>
                    <a:pt x="120" y="161"/>
                    <a:pt x="120" y="161"/>
                  </a:cubicBezTo>
                  <a:cubicBezTo>
                    <a:pt x="119" y="161"/>
                    <a:pt x="119" y="161"/>
                    <a:pt x="119" y="161"/>
                  </a:cubicBezTo>
                  <a:cubicBezTo>
                    <a:pt x="119" y="161"/>
                    <a:pt x="119" y="161"/>
                    <a:pt x="119" y="161"/>
                  </a:cubicBezTo>
                  <a:cubicBezTo>
                    <a:pt x="119" y="161"/>
                    <a:pt x="119" y="161"/>
                    <a:pt x="119" y="161"/>
                  </a:cubicBezTo>
                  <a:cubicBezTo>
                    <a:pt x="119" y="162"/>
                    <a:pt x="119" y="162"/>
                    <a:pt x="119" y="162"/>
                  </a:cubicBezTo>
                  <a:cubicBezTo>
                    <a:pt x="118" y="162"/>
                    <a:pt x="118" y="162"/>
                    <a:pt x="118" y="162"/>
                  </a:cubicBezTo>
                  <a:cubicBezTo>
                    <a:pt x="118" y="161"/>
                    <a:pt x="118" y="161"/>
                    <a:pt x="118" y="161"/>
                  </a:cubicBezTo>
                  <a:cubicBezTo>
                    <a:pt x="118" y="162"/>
                    <a:pt x="118" y="162"/>
                    <a:pt x="118" y="162"/>
                  </a:cubicBezTo>
                  <a:cubicBezTo>
                    <a:pt x="117" y="162"/>
                    <a:pt x="117" y="162"/>
                    <a:pt x="117" y="162"/>
                  </a:cubicBezTo>
                  <a:cubicBezTo>
                    <a:pt x="117" y="162"/>
                    <a:pt x="117" y="162"/>
                    <a:pt x="117" y="162"/>
                  </a:cubicBezTo>
                  <a:cubicBezTo>
                    <a:pt x="117" y="162"/>
                    <a:pt x="117" y="162"/>
                    <a:pt x="117" y="162"/>
                  </a:cubicBezTo>
                  <a:cubicBezTo>
                    <a:pt x="117" y="162"/>
                    <a:pt x="117" y="162"/>
                    <a:pt x="117" y="162"/>
                  </a:cubicBezTo>
                  <a:cubicBezTo>
                    <a:pt x="117" y="162"/>
                    <a:pt x="117" y="162"/>
                    <a:pt x="117" y="162"/>
                  </a:cubicBezTo>
                  <a:cubicBezTo>
                    <a:pt x="116" y="163"/>
                    <a:pt x="116" y="163"/>
                    <a:pt x="116" y="163"/>
                  </a:cubicBezTo>
                  <a:cubicBezTo>
                    <a:pt x="116" y="163"/>
                    <a:pt x="116" y="163"/>
                    <a:pt x="116" y="163"/>
                  </a:cubicBezTo>
                  <a:cubicBezTo>
                    <a:pt x="115" y="163"/>
                    <a:pt x="115" y="163"/>
                    <a:pt x="115" y="163"/>
                  </a:cubicBezTo>
                  <a:cubicBezTo>
                    <a:pt x="115" y="163"/>
                    <a:pt x="115" y="163"/>
                    <a:pt x="115" y="163"/>
                  </a:cubicBezTo>
                  <a:cubicBezTo>
                    <a:pt x="114" y="162"/>
                    <a:pt x="114" y="162"/>
                    <a:pt x="114" y="162"/>
                  </a:cubicBezTo>
                  <a:cubicBezTo>
                    <a:pt x="114" y="161"/>
                    <a:pt x="114" y="161"/>
                    <a:pt x="114" y="161"/>
                  </a:cubicBezTo>
                  <a:cubicBezTo>
                    <a:pt x="113" y="162"/>
                    <a:pt x="113" y="162"/>
                    <a:pt x="113" y="162"/>
                  </a:cubicBezTo>
                  <a:cubicBezTo>
                    <a:pt x="113" y="162"/>
                    <a:pt x="113" y="162"/>
                    <a:pt x="113" y="162"/>
                  </a:cubicBezTo>
                  <a:cubicBezTo>
                    <a:pt x="113" y="162"/>
                    <a:pt x="113" y="162"/>
                    <a:pt x="113" y="162"/>
                  </a:cubicBezTo>
                  <a:cubicBezTo>
                    <a:pt x="113" y="163"/>
                    <a:pt x="113" y="163"/>
                    <a:pt x="113" y="163"/>
                  </a:cubicBezTo>
                  <a:cubicBezTo>
                    <a:pt x="112" y="163"/>
                    <a:pt x="112" y="163"/>
                    <a:pt x="112" y="163"/>
                  </a:cubicBezTo>
                  <a:cubicBezTo>
                    <a:pt x="112" y="163"/>
                    <a:pt x="112" y="163"/>
                    <a:pt x="112" y="163"/>
                  </a:cubicBezTo>
                  <a:cubicBezTo>
                    <a:pt x="112" y="163"/>
                    <a:pt x="112" y="163"/>
                    <a:pt x="112" y="163"/>
                  </a:cubicBezTo>
                  <a:cubicBezTo>
                    <a:pt x="111" y="163"/>
                    <a:pt x="111" y="163"/>
                    <a:pt x="111" y="163"/>
                  </a:cubicBezTo>
                  <a:cubicBezTo>
                    <a:pt x="111" y="163"/>
                    <a:pt x="111" y="163"/>
                    <a:pt x="111" y="163"/>
                  </a:cubicBezTo>
                  <a:cubicBezTo>
                    <a:pt x="110" y="163"/>
                    <a:pt x="110" y="163"/>
                    <a:pt x="110" y="163"/>
                  </a:cubicBezTo>
                  <a:cubicBezTo>
                    <a:pt x="110" y="163"/>
                    <a:pt x="110" y="163"/>
                    <a:pt x="110" y="163"/>
                  </a:cubicBezTo>
                  <a:cubicBezTo>
                    <a:pt x="109" y="163"/>
                    <a:pt x="109" y="163"/>
                    <a:pt x="109" y="163"/>
                  </a:cubicBezTo>
                  <a:cubicBezTo>
                    <a:pt x="109" y="163"/>
                    <a:pt x="109" y="163"/>
                    <a:pt x="109" y="163"/>
                  </a:cubicBezTo>
                  <a:cubicBezTo>
                    <a:pt x="109" y="163"/>
                    <a:pt x="109" y="163"/>
                    <a:pt x="109" y="163"/>
                  </a:cubicBezTo>
                  <a:cubicBezTo>
                    <a:pt x="108" y="163"/>
                    <a:pt x="108" y="163"/>
                    <a:pt x="108" y="163"/>
                  </a:cubicBezTo>
                  <a:cubicBezTo>
                    <a:pt x="108" y="163"/>
                    <a:pt x="108" y="163"/>
                    <a:pt x="108" y="163"/>
                  </a:cubicBezTo>
                  <a:cubicBezTo>
                    <a:pt x="107" y="162"/>
                    <a:pt x="107" y="162"/>
                    <a:pt x="107" y="162"/>
                  </a:cubicBezTo>
                  <a:cubicBezTo>
                    <a:pt x="108" y="162"/>
                    <a:pt x="108" y="162"/>
                    <a:pt x="108" y="162"/>
                  </a:cubicBezTo>
                  <a:cubicBezTo>
                    <a:pt x="107" y="161"/>
                    <a:pt x="107" y="161"/>
                    <a:pt x="107" y="161"/>
                  </a:cubicBezTo>
                  <a:cubicBezTo>
                    <a:pt x="107" y="161"/>
                    <a:pt x="107" y="161"/>
                    <a:pt x="107" y="161"/>
                  </a:cubicBezTo>
                  <a:cubicBezTo>
                    <a:pt x="106" y="161"/>
                    <a:pt x="106" y="161"/>
                    <a:pt x="106" y="161"/>
                  </a:cubicBezTo>
                  <a:cubicBezTo>
                    <a:pt x="106" y="160"/>
                    <a:pt x="106" y="160"/>
                    <a:pt x="106" y="160"/>
                  </a:cubicBezTo>
                  <a:cubicBezTo>
                    <a:pt x="106" y="159"/>
                    <a:pt x="106" y="159"/>
                    <a:pt x="106" y="159"/>
                  </a:cubicBezTo>
                  <a:cubicBezTo>
                    <a:pt x="106" y="159"/>
                    <a:pt x="106" y="159"/>
                    <a:pt x="106" y="159"/>
                  </a:cubicBezTo>
                  <a:cubicBezTo>
                    <a:pt x="105" y="158"/>
                    <a:pt x="105" y="158"/>
                    <a:pt x="105" y="158"/>
                  </a:cubicBezTo>
                  <a:cubicBezTo>
                    <a:pt x="105" y="159"/>
                    <a:pt x="105" y="159"/>
                    <a:pt x="105" y="159"/>
                  </a:cubicBezTo>
                  <a:cubicBezTo>
                    <a:pt x="105" y="159"/>
                    <a:pt x="105" y="159"/>
                    <a:pt x="105" y="159"/>
                  </a:cubicBezTo>
                  <a:cubicBezTo>
                    <a:pt x="105" y="159"/>
                    <a:pt x="105" y="159"/>
                    <a:pt x="105" y="159"/>
                  </a:cubicBezTo>
                  <a:cubicBezTo>
                    <a:pt x="106" y="160"/>
                    <a:pt x="106" y="160"/>
                    <a:pt x="106" y="160"/>
                  </a:cubicBezTo>
                  <a:cubicBezTo>
                    <a:pt x="106" y="160"/>
                    <a:pt x="106" y="160"/>
                    <a:pt x="106" y="160"/>
                  </a:cubicBezTo>
                  <a:cubicBezTo>
                    <a:pt x="106" y="161"/>
                    <a:pt x="106" y="161"/>
                    <a:pt x="106" y="161"/>
                  </a:cubicBezTo>
                  <a:cubicBezTo>
                    <a:pt x="106" y="162"/>
                    <a:pt x="106" y="162"/>
                    <a:pt x="106" y="162"/>
                  </a:cubicBezTo>
                  <a:cubicBezTo>
                    <a:pt x="106" y="162"/>
                    <a:pt x="106" y="162"/>
                    <a:pt x="106" y="162"/>
                  </a:cubicBezTo>
                  <a:cubicBezTo>
                    <a:pt x="106" y="162"/>
                    <a:pt x="106" y="162"/>
                    <a:pt x="106" y="162"/>
                  </a:cubicBezTo>
                  <a:cubicBezTo>
                    <a:pt x="107" y="162"/>
                    <a:pt x="107" y="162"/>
                    <a:pt x="107" y="162"/>
                  </a:cubicBezTo>
                  <a:cubicBezTo>
                    <a:pt x="107" y="163"/>
                    <a:pt x="107" y="163"/>
                    <a:pt x="107" y="163"/>
                  </a:cubicBezTo>
                  <a:cubicBezTo>
                    <a:pt x="107" y="164"/>
                    <a:pt x="107" y="164"/>
                    <a:pt x="107" y="164"/>
                  </a:cubicBezTo>
                  <a:cubicBezTo>
                    <a:pt x="106" y="165"/>
                    <a:pt x="106" y="165"/>
                    <a:pt x="106" y="165"/>
                  </a:cubicBezTo>
                  <a:cubicBezTo>
                    <a:pt x="106" y="165"/>
                    <a:pt x="106" y="165"/>
                    <a:pt x="106" y="165"/>
                  </a:cubicBezTo>
                  <a:cubicBezTo>
                    <a:pt x="105" y="165"/>
                    <a:pt x="105" y="165"/>
                    <a:pt x="105" y="165"/>
                  </a:cubicBezTo>
                  <a:cubicBezTo>
                    <a:pt x="105" y="165"/>
                    <a:pt x="105" y="165"/>
                    <a:pt x="105" y="165"/>
                  </a:cubicBezTo>
                  <a:cubicBezTo>
                    <a:pt x="104" y="165"/>
                    <a:pt x="104" y="165"/>
                    <a:pt x="104" y="165"/>
                  </a:cubicBezTo>
                  <a:cubicBezTo>
                    <a:pt x="104" y="166"/>
                    <a:pt x="104" y="166"/>
                    <a:pt x="104" y="166"/>
                  </a:cubicBezTo>
                  <a:cubicBezTo>
                    <a:pt x="103" y="166"/>
                    <a:pt x="103" y="166"/>
                    <a:pt x="103" y="166"/>
                  </a:cubicBezTo>
                  <a:cubicBezTo>
                    <a:pt x="103" y="166"/>
                    <a:pt x="103" y="166"/>
                    <a:pt x="103" y="166"/>
                  </a:cubicBezTo>
                  <a:cubicBezTo>
                    <a:pt x="103" y="166"/>
                    <a:pt x="103" y="166"/>
                    <a:pt x="103" y="166"/>
                  </a:cubicBezTo>
                  <a:cubicBezTo>
                    <a:pt x="103" y="166"/>
                    <a:pt x="103" y="166"/>
                    <a:pt x="103" y="166"/>
                  </a:cubicBezTo>
                  <a:cubicBezTo>
                    <a:pt x="103" y="167"/>
                    <a:pt x="103" y="167"/>
                    <a:pt x="103" y="167"/>
                  </a:cubicBezTo>
                  <a:cubicBezTo>
                    <a:pt x="102" y="167"/>
                    <a:pt x="102" y="167"/>
                    <a:pt x="102" y="167"/>
                  </a:cubicBezTo>
                  <a:cubicBezTo>
                    <a:pt x="102" y="167"/>
                    <a:pt x="102" y="167"/>
                    <a:pt x="102" y="167"/>
                  </a:cubicBezTo>
                  <a:cubicBezTo>
                    <a:pt x="101" y="168"/>
                    <a:pt x="101" y="168"/>
                    <a:pt x="101" y="168"/>
                  </a:cubicBezTo>
                  <a:cubicBezTo>
                    <a:pt x="101" y="168"/>
                    <a:pt x="101" y="168"/>
                    <a:pt x="101" y="168"/>
                  </a:cubicBezTo>
                  <a:cubicBezTo>
                    <a:pt x="101" y="168"/>
                    <a:pt x="101" y="168"/>
                    <a:pt x="101" y="168"/>
                  </a:cubicBezTo>
                  <a:cubicBezTo>
                    <a:pt x="101" y="168"/>
                    <a:pt x="101" y="168"/>
                    <a:pt x="101" y="168"/>
                  </a:cubicBezTo>
                  <a:cubicBezTo>
                    <a:pt x="101" y="168"/>
                    <a:pt x="101" y="168"/>
                    <a:pt x="101" y="168"/>
                  </a:cubicBezTo>
                  <a:cubicBezTo>
                    <a:pt x="101" y="168"/>
                    <a:pt x="101" y="168"/>
                    <a:pt x="101" y="168"/>
                  </a:cubicBezTo>
                  <a:cubicBezTo>
                    <a:pt x="101" y="169"/>
                    <a:pt x="101" y="169"/>
                    <a:pt x="101" y="169"/>
                  </a:cubicBezTo>
                  <a:cubicBezTo>
                    <a:pt x="101" y="169"/>
                    <a:pt x="101" y="169"/>
                    <a:pt x="101" y="169"/>
                  </a:cubicBezTo>
                  <a:cubicBezTo>
                    <a:pt x="100" y="169"/>
                    <a:pt x="100" y="169"/>
                    <a:pt x="100" y="169"/>
                  </a:cubicBezTo>
                  <a:cubicBezTo>
                    <a:pt x="100" y="169"/>
                    <a:pt x="100" y="169"/>
                    <a:pt x="100" y="169"/>
                  </a:cubicBezTo>
                  <a:cubicBezTo>
                    <a:pt x="100" y="169"/>
                    <a:pt x="100" y="169"/>
                    <a:pt x="100" y="169"/>
                  </a:cubicBezTo>
                  <a:cubicBezTo>
                    <a:pt x="100" y="169"/>
                    <a:pt x="100" y="169"/>
                    <a:pt x="100" y="169"/>
                  </a:cubicBezTo>
                  <a:cubicBezTo>
                    <a:pt x="100" y="169"/>
                    <a:pt x="100" y="169"/>
                    <a:pt x="100" y="169"/>
                  </a:cubicBezTo>
                  <a:cubicBezTo>
                    <a:pt x="100" y="170"/>
                    <a:pt x="100" y="170"/>
                    <a:pt x="100" y="170"/>
                  </a:cubicBezTo>
                  <a:cubicBezTo>
                    <a:pt x="100" y="170"/>
                    <a:pt x="100" y="170"/>
                    <a:pt x="100" y="170"/>
                  </a:cubicBezTo>
                  <a:cubicBezTo>
                    <a:pt x="99" y="170"/>
                    <a:pt x="99" y="170"/>
                    <a:pt x="99" y="170"/>
                  </a:cubicBezTo>
                  <a:cubicBezTo>
                    <a:pt x="98" y="171"/>
                    <a:pt x="98" y="171"/>
                    <a:pt x="98" y="171"/>
                  </a:cubicBezTo>
                  <a:cubicBezTo>
                    <a:pt x="98" y="172"/>
                    <a:pt x="98" y="172"/>
                    <a:pt x="98" y="172"/>
                  </a:cubicBezTo>
                  <a:cubicBezTo>
                    <a:pt x="98" y="172"/>
                    <a:pt x="98" y="172"/>
                    <a:pt x="98" y="172"/>
                  </a:cubicBezTo>
                  <a:cubicBezTo>
                    <a:pt x="98" y="173"/>
                    <a:pt x="98" y="173"/>
                    <a:pt x="98" y="173"/>
                  </a:cubicBezTo>
                  <a:cubicBezTo>
                    <a:pt x="97" y="174"/>
                    <a:pt x="97" y="174"/>
                    <a:pt x="97" y="174"/>
                  </a:cubicBezTo>
                  <a:cubicBezTo>
                    <a:pt x="97" y="174"/>
                    <a:pt x="97" y="174"/>
                    <a:pt x="97" y="174"/>
                  </a:cubicBezTo>
                  <a:cubicBezTo>
                    <a:pt x="96" y="174"/>
                    <a:pt x="96" y="174"/>
                    <a:pt x="96" y="174"/>
                  </a:cubicBezTo>
                  <a:cubicBezTo>
                    <a:pt x="96" y="173"/>
                    <a:pt x="96" y="173"/>
                    <a:pt x="96" y="173"/>
                  </a:cubicBezTo>
                  <a:cubicBezTo>
                    <a:pt x="96" y="173"/>
                    <a:pt x="96" y="173"/>
                    <a:pt x="96" y="173"/>
                  </a:cubicBezTo>
                  <a:cubicBezTo>
                    <a:pt x="96" y="173"/>
                    <a:pt x="96" y="173"/>
                    <a:pt x="96" y="173"/>
                  </a:cubicBezTo>
                  <a:cubicBezTo>
                    <a:pt x="96" y="173"/>
                    <a:pt x="96" y="173"/>
                    <a:pt x="96" y="173"/>
                  </a:cubicBezTo>
                  <a:cubicBezTo>
                    <a:pt x="96" y="174"/>
                    <a:pt x="96" y="174"/>
                    <a:pt x="96" y="174"/>
                  </a:cubicBezTo>
                  <a:cubicBezTo>
                    <a:pt x="96" y="174"/>
                    <a:pt x="96" y="174"/>
                    <a:pt x="96" y="174"/>
                  </a:cubicBezTo>
                  <a:cubicBezTo>
                    <a:pt x="95" y="174"/>
                    <a:pt x="95" y="174"/>
                    <a:pt x="95" y="174"/>
                  </a:cubicBezTo>
                  <a:cubicBezTo>
                    <a:pt x="94" y="175"/>
                    <a:pt x="94" y="175"/>
                    <a:pt x="94" y="175"/>
                  </a:cubicBezTo>
                  <a:cubicBezTo>
                    <a:pt x="94" y="176"/>
                    <a:pt x="94" y="176"/>
                    <a:pt x="94" y="176"/>
                  </a:cubicBezTo>
                  <a:cubicBezTo>
                    <a:pt x="94" y="175"/>
                    <a:pt x="94" y="175"/>
                    <a:pt x="94" y="175"/>
                  </a:cubicBezTo>
                  <a:cubicBezTo>
                    <a:pt x="94" y="175"/>
                    <a:pt x="94" y="175"/>
                    <a:pt x="94" y="175"/>
                  </a:cubicBezTo>
                  <a:cubicBezTo>
                    <a:pt x="93" y="175"/>
                    <a:pt x="93" y="175"/>
                    <a:pt x="93" y="175"/>
                  </a:cubicBezTo>
                  <a:cubicBezTo>
                    <a:pt x="93" y="175"/>
                    <a:pt x="93" y="175"/>
                    <a:pt x="93" y="175"/>
                  </a:cubicBezTo>
                  <a:cubicBezTo>
                    <a:pt x="93" y="175"/>
                    <a:pt x="93" y="175"/>
                    <a:pt x="93" y="175"/>
                  </a:cubicBezTo>
                  <a:cubicBezTo>
                    <a:pt x="93" y="175"/>
                    <a:pt x="93" y="175"/>
                    <a:pt x="93" y="175"/>
                  </a:cubicBezTo>
                  <a:cubicBezTo>
                    <a:pt x="92" y="175"/>
                    <a:pt x="92" y="175"/>
                    <a:pt x="92" y="175"/>
                  </a:cubicBezTo>
                  <a:cubicBezTo>
                    <a:pt x="92" y="174"/>
                    <a:pt x="92" y="174"/>
                    <a:pt x="92" y="174"/>
                  </a:cubicBezTo>
                  <a:cubicBezTo>
                    <a:pt x="91" y="174"/>
                    <a:pt x="91" y="174"/>
                    <a:pt x="91" y="174"/>
                  </a:cubicBezTo>
                  <a:cubicBezTo>
                    <a:pt x="91" y="175"/>
                    <a:pt x="91" y="175"/>
                    <a:pt x="91" y="175"/>
                  </a:cubicBezTo>
                  <a:cubicBezTo>
                    <a:pt x="91" y="175"/>
                    <a:pt x="91" y="175"/>
                    <a:pt x="91" y="175"/>
                  </a:cubicBezTo>
                  <a:cubicBezTo>
                    <a:pt x="92" y="175"/>
                    <a:pt x="92" y="175"/>
                    <a:pt x="92" y="175"/>
                  </a:cubicBezTo>
                  <a:cubicBezTo>
                    <a:pt x="92" y="176"/>
                    <a:pt x="92" y="176"/>
                    <a:pt x="92" y="176"/>
                  </a:cubicBezTo>
                  <a:cubicBezTo>
                    <a:pt x="92" y="176"/>
                    <a:pt x="92" y="176"/>
                    <a:pt x="92" y="176"/>
                  </a:cubicBezTo>
                  <a:cubicBezTo>
                    <a:pt x="92" y="177"/>
                    <a:pt x="92" y="177"/>
                    <a:pt x="92" y="177"/>
                  </a:cubicBezTo>
                  <a:cubicBezTo>
                    <a:pt x="91" y="177"/>
                    <a:pt x="91" y="177"/>
                    <a:pt x="91" y="177"/>
                  </a:cubicBezTo>
                  <a:cubicBezTo>
                    <a:pt x="90" y="177"/>
                    <a:pt x="90" y="177"/>
                    <a:pt x="90" y="177"/>
                  </a:cubicBezTo>
                  <a:cubicBezTo>
                    <a:pt x="89" y="178"/>
                    <a:pt x="89" y="178"/>
                    <a:pt x="89" y="178"/>
                  </a:cubicBezTo>
                  <a:cubicBezTo>
                    <a:pt x="89" y="178"/>
                    <a:pt x="89" y="178"/>
                    <a:pt x="89" y="178"/>
                  </a:cubicBezTo>
                  <a:cubicBezTo>
                    <a:pt x="88" y="178"/>
                    <a:pt x="88" y="178"/>
                    <a:pt x="88" y="178"/>
                  </a:cubicBezTo>
                  <a:cubicBezTo>
                    <a:pt x="88" y="177"/>
                    <a:pt x="88" y="177"/>
                    <a:pt x="88" y="177"/>
                  </a:cubicBezTo>
                  <a:cubicBezTo>
                    <a:pt x="89" y="177"/>
                    <a:pt x="89" y="177"/>
                    <a:pt x="89" y="177"/>
                  </a:cubicBezTo>
                  <a:cubicBezTo>
                    <a:pt x="88" y="177"/>
                    <a:pt x="88" y="177"/>
                    <a:pt x="88" y="177"/>
                  </a:cubicBezTo>
                  <a:cubicBezTo>
                    <a:pt x="88" y="177"/>
                    <a:pt x="88" y="177"/>
                    <a:pt x="88" y="177"/>
                  </a:cubicBezTo>
                  <a:cubicBezTo>
                    <a:pt x="88" y="177"/>
                    <a:pt x="88" y="177"/>
                    <a:pt x="88" y="177"/>
                  </a:cubicBezTo>
                  <a:cubicBezTo>
                    <a:pt x="88" y="177"/>
                    <a:pt x="88" y="177"/>
                    <a:pt x="88" y="177"/>
                  </a:cubicBezTo>
                  <a:cubicBezTo>
                    <a:pt x="88" y="178"/>
                    <a:pt x="88" y="178"/>
                    <a:pt x="88" y="178"/>
                  </a:cubicBezTo>
                  <a:cubicBezTo>
                    <a:pt x="87" y="178"/>
                    <a:pt x="87" y="178"/>
                    <a:pt x="87" y="178"/>
                  </a:cubicBezTo>
                  <a:cubicBezTo>
                    <a:pt x="87" y="178"/>
                    <a:pt x="87" y="178"/>
                    <a:pt x="87" y="178"/>
                  </a:cubicBezTo>
                  <a:cubicBezTo>
                    <a:pt x="86" y="178"/>
                    <a:pt x="86" y="178"/>
                    <a:pt x="86" y="178"/>
                  </a:cubicBezTo>
                  <a:cubicBezTo>
                    <a:pt x="86" y="177"/>
                    <a:pt x="86" y="177"/>
                    <a:pt x="86" y="177"/>
                  </a:cubicBezTo>
                  <a:cubicBezTo>
                    <a:pt x="86" y="177"/>
                    <a:pt x="86" y="177"/>
                    <a:pt x="86" y="177"/>
                  </a:cubicBezTo>
                  <a:cubicBezTo>
                    <a:pt x="86" y="176"/>
                    <a:pt x="86" y="176"/>
                    <a:pt x="86" y="176"/>
                  </a:cubicBezTo>
                  <a:cubicBezTo>
                    <a:pt x="86" y="176"/>
                    <a:pt x="86" y="176"/>
                    <a:pt x="86" y="176"/>
                  </a:cubicBezTo>
                  <a:cubicBezTo>
                    <a:pt x="85" y="176"/>
                    <a:pt x="85" y="176"/>
                    <a:pt x="85" y="176"/>
                  </a:cubicBezTo>
                  <a:cubicBezTo>
                    <a:pt x="85" y="177"/>
                    <a:pt x="85" y="177"/>
                    <a:pt x="85" y="177"/>
                  </a:cubicBezTo>
                  <a:cubicBezTo>
                    <a:pt x="85" y="177"/>
                    <a:pt x="85" y="177"/>
                    <a:pt x="85" y="177"/>
                  </a:cubicBezTo>
                  <a:cubicBezTo>
                    <a:pt x="85" y="178"/>
                    <a:pt x="85" y="178"/>
                    <a:pt x="85" y="178"/>
                  </a:cubicBezTo>
                  <a:cubicBezTo>
                    <a:pt x="85" y="178"/>
                    <a:pt x="85" y="178"/>
                    <a:pt x="85" y="178"/>
                  </a:cubicBezTo>
                  <a:cubicBezTo>
                    <a:pt x="85" y="178"/>
                    <a:pt x="85" y="178"/>
                    <a:pt x="85" y="178"/>
                  </a:cubicBezTo>
                  <a:cubicBezTo>
                    <a:pt x="84" y="177"/>
                    <a:pt x="84" y="177"/>
                    <a:pt x="84" y="177"/>
                  </a:cubicBezTo>
                  <a:cubicBezTo>
                    <a:pt x="84" y="176"/>
                    <a:pt x="84" y="176"/>
                    <a:pt x="84" y="176"/>
                  </a:cubicBezTo>
                  <a:cubicBezTo>
                    <a:pt x="84" y="176"/>
                    <a:pt x="84" y="176"/>
                    <a:pt x="84" y="176"/>
                  </a:cubicBezTo>
                  <a:cubicBezTo>
                    <a:pt x="85" y="175"/>
                    <a:pt x="85" y="175"/>
                    <a:pt x="85" y="175"/>
                  </a:cubicBezTo>
                  <a:cubicBezTo>
                    <a:pt x="85" y="175"/>
                    <a:pt x="85" y="175"/>
                    <a:pt x="85" y="175"/>
                  </a:cubicBezTo>
                  <a:cubicBezTo>
                    <a:pt x="85" y="175"/>
                    <a:pt x="85" y="175"/>
                    <a:pt x="85" y="175"/>
                  </a:cubicBezTo>
                  <a:cubicBezTo>
                    <a:pt x="84" y="174"/>
                    <a:pt x="84" y="174"/>
                    <a:pt x="84" y="174"/>
                  </a:cubicBezTo>
                  <a:cubicBezTo>
                    <a:pt x="83" y="174"/>
                    <a:pt x="83" y="174"/>
                    <a:pt x="83" y="174"/>
                  </a:cubicBezTo>
                  <a:cubicBezTo>
                    <a:pt x="83" y="174"/>
                    <a:pt x="83" y="174"/>
                    <a:pt x="83" y="174"/>
                  </a:cubicBezTo>
                  <a:cubicBezTo>
                    <a:pt x="83" y="174"/>
                    <a:pt x="83" y="174"/>
                    <a:pt x="83" y="174"/>
                  </a:cubicBezTo>
                  <a:cubicBezTo>
                    <a:pt x="83" y="174"/>
                    <a:pt x="83" y="174"/>
                    <a:pt x="83" y="174"/>
                  </a:cubicBezTo>
                  <a:cubicBezTo>
                    <a:pt x="83" y="174"/>
                    <a:pt x="83" y="174"/>
                    <a:pt x="83" y="174"/>
                  </a:cubicBezTo>
                  <a:cubicBezTo>
                    <a:pt x="83" y="175"/>
                    <a:pt x="83" y="175"/>
                    <a:pt x="83" y="175"/>
                  </a:cubicBezTo>
                  <a:cubicBezTo>
                    <a:pt x="83" y="175"/>
                    <a:pt x="83" y="175"/>
                    <a:pt x="83" y="175"/>
                  </a:cubicBezTo>
                  <a:cubicBezTo>
                    <a:pt x="83" y="175"/>
                    <a:pt x="83" y="175"/>
                    <a:pt x="83" y="175"/>
                  </a:cubicBezTo>
                  <a:cubicBezTo>
                    <a:pt x="83" y="176"/>
                    <a:pt x="83" y="176"/>
                    <a:pt x="83" y="176"/>
                  </a:cubicBezTo>
                  <a:cubicBezTo>
                    <a:pt x="83" y="177"/>
                    <a:pt x="83" y="177"/>
                    <a:pt x="83" y="177"/>
                  </a:cubicBezTo>
                  <a:cubicBezTo>
                    <a:pt x="82" y="177"/>
                    <a:pt x="82" y="177"/>
                    <a:pt x="82" y="177"/>
                  </a:cubicBezTo>
                  <a:cubicBezTo>
                    <a:pt x="82" y="177"/>
                    <a:pt x="82" y="177"/>
                    <a:pt x="82" y="177"/>
                  </a:cubicBezTo>
                  <a:cubicBezTo>
                    <a:pt x="81" y="176"/>
                    <a:pt x="81" y="176"/>
                    <a:pt x="81" y="176"/>
                  </a:cubicBezTo>
                  <a:cubicBezTo>
                    <a:pt x="81" y="176"/>
                    <a:pt x="81" y="176"/>
                    <a:pt x="81" y="176"/>
                  </a:cubicBezTo>
                  <a:cubicBezTo>
                    <a:pt x="81" y="177"/>
                    <a:pt x="81" y="177"/>
                    <a:pt x="81" y="177"/>
                  </a:cubicBezTo>
                  <a:cubicBezTo>
                    <a:pt x="81" y="177"/>
                    <a:pt x="81" y="177"/>
                    <a:pt x="81" y="177"/>
                  </a:cubicBezTo>
                  <a:cubicBezTo>
                    <a:pt x="81" y="178"/>
                    <a:pt x="81" y="178"/>
                    <a:pt x="81" y="178"/>
                  </a:cubicBezTo>
                  <a:cubicBezTo>
                    <a:pt x="82" y="179"/>
                    <a:pt x="82" y="179"/>
                    <a:pt x="82" y="179"/>
                  </a:cubicBezTo>
                  <a:cubicBezTo>
                    <a:pt x="82" y="179"/>
                    <a:pt x="82" y="179"/>
                    <a:pt x="82" y="179"/>
                  </a:cubicBezTo>
                  <a:cubicBezTo>
                    <a:pt x="81" y="179"/>
                    <a:pt x="81" y="179"/>
                    <a:pt x="81" y="179"/>
                  </a:cubicBezTo>
                  <a:cubicBezTo>
                    <a:pt x="81" y="179"/>
                    <a:pt x="81" y="179"/>
                    <a:pt x="81" y="179"/>
                  </a:cubicBezTo>
                  <a:cubicBezTo>
                    <a:pt x="81" y="180"/>
                    <a:pt x="81" y="180"/>
                    <a:pt x="81" y="180"/>
                  </a:cubicBezTo>
                  <a:cubicBezTo>
                    <a:pt x="80" y="180"/>
                    <a:pt x="80" y="180"/>
                    <a:pt x="80" y="180"/>
                  </a:cubicBezTo>
                  <a:cubicBezTo>
                    <a:pt x="80" y="179"/>
                    <a:pt x="80" y="179"/>
                    <a:pt x="80" y="179"/>
                  </a:cubicBezTo>
                  <a:cubicBezTo>
                    <a:pt x="79" y="180"/>
                    <a:pt x="79" y="180"/>
                    <a:pt x="79" y="180"/>
                  </a:cubicBezTo>
                  <a:cubicBezTo>
                    <a:pt x="79" y="180"/>
                    <a:pt x="79" y="180"/>
                    <a:pt x="79" y="180"/>
                  </a:cubicBezTo>
                  <a:cubicBezTo>
                    <a:pt x="78" y="180"/>
                    <a:pt x="78" y="180"/>
                    <a:pt x="78" y="180"/>
                  </a:cubicBezTo>
                  <a:cubicBezTo>
                    <a:pt x="78" y="180"/>
                    <a:pt x="78" y="180"/>
                    <a:pt x="78" y="180"/>
                  </a:cubicBezTo>
                  <a:cubicBezTo>
                    <a:pt x="78" y="179"/>
                    <a:pt x="78" y="179"/>
                    <a:pt x="78" y="179"/>
                  </a:cubicBezTo>
                  <a:cubicBezTo>
                    <a:pt x="77" y="179"/>
                    <a:pt x="77" y="179"/>
                    <a:pt x="77" y="179"/>
                  </a:cubicBezTo>
                  <a:cubicBezTo>
                    <a:pt x="77" y="179"/>
                    <a:pt x="77" y="179"/>
                    <a:pt x="77" y="179"/>
                  </a:cubicBezTo>
                  <a:cubicBezTo>
                    <a:pt x="77" y="179"/>
                    <a:pt x="77" y="179"/>
                    <a:pt x="77" y="179"/>
                  </a:cubicBezTo>
                  <a:cubicBezTo>
                    <a:pt x="77" y="180"/>
                    <a:pt x="77" y="180"/>
                    <a:pt x="77" y="180"/>
                  </a:cubicBezTo>
                  <a:cubicBezTo>
                    <a:pt x="77" y="180"/>
                    <a:pt x="77" y="180"/>
                    <a:pt x="77" y="180"/>
                  </a:cubicBezTo>
                  <a:cubicBezTo>
                    <a:pt x="76" y="180"/>
                    <a:pt x="76" y="180"/>
                    <a:pt x="76" y="180"/>
                  </a:cubicBezTo>
                  <a:cubicBezTo>
                    <a:pt x="76" y="179"/>
                    <a:pt x="76" y="179"/>
                    <a:pt x="76" y="179"/>
                  </a:cubicBezTo>
                  <a:cubicBezTo>
                    <a:pt x="76" y="179"/>
                    <a:pt x="76" y="179"/>
                    <a:pt x="76" y="179"/>
                  </a:cubicBezTo>
                  <a:cubicBezTo>
                    <a:pt x="75" y="179"/>
                    <a:pt x="75" y="179"/>
                    <a:pt x="75" y="179"/>
                  </a:cubicBezTo>
                  <a:cubicBezTo>
                    <a:pt x="75" y="179"/>
                    <a:pt x="75" y="179"/>
                    <a:pt x="75" y="179"/>
                  </a:cubicBezTo>
                  <a:cubicBezTo>
                    <a:pt x="75" y="179"/>
                    <a:pt x="75" y="179"/>
                    <a:pt x="75" y="179"/>
                  </a:cubicBezTo>
                  <a:cubicBezTo>
                    <a:pt x="74" y="180"/>
                    <a:pt x="74" y="180"/>
                    <a:pt x="74" y="180"/>
                  </a:cubicBezTo>
                  <a:cubicBezTo>
                    <a:pt x="74" y="180"/>
                    <a:pt x="74" y="180"/>
                    <a:pt x="74" y="180"/>
                  </a:cubicBezTo>
                  <a:cubicBezTo>
                    <a:pt x="75" y="180"/>
                    <a:pt x="75" y="180"/>
                    <a:pt x="75" y="180"/>
                  </a:cubicBezTo>
                  <a:cubicBezTo>
                    <a:pt x="75" y="181"/>
                    <a:pt x="75" y="181"/>
                    <a:pt x="75" y="181"/>
                  </a:cubicBezTo>
                  <a:cubicBezTo>
                    <a:pt x="74" y="182"/>
                    <a:pt x="74" y="182"/>
                    <a:pt x="74" y="182"/>
                  </a:cubicBezTo>
                  <a:cubicBezTo>
                    <a:pt x="73" y="183"/>
                    <a:pt x="73" y="183"/>
                    <a:pt x="73" y="183"/>
                  </a:cubicBezTo>
                  <a:cubicBezTo>
                    <a:pt x="73" y="183"/>
                    <a:pt x="73" y="183"/>
                    <a:pt x="73" y="183"/>
                  </a:cubicBezTo>
                  <a:cubicBezTo>
                    <a:pt x="72" y="183"/>
                    <a:pt x="72" y="183"/>
                    <a:pt x="72" y="183"/>
                  </a:cubicBezTo>
                  <a:cubicBezTo>
                    <a:pt x="72" y="182"/>
                    <a:pt x="72" y="182"/>
                    <a:pt x="72" y="182"/>
                  </a:cubicBezTo>
                  <a:cubicBezTo>
                    <a:pt x="72" y="182"/>
                    <a:pt x="72" y="182"/>
                    <a:pt x="72" y="182"/>
                  </a:cubicBezTo>
                  <a:cubicBezTo>
                    <a:pt x="71" y="182"/>
                    <a:pt x="71" y="182"/>
                    <a:pt x="71" y="182"/>
                  </a:cubicBezTo>
                  <a:cubicBezTo>
                    <a:pt x="71" y="182"/>
                    <a:pt x="71" y="182"/>
                    <a:pt x="71" y="182"/>
                  </a:cubicBezTo>
                  <a:cubicBezTo>
                    <a:pt x="71" y="182"/>
                    <a:pt x="71" y="182"/>
                    <a:pt x="71" y="182"/>
                  </a:cubicBezTo>
                  <a:cubicBezTo>
                    <a:pt x="70" y="182"/>
                    <a:pt x="70" y="182"/>
                    <a:pt x="70" y="182"/>
                  </a:cubicBezTo>
                  <a:cubicBezTo>
                    <a:pt x="70" y="182"/>
                    <a:pt x="70" y="182"/>
                    <a:pt x="70" y="182"/>
                  </a:cubicBezTo>
                  <a:cubicBezTo>
                    <a:pt x="70" y="182"/>
                    <a:pt x="70" y="182"/>
                    <a:pt x="70" y="182"/>
                  </a:cubicBezTo>
                  <a:cubicBezTo>
                    <a:pt x="70" y="182"/>
                    <a:pt x="70" y="182"/>
                    <a:pt x="70" y="182"/>
                  </a:cubicBezTo>
                  <a:cubicBezTo>
                    <a:pt x="70" y="183"/>
                    <a:pt x="70" y="183"/>
                    <a:pt x="70" y="183"/>
                  </a:cubicBezTo>
                  <a:cubicBezTo>
                    <a:pt x="70" y="183"/>
                    <a:pt x="70" y="183"/>
                    <a:pt x="70" y="183"/>
                  </a:cubicBezTo>
                  <a:cubicBezTo>
                    <a:pt x="70" y="184"/>
                    <a:pt x="70" y="184"/>
                    <a:pt x="70" y="184"/>
                  </a:cubicBezTo>
                  <a:cubicBezTo>
                    <a:pt x="70" y="184"/>
                    <a:pt x="70" y="184"/>
                    <a:pt x="70" y="184"/>
                  </a:cubicBezTo>
                  <a:cubicBezTo>
                    <a:pt x="71" y="184"/>
                    <a:pt x="71" y="184"/>
                    <a:pt x="71" y="184"/>
                  </a:cubicBezTo>
                  <a:cubicBezTo>
                    <a:pt x="71" y="185"/>
                    <a:pt x="71" y="185"/>
                    <a:pt x="71" y="185"/>
                  </a:cubicBezTo>
                  <a:cubicBezTo>
                    <a:pt x="71" y="186"/>
                    <a:pt x="71" y="186"/>
                    <a:pt x="71" y="186"/>
                  </a:cubicBezTo>
                  <a:cubicBezTo>
                    <a:pt x="71" y="187"/>
                    <a:pt x="71" y="187"/>
                    <a:pt x="71" y="187"/>
                  </a:cubicBezTo>
                  <a:cubicBezTo>
                    <a:pt x="70" y="187"/>
                    <a:pt x="70" y="187"/>
                    <a:pt x="70" y="187"/>
                  </a:cubicBezTo>
                  <a:cubicBezTo>
                    <a:pt x="70" y="187"/>
                    <a:pt x="70" y="187"/>
                    <a:pt x="70" y="187"/>
                  </a:cubicBezTo>
                  <a:cubicBezTo>
                    <a:pt x="70" y="187"/>
                    <a:pt x="70" y="187"/>
                    <a:pt x="70" y="187"/>
                  </a:cubicBezTo>
                  <a:cubicBezTo>
                    <a:pt x="69" y="187"/>
                    <a:pt x="69" y="187"/>
                    <a:pt x="69" y="187"/>
                  </a:cubicBezTo>
                  <a:cubicBezTo>
                    <a:pt x="68" y="187"/>
                    <a:pt x="68" y="187"/>
                    <a:pt x="68" y="187"/>
                  </a:cubicBezTo>
                  <a:cubicBezTo>
                    <a:pt x="67" y="187"/>
                    <a:pt x="67" y="187"/>
                    <a:pt x="67" y="187"/>
                  </a:cubicBezTo>
                  <a:cubicBezTo>
                    <a:pt x="67" y="187"/>
                    <a:pt x="67" y="187"/>
                    <a:pt x="67" y="187"/>
                  </a:cubicBezTo>
                  <a:cubicBezTo>
                    <a:pt x="67" y="188"/>
                    <a:pt x="67" y="188"/>
                    <a:pt x="67" y="188"/>
                  </a:cubicBezTo>
                  <a:cubicBezTo>
                    <a:pt x="68" y="188"/>
                    <a:pt x="68" y="188"/>
                    <a:pt x="68" y="188"/>
                  </a:cubicBezTo>
                  <a:cubicBezTo>
                    <a:pt x="69" y="188"/>
                    <a:pt x="69" y="188"/>
                    <a:pt x="69" y="188"/>
                  </a:cubicBezTo>
                  <a:cubicBezTo>
                    <a:pt x="69" y="189"/>
                    <a:pt x="69" y="189"/>
                    <a:pt x="69" y="189"/>
                  </a:cubicBezTo>
                  <a:cubicBezTo>
                    <a:pt x="70" y="189"/>
                    <a:pt x="70" y="189"/>
                    <a:pt x="70" y="189"/>
                  </a:cubicBezTo>
                  <a:cubicBezTo>
                    <a:pt x="70" y="189"/>
                    <a:pt x="70" y="189"/>
                    <a:pt x="70" y="189"/>
                  </a:cubicBezTo>
                  <a:cubicBezTo>
                    <a:pt x="70" y="189"/>
                    <a:pt x="70" y="189"/>
                    <a:pt x="70" y="189"/>
                  </a:cubicBezTo>
                  <a:cubicBezTo>
                    <a:pt x="70" y="189"/>
                    <a:pt x="70" y="189"/>
                    <a:pt x="70" y="189"/>
                  </a:cubicBezTo>
                  <a:cubicBezTo>
                    <a:pt x="70" y="190"/>
                    <a:pt x="70" y="190"/>
                    <a:pt x="70" y="190"/>
                  </a:cubicBezTo>
                  <a:cubicBezTo>
                    <a:pt x="70" y="190"/>
                    <a:pt x="70" y="190"/>
                    <a:pt x="70" y="190"/>
                  </a:cubicBezTo>
                  <a:cubicBezTo>
                    <a:pt x="69" y="190"/>
                    <a:pt x="69" y="190"/>
                    <a:pt x="69" y="190"/>
                  </a:cubicBezTo>
                  <a:cubicBezTo>
                    <a:pt x="69" y="190"/>
                    <a:pt x="69" y="190"/>
                    <a:pt x="69" y="190"/>
                  </a:cubicBezTo>
                  <a:cubicBezTo>
                    <a:pt x="70" y="190"/>
                    <a:pt x="70" y="190"/>
                    <a:pt x="70" y="190"/>
                  </a:cubicBezTo>
                  <a:cubicBezTo>
                    <a:pt x="70" y="191"/>
                    <a:pt x="70" y="191"/>
                    <a:pt x="70" y="191"/>
                  </a:cubicBezTo>
                  <a:cubicBezTo>
                    <a:pt x="70" y="191"/>
                    <a:pt x="70" y="191"/>
                    <a:pt x="70" y="191"/>
                  </a:cubicBezTo>
                  <a:cubicBezTo>
                    <a:pt x="70" y="192"/>
                    <a:pt x="70" y="192"/>
                    <a:pt x="70" y="192"/>
                  </a:cubicBezTo>
                  <a:cubicBezTo>
                    <a:pt x="70" y="192"/>
                    <a:pt x="70" y="192"/>
                    <a:pt x="70" y="192"/>
                  </a:cubicBezTo>
                  <a:cubicBezTo>
                    <a:pt x="69" y="192"/>
                    <a:pt x="69" y="192"/>
                    <a:pt x="69" y="192"/>
                  </a:cubicBezTo>
                  <a:cubicBezTo>
                    <a:pt x="69" y="192"/>
                    <a:pt x="69" y="192"/>
                    <a:pt x="69" y="192"/>
                  </a:cubicBezTo>
                  <a:cubicBezTo>
                    <a:pt x="68" y="191"/>
                    <a:pt x="68" y="191"/>
                    <a:pt x="68" y="191"/>
                  </a:cubicBezTo>
                  <a:cubicBezTo>
                    <a:pt x="68" y="191"/>
                    <a:pt x="68" y="191"/>
                    <a:pt x="68" y="191"/>
                  </a:cubicBezTo>
                  <a:cubicBezTo>
                    <a:pt x="67" y="191"/>
                    <a:pt x="67" y="191"/>
                    <a:pt x="67" y="191"/>
                  </a:cubicBezTo>
                  <a:cubicBezTo>
                    <a:pt x="67" y="191"/>
                    <a:pt x="67" y="191"/>
                    <a:pt x="67" y="191"/>
                  </a:cubicBezTo>
                  <a:cubicBezTo>
                    <a:pt x="66" y="190"/>
                    <a:pt x="66" y="190"/>
                    <a:pt x="66" y="190"/>
                  </a:cubicBezTo>
                  <a:cubicBezTo>
                    <a:pt x="66" y="191"/>
                    <a:pt x="66" y="191"/>
                    <a:pt x="66" y="191"/>
                  </a:cubicBezTo>
                  <a:cubicBezTo>
                    <a:pt x="66" y="191"/>
                    <a:pt x="66" y="191"/>
                    <a:pt x="66" y="191"/>
                  </a:cubicBezTo>
                  <a:cubicBezTo>
                    <a:pt x="67" y="191"/>
                    <a:pt x="67" y="191"/>
                    <a:pt x="67" y="191"/>
                  </a:cubicBezTo>
                  <a:cubicBezTo>
                    <a:pt x="67" y="191"/>
                    <a:pt x="67" y="191"/>
                    <a:pt x="67" y="191"/>
                  </a:cubicBezTo>
                  <a:cubicBezTo>
                    <a:pt x="68" y="192"/>
                    <a:pt x="68" y="192"/>
                    <a:pt x="68" y="192"/>
                  </a:cubicBezTo>
                  <a:cubicBezTo>
                    <a:pt x="69" y="192"/>
                    <a:pt x="69" y="192"/>
                    <a:pt x="69" y="192"/>
                  </a:cubicBezTo>
                  <a:cubicBezTo>
                    <a:pt x="69" y="192"/>
                    <a:pt x="69" y="192"/>
                    <a:pt x="69" y="192"/>
                  </a:cubicBezTo>
                  <a:cubicBezTo>
                    <a:pt x="69" y="193"/>
                    <a:pt x="69" y="193"/>
                    <a:pt x="69" y="193"/>
                  </a:cubicBezTo>
                  <a:cubicBezTo>
                    <a:pt x="69" y="193"/>
                    <a:pt x="69" y="193"/>
                    <a:pt x="69" y="193"/>
                  </a:cubicBezTo>
                  <a:cubicBezTo>
                    <a:pt x="68" y="193"/>
                    <a:pt x="68" y="193"/>
                    <a:pt x="68" y="193"/>
                  </a:cubicBezTo>
                  <a:cubicBezTo>
                    <a:pt x="68" y="193"/>
                    <a:pt x="68" y="193"/>
                    <a:pt x="68" y="193"/>
                  </a:cubicBezTo>
                  <a:cubicBezTo>
                    <a:pt x="68" y="194"/>
                    <a:pt x="68" y="194"/>
                    <a:pt x="68" y="194"/>
                  </a:cubicBezTo>
                  <a:cubicBezTo>
                    <a:pt x="67" y="193"/>
                    <a:pt x="67" y="193"/>
                    <a:pt x="67" y="193"/>
                  </a:cubicBezTo>
                  <a:cubicBezTo>
                    <a:pt x="66" y="193"/>
                    <a:pt x="66" y="193"/>
                    <a:pt x="66" y="193"/>
                  </a:cubicBezTo>
                  <a:cubicBezTo>
                    <a:pt x="66" y="192"/>
                    <a:pt x="66" y="192"/>
                    <a:pt x="66" y="192"/>
                  </a:cubicBezTo>
                  <a:cubicBezTo>
                    <a:pt x="65" y="192"/>
                    <a:pt x="65" y="192"/>
                    <a:pt x="65" y="192"/>
                  </a:cubicBezTo>
                  <a:cubicBezTo>
                    <a:pt x="65" y="193"/>
                    <a:pt x="65" y="193"/>
                    <a:pt x="65" y="193"/>
                  </a:cubicBezTo>
                  <a:cubicBezTo>
                    <a:pt x="65" y="193"/>
                    <a:pt x="65" y="193"/>
                    <a:pt x="65" y="193"/>
                  </a:cubicBezTo>
                  <a:cubicBezTo>
                    <a:pt x="65" y="194"/>
                    <a:pt x="65" y="194"/>
                    <a:pt x="65" y="194"/>
                  </a:cubicBezTo>
                  <a:cubicBezTo>
                    <a:pt x="65" y="194"/>
                    <a:pt x="65" y="194"/>
                    <a:pt x="65" y="194"/>
                  </a:cubicBezTo>
                  <a:cubicBezTo>
                    <a:pt x="66" y="194"/>
                    <a:pt x="66" y="194"/>
                    <a:pt x="66" y="194"/>
                  </a:cubicBezTo>
                  <a:cubicBezTo>
                    <a:pt x="66" y="195"/>
                    <a:pt x="66" y="195"/>
                    <a:pt x="66" y="195"/>
                  </a:cubicBezTo>
                  <a:cubicBezTo>
                    <a:pt x="66" y="195"/>
                    <a:pt x="66" y="195"/>
                    <a:pt x="66" y="195"/>
                  </a:cubicBezTo>
                  <a:cubicBezTo>
                    <a:pt x="66" y="195"/>
                    <a:pt x="66" y="195"/>
                    <a:pt x="66" y="195"/>
                  </a:cubicBezTo>
                  <a:cubicBezTo>
                    <a:pt x="66" y="195"/>
                    <a:pt x="66" y="195"/>
                    <a:pt x="66" y="195"/>
                  </a:cubicBezTo>
                  <a:cubicBezTo>
                    <a:pt x="65" y="195"/>
                    <a:pt x="65" y="195"/>
                    <a:pt x="65" y="195"/>
                  </a:cubicBezTo>
                  <a:cubicBezTo>
                    <a:pt x="64" y="194"/>
                    <a:pt x="64" y="194"/>
                    <a:pt x="64" y="194"/>
                  </a:cubicBezTo>
                  <a:cubicBezTo>
                    <a:pt x="64" y="194"/>
                    <a:pt x="64" y="194"/>
                    <a:pt x="64" y="194"/>
                  </a:cubicBezTo>
                  <a:cubicBezTo>
                    <a:pt x="64" y="194"/>
                    <a:pt x="64" y="194"/>
                    <a:pt x="64" y="194"/>
                  </a:cubicBezTo>
                  <a:cubicBezTo>
                    <a:pt x="64" y="195"/>
                    <a:pt x="64" y="195"/>
                    <a:pt x="64" y="195"/>
                  </a:cubicBezTo>
                  <a:cubicBezTo>
                    <a:pt x="65" y="195"/>
                    <a:pt x="65" y="195"/>
                    <a:pt x="65" y="195"/>
                  </a:cubicBezTo>
                  <a:cubicBezTo>
                    <a:pt x="65" y="195"/>
                    <a:pt x="65" y="195"/>
                    <a:pt x="65" y="195"/>
                  </a:cubicBezTo>
                  <a:cubicBezTo>
                    <a:pt x="66" y="196"/>
                    <a:pt x="66" y="196"/>
                    <a:pt x="66" y="196"/>
                  </a:cubicBezTo>
                  <a:cubicBezTo>
                    <a:pt x="66" y="196"/>
                    <a:pt x="66" y="196"/>
                    <a:pt x="66" y="196"/>
                  </a:cubicBezTo>
                  <a:cubicBezTo>
                    <a:pt x="65" y="196"/>
                    <a:pt x="65" y="196"/>
                    <a:pt x="65" y="196"/>
                  </a:cubicBezTo>
                  <a:cubicBezTo>
                    <a:pt x="64" y="196"/>
                    <a:pt x="64" y="196"/>
                    <a:pt x="64" y="196"/>
                  </a:cubicBezTo>
                  <a:cubicBezTo>
                    <a:pt x="64" y="196"/>
                    <a:pt x="64" y="196"/>
                    <a:pt x="64" y="196"/>
                  </a:cubicBezTo>
                  <a:cubicBezTo>
                    <a:pt x="64" y="195"/>
                    <a:pt x="64" y="195"/>
                    <a:pt x="64" y="195"/>
                  </a:cubicBezTo>
                  <a:cubicBezTo>
                    <a:pt x="63" y="195"/>
                    <a:pt x="63" y="195"/>
                    <a:pt x="63" y="195"/>
                  </a:cubicBezTo>
                  <a:cubicBezTo>
                    <a:pt x="63" y="195"/>
                    <a:pt x="63" y="195"/>
                    <a:pt x="63" y="195"/>
                  </a:cubicBezTo>
                  <a:cubicBezTo>
                    <a:pt x="63" y="195"/>
                    <a:pt x="63" y="195"/>
                    <a:pt x="63" y="195"/>
                  </a:cubicBezTo>
                  <a:cubicBezTo>
                    <a:pt x="63" y="195"/>
                    <a:pt x="63" y="195"/>
                    <a:pt x="63" y="195"/>
                  </a:cubicBezTo>
                  <a:cubicBezTo>
                    <a:pt x="63" y="196"/>
                    <a:pt x="63" y="196"/>
                    <a:pt x="63" y="196"/>
                  </a:cubicBezTo>
                  <a:cubicBezTo>
                    <a:pt x="63" y="196"/>
                    <a:pt x="63" y="196"/>
                    <a:pt x="63" y="196"/>
                  </a:cubicBezTo>
                  <a:cubicBezTo>
                    <a:pt x="63" y="197"/>
                    <a:pt x="63" y="197"/>
                    <a:pt x="63" y="197"/>
                  </a:cubicBezTo>
                  <a:cubicBezTo>
                    <a:pt x="63" y="197"/>
                    <a:pt x="63" y="197"/>
                    <a:pt x="63" y="197"/>
                  </a:cubicBezTo>
                  <a:cubicBezTo>
                    <a:pt x="65" y="197"/>
                    <a:pt x="65" y="197"/>
                    <a:pt x="65" y="197"/>
                  </a:cubicBezTo>
                  <a:cubicBezTo>
                    <a:pt x="65" y="197"/>
                    <a:pt x="65" y="197"/>
                    <a:pt x="65" y="197"/>
                  </a:cubicBezTo>
                  <a:cubicBezTo>
                    <a:pt x="65" y="197"/>
                    <a:pt x="65" y="197"/>
                    <a:pt x="65" y="197"/>
                  </a:cubicBezTo>
                  <a:cubicBezTo>
                    <a:pt x="65" y="198"/>
                    <a:pt x="65" y="198"/>
                    <a:pt x="65" y="198"/>
                  </a:cubicBezTo>
                  <a:cubicBezTo>
                    <a:pt x="65" y="198"/>
                    <a:pt x="65" y="198"/>
                    <a:pt x="65" y="198"/>
                  </a:cubicBezTo>
                  <a:cubicBezTo>
                    <a:pt x="65" y="198"/>
                    <a:pt x="65" y="198"/>
                    <a:pt x="65" y="198"/>
                  </a:cubicBezTo>
                  <a:cubicBezTo>
                    <a:pt x="64" y="198"/>
                    <a:pt x="64" y="198"/>
                    <a:pt x="64" y="198"/>
                  </a:cubicBezTo>
                  <a:cubicBezTo>
                    <a:pt x="64" y="198"/>
                    <a:pt x="64" y="198"/>
                    <a:pt x="64" y="198"/>
                  </a:cubicBezTo>
                  <a:cubicBezTo>
                    <a:pt x="63" y="198"/>
                    <a:pt x="63" y="198"/>
                    <a:pt x="63" y="198"/>
                  </a:cubicBezTo>
                  <a:cubicBezTo>
                    <a:pt x="62" y="198"/>
                    <a:pt x="62" y="198"/>
                    <a:pt x="62" y="198"/>
                  </a:cubicBezTo>
                  <a:cubicBezTo>
                    <a:pt x="62" y="197"/>
                    <a:pt x="62" y="197"/>
                    <a:pt x="62" y="197"/>
                  </a:cubicBezTo>
                  <a:cubicBezTo>
                    <a:pt x="62" y="197"/>
                    <a:pt x="62" y="197"/>
                    <a:pt x="62" y="197"/>
                  </a:cubicBezTo>
                  <a:cubicBezTo>
                    <a:pt x="62" y="197"/>
                    <a:pt x="62" y="197"/>
                    <a:pt x="62" y="197"/>
                  </a:cubicBezTo>
                  <a:cubicBezTo>
                    <a:pt x="62" y="197"/>
                    <a:pt x="62" y="197"/>
                    <a:pt x="62" y="197"/>
                  </a:cubicBezTo>
                  <a:cubicBezTo>
                    <a:pt x="62" y="198"/>
                    <a:pt x="62" y="198"/>
                    <a:pt x="62" y="198"/>
                  </a:cubicBezTo>
                  <a:cubicBezTo>
                    <a:pt x="61" y="198"/>
                    <a:pt x="61" y="198"/>
                    <a:pt x="61" y="198"/>
                  </a:cubicBezTo>
                  <a:cubicBezTo>
                    <a:pt x="61" y="198"/>
                    <a:pt x="61" y="198"/>
                    <a:pt x="61" y="198"/>
                  </a:cubicBezTo>
                  <a:cubicBezTo>
                    <a:pt x="60" y="198"/>
                    <a:pt x="60" y="198"/>
                    <a:pt x="60" y="198"/>
                  </a:cubicBezTo>
                  <a:cubicBezTo>
                    <a:pt x="60" y="198"/>
                    <a:pt x="60" y="198"/>
                    <a:pt x="60" y="198"/>
                  </a:cubicBezTo>
                  <a:cubicBezTo>
                    <a:pt x="60" y="198"/>
                    <a:pt x="60" y="198"/>
                    <a:pt x="60" y="198"/>
                  </a:cubicBezTo>
                  <a:cubicBezTo>
                    <a:pt x="59" y="198"/>
                    <a:pt x="59" y="198"/>
                    <a:pt x="59" y="198"/>
                  </a:cubicBezTo>
                  <a:cubicBezTo>
                    <a:pt x="59" y="198"/>
                    <a:pt x="59" y="198"/>
                    <a:pt x="59" y="198"/>
                  </a:cubicBezTo>
                  <a:cubicBezTo>
                    <a:pt x="59" y="199"/>
                    <a:pt x="59" y="199"/>
                    <a:pt x="59" y="199"/>
                  </a:cubicBezTo>
                  <a:cubicBezTo>
                    <a:pt x="61" y="199"/>
                    <a:pt x="61" y="199"/>
                    <a:pt x="61" y="199"/>
                  </a:cubicBezTo>
                  <a:cubicBezTo>
                    <a:pt x="62" y="199"/>
                    <a:pt x="62" y="199"/>
                    <a:pt x="62" y="199"/>
                  </a:cubicBezTo>
                  <a:cubicBezTo>
                    <a:pt x="62" y="200"/>
                    <a:pt x="62" y="200"/>
                    <a:pt x="62" y="200"/>
                  </a:cubicBezTo>
                  <a:cubicBezTo>
                    <a:pt x="62" y="201"/>
                    <a:pt x="62" y="201"/>
                    <a:pt x="62" y="201"/>
                  </a:cubicBezTo>
                  <a:cubicBezTo>
                    <a:pt x="62" y="201"/>
                    <a:pt x="62" y="201"/>
                    <a:pt x="62" y="201"/>
                  </a:cubicBezTo>
                  <a:cubicBezTo>
                    <a:pt x="62" y="201"/>
                    <a:pt x="62" y="201"/>
                    <a:pt x="62" y="201"/>
                  </a:cubicBezTo>
                  <a:cubicBezTo>
                    <a:pt x="61" y="201"/>
                    <a:pt x="61" y="201"/>
                    <a:pt x="61" y="201"/>
                  </a:cubicBezTo>
                  <a:cubicBezTo>
                    <a:pt x="60" y="200"/>
                    <a:pt x="60" y="200"/>
                    <a:pt x="60" y="200"/>
                  </a:cubicBezTo>
                  <a:cubicBezTo>
                    <a:pt x="60" y="200"/>
                    <a:pt x="60" y="200"/>
                    <a:pt x="60" y="200"/>
                  </a:cubicBezTo>
                  <a:cubicBezTo>
                    <a:pt x="59" y="200"/>
                    <a:pt x="59" y="200"/>
                    <a:pt x="59" y="200"/>
                  </a:cubicBezTo>
                  <a:cubicBezTo>
                    <a:pt x="59" y="200"/>
                    <a:pt x="59" y="200"/>
                    <a:pt x="59" y="200"/>
                  </a:cubicBezTo>
                  <a:cubicBezTo>
                    <a:pt x="60" y="200"/>
                    <a:pt x="60" y="200"/>
                    <a:pt x="60" y="200"/>
                  </a:cubicBezTo>
                  <a:cubicBezTo>
                    <a:pt x="60" y="200"/>
                    <a:pt x="60" y="200"/>
                    <a:pt x="60" y="200"/>
                  </a:cubicBezTo>
                  <a:cubicBezTo>
                    <a:pt x="61" y="201"/>
                    <a:pt x="61" y="201"/>
                    <a:pt x="61" y="201"/>
                  </a:cubicBezTo>
                  <a:cubicBezTo>
                    <a:pt x="62" y="202"/>
                    <a:pt x="62" y="202"/>
                    <a:pt x="62" y="202"/>
                  </a:cubicBezTo>
                  <a:cubicBezTo>
                    <a:pt x="62" y="202"/>
                    <a:pt x="62" y="202"/>
                    <a:pt x="62" y="202"/>
                  </a:cubicBezTo>
                  <a:cubicBezTo>
                    <a:pt x="61" y="203"/>
                    <a:pt x="61" y="203"/>
                    <a:pt x="61" y="203"/>
                  </a:cubicBezTo>
                  <a:cubicBezTo>
                    <a:pt x="62" y="203"/>
                    <a:pt x="62" y="203"/>
                    <a:pt x="62" y="203"/>
                  </a:cubicBezTo>
                  <a:cubicBezTo>
                    <a:pt x="62" y="203"/>
                    <a:pt x="62" y="203"/>
                    <a:pt x="62" y="203"/>
                  </a:cubicBezTo>
                  <a:cubicBezTo>
                    <a:pt x="61" y="204"/>
                    <a:pt x="61" y="204"/>
                    <a:pt x="61" y="204"/>
                  </a:cubicBezTo>
                  <a:cubicBezTo>
                    <a:pt x="61" y="204"/>
                    <a:pt x="61" y="204"/>
                    <a:pt x="61" y="204"/>
                  </a:cubicBezTo>
                  <a:cubicBezTo>
                    <a:pt x="61" y="205"/>
                    <a:pt x="61" y="205"/>
                    <a:pt x="61" y="205"/>
                  </a:cubicBezTo>
                  <a:cubicBezTo>
                    <a:pt x="60" y="205"/>
                    <a:pt x="60" y="205"/>
                    <a:pt x="60" y="205"/>
                  </a:cubicBezTo>
                  <a:cubicBezTo>
                    <a:pt x="60" y="205"/>
                    <a:pt x="60" y="205"/>
                    <a:pt x="60" y="205"/>
                  </a:cubicBezTo>
                  <a:cubicBezTo>
                    <a:pt x="59" y="204"/>
                    <a:pt x="59" y="204"/>
                    <a:pt x="59" y="204"/>
                  </a:cubicBezTo>
                  <a:cubicBezTo>
                    <a:pt x="59" y="204"/>
                    <a:pt x="59" y="204"/>
                    <a:pt x="59" y="204"/>
                  </a:cubicBezTo>
                  <a:cubicBezTo>
                    <a:pt x="58" y="204"/>
                    <a:pt x="58" y="204"/>
                    <a:pt x="58" y="204"/>
                  </a:cubicBezTo>
                  <a:cubicBezTo>
                    <a:pt x="59" y="204"/>
                    <a:pt x="59" y="204"/>
                    <a:pt x="59" y="204"/>
                  </a:cubicBezTo>
                  <a:cubicBezTo>
                    <a:pt x="59" y="205"/>
                    <a:pt x="59" y="205"/>
                    <a:pt x="59" y="205"/>
                  </a:cubicBezTo>
                  <a:cubicBezTo>
                    <a:pt x="60" y="205"/>
                    <a:pt x="60" y="205"/>
                    <a:pt x="60" y="205"/>
                  </a:cubicBezTo>
                  <a:cubicBezTo>
                    <a:pt x="60" y="205"/>
                    <a:pt x="60" y="205"/>
                    <a:pt x="60" y="205"/>
                  </a:cubicBezTo>
                  <a:cubicBezTo>
                    <a:pt x="60" y="206"/>
                    <a:pt x="60" y="206"/>
                    <a:pt x="60" y="206"/>
                  </a:cubicBezTo>
                  <a:cubicBezTo>
                    <a:pt x="59" y="206"/>
                    <a:pt x="59" y="206"/>
                    <a:pt x="59" y="206"/>
                  </a:cubicBezTo>
                  <a:cubicBezTo>
                    <a:pt x="59" y="205"/>
                    <a:pt x="59" y="205"/>
                    <a:pt x="59" y="205"/>
                  </a:cubicBezTo>
                  <a:cubicBezTo>
                    <a:pt x="59" y="205"/>
                    <a:pt x="59" y="205"/>
                    <a:pt x="59" y="205"/>
                  </a:cubicBezTo>
                  <a:cubicBezTo>
                    <a:pt x="58" y="206"/>
                    <a:pt x="58" y="206"/>
                    <a:pt x="58" y="206"/>
                  </a:cubicBezTo>
                  <a:cubicBezTo>
                    <a:pt x="59" y="206"/>
                    <a:pt x="59" y="206"/>
                    <a:pt x="59" y="206"/>
                  </a:cubicBezTo>
                  <a:cubicBezTo>
                    <a:pt x="59" y="206"/>
                    <a:pt x="59" y="206"/>
                    <a:pt x="59" y="206"/>
                  </a:cubicBezTo>
                  <a:cubicBezTo>
                    <a:pt x="59" y="207"/>
                    <a:pt x="59" y="207"/>
                    <a:pt x="59" y="207"/>
                  </a:cubicBezTo>
                  <a:cubicBezTo>
                    <a:pt x="59" y="207"/>
                    <a:pt x="59" y="207"/>
                    <a:pt x="59" y="207"/>
                  </a:cubicBezTo>
                  <a:cubicBezTo>
                    <a:pt x="58" y="207"/>
                    <a:pt x="58" y="207"/>
                    <a:pt x="58" y="207"/>
                  </a:cubicBezTo>
                  <a:cubicBezTo>
                    <a:pt x="58" y="207"/>
                    <a:pt x="58" y="207"/>
                    <a:pt x="58" y="207"/>
                  </a:cubicBezTo>
                  <a:cubicBezTo>
                    <a:pt x="58" y="207"/>
                    <a:pt x="58" y="207"/>
                    <a:pt x="58" y="207"/>
                  </a:cubicBezTo>
                  <a:cubicBezTo>
                    <a:pt x="57" y="207"/>
                    <a:pt x="57" y="207"/>
                    <a:pt x="57" y="207"/>
                  </a:cubicBezTo>
                  <a:cubicBezTo>
                    <a:pt x="57" y="207"/>
                    <a:pt x="57" y="207"/>
                    <a:pt x="57" y="207"/>
                  </a:cubicBezTo>
                  <a:cubicBezTo>
                    <a:pt x="58" y="207"/>
                    <a:pt x="58" y="207"/>
                    <a:pt x="58" y="207"/>
                  </a:cubicBezTo>
                  <a:cubicBezTo>
                    <a:pt x="58" y="208"/>
                    <a:pt x="58" y="208"/>
                    <a:pt x="58" y="208"/>
                  </a:cubicBezTo>
                  <a:cubicBezTo>
                    <a:pt x="58" y="208"/>
                    <a:pt x="58" y="208"/>
                    <a:pt x="58" y="208"/>
                  </a:cubicBezTo>
                  <a:cubicBezTo>
                    <a:pt x="58" y="208"/>
                    <a:pt x="58" y="208"/>
                    <a:pt x="58" y="208"/>
                  </a:cubicBezTo>
                  <a:cubicBezTo>
                    <a:pt x="57" y="208"/>
                    <a:pt x="57" y="208"/>
                    <a:pt x="57" y="208"/>
                  </a:cubicBezTo>
                  <a:cubicBezTo>
                    <a:pt x="56" y="208"/>
                    <a:pt x="56" y="208"/>
                    <a:pt x="56" y="208"/>
                  </a:cubicBezTo>
                  <a:cubicBezTo>
                    <a:pt x="56" y="208"/>
                    <a:pt x="56" y="208"/>
                    <a:pt x="56" y="208"/>
                  </a:cubicBezTo>
                  <a:cubicBezTo>
                    <a:pt x="56" y="208"/>
                    <a:pt x="56" y="208"/>
                    <a:pt x="56" y="208"/>
                  </a:cubicBezTo>
                  <a:cubicBezTo>
                    <a:pt x="57" y="209"/>
                    <a:pt x="57" y="209"/>
                    <a:pt x="57" y="209"/>
                  </a:cubicBezTo>
                  <a:cubicBezTo>
                    <a:pt x="58" y="209"/>
                    <a:pt x="58" y="209"/>
                    <a:pt x="58" y="209"/>
                  </a:cubicBezTo>
                  <a:cubicBezTo>
                    <a:pt x="59" y="209"/>
                    <a:pt x="59" y="209"/>
                    <a:pt x="59" y="209"/>
                  </a:cubicBezTo>
                  <a:cubicBezTo>
                    <a:pt x="59" y="209"/>
                    <a:pt x="59" y="209"/>
                    <a:pt x="59" y="209"/>
                  </a:cubicBezTo>
                  <a:cubicBezTo>
                    <a:pt x="59" y="210"/>
                    <a:pt x="59" y="210"/>
                    <a:pt x="59" y="210"/>
                  </a:cubicBezTo>
                  <a:cubicBezTo>
                    <a:pt x="58" y="210"/>
                    <a:pt x="58" y="210"/>
                    <a:pt x="58" y="210"/>
                  </a:cubicBezTo>
                  <a:cubicBezTo>
                    <a:pt x="57" y="210"/>
                    <a:pt x="57" y="210"/>
                    <a:pt x="57" y="210"/>
                  </a:cubicBezTo>
                  <a:cubicBezTo>
                    <a:pt x="56" y="210"/>
                    <a:pt x="56" y="210"/>
                    <a:pt x="56" y="210"/>
                  </a:cubicBezTo>
                  <a:cubicBezTo>
                    <a:pt x="56" y="210"/>
                    <a:pt x="56" y="210"/>
                    <a:pt x="56" y="210"/>
                  </a:cubicBezTo>
                  <a:cubicBezTo>
                    <a:pt x="55" y="210"/>
                    <a:pt x="55" y="210"/>
                    <a:pt x="55" y="210"/>
                  </a:cubicBezTo>
                  <a:cubicBezTo>
                    <a:pt x="56" y="210"/>
                    <a:pt x="56" y="210"/>
                    <a:pt x="56" y="210"/>
                  </a:cubicBezTo>
                  <a:cubicBezTo>
                    <a:pt x="57" y="210"/>
                    <a:pt x="57" y="210"/>
                    <a:pt x="57" y="210"/>
                  </a:cubicBezTo>
                  <a:cubicBezTo>
                    <a:pt x="57" y="211"/>
                    <a:pt x="57" y="211"/>
                    <a:pt x="57" y="211"/>
                  </a:cubicBezTo>
                  <a:cubicBezTo>
                    <a:pt x="57" y="211"/>
                    <a:pt x="57" y="211"/>
                    <a:pt x="57" y="211"/>
                  </a:cubicBezTo>
                  <a:cubicBezTo>
                    <a:pt x="56" y="211"/>
                    <a:pt x="56" y="211"/>
                    <a:pt x="56" y="211"/>
                  </a:cubicBezTo>
                  <a:cubicBezTo>
                    <a:pt x="56" y="211"/>
                    <a:pt x="56" y="211"/>
                    <a:pt x="56" y="211"/>
                  </a:cubicBezTo>
                  <a:cubicBezTo>
                    <a:pt x="57" y="211"/>
                    <a:pt x="57" y="211"/>
                    <a:pt x="57" y="211"/>
                  </a:cubicBezTo>
                  <a:cubicBezTo>
                    <a:pt x="58" y="211"/>
                    <a:pt x="58" y="211"/>
                    <a:pt x="58" y="211"/>
                  </a:cubicBezTo>
                  <a:cubicBezTo>
                    <a:pt x="58" y="212"/>
                    <a:pt x="58" y="212"/>
                    <a:pt x="58" y="212"/>
                  </a:cubicBezTo>
                  <a:cubicBezTo>
                    <a:pt x="57" y="212"/>
                    <a:pt x="57" y="212"/>
                    <a:pt x="57" y="212"/>
                  </a:cubicBezTo>
                  <a:cubicBezTo>
                    <a:pt x="56" y="212"/>
                    <a:pt x="56" y="212"/>
                    <a:pt x="56" y="212"/>
                  </a:cubicBezTo>
                  <a:cubicBezTo>
                    <a:pt x="56" y="212"/>
                    <a:pt x="56" y="212"/>
                    <a:pt x="56" y="212"/>
                  </a:cubicBezTo>
                  <a:cubicBezTo>
                    <a:pt x="56" y="212"/>
                    <a:pt x="56" y="212"/>
                    <a:pt x="56" y="212"/>
                  </a:cubicBezTo>
                  <a:cubicBezTo>
                    <a:pt x="56" y="212"/>
                    <a:pt x="56" y="212"/>
                    <a:pt x="56" y="212"/>
                  </a:cubicBezTo>
                  <a:cubicBezTo>
                    <a:pt x="57" y="212"/>
                    <a:pt x="57" y="212"/>
                    <a:pt x="57" y="212"/>
                  </a:cubicBezTo>
                  <a:cubicBezTo>
                    <a:pt x="58" y="212"/>
                    <a:pt x="58" y="212"/>
                    <a:pt x="58" y="212"/>
                  </a:cubicBezTo>
                  <a:cubicBezTo>
                    <a:pt x="58" y="213"/>
                    <a:pt x="58" y="213"/>
                    <a:pt x="58" y="213"/>
                  </a:cubicBezTo>
                  <a:cubicBezTo>
                    <a:pt x="57" y="213"/>
                    <a:pt x="57" y="213"/>
                    <a:pt x="57" y="213"/>
                  </a:cubicBezTo>
                  <a:cubicBezTo>
                    <a:pt x="56" y="213"/>
                    <a:pt x="56" y="213"/>
                    <a:pt x="56" y="213"/>
                  </a:cubicBezTo>
                  <a:cubicBezTo>
                    <a:pt x="56" y="213"/>
                    <a:pt x="56" y="213"/>
                    <a:pt x="56" y="213"/>
                  </a:cubicBezTo>
                  <a:cubicBezTo>
                    <a:pt x="55" y="213"/>
                    <a:pt x="55" y="213"/>
                    <a:pt x="55" y="213"/>
                  </a:cubicBezTo>
                  <a:cubicBezTo>
                    <a:pt x="55" y="212"/>
                    <a:pt x="55" y="212"/>
                    <a:pt x="55" y="212"/>
                  </a:cubicBezTo>
                  <a:cubicBezTo>
                    <a:pt x="54" y="212"/>
                    <a:pt x="54" y="212"/>
                    <a:pt x="54" y="212"/>
                  </a:cubicBezTo>
                  <a:cubicBezTo>
                    <a:pt x="54" y="212"/>
                    <a:pt x="54" y="212"/>
                    <a:pt x="54" y="212"/>
                  </a:cubicBezTo>
                  <a:cubicBezTo>
                    <a:pt x="54" y="212"/>
                    <a:pt x="54" y="212"/>
                    <a:pt x="54" y="212"/>
                  </a:cubicBezTo>
                  <a:cubicBezTo>
                    <a:pt x="53" y="212"/>
                    <a:pt x="53" y="212"/>
                    <a:pt x="53" y="212"/>
                  </a:cubicBezTo>
                  <a:cubicBezTo>
                    <a:pt x="53" y="212"/>
                    <a:pt x="53" y="212"/>
                    <a:pt x="53" y="212"/>
                  </a:cubicBezTo>
                  <a:cubicBezTo>
                    <a:pt x="53" y="213"/>
                    <a:pt x="53" y="213"/>
                    <a:pt x="53" y="213"/>
                  </a:cubicBezTo>
                  <a:cubicBezTo>
                    <a:pt x="55" y="213"/>
                    <a:pt x="55" y="213"/>
                    <a:pt x="55" y="213"/>
                  </a:cubicBezTo>
                  <a:cubicBezTo>
                    <a:pt x="55" y="214"/>
                    <a:pt x="55" y="214"/>
                    <a:pt x="55" y="214"/>
                  </a:cubicBezTo>
                  <a:cubicBezTo>
                    <a:pt x="55" y="214"/>
                    <a:pt x="55" y="214"/>
                    <a:pt x="55" y="214"/>
                  </a:cubicBezTo>
                  <a:cubicBezTo>
                    <a:pt x="55" y="214"/>
                    <a:pt x="55" y="214"/>
                    <a:pt x="55" y="214"/>
                  </a:cubicBezTo>
                  <a:cubicBezTo>
                    <a:pt x="55" y="214"/>
                    <a:pt x="55" y="214"/>
                    <a:pt x="55" y="214"/>
                  </a:cubicBezTo>
                  <a:cubicBezTo>
                    <a:pt x="55" y="214"/>
                    <a:pt x="55" y="214"/>
                    <a:pt x="55" y="214"/>
                  </a:cubicBezTo>
                  <a:cubicBezTo>
                    <a:pt x="56" y="214"/>
                    <a:pt x="56" y="214"/>
                    <a:pt x="56" y="214"/>
                  </a:cubicBezTo>
                  <a:cubicBezTo>
                    <a:pt x="56" y="215"/>
                    <a:pt x="56" y="215"/>
                    <a:pt x="56" y="215"/>
                  </a:cubicBezTo>
                  <a:cubicBezTo>
                    <a:pt x="57" y="215"/>
                    <a:pt x="57" y="215"/>
                    <a:pt x="57" y="215"/>
                  </a:cubicBezTo>
                  <a:cubicBezTo>
                    <a:pt x="57" y="215"/>
                    <a:pt x="57" y="215"/>
                    <a:pt x="57" y="215"/>
                  </a:cubicBezTo>
                  <a:cubicBezTo>
                    <a:pt x="56" y="215"/>
                    <a:pt x="56" y="215"/>
                    <a:pt x="56" y="215"/>
                  </a:cubicBezTo>
                  <a:cubicBezTo>
                    <a:pt x="56" y="215"/>
                    <a:pt x="56" y="215"/>
                    <a:pt x="56" y="215"/>
                  </a:cubicBezTo>
                  <a:cubicBezTo>
                    <a:pt x="56" y="216"/>
                    <a:pt x="56" y="216"/>
                    <a:pt x="56" y="216"/>
                  </a:cubicBezTo>
                  <a:cubicBezTo>
                    <a:pt x="55" y="216"/>
                    <a:pt x="55" y="216"/>
                    <a:pt x="55" y="216"/>
                  </a:cubicBezTo>
                  <a:close/>
                  <a:moveTo>
                    <a:pt x="54" y="216"/>
                  </a:moveTo>
                  <a:cubicBezTo>
                    <a:pt x="53" y="215"/>
                    <a:pt x="53" y="215"/>
                    <a:pt x="53" y="215"/>
                  </a:cubicBezTo>
                  <a:cubicBezTo>
                    <a:pt x="52" y="215"/>
                    <a:pt x="52" y="215"/>
                    <a:pt x="52" y="215"/>
                  </a:cubicBezTo>
                  <a:cubicBezTo>
                    <a:pt x="52" y="215"/>
                    <a:pt x="52" y="215"/>
                    <a:pt x="52" y="215"/>
                  </a:cubicBezTo>
                  <a:cubicBezTo>
                    <a:pt x="53" y="216"/>
                    <a:pt x="53" y="216"/>
                    <a:pt x="53" y="216"/>
                  </a:cubicBezTo>
                  <a:cubicBezTo>
                    <a:pt x="54" y="216"/>
                    <a:pt x="54" y="216"/>
                    <a:pt x="54" y="216"/>
                  </a:cubicBezTo>
                  <a:cubicBezTo>
                    <a:pt x="54" y="216"/>
                    <a:pt x="54" y="216"/>
                    <a:pt x="54" y="216"/>
                  </a:cubicBezTo>
                  <a:close/>
                  <a:moveTo>
                    <a:pt x="124" y="146"/>
                  </a:moveTo>
                  <a:cubicBezTo>
                    <a:pt x="124" y="146"/>
                    <a:pt x="124" y="146"/>
                    <a:pt x="124" y="146"/>
                  </a:cubicBezTo>
                  <a:cubicBezTo>
                    <a:pt x="125" y="146"/>
                    <a:pt x="125" y="146"/>
                    <a:pt x="125" y="146"/>
                  </a:cubicBezTo>
                  <a:cubicBezTo>
                    <a:pt x="127" y="146"/>
                    <a:pt x="127" y="146"/>
                    <a:pt x="127" y="146"/>
                  </a:cubicBezTo>
                  <a:cubicBezTo>
                    <a:pt x="129" y="146"/>
                    <a:pt x="129" y="146"/>
                    <a:pt x="129" y="146"/>
                  </a:cubicBezTo>
                  <a:cubicBezTo>
                    <a:pt x="129" y="145"/>
                    <a:pt x="129" y="145"/>
                    <a:pt x="129" y="145"/>
                  </a:cubicBezTo>
                  <a:cubicBezTo>
                    <a:pt x="130" y="145"/>
                    <a:pt x="130" y="145"/>
                    <a:pt x="130" y="145"/>
                  </a:cubicBezTo>
                  <a:cubicBezTo>
                    <a:pt x="131" y="146"/>
                    <a:pt x="131" y="146"/>
                    <a:pt x="131" y="146"/>
                  </a:cubicBezTo>
                  <a:cubicBezTo>
                    <a:pt x="132" y="145"/>
                    <a:pt x="132" y="145"/>
                    <a:pt x="132" y="145"/>
                  </a:cubicBezTo>
                  <a:cubicBezTo>
                    <a:pt x="133" y="146"/>
                    <a:pt x="133" y="146"/>
                    <a:pt x="133" y="146"/>
                  </a:cubicBezTo>
                  <a:cubicBezTo>
                    <a:pt x="134" y="145"/>
                    <a:pt x="134" y="145"/>
                    <a:pt x="134" y="145"/>
                  </a:cubicBezTo>
                  <a:cubicBezTo>
                    <a:pt x="134" y="143"/>
                    <a:pt x="134" y="143"/>
                    <a:pt x="134" y="143"/>
                  </a:cubicBezTo>
                  <a:cubicBezTo>
                    <a:pt x="133" y="142"/>
                    <a:pt x="133" y="142"/>
                    <a:pt x="133" y="142"/>
                  </a:cubicBezTo>
                  <a:cubicBezTo>
                    <a:pt x="133" y="141"/>
                    <a:pt x="133" y="141"/>
                    <a:pt x="133" y="141"/>
                  </a:cubicBezTo>
                  <a:cubicBezTo>
                    <a:pt x="132" y="141"/>
                    <a:pt x="132" y="141"/>
                    <a:pt x="132" y="141"/>
                  </a:cubicBezTo>
                  <a:cubicBezTo>
                    <a:pt x="130" y="142"/>
                    <a:pt x="130" y="142"/>
                    <a:pt x="130" y="142"/>
                  </a:cubicBezTo>
                  <a:cubicBezTo>
                    <a:pt x="127" y="143"/>
                    <a:pt x="127" y="143"/>
                    <a:pt x="127" y="143"/>
                  </a:cubicBezTo>
                  <a:cubicBezTo>
                    <a:pt x="127" y="143"/>
                    <a:pt x="127" y="143"/>
                    <a:pt x="127" y="143"/>
                  </a:cubicBezTo>
                  <a:cubicBezTo>
                    <a:pt x="126" y="144"/>
                    <a:pt x="126" y="144"/>
                    <a:pt x="126" y="144"/>
                  </a:cubicBezTo>
                  <a:cubicBezTo>
                    <a:pt x="125" y="145"/>
                    <a:pt x="125" y="145"/>
                    <a:pt x="125" y="145"/>
                  </a:cubicBezTo>
                  <a:cubicBezTo>
                    <a:pt x="124" y="145"/>
                    <a:pt x="124" y="145"/>
                    <a:pt x="124" y="145"/>
                  </a:cubicBezTo>
                  <a:cubicBezTo>
                    <a:pt x="124" y="145"/>
                    <a:pt x="124" y="145"/>
                    <a:pt x="124" y="145"/>
                  </a:cubicBezTo>
                  <a:cubicBezTo>
                    <a:pt x="124" y="146"/>
                    <a:pt x="124" y="146"/>
                    <a:pt x="124" y="146"/>
                  </a:cubicBezTo>
                  <a:close/>
                  <a:moveTo>
                    <a:pt x="57" y="211"/>
                  </a:moveTo>
                  <a:cubicBezTo>
                    <a:pt x="58" y="211"/>
                    <a:pt x="58" y="211"/>
                    <a:pt x="58" y="211"/>
                  </a:cubicBezTo>
                  <a:cubicBezTo>
                    <a:pt x="58" y="211"/>
                    <a:pt x="58" y="211"/>
                    <a:pt x="58" y="211"/>
                  </a:cubicBezTo>
                  <a:cubicBezTo>
                    <a:pt x="58" y="210"/>
                    <a:pt x="58" y="210"/>
                    <a:pt x="58" y="210"/>
                  </a:cubicBezTo>
                  <a:cubicBezTo>
                    <a:pt x="58" y="210"/>
                    <a:pt x="58" y="210"/>
                    <a:pt x="58" y="210"/>
                  </a:cubicBezTo>
                  <a:cubicBezTo>
                    <a:pt x="57" y="211"/>
                    <a:pt x="57" y="211"/>
                    <a:pt x="57" y="211"/>
                  </a:cubicBezTo>
                  <a:close/>
                  <a:moveTo>
                    <a:pt x="62" y="203"/>
                  </a:moveTo>
                  <a:cubicBezTo>
                    <a:pt x="62" y="203"/>
                    <a:pt x="62" y="203"/>
                    <a:pt x="62" y="203"/>
                  </a:cubicBezTo>
                  <a:cubicBezTo>
                    <a:pt x="62" y="202"/>
                    <a:pt x="62" y="202"/>
                    <a:pt x="62" y="202"/>
                  </a:cubicBezTo>
                  <a:cubicBezTo>
                    <a:pt x="62" y="203"/>
                    <a:pt x="62" y="203"/>
                    <a:pt x="62" y="203"/>
                  </a:cubicBezTo>
                  <a:close/>
                  <a:moveTo>
                    <a:pt x="62" y="202"/>
                  </a:moveTo>
                  <a:cubicBezTo>
                    <a:pt x="62" y="202"/>
                    <a:pt x="62" y="202"/>
                    <a:pt x="62" y="202"/>
                  </a:cubicBezTo>
                  <a:cubicBezTo>
                    <a:pt x="63" y="202"/>
                    <a:pt x="63" y="202"/>
                    <a:pt x="63" y="202"/>
                  </a:cubicBezTo>
                  <a:cubicBezTo>
                    <a:pt x="63" y="201"/>
                    <a:pt x="63" y="201"/>
                    <a:pt x="63" y="201"/>
                  </a:cubicBezTo>
                  <a:cubicBezTo>
                    <a:pt x="62" y="202"/>
                    <a:pt x="62" y="202"/>
                    <a:pt x="62" y="202"/>
                  </a:cubicBezTo>
                  <a:close/>
                  <a:moveTo>
                    <a:pt x="63" y="200"/>
                  </a:moveTo>
                  <a:cubicBezTo>
                    <a:pt x="63" y="200"/>
                    <a:pt x="63" y="200"/>
                    <a:pt x="63" y="200"/>
                  </a:cubicBezTo>
                  <a:cubicBezTo>
                    <a:pt x="63" y="200"/>
                    <a:pt x="63" y="200"/>
                    <a:pt x="63" y="200"/>
                  </a:cubicBezTo>
                  <a:cubicBezTo>
                    <a:pt x="63" y="200"/>
                    <a:pt x="63" y="200"/>
                    <a:pt x="63" y="200"/>
                  </a:cubicBezTo>
                  <a:cubicBezTo>
                    <a:pt x="63" y="200"/>
                    <a:pt x="63" y="200"/>
                    <a:pt x="63" y="200"/>
                  </a:cubicBezTo>
                  <a:cubicBezTo>
                    <a:pt x="63" y="200"/>
                    <a:pt x="63" y="200"/>
                    <a:pt x="63" y="200"/>
                  </a:cubicBezTo>
                  <a:close/>
                  <a:moveTo>
                    <a:pt x="62" y="198"/>
                  </a:moveTo>
                  <a:cubicBezTo>
                    <a:pt x="62" y="199"/>
                    <a:pt x="62" y="199"/>
                    <a:pt x="62" y="199"/>
                  </a:cubicBezTo>
                  <a:cubicBezTo>
                    <a:pt x="63" y="199"/>
                    <a:pt x="63" y="199"/>
                    <a:pt x="63" y="199"/>
                  </a:cubicBezTo>
                  <a:cubicBezTo>
                    <a:pt x="63" y="199"/>
                    <a:pt x="63" y="199"/>
                    <a:pt x="63" y="199"/>
                  </a:cubicBezTo>
                  <a:cubicBezTo>
                    <a:pt x="64" y="199"/>
                    <a:pt x="64" y="199"/>
                    <a:pt x="64" y="199"/>
                  </a:cubicBezTo>
                  <a:cubicBezTo>
                    <a:pt x="64" y="199"/>
                    <a:pt x="64" y="199"/>
                    <a:pt x="64" y="199"/>
                  </a:cubicBezTo>
                  <a:cubicBezTo>
                    <a:pt x="64" y="199"/>
                    <a:pt x="64" y="199"/>
                    <a:pt x="64" y="199"/>
                  </a:cubicBezTo>
                  <a:cubicBezTo>
                    <a:pt x="63" y="199"/>
                    <a:pt x="63" y="199"/>
                    <a:pt x="63" y="199"/>
                  </a:cubicBezTo>
                  <a:cubicBezTo>
                    <a:pt x="62" y="198"/>
                    <a:pt x="62" y="198"/>
                    <a:pt x="62" y="198"/>
                  </a:cubicBezTo>
                  <a:cubicBezTo>
                    <a:pt x="62" y="198"/>
                    <a:pt x="62" y="198"/>
                    <a:pt x="62" y="198"/>
                  </a:cubicBezTo>
                  <a:close/>
                  <a:moveTo>
                    <a:pt x="66" y="198"/>
                  </a:moveTo>
                  <a:cubicBezTo>
                    <a:pt x="66" y="198"/>
                    <a:pt x="66" y="198"/>
                    <a:pt x="66" y="198"/>
                  </a:cubicBezTo>
                  <a:cubicBezTo>
                    <a:pt x="66" y="197"/>
                    <a:pt x="66" y="197"/>
                    <a:pt x="66" y="197"/>
                  </a:cubicBezTo>
                  <a:cubicBezTo>
                    <a:pt x="66" y="197"/>
                    <a:pt x="66" y="197"/>
                    <a:pt x="66" y="197"/>
                  </a:cubicBezTo>
                  <a:cubicBezTo>
                    <a:pt x="66" y="198"/>
                    <a:pt x="66" y="198"/>
                    <a:pt x="66" y="198"/>
                  </a:cubicBezTo>
                  <a:close/>
                  <a:moveTo>
                    <a:pt x="65" y="193"/>
                  </a:moveTo>
                  <a:cubicBezTo>
                    <a:pt x="65" y="193"/>
                    <a:pt x="65" y="193"/>
                    <a:pt x="65" y="193"/>
                  </a:cubicBezTo>
                  <a:cubicBezTo>
                    <a:pt x="66" y="194"/>
                    <a:pt x="66" y="194"/>
                    <a:pt x="66" y="194"/>
                  </a:cubicBezTo>
                  <a:cubicBezTo>
                    <a:pt x="67" y="194"/>
                    <a:pt x="67" y="194"/>
                    <a:pt x="67" y="194"/>
                  </a:cubicBezTo>
                  <a:cubicBezTo>
                    <a:pt x="67" y="195"/>
                    <a:pt x="67" y="195"/>
                    <a:pt x="67" y="195"/>
                  </a:cubicBezTo>
                  <a:cubicBezTo>
                    <a:pt x="67" y="194"/>
                    <a:pt x="67" y="194"/>
                    <a:pt x="67" y="194"/>
                  </a:cubicBezTo>
                  <a:cubicBezTo>
                    <a:pt x="67" y="194"/>
                    <a:pt x="67" y="194"/>
                    <a:pt x="67" y="194"/>
                  </a:cubicBezTo>
                  <a:cubicBezTo>
                    <a:pt x="66" y="194"/>
                    <a:pt x="66" y="194"/>
                    <a:pt x="66" y="194"/>
                  </a:cubicBezTo>
                  <a:cubicBezTo>
                    <a:pt x="66" y="193"/>
                    <a:pt x="66" y="193"/>
                    <a:pt x="66" y="193"/>
                  </a:cubicBezTo>
                  <a:cubicBezTo>
                    <a:pt x="65" y="193"/>
                    <a:pt x="65" y="193"/>
                    <a:pt x="65" y="193"/>
                  </a:cubicBezTo>
                  <a:close/>
                  <a:moveTo>
                    <a:pt x="71" y="184"/>
                  </a:moveTo>
                  <a:cubicBezTo>
                    <a:pt x="71" y="185"/>
                    <a:pt x="71" y="185"/>
                    <a:pt x="71" y="185"/>
                  </a:cubicBezTo>
                  <a:cubicBezTo>
                    <a:pt x="72" y="185"/>
                    <a:pt x="72" y="185"/>
                    <a:pt x="72" y="185"/>
                  </a:cubicBezTo>
                  <a:cubicBezTo>
                    <a:pt x="71" y="186"/>
                    <a:pt x="71" y="186"/>
                    <a:pt x="71" y="186"/>
                  </a:cubicBezTo>
                  <a:cubicBezTo>
                    <a:pt x="72" y="187"/>
                    <a:pt x="72" y="187"/>
                    <a:pt x="72" y="187"/>
                  </a:cubicBezTo>
                  <a:cubicBezTo>
                    <a:pt x="72" y="187"/>
                    <a:pt x="72" y="187"/>
                    <a:pt x="72" y="187"/>
                  </a:cubicBezTo>
                  <a:cubicBezTo>
                    <a:pt x="72" y="186"/>
                    <a:pt x="72" y="186"/>
                    <a:pt x="72" y="186"/>
                  </a:cubicBezTo>
                  <a:cubicBezTo>
                    <a:pt x="72" y="185"/>
                    <a:pt x="72" y="185"/>
                    <a:pt x="72" y="185"/>
                  </a:cubicBezTo>
                  <a:cubicBezTo>
                    <a:pt x="72" y="185"/>
                    <a:pt x="72" y="185"/>
                    <a:pt x="72" y="185"/>
                  </a:cubicBezTo>
                  <a:cubicBezTo>
                    <a:pt x="71" y="184"/>
                    <a:pt x="71" y="184"/>
                    <a:pt x="71" y="184"/>
                  </a:cubicBezTo>
                  <a:cubicBezTo>
                    <a:pt x="71" y="184"/>
                    <a:pt x="71" y="184"/>
                    <a:pt x="71" y="184"/>
                  </a:cubicBezTo>
                  <a:cubicBezTo>
                    <a:pt x="71" y="184"/>
                    <a:pt x="71" y="184"/>
                    <a:pt x="71" y="184"/>
                  </a:cubicBezTo>
                  <a:close/>
                  <a:moveTo>
                    <a:pt x="75" y="181"/>
                  </a:moveTo>
                  <a:cubicBezTo>
                    <a:pt x="75" y="182"/>
                    <a:pt x="75" y="182"/>
                    <a:pt x="75" y="182"/>
                  </a:cubicBezTo>
                  <a:cubicBezTo>
                    <a:pt x="76" y="182"/>
                    <a:pt x="76" y="182"/>
                    <a:pt x="76" y="182"/>
                  </a:cubicBezTo>
                  <a:cubicBezTo>
                    <a:pt x="76" y="182"/>
                    <a:pt x="76" y="182"/>
                    <a:pt x="76" y="182"/>
                  </a:cubicBezTo>
                  <a:cubicBezTo>
                    <a:pt x="76" y="181"/>
                    <a:pt x="76" y="181"/>
                    <a:pt x="76" y="181"/>
                  </a:cubicBezTo>
                  <a:cubicBezTo>
                    <a:pt x="75" y="181"/>
                    <a:pt x="75" y="181"/>
                    <a:pt x="75" y="181"/>
                  </a:cubicBezTo>
                  <a:close/>
                  <a:moveTo>
                    <a:pt x="76" y="181"/>
                  </a:moveTo>
                  <a:cubicBezTo>
                    <a:pt x="77" y="181"/>
                    <a:pt x="77" y="181"/>
                    <a:pt x="77" y="181"/>
                  </a:cubicBezTo>
                  <a:cubicBezTo>
                    <a:pt x="77" y="181"/>
                    <a:pt x="77" y="181"/>
                    <a:pt x="77" y="181"/>
                  </a:cubicBezTo>
                  <a:cubicBezTo>
                    <a:pt x="76" y="180"/>
                    <a:pt x="76" y="180"/>
                    <a:pt x="76" y="180"/>
                  </a:cubicBezTo>
                  <a:cubicBezTo>
                    <a:pt x="76" y="181"/>
                    <a:pt x="76" y="181"/>
                    <a:pt x="76" y="181"/>
                  </a:cubicBezTo>
                  <a:close/>
                  <a:moveTo>
                    <a:pt x="83" y="180"/>
                  </a:moveTo>
                  <a:cubicBezTo>
                    <a:pt x="84" y="180"/>
                    <a:pt x="84" y="180"/>
                    <a:pt x="84" y="180"/>
                  </a:cubicBezTo>
                  <a:cubicBezTo>
                    <a:pt x="85" y="180"/>
                    <a:pt x="85" y="180"/>
                    <a:pt x="85" y="180"/>
                  </a:cubicBezTo>
                  <a:cubicBezTo>
                    <a:pt x="85" y="179"/>
                    <a:pt x="85" y="179"/>
                    <a:pt x="85" y="179"/>
                  </a:cubicBezTo>
                  <a:cubicBezTo>
                    <a:pt x="84" y="178"/>
                    <a:pt x="84" y="178"/>
                    <a:pt x="84" y="178"/>
                  </a:cubicBezTo>
                  <a:cubicBezTo>
                    <a:pt x="84" y="178"/>
                    <a:pt x="84" y="178"/>
                    <a:pt x="84" y="178"/>
                  </a:cubicBezTo>
                  <a:cubicBezTo>
                    <a:pt x="84" y="178"/>
                    <a:pt x="84" y="178"/>
                    <a:pt x="84" y="178"/>
                  </a:cubicBezTo>
                  <a:cubicBezTo>
                    <a:pt x="83" y="178"/>
                    <a:pt x="83" y="178"/>
                    <a:pt x="83" y="178"/>
                  </a:cubicBezTo>
                  <a:cubicBezTo>
                    <a:pt x="83" y="178"/>
                    <a:pt x="83" y="178"/>
                    <a:pt x="83" y="178"/>
                  </a:cubicBezTo>
                  <a:cubicBezTo>
                    <a:pt x="83" y="179"/>
                    <a:pt x="83" y="179"/>
                    <a:pt x="83" y="179"/>
                  </a:cubicBezTo>
                  <a:cubicBezTo>
                    <a:pt x="82" y="179"/>
                    <a:pt x="82" y="179"/>
                    <a:pt x="82" y="179"/>
                  </a:cubicBezTo>
                  <a:cubicBezTo>
                    <a:pt x="83" y="180"/>
                    <a:pt x="83" y="180"/>
                    <a:pt x="83" y="180"/>
                  </a:cubicBezTo>
                  <a:cubicBezTo>
                    <a:pt x="83" y="180"/>
                    <a:pt x="83" y="180"/>
                    <a:pt x="83" y="180"/>
                  </a:cubicBezTo>
                  <a:cubicBezTo>
                    <a:pt x="83" y="180"/>
                    <a:pt x="83" y="180"/>
                    <a:pt x="83" y="180"/>
                  </a:cubicBezTo>
                  <a:close/>
                  <a:moveTo>
                    <a:pt x="86" y="180"/>
                  </a:moveTo>
                  <a:cubicBezTo>
                    <a:pt x="86" y="179"/>
                    <a:pt x="86" y="179"/>
                    <a:pt x="86" y="179"/>
                  </a:cubicBezTo>
                  <a:cubicBezTo>
                    <a:pt x="86" y="179"/>
                    <a:pt x="86" y="179"/>
                    <a:pt x="86" y="179"/>
                  </a:cubicBezTo>
                  <a:cubicBezTo>
                    <a:pt x="86" y="179"/>
                    <a:pt x="86" y="179"/>
                    <a:pt x="86" y="179"/>
                  </a:cubicBezTo>
                  <a:cubicBezTo>
                    <a:pt x="86" y="179"/>
                    <a:pt x="86" y="179"/>
                    <a:pt x="86" y="179"/>
                  </a:cubicBezTo>
                  <a:cubicBezTo>
                    <a:pt x="86" y="180"/>
                    <a:pt x="86" y="180"/>
                    <a:pt x="86" y="180"/>
                  </a:cubicBezTo>
                  <a:cubicBezTo>
                    <a:pt x="86" y="180"/>
                    <a:pt x="86" y="180"/>
                    <a:pt x="86" y="180"/>
                  </a:cubicBezTo>
                  <a:close/>
                  <a:moveTo>
                    <a:pt x="139" y="153"/>
                  </a:moveTo>
                  <a:cubicBezTo>
                    <a:pt x="139" y="153"/>
                    <a:pt x="139" y="153"/>
                    <a:pt x="139" y="153"/>
                  </a:cubicBezTo>
                  <a:cubicBezTo>
                    <a:pt x="139" y="153"/>
                    <a:pt x="139" y="153"/>
                    <a:pt x="139" y="153"/>
                  </a:cubicBezTo>
                  <a:cubicBezTo>
                    <a:pt x="139" y="153"/>
                    <a:pt x="139" y="153"/>
                    <a:pt x="139" y="153"/>
                  </a:cubicBezTo>
                  <a:cubicBezTo>
                    <a:pt x="139" y="153"/>
                    <a:pt x="139" y="153"/>
                    <a:pt x="139" y="153"/>
                  </a:cubicBezTo>
                  <a:cubicBezTo>
                    <a:pt x="139" y="153"/>
                    <a:pt x="139" y="153"/>
                    <a:pt x="139" y="153"/>
                  </a:cubicBezTo>
                  <a:close/>
                  <a:moveTo>
                    <a:pt x="129" y="146"/>
                  </a:moveTo>
                  <a:cubicBezTo>
                    <a:pt x="130" y="146"/>
                    <a:pt x="130" y="146"/>
                    <a:pt x="130" y="146"/>
                  </a:cubicBezTo>
                  <a:cubicBezTo>
                    <a:pt x="130" y="146"/>
                    <a:pt x="130" y="146"/>
                    <a:pt x="130" y="146"/>
                  </a:cubicBezTo>
                  <a:cubicBezTo>
                    <a:pt x="130" y="146"/>
                    <a:pt x="130" y="146"/>
                    <a:pt x="130" y="146"/>
                  </a:cubicBezTo>
                  <a:cubicBezTo>
                    <a:pt x="130" y="146"/>
                    <a:pt x="130" y="146"/>
                    <a:pt x="130" y="146"/>
                  </a:cubicBezTo>
                  <a:cubicBezTo>
                    <a:pt x="130" y="146"/>
                    <a:pt x="129" y="146"/>
                    <a:pt x="129" y="146"/>
                  </a:cubicBezTo>
                  <a:close/>
                  <a:moveTo>
                    <a:pt x="125" y="143"/>
                  </a:moveTo>
                  <a:cubicBezTo>
                    <a:pt x="126" y="143"/>
                    <a:pt x="126" y="143"/>
                    <a:pt x="126" y="143"/>
                  </a:cubicBezTo>
                  <a:cubicBezTo>
                    <a:pt x="126" y="143"/>
                    <a:pt x="126" y="143"/>
                    <a:pt x="126" y="143"/>
                  </a:cubicBezTo>
                  <a:cubicBezTo>
                    <a:pt x="126" y="143"/>
                    <a:pt x="126" y="143"/>
                    <a:pt x="126" y="143"/>
                  </a:cubicBezTo>
                  <a:cubicBezTo>
                    <a:pt x="126" y="143"/>
                    <a:pt x="126" y="143"/>
                    <a:pt x="126" y="143"/>
                  </a:cubicBezTo>
                  <a:cubicBezTo>
                    <a:pt x="125" y="143"/>
                    <a:pt x="125" y="143"/>
                    <a:pt x="125" y="143"/>
                  </a:cubicBezTo>
                  <a:close/>
                  <a:moveTo>
                    <a:pt x="133" y="141"/>
                  </a:moveTo>
                  <a:cubicBezTo>
                    <a:pt x="133" y="141"/>
                    <a:pt x="133" y="141"/>
                    <a:pt x="133" y="141"/>
                  </a:cubicBezTo>
                  <a:cubicBezTo>
                    <a:pt x="134" y="142"/>
                    <a:pt x="134" y="142"/>
                    <a:pt x="134" y="142"/>
                  </a:cubicBezTo>
                  <a:cubicBezTo>
                    <a:pt x="134" y="141"/>
                    <a:pt x="134" y="141"/>
                    <a:pt x="134" y="141"/>
                  </a:cubicBezTo>
                  <a:cubicBezTo>
                    <a:pt x="134" y="141"/>
                    <a:pt x="134" y="141"/>
                    <a:pt x="134" y="141"/>
                  </a:cubicBezTo>
                  <a:cubicBezTo>
                    <a:pt x="134" y="141"/>
                    <a:pt x="134" y="141"/>
                    <a:pt x="134" y="141"/>
                  </a:cubicBezTo>
                  <a:cubicBezTo>
                    <a:pt x="133" y="141"/>
                    <a:pt x="133" y="141"/>
                    <a:pt x="133" y="141"/>
                  </a:cubicBezTo>
                  <a:close/>
                  <a:moveTo>
                    <a:pt x="139" y="126"/>
                  </a:moveTo>
                  <a:cubicBezTo>
                    <a:pt x="139" y="126"/>
                    <a:pt x="139" y="126"/>
                    <a:pt x="139" y="126"/>
                  </a:cubicBezTo>
                  <a:cubicBezTo>
                    <a:pt x="139" y="127"/>
                    <a:pt x="139" y="127"/>
                    <a:pt x="139" y="127"/>
                  </a:cubicBezTo>
                  <a:cubicBezTo>
                    <a:pt x="139" y="127"/>
                    <a:pt x="139" y="127"/>
                    <a:pt x="139" y="127"/>
                  </a:cubicBezTo>
                  <a:cubicBezTo>
                    <a:pt x="140" y="128"/>
                    <a:pt x="140" y="128"/>
                    <a:pt x="140" y="128"/>
                  </a:cubicBezTo>
                  <a:cubicBezTo>
                    <a:pt x="140" y="129"/>
                    <a:pt x="140" y="129"/>
                    <a:pt x="140" y="129"/>
                  </a:cubicBezTo>
                  <a:cubicBezTo>
                    <a:pt x="141" y="129"/>
                    <a:pt x="141" y="129"/>
                    <a:pt x="141" y="129"/>
                  </a:cubicBezTo>
                  <a:cubicBezTo>
                    <a:pt x="142" y="130"/>
                    <a:pt x="142" y="130"/>
                    <a:pt x="142" y="130"/>
                  </a:cubicBezTo>
                  <a:cubicBezTo>
                    <a:pt x="143" y="131"/>
                    <a:pt x="143" y="131"/>
                    <a:pt x="143" y="131"/>
                  </a:cubicBezTo>
                  <a:cubicBezTo>
                    <a:pt x="144" y="131"/>
                    <a:pt x="144" y="131"/>
                    <a:pt x="144" y="131"/>
                  </a:cubicBezTo>
                  <a:cubicBezTo>
                    <a:pt x="144" y="131"/>
                    <a:pt x="144" y="131"/>
                    <a:pt x="144" y="131"/>
                  </a:cubicBezTo>
                  <a:cubicBezTo>
                    <a:pt x="144" y="132"/>
                    <a:pt x="144" y="132"/>
                    <a:pt x="144" y="132"/>
                  </a:cubicBezTo>
                  <a:cubicBezTo>
                    <a:pt x="145" y="132"/>
                    <a:pt x="145" y="132"/>
                    <a:pt x="145" y="132"/>
                  </a:cubicBezTo>
                  <a:cubicBezTo>
                    <a:pt x="145" y="132"/>
                    <a:pt x="145" y="132"/>
                    <a:pt x="145" y="132"/>
                  </a:cubicBezTo>
                  <a:cubicBezTo>
                    <a:pt x="145" y="131"/>
                    <a:pt x="145" y="131"/>
                    <a:pt x="145" y="131"/>
                  </a:cubicBezTo>
                  <a:cubicBezTo>
                    <a:pt x="146" y="131"/>
                    <a:pt x="146" y="131"/>
                    <a:pt x="146" y="131"/>
                  </a:cubicBezTo>
                  <a:cubicBezTo>
                    <a:pt x="145" y="130"/>
                    <a:pt x="145" y="130"/>
                    <a:pt x="145" y="130"/>
                  </a:cubicBezTo>
                  <a:cubicBezTo>
                    <a:pt x="144" y="130"/>
                    <a:pt x="144" y="130"/>
                    <a:pt x="144" y="130"/>
                  </a:cubicBezTo>
                  <a:cubicBezTo>
                    <a:pt x="144" y="130"/>
                    <a:pt x="144" y="130"/>
                    <a:pt x="144" y="130"/>
                  </a:cubicBezTo>
                  <a:cubicBezTo>
                    <a:pt x="143" y="129"/>
                    <a:pt x="143" y="129"/>
                    <a:pt x="143" y="129"/>
                  </a:cubicBezTo>
                  <a:cubicBezTo>
                    <a:pt x="144" y="129"/>
                    <a:pt x="144" y="129"/>
                    <a:pt x="144" y="129"/>
                  </a:cubicBezTo>
                  <a:cubicBezTo>
                    <a:pt x="144" y="129"/>
                    <a:pt x="144" y="129"/>
                    <a:pt x="144" y="129"/>
                  </a:cubicBezTo>
                  <a:cubicBezTo>
                    <a:pt x="145" y="129"/>
                    <a:pt x="145" y="129"/>
                    <a:pt x="145" y="129"/>
                  </a:cubicBezTo>
                  <a:cubicBezTo>
                    <a:pt x="145" y="129"/>
                    <a:pt x="145" y="129"/>
                    <a:pt x="145" y="129"/>
                  </a:cubicBezTo>
                  <a:cubicBezTo>
                    <a:pt x="146" y="129"/>
                    <a:pt x="146" y="129"/>
                    <a:pt x="146" y="129"/>
                  </a:cubicBezTo>
                  <a:cubicBezTo>
                    <a:pt x="146" y="130"/>
                    <a:pt x="146" y="130"/>
                    <a:pt x="146" y="130"/>
                  </a:cubicBezTo>
                  <a:cubicBezTo>
                    <a:pt x="147" y="129"/>
                    <a:pt x="147" y="129"/>
                    <a:pt x="147" y="129"/>
                  </a:cubicBezTo>
                  <a:cubicBezTo>
                    <a:pt x="146" y="129"/>
                    <a:pt x="146" y="129"/>
                    <a:pt x="146" y="129"/>
                  </a:cubicBezTo>
                  <a:cubicBezTo>
                    <a:pt x="144" y="128"/>
                    <a:pt x="144" y="128"/>
                    <a:pt x="144" y="128"/>
                  </a:cubicBezTo>
                  <a:cubicBezTo>
                    <a:pt x="143" y="127"/>
                    <a:pt x="143" y="127"/>
                    <a:pt x="143" y="127"/>
                  </a:cubicBezTo>
                  <a:cubicBezTo>
                    <a:pt x="143" y="126"/>
                    <a:pt x="143" y="126"/>
                    <a:pt x="143" y="126"/>
                  </a:cubicBezTo>
                  <a:cubicBezTo>
                    <a:pt x="142" y="126"/>
                    <a:pt x="142" y="126"/>
                    <a:pt x="142" y="126"/>
                  </a:cubicBezTo>
                  <a:cubicBezTo>
                    <a:pt x="141" y="126"/>
                    <a:pt x="141" y="126"/>
                    <a:pt x="141" y="126"/>
                  </a:cubicBezTo>
                  <a:cubicBezTo>
                    <a:pt x="141" y="126"/>
                    <a:pt x="141" y="126"/>
                    <a:pt x="141" y="126"/>
                  </a:cubicBezTo>
                  <a:cubicBezTo>
                    <a:pt x="140" y="126"/>
                    <a:pt x="140" y="126"/>
                    <a:pt x="140" y="126"/>
                  </a:cubicBezTo>
                  <a:cubicBezTo>
                    <a:pt x="139" y="125"/>
                    <a:pt x="139" y="125"/>
                    <a:pt x="139" y="125"/>
                  </a:cubicBezTo>
                  <a:cubicBezTo>
                    <a:pt x="139" y="126"/>
                    <a:pt x="139" y="126"/>
                    <a:pt x="139" y="126"/>
                  </a:cubicBezTo>
                  <a:close/>
                  <a:moveTo>
                    <a:pt x="137" y="126"/>
                  </a:moveTo>
                  <a:cubicBezTo>
                    <a:pt x="137" y="126"/>
                    <a:pt x="137" y="126"/>
                    <a:pt x="137" y="126"/>
                  </a:cubicBezTo>
                  <a:cubicBezTo>
                    <a:pt x="137" y="125"/>
                    <a:pt x="137" y="125"/>
                    <a:pt x="137" y="125"/>
                  </a:cubicBezTo>
                  <a:cubicBezTo>
                    <a:pt x="138" y="125"/>
                    <a:pt x="138" y="125"/>
                    <a:pt x="138" y="125"/>
                  </a:cubicBezTo>
                  <a:cubicBezTo>
                    <a:pt x="136" y="125"/>
                    <a:pt x="136" y="125"/>
                    <a:pt x="136" y="125"/>
                  </a:cubicBezTo>
                  <a:cubicBezTo>
                    <a:pt x="136" y="126"/>
                    <a:pt x="136" y="126"/>
                    <a:pt x="136" y="126"/>
                  </a:cubicBezTo>
                  <a:cubicBezTo>
                    <a:pt x="137" y="126"/>
                    <a:pt x="137" y="126"/>
                    <a:pt x="137" y="126"/>
                  </a:cubicBezTo>
                  <a:close/>
                  <a:moveTo>
                    <a:pt x="139" y="125"/>
                  </a:moveTo>
                  <a:cubicBezTo>
                    <a:pt x="139" y="125"/>
                    <a:pt x="139" y="125"/>
                    <a:pt x="139" y="125"/>
                  </a:cubicBezTo>
                  <a:cubicBezTo>
                    <a:pt x="141" y="125"/>
                    <a:pt x="141" y="125"/>
                    <a:pt x="141" y="125"/>
                  </a:cubicBezTo>
                  <a:cubicBezTo>
                    <a:pt x="141" y="126"/>
                    <a:pt x="141" y="126"/>
                    <a:pt x="141" y="126"/>
                  </a:cubicBezTo>
                  <a:cubicBezTo>
                    <a:pt x="143" y="126"/>
                    <a:pt x="143" y="126"/>
                    <a:pt x="143" y="126"/>
                  </a:cubicBezTo>
                  <a:cubicBezTo>
                    <a:pt x="144" y="126"/>
                    <a:pt x="144" y="126"/>
                    <a:pt x="144" y="126"/>
                  </a:cubicBezTo>
                  <a:cubicBezTo>
                    <a:pt x="144" y="126"/>
                    <a:pt x="144" y="126"/>
                    <a:pt x="144" y="126"/>
                  </a:cubicBezTo>
                  <a:cubicBezTo>
                    <a:pt x="145" y="126"/>
                    <a:pt x="145" y="126"/>
                    <a:pt x="145" y="126"/>
                  </a:cubicBezTo>
                  <a:cubicBezTo>
                    <a:pt x="145" y="127"/>
                    <a:pt x="145" y="127"/>
                    <a:pt x="145" y="127"/>
                  </a:cubicBezTo>
                  <a:cubicBezTo>
                    <a:pt x="145" y="127"/>
                    <a:pt x="145" y="127"/>
                    <a:pt x="145" y="127"/>
                  </a:cubicBezTo>
                  <a:cubicBezTo>
                    <a:pt x="146" y="127"/>
                    <a:pt x="146" y="127"/>
                    <a:pt x="146" y="127"/>
                  </a:cubicBezTo>
                  <a:cubicBezTo>
                    <a:pt x="146" y="127"/>
                    <a:pt x="146" y="127"/>
                    <a:pt x="146" y="127"/>
                  </a:cubicBezTo>
                  <a:cubicBezTo>
                    <a:pt x="147" y="127"/>
                    <a:pt x="147" y="127"/>
                    <a:pt x="147" y="127"/>
                  </a:cubicBezTo>
                  <a:cubicBezTo>
                    <a:pt x="147" y="127"/>
                    <a:pt x="147" y="127"/>
                    <a:pt x="147" y="127"/>
                  </a:cubicBezTo>
                  <a:cubicBezTo>
                    <a:pt x="147" y="126"/>
                    <a:pt x="147" y="126"/>
                    <a:pt x="147" y="126"/>
                  </a:cubicBezTo>
                  <a:cubicBezTo>
                    <a:pt x="147" y="126"/>
                    <a:pt x="147" y="126"/>
                    <a:pt x="147" y="126"/>
                  </a:cubicBezTo>
                  <a:cubicBezTo>
                    <a:pt x="147" y="126"/>
                    <a:pt x="147" y="126"/>
                    <a:pt x="147" y="126"/>
                  </a:cubicBezTo>
                  <a:cubicBezTo>
                    <a:pt x="146" y="125"/>
                    <a:pt x="146" y="125"/>
                    <a:pt x="146" y="125"/>
                  </a:cubicBezTo>
                  <a:cubicBezTo>
                    <a:pt x="146" y="125"/>
                    <a:pt x="146" y="125"/>
                    <a:pt x="146" y="125"/>
                  </a:cubicBezTo>
                  <a:cubicBezTo>
                    <a:pt x="145" y="124"/>
                    <a:pt x="145" y="124"/>
                    <a:pt x="145" y="124"/>
                  </a:cubicBezTo>
                  <a:cubicBezTo>
                    <a:pt x="144" y="124"/>
                    <a:pt x="144" y="124"/>
                    <a:pt x="144" y="124"/>
                  </a:cubicBezTo>
                  <a:cubicBezTo>
                    <a:pt x="142" y="125"/>
                    <a:pt x="142" y="125"/>
                    <a:pt x="142" y="125"/>
                  </a:cubicBezTo>
                  <a:cubicBezTo>
                    <a:pt x="141" y="124"/>
                    <a:pt x="141" y="124"/>
                    <a:pt x="141" y="124"/>
                  </a:cubicBezTo>
                  <a:cubicBezTo>
                    <a:pt x="140" y="124"/>
                    <a:pt x="140" y="124"/>
                    <a:pt x="140" y="124"/>
                  </a:cubicBezTo>
                  <a:cubicBezTo>
                    <a:pt x="139" y="124"/>
                    <a:pt x="139" y="124"/>
                    <a:pt x="139" y="124"/>
                  </a:cubicBezTo>
                  <a:cubicBezTo>
                    <a:pt x="139" y="124"/>
                    <a:pt x="139" y="125"/>
                    <a:pt x="139" y="125"/>
                  </a:cubicBezTo>
                  <a:close/>
                  <a:moveTo>
                    <a:pt x="135" y="122"/>
                  </a:moveTo>
                  <a:cubicBezTo>
                    <a:pt x="136" y="122"/>
                    <a:pt x="136" y="122"/>
                    <a:pt x="136" y="122"/>
                  </a:cubicBezTo>
                  <a:cubicBezTo>
                    <a:pt x="137" y="123"/>
                    <a:pt x="137" y="123"/>
                    <a:pt x="137" y="123"/>
                  </a:cubicBezTo>
                  <a:cubicBezTo>
                    <a:pt x="138" y="124"/>
                    <a:pt x="138" y="124"/>
                    <a:pt x="138" y="124"/>
                  </a:cubicBezTo>
                  <a:cubicBezTo>
                    <a:pt x="139" y="124"/>
                    <a:pt x="139" y="124"/>
                    <a:pt x="139" y="124"/>
                  </a:cubicBezTo>
                  <a:cubicBezTo>
                    <a:pt x="141" y="124"/>
                    <a:pt x="141" y="124"/>
                    <a:pt x="141" y="124"/>
                  </a:cubicBezTo>
                  <a:cubicBezTo>
                    <a:pt x="143" y="124"/>
                    <a:pt x="143" y="124"/>
                    <a:pt x="143" y="124"/>
                  </a:cubicBezTo>
                  <a:cubicBezTo>
                    <a:pt x="145" y="124"/>
                    <a:pt x="145" y="124"/>
                    <a:pt x="145" y="124"/>
                  </a:cubicBezTo>
                  <a:cubicBezTo>
                    <a:pt x="144" y="123"/>
                    <a:pt x="144" y="123"/>
                    <a:pt x="144" y="123"/>
                  </a:cubicBezTo>
                  <a:cubicBezTo>
                    <a:pt x="143" y="123"/>
                    <a:pt x="143" y="123"/>
                    <a:pt x="143" y="123"/>
                  </a:cubicBezTo>
                  <a:cubicBezTo>
                    <a:pt x="141" y="123"/>
                    <a:pt x="141" y="123"/>
                    <a:pt x="141" y="123"/>
                  </a:cubicBezTo>
                  <a:cubicBezTo>
                    <a:pt x="141" y="123"/>
                    <a:pt x="141" y="123"/>
                    <a:pt x="141" y="123"/>
                  </a:cubicBezTo>
                  <a:cubicBezTo>
                    <a:pt x="139" y="122"/>
                    <a:pt x="139" y="122"/>
                    <a:pt x="139" y="122"/>
                  </a:cubicBezTo>
                  <a:cubicBezTo>
                    <a:pt x="138" y="122"/>
                    <a:pt x="138" y="122"/>
                    <a:pt x="138" y="122"/>
                  </a:cubicBezTo>
                  <a:cubicBezTo>
                    <a:pt x="138" y="122"/>
                    <a:pt x="138" y="122"/>
                    <a:pt x="138" y="122"/>
                  </a:cubicBezTo>
                  <a:cubicBezTo>
                    <a:pt x="138" y="122"/>
                    <a:pt x="138" y="122"/>
                    <a:pt x="138" y="122"/>
                  </a:cubicBezTo>
                  <a:cubicBezTo>
                    <a:pt x="139" y="122"/>
                    <a:pt x="139" y="122"/>
                    <a:pt x="139" y="122"/>
                  </a:cubicBezTo>
                  <a:cubicBezTo>
                    <a:pt x="140" y="122"/>
                    <a:pt x="140" y="122"/>
                    <a:pt x="140" y="122"/>
                  </a:cubicBezTo>
                  <a:cubicBezTo>
                    <a:pt x="142" y="123"/>
                    <a:pt x="142" y="123"/>
                    <a:pt x="142" y="123"/>
                  </a:cubicBezTo>
                  <a:cubicBezTo>
                    <a:pt x="142" y="123"/>
                    <a:pt x="142" y="123"/>
                    <a:pt x="142" y="123"/>
                  </a:cubicBezTo>
                  <a:cubicBezTo>
                    <a:pt x="142" y="122"/>
                    <a:pt x="142" y="122"/>
                    <a:pt x="142" y="122"/>
                  </a:cubicBezTo>
                  <a:cubicBezTo>
                    <a:pt x="140" y="121"/>
                    <a:pt x="140" y="121"/>
                    <a:pt x="140" y="121"/>
                  </a:cubicBezTo>
                  <a:cubicBezTo>
                    <a:pt x="138" y="121"/>
                    <a:pt x="138" y="121"/>
                    <a:pt x="138" y="121"/>
                  </a:cubicBezTo>
                  <a:cubicBezTo>
                    <a:pt x="137" y="121"/>
                    <a:pt x="137" y="121"/>
                    <a:pt x="137" y="121"/>
                  </a:cubicBezTo>
                  <a:cubicBezTo>
                    <a:pt x="137" y="121"/>
                    <a:pt x="137" y="121"/>
                    <a:pt x="137" y="121"/>
                  </a:cubicBezTo>
                  <a:cubicBezTo>
                    <a:pt x="136" y="122"/>
                    <a:pt x="136" y="122"/>
                    <a:pt x="136" y="122"/>
                  </a:cubicBezTo>
                  <a:cubicBezTo>
                    <a:pt x="135" y="122"/>
                    <a:pt x="135" y="122"/>
                    <a:pt x="135" y="122"/>
                  </a:cubicBezTo>
                  <a:close/>
                  <a:moveTo>
                    <a:pt x="149" y="124"/>
                  </a:moveTo>
                  <a:cubicBezTo>
                    <a:pt x="149" y="124"/>
                    <a:pt x="149" y="124"/>
                    <a:pt x="149" y="124"/>
                  </a:cubicBezTo>
                  <a:cubicBezTo>
                    <a:pt x="150" y="124"/>
                    <a:pt x="150" y="124"/>
                    <a:pt x="150" y="124"/>
                  </a:cubicBezTo>
                  <a:cubicBezTo>
                    <a:pt x="150" y="123"/>
                    <a:pt x="150" y="123"/>
                    <a:pt x="150" y="123"/>
                  </a:cubicBezTo>
                  <a:cubicBezTo>
                    <a:pt x="149" y="124"/>
                    <a:pt x="149" y="124"/>
                    <a:pt x="149" y="124"/>
                  </a:cubicBezTo>
                  <a:cubicBezTo>
                    <a:pt x="149" y="124"/>
                    <a:pt x="149" y="124"/>
                    <a:pt x="149" y="124"/>
                  </a:cubicBezTo>
                  <a:close/>
                  <a:moveTo>
                    <a:pt x="150" y="112"/>
                  </a:moveTo>
                  <a:cubicBezTo>
                    <a:pt x="149" y="113"/>
                    <a:pt x="149" y="113"/>
                    <a:pt x="149" y="113"/>
                  </a:cubicBezTo>
                  <a:cubicBezTo>
                    <a:pt x="149" y="114"/>
                    <a:pt x="149" y="114"/>
                    <a:pt x="149" y="114"/>
                  </a:cubicBezTo>
                  <a:cubicBezTo>
                    <a:pt x="149" y="114"/>
                    <a:pt x="149" y="114"/>
                    <a:pt x="149" y="114"/>
                  </a:cubicBezTo>
                  <a:cubicBezTo>
                    <a:pt x="150" y="114"/>
                    <a:pt x="150" y="114"/>
                    <a:pt x="150" y="114"/>
                  </a:cubicBezTo>
                  <a:cubicBezTo>
                    <a:pt x="151" y="115"/>
                    <a:pt x="151" y="115"/>
                    <a:pt x="151" y="115"/>
                  </a:cubicBezTo>
                  <a:cubicBezTo>
                    <a:pt x="152" y="115"/>
                    <a:pt x="152" y="115"/>
                    <a:pt x="152" y="115"/>
                  </a:cubicBezTo>
                  <a:cubicBezTo>
                    <a:pt x="153" y="115"/>
                    <a:pt x="153" y="115"/>
                    <a:pt x="153" y="115"/>
                  </a:cubicBezTo>
                  <a:cubicBezTo>
                    <a:pt x="153" y="115"/>
                    <a:pt x="153" y="115"/>
                    <a:pt x="153" y="115"/>
                  </a:cubicBezTo>
                  <a:cubicBezTo>
                    <a:pt x="153" y="114"/>
                    <a:pt x="153" y="114"/>
                    <a:pt x="153" y="114"/>
                  </a:cubicBezTo>
                  <a:cubicBezTo>
                    <a:pt x="154" y="114"/>
                    <a:pt x="154" y="114"/>
                    <a:pt x="154" y="114"/>
                  </a:cubicBezTo>
                  <a:cubicBezTo>
                    <a:pt x="154" y="113"/>
                    <a:pt x="154" y="113"/>
                    <a:pt x="154" y="113"/>
                  </a:cubicBezTo>
                  <a:cubicBezTo>
                    <a:pt x="152" y="112"/>
                    <a:pt x="152" y="112"/>
                    <a:pt x="152" y="112"/>
                  </a:cubicBezTo>
                  <a:cubicBezTo>
                    <a:pt x="151" y="112"/>
                    <a:pt x="151" y="112"/>
                    <a:pt x="151" y="112"/>
                  </a:cubicBezTo>
                  <a:cubicBezTo>
                    <a:pt x="150" y="112"/>
                    <a:pt x="150" y="112"/>
                    <a:pt x="150" y="112"/>
                  </a:cubicBezTo>
                  <a:close/>
                  <a:moveTo>
                    <a:pt x="158" y="111"/>
                  </a:moveTo>
                  <a:cubicBezTo>
                    <a:pt x="158" y="111"/>
                    <a:pt x="158" y="111"/>
                    <a:pt x="158" y="111"/>
                  </a:cubicBezTo>
                  <a:cubicBezTo>
                    <a:pt x="159" y="111"/>
                    <a:pt x="159" y="111"/>
                    <a:pt x="159" y="111"/>
                  </a:cubicBezTo>
                  <a:cubicBezTo>
                    <a:pt x="159" y="110"/>
                    <a:pt x="159" y="110"/>
                    <a:pt x="159" y="110"/>
                  </a:cubicBezTo>
                  <a:cubicBezTo>
                    <a:pt x="158" y="110"/>
                    <a:pt x="158" y="110"/>
                    <a:pt x="158" y="110"/>
                  </a:cubicBezTo>
                  <a:cubicBezTo>
                    <a:pt x="158" y="111"/>
                    <a:pt x="158" y="111"/>
                    <a:pt x="158" y="111"/>
                  </a:cubicBezTo>
                  <a:cubicBezTo>
                    <a:pt x="158" y="111"/>
                    <a:pt x="158" y="111"/>
                    <a:pt x="158" y="111"/>
                  </a:cubicBezTo>
                  <a:close/>
                  <a:moveTo>
                    <a:pt x="154" y="107"/>
                  </a:moveTo>
                  <a:cubicBezTo>
                    <a:pt x="154" y="107"/>
                    <a:pt x="154" y="107"/>
                    <a:pt x="154" y="107"/>
                  </a:cubicBezTo>
                  <a:cubicBezTo>
                    <a:pt x="154" y="108"/>
                    <a:pt x="154" y="108"/>
                    <a:pt x="154" y="108"/>
                  </a:cubicBezTo>
                  <a:cubicBezTo>
                    <a:pt x="154" y="109"/>
                    <a:pt x="154" y="109"/>
                    <a:pt x="154" y="109"/>
                  </a:cubicBezTo>
                  <a:cubicBezTo>
                    <a:pt x="155" y="109"/>
                    <a:pt x="155" y="109"/>
                    <a:pt x="155" y="109"/>
                  </a:cubicBezTo>
                  <a:cubicBezTo>
                    <a:pt x="155" y="109"/>
                    <a:pt x="155" y="109"/>
                    <a:pt x="155" y="109"/>
                  </a:cubicBezTo>
                  <a:cubicBezTo>
                    <a:pt x="155" y="109"/>
                    <a:pt x="155" y="109"/>
                    <a:pt x="155" y="109"/>
                  </a:cubicBezTo>
                  <a:cubicBezTo>
                    <a:pt x="156" y="108"/>
                    <a:pt x="156" y="108"/>
                    <a:pt x="156" y="108"/>
                  </a:cubicBezTo>
                  <a:cubicBezTo>
                    <a:pt x="156" y="107"/>
                    <a:pt x="156" y="107"/>
                    <a:pt x="156" y="107"/>
                  </a:cubicBezTo>
                  <a:cubicBezTo>
                    <a:pt x="155" y="107"/>
                    <a:pt x="155" y="107"/>
                    <a:pt x="155" y="107"/>
                  </a:cubicBezTo>
                  <a:cubicBezTo>
                    <a:pt x="154" y="107"/>
                    <a:pt x="154" y="107"/>
                    <a:pt x="154" y="107"/>
                  </a:cubicBezTo>
                  <a:close/>
                  <a:moveTo>
                    <a:pt x="160" y="104"/>
                  </a:moveTo>
                  <a:cubicBezTo>
                    <a:pt x="160" y="105"/>
                    <a:pt x="160" y="105"/>
                    <a:pt x="160" y="105"/>
                  </a:cubicBezTo>
                  <a:cubicBezTo>
                    <a:pt x="159" y="106"/>
                    <a:pt x="159" y="106"/>
                    <a:pt x="159" y="106"/>
                  </a:cubicBezTo>
                  <a:cubicBezTo>
                    <a:pt x="160" y="107"/>
                    <a:pt x="160" y="107"/>
                    <a:pt x="160" y="107"/>
                  </a:cubicBezTo>
                  <a:cubicBezTo>
                    <a:pt x="160" y="108"/>
                    <a:pt x="160" y="108"/>
                    <a:pt x="160" y="108"/>
                  </a:cubicBezTo>
                  <a:cubicBezTo>
                    <a:pt x="161" y="107"/>
                    <a:pt x="161" y="107"/>
                    <a:pt x="161" y="107"/>
                  </a:cubicBezTo>
                  <a:cubicBezTo>
                    <a:pt x="162" y="107"/>
                    <a:pt x="162" y="107"/>
                    <a:pt x="162" y="107"/>
                  </a:cubicBezTo>
                  <a:cubicBezTo>
                    <a:pt x="163" y="107"/>
                    <a:pt x="163" y="107"/>
                    <a:pt x="163" y="107"/>
                  </a:cubicBezTo>
                  <a:cubicBezTo>
                    <a:pt x="163" y="108"/>
                    <a:pt x="163" y="108"/>
                    <a:pt x="163" y="108"/>
                  </a:cubicBezTo>
                  <a:cubicBezTo>
                    <a:pt x="163" y="108"/>
                    <a:pt x="163" y="108"/>
                    <a:pt x="163" y="108"/>
                  </a:cubicBezTo>
                  <a:cubicBezTo>
                    <a:pt x="164" y="107"/>
                    <a:pt x="164" y="107"/>
                    <a:pt x="164" y="107"/>
                  </a:cubicBezTo>
                  <a:cubicBezTo>
                    <a:pt x="164" y="107"/>
                    <a:pt x="164" y="107"/>
                    <a:pt x="164" y="107"/>
                  </a:cubicBezTo>
                  <a:cubicBezTo>
                    <a:pt x="164" y="106"/>
                    <a:pt x="164" y="106"/>
                    <a:pt x="164" y="106"/>
                  </a:cubicBezTo>
                  <a:cubicBezTo>
                    <a:pt x="164" y="105"/>
                    <a:pt x="164" y="105"/>
                    <a:pt x="164" y="105"/>
                  </a:cubicBezTo>
                  <a:cubicBezTo>
                    <a:pt x="163" y="106"/>
                    <a:pt x="163" y="106"/>
                    <a:pt x="163" y="106"/>
                  </a:cubicBezTo>
                  <a:cubicBezTo>
                    <a:pt x="163" y="106"/>
                    <a:pt x="163" y="106"/>
                    <a:pt x="163" y="106"/>
                  </a:cubicBezTo>
                  <a:cubicBezTo>
                    <a:pt x="163" y="106"/>
                    <a:pt x="163" y="106"/>
                    <a:pt x="163" y="106"/>
                  </a:cubicBezTo>
                  <a:cubicBezTo>
                    <a:pt x="162" y="105"/>
                    <a:pt x="162" y="105"/>
                    <a:pt x="162" y="105"/>
                  </a:cubicBezTo>
                  <a:cubicBezTo>
                    <a:pt x="162" y="105"/>
                    <a:pt x="162" y="105"/>
                    <a:pt x="162" y="105"/>
                  </a:cubicBezTo>
                  <a:cubicBezTo>
                    <a:pt x="162" y="104"/>
                    <a:pt x="162" y="104"/>
                    <a:pt x="162" y="104"/>
                  </a:cubicBezTo>
                  <a:cubicBezTo>
                    <a:pt x="162" y="104"/>
                    <a:pt x="162" y="104"/>
                    <a:pt x="162" y="104"/>
                  </a:cubicBezTo>
                  <a:cubicBezTo>
                    <a:pt x="163" y="104"/>
                    <a:pt x="163" y="104"/>
                    <a:pt x="163" y="104"/>
                  </a:cubicBezTo>
                  <a:cubicBezTo>
                    <a:pt x="163" y="103"/>
                    <a:pt x="163" y="103"/>
                    <a:pt x="163" y="103"/>
                  </a:cubicBezTo>
                  <a:cubicBezTo>
                    <a:pt x="162" y="103"/>
                    <a:pt x="162" y="103"/>
                    <a:pt x="162" y="103"/>
                  </a:cubicBezTo>
                  <a:cubicBezTo>
                    <a:pt x="161" y="104"/>
                    <a:pt x="161" y="104"/>
                    <a:pt x="161" y="104"/>
                  </a:cubicBezTo>
                  <a:cubicBezTo>
                    <a:pt x="161" y="103"/>
                    <a:pt x="161" y="103"/>
                    <a:pt x="161" y="103"/>
                  </a:cubicBezTo>
                  <a:cubicBezTo>
                    <a:pt x="160" y="104"/>
                    <a:pt x="160" y="104"/>
                    <a:pt x="160" y="104"/>
                  </a:cubicBezTo>
                  <a:cubicBezTo>
                    <a:pt x="160" y="104"/>
                    <a:pt x="160" y="104"/>
                    <a:pt x="160" y="104"/>
                  </a:cubicBezTo>
                  <a:close/>
                  <a:moveTo>
                    <a:pt x="161" y="91"/>
                  </a:moveTo>
                  <a:cubicBezTo>
                    <a:pt x="160" y="91"/>
                    <a:pt x="160" y="91"/>
                    <a:pt x="160" y="91"/>
                  </a:cubicBezTo>
                  <a:cubicBezTo>
                    <a:pt x="160" y="92"/>
                    <a:pt x="160" y="92"/>
                    <a:pt x="160" y="92"/>
                  </a:cubicBezTo>
                  <a:cubicBezTo>
                    <a:pt x="161" y="92"/>
                    <a:pt x="161" y="92"/>
                    <a:pt x="161" y="92"/>
                  </a:cubicBezTo>
                  <a:cubicBezTo>
                    <a:pt x="161" y="93"/>
                    <a:pt x="161" y="93"/>
                    <a:pt x="161" y="93"/>
                  </a:cubicBezTo>
                  <a:cubicBezTo>
                    <a:pt x="160" y="93"/>
                    <a:pt x="160" y="93"/>
                    <a:pt x="160" y="93"/>
                  </a:cubicBezTo>
                  <a:cubicBezTo>
                    <a:pt x="160" y="94"/>
                    <a:pt x="160" y="94"/>
                    <a:pt x="160" y="94"/>
                  </a:cubicBezTo>
                  <a:cubicBezTo>
                    <a:pt x="161" y="95"/>
                    <a:pt x="161" y="95"/>
                    <a:pt x="161" y="95"/>
                  </a:cubicBezTo>
                  <a:cubicBezTo>
                    <a:pt x="161" y="96"/>
                    <a:pt x="161" y="96"/>
                    <a:pt x="161" y="96"/>
                  </a:cubicBezTo>
                  <a:cubicBezTo>
                    <a:pt x="161" y="97"/>
                    <a:pt x="161" y="97"/>
                    <a:pt x="161" y="97"/>
                  </a:cubicBezTo>
                  <a:cubicBezTo>
                    <a:pt x="161" y="98"/>
                    <a:pt x="161" y="98"/>
                    <a:pt x="161" y="98"/>
                  </a:cubicBezTo>
                  <a:cubicBezTo>
                    <a:pt x="161" y="98"/>
                    <a:pt x="161" y="98"/>
                    <a:pt x="161" y="98"/>
                  </a:cubicBezTo>
                  <a:cubicBezTo>
                    <a:pt x="161" y="98"/>
                    <a:pt x="161" y="98"/>
                    <a:pt x="161" y="98"/>
                  </a:cubicBezTo>
                  <a:cubicBezTo>
                    <a:pt x="161" y="97"/>
                    <a:pt x="161" y="97"/>
                    <a:pt x="161" y="97"/>
                  </a:cubicBezTo>
                  <a:cubicBezTo>
                    <a:pt x="162" y="96"/>
                    <a:pt x="162" y="96"/>
                    <a:pt x="162" y="96"/>
                  </a:cubicBezTo>
                  <a:cubicBezTo>
                    <a:pt x="162" y="95"/>
                    <a:pt x="162" y="95"/>
                    <a:pt x="162" y="95"/>
                  </a:cubicBezTo>
                  <a:cubicBezTo>
                    <a:pt x="161" y="94"/>
                    <a:pt x="161" y="94"/>
                    <a:pt x="161" y="94"/>
                  </a:cubicBezTo>
                  <a:cubicBezTo>
                    <a:pt x="161" y="93"/>
                    <a:pt x="161" y="93"/>
                    <a:pt x="161" y="93"/>
                  </a:cubicBezTo>
                  <a:cubicBezTo>
                    <a:pt x="161" y="92"/>
                    <a:pt x="161" y="92"/>
                    <a:pt x="161" y="92"/>
                  </a:cubicBezTo>
                  <a:cubicBezTo>
                    <a:pt x="161" y="91"/>
                    <a:pt x="161" y="91"/>
                    <a:pt x="161" y="91"/>
                  </a:cubicBezTo>
                  <a:cubicBezTo>
                    <a:pt x="161" y="91"/>
                    <a:pt x="161" y="91"/>
                    <a:pt x="161" y="91"/>
                  </a:cubicBezTo>
                  <a:close/>
                  <a:moveTo>
                    <a:pt x="154" y="93"/>
                  </a:moveTo>
                  <a:cubicBezTo>
                    <a:pt x="154" y="94"/>
                    <a:pt x="154" y="94"/>
                    <a:pt x="154" y="94"/>
                  </a:cubicBezTo>
                  <a:cubicBezTo>
                    <a:pt x="154" y="94"/>
                    <a:pt x="154" y="94"/>
                    <a:pt x="154" y="94"/>
                  </a:cubicBezTo>
                  <a:cubicBezTo>
                    <a:pt x="155" y="94"/>
                    <a:pt x="155" y="94"/>
                    <a:pt x="155" y="94"/>
                  </a:cubicBezTo>
                  <a:cubicBezTo>
                    <a:pt x="156" y="93"/>
                    <a:pt x="156" y="93"/>
                    <a:pt x="156" y="93"/>
                  </a:cubicBezTo>
                  <a:cubicBezTo>
                    <a:pt x="155" y="93"/>
                    <a:pt x="155" y="93"/>
                    <a:pt x="155" y="93"/>
                  </a:cubicBezTo>
                  <a:cubicBezTo>
                    <a:pt x="154" y="93"/>
                    <a:pt x="154" y="93"/>
                    <a:pt x="154" y="93"/>
                  </a:cubicBezTo>
                  <a:cubicBezTo>
                    <a:pt x="154" y="93"/>
                    <a:pt x="154" y="93"/>
                    <a:pt x="154" y="93"/>
                  </a:cubicBezTo>
                  <a:close/>
                  <a:moveTo>
                    <a:pt x="153" y="92"/>
                  </a:moveTo>
                  <a:cubicBezTo>
                    <a:pt x="153" y="92"/>
                    <a:pt x="153" y="92"/>
                    <a:pt x="153" y="92"/>
                  </a:cubicBezTo>
                  <a:cubicBezTo>
                    <a:pt x="154" y="92"/>
                    <a:pt x="154" y="92"/>
                    <a:pt x="154" y="92"/>
                  </a:cubicBezTo>
                  <a:cubicBezTo>
                    <a:pt x="154" y="91"/>
                    <a:pt x="154" y="91"/>
                    <a:pt x="154" y="91"/>
                  </a:cubicBezTo>
                  <a:cubicBezTo>
                    <a:pt x="153" y="91"/>
                    <a:pt x="153" y="91"/>
                    <a:pt x="153" y="91"/>
                  </a:cubicBezTo>
                  <a:cubicBezTo>
                    <a:pt x="153" y="92"/>
                    <a:pt x="153" y="92"/>
                    <a:pt x="153" y="92"/>
                  </a:cubicBezTo>
                  <a:close/>
                  <a:moveTo>
                    <a:pt x="159" y="78"/>
                  </a:moveTo>
                  <a:cubicBezTo>
                    <a:pt x="159" y="79"/>
                    <a:pt x="159" y="79"/>
                    <a:pt x="159" y="79"/>
                  </a:cubicBezTo>
                  <a:cubicBezTo>
                    <a:pt x="160" y="80"/>
                    <a:pt x="160" y="80"/>
                    <a:pt x="160" y="80"/>
                  </a:cubicBezTo>
                  <a:cubicBezTo>
                    <a:pt x="161" y="80"/>
                    <a:pt x="161" y="80"/>
                    <a:pt x="161" y="80"/>
                  </a:cubicBezTo>
                  <a:cubicBezTo>
                    <a:pt x="161" y="79"/>
                    <a:pt x="161" y="79"/>
                    <a:pt x="161" y="79"/>
                  </a:cubicBezTo>
                  <a:cubicBezTo>
                    <a:pt x="160" y="79"/>
                    <a:pt x="160" y="79"/>
                    <a:pt x="160" y="79"/>
                  </a:cubicBezTo>
                  <a:cubicBezTo>
                    <a:pt x="159" y="78"/>
                    <a:pt x="159" y="78"/>
                    <a:pt x="159" y="78"/>
                  </a:cubicBezTo>
                  <a:cubicBezTo>
                    <a:pt x="159" y="78"/>
                    <a:pt x="159" y="78"/>
                    <a:pt x="159" y="78"/>
                  </a:cubicBezTo>
                  <a:cubicBezTo>
                    <a:pt x="159" y="78"/>
                    <a:pt x="159" y="78"/>
                    <a:pt x="159" y="78"/>
                  </a:cubicBezTo>
                  <a:close/>
                  <a:moveTo>
                    <a:pt x="164" y="82"/>
                  </a:moveTo>
                  <a:cubicBezTo>
                    <a:pt x="164" y="82"/>
                    <a:pt x="165" y="82"/>
                    <a:pt x="165" y="82"/>
                  </a:cubicBezTo>
                  <a:cubicBezTo>
                    <a:pt x="165" y="82"/>
                    <a:pt x="165" y="82"/>
                    <a:pt x="165" y="82"/>
                  </a:cubicBezTo>
                  <a:cubicBezTo>
                    <a:pt x="165" y="82"/>
                    <a:pt x="165" y="82"/>
                    <a:pt x="165" y="82"/>
                  </a:cubicBezTo>
                  <a:cubicBezTo>
                    <a:pt x="165" y="81"/>
                    <a:pt x="165" y="81"/>
                    <a:pt x="165" y="81"/>
                  </a:cubicBezTo>
                  <a:cubicBezTo>
                    <a:pt x="165" y="80"/>
                    <a:pt x="165" y="80"/>
                    <a:pt x="165" y="80"/>
                  </a:cubicBezTo>
                  <a:cubicBezTo>
                    <a:pt x="166" y="80"/>
                    <a:pt x="166" y="80"/>
                    <a:pt x="166" y="80"/>
                  </a:cubicBezTo>
                  <a:cubicBezTo>
                    <a:pt x="166" y="79"/>
                    <a:pt x="166" y="79"/>
                    <a:pt x="166" y="79"/>
                  </a:cubicBezTo>
                  <a:cubicBezTo>
                    <a:pt x="165" y="80"/>
                    <a:pt x="165" y="80"/>
                    <a:pt x="165" y="80"/>
                  </a:cubicBezTo>
                  <a:cubicBezTo>
                    <a:pt x="165" y="81"/>
                    <a:pt x="165" y="81"/>
                    <a:pt x="165" y="81"/>
                  </a:cubicBezTo>
                  <a:cubicBezTo>
                    <a:pt x="164" y="82"/>
                    <a:pt x="164" y="82"/>
                    <a:pt x="164" y="82"/>
                  </a:cubicBezTo>
                  <a:close/>
                  <a:moveTo>
                    <a:pt x="162" y="77"/>
                  </a:moveTo>
                  <a:cubicBezTo>
                    <a:pt x="162" y="77"/>
                    <a:pt x="162" y="77"/>
                    <a:pt x="162" y="77"/>
                  </a:cubicBezTo>
                  <a:cubicBezTo>
                    <a:pt x="162" y="77"/>
                    <a:pt x="162" y="77"/>
                    <a:pt x="162" y="77"/>
                  </a:cubicBezTo>
                  <a:cubicBezTo>
                    <a:pt x="163" y="76"/>
                    <a:pt x="163" y="76"/>
                    <a:pt x="163" y="76"/>
                  </a:cubicBezTo>
                  <a:cubicBezTo>
                    <a:pt x="163" y="76"/>
                    <a:pt x="163" y="76"/>
                    <a:pt x="163" y="76"/>
                  </a:cubicBezTo>
                  <a:cubicBezTo>
                    <a:pt x="162" y="76"/>
                    <a:pt x="162" y="76"/>
                    <a:pt x="162" y="76"/>
                  </a:cubicBezTo>
                  <a:cubicBezTo>
                    <a:pt x="162" y="77"/>
                    <a:pt x="162" y="77"/>
                    <a:pt x="162" y="77"/>
                  </a:cubicBezTo>
                  <a:close/>
                  <a:moveTo>
                    <a:pt x="162" y="74"/>
                  </a:moveTo>
                  <a:cubicBezTo>
                    <a:pt x="162" y="74"/>
                    <a:pt x="162" y="74"/>
                    <a:pt x="162" y="74"/>
                  </a:cubicBezTo>
                  <a:cubicBezTo>
                    <a:pt x="163" y="75"/>
                    <a:pt x="163" y="75"/>
                    <a:pt x="163" y="75"/>
                  </a:cubicBezTo>
                  <a:cubicBezTo>
                    <a:pt x="163" y="74"/>
                    <a:pt x="163" y="74"/>
                    <a:pt x="163" y="74"/>
                  </a:cubicBezTo>
                  <a:cubicBezTo>
                    <a:pt x="163" y="74"/>
                    <a:pt x="163" y="74"/>
                    <a:pt x="163" y="74"/>
                  </a:cubicBezTo>
                  <a:cubicBezTo>
                    <a:pt x="162" y="74"/>
                    <a:pt x="162" y="74"/>
                    <a:pt x="162" y="74"/>
                  </a:cubicBezTo>
                  <a:close/>
                  <a:moveTo>
                    <a:pt x="166" y="65"/>
                  </a:moveTo>
                  <a:cubicBezTo>
                    <a:pt x="167" y="66"/>
                    <a:pt x="167" y="66"/>
                    <a:pt x="167" y="66"/>
                  </a:cubicBezTo>
                  <a:cubicBezTo>
                    <a:pt x="167" y="67"/>
                    <a:pt x="167" y="67"/>
                    <a:pt x="167" y="67"/>
                  </a:cubicBezTo>
                  <a:cubicBezTo>
                    <a:pt x="167" y="66"/>
                    <a:pt x="167" y="66"/>
                    <a:pt x="167" y="66"/>
                  </a:cubicBezTo>
                  <a:cubicBezTo>
                    <a:pt x="168" y="65"/>
                    <a:pt x="168" y="65"/>
                    <a:pt x="168" y="65"/>
                  </a:cubicBezTo>
                  <a:cubicBezTo>
                    <a:pt x="168" y="64"/>
                    <a:pt x="168" y="64"/>
                    <a:pt x="168" y="64"/>
                  </a:cubicBezTo>
                  <a:cubicBezTo>
                    <a:pt x="168" y="64"/>
                    <a:pt x="168" y="64"/>
                    <a:pt x="168" y="64"/>
                  </a:cubicBezTo>
                  <a:cubicBezTo>
                    <a:pt x="168" y="63"/>
                    <a:pt x="168" y="63"/>
                    <a:pt x="168" y="63"/>
                  </a:cubicBezTo>
                  <a:cubicBezTo>
                    <a:pt x="167" y="64"/>
                    <a:pt x="167" y="64"/>
                    <a:pt x="167" y="64"/>
                  </a:cubicBezTo>
                  <a:cubicBezTo>
                    <a:pt x="167" y="64"/>
                    <a:pt x="167" y="64"/>
                    <a:pt x="167" y="64"/>
                  </a:cubicBezTo>
                  <a:cubicBezTo>
                    <a:pt x="166" y="65"/>
                    <a:pt x="166" y="65"/>
                    <a:pt x="166" y="65"/>
                  </a:cubicBezTo>
                  <a:close/>
                  <a:moveTo>
                    <a:pt x="164" y="54"/>
                  </a:moveTo>
                  <a:cubicBezTo>
                    <a:pt x="164" y="54"/>
                    <a:pt x="164" y="54"/>
                    <a:pt x="164" y="54"/>
                  </a:cubicBezTo>
                  <a:cubicBezTo>
                    <a:pt x="164" y="53"/>
                    <a:pt x="164" y="53"/>
                    <a:pt x="164" y="53"/>
                  </a:cubicBezTo>
                  <a:cubicBezTo>
                    <a:pt x="165" y="53"/>
                    <a:pt x="165" y="53"/>
                    <a:pt x="165" y="53"/>
                  </a:cubicBezTo>
                  <a:cubicBezTo>
                    <a:pt x="166" y="53"/>
                    <a:pt x="166" y="53"/>
                    <a:pt x="166" y="53"/>
                  </a:cubicBezTo>
                  <a:cubicBezTo>
                    <a:pt x="166" y="52"/>
                    <a:pt x="166" y="52"/>
                    <a:pt x="166" y="52"/>
                  </a:cubicBezTo>
                  <a:cubicBezTo>
                    <a:pt x="165" y="51"/>
                    <a:pt x="165" y="51"/>
                    <a:pt x="165" y="51"/>
                  </a:cubicBezTo>
                  <a:cubicBezTo>
                    <a:pt x="164" y="52"/>
                    <a:pt x="164" y="52"/>
                    <a:pt x="164" y="52"/>
                  </a:cubicBezTo>
                  <a:cubicBezTo>
                    <a:pt x="164" y="53"/>
                    <a:pt x="164" y="53"/>
                    <a:pt x="164" y="53"/>
                  </a:cubicBezTo>
                  <a:cubicBezTo>
                    <a:pt x="164" y="54"/>
                    <a:pt x="164" y="54"/>
                    <a:pt x="164" y="54"/>
                  </a:cubicBezTo>
                  <a:close/>
                  <a:moveTo>
                    <a:pt x="173" y="32"/>
                  </a:moveTo>
                  <a:cubicBezTo>
                    <a:pt x="173" y="31"/>
                    <a:pt x="173" y="31"/>
                    <a:pt x="173" y="31"/>
                  </a:cubicBezTo>
                  <a:cubicBezTo>
                    <a:pt x="173" y="30"/>
                    <a:pt x="173" y="30"/>
                    <a:pt x="173" y="30"/>
                  </a:cubicBezTo>
                  <a:cubicBezTo>
                    <a:pt x="173" y="29"/>
                    <a:pt x="173" y="29"/>
                    <a:pt x="173" y="29"/>
                  </a:cubicBezTo>
                  <a:cubicBezTo>
                    <a:pt x="173" y="29"/>
                    <a:pt x="173" y="29"/>
                    <a:pt x="173" y="29"/>
                  </a:cubicBezTo>
                  <a:cubicBezTo>
                    <a:pt x="173" y="28"/>
                    <a:pt x="173" y="28"/>
                    <a:pt x="173" y="28"/>
                  </a:cubicBezTo>
                  <a:cubicBezTo>
                    <a:pt x="172" y="28"/>
                    <a:pt x="172" y="28"/>
                    <a:pt x="172" y="28"/>
                  </a:cubicBezTo>
                  <a:cubicBezTo>
                    <a:pt x="172" y="29"/>
                    <a:pt x="172" y="29"/>
                    <a:pt x="172" y="29"/>
                  </a:cubicBezTo>
                  <a:cubicBezTo>
                    <a:pt x="173" y="29"/>
                    <a:pt x="173" y="29"/>
                    <a:pt x="173" y="29"/>
                  </a:cubicBezTo>
                  <a:cubicBezTo>
                    <a:pt x="173" y="30"/>
                    <a:pt x="173" y="30"/>
                    <a:pt x="173" y="30"/>
                  </a:cubicBezTo>
                  <a:cubicBezTo>
                    <a:pt x="172" y="30"/>
                    <a:pt x="172" y="30"/>
                    <a:pt x="172" y="30"/>
                  </a:cubicBezTo>
                  <a:cubicBezTo>
                    <a:pt x="173" y="32"/>
                    <a:pt x="173" y="32"/>
                    <a:pt x="173" y="32"/>
                  </a:cubicBezTo>
                  <a:close/>
                  <a:moveTo>
                    <a:pt x="170" y="34"/>
                  </a:moveTo>
                  <a:cubicBezTo>
                    <a:pt x="170" y="34"/>
                    <a:pt x="170" y="34"/>
                    <a:pt x="170" y="34"/>
                  </a:cubicBezTo>
                  <a:cubicBezTo>
                    <a:pt x="171" y="34"/>
                    <a:pt x="171" y="34"/>
                    <a:pt x="171" y="34"/>
                  </a:cubicBezTo>
                  <a:cubicBezTo>
                    <a:pt x="171" y="32"/>
                    <a:pt x="171" y="32"/>
                    <a:pt x="171" y="32"/>
                  </a:cubicBezTo>
                  <a:cubicBezTo>
                    <a:pt x="170" y="32"/>
                    <a:pt x="170" y="32"/>
                    <a:pt x="170" y="32"/>
                  </a:cubicBezTo>
                  <a:cubicBezTo>
                    <a:pt x="170" y="32"/>
                    <a:pt x="170" y="32"/>
                    <a:pt x="170" y="32"/>
                  </a:cubicBezTo>
                  <a:cubicBezTo>
                    <a:pt x="170" y="33"/>
                    <a:pt x="170" y="33"/>
                    <a:pt x="170" y="33"/>
                  </a:cubicBezTo>
                  <a:cubicBezTo>
                    <a:pt x="170" y="34"/>
                    <a:pt x="170" y="34"/>
                    <a:pt x="170" y="34"/>
                  </a:cubicBezTo>
                  <a:close/>
                  <a:moveTo>
                    <a:pt x="169" y="32"/>
                  </a:moveTo>
                  <a:cubicBezTo>
                    <a:pt x="169" y="32"/>
                    <a:pt x="169" y="32"/>
                    <a:pt x="169" y="32"/>
                  </a:cubicBezTo>
                  <a:cubicBezTo>
                    <a:pt x="169" y="32"/>
                    <a:pt x="169" y="32"/>
                    <a:pt x="169" y="32"/>
                  </a:cubicBezTo>
                  <a:cubicBezTo>
                    <a:pt x="170" y="31"/>
                    <a:pt x="170" y="31"/>
                    <a:pt x="170" y="31"/>
                  </a:cubicBezTo>
                  <a:cubicBezTo>
                    <a:pt x="170" y="30"/>
                    <a:pt x="170" y="30"/>
                    <a:pt x="170" y="30"/>
                  </a:cubicBezTo>
                  <a:cubicBezTo>
                    <a:pt x="170" y="30"/>
                    <a:pt x="170" y="30"/>
                    <a:pt x="170" y="30"/>
                  </a:cubicBezTo>
                  <a:cubicBezTo>
                    <a:pt x="170" y="29"/>
                    <a:pt x="170" y="29"/>
                    <a:pt x="170" y="29"/>
                  </a:cubicBezTo>
                  <a:cubicBezTo>
                    <a:pt x="169" y="30"/>
                    <a:pt x="169" y="30"/>
                    <a:pt x="169" y="30"/>
                  </a:cubicBezTo>
                  <a:cubicBezTo>
                    <a:pt x="168" y="30"/>
                    <a:pt x="168" y="30"/>
                    <a:pt x="168" y="30"/>
                  </a:cubicBezTo>
                  <a:cubicBezTo>
                    <a:pt x="169" y="31"/>
                    <a:pt x="169" y="31"/>
                    <a:pt x="169" y="31"/>
                  </a:cubicBezTo>
                  <a:cubicBezTo>
                    <a:pt x="169" y="32"/>
                    <a:pt x="169" y="32"/>
                    <a:pt x="169" y="32"/>
                  </a:cubicBezTo>
                  <a:close/>
                  <a:moveTo>
                    <a:pt x="122" y="2"/>
                  </a:moveTo>
                  <a:cubicBezTo>
                    <a:pt x="122" y="2"/>
                    <a:pt x="122" y="2"/>
                    <a:pt x="122" y="2"/>
                  </a:cubicBezTo>
                  <a:cubicBezTo>
                    <a:pt x="123" y="2"/>
                    <a:pt x="123" y="2"/>
                    <a:pt x="123" y="2"/>
                  </a:cubicBezTo>
                  <a:cubicBezTo>
                    <a:pt x="123" y="1"/>
                    <a:pt x="123" y="1"/>
                    <a:pt x="123" y="1"/>
                  </a:cubicBezTo>
                  <a:cubicBezTo>
                    <a:pt x="122" y="1"/>
                    <a:pt x="122" y="1"/>
                    <a:pt x="122" y="1"/>
                  </a:cubicBezTo>
                  <a:cubicBezTo>
                    <a:pt x="122" y="1"/>
                    <a:pt x="122" y="1"/>
                    <a:pt x="122" y="1"/>
                  </a:cubicBezTo>
                  <a:cubicBezTo>
                    <a:pt x="122" y="2"/>
                    <a:pt x="122" y="2"/>
                    <a:pt x="122" y="2"/>
                  </a:cubicBezTo>
                  <a:cubicBezTo>
                    <a:pt x="122" y="2"/>
                    <a:pt x="122" y="2"/>
                    <a:pt x="122" y="2"/>
                  </a:cubicBezTo>
                  <a:close/>
                  <a:moveTo>
                    <a:pt x="122" y="4"/>
                  </a:moveTo>
                  <a:cubicBezTo>
                    <a:pt x="122" y="4"/>
                    <a:pt x="122" y="4"/>
                    <a:pt x="122" y="4"/>
                  </a:cubicBezTo>
                  <a:cubicBezTo>
                    <a:pt x="123" y="4"/>
                    <a:pt x="123" y="4"/>
                    <a:pt x="123" y="4"/>
                  </a:cubicBezTo>
                  <a:cubicBezTo>
                    <a:pt x="123" y="4"/>
                    <a:pt x="123" y="4"/>
                    <a:pt x="123" y="4"/>
                  </a:cubicBezTo>
                  <a:cubicBezTo>
                    <a:pt x="123" y="3"/>
                    <a:pt x="123" y="3"/>
                    <a:pt x="123" y="3"/>
                  </a:cubicBezTo>
                  <a:cubicBezTo>
                    <a:pt x="123" y="3"/>
                    <a:pt x="123" y="3"/>
                    <a:pt x="123" y="3"/>
                  </a:cubicBezTo>
                  <a:cubicBezTo>
                    <a:pt x="122" y="3"/>
                    <a:pt x="122" y="3"/>
                    <a:pt x="122" y="3"/>
                  </a:cubicBezTo>
                  <a:cubicBezTo>
                    <a:pt x="122" y="4"/>
                    <a:pt x="122" y="4"/>
                    <a:pt x="122" y="4"/>
                  </a:cubicBezTo>
                  <a:close/>
                  <a:moveTo>
                    <a:pt x="118" y="4"/>
                  </a:moveTo>
                  <a:cubicBezTo>
                    <a:pt x="119" y="5"/>
                    <a:pt x="119" y="5"/>
                    <a:pt x="119" y="5"/>
                  </a:cubicBezTo>
                  <a:cubicBezTo>
                    <a:pt x="119" y="5"/>
                    <a:pt x="119" y="5"/>
                    <a:pt x="119" y="5"/>
                  </a:cubicBezTo>
                  <a:cubicBezTo>
                    <a:pt x="120" y="5"/>
                    <a:pt x="120" y="5"/>
                    <a:pt x="120" y="5"/>
                  </a:cubicBezTo>
                  <a:cubicBezTo>
                    <a:pt x="120" y="5"/>
                    <a:pt x="120" y="5"/>
                    <a:pt x="120" y="5"/>
                  </a:cubicBezTo>
                  <a:cubicBezTo>
                    <a:pt x="121" y="4"/>
                    <a:pt x="121" y="4"/>
                    <a:pt x="121" y="4"/>
                  </a:cubicBezTo>
                  <a:cubicBezTo>
                    <a:pt x="119" y="4"/>
                    <a:pt x="119" y="4"/>
                    <a:pt x="119" y="4"/>
                  </a:cubicBezTo>
                  <a:cubicBezTo>
                    <a:pt x="119" y="3"/>
                    <a:pt x="119" y="3"/>
                    <a:pt x="119" y="3"/>
                  </a:cubicBezTo>
                  <a:cubicBezTo>
                    <a:pt x="119" y="2"/>
                    <a:pt x="119" y="2"/>
                    <a:pt x="119" y="2"/>
                  </a:cubicBezTo>
                  <a:cubicBezTo>
                    <a:pt x="119" y="3"/>
                    <a:pt x="119" y="3"/>
                    <a:pt x="119" y="3"/>
                  </a:cubicBezTo>
                  <a:cubicBezTo>
                    <a:pt x="118" y="3"/>
                    <a:pt x="118" y="3"/>
                    <a:pt x="118" y="3"/>
                  </a:cubicBezTo>
                  <a:cubicBezTo>
                    <a:pt x="118" y="3"/>
                    <a:pt x="118" y="3"/>
                    <a:pt x="118" y="3"/>
                  </a:cubicBezTo>
                  <a:cubicBezTo>
                    <a:pt x="118" y="4"/>
                    <a:pt x="118" y="4"/>
                    <a:pt x="118" y="4"/>
                  </a:cubicBezTo>
                  <a:close/>
                  <a:moveTo>
                    <a:pt x="116" y="5"/>
                  </a:moveTo>
                  <a:cubicBezTo>
                    <a:pt x="116" y="5"/>
                    <a:pt x="116" y="5"/>
                    <a:pt x="116" y="5"/>
                  </a:cubicBezTo>
                  <a:cubicBezTo>
                    <a:pt x="117" y="5"/>
                    <a:pt x="117" y="5"/>
                    <a:pt x="117" y="5"/>
                  </a:cubicBezTo>
                  <a:cubicBezTo>
                    <a:pt x="117" y="5"/>
                    <a:pt x="117" y="5"/>
                    <a:pt x="117" y="5"/>
                  </a:cubicBezTo>
                  <a:cubicBezTo>
                    <a:pt x="117" y="5"/>
                    <a:pt x="117" y="5"/>
                    <a:pt x="117" y="5"/>
                  </a:cubicBezTo>
                  <a:cubicBezTo>
                    <a:pt x="116" y="4"/>
                    <a:pt x="116" y="4"/>
                    <a:pt x="116" y="4"/>
                  </a:cubicBezTo>
                  <a:cubicBezTo>
                    <a:pt x="116" y="5"/>
                    <a:pt x="116" y="5"/>
                    <a:pt x="116" y="5"/>
                  </a:cubicBezTo>
                  <a:close/>
                  <a:moveTo>
                    <a:pt x="103" y="8"/>
                  </a:moveTo>
                  <a:cubicBezTo>
                    <a:pt x="103" y="9"/>
                    <a:pt x="103" y="9"/>
                    <a:pt x="103" y="9"/>
                  </a:cubicBezTo>
                  <a:cubicBezTo>
                    <a:pt x="104" y="9"/>
                    <a:pt x="104" y="9"/>
                    <a:pt x="104" y="9"/>
                  </a:cubicBezTo>
                  <a:cubicBezTo>
                    <a:pt x="105" y="10"/>
                    <a:pt x="105" y="10"/>
                    <a:pt x="105" y="10"/>
                  </a:cubicBezTo>
                  <a:cubicBezTo>
                    <a:pt x="106" y="10"/>
                    <a:pt x="106" y="10"/>
                    <a:pt x="106" y="10"/>
                  </a:cubicBezTo>
                  <a:cubicBezTo>
                    <a:pt x="106" y="9"/>
                    <a:pt x="106" y="9"/>
                    <a:pt x="106" y="9"/>
                  </a:cubicBezTo>
                  <a:cubicBezTo>
                    <a:pt x="106" y="8"/>
                    <a:pt x="106" y="8"/>
                    <a:pt x="106" y="8"/>
                  </a:cubicBezTo>
                  <a:cubicBezTo>
                    <a:pt x="106" y="8"/>
                    <a:pt x="106" y="8"/>
                    <a:pt x="106" y="8"/>
                  </a:cubicBezTo>
                  <a:cubicBezTo>
                    <a:pt x="106" y="8"/>
                    <a:pt x="106" y="8"/>
                    <a:pt x="106" y="8"/>
                  </a:cubicBezTo>
                  <a:cubicBezTo>
                    <a:pt x="106" y="7"/>
                    <a:pt x="106" y="7"/>
                    <a:pt x="106" y="7"/>
                  </a:cubicBezTo>
                  <a:cubicBezTo>
                    <a:pt x="105" y="7"/>
                    <a:pt x="105" y="7"/>
                    <a:pt x="105" y="7"/>
                  </a:cubicBezTo>
                  <a:cubicBezTo>
                    <a:pt x="104" y="6"/>
                    <a:pt x="104" y="6"/>
                    <a:pt x="104" y="6"/>
                  </a:cubicBezTo>
                  <a:cubicBezTo>
                    <a:pt x="104" y="7"/>
                    <a:pt x="104" y="7"/>
                    <a:pt x="104" y="7"/>
                  </a:cubicBezTo>
                  <a:cubicBezTo>
                    <a:pt x="104" y="8"/>
                    <a:pt x="104" y="8"/>
                    <a:pt x="104" y="8"/>
                  </a:cubicBezTo>
                  <a:cubicBezTo>
                    <a:pt x="104" y="8"/>
                    <a:pt x="104" y="8"/>
                    <a:pt x="104" y="8"/>
                  </a:cubicBezTo>
                  <a:cubicBezTo>
                    <a:pt x="104" y="8"/>
                    <a:pt x="104" y="8"/>
                    <a:pt x="104" y="8"/>
                  </a:cubicBezTo>
                  <a:cubicBezTo>
                    <a:pt x="103" y="8"/>
                    <a:pt x="103" y="8"/>
                    <a:pt x="103" y="8"/>
                  </a:cubicBezTo>
                  <a:cubicBezTo>
                    <a:pt x="103" y="8"/>
                    <a:pt x="103" y="8"/>
                    <a:pt x="103" y="8"/>
                  </a:cubicBezTo>
                  <a:close/>
                  <a:moveTo>
                    <a:pt x="102" y="9"/>
                  </a:moveTo>
                  <a:cubicBezTo>
                    <a:pt x="103" y="10"/>
                    <a:pt x="103" y="10"/>
                    <a:pt x="103" y="10"/>
                  </a:cubicBezTo>
                  <a:cubicBezTo>
                    <a:pt x="103" y="10"/>
                    <a:pt x="103" y="10"/>
                    <a:pt x="103" y="10"/>
                  </a:cubicBezTo>
                  <a:cubicBezTo>
                    <a:pt x="103" y="9"/>
                    <a:pt x="103" y="9"/>
                    <a:pt x="103" y="9"/>
                  </a:cubicBezTo>
                  <a:cubicBezTo>
                    <a:pt x="102" y="8"/>
                    <a:pt x="102" y="8"/>
                    <a:pt x="102" y="8"/>
                  </a:cubicBezTo>
                  <a:cubicBezTo>
                    <a:pt x="102" y="9"/>
                    <a:pt x="102" y="9"/>
                    <a:pt x="102" y="9"/>
                  </a:cubicBezTo>
                  <a:close/>
                  <a:moveTo>
                    <a:pt x="98" y="8"/>
                  </a:moveTo>
                  <a:cubicBezTo>
                    <a:pt x="98" y="9"/>
                    <a:pt x="98" y="9"/>
                    <a:pt x="98" y="9"/>
                  </a:cubicBezTo>
                  <a:cubicBezTo>
                    <a:pt x="99" y="9"/>
                    <a:pt x="99" y="9"/>
                    <a:pt x="99" y="9"/>
                  </a:cubicBezTo>
                  <a:cubicBezTo>
                    <a:pt x="99" y="9"/>
                    <a:pt x="99" y="9"/>
                    <a:pt x="99" y="9"/>
                  </a:cubicBezTo>
                  <a:cubicBezTo>
                    <a:pt x="100" y="9"/>
                    <a:pt x="100" y="9"/>
                    <a:pt x="100" y="9"/>
                  </a:cubicBezTo>
                  <a:cubicBezTo>
                    <a:pt x="100" y="9"/>
                    <a:pt x="100" y="9"/>
                    <a:pt x="100" y="9"/>
                  </a:cubicBezTo>
                  <a:cubicBezTo>
                    <a:pt x="99" y="9"/>
                    <a:pt x="99" y="9"/>
                    <a:pt x="99" y="9"/>
                  </a:cubicBezTo>
                  <a:cubicBezTo>
                    <a:pt x="99" y="8"/>
                    <a:pt x="99" y="8"/>
                    <a:pt x="99" y="8"/>
                  </a:cubicBezTo>
                  <a:cubicBezTo>
                    <a:pt x="99" y="8"/>
                    <a:pt x="99" y="8"/>
                    <a:pt x="99" y="8"/>
                  </a:cubicBezTo>
                  <a:cubicBezTo>
                    <a:pt x="98" y="7"/>
                    <a:pt x="98" y="7"/>
                    <a:pt x="98" y="7"/>
                  </a:cubicBezTo>
                  <a:cubicBezTo>
                    <a:pt x="98" y="8"/>
                    <a:pt x="98" y="8"/>
                    <a:pt x="98" y="8"/>
                  </a:cubicBezTo>
                  <a:cubicBezTo>
                    <a:pt x="98" y="8"/>
                    <a:pt x="98" y="8"/>
                    <a:pt x="98" y="8"/>
                  </a:cubicBezTo>
                  <a:close/>
                  <a:moveTo>
                    <a:pt x="95" y="16"/>
                  </a:moveTo>
                  <a:cubicBezTo>
                    <a:pt x="95" y="16"/>
                    <a:pt x="95" y="16"/>
                    <a:pt x="95" y="16"/>
                  </a:cubicBezTo>
                  <a:cubicBezTo>
                    <a:pt x="96" y="16"/>
                    <a:pt x="96" y="16"/>
                    <a:pt x="96" y="16"/>
                  </a:cubicBezTo>
                  <a:cubicBezTo>
                    <a:pt x="96" y="15"/>
                    <a:pt x="96" y="15"/>
                    <a:pt x="96" y="15"/>
                  </a:cubicBezTo>
                  <a:cubicBezTo>
                    <a:pt x="96" y="15"/>
                    <a:pt x="96" y="15"/>
                    <a:pt x="96" y="15"/>
                  </a:cubicBezTo>
                  <a:cubicBezTo>
                    <a:pt x="95" y="14"/>
                    <a:pt x="95" y="14"/>
                    <a:pt x="95" y="14"/>
                  </a:cubicBezTo>
                  <a:cubicBezTo>
                    <a:pt x="95" y="13"/>
                    <a:pt x="95" y="13"/>
                    <a:pt x="95" y="13"/>
                  </a:cubicBezTo>
                  <a:cubicBezTo>
                    <a:pt x="94" y="13"/>
                    <a:pt x="94" y="13"/>
                    <a:pt x="94" y="13"/>
                  </a:cubicBezTo>
                  <a:cubicBezTo>
                    <a:pt x="94" y="14"/>
                    <a:pt x="94" y="14"/>
                    <a:pt x="94" y="14"/>
                  </a:cubicBezTo>
                  <a:cubicBezTo>
                    <a:pt x="95" y="14"/>
                    <a:pt x="95" y="14"/>
                    <a:pt x="95" y="14"/>
                  </a:cubicBezTo>
                  <a:cubicBezTo>
                    <a:pt x="95" y="15"/>
                    <a:pt x="95" y="15"/>
                    <a:pt x="95" y="15"/>
                  </a:cubicBezTo>
                  <a:cubicBezTo>
                    <a:pt x="95" y="16"/>
                    <a:pt x="95" y="16"/>
                    <a:pt x="95" y="16"/>
                  </a:cubicBezTo>
                  <a:close/>
                  <a:moveTo>
                    <a:pt x="96" y="23"/>
                  </a:moveTo>
                  <a:cubicBezTo>
                    <a:pt x="97" y="23"/>
                    <a:pt x="97" y="23"/>
                    <a:pt x="97" y="23"/>
                  </a:cubicBezTo>
                  <a:cubicBezTo>
                    <a:pt x="98" y="23"/>
                    <a:pt x="98" y="23"/>
                    <a:pt x="98" y="23"/>
                  </a:cubicBezTo>
                  <a:cubicBezTo>
                    <a:pt x="98" y="22"/>
                    <a:pt x="98" y="22"/>
                    <a:pt x="98" y="22"/>
                  </a:cubicBezTo>
                  <a:cubicBezTo>
                    <a:pt x="97" y="22"/>
                    <a:pt x="97" y="22"/>
                    <a:pt x="97" y="22"/>
                  </a:cubicBezTo>
                  <a:cubicBezTo>
                    <a:pt x="97" y="21"/>
                    <a:pt x="97" y="21"/>
                    <a:pt x="97" y="21"/>
                  </a:cubicBezTo>
                  <a:cubicBezTo>
                    <a:pt x="97" y="21"/>
                    <a:pt x="97" y="21"/>
                    <a:pt x="97" y="21"/>
                  </a:cubicBezTo>
                  <a:cubicBezTo>
                    <a:pt x="96" y="21"/>
                    <a:pt x="96" y="21"/>
                    <a:pt x="96" y="21"/>
                  </a:cubicBezTo>
                  <a:cubicBezTo>
                    <a:pt x="95" y="22"/>
                    <a:pt x="95" y="22"/>
                    <a:pt x="95" y="22"/>
                  </a:cubicBezTo>
                  <a:cubicBezTo>
                    <a:pt x="95" y="23"/>
                    <a:pt x="95" y="23"/>
                    <a:pt x="95" y="23"/>
                  </a:cubicBezTo>
                  <a:cubicBezTo>
                    <a:pt x="96" y="23"/>
                    <a:pt x="96" y="23"/>
                    <a:pt x="96" y="23"/>
                  </a:cubicBezTo>
                  <a:cubicBezTo>
                    <a:pt x="96" y="23"/>
                    <a:pt x="96" y="23"/>
                    <a:pt x="96" y="23"/>
                  </a:cubicBezTo>
                  <a:close/>
                  <a:moveTo>
                    <a:pt x="96" y="24"/>
                  </a:moveTo>
                  <a:cubicBezTo>
                    <a:pt x="96" y="25"/>
                    <a:pt x="96" y="25"/>
                    <a:pt x="96" y="25"/>
                  </a:cubicBezTo>
                  <a:cubicBezTo>
                    <a:pt x="96" y="26"/>
                    <a:pt x="96" y="26"/>
                    <a:pt x="96" y="26"/>
                  </a:cubicBezTo>
                  <a:cubicBezTo>
                    <a:pt x="96" y="26"/>
                    <a:pt x="96" y="26"/>
                    <a:pt x="96" y="26"/>
                  </a:cubicBezTo>
                  <a:cubicBezTo>
                    <a:pt x="98" y="27"/>
                    <a:pt x="98" y="27"/>
                    <a:pt x="98" y="27"/>
                  </a:cubicBezTo>
                  <a:cubicBezTo>
                    <a:pt x="98" y="27"/>
                    <a:pt x="98" y="27"/>
                    <a:pt x="98" y="27"/>
                  </a:cubicBezTo>
                  <a:cubicBezTo>
                    <a:pt x="98" y="25"/>
                    <a:pt x="98" y="25"/>
                    <a:pt x="98" y="25"/>
                  </a:cubicBezTo>
                  <a:cubicBezTo>
                    <a:pt x="97" y="24"/>
                    <a:pt x="97" y="24"/>
                    <a:pt x="97" y="24"/>
                  </a:cubicBezTo>
                  <a:cubicBezTo>
                    <a:pt x="97" y="24"/>
                    <a:pt x="97" y="24"/>
                    <a:pt x="97" y="24"/>
                  </a:cubicBezTo>
                  <a:cubicBezTo>
                    <a:pt x="96" y="24"/>
                    <a:pt x="96" y="24"/>
                    <a:pt x="96" y="24"/>
                  </a:cubicBezTo>
                  <a:close/>
                  <a:moveTo>
                    <a:pt x="84" y="17"/>
                  </a:moveTo>
                  <a:cubicBezTo>
                    <a:pt x="84" y="16"/>
                    <a:pt x="84" y="16"/>
                    <a:pt x="84" y="16"/>
                  </a:cubicBezTo>
                  <a:cubicBezTo>
                    <a:pt x="84" y="16"/>
                    <a:pt x="84" y="16"/>
                    <a:pt x="84" y="16"/>
                  </a:cubicBezTo>
                  <a:cubicBezTo>
                    <a:pt x="84" y="16"/>
                    <a:pt x="84" y="16"/>
                    <a:pt x="84" y="16"/>
                  </a:cubicBezTo>
                  <a:cubicBezTo>
                    <a:pt x="84" y="15"/>
                    <a:pt x="84" y="15"/>
                    <a:pt x="84" y="15"/>
                  </a:cubicBezTo>
                  <a:cubicBezTo>
                    <a:pt x="83" y="15"/>
                    <a:pt x="83" y="15"/>
                    <a:pt x="83" y="15"/>
                  </a:cubicBezTo>
                  <a:cubicBezTo>
                    <a:pt x="83" y="16"/>
                    <a:pt x="83" y="16"/>
                    <a:pt x="83" y="16"/>
                  </a:cubicBezTo>
                  <a:cubicBezTo>
                    <a:pt x="84" y="17"/>
                    <a:pt x="84" y="17"/>
                    <a:pt x="84" y="17"/>
                  </a:cubicBezTo>
                  <a:close/>
                  <a:moveTo>
                    <a:pt x="82" y="22"/>
                  </a:moveTo>
                  <a:cubicBezTo>
                    <a:pt x="82" y="22"/>
                    <a:pt x="82" y="22"/>
                    <a:pt x="82" y="22"/>
                  </a:cubicBezTo>
                  <a:cubicBezTo>
                    <a:pt x="83" y="21"/>
                    <a:pt x="83" y="21"/>
                    <a:pt x="83" y="21"/>
                  </a:cubicBezTo>
                  <a:cubicBezTo>
                    <a:pt x="83" y="20"/>
                    <a:pt x="83" y="20"/>
                    <a:pt x="83" y="20"/>
                  </a:cubicBezTo>
                  <a:cubicBezTo>
                    <a:pt x="82" y="19"/>
                    <a:pt x="82" y="19"/>
                    <a:pt x="82" y="19"/>
                  </a:cubicBezTo>
                  <a:cubicBezTo>
                    <a:pt x="82" y="18"/>
                    <a:pt x="82" y="18"/>
                    <a:pt x="82" y="18"/>
                  </a:cubicBezTo>
                  <a:cubicBezTo>
                    <a:pt x="82" y="17"/>
                    <a:pt x="82" y="17"/>
                    <a:pt x="82" y="17"/>
                  </a:cubicBezTo>
                  <a:cubicBezTo>
                    <a:pt x="82" y="16"/>
                    <a:pt x="82" y="16"/>
                    <a:pt x="82" y="16"/>
                  </a:cubicBezTo>
                  <a:cubicBezTo>
                    <a:pt x="82" y="15"/>
                    <a:pt x="82" y="15"/>
                    <a:pt x="82" y="15"/>
                  </a:cubicBezTo>
                  <a:cubicBezTo>
                    <a:pt x="82" y="14"/>
                    <a:pt x="82" y="14"/>
                    <a:pt x="82" y="14"/>
                  </a:cubicBezTo>
                  <a:cubicBezTo>
                    <a:pt x="81" y="13"/>
                    <a:pt x="81" y="13"/>
                    <a:pt x="81" y="13"/>
                  </a:cubicBezTo>
                  <a:cubicBezTo>
                    <a:pt x="81" y="14"/>
                    <a:pt x="81" y="14"/>
                    <a:pt x="81" y="14"/>
                  </a:cubicBezTo>
                  <a:cubicBezTo>
                    <a:pt x="81" y="16"/>
                    <a:pt x="81" y="16"/>
                    <a:pt x="81" y="16"/>
                  </a:cubicBezTo>
                  <a:cubicBezTo>
                    <a:pt x="80" y="17"/>
                    <a:pt x="80" y="17"/>
                    <a:pt x="80" y="17"/>
                  </a:cubicBezTo>
                  <a:cubicBezTo>
                    <a:pt x="80" y="18"/>
                    <a:pt x="80" y="18"/>
                    <a:pt x="80" y="18"/>
                  </a:cubicBezTo>
                  <a:cubicBezTo>
                    <a:pt x="81" y="19"/>
                    <a:pt x="81" y="19"/>
                    <a:pt x="81" y="19"/>
                  </a:cubicBezTo>
                  <a:cubicBezTo>
                    <a:pt x="81" y="20"/>
                    <a:pt x="81" y="20"/>
                    <a:pt x="81" y="20"/>
                  </a:cubicBezTo>
                  <a:cubicBezTo>
                    <a:pt x="82" y="22"/>
                    <a:pt x="82" y="22"/>
                    <a:pt x="82" y="22"/>
                  </a:cubicBezTo>
                  <a:close/>
                  <a:moveTo>
                    <a:pt x="34" y="28"/>
                  </a:moveTo>
                  <a:cubicBezTo>
                    <a:pt x="35" y="29"/>
                    <a:pt x="35" y="29"/>
                    <a:pt x="35" y="29"/>
                  </a:cubicBezTo>
                  <a:cubicBezTo>
                    <a:pt x="35" y="29"/>
                    <a:pt x="35" y="29"/>
                    <a:pt x="35" y="29"/>
                  </a:cubicBezTo>
                  <a:cubicBezTo>
                    <a:pt x="35" y="30"/>
                    <a:pt x="35" y="30"/>
                    <a:pt x="35" y="30"/>
                  </a:cubicBezTo>
                  <a:cubicBezTo>
                    <a:pt x="36" y="29"/>
                    <a:pt x="36" y="29"/>
                    <a:pt x="36" y="29"/>
                  </a:cubicBezTo>
                  <a:cubicBezTo>
                    <a:pt x="35" y="28"/>
                    <a:pt x="35" y="28"/>
                    <a:pt x="35" y="28"/>
                  </a:cubicBezTo>
                  <a:cubicBezTo>
                    <a:pt x="34" y="28"/>
                    <a:pt x="34" y="28"/>
                    <a:pt x="34" y="28"/>
                  </a:cubicBezTo>
                  <a:close/>
                  <a:moveTo>
                    <a:pt x="4" y="63"/>
                  </a:moveTo>
                  <a:cubicBezTo>
                    <a:pt x="5" y="64"/>
                    <a:pt x="5" y="64"/>
                    <a:pt x="5" y="64"/>
                  </a:cubicBezTo>
                  <a:cubicBezTo>
                    <a:pt x="6" y="64"/>
                    <a:pt x="6" y="64"/>
                    <a:pt x="6" y="64"/>
                  </a:cubicBezTo>
                  <a:cubicBezTo>
                    <a:pt x="6" y="64"/>
                    <a:pt x="6" y="64"/>
                    <a:pt x="6" y="64"/>
                  </a:cubicBezTo>
                  <a:cubicBezTo>
                    <a:pt x="7" y="64"/>
                    <a:pt x="7" y="64"/>
                    <a:pt x="7" y="64"/>
                  </a:cubicBezTo>
                  <a:cubicBezTo>
                    <a:pt x="7" y="64"/>
                    <a:pt x="7" y="64"/>
                    <a:pt x="7" y="64"/>
                  </a:cubicBezTo>
                  <a:cubicBezTo>
                    <a:pt x="6" y="64"/>
                    <a:pt x="6" y="64"/>
                    <a:pt x="6" y="64"/>
                  </a:cubicBezTo>
                  <a:cubicBezTo>
                    <a:pt x="5" y="63"/>
                    <a:pt x="5" y="63"/>
                    <a:pt x="5" y="63"/>
                  </a:cubicBezTo>
                  <a:cubicBezTo>
                    <a:pt x="5" y="63"/>
                    <a:pt x="5" y="63"/>
                    <a:pt x="5" y="63"/>
                  </a:cubicBezTo>
                  <a:cubicBezTo>
                    <a:pt x="4" y="63"/>
                    <a:pt x="4" y="63"/>
                    <a:pt x="4" y="63"/>
                  </a:cubicBezTo>
                  <a:cubicBezTo>
                    <a:pt x="4" y="63"/>
                    <a:pt x="4" y="63"/>
                    <a:pt x="4" y="63"/>
                  </a:cubicBezTo>
                  <a:close/>
                  <a:moveTo>
                    <a:pt x="0" y="63"/>
                  </a:moveTo>
                  <a:cubicBezTo>
                    <a:pt x="1" y="64"/>
                    <a:pt x="1" y="64"/>
                    <a:pt x="1" y="64"/>
                  </a:cubicBezTo>
                  <a:cubicBezTo>
                    <a:pt x="2" y="64"/>
                    <a:pt x="2" y="64"/>
                    <a:pt x="2" y="64"/>
                  </a:cubicBezTo>
                  <a:cubicBezTo>
                    <a:pt x="2" y="65"/>
                    <a:pt x="2" y="65"/>
                    <a:pt x="2" y="65"/>
                  </a:cubicBezTo>
                  <a:cubicBezTo>
                    <a:pt x="3" y="64"/>
                    <a:pt x="3" y="64"/>
                    <a:pt x="3" y="64"/>
                  </a:cubicBezTo>
                  <a:cubicBezTo>
                    <a:pt x="2" y="63"/>
                    <a:pt x="2" y="63"/>
                    <a:pt x="2" y="63"/>
                  </a:cubicBezTo>
                  <a:cubicBezTo>
                    <a:pt x="1" y="63"/>
                    <a:pt x="1" y="63"/>
                    <a:pt x="1" y="63"/>
                  </a:cubicBezTo>
                  <a:cubicBezTo>
                    <a:pt x="0" y="63"/>
                    <a:pt x="0" y="63"/>
                    <a:pt x="0" y="63"/>
                  </a:cubicBezTo>
                  <a:cubicBezTo>
                    <a:pt x="0" y="63"/>
                    <a:pt x="0" y="63"/>
                    <a:pt x="0" y="63"/>
                  </a:cubicBezTo>
                  <a:close/>
                  <a:moveTo>
                    <a:pt x="34" y="97"/>
                  </a:moveTo>
                  <a:cubicBezTo>
                    <a:pt x="33" y="97"/>
                    <a:pt x="33" y="97"/>
                    <a:pt x="33" y="97"/>
                  </a:cubicBezTo>
                  <a:cubicBezTo>
                    <a:pt x="34" y="97"/>
                    <a:pt x="34" y="97"/>
                    <a:pt x="34" y="97"/>
                  </a:cubicBezTo>
                  <a:cubicBezTo>
                    <a:pt x="34" y="97"/>
                    <a:pt x="34" y="97"/>
                    <a:pt x="34" y="97"/>
                  </a:cubicBezTo>
                  <a:cubicBezTo>
                    <a:pt x="34" y="96"/>
                    <a:pt x="34" y="96"/>
                    <a:pt x="34" y="96"/>
                  </a:cubicBezTo>
                  <a:cubicBezTo>
                    <a:pt x="34" y="97"/>
                    <a:pt x="34" y="97"/>
                    <a:pt x="34" y="97"/>
                  </a:cubicBezTo>
                  <a:close/>
                  <a:moveTo>
                    <a:pt x="34" y="100"/>
                  </a:moveTo>
                  <a:cubicBezTo>
                    <a:pt x="34" y="100"/>
                    <a:pt x="34" y="100"/>
                    <a:pt x="34" y="100"/>
                  </a:cubicBezTo>
                  <a:cubicBezTo>
                    <a:pt x="35" y="100"/>
                    <a:pt x="35" y="100"/>
                    <a:pt x="35" y="100"/>
                  </a:cubicBezTo>
                  <a:cubicBezTo>
                    <a:pt x="36" y="100"/>
                    <a:pt x="36" y="100"/>
                    <a:pt x="36" y="100"/>
                  </a:cubicBezTo>
                  <a:cubicBezTo>
                    <a:pt x="37" y="101"/>
                    <a:pt x="37" y="101"/>
                    <a:pt x="37" y="101"/>
                  </a:cubicBezTo>
                  <a:cubicBezTo>
                    <a:pt x="37" y="101"/>
                    <a:pt x="37" y="101"/>
                    <a:pt x="37" y="101"/>
                  </a:cubicBezTo>
                  <a:cubicBezTo>
                    <a:pt x="37" y="100"/>
                    <a:pt x="37" y="100"/>
                    <a:pt x="37" y="100"/>
                  </a:cubicBezTo>
                  <a:cubicBezTo>
                    <a:pt x="37" y="100"/>
                    <a:pt x="37" y="100"/>
                    <a:pt x="37" y="100"/>
                  </a:cubicBezTo>
                  <a:cubicBezTo>
                    <a:pt x="36" y="100"/>
                    <a:pt x="36" y="100"/>
                    <a:pt x="36" y="100"/>
                  </a:cubicBezTo>
                  <a:cubicBezTo>
                    <a:pt x="35" y="100"/>
                    <a:pt x="35" y="100"/>
                    <a:pt x="35" y="100"/>
                  </a:cubicBezTo>
                  <a:cubicBezTo>
                    <a:pt x="34" y="99"/>
                    <a:pt x="34" y="99"/>
                    <a:pt x="34" y="99"/>
                  </a:cubicBezTo>
                  <a:cubicBezTo>
                    <a:pt x="34" y="99"/>
                    <a:pt x="34" y="99"/>
                    <a:pt x="34" y="99"/>
                  </a:cubicBezTo>
                  <a:cubicBezTo>
                    <a:pt x="34" y="100"/>
                    <a:pt x="34" y="100"/>
                    <a:pt x="34" y="100"/>
                  </a:cubicBezTo>
                  <a:cubicBezTo>
                    <a:pt x="34" y="100"/>
                    <a:pt x="34" y="100"/>
                    <a:pt x="34" y="100"/>
                  </a:cubicBezTo>
                  <a:close/>
                  <a:moveTo>
                    <a:pt x="35" y="101"/>
                  </a:moveTo>
                  <a:cubicBezTo>
                    <a:pt x="35" y="101"/>
                    <a:pt x="35" y="101"/>
                    <a:pt x="35" y="101"/>
                  </a:cubicBezTo>
                  <a:cubicBezTo>
                    <a:pt x="35" y="101"/>
                    <a:pt x="35" y="101"/>
                    <a:pt x="35" y="101"/>
                  </a:cubicBezTo>
                  <a:cubicBezTo>
                    <a:pt x="35" y="101"/>
                    <a:pt x="35" y="101"/>
                    <a:pt x="35" y="101"/>
                  </a:cubicBezTo>
                  <a:cubicBezTo>
                    <a:pt x="35" y="101"/>
                    <a:pt x="35" y="101"/>
                    <a:pt x="35" y="101"/>
                  </a:cubicBezTo>
                  <a:close/>
                  <a:moveTo>
                    <a:pt x="35" y="106"/>
                  </a:moveTo>
                  <a:cubicBezTo>
                    <a:pt x="35" y="107"/>
                    <a:pt x="35" y="107"/>
                    <a:pt x="35" y="107"/>
                  </a:cubicBezTo>
                  <a:cubicBezTo>
                    <a:pt x="36" y="107"/>
                    <a:pt x="36" y="107"/>
                    <a:pt x="36" y="107"/>
                  </a:cubicBezTo>
                  <a:cubicBezTo>
                    <a:pt x="36" y="107"/>
                    <a:pt x="36" y="107"/>
                    <a:pt x="36" y="107"/>
                  </a:cubicBezTo>
                  <a:cubicBezTo>
                    <a:pt x="37" y="107"/>
                    <a:pt x="37" y="107"/>
                    <a:pt x="37" y="107"/>
                  </a:cubicBezTo>
                  <a:cubicBezTo>
                    <a:pt x="37" y="106"/>
                    <a:pt x="37" y="106"/>
                    <a:pt x="37" y="106"/>
                  </a:cubicBezTo>
                  <a:cubicBezTo>
                    <a:pt x="36" y="106"/>
                    <a:pt x="36" y="106"/>
                    <a:pt x="36" y="106"/>
                  </a:cubicBezTo>
                  <a:cubicBezTo>
                    <a:pt x="35" y="106"/>
                    <a:pt x="35" y="106"/>
                    <a:pt x="35" y="106"/>
                  </a:cubicBezTo>
                  <a:cubicBezTo>
                    <a:pt x="35" y="106"/>
                    <a:pt x="35" y="106"/>
                    <a:pt x="35" y="106"/>
                  </a:cubicBezTo>
                  <a:close/>
                  <a:moveTo>
                    <a:pt x="34" y="108"/>
                  </a:moveTo>
                  <a:cubicBezTo>
                    <a:pt x="34" y="109"/>
                    <a:pt x="34" y="109"/>
                    <a:pt x="34" y="109"/>
                  </a:cubicBezTo>
                  <a:cubicBezTo>
                    <a:pt x="35" y="109"/>
                    <a:pt x="35" y="109"/>
                    <a:pt x="35" y="109"/>
                  </a:cubicBezTo>
                  <a:cubicBezTo>
                    <a:pt x="36" y="108"/>
                    <a:pt x="36" y="108"/>
                    <a:pt x="36" y="108"/>
                  </a:cubicBezTo>
                  <a:cubicBezTo>
                    <a:pt x="35" y="108"/>
                    <a:pt x="35" y="108"/>
                    <a:pt x="35" y="108"/>
                  </a:cubicBezTo>
                  <a:cubicBezTo>
                    <a:pt x="34" y="108"/>
                    <a:pt x="34" y="108"/>
                    <a:pt x="34" y="108"/>
                  </a:cubicBezTo>
                  <a:cubicBezTo>
                    <a:pt x="34" y="108"/>
                    <a:pt x="34" y="108"/>
                    <a:pt x="34" y="108"/>
                  </a:cubicBezTo>
                  <a:close/>
                  <a:moveTo>
                    <a:pt x="35" y="111"/>
                  </a:moveTo>
                  <a:cubicBezTo>
                    <a:pt x="36" y="111"/>
                    <a:pt x="36" y="111"/>
                    <a:pt x="36" y="111"/>
                  </a:cubicBezTo>
                  <a:cubicBezTo>
                    <a:pt x="36" y="111"/>
                    <a:pt x="36" y="111"/>
                    <a:pt x="36" y="111"/>
                  </a:cubicBezTo>
                  <a:cubicBezTo>
                    <a:pt x="36" y="111"/>
                    <a:pt x="36" y="111"/>
                    <a:pt x="36" y="111"/>
                  </a:cubicBezTo>
                  <a:cubicBezTo>
                    <a:pt x="36" y="110"/>
                    <a:pt x="36" y="110"/>
                    <a:pt x="36" y="110"/>
                  </a:cubicBezTo>
                  <a:cubicBezTo>
                    <a:pt x="35" y="111"/>
                    <a:pt x="35" y="111"/>
                    <a:pt x="35" y="111"/>
                  </a:cubicBezTo>
                  <a:cubicBezTo>
                    <a:pt x="35" y="111"/>
                    <a:pt x="35" y="111"/>
                    <a:pt x="35" y="111"/>
                  </a:cubicBezTo>
                  <a:close/>
                  <a:moveTo>
                    <a:pt x="37" y="112"/>
                  </a:moveTo>
                  <a:cubicBezTo>
                    <a:pt x="37" y="113"/>
                    <a:pt x="37" y="113"/>
                    <a:pt x="37" y="113"/>
                  </a:cubicBezTo>
                  <a:cubicBezTo>
                    <a:pt x="37" y="113"/>
                    <a:pt x="37" y="113"/>
                    <a:pt x="37" y="113"/>
                  </a:cubicBezTo>
                  <a:cubicBezTo>
                    <a:pt x="37" y="112"/>
                    <a:pt x="37" y="112"/>
                    <a:pt x="37" y="112"/>
                  </a:cubicBezTo>
                  <a:cubicBezTo>
                    <a:pt x="37" y="112"/>
                    <a:pt x="37" y="112"/>
                    <a:pt x="37" y="112"/>
                  </a:cubicBezTo>
                  <a:close/>
                  <a:moveTo>
                    <a:pt x="34" y="113"/>
                  </a:moveTo>
                  <a:cubicBezTo>
                    <a:pt x="34" y="113"/>
                    <a:pt x="34" y="113"/>
                    <a:pt x="34" y="113"/>
                  </a:cubicBezTo>
                  <a:cubicBezTo>
                    <a:pt x="34" y="112"/>
                    <a:pt x="34" y="112"/>
                    <a:pt x="34" y="112"/>
                  </a:cubicBezTo>
                  <a:cubicBezTo>
                    <a:pt x="34" y="113"/>
                    <a:pt x="34" y="113"/>
                    <a:pt x="34" y="113"/>
                  </a:cubicBezTo>
                  <a:cubicBezTo>
                    <a:pt x="34" y="113"/>
                    <a:pt x="34" y="113"/>
                    <a:pt x="34" y="113"/>
                  </a:cubicBezTo>
                  <a:close/>
                  <a:moveTo>
                    <a:pt x="35" y="113"/>
                  </a:moveTo>
                  <a:cubicBezTo>
                    <a:pt x="35" y="113"/>
                    <a:pt x="35" y="113"/>
                    <a:pt x="35" y="113"/>
                  </a:cubicBezTo>
                  <a:cubicBezTo>
                    <a:pt x="36" y="112"/>
                    <a:pt x="36" y="112"/>
                    <a:pt x="36" y="112"/>
                  </a:cubicBezTo>
                  <a:cubicBezTo>
                    <a:pt x="35" y="112"/>
                    <a:pt x="35" y="112"/>
                    <a:pt x="35" y="112"/>
                  </a:cubicBezTo>
                  <a:cubicBezTo>
                    <a:pt x="35" y="113"/>
                    <a:pt x="35" y="113"/>
                    <a:pt x="35" y="113"/>
                  </a:cubicBezTo>
                  <a:close/>
                  <a:moveTo>
                    <a:pt x="35" y="114"/>
                  </a:moveTo>
                  <a:cubicBezTo>
                    <a:pt x="35" y="113"/>
                    <a:pt x="35" y="113"/>
                    <a:pt x="35" y="113"/>
                  </a:cubicBezTo>
                  <a:cubicBezTo>
                    <a:pt x="35" y="113"/>
                    <a:pt x="35" y="113"/>
                    <a:pt x="35" y="113"/>
                  </a:cubicBezTo>
                  <a:cubicBezTo>
                    <a:pt x="35" y="113"/>
                    <a:pt x="35" y="113"/>
                    <a:pt x="35" y="113"/>
                  </a:cubicBezTo>
                  <a:cubicBezTo>
                    <a:pt x="35" y="114"/>
                    <a:pt x="35" y="114"/>
                    <a:pt x="35" y="114"/>
                  </a:cubicBezTo>
                  <a:close/>
                  <a:moveTo>
                    <a:pt x="35" y="115"/>
                  </a:moveTo>
                  <a:cubicBezTo>
                    <a:pt x="36" y="115"/>
                    <a:pt x="36" y="115"/>
                    <a:pt x="36" y="115"/>
                  </a:cubicBezTo>
                  <a:cubicBezTo>
                    <a:pt x="35" y="115"/>
                    <a:pt x="35" y="115"/>
                    <a:pt x="35" y="115"/>
                  </a:cubicBezTo>
                  <a:cubicBezTo>
                    <a:pt x="35" y="115"/>
                    <a:pt x="35" y="115"/>
                    <a:pt x="35" y="115"/>
                  </a:cubicBezTo>
                  <a:cubicBezTo>
                    <a:pt x="35" y="115"/>
                    <a:pt x="35" y="115"/>
                    <a:pt x="35" y="115"/>
                  </a:cubicBezTo>
                  <a:cubicBezTo>
                    <a:pt x="35" y="115"/>
                    <a:pt x="35" y="115"/>
                    <a:pt x="35" y="115"/>
                  </a:cubicBezTo>
                  <a:close/>
                  <a:moveTo>
                    <a:pt x="36" y="116"/>
                  </a:moveTo>
                  <a:cubicBezTo>
                    <a:pt x="37" y="116"/>
                    <a:pt x="37" y="116"/>
                    <a:pt x="37" y="116"/>
                  </a:cubicBezTo>
                  <a:cubicBezTo>
                    <a:pt x="37" y="115"/>
                    <a:pt x="37" y="115"/>
                    <a:pt x="37" y="115"/>
                  </a:cubicBezTo>
                  <a:cubicBezTo>
                    <a:pt x="36" y="115"/>
                    <a:pt x="36" y="115"/>
                    <a:pt x="36" y="115"/>
                  </a:cubicBezTo>
                  <a:cubicBezTo>
                    <a:pt x="36" y="115"/>
                    <a:pt x="36" y="115"/>
                    <a:pt x="36" y="115"/>
                  </a:cubicBezTo>
                  <a:cubicBezTo>
                    <a:pt x="36" y="115"/>
                    <a:pt x="36" y="116"/>
                    <a:pt x="36" y="116"/>
                  </a:cubicBezTo>
                  <a:close/>
                  <a:moveTo>
                    <a:pt x="33" y="118"/>
                  </a:moveTo>
                  <a:cubicBezTo>
                    <a:pt x="34" y="117"/>
                    <a:pt x="34" y="117"/>
                    <a:pt x="34" y="117"/>
                  </a:cubicBezTo>
                  <a:cubicBezTo>
                    <a:pt x="34" y="117"/>
                    <a:pt x="34" y="117"/>
                    <a:pt x="34" y="117"/>
                  </a:cubicBezTo>
                  <a:cubicBezTo>
                    <a:pt x="34" y="117"/>
                    <a:pt x="34" y="117"/>
                    <a:pt x="34" y="117"/>
                  </a:cubicBezTo>
                  <a:cubicBezTo>
                    <a:pt x="33" y="117"/>
                    <a:pt x="33" y="117"/>
                    <a:pt x="33" y="117"/>
                  </a:cubicBezTo>
                  <a:cubicBezTo>
                    <a:pt x="33" y="117"/>
                    <a:pt x="33" y="117"/>
                    <a:pt x="33" y="117"/>
                  </a:cubicBezTo>
                  <a:cubicBezTo>
                    <a:pt x="33" y="118"/>
                    <a:pt x="33" y="118"/>
                    <a:pt x="33" y="118"/>
                  </a:cubicBezTo>
                  <a:close/>
                  <a:moveTo>
                    <a:pt x="35" y="119"/>
                  </a:moveTo>
                  <a:cubicBezTo>
                    <a:pt x="36" y="118"/>
                    <a:pt x="36" y="118"/>
                    <a:pt x="36" y="118"/>
                  </a:cubicBezTo>
                  <a:cubicBezTo>
                    <a:pt x="37" y="117"/>
                    <a:pt x="37" y="117"/>
                    <a:pt x="37" y="117"/>
                  </a:cubicBezTo>
                  <a:cubicBezTo>
                    <a:pt x="37" y="117"/>
                    <a:pt x="37" y="117"/>
                    <a:pt x="37" y="117"/>
                  </a:cubicBezTo>
                  <a:cubicBezTo>
                    <a:pt x="36" y="117"/>
                    <a:pt x="36" y="117"/>
                    <a:pt x="36" y="117"/>
                  </a:cubicBezTo>
                  <a:cubicBezTo>
                    <a:pt x="35" y="117"/>
                    <a:pt x="35" y="117"/>
                    <a:pt x="35" y="117"/>
                  </a:cubicBezTo>
                  <a:cubicBezTo>
                    <a:pt x="35" y="118"/>
                    <a:pt x="35" y="118"/>
                    <a:pt x="35" y="118"/>
                  </a:cubicBezTo>
                  <a:cubicBezTo>
                    <a:pt x="35" y="118"/>
                    <a:pt x="35" y="118"/>
                    <a:pt x="35" y="118"/>
                  </a:cubicBezTo>
                  <a:cubicBezTo>
                    <a:pt x="34" y="118"/>
                    <a:pt x="34" y="118"/>
                    <a:pt x="34" y="118"/>
                  </a:cubicBezTo>
                  <a:cubicBezTo>
                    <a:pt x="34" y="119"/>
                    <a:pt x="34" y="119"/>
                    <a:pt x="34" y="119"/>
                  </a:cubicBezTo>
                  <a:cubicBezTo>
                    <a:pt x="34" y="119"/>
                    <a:pt x="34" y="119"/>
                    <a:pt x="34" y="119"/>
                  </a:cubicBezTo>
                  <a:cubicBezTo>
                    <a:pt x="35" y="119"/>
                    <a:pt x="35" y="119"/>
                    <a:pt x="35" y="119"/>
                  </a:cubicBezTo>
                  <a:cubicBezTo>
                    <a:pt x="35" y="119"/>
                    <a:pt x="35" y="119"/>
                    <a:pt x="35" y="119"/>
                  </a:cubicBezTo>
                  <a:close/>
                  <a:moveTo>
                    <a:pt x="36" y="119"/>
                  </a:moveTo>
                  <a:cubicBezTo>
                    <a:pt x="36" y="119"/>
                    <a:pt x="36" y="119"/>
                    <a:pt x="36" y="119"/>
                  </a:cubicBezTo>
                  <a:cubicBezTo>
                    <a:pt x="37" y="118"/>
                    <a:pt x="37" y="118"/>
                    <a:pt x="37" y="118"/>
                  </a:cubicBezTo>
                  <a:cubicBezTo>
                    <a:pt x="37" y="118"/>
                    <a:pt x="37" y="118"/>
                    <a:pt x="37" y="118"/>
                  </a:cubicBezTo>
                  <a:cubicBezTo>
                    <a:pt x="36" y="119"/>
                    <a:pt x="36" y="119"/>
                    <a:pt x="36" y="119"/>
                  </a:cubicBezTo>
                  <a:close/>
                  <a:moveTo>
                    <a:pt x="36" y="120"/>
                  </a:moveTo>
                  <a:cubicBezTo>
                    <a:pt x="36" y="119"/>
                    <a:pt x="36" y="119"/>
                    <a:pt x="36" y="119"/>
                  </a:cubicBezTo>
                  <a:cubicBezTo>
                    <a:pt x="36" y="119"/>
                    <a:pt x="36" y="119"/>
                    <a:pt x="36" y="119"/>
                  </a:cubicBezTo>
                  <a:cubicBezTo>
                    <a:pt x="36" y="119"/>
                    <a:pt x="36" y="119"/>
                    <a:pt x="36" y="119"/>
                  </a:cubicBezTo>
                  <a:cubicBezTo>
                    <a:pt x="36" y="120"/>
                    <a:pt x="36" y="120"/>
                    <a:pt x="36" y="120"/>
                  </a:cubicBezTo>
                  <a:close/>
                  <a:moveTo>
                    <a:pt x="34" y="120"/>
                  </a:moveTo>
                  <a:cubicBezTo>
                    <a:pt x="35" y="120"/>
                    <a:pt x="35" y="120"/>
                    <a:pt x="35" y="120"/>
                  </a:cubicBezTo>
                  <a:cubicBezTo>
                    <a:pt x="34" y="119"/>
                    <a:pt x="34" y="119"/>
                    <a:pt x="34" y="119"/>
                  </a:cubicBezTo>
                  <a:cubicBezTo>
                    <a:pt x="34" y="119"/>
                    <a:pt x="34" y="119"/>
                    <a:pt x="34" y="119"/>
                  </a:cubicBezTo>
                  <a:cubicBezTo>
                    <a:pt x="34" y="120"/>
                    <a:pt x="34" y="120"/>
                    <a:pt x="34" y="120"/>
                  </a:cubicBezTo>
                  <a:cubicBezTo>
                    <a:pt x="34" y="120"/>
                    <a:pt x="34" y="120"/>
                    <a:pt x="34" y="120"/>
                  </a:cubicBezTo>
                  <a:close/>
                  <a:moveTo>
                    <a:pt x="33" y="123"/>
                  </a:moveTo>
                  <a:cubicBezTo>
                    <a:pt x="33" y="123"/>
                    <a:pt x="33" y="123"/>
                    <a:pt x="33" y="123"/>
                  </a:cubicBezTo>
                  <a:cubicBezTo>
                    <a:pt x="33" y="123"/>
                    <a:pt x="33" y="123"/>
                    <a:pt x="33" y="123"/>
                  </a:cubicBezTo>
                  <a:cubicBezTo>
                    <a:pt x="34" y="122"/>
                    <a:pt x="34" y="122"/>
                    <a:pt x="34" y="122"/>
                  </a:cubicBezTo>
                  <a:cubicBezTo>
                    <a:pt x="35" y="122"/>
                    <a:pt x="35" y="122"/>
                    <a:pt x="35" y="122"/>
                  </a:cubicBezTo>
                  <a:cubicBezTo>
                    <a:pt x="35" y="122"/>
                    <a:pt x="35" y="122"/>
                    <a:pt x="35" y="122"/>
                  </a:cubicBezTo>
                  <a:cubicBezTo>
                    <a:pt x="35" y="122"/>
                    <a:pt x="35" y="122"/>
                    <a:pt x="35" y="122"/>
                  </a:cubicBezTo>
                  <a:cubicBezTo>
                    <a:pt x="34" y="122"/>
                    <a:pt x="34" y="122"/>
                    <a:pt x="34" y="122"/>
                  </a:cubicBezTo>
                  <a:cubicBezTo>
                    <a:pt x="33" y="122"/>
                    <a:pt x="33" y="122"/>
                    <a:pt x="33" y="122"/>
                  </a:cubicBezTo>
                  <a:cubicBezTo>
                    <a:pt x="33" y="122"/>
                    <a:pt x="33" y="122"/>
                    <a:pt x="33" y="122"/>
                  </a:cubicBezTo>
                  <a:cubicBezTo>
                    <a:pt x="33" y="122"/>
                    <a:pt x="33" y="123"/>
                    <a:pt x="33" y="123"/>
                  </a:cubicBezTo>
                  <a:close/>
                  <a:moveTo>
                    <a:pt x="32" y="125"/>
                  </a:moveTo>
                  <a:cubicBezTo>
                    <a:pt x="32" y="126"/>
                    <a:pt x="32" y="126"/>
                    <a:pt x="32" y="126"/>
                  </a:cubicBezTo>
                  <a:cubicBezTo>
                    <a:pt x="33" y="126"/>
                    <a:pt x="33" y="126"/>
                    <a:pt x="33" y="126"/>
                  </a:cubicBezTo>
                  <a:cubicBezTo>
                    <a:pt x="33" y="125"/>
                    <a:pt x="33" y="125"/>
                    <a:pt x="33" y="125"/>
                  </a:cubicBezTo>
                  <a:cubicBezTo>
                    <a:pt x="33" y="125"/>
                    <a:pt x="33" y="125"/>
                    <a:pt x="33" y="125"/>
                  </a:cubicBezTo>
                  <a:cubicBezTo>
                    <a:pt x="32" y="125"/>
                    <a:pt x="32" y="125"/>
                    <a:pt x="32" y="125"/>
                  </a:cubicBezTo>
                  <a:close/>
                  <a:moveTo>
                    <a:pt x="52" y="218"/>
                  </a:moveTo>
                  <a:cubicBezTo>
                    <a:pt x="52" y="217"/>
                    <a:pt x="52" y="217"/>
                    <a:pt x="52" y="217"/>
                  </a:cubicBezTo>
                  <a:cubicBezTo>
                    <a:pt x="53" y="217"/>
                    <a:pt x="53" y="217"/>
                    <a:pt x="53" y="217"/>
                  </a:cubicBezTo>
                  <a:cubicBezTo>
                    <a:pt x="53" y="217"/>
                    <a:pt x="53" y="217"/>
                    <a:pt x="53" y="217"/>
                  </a:cubicBezTo>
                  <a:cubicBezTo>
                    <a:pt x="53" y="218"/>
                    <a:pt x="53" y="218"/>
                    <a:pt x="53" y="218"/>
                  </a:cubicBezTo>
                  <a:cubicBezTo>
                    <a:pt x="52" y="218"/>
                    <a:pt x="52" y="218"/>
                    <a:pt x="52" y="218"/>
                  </a:cubicBezTo>
                  <a:cubicBezTo>
                    <a:pt x="52" y="218"/>
                    <a:pt x="52" y="218"/>
                    <a:pt x="52" y="218"/>
                  </a:cubicBezTo>
                  <a:cubicBezTo>
                    <a:pt x="52" y="218"/>
                    <a:pt x="52" y="218"/>
                    <a:pt x="52" y="218"/>
                  </a:cubicBezTo>
                  <a:close/>
                  <a:moveTo>
                    <a:pt x="47" y="215"/>
                  </a:moveTo>
                  <a:cubicBezTo>
                    <a:pt x="47" y="215"/>
                    <a:pt x="47" y="215"/>
                    <a:pt x="47" y="215"/>
                  </a:cubicBezTo>
                  <a:cubicBezTo>
                    <a:pt x="47" y="215"/>
                    <a:pt x="47" y="215"/>
                    <a:pt x="47" y="215"/>
                  </a:cubicBezTo>
                  <a:cubicBezTo>
                    <a:pt x="48" y="214"/>
                    <a:pt x="48" y="214"/>
                    <a:pt x="48" y="214"/>
                  </a:cubicBezTo>
                  <a:cubicBezTo>
                    <a:pt x="48" y="214"/>
                    <a:pt x="48" y="214"/>
                    <a:pt x="48" y="214"/>
                  </a:cubicBezTo>
                  <a:cubicBezTo>
                    <a:pt x="47" y="214"/>
                    <a:pt x="47" y="214"/>
                    <a:pt x="47" y="214"/>
                  </a:cubicBezTo>
                  <a:cubicBezTo>
                    <a:pt x="47" y="214"/>
                    <a:pt x="47" y="214"/>
                    <a:pt x="47" y="214"/>
                  </a:cubicBezTo>
                  <a:cubicBezTo>
                    <a:pt x="47" y="214"/>
                    <a:pt x="47" y="214"/>
                    <a:pt x="47" y="214"/>
                  </a:cubicBezTo>
                  <a:cubicBezTo>
                    <a:pt x="47" y="215"/>
                    <a:pt x="47" y="215"/>
                    <a:pt x="47" y="215"/>
                  </a:cubicBezTo>
                  <a:close/>
                  <a:moveTo>
                    <a:pt x="44" y="210"/>
                  </a:moveTo>
                  <a:cubicBezTo>
                    <a:pt x="44" y="210"/>
                    <a:pt x="44" y="210"/>
                    <a:pt x="44" y="210"/>
                  </a:cubicBezTo>
                  <a:cubicBezTo>
                    <a:pt x="44" y="210"/>
                    <a:pt x="44" y="210"/>
                    <a:pt x="44" y="210"/>
                  </a:cubicBezTo>
                  <a:cubicBezTo>
                    <a:pt x="45" y="210"/>
                    <a:pt x="45" y="210"/>
                    <a:pt x="45" y="210"/>
                  </a:cubicBezTo>
                  <a:cubicBezTo>
                    <a:pt x="45" y="209"/>
                    <a:pt x="45" y="209"/>
                    <a:pt x="45" y="209"/>
                  </a:cubicBezTo>
                  <a:cubicBezTo>
                    <a:pt x="44" y="209"/>
                    <a:pt x="44" y="209"/>
                    <a:pt x="44" y="209"/>
                  </a:cubicBezTo>
                  <a:cubicBezTo>
                    <a:pt x="44" y="210"/>
                    <a:pt x="44" y="210"/>
                    <a:pt x="44" y="210"/>
                  </a:cubicBezTo>
                  <a:close/>
                  <a:moveTo>
                    <a:pt x="42" y="210"/>
                  </a:moveTo>
                  <a:cubicBezTo>
                    <a:pt x="42" y="210"/>
                    <a:pt x="42" y="210"/>
                    <a:pt x="42" y="210"/>
                  </a:cubicBezTo>
                  <a:cubicBezTo>
                    <a:pt x="43" y="210"/>
                    <a:pt x="43" y="210"/>
                    <a:pt x="43" y="210"/>
                  </a:cubicBezTo>
                  <a:cubicBezTo>
                    <a:pt x="43" y="210"/>
                    <a:pt x="43" y="210"/>
                    <a:pt x="43" y="210"/>
                  </a:cubicBezTo>
                  <a:cubicBezTo>
                    <a:pt x="42" y="209"/>
                    <a:pt x="42" y="209"/>
                    <a:pt x="42" y="209"/>
                  </a:cubicBezTo>
                  <a:cubicBezTo>
                    <a:pt x="42" y="210"/>
                    <a:pt x="42" y="210"/>
                    <a:pt x="42" y="210"/>
                  </a:cubicBezTo>
                  <a:close/>
                  <a:moveTo>
                    <a:pt x="37" y="210"/>
                  </a:moveTo>
                  <a:cubicBezTo>
                    <a:pt x="37" y="210"/>
                    <a:pt x="37" y="210"/>
                    <a:pt x="37" y="210"/>
                  </a:cubicBezTo>
                  <a:cubicBezTo>
                    <a:pt x="38" y="210"/>
                    <a:pt x="38" y="210"/>
                    <a:pt x="38" y="210"/>
                  </a:cubicBezTo>
                  <a:cubicBezTo>
                    <a:pt x="38" y="211"/>
                    <a:pt x="38" y="211"/>
                    <a:pt x="38" y="211"/>
                  </a:cubicBezTo>
                  <a:cubicBezTo>
                    <a:pt x="39" y="211"/>
                    <a:pt x="39" y="211"/>
                    <a:pt x="39" y="211"/>
                  </a:cubicBezTo>
                  <a:cubicBezTo>
                    <a:pt x="38" y="210"/>
                    <a:pt x="38" y="210"/>
                    <a:pt x="38" y="210"/>
                  </a:cubicBezTo>
                  <a:cubicBezTo>
                    <a:pt x="38" y="210"/>
                    <a:pt x="38" y="210"/>
                    <a:pt x="38" y="210"/>
                  </a:cubicBezTo>
                  <a:cubicBezTo>
                    <a:pt x="37" y="210"/>
                    <a:pt x="37" y="210"/>
                    <a:pt x="37" y="210"/>
                  </a:cubicBezTo>
                  <a:close/>
                  <a:moveTo>
                    <a:pt x="31" y="186"/>
                  </a:moveTo>
                  <a:cubicBezTo>
                    <a:pt x="31" y="186"/>
                    <a:pt x="31" y="186"/>
                    <a:pt x="31" y="186"/>
                  </a:cubicBezTo>
                  <a:cubicBezTo>
                    <a:pt x="32" y="185"/>
                    <a:pt x="32" y="185"/>
                    <a:pt x="32" y="185"/>
                  </a:cubicBezTo>
                  <a:cubicBezTo>
                    <a:pt x="33" y="184"/>
                    <a:pt x="33" y="184"/>
                    <a:pt x="33" y="184"/>
                  </a:cubicBezTo>
                  <a:cubicBezTo>
                    <a:pt x="32" y="184"/>
                    <a:pt x="32" y="184"/>
                    <a:pt x="32" y="184"/>
                  </a:cubicBezTo>
                  <a:cubicBezTo>
                    <a:pt x="32" y="185"/>
                    <a:pt x="32" y="185"/>
                    <a:pt x="32" y="185"/>
                  </a:cubicBezTo>
                  <a:cubicBezTo>
                    <a:pt x="31" y="186"/>
                    <a:pt x="31" y="186"/>
                    <a:pt x="31" y="186"/>
                  </a:cubicBezTo>
                  <a:close/>
                  <a:moveTo>
                    <a:pt x="31" y="185"/>
                  </a:moveTo>
                  <a:cubicBezTo>
                    <a:pt x="31" y="185"/>
                    <a:pt x="31" y="185"/>
                    <a:pt x="31" y="185"/>
                  </a:cubicBezTo>
                  <a:cubicBezTo>
                    <a:pt x="31" y="185"/>
                    <a:pt x="31" y="185"/>
                    <a:pt x="31" y="185"/>
                  </a:cubicBezTo>
                  <a:cubicBezTo>
                    <a:pt x="32" y="185"/>
                    <a:pt x="32" y="185"/>
                    <a:pt x="32" y="185"/>
                  </a:cubicBezTo>
                  <a:cubicBezTo>
                    <a:pt x="32" y="184"/>
                    <a:pt x="32" y="184"/>
                    <a:pt x="32" y="184"/>
                  </a:cubicBezTo>
                  <a:cubicBezTo>
                    <a:pt x="32" y="184"/>
                    <a:pt x="32" y="184"/>
                    <a:pt x="32" y="184"/>
                  </a:cubicBezTo>
                  <a:cubicBezTo>
                    <a:pt x="31" y="185"/>
                    <a:pt x="31" y="185"/>
                    <a:pt x="31" y="185"/>
                  </a:cubicBezTo>
                  <a:close/>
                  <a:moveTo>
                    <a:pt x="27" y="177"/>
                  </a:moveTo>
                  <a:cubicBezTo>
                    <a:pt x="27" y="177"/>
                    <a:pt x="27" y="177"/>
                    <a:pt x="27" y="177"/>
                  </a:cubicBezTo>
                  <a:cubicBezTo>
                    <a:pt x="27" y="177"/>
                    <a:pt x="27" y="177"/>
                    <a:pt x="27" y="177"/>
                  </a:cubicBezTo>
                  <a:cubicBezTo>
                    <a:pt x="28" y="177"/>
                    <a:pt x="28" y="177"/>
                    <a:pt x="28" y="177"/>
                  </a:cubicBezTo>
                  <a:cubicBezTo>
                    <a:pt x="28" y="177"/>
                    <a:pt x="28" y="177"/>
                    <a:pt x="28" y="177"/>
                  </a:cubicBezTo>
                  <a:cubicBezTo>
                    <a:pt x="28" y="176"/>
                    <a:pt x="28" y="176"/>
                    <a:pt x="28" y="176"/>
                  </a:cubicBezTo>
                  <a:cubicBezTo>
                    <a:pt x="27" y="177"/>
                    <a:pt x="27" y="177"/>
                    <a:pt x="27" y="177"/>
                  </a:cubicBezTo>
                  <a:close/>
                  <a:moveTo>
                    <a:pt x="27" y="176"/>
                  </a:moveTo>
                  <a:cubicBezTo>
                    <a:pt x="27" y="176"/>
                    <a:pt x="27" y="176"/>
                    <a:pt x="27" y="176"/>
                  </a:cubicBezTo>
                  <a:cubicBezTo>
                    <a:pt x="28" y="176"/>
                    <a:pt x="28" y="176"/>
                    <a:pt x="28" y="176"/>
                  </a:cubicBezTo>
                  <a:cubicBezTo>
                    <a:pt x="28" y="175"/>
                    <a:pt x="28" y="175"/>
                    <a:pt x="28" y="175"/>
                  </a:cubicBezTo>
                  <a:cubicBezTo>
                    <a:pt x="27" y="175"/>
                    <a:pt x="27" y="175"/>
                    <a:pt x="27" y="175"/>
                  </a:cubicBezTo>
                  <a:cubicBezTo>
                    <a:pt x="27" y="176"/>
                    <a:pt x="27" y="176"/>
                    <a:pt x="27" y="176"/>
                  </a:cubicBezTo>
                  <a:close/>
                  <a:moveTo>
                    <a:pt x="27" y="168"/>
                  </a:moveTo>
                  <a:cubicBezTo>
                    <a:pt x="28" y="168"/>
                    <a:pt x="28" y="168"/>
                    <a:pt x="28" y="168"/>
                  </a:cubicBezTo>
                  <a:cubicBezTo>
                    <a:pt x="29" y="168"/>
                    <a:pt x="29" y="168"/>
                    <a:pt x="29" y="168"/>
                  </a:cubicBezTo>
                  <a:cubicBezTo>
                    <a:pt x="28" y="167"/>
                    <a:pt x="28" y="167"/>
                    <a:pt x="28" y="167"/>
                  </a:cubicBezTo>
                  <a:cubicBezTo>
                    <a:pt x="27" y="168"/>
                    <a:pt x="27" y="168"/>
                    <a:pt x="27" y="168"/>
                  </a:cubicBezTo>
                  <a:close/>
                  <a:moveTo>
                    <a:pt x="28" y="167"/>
                  </a:moveTo>
                  <a:cubicBezTo>
                    <a:pt x="28" y="167"/>
                    <a:pt x="28" y="167"/>
                    <a:pt x="28" y="167"/>
                  </a:cubicBezTo>
                  <a:cubicBezTo>
                    <a:pt x="29" y="167"/>
                    <a:pt x="29" y="167"/>
                    <a:pt x="29" y="167"/>
                  </a:cubicBezTo>
                  <a:cubicBezTo>
                    <a:pt x="29" y="167"/>
                    <a:pt x="29" y="167"/>
                    <a:pt x="29" y="167"/>
                  </a:cubicBezTo>
                  <a:cubicBezTo>
                    <a:pt x="29" y="167"/>
                    <a:pt x="29" y="167"/>
                    <a:pt x="29" y="167"/>
                  </a:cubicBezTo>
                  <a:cubicBezTo>
                    <a:pt x="28" y="167"/>
                    <a:pt x="28" y="167"/>
                    <a:pt x="28" y="167"/>
                  </a:cubicBezTo>
                  <a:cubicBezTo>
                    <a:pt x="28" y="167"/>
                    <a:pt x="28" y="167"/>
                    <a:pt x="28" y="167"/>
                  </a:cubicBezTo>
                  <a:close/>
                  <a:moveTo>
                    <a:pt x="26" y="167"/>
                  </a:moveTo>
                  <a:cubicBezTo>
                    <a:pt x="26" y="167"/>
                    <a:pt x="26" y="167"/>
                    <a:pt x="26" y="167"/>
                  </a:cubicBezTo>
                  <a:cubicBezTo>
                    <a:pt x="27" y="167"/>
                    <a:pt x="27" y="167"/>
                    <a:pt x="27" y="167"/>
                  </a:cubicBezTo>
                  <a:cubicBezTo>
                    <a:pt x="27" y="167"/>
                    <a:pt x="27" y="167"/>
                    <a:pt x="27" y="167"/>
                  </a:cubicBezTo>
                  <a:cubicBezTo>
                    <a:pt x="26" y="167"/>
                    <a:pt x="26" y="167"/>
                    <a:pt x="26" y="167"/>
                  </a:cubicBezTo>
                  <a:cubicBezTo>
                    <a:pt x="26" y="167"/>
                    <a:pt x="26" y="167"/>
                    <a:pt x="26" y="167"/>
                  </a:cubicBezTo>
                  <a:close/>
                  <a:moveTo>
                    <a:pt x="29" y="160"/>
                  </a:moveTo>
                  <a:cubicBezTo>
                    <a:pt x="28" y="160"/>
                    <a:pt x="28" y="160"/>
                    <a:pt x="28" y="160"/>
                  </a:cubicBezTo>
                  <a:cubicBezTo>
                    <a:pt x="29" y="160"/>
                    <a:pt x="29" y="160"/>
                    <a:pt x="29" y="160"/>
                  </a:cubicBezTo>
                  <a:cubicBezTo>
                    <a:pt x="29" y="160"/>
                    <a:pt x="29" y="160"/>
                    <a:pt x="29" y="160"/>
                  </a:cubicBezTo>
                  <a:cubicBezTo>
                    <a:pt x="29" y="160"/>
                    <a:pt x="29" y="160"/>
                    <a:pt x="29" y="160"/>
                  </a:cubicBezTo>
                  <a:cubicBezTo>
                    <a:pt x="30" y="159"/>
                    <a:pt x="30" y="159"/>
                    <a:pt x="30" y="159"/>
                  </a:cubicBezTo>
                  <a:cubicBezTo>
                    <a:pt x="29" y="159"/>
                    <a:pt x="29" y="159"/>
                    <a:pt x="29" y="159"/>
                  </a:cubicBezTo>
                  <a:cubicBezTo>
                    <a:pt x="29" y="160"/>
                    <a:pt x="29" y="160"/>
                    <a:pt x="29" y="160"/>
                  </a:cubicBezTo>
                  <a:close/>
                  <a:moveTo>
                    <a:pt x="36" y="157"/>
                  </a:moveTo>
                  <a:cubicBezTo>
                    <a:pt x="36" y="157"/>
                    <a:pt x="36" y="157"/>
                    <a:pt x="36" y="157"/>
                  </a:cubicBezTo>
                  <a:cubicBezTo>
                    <a:pt x="37" y="157"/>
                    <a:pt x="37" y="157"/>
                    <a:pt x="37" y="157"/>
                  </a:cubicBezTo>
                  <a:cubicBezTo>
                    <a:pt x="37" y="157"/>
                    <a:pt x="37" y="157"/>
                    <a:pt x="37" y="157"/>
                  </a:cubicBezTo>
                  <a:cubicBezTo>
                    <a:pt x="36" y="157"/>
                    <a:pt x="36" y="157"/>
                    <a:pt x="36" y="157"/>
                  </a:cubicBezTo>
                  <a:cubicBezTo>
                    <a:pt x="36" y="157"/>
                    <a:pt x="36" y="157"/>
                    <a:pt x="36" y="157"/>
                  </a:cubicBezTo>
                  <a:cubicBezTo>
                    <a:pt x="36" y="157"/>
                    <a:pt x="36" y="157"/>
                    <a:pt x="36" y="157"/>
                  </a:cubicBezTo>
                  <a:close/>
                  <a:moveTo>
                    <a:pt x="33" y="153"/>
                  </a:moveTo>
                  <a:cubicBezTo>
                    <a:pt x="33" y="154"/>
                    <a:pt x="33" y="154"/>
                    <a:pt x="33" y="154"/>
                  </a:cubicBezTo>
                  <a:cubicBezTo>
                    <a:pt x="33" y="154"/>
                    <a:pt x="33" y="154"/>
                    <a:pt x="33" y="154"/>
                  </a:cubicBezTo>
                  <a:cubicBezTo>
                    <a:pt x="34" y="154"/>
                    <a:pt x="34" y="154"/>
                    <a:pt x="34" y="154"/>
                  </a:cubicBezTo>
                  <a:cubicBezTo>
                    <a:pt x="34" y="153"/>
                    <a:pt x="34" y="153"/>
                    <a:pt x="34" y="153"/>
                  </a:cubicBezTo>
                  <a:cubicBezTo>
                    <a:pt x="33" y="153"/>
                    <a:pt x="33" y="153"/>
                    <a:pt x="33" y="153"/>
                  </a:cubicBezTo>
                  <a:cubicBezTo>
                    <a:pt x="33" y="153"/>
                    <a:pt x="33" y="153"/>
                    <a:pt x="33" y="153"/>
                  </a:cubicBezTo>
                  <a:close/>
                  <a:moveTo>
                    <a:pt x="36" y="153"/>
                  </a:moveTo>
                  <a:cubicBezTo>
                    <a:pt x="37" y="153"/>
                    <a:pt x="37" y="153"/>
                    <a:pt x="37" y="153"/>
                  </a:cubicBezTo>
                  <a:cubicBezTo>
                    <a:pt x="37" y="153"/>
                    <a:pt x="37" y="153"/>
                    <a:pt x="37" y="153"/>
                  </a:cubicBezTo>
                  <a:cubicBezTo>
                    <a:pt x="38" y="153"/>
                    <a:pt x="38" y="153"/>
                    <a:pt x="38" y="153"/>
                  </a:cubicBezTo>
                  <a:cubicBezTo>
                    <a:pt x="37" y="153"/>
                    <a:pt x="37" y="153"/>
                    <a:pt x="37" y="153"/>
                  </a:cubicBezTo>
                  <a:cubicBezTo>
                    <a:pt x="36" y="153"/>
                    <a:pt x="36" y="153"/>
                    <a:pt x="36" y="153"/>
                  </a:cubicBezTo>
                  <a:close/>
                  <a:moveTo>
                    <a:pt x="34" y="153"/>
                  </a:moveTo>
                  <a:cubicBezTo>
                    <a:pt x="35" y="153"/>
                    <a:pt x="35" y="153"/>
                    <a:pt x="35" y="153"/>
                  </a:cubicBezTo>
                  <a:cubicBezTo>
                    <a:pt x="36" y="153"/>
                    <a:pt x="36" y="153"/>
                    <a:pt x="36" y="153"/>
                  </a:cubicBezTo>
                  <a:cubicBezTo>
                    <a:pt x="37" y="152"/>
                    <a:pt x="37" y="152"/>
                    <a:pt x="37" y="152"/>
                  </a:cubicBezTo>
                  <a:cubicBezTo>
                    <a:pt x="36" y="152"/>
                    <a:pt x="36" y="152"/>
                    <a:pt x="36" y="152"/>
                  </a:cubicBezTo>
                  <a:cubicBezTo>
                    <a:pt x="35" y="152"/>
                    <a:pt x="35" y="152"/>
                    <a:pt x="35" y="152"/>
                  </a:cubicBezTo>
                  <a:cubicBezTo>
                    <a:pt x="34" y="152"/>
                    <a:pt x="34" y="152"/>
                    <a:pt x="34" y="152"/>
                  </a:cubicBezTo>
                  <a:cubicBezTo>
                    <a:pt x="34" y="153"/>
                    <a:pt x="34" y="153"/>
                    <a:pt x="34" y="153"/>
                  </a:cubicBezTo>
                  <a:close/>
                  <a:moveTo>
                    <a:pt x="42" y="137"/>
                  </a:moveTo>
                  <a:cubicBezTo>
                    <a:pt x="42" y="138"/>
                    <a:pt x="42" y="138"/>
                    <a:pt x="42" y="138"/>
                  </a:cubicBezTo>
                  <a:cubicBezTo>
                    <a:pt x="43" y="138"/>
                    <a:pt x="43" y="138"/>
                    <a:pt x="43" y="138"/>
                  </a:cubicBezTo>
                  <a:cubicBezTo>
                    <a:pt x="43" y="137"/>
                    <a:pt x="43" y="137"/>
                    <a:pt x="43" y="137"/>
                  </a:cubicBezTo>
                  <a:cubicBezTo>
                    <a:pt x="43" y="137"/>
                    <a:pt x="43" y="137"/>
                    <a:pt x="43" y="137"/>
                  </a:cubicBezTo>
                  <a:cubicBezTo>
                    <a:pt x="42" y="137"/>
                    <a:pt x="42" y="137"/>
                    <a:pt x="42" y="137"/>
                  </a:cubicBezTo>
                  <a:close/>
                  <a:moveTo>
                    <a:pt x="42" y="135"/>
                  </a:moveTo>
                  <a:cubicBezTo>
                    <a:pt x="41" y="135"/>
                    <a:pt x="41" y="135"/>
                    <a:pt x="41" y="135"/>
                  </a:cubicBezTo>
                  <a:cubicBezTo>
                    <a:pt x="42" y="136"/>
                    <a:pt x="42" y="136"/>
                    <a:pt x="42" y="136"/>
                  </a:cubicBezTo>
                  <a:cubicBezTo>
                    <a:pt x="43" y="136"/>
                    <a:pt x="43" y="136"/>
                    <a:pt x="43" y="136"/>
                  </a:cubicBezTo>
                  <a:cubicBezTo>
                    <a:pt x="42" y="135"/>
                    <a:pt x="42" y="135"/>
                    <a:pt x="42" y="135"/>
                  </a:cubicBezTo>
                  <a:cubicBezTo>
                    <a:pt x="42" y="135"/>
                    <a:pt x="42" y="135"/>
                    <a:pt x="42" y="135"/>
                  </a:cubicBezTo>
                  <a:close/>
                  <a:moveTo>
                    <a:pt x="39" y="130"/>
                  </a:moveTo>
                  <a:cubicBezTo>
                    <a:pt x="40" y="130"/>
                    <a:pt x="40" y="130"/>
                    <a:pt x="40" y="130"/>
                  </a:cubicBezTo>
                  <a:cubicBezTo>
                    <a:pt x="40" y="129"/>
                    <a:pt x="40" y="129"/>
                    <a:pt x="40" y="129"/>
                  </a:cubicBezTo>
                  <a:cubicBezTo>
                    <a:pt x="41" y="129"/>
                    <a:pt x="41" y="129"/>
                    <a:pt x="41" y="129"/>
                  </a:cubicBezTo>
                  <a:cubicBezTo>
                    <a:pt x="41" y="129"/>
                    <a:pt x="41" y="129"/>
                    <a:pt x="41" y="129"/>
                  </a:cubicBezTo>
                  <a:cubicBezTo>
                    <a:pt x="40" y="129"/>
                    <a:pt x="40" y="129"/>
                    <a:pt x="40" y="129"/>
                  </a:cubicBezTo>
                  <a:cubicBezTo>
                    <a:pt x="40" y="128"/>
                    <a:pt x="40" y="128"/>
                    <a:pt x="40" y="128"/>
                  </a:cubicBezTo>
                  <a:cubicBezTo>
                    <a:pt x="39" y="129"/>
                    <a:pt x="39" y="129"/>
                    <a:pt x="39" y="129"/>
                  </a:cubicBezTo>
                  <a:cubicBezTo>
                    <a:pt x="39" y="129"/>
                    <a:pt x="39" y="129"/>
                    <a:pt x="39" y="129"/>
                  </a:cubicBezTo>
                  <a:cubicBezTo>
                    <a:pt x="39" y="130"/>
                    <a:pt x="39" y="130"/>
                    <a:pt x="39" y="130"/>
                  </a:cubicBezTo>
                  <a:close/>
                  <a:moveTo>
                    <a:pt x="39" y="133"/>
                  </a:moveTo>
                  <a:cubicBezTo>
                    <a:pt x="40" y="133"/>
                    <a:pt x="40" y="133"/>
                    <a:pt x="40" y="133"/>
                  </a:cubicBezTo>
                  <a:cubicBezTo>
                    <a:pt x="40" y="133"/>
                    <a:pt x="40" y="133"/>
                    <a:pt x="40" y="133"/>
                  </a:cubicBezTo>
                  <a:cubicBezTo>
                    <a:pt x="41" y="132"/>
                    <a:pt x="41" y="132"/>
                    <a:pt x="41" y="132"/>
                  </a:cubicBezTo>
                  <a:cubicBezTo>
                    <a:pt x="41" y="131"/>
                    <a:pt x="41" y="131"/>
                    <a:pt x="41" y="131"/>
                  </a:cubicBezTo>
                  <a:cubicBezTo>
                    <a:pt x="40" y="131"/>
                    <a:pt x="40" y="131"/>
                    <a:pt x="40" y="131"/>
                  </a:cubicBezTo>
                  <a:cubicBezTo>
                    <a:pt x="40" y="131"/>
                    <a:pt x="40" y="131"/>
                    <a:pt x="40" y="131"/>
                  </a:cubicBezTo>
                  <a:cubicBezTo>
                    <a:pt x="39" y="133"/>
                    <a:pt x="39" y="133"/>
                    <a:pt x="39" y="133"/>
                  </a:cubicBezTo>
                  <a:close/>
                  <a:moveTo>
                    <a:pt x="36" y="133"/>
                  </a:moveTo>
                  <a:cubicBezTo>
                    <a:pt x="37" y="133"/>
                    <a:pt x="37" y="133"/>
                    <a:pt x="37" y="133"/>
                  </a:cubicBezTo>
                  <a:cubicBezTo>
                    <a:pt x="38" y="133"/>
                    <a:pt x="38" y="133"/>
                    <a:pt x="38" y="133"/>
                  </a:cubicBezTo>
                  <a:cubicBezTo>
                    <a:pt x="38" y="132"/>
                    <a:pt x="38" y="132"/>
                    <a:pt x="38" y="132"/>
                  </a:cubicBezTo>
                  <a:cubicBezTo>
                    <a:pt x="38" y="131"/>
                    <a:pt x="38" y="131"/>
                    <a:pt x="38" y="131"/>
                  </a:cubicBezTo>
                  <a:cubicBezTo>
                    <a:pt x="37" y="132"/>
                    <a:pt x="37" y="132"/>
                    <a:pt x="37" y="132"/>
                  </a:cubicBezTo>
                  <a:cubicBezTo>
                    <a:pt x="36" y="132"/>
                    <a:pt x="36" y="132"/>
                    <a:pt x="36" y="132"/>
                  </a:cubicBezTo>
                  <a:cubicBezTo>
                    <a:pt x="36" y="133"/>
                    <a:pt x="36" y="133"/>
                    <a:pt x="36" y="133"/>
                  </a:cubicBezTo>
                  <a:close/>
                  <a:moveTo>
                    <a:pt x="31" y="137"/>
                  </a:moveTo>
                  <a:cubicBezTo>
                    <a:pt x="31" y="137"/>
                    <a:pt x="31" y="137"/>
                    <a:pt x="31" y="137"/>
                  </a:cubicBezTo>
                  <a:cubicBezTo>
                    <a:pt x="31" y="138"/>
                    <a:pt x="31" y="138"/>
                    <a:pt x="31" y="138"/>
                  </a:cubicBezTo>
                  <a:cubicBezTo>
                    <a:pt x="32" y="138"/>
                    <a:pt x="32" y="138"/>
                    <a:pt x="32" y="138"/>
                  </a:cubicBezTo>
                  <a:cubicBezTo>
                    <a:pt x="32" y="137"/>
                    <a:pt x="32" y="137"/>
                    <a:pt x="32" y="137"/>
                  </a:cubicBezTo>
                  <a:cubicBezTo>
                    <a:pt x="32" y="137"/>
                    <a:pt x="32" y="137"/>
                    <a:pt x="32" y="137"/>
                  </a:cubicBezTo>
                  <a:cubicBezTo>
                    <a:pt x="31" y="137"/>
                    <a:pt x="31" y="137"/>
                    <a:pt x="31" y="137"/>
                  </a:cubicBezTo>
                  <a:close/>
                  <a:moveTo>
                    <a:pt x="41" y="144"/>
                  </a:moveTo>
                  <a:cubicBezTo>
                    <a:pt x="41" y="145"/>
                    <a:pt x="41" y="145"/>
                    <a:pt x="41" y="145"/>
                  </a:cubicBezTo>
                  <a:cubicBezTo>
                    <a:pt x="42" y="144"/>
                    <a:pt x="42" y="144"/>
                    <a:pt x="42" y="144"/>
                  </a:cubicBezTo>
                  <a:cubicBezTo>
                    <a:pt x="42" y="145"/>
                    <a:pt x="42" y="145"/>
                    <a:pt x="42" y="145"/>
                  </a:cubicBezTo>
                  <a:cubicBezTo>
                    <a:pt x="42" y="146"/>
                    <a:pt x="42" y="146"/>
                    <a:pt x="42" y="146"/>
                  </a:cubicBezTo>
                  <a:cubicBezTo>
                    <a:pt x="42" y="146"/>
                    <a:pt x="42" y="146"/>
                    <a:pt x="42" y="146"/>
                  </a:cubicBezTo>
                  <a:cubicBezTo>
                    <a:pt x="43" y="146"/>
                    <a:pt x="43" y="146"/>
                    <a:pt x="43" y="146"/>
                  </a:cubicBezTo>
                  <a:cubicBezTo>
                    <a:pt x="43" y="145"/>
                    <a:pt x="43" y="145"/>
                    <a:pt x="43" y="145"/>
                  </a:cubicBezTo>
                  <a:cubicBezTo>
                    <a:pt x="44" y="144"/>
                    <a:pt x="44" y="144"/>
                    <a:pt x="44" y="144"/>
                  </a:cubicBezTo>
                  <a:cubicBezTo>
                    <a:pt x="43" y="144"/>
                    <a:pt x="43" y="144"/>
                    <a:pt x="43" y="144"/>
                  </a:cubicBezTo>
                  <a:cubicBezTo>
                    <a:pt x="43" y="144"/>
                    <a:pt x="43" y="144"/>
                    <a:pt x="43" y="144"/>
                  </a:cubicBezTo>
                  <a:cubicBezTo>
                    <a:pt x="42" y="144"/>
                    <a:pt x="42" y="144"/>
                    <a:pt x="42" y="144"/>
                  </a:cubicBezTo>
                  <a:cubicBezTo>
                    <a:pt x="41" y="144"/>
                    <a:pt x="41" y="144"/>
                    <a:pt x="41" y="144"/>
                  </a:cubicBezTo>
                  <a:close/>
                  <a:moveTo>
                    <a:pt x="31" y="147"/>
                  </a:moveTo>
                  <a:cubicBezTo>
                    <a:pt x="31" y="147"/>
                    <a:pt x="31" y="147"/>
                    <a:pt x="31" y="147"/>
                  </a:cubicBezTo>
                  <a:cubicBezTo>
                    <a:pt x="33" y="147"/>
                    <a:pt x="33" y="147"/>
                    <a:pt x="33" y="147"/>
                  </a:cubicBezTo>
                  <a:cubicBezTo>
                    <a:pt x="33" y="148"/>
                    <a:pt x="33" y="148"/>
                    <a:pt x="33" y="148"/>
                  </a:cubicBezTo>
                  <a:cubicBezTo>
                    <a:pt x="34" y="148"/>
                    <a:pt x="34" y="148"/>
                    <a:pt x="34" y="148"/>
                  </a:cubicBezTo>
                  <a:cubicBezTo>
                    <a:pt x="34" y="148"/>
                    <a:pt x="34" y="148"/>
                    <a:pt x="34" y="148"/>
                  </a:cubicBezTo>
                  <a:cubicBezTo>
                    <a:pt x="37" y="147"/>
                    <a:pt x="37" y="147"/>
                    <a:pt x="37" y="147"/>
                  </a:cubicBezTo>
                  <a:cubicBezTo>
                    <a:pt x="38" y="147"/>
                    <a:pt x="38" y="147"/>
                    <a:pt x="38" y="147"/>
                  </a:cubicBezTo>
                  <a:cubicBezTo>
                    <a:pt x="40" y="146"/>
                    <a:pt x="40" y="146"/>
                    <a:pt x="40" y="146"/>
                  </a:cubicBezTo>
                  <a:cubicBezTo>
                    <a:pt x="39" y="145"/>
                    <a:pt x="39" y="145"/>
                    <a:pt x="39" y="145"/>
                  </a:cubicBezTo>
                  <a:cubicBezTo>
                    <a:pt x="39" y="144"/>
                    <a:pt x="39" y="144"/>
                    <a:pt x="39" y="144"/>
                  </a:cubicBezTo>
                  <a:cubicBezTo>
                    <a:pt x="38" y="144"/>
                    <a:pt x="38" y="144"/>
                    <a:pt x="38" y="144"/>
                  </a:cubicBezTo>
                  <a:cubicBezTo>
                    <a:pt x="37" y="144"/>
                    <a:pt x="37" y="144"/>
                    <a:pt x="37" y="144"/>
                  </a:cubicBezTo>
                  <a:cubicBezTo>
                    <a:pt x="37" y="142"/>
                    <a:pt x="37" y="142"/>
                    <a:pt x="37" y="142"/>
                  </a:cubicBezTo>
                  <a:cubicBezTo>
                    <a:pt x="36" y="140"/>
                    <a:pt x="36" y="140"/>
                    <a:pt x="36" y="140"/>
                  </a:cubicBezTo>
                  <a:cubicBezTo>
                    <a:pt x="34" y="140"/>
                    <a:pt x="34" y="140"/>
                    <a:pt x="34" y="140"/>
                  </a:cubicBezTo>
                  <a:cubicBezTo>
                    <a:pt x="34" y="139"/>
                    <a:pt x="34" y="139"/>
                    <a:pt x="34" y="139"/>
                  </a:cubicBezTo>
                  <a:cubicBezTo>
                    <a:pt x="32" y="139"/>
                    <a:pt x="32" y="139"/>
                    <a:pt x="32" y="139"/>
                  </a:cubicBezTo>
                  <a:cubicBezTo>
                    <a:pt x="31" y="139"/>
                    <a:pt x="31" y="139"/>
                    <a:pt x="31" y="139"/>
                  </a:cubicBezTo>
                  <a:cubicBezTo>
                    <a:pt x="31" y="139"/>
                    <a:pt x="31" y="139"/>
                    <a:pt x="31" y="139"/>
                  </a:cubicBezTo>
                  <a:cubicBezTo>
                    <a:pt x="30" y="140"/>
                    <a:pt x="30" y="140"/>
                    <a:pt x="30" y="140"/>
                  </a:cubicBezTo>
                  <a:cubicBezTo>
                    <a:pt x="30" y="141"/>
                    <a:pt x="30" y="141"/>
                    <a:pt x="30" y="141"/>
                  </a:cubicBezTo>
                  <a:cubicBezTo>
                    <a:pt x="31" y="142"/>
                    <a:pt x="31" y="142"/>
                    <a:pt x="31" y="142"/>
                  </a:cubicBezTo>
                  <a:cubicBezTo>
                    <a:pt x="32" y="142"/>
                    <a:pt x="32" y="142"/>
                    <a:pt x="32" y="142"/>
                  </a:cubicBezTo>
                  <a:cubicBezTo>
                    <a:pt x="31" y="142"/>
                    <a:pt x="31" y="142"/>
                    <a:pt x="31" y="142"/>
                  </a:cubicBezTo>
                  <a:cubicBezTo>
                    <a:pt x="30" y="142"/>
                    <a:pt x="30" y="142"/>
                    <a:pt x="30" y="142"/>
                  </a:cubicBezTo>
                  <a:cubicBezTo>
                    <a:pt x="30" y="143"/>
                    <a:pt x="30" y="143"/>
                    <a:pt x="30" y="143"/>
                  </a:cubicBezTo>
                  <a:cubicBezTo>
                    <a:pt x="30" y="143"/>
                    <a:pt x="30" y="143"/>
                    <a:pt x="30" y="143"/>
                  </a:cubicBezTo>
                  <a:cubicBezTo>
                    <a:pt x="31" y="144"/>
                    <a:pt x="31" y="144"/>
                    <a:pt x="31" y="144"/>
                  </a:cubicBezTo>
                  <a:cubicBezTo>
                    <a:pt x="30" y="144"/>
                    <a:pt x="30" y="144"/>
                    <a:pt x="30" y="144"/>
                  </a:cubicBezTo>
                  <a:cubicBezTo>
                    <a:pt x="30" y="144"/>
                    <a:pt x="30" y="144"/>
                    <a:pt x="30" y="144"/>
                  </a:cubicBezTo>
                  <a:cubicBezTo>
                    <a:pt x="30" y="145"/>
                    <a:pt x="30" y="145"/>
                    <a:pt x="30" y="145"/>
                  </a:cubicBezTo>
                  <a:cubicBezTo>
                    <a:pt x="32" y="146"/>
                    <a:pt x="32" y="146"/>
                    <a:pt x="32" y="146"/>
                  </a:cubicBezTo>
                  <a:cubicBezTo>
                    <a:pt x="33" y="146"/>
                    <a:pt x="33" y="146"/>
                    <a:pt x="33" y="146"/>
                  </a:cubicBezTo>
                  <a:cubicBezTo>
                    <a:pt x="33" y="146"/>
                    <a:pt x="33" y="146"/>
                    <a:pt x="33" y="146"/>
                  </a:cubicBezTo>
                  <a:cubicBezTo>
                    <a:pt x="35" y="145"/>
                    <a:pt x="35" y="145"/>
                    <a:pt x="35" y="145"/>
                  </a:cubicBezTo>
                  <a:cubicBezTo>
                    <a:pt x="34" y="146"/>
                    <a:pt x="34" y="146"/>
                    <a:pt x="34" y="146"/>
                  </a:cubicBezTo>
                  <a:cubicBezTo>
                    <a:pt x="33" y="147"/>
                    <a:pt x="33" y="147"/>
                    <a:pt x="33" y="147"/>
                  </a:cubicBezTo>
                  <a:cubicBezTo>
                    <a:pt x="32" y="146"/>
                    <a:pt x="32" y="146"/>
                    <a:pt x="32" y="146"/>
                  </a:cubicBezTo>
                  <a:cubicBezTo>
                    <a:pt x="31" y="146"/>
                    <a:pt x="31" y="146"/>
                    <a:pt x="31" y="146"/>
                  </a:cubicBezTo>
                  <a:lnTo>
                    <a:pt x="31" y="14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64" name="Freeform 161"/>
            <p:cNvSpPr>
              <a:spLocks noEditPoints="1"/>
            </p:cNvSpPr>
            <p:nvPr/>
          </p:nvSpPr>
          <p:spPr bwMode="auto">
            <a:xfrm>
              <a:off x="1705606" y="742950"/>
              <a:ext cx="1834736" cy="1541384"/>
            </a:xfrm>
            <a:custGeom>
              <a:avLst/>
              <a:gdLst>
                <a:gd name="T0" fmla="*/ 282 w 385"/>
                <a:gd name="T1" fmla="*/ 23 h 323"/>
                <a:gd name="T2" fmla="*/ 282 w 385"/>
                <a:gd name="T3" fmla="*/ 55 h 323"/>
                <a:gd name="T4" fmla="*/ 281 w 385"/>
                <a:gd name="T5" fmla="*/ 61 h 323"/>
                <a:gd name="T6" fmla="*/ 300 w 385"/>
                <a:gd name="T7" fmla="*/ 38 h 323"/>
                <a:gd name="T8" fmla="*/ 301 w 385"/>
                <a:gd name="T9" fmla="*/ 22 h 323"/>
                <a:gd name="T10" fmla="*/ 325 w 385"/>
                <a:gd name="T11" fmla="*/ 10 h 323"/>
                <a:gd name="T12" fmla="*/ 379 w 385"/>
                <a:gd name="T13" fmla="*/ 12 h 323"/>
                <a:gd name="T14" fmla="*/ 330 w 385"/>
                <a:gd name="T15" fmla="*/ 46 h 323"/>
                <a:gd name="T16" fmla="*/ 296 w 385"/>
                <a:gd name="T17" fmla="*/ 67 h 323"/>
                <a:gd name="T18" fmla="*/ 308 w 385"/>
                <a:gd name="T19" fmla="*/ 151 h 323"/>
                <a:gd name="T20" fmla="*/ 270 w 385"/>
                <a:gd name="T21" fmla="*/ 63 h 323"/>
                <a:gd name="T22" fmla="*/ 241 w 385"/>
                <a:gd name="T23" fmla="*/ 43 h 323"/>
                <a:gd name="T24" fmla="*/ 201 w 385"/>
                <a:gd name="T25" fmla="*/ 40 h 323"/>
                <a:gd name="T26" fmla="*/ 263 w 385"/>
                <a:gd name="T27" fmla="*/ 71 h 323"/>
                <a:gd name="T28" fmla="*/ 273 w 385"/>
                <a:gd name="T29" fmla="*/ 98 h 323"/>
                <a:gd name="T30" fmla="*/ 165 w 385"/>
                <a:gd name="T31" fmla="*/ 52 h 323"/>
                <a:gd name="T32" fmla="*/ 239 w 385"/>
                <a:gd name="T33" fmla="*/ 81 h 323"/>
                <a:gd name="T34" fmla="*/ 222 w 385"/>
                <a:gd name="T35" fmla="*/ 71 h 323"/>
                <a:gd name="T36" fmla="*/ 213 w 385"/>
                <a:gd name="T37" fmla="*/ 74 h 323"/>
                <a:gd name="T38" fmla="*/ 201 w 385"/>
                <a:gd name="T39" fmla="*/ 63 h 323"/>
                <a:gd name="T40" fmla="*/ 145 w 385"/>
                <a:gd name="T41" fmla="*/ 70 h 323"/>
                <a:gd name="T42" fmla="*/ 207 w 385"/>
                <a:gd name="T43" fmla="*/ 101 h 323"/>
                <a:gd name="T44" fmla="*/ 221 w 385"/>
                <a:gd name="T45" fmla="*/ 106 h 323"/>
                <a:gd name="T46" fmla="*/ 277 w 385"/>
                <a:gd name="T47" fmla="*/ 112 h 323"/>
                <a:gd name="T48" fmla="*/ 266 w 385"/>
                <a:gd name="T49" fmla="*/ 145 h 323"/>
                <a:gd name="T50" fmla="*/ 191 w 385"/>
                <a:gd name="T51" fmla="*/ 148 h 323"/>
                <a:gd name="T52" fmla="*/ 188 w 385"/>
                <a:gd name="T53" fmla="*/ 109 h 323"/>
                <a:gd name="T54" fmla="*/ 162 w 385"/>
                <a:gd name="T55" fmla="*/ 87 h 323"/>
                <a:gd name="T56" fmla="*/ 142 w 385"/>
                <a:gd name="T57" fmla="*/ 130 h 323"/>
                <a:gd name="T58" fmla="*/ 182 w 385"/>
                <a:gd name="T59" fmla="*/ 139 h 323"/>
                <a:gd name="T60" fmla="*/ 277 w 385"/>
                <a:gd name="T61" fmla="*/ 194 h 323"/>
                <a:gd name="T62" fmla="*/ 280 w 385"/>
                <a:gd name="T63" fmla="*/ 154 h 323"/>
                <a:gd name="T64" fmla="*/ 242 w 385"/>
                <a:gd name="T65" fmla="*/ 135 h 323"/>
                <a:gd name="T66" fmla="*/ 258 w 385"/>
                <a:gd name="T67" fmla="*/ 120 h 323"/>
                <a:gd name="T68" fmla="*/ 287 w 385"/>
                <a:gd name="T69" fmla="*/ 120 h 323"/>
                <a:gd name="T70" fmla="*/ 296 w 385"/>
                <a:gd name="T71" fmla="*/ 143 h 323"/>
                <a:gd name="T72" fmla="*/ 305 w 385"/>
                <a:gd name="T73" fmla="*/ 158 h 323"/>
                <a:gd name="T74" fmla="*/ 320 w 385"/>
                <a:gd name="T75" fmla="*/ 177 h 323"/>
                <a:gd name="T76" fmla="*/ 306 w 385"/>
                <a:gd name="T77" fmla="*/ 178 h 323"/>
                <a:gd name="T78" fmla="*/ 298 w 385"/>
                <a:gd name="T79" fmla="*/ 202 h 323"/>
                <a:gd name="T80" fmla="*/ 241 w 385"/>
                <a:gd name="T81" fmla="*/ 185 h 323"/>
                <a:gd name="T82" fmla="*/ 283 w 385"/>
                <a:gd name="T83" fmla="*/ 220 h 323"/>
                <a:gd name="T84" fmla="*/ 229 w 385"/>
                <a:gd name="T85" fmla="*/ 245 h 323"/>
                <a:gd name="T86" fmla="*/ 305 w 385"/>
                <a:gd name="T87" fmla="*/ 297 h 323"/>
                <a:gd name="T88" fmla="*/ 326 w 385"/>
                <a:gd name="T89" fmla="*/ 297 h 323"/>
                <a:gd name="T90" fmla="*/ 318 w 385"/>
                <a:gd name="T91" fmla="*/ 278 h 323"/>
                <a:gd name="T92" fmla="*/ 35 w 385"/>
                <a:gd name="T93" fmla="*/ 268 h 323"/>
                <a:gd name="T94" fmla="*/ 20 w 385"/>
                <a:gd name="T95" fmla="*/ 240 h 323"/>
                <a:gd name="T96" fmla="*/ 65 w 385"/>
                <a:gd name="T97" fmla="*/ 112 h 323"/>
                <a:gd name="T98" fmla="*/ 28 w 385"/>
                <a:gd name="T99" fmla="*/ 245 h 323"/>
                <a:gd name="T100" fmla="*/ 68 w 385"/>
                <a:gd name="T101" fmla="*/ 116 h 323"/>
                <a:gd name="T102" fmla="*/ 112 w 385"/>
                <a:gd name="T103" fmla="*/ 117 h 323"/>
                <a:gd name="T104" fmla="*/ 169 w 385"/>
                <a:gd name="T105" fmla="*/ 137 h 323"/>
                <a:gd name="T106" fmla="*/ 201 w 385"/>
                <a:gd name="T107" fmla="*/ 156 h 323"/>
                <a:gd name="T108" fmla="*/ 225 w 385"/>
                <a:gd name="T109" fmla="*/ 132 h 323"/>
                <a:gd name="T110" fmla="*/ 258 w 385"/>
                <a:gd name="T111" fmla="*/ 148 h 323"/>
                <a:gd name="T112" fmla="*/ 216 w 385"/>
                <a:gd name="T113" fmla="*/ 185 h 323"/>
                <a:gd name="T114" fmla="*/ 178 w 385"/>
                <a:gd name="T115" fmla="*/ 234 h 323"/>
                <a:gd name="T116" fmla="*/ 246 w 385"/>
                <a:gd name="T117" fmla="*/ 222 h 323"/>
                <a:gd name="T118" fmla="*/ 293 w 385"/>
                <a:gd name="T119" fmla="*/ 224 h 323"/>
                <a:gd name="T120" fmla="*/ 312 w 385"/>
                <a:gd name="T121" fmla="*/ 258 h 323"/>
                <a:gd name="T122" fmla="*/ 275 w 385"/>
                <a:gd name="T123" fmla="*/ 281 h 323"/>
                <a:gd name="T124" fmla="*/ 281 w 385"/>
                <a:gd name="T125" fmla="*/ 309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323">
                  <a:moveTo>
                    <a:pt x="278" y="57"/>
                  </a:moveTo>
                  <a:cubicBezTo>
                    <a:pt x="279" y="56"/>
                    <a:pt x="279" y="56"/>
                    <a:pt x="279" y="56"/>
                  </a:cubicBezTo>
                  <a:cubicBezTo>
                    <a:pt x="280" y="56"/>
                    <a:pt x="280" y="56"/>
                    <a:pt x="280" y="56"/>
                  </a:cubicBezTo>
                  <a:cubicBezTo>
                    <a:pt x="281" y="54"/>
                    <a:pt x="281" y="54"/>
                    <a:pt x="281" y="54"/>
                  </a:cubicBezTo>
                  <a:cubicBezTo>
                    <a:pt x="282" y="52"/>
                    <a:pt x="282" y="52"/>
                    <a:pt x="282" y="52"/>
                  </a:cubicBezTo>
                  <a:cubicBezTo>
                    <a:pt x="282" y="52"/>
                    <a:pt x="282" y="52"/>
                    <a:pt x="282" y="52"/>
                  </a:cubicBezTo>
                  <a:cubicBezTo>
                    <a:pt x="282" y="53"/>
                    <a:pt x="282" y="53"/>
                    <a:pt x="282" y="53"/>
                  </a:cubicBezTo>
                  <a:cubicBezTo>
                    <a:pt x="282" y="54"/>
                    <a:pt x="282" y="54"/>
                    <a:pt x="282" y="54"/>
                  </a:cubicBezTo>
                  <a:cubicBezTo>
                    <a:pt x="282" y="54"/>
                    <a:pt x="282" y="54"/>
                    <a:pt x="282" y="54"/>
                  </a:cubicBezTo>
                  <a:cubicBezTo>
                    <a:pt x="283" y="54"/>
                    <a:pt x="283" y="54"/>
                    <a:pt x="283" y="54"/>
                  </a:cubicBezTo>
                  <a:cubicBezTo>
                    <a:pt x="283" y="53"/>
                    <a:pt x="283" y="53"/>
                    <a:pt x="283" y="53"/>
                  </a:cubicBezTo>
                  <a:cubicBezTo>
                    <a:pt x="284" y="53"/>
                    <a:pt x="284" y="53"/>
                    <a:pt x="284" y="53"/>
                  </a:cubicBezTo>
                  <a:cubicBezTo>
                    <a:pt x="284" y="52"/>
                    <a:pt x="284" y="52"/>
                    <a:pt x="284" y="52"/>
                  </a:cubicBezTo>
                  <a:cubicBezTo>
                    <a:pt x="283" y="52"/>
                    <a:pt x="283" y="52"/>
                    <a:pt x="283" y="52"/>
                  </a:cubicBezTo>
                  <a:cubicBezTo>
                    <a:pt x="283" y="52"/>
                    <a:pt x="283" y="52"/>
                    <a:pt x="283" y="52"/>
                  </a:cubicBezTo>
                  <a:cubicBezTo>
                    <a:pt x="284" y="51"/>
                    <a:pt x="284" y="51"/>
                    <a:pt x="284" y="51"/>
                  </a:cubicBezTo>
                  <a:cubicBezTo>
                    <a:pt x="284" y="50"/>
                    <a:pt x="284" y="50"/>
                    <a:pt x="284" y="50"/>
                  </a:cubicBezTo>
                  <a:cubicBezTo>
                    <a:pt x="284" y="50"/>
                    <a:pt x="284" y="50"/>
                    <a:pt x="284" y="50"/>
                  </a:cubicBezTo>
                  <a:cubicBezTo>
                    <a:pt x="284" y="49"/>
                    <a:pt x="284" y="49"/>
                    <a:pt x="284" y="49"/>
                  </a:cubicBezTo>
                  <a:cubicBezTo>
                    <a:pt x="285" y="48"/>
                    <a:pt x="285" y="48"/>
                    <a:pt x="285" y="48"/>
                  </a:cubicBezTo>
                  <a:cubicBezTo>
                    <a:pt x="285" y="47"/>
                    <a:pt x="285" y="47"/>
                    <a:pt x="285" y="47"/>
                  </a:cubicBezTo>
                  <a:cubicBezTo>
                    <a:pt x="286" y="47"/>
                    <a:pt x="286" y="47"/>
                    <a:pt x="286" y="47"/>
                  </a:cubicBezTo>
                  <a:cubicBezTo>
                    <a:pt x="287" y="46"/>
                    <a:pt x="287" y="46"/>
                    <a:pt x="287" y="46"/>
                  </a:cubicBezTo>
                  <a:cubicBezTo>
                    <a:pt x="287" y="47"/>
                    <a:pt x="287" y="47"/>
                    <a:pt x="287" y="47"/>
                  </a:cubicBezTo>
                  <a:cubicBezTo>
                    <a:pt x="287" y="47"/>
                    <a:pt x="287" y="47"/>
                    <a:pt x="287" y="47"/>
                  </a:cubicBezTo>
                  <a:cubicBezTo>
                    <a:pt x="286" y="47"/>
                    <a:pt x="286" y="47"/>
                    <a:pt x="286" y="47"/>
                  </a:cubicBezTo>
                  <a:cubicBezTo>
                    <a:pt x="286" y="49"/>
                    <a:pt x="286" y="49"/>
                    <a:pt x="286" y="49"/>
                  </a:cubicBezTo>
                  <a:cubicBezTo>
                    <a:pt x="285" y="50"/>
                    <a:pt x="285" y="50"/>
                    <a:pt x="285" y="50"/>
                  </a:cubicBezTo>
                  <a:cubicBezTo>
                    <a:pt x="285" y="51"/>
                    <a:pt x="285" y="51"/>
                    <a:pt x="285" y="51"/>
                  </a:cubicBezTo>
                  <a:cubicBezTo>
                    <a:pt x="285" y="51"/>
                    <a:pt x="285" y="51"/>
                    <a:pt x="285" y="51"/>
                  </a:cubicBezTo>
                  <a:cubicBezTo>
                    <a:pt x="285" y="52"/>
                    <a:pt x="285" y="52"/>
                    <a:pt x="285" y="52"/>
                  </a:cubicBezTo>
                  <a:cubicBezTo>
                    <a:pt x="286" y="52"/>
                    <a:pt x="286" y="52"/>
                    <a:pt x="286" y="52"/>
                  </a:cubicBezTo>
                  <a:cubicBezTo>
                    <a:pt x="287" y="51"/>
                    <a:pt x="287" y="51"/>
                    <a:pt x="287" y="51"/>
                  </a:cubicBezTo>
                  <a:cubicBezTo>
                    <a:pt x="288" y="49"/>
                    <a:pt x="288" y="49"/>
                    <a:pt x="288" y="49"/>
                  </a:cubicBezTo>
                  <a:cubicBezTo>
                    <a:pt x="289" y="48"/>
                    <a:pt x="289" y="48"/>
                    <a:pt x="289" y="48"/>
                  </a:cubicBezTo>
                  <a:cubicBezTo>
                    <a:pt x="289" y="47"/>
                    <a:pt x="289" y="47"/>
                    <a:pt x="289" y="47"/>
                  </a:cubicBezTo>
                  <a:cubicBezTo>
                    <a:pt x="289" y="47"/>
                    <a:pt x="289" y="47"/>
                    <a:pt x="289" y="47"/>
                  </a:cubicBezTo>
                  <a:cubicBezTo>
                    <a:pt x="290" y="46"/>
                    <a:pt x="290" y="46"/>
                    <a:pt x="290" y="46"/>
                  </a:cubicBezTo>
                  <a:cubicBezTo>
                    <a:pt x="290" y="47"/>
                    <a:pt x="290" y="47"/>
                    <a:pt x="290" y="47"/>
                  </a:cubicBezTo>
                  <a:cubicBezTo>
                    <a:pt x="290" y="47"/>
                    <a:pt x="290" y="47"/>
                    <a:pt x="290" y="47"/>
                  </a:cubicBezTo>
                  <a:cubicBezTo>
                    <a:pt x="290" y="48"/>
                    <a:pt x="290" y="48"/>
                    <a:pt x="290" y="48"/>
                  </a:cubicBezTo>
                  <a:cubicBezTo>
                    <a:pt x="290" y="48"/>
                    <a:pt x="290" y="48"/>
                    <a:pt x="290" y="48"/>
                  </a:cubicBezTo>
                  <a:cubicBezTo>
                    <a:pt x="291" y="47"/>
                    <a:pt x="291" y="47"/>
                    <a:pt x="291" y="47"/>
                  </a:cubicBezTo>
                  <a:cubicBezTo>
                    <a:pt x="292" y="47"/>
                    <a:pt x="292" y="47"/>
                    <a:pt x="292" y="47"/>
                  </a:cubicBezTo>
                  <a:cubicBezTo>
                    <a:pt x="293" y="47"/>
                    <a:pt x="293" y="47"/>
                    <a:pt x="293" y="47"/>
                  </a:cubicBezTo>
                  <a:cubicBezTo>
                    <a:pt x="295" y="46"/>
                    <a:pt x="295" y="46"/>
                    <a:pt x="295" y="46"/>
                  </a:cubicBezTo>
                  <a:cubicBezTo>
                    <a:pt x="296" y="46"/>
                    <a:pt x="296" y="46"/>
                    <a:pt x="296" y="46"/>
                  </a:cubicBezTo>
                  <a:cubicBezTo>
                    <a:pt x="296" y="46"/>
                    <a:pt x="296" y="46"/>
                    <a:pt x="296" y="46"/>
                  </a:cubicBezTo>
                  <a:cubicBezTo>
                    <a:pt x="297" y="46"/>
                    <a:pt x="297" y="46"/>
                    <a:pt x="297" y="46"/>
                  </a:cubicBezTo>
                  <a:cubicBezTo>
                    <a:pt x="297" y="45"/>
                    <a:pt x="297" y="45"/>
                    <a:pt x="297" y="45"/>
                  </a:cubicBezTo>
                  <a:cubicBezTo>
                    <a:pt x="297" y="44"/>
                    <a:pt x="297" y="44"/>
                    <a:pt x="297" y="44"/>
                  </a:cubicBezTo>
                  <a:cubicBezTo>
                    <a:pt x="298" y="44"/>
                    <a:pt x="298" y="44"/>
                    <a:pt x="298" y="44"/>
                  </a:cubicBezTo>
                  <a:cubicBezTo>
                    <a:pt x="297" y="43"/>
                    <a:pt x="297" y="43"/>
                    <a:pt x="297" y="43"/>
                  </a:cubicBezTo>
                  <a:cubicBezTo>
                    <a:pt x="297" y="42"/>
                    <a:pt x="297" y="42"/>
                    <a:pt x="297" y="42"/>
                  </a:cubicBezTo>
                  <a:cubicBezTo>
                    <a:pt x="297" y="40"/>
                    <a:pt x="297" y="40"/>
                    <a:pt x="297" y="40"/>
                  </a:cubicBezTo>
                  <a:cubicBezTo>
                    <a:pt x="297" y="40"/>
                    <a:pt x="297" y="40"/>
                    <a:pt x="297" y="40"/>
                  </a:cubicBezTo>
                  <a:cubicBezTo>
                    <a:pt x="296" y="41"/>
                    <a:pt x="296" y="41"/>
                    <a:pt x="296" y="41"/>
                  </a:cubicBezTo>
                  <a:cubicBezTo>
                    <a:pt x="295" y="43"/>
                    <a:pt x="295" y="43"/>
                    <a:pt x="295" y="43"/>
                  </a:cubicBezTo>
                  <a:cubicBezTo>
                    <a:pt x="295" y="43"/>
                    <a:pt x="295" y="43"/>
                    <a:pt x="295" y="43"/>
                  </a:cubicBezTo>
                  <a:cubicBezTo>
                    <a:pt x="295" y="42"/>
                    <a:pt x="295" y="42"/>
                    <a:pt x="295" y="42"/>
                  </a:cubicBezTo>
                  <a:cubicBezTo>
                    <a:pt x="296" y="41"/>
                    <a:pt x="296" y="41"/>
                    <a:pt x="296" y="41"/>
                  </a:cubicBezTo>
                  <a:cubicBezTo>
                    <a:pt x="297" y="41"/>
                    <a:pt x="297" y="41"/>
                    <a:pt x="297" y="41"/>
                  </a:cubicBezTo>
                  <a:cubicBezTo>
                    <a:pt x="297" y="40"/>
                    <a:pt x="297" y="40"/>
                    <a:pt x="297" y="40"/>
                  </a:cubicBezTo>
                  <a:cubicBezTo>
                    <a:pt x="296" y="39"/>
                    <a:pt x="296" y="39"/>
                    <a:pt x="296" y="39"/>
                  </a:cubicBezTo>
                  <a:cubicBezTo>
                    <a:pt x="295" y="39"/>
                    <a:pt x="295" y="39"/>
                    <a:pt x="295" y="39"/>
                  </a:cubicBezTo>
                  <a:cubicBezTo>
                    <a:pt x="295" y="39"/>
                    <a:pt x="295" y="39"/>
                    <a:pt x="295" y="39"/>
                  </a:cubicBezTo>
                  <a:cubicBezTo>
                    <a:pt x="295" y="39"/>
                    <a:pt x="295" y="39"/>
                    <a:pt x="295" y="39"/>
                  </a:cubicBezTo>
                  <a:cubicBezTo>
                    <a:pt x="294" y="39"/>
                    <a:pt x="294" y="39"/>
                    <a:pt x="294" y="39"/>
                  </a:cubicBezTo>
                  <a:cubicBezTo>
                    <a:pt x="294" y="39"/>
                    <a:pt x="294" y="39"/>
                    <a:pt x="294" y="39"/>
                  </a:cubicBezTo>
                  <a:cubicBezTo>
                    <a:pt x="293" y="39"/>
                    <a:pt x="293" y="39"/>
                    <a:pt x="293" y="39"/>
                  </a:cubicBezTo>
                  <a:cubicBezTo>
                    <a:pt x="292" y="40"/>
                    <a:pt x="292" y="40"/>
                    <a:pt x="292" y="40"/>
                  </a:cubicBezTo>
                  <a:cubicBezTo>
                    <a:pt x="292" y="39"/>
                    <a:pt x="292" y="39"/>
                    <a:pt x="292" y="39"/>
                  </a:cubicBezTo>
                  <a:cubicBezTo>
                    <a:pt x="292" y="39"/>
                    <a:pt x="292" y="39"/>
                    <a:pt x="292" y="39"/>
                  </a:cubicBezTo>
                  <a:cubicBezTo>
                    <a:pt x="294" y="38"/>
                    <a:pt x="294" y="38"/>
                    <a:pt x="294" y="38"/>
                  </a:cubicBezTo>
                  <a:cubicBezTo>
                    <a:pt x="295" y="38"/>
                    <a:pt x="295" y="38"/>
                    <a:pt x="295" y="38"/>
                  </a:cubicBezTo>
                  <a:cubicBezTo>
                    <a:pt x="296" y="37"/>
                    <a:pt x="296" y="37"/>
                    <a:pt x="296" y="37"/>
                  </a:cubicBezTo>
                  <a:cubicBezTo>
                    <a:pt x="297" y="36"/>
                    <a:pt x="297" y="36"/>
                    <a:pt x="297" y="36"/>
                  </a:cubicBezTo>
                  <a:cubicBezTo>
                    <a:pt x="298" y="35"/>
                    <a:pt x="298" y="35"/>
                    <a:pt x="298" y="35"/>
                  </a:cubicBezTo>
                  <a:cubicBezTo>
                    <a:pt x="298" y="33"/>
                    <a:pt x="298" y="33"/>
                    <a:pt x="298" y="33"/>
                  </a:cubicBezTo>
                  <a:cubicBezTo>
                    <a:pt x="298" y="33"/>
                    <a:pt x="298" y="33"/>
                    <a:pt x="298" y="33"/>
                  </a:cubicBezTo>
                  <a:cubicBezTo>
                    <a:pt x="297" y="33"/>
                    <a:pt x="297" y="33"/>
                    <a:pt x="297" y="33"/>
                  </a:cubicBezTo>
                  <a:cubicBezTo>
                    <a:pt x="297" y="34"/>
                    <a:pt x="297" y="34"/>
                    <a:pt x="297" y="34"/>
                  </a:cubicBezTo>
                  <a:cubicBezTo>
                    <a:pt x="296" y="33"/>
                    <a:pt x="296" y="33"/>
                    <a:pt x="296" y="33"/>
                  </a:cubicBezTo>
                  <a:cubicBezTo>
                    <a:pt x="297" y="33"/>
                    <a:pt x="297" y="33"/>
                    <a:pt x="297" y="33"/>
                  </a:cubicBezTo>
                  <a:cubicBezTo>
                    <a:pt x="297" y="33"/>
                    <a:pt x="297" y="33"/>
                    <a:pt x="297" y="33"/>
                  </a:cubicBezTo>
                  <a:cubicBezTo>
                    <a:pt x="298" y="33"/>
                    <a:pt x="298" y="33"/>
                    <a:pt x="298" y="33"/>
                  </a:cubicBezTo>
                  <a:cubicBezTo>
                    <a:pt x="298" y="32"/>
                    <a:pt x="298" y="32"/>
                    <a:pt x="298" y="32"/>
                  </a:cubicBezTo>
                  <a:cubicBezTo>
                    <a:pt x="298" y="31"/>
                    <a:pt x="298" y="31"/>
                    <a:pt x="298" y="31"/>
                  </a:cubicBezTo>
                  <a:cubicBezTo>
                    <a:pt x="299" y="30"/>
                    <a:pt x="299" y="30"/>
                    <a:pt x="299" y="30"/>
                  </a:cubicBezTo>
                  <a:cubicBezTo>
                    <a:pt x="299" y="30"/>
                    <a:pt x="299" y="30"/>
                    <a:pt x="299" y="30"/>
                  </a:cubicBezTo>
                  <a:cubicBezTo>
                    <a:pt x="299" y="29"/>
                    <a:pt x="299" y="29"/>
                    <a:pt x="299" y="29"/>
                  </a:cubicBezTo>
                  <a:cubicBezTo>
                    <a:pt x="299" y="29"/>
                    <a:pt x="299" y="29"/>
                    <a:pt x="299" y="29"/>
                  </a:cubicBezTo>
                  <a:cubicBezTo>
                    <a:pt x="298" y="28"/>
                    <a:pt x="298" y="28"/>
                    <a:pt x="298" y="28"/>
                  </a:cubicBezTo>
                  <a:cubicBezTo>
                    <a:pt x="297" y="29"/>
                    <a:pt x="297" y="29"/>
                    <a:pt x="297" y="29"/>
                  </a:cubicBezTo>
                  <a:cubicBezTo>
                    <a:pt x="296" y="30"/>
                    <a:pt x="296" y="30"/>
                    <a:pt x="296" y="30"/>
                  </a:cubicBezTo>
                  <a:cubicBezTo>
                    <a:pt x="296" y="31"/>
                    <a:pt x="296" y="31"/>
                    <a:pt x="296" y="31"/>
                  </a:cubicBezTo>
                  <a:cubicBezTo>
                    <a:pt x="297" y="32"/>
                    <a:pt x="297" y="32"/>
                    <a:pt x="297" y="32"/>
                  </a:cubicBezTo>
                  <a:cubicBezTo>
                    <a:pt x="296" y="33"/>
                    <a:pt x="296" y="33"/>
                    <a:pt x="296" y="33"/>
                  </a:cubicBezTo>
                  <a:cubicBezTo>
                    <a:pt x="296" y="33"/>
                    <a:pt x="296" y="33"/>
                    <a:pt x="296" y="33"/>
                  </a:cubicBezTo>
                  <a:cubicBezTo>
                    <a:pt x="295" y="33"/>
                    <a:pt x="295" y="33"/>
                    <a:pt x="295" y="33"/>
                  </a:cubicBezTo>
                  <a:cubicBezTo>
                    <a:pt x="295" y="32"/>
                    <a:pt x="295" y="32"/>
                    <a:pt x="295" y="32"/>
                  </a:cubicBezTo>
                  <a:cubicBezTo>
                    <a:pt x="295" y="32"/>
                    <a:pt x="295" y="32"/>
                    <a:pt x="295" y="32"/>
                  </a:cubicBezTo>
                  <a:cubicBezTo>
                    <a:pt x="295" y="31"/>
                    <a:pt x="295" y="31"/>
                    <a:pt x="295" y="31"/>
                  </a:cubicBezTo>
                  <a:cubicBezTo>
                    <a:pt x="296" y="30"/>
                    <a:pt x="296" y="30"/>
                    <a:pt x="296" y="30"/>
                  </a:cubicBezTo>
                  <a:cubicBezTo>
                    <a:pt x="296" y="29"/>
                    <a:pt x="296" y="29"/>
                    <a:pt x="296" y="29"/>
                  </a:cubicBezTo>
                  <a:cubicBezTo>
                    <a:pt x="296" y="29"/>
                    <a:pt x="296" y="29"/>
                    <a:pt x="296" y="29"/>
                  </a:cubicBezTo>
                  <a:cubicBezTo>
                    <a:pt x="296" y="29"/>
                    <a:pt x="296" y="29"/>
                    <a:pt x="296" y="29"/>
                  </a:cubicBezTo>
                  <a:cubicBezTo>
                    <a:pt x="297" y="29"/>
                    <a:pt x="297" y="29"/>
                    <a:pt x="297" y="29"/>
                  </a:cubicBezTo>
                  <a:cubicBezTo>
                    <a:pt x="296" y="28"/>
                    <a:pt x="296" y="28"/>
                    <a:pt x="296" y="28"/>
                  </a:cubicBezTo>
                  <a:cubicBezTo>
                    <a:pt x="296" y="27"/>
                    <a:pt x="296" y="27"/>
                    <a:pt x="296" y="27"/>
                  </a:cubicBezTo>
                  <a:cubicBezTo>
                    <a:pt x="295" y="27"/>
                    <a:pt x="295" y="27"/>
                    <a:pt x="295" y="27"/>
                  </a:cubicBezTo>
                  <a:cubicBezTo>
                    <a:pt x="294" y="27"/>
                    <a:pt x="294" y="27"/>
                    <a:pt x="294" y="27"/>
                  </a:cubicBezTo>
                  <a:cubicBezTo>
                    <a:pt x="294" y="28"/>
                    <a:pt x="294" y="28"/>
                    <a:pt x="294" y="28"/>
                  </a:cubicBezTo>
                  <a:cubicBezTo>
                    <a:pt x="293" y="27"/>
                    <a:pt x="293" y="27"/>
                    <a:pt x="293" y="27"/>
                  </a:cubicBezTo>
                  <a:cubicBezTo>
                    <a:pt x="293" y="27"/>
                    <a:pt x="293" y="27"/>
                    <a:pt x="293" y="27"/>
                  </a:cubicBezTo>
                  <a:cubicBezTo>
                    <a:pt x="293" y="26"/>
                    <a:pt x="293" y="26"/>
                    <a:pt x="293" y="26"/>
                  </a:cubicBezTo>
                  <a:cubicBezTo>
                    <a:pt x="293" y="25"/>
                    <a:pt x="293" y="25"/>
                    <a:pt x="293" y="25"/>
                  </a:cubicBezTo>
                  <a:cubicBezTo>
                    <a:pt x="293" y="23"/>
                    <a:pt x="293" y="23"/>
                    <a:pt x="293" y="23"/>
                  </a:cubicBezTo>
                  <a:cubicBezTo>
                    <a:pt x="293" y="22"/>
                    <a:pt x="293" y="22"/>
                    <a:pt x="293" y="22"/>
                  </a:cubicBezTo>
                  <a:cubicBezTo>
                    <a:pt x="293" y="21"/>
                    <a:pt x="293" y="21"/>
                    <a:pt x="293" y="21"/>
                  </a:cubicBezTo>
                  <a:cubicBezTo>
                    <a:pt x="294" y="20"/>
                    <a:pt x="294" y="20"/>
                    <a:pt x="294" y="20"/>
                  </a:cubicBezTo>
                  <a:cubicBezTo>
                    <a:pt x="293" y="19"/>
                    <a:pt x="293" y="19"/>
                    <a:pt x="293" y="19"/>
                  </a:cubicBezTo>
                  <a:cubicBezTo>
                    <a:pt x="294" y="17"/>
                    <a:pt x="294" y="17"/>
                    <a:pt x="294" y="17"/>
                  </a:cubicBezTo>
                  <a:cubicBezTo>
                    <a:pt x="294" y="16"/>
                    <a:pt x="294" y="16"/>
                    <a:pt x="294" y="16"/>
                  </a:cubicBezTo>
                  <a:cubicBezTo>
                    <a:pt x="293" y="16"/>
                    <a:pt x="293" y="16"/>
                    <a:pt x="293" y="16"/>
                  </a:cubicBezTo>
                  <a:cubicBezTo>
                    <a:pt x="293" y="15"/>
                    <a:pt x="293" y="15"/>
                    <a:pt x="293" y="15"/>
                  </a:cubicBezTo>
                  <a:cubicBezTo>
                    <a:pt x="292" y="14"/>
                    <a:pt x="292" y="14"/>
                    <a:pt x="292" y="14"/>
                  </a:cubicBezTo>
                  <a:cubicBezTo>
                    <a:pt x="292" y="13"/>
                    <a:pt x="292" y="13"/>
                    <a:pt x="292" y="13"/>
                  </a:cubicBezTo>
                  <a:cubicBezTo>
                    <a:pt x="290" y="13"/>
                    <a:pt x="290" y="13"/>
                    <a:pt x="290" y="13"/>
                  </a:cubicBezTo>
                  <a:cubicBezTo>
                    <a:pt x="290" y="13"/>
                    <a:pt x="290" y="13"/>
                    <a:pt x="290" y="13"/>
                  </a:cubicBezTo>
                  <a:cubicBezTo>
                    <a:pt x="290" y="13"/>
                    <a:pt x="290" y="13"/>
                    <a:pt x="290" y="13"/>
                  </a:cubicBezTo>
                  <a:cubicBezTo>
                    <a:pt x="290" y="14"/>
                    <a:pt x="290" y="14"/>
                    <a:pt x="290" y="14"/>
                  </a:cubicBezTo>
                  <a:cubicBezTo>
                    <a:pt x="289" y="13"/>
                    <a:pt x="289" y="13"/>
                    <a:pt x="289" y="13"/>
                  </a:cubicBezTo>
                  <a:cubicBezTo>
                    <a:pt x="288" y="13"/>
                    <a:pt x="288" y="13"/>
                    <a:pt x="288" y="13"/>
                  </a:cubicBezTo>
                  <a:cubicBezTo>
                    <a:pt x="288" y="14"/>
                    <a:pt x="288" y="14"/>
                    <a:pt x="288" y="14"/>
                  </a:cubicBezTo>
                  <a:cubicBezTo>
                    <a:pt x="287" y="15"/>
                    <a:pt x="287" y="15"/>
                    <a:pt x="287" y="15"/>
                  </a:cubicBezTo>
                  <a:cubicBezTo>
                    <a:pt x="288" y="15"/>
                    <a:pt x="288" y="15"/>
                    <a:pt x="288" y="15"/>
                  </a:cubicBezTo>
                  <a:cubicBezTo>
                    <a:pt x="288" y="15"/>
                    <a:pt x="288" y="15"/>
                    <a:pt x="288" y="15"/>
                  </a:cubicBezTo>
                  <a:cubicBezTo>
                    <a:pt x="289" y="15"/>
                    <a:pt x="289" y="15"/>
                    <a:pt x="289" y="15"/>
                  </a:cubicBezTo>
                  <a:cubicBezTo>
                    <a:pt x="290" y="15"/>
                    <a:pt x="290" y="15"/>
                    <a:pt x="290" y="15"/>
                  </a:cubicBezTo>
                  <a:cubicBezTo>
                    <a:pt x="291" y="16"/>
                    <a:pt x="291" y="16"/>
                    <a:pt x="291" y="16"/>
                  </a:cubicBezTo>
                  <a:cubicBezTo>
                    <a:pt x="291" y="16"/>
                    <a:pt x="291" y="16"/>
                    <a:pt x="291" y="16"/>
                  </a:cubicBezTo>
                  <a:cubicBezTo>
                    <a:pt x="291" y="17"/>
                    <a:pt x="291" y="17"/>
                    <a:pt x="291" y="17"/>
                  </a:cubicBezTo>
                  <a:cubicBezTo>
                    <a:pt x="290" y="18"/>
                    <a:pt x="290" y="18"/>
                    <a:pt x="290" y="18"/>
                  </a:cubicBezTo>
                  <a:cubicBezTo>
                    <a:pt x="289" y="18"/>
                    <a:pt x="289" y="18"/>
                    <a:pt x="289" y="18"/>
                  </a:cubicBezTo>
                  <a:cubicBezTo>
                    <a:pt x="288" y="17"/>
                    <a:pt x="288" y="17"/>
                    <a:pt x="288" y="17"/>
                  </a:cubicBezTo>
                  <a:cubicBezTo>
                    <a:pt x="288" y="17"/>
                    <a:pt x="288" y="17"/>
                    <a:pt x="288" y="17"/>
                  </a:cubicBezTo>
                  <a:cubicBezTo>
                    <a:pt x="287" y="17"/>
                    <a:pt x="287" y="17"/>
                    <a:pt x="287" y="17"/>
                  </a:cubicBezTo>
                  <a:cubicBezTo>
                    <a:pt x="287" y="18"/>
                    <a:pt x="287" y="18"/>
                    <a:pt x="287" y="18"/>
                  </a:cubicBezTo>
                  <a:cubicBezTo>
                    <a:pt x="288" y="18"/>
                    <a:pt x="288" y="18"/>
                    <a:pt x="288" y="18"/>
                  </a:cubicBezTo>
                  <a:cubicBezTo>
                    <a:pt x="287" y="19"/>
                    <a:pt x="287" y="19"/>
                    <a:pt x="287" y="19"/>
                  </a:cubicBezTo>
                  <a:cubicBezTo>
                    <a:pt x="286" y="19"/>
                    <a:pt x="286" y="19"/>
                    <a:pt x="286" y="19"/>
                  </a:cubicBezTo>
                  <a:cubicBezTo>
                    <a:pt x="285" y="18"/>
                    <a:pt x="285" y="18"/>
                    <a:pt x="285" y="18"/>
                  </a:cubicBezTo>
                  <a:cubicBezTo>
                    <a:pt x="284" y="18"/>
                    <a:pt x="284" y="18"/>
                    <a:pt x="284" y="18"/>
                  </a:cubicBezTo>
                  <a:cubicBezTo>
                    <a:pt x="283" y="19"/>
                    <a:pt x="283" y="19"/>
                    <a:pt x="283" y="19"/>
                  </a:cubicBezTo>
                  <a:cubicBezTo>
                    <a:pt x="283" y="20"/>
                    <a:pt x="283" y="20"/>
                    <a:pt x="283" y="20"/>
                  </a:cubicBezTo>
                  <a:cubicBezTo>
                    <a:pt x="283" y="20"/>
                    <a:pt x="283" y="20"/>
                    <a:pt x="283" y="20"/>
                  </a:cubicBezTo>
                  <a:cubicBezTo>
                    <a:pt x="284" y="20"/>
                    <a:pt x="284" y="20"/>
                    <a:pt x="284" y="20"/>
                  </a:cubicBezTo>
                  <a:cubicBezTo>
                    <a:pt x="284" y="21"/>
                    <a:pt x="284" y="21"/>
                    <a:pt x="284" y="21"/>
                  </a:cubicBezTo>
                  <a:cubicBezTo>
                    <a:pt x="285" y="22"/>
                    <a:pt x="285" y="22"/>
                    <a:pt x="285" y="22"/>
                  </a:cubicBezTo>
                  <a:cubicBezTo>
                    <a:pt x="285" y="22"/>
                    <a:pt x="285" y="22"/>
                    <a:pt x="285" y="22"/>
                  </a:cubicBezTo>
                  <a:cubicBezTo>
                    <a:pt x="284" y="22"/>
                    <a:pt x="284" y="22"/>
                    <a:pt x="284" y="22"/>
                  </a:cubicBezTo>
                  <a:cubicBezTo>
                    <a:pt x="284" y="23"/>
                    <a:pt x="284" y="23"/>
                    <a:pt x="284" y="23"/>
                  </a:cubicBezTo>
                  <a:cubicBezTo>
                    <a:pt x="285" y="23"/>
                    <a:pt x="285" y="23"/>
                    <a:pt x="285" y="23"/>
                  </a:cubicBezTo>
                  <a:cubicBezTo>
                    <a:pt x="285" y="24"/>
                    <a:pt x="285" y="24"/>
                    <a:pt x="285" y="24"/>
                  </a:cubicBezTo>
                  <a:cubicBezTo>
                    <a:pt x="284" y="24"/>
                    <a:pt x="284" y="24"/>
                    <a:pt x="284" y="24"/>
                  </a:cubicBezTo>
                  <a:cubicBezTo>
                    <a:pt x="283" y="23"/>
                    <a:pt x="283" y="23"/>
                    <a:pt x="283" y="23"/>
                  </a:cubicBezTo>
                  <a:cubicBezTo>
                    <a:pt x="282" y="23"/>
                    <a:pt x="282" y="23"/>
                    <a:pt x="282" y="23"/>
                  </a:cubicBezTo>
                  <a:cubicBezTo>
                    <a:pt x="282" y="23"/>
                    <a:pt x="282" y="23"/>
                    <a:pt x="282" y="23"/>
                  </a:cubicBezTo>
                  <a:cubicBezTo>
                    <a:pt x="281" y="23"/>
                    <a:pt x="281" y="23"/>
                    <a:pt x="281" y="23"/>
                  </a:cubicBezTo>
                  <a:cubicBezTo>
                    <a:pt x="280" y="23"/>
                    <a:pt x="280" y="23"/>
                    <a:pt x="280" y="23"/>
                  </a:cubicBezTo>
                  <a:cubicBezTo>
                    <a:pt x="280" y="24"/>
                    <a:pt x="280" y="24"/>
                    <a:pt x="280" y="24"/>
                  </a:cubicBezTo>
                  <a:cubicBezTo>
                    <a:pt x="280" y="24"/>
                    <a:pt x="280" y="24"/>
                    <a:pt x="280" y="24"/>
                  </a:cubicBezTo>
                  <a:cubicBezTo>
                    <a:pt x="280" y="25"/>
                    <a:pt x="280" y="25"/>
                    <a:pt x="280" y="25"/>
                  </a:cubicBezTo>
                  <a:cubicBezTo>
                    <a:pt x="280" y="25"/>
                    <a:pt x="280" y="25"/>
                    <a:pt x="280" y="25"/>
                  </a:cubicBezTo>
                  <a:cubicBezTo>
                    <a:pt x="280" y="24"/>
                    <a:pt x="280" y="24"/>
                    <a:pt x="280" y="24"/>
                  </a:cubicBezTo>
                  <a:cubicBezTo>
                    <a:pt x="279" y="24"/>
                    <a:pt x="279" y="24"/>
                    <a:pt x="279" y="24"/>
                  </a:cubicBezTo>
                  <a:cubicBezTo>
                    <a:pt x="278" y="24"/>
                    <a:pt x="278" y="24"/>
                    <a:pt x="278" y="24"/>
                  </a:cubicBezTo>
                  <a:cubicBezTo>
                    <a:pt x="278" y="24"/>
                    <a:pt x="278" y="24"/>
                    <a:pt x="278" y="24"/>
                  </a:cubicBezTo>
                  <a:cubicBezTo>
                    <a:pt x="277" y="23"/>
                    <a:pt x="277" y="23"/>
                    <a:pt x="277" y="23"/>
                  </a:cubicBezTo>
                  <a:cubicBezTo>
                    <a:pt x="277" y="23"/>
                    <a:pt x="277" y="23"/>
                    <a:pt x="277" y="23"/>
                  </a:cubicBezTo>
                  <a:cubicBezTo>
                    <a:pt x="276" y="23"/>
                    <a:pt x="276" y="23"/>
                    <a:pt x="276" y="23"/>
                  </a:cubicBezTo>
                  <a:cubicBezTo>
                    <a:pt x="277" y="24"/>
                    <a:pt x="277" y="24"/>
                    <a:pt x="277" y="24"/>
                  </a:cubicBezTo>
                  <a:cubicBezTo>
                    <a:pt x="277" y="25"/>
                    <a:pt x="277" y="25"/>
                    <a:pt x="277" y="25"/>
                  </a:cubicBezTo>
                  <a:cubicBezTo>
                    <a:pt x="277" y="26"/>
                    <a:pt x="277" y="26"/>
                    <a:pt x="277" y="26"/>
                  </a:cubicBezTo>
                  <a:cubicBezTo>
                    <a:pt x="278" y="27"/>
                    <a:pt x="278" y="27"/>
                    <a:pt x="278" y="27"/>
                  </a:cubicBezTo>
                  <a:cubicBezTo>
                    <a:pt x="279" y="27"/>
                    <a:pt x="279" y="27"/>
                    <a:pt x="279" y="27"/>
                  </a:cubicBezTo>
                  <a:cubicBezTo>
                    <a:pt x="279" y="27"/>
                    <a:pt x="279" y="27"/>
                    <a:pt x="279" y="27"/>
                  </a:cubicBezTo>
                  <a:cubicBezTo>
                    <a:pt x="279" y="27"/>
                    <a:pt x="279" y="27"/>
                    <a:pt x="279" y="27"/>
                  </a:cubicBezTo>
                  <a:cubicBezTo>
                    <a:pt x="278" y="27"/>
                    <a:pt x="278" y="27"/>
                    <a:pt x="278" y="27"/>
                  </a:cubicBezTo>
                  <a:cubicBezTo>
                    <a:pt x="279" y="28"/>
                    <a:pt x="279" y="28"/>
                    <a:pt x="279" y="28"/>
                  </a:cubicBezTo>
                  <a:cubicBezTo>
                    <a:pt x="279" y="29"/>
                    <a:pt x="279" y="29"/>
                    <a:pt x="279" y="29"/>
                  </a:cubicBezTo>
                  <a:cubicBezTo>
                    <a:pt x="280" y="29"/>
                    <a:pt x="280" y="29"/>
                    <a:pt x="280" y="29"/>
                  </a:cubicBezTo>
                  <a:cubicBezTo>
                    <a:pt x="281" y="29"/>
                    <a:pt x="281" y="29"/>
                    <a:pt x="281" y="29"/>
                  </a:cubicBezTo>
                  <a:cubicBezTo>
                    <a:pt x="282" y="28"/>
                    <a:pt x="282" y="28"/>
                    <a:pt x="282" y="28"/>
                  </a:cubicBezTo>
                  <a:cubicBezTo>
                    <a:pt x="282" y="29"/>
                    <a:pt x="282" y="29"/>
                    <a:pt x="282" y="29"/>
                  </a:cubicBezTo>
                  <a:cubicBezTo>
                    <a:pt x="282" y="29"/>
                    <a:pt x="282" y="29"/>
                    <a:pt x="282" y="29"/>
                  </a:cubicBezTo>
                  <a:cubicBezTo>
                    <a:pt x="282" y="30"/>
                    <a:pt x="282" y="30"/>
                    <a:pt x="282" y="30"/>
                  </a:cubicBezTo>
                  <a:cubicBezTo>
                    <a:pt x="281" y="31"/>
                    <a:pt x="281" y="31"/>
                    <a:pt x="281" y="31"/>
                  </a:cubicBezTo>
                  <a:cubicBezTo>
                    <a:pt x="281" y="31"/>
                    <a:pt x="281" y="31"/>
                    <a:pt x="281" y="31"/>
                  </a:cubicBezTo>
                  <a:cubicBezTo>
                    <a:pt x="280" y="30"/>
                    <a:pt x="280" y="30"/>
                    <a:pt x="280" y="30"/>
                  </a:cubicBezTo>
                  <a:cubicBezTo>
                    <a:pt x="277" y="30"/>
                    <a:pt x="277" y="30"/>
                    <a:pt x="277" y="30"/>
                  </a:cubicBezTo>
                  <a:cubicBezTo>
                    <a:pt x="276" y="28"/>
                    <a:pt x="276" y="28"/>
                    <a:pt x="276" y="28"/>
                  </a:cubicBezTo>
                  <a:cubicBezTo>
                    <a:pt x="276" y="28"/>
                    <a:pt x="276" y="28"/>
                    <a:pt x="276" y="28"/>
                  </a:cubicBezTo>
                  <a:cubicBezTo>
                    <a:pt x="275" y="28"/>
                    <a:pt x="275" y="28"/>
                    <a:pt x="275" y="28"/>
                  </a:cubicBezTo>
                  <a:cubicBezTo>
                    <a:pt x="275" y="28"/>
                    <a:pt x="275" y="28"/>
                    <a:pt x="275" y="28"/>
                  </a:cubicBezTo>
                  <a:cubicBezTo>
                    <a:pt x="275" y="29"/>
                    <a:pt x="275" y="29"/>
                    <a:pt x="275" y="29"/>
                  </a:cubicBezTo>
                  <a:cubicBezTo>
                    <a:pt x="275" y="29"/>
                    <a:pt x="275" y="29"/>
                    <a:pt x="275" y="29"/>
                  </a:cubicBezTo>
                  <a:cubicBezTo>
                    <a:pt x="274" y="29"/>
                    <a:pt x="274" y="29"/>
                    <a:pt x="274" y="29"/>
                  </a:cubicBezTo>
                  <a:cubicBezTo>
                    <a:pt x="275" y="31"/>
                    <a:pt x="275" y="31"/>
                    <a:pt x="275" y="31"/>
                  </a:cubicBezTo>
                  <a:cubicBezTo>
                    <a:pt x="274" y="31"/>
                    <a:pt x="274" y="31"/>
                    <a:pt x="274" y="31"/>
                  </a:cubicBezTo>
                  <a:cubicBezTo>
                    <a:pt x="274" y="31"/>
                    <a:pt x="274" y="31"/>
                    <a:pt x="274" y="31"/>
                  </a:cubicBezTo>
                  <a:cubicBezTo>
                    <a:pt x="274" y="32"/>
                    <a:pt x="274" y="32"/>
                    <a:pt x="274" y="32"/>
                  </a:cubicBezTo>
                  <a:cubicBezTo>
                    <a:pt x="273" y="32"/>
                    <a:pt x="273" y="32"/>
                    <a:pt x="273" y="32"/>
                  </a:cubicBezTo>
                  <a:cubicBezTo>
                    <a:pt x="273" y="34"/>
                    <a:pt x="273" y="34"/>
                    <a:pt x="273" y="34"/>
                  </a:cubicBezTo>
                  <a:cubicBezTo>
                    <a:pt x="274" y="34"/>
                    <a:pt x="274" y="34"/>
                    <a:pt x="274" y="34"/>
                  </a:cubicBezTo>
                  <a:cubicBezTo>
                    <a:pt x="275" y="34"/>
                    <a:pt x="275" y="34"/>
                    <a:pt x="275" y="34"/>
                  </a:cubicBezTo>
                  <a:cubicBezTo>
                    <a:pt x="276" y="35"/>
                    <a:pt x="276" y="35"/>
                    <a:pt x="276" y="35"/>
                  </a:cubicBezTo>
                  <a:cubicBezTo>
                    <a:pt x="277" y="35"/>
                    <a:pt x="277" y="35"/>
                    <a:pt x="277" y="35"/>
                  </a:cubicBezTo>
                  <a:cubicBezTo>
                    <a:pt x="277" y="35"/>
                    <a:pt x="277" y="35"/>
                    <a:pt x="277" y="35"/>
                  </a:cubicBezTo>
                  <a:cubicBezTo>
                    <a:pt x="276" y="35"/>
                    <a:pt x="276" y="35"/>
                    <a:pt x="276" y="35"/>
                  </a:cubicBezTo>
                  <a:cubicBezTo>
                    <a:pt x="275" y="35"/>
                    <a:pt x="275" y="35"/>
                    <a:pt x="275" y="35"/>
                  </a:cubicBezTo>
                  <a:cubicBezTo>
                    <a:pt x="274" y="35"/>
                    <a:pt x="274" y="35"/>
                    <a:pt x="274" y="35"/>
                  </a:cubicBezTo>
                  <a:cubicBezTo>
                    <a:pt x="273" y="35"/>
                    <a:pt x="273" y="35"/>
                    <a:pt x="273" y="35"/>
                  </a:cubicBezTo>
                  <a:cubicBezTo>
                    <a:pt x="272" y="35"/>
                    <a:pt x="272" y="35"/>
                    <a:pt x="272" y="35"/>
                  </a:cubicBezTo>
                  <a:cubicBezTo>
                    <a:pt x="271" y="36"/>
                    <a:pt x="271" y="36"/>
                    <a:pt x="271" y="36"/>
                  </a:cubicBezTo>
                  <a:cubicBezTo>
                    <a:pt x="271" y="37"/>
                    <a:pt x="271" y="37"/>
                    <a:pt x="271" y="37"/>
                  </a:cubicBezTo>
                  <a:cubicBezTo>
                    <a:pt x="272" y="37"/>
                    <a:pt x="272" y="37"/>
                    <a:pt x="272" y="37"/>
                  </a:cubicBezTo>
                  <a:cubicBezTo>
                    <a:pt x="271" y="38"/>
                    <a:pt x="271" y="38"/>
                    <a:pt x="271" y="38"/>
                  </a:cubicBezTo>
                  <a:cubicBezTo>
                    <a:pt x="271" y="38"/>
                    <a:pt x="271" y="38"/>
                    <a:pt x="271" y="38"/>
                  </a:cubicBezTo>
                  <a:cubicBezTo>
                    <a:pt x="271" y="39"/>
                    <a:pt x="271" y="39"/>
                    <a:pt x="271" y="39"/>
                  </a:cubicBezTo>
                  <a:cubicBezTo>
                    <a:pt x="271" y="39"/>
                    <a:pt x="271" y="39"/>
                    <a:pt x="271" y="39"/>
                  </a:cubicBezTo>
                  <a:cubicBezTo>
                    <a:pt x="272" y="39"/>
                    <a:pt x="272" y="39"/>
                    <a:pt x="272" y="39"/>
                  </a:cubicBezTo>
                  <a:cubicBezTo>
                    <a:pt x="273" y="39"/>
                    <a:pt x="273" y="39"/>
                    <a:pt x="273" y="39"/>
                  </a:cubicBezTo>
                  <a:cubicBezTo>
                    <a:pt x="274" y="38"/>
                    <a:pt x="274" y="38"/>
                    <a:pt x="274" y="38"/>
                  </a:cubicBezTo>
                  <a:cubicBezTo>
                    <a:pt x="274" y="38"/>
                    <a:pt x="274" y="38"/>
                    <a:pt x="274" y="38"/>
                  </a:cubicBezTo>
                  <a:cubicBezTo>
                    <a:pt x="274" y="39"/>
                    <a:pt x="274" y="39"/>
                    <a:pt x="274" y="39"/>
                  </a:cubicBezTo>
                  <a:cubicBezTo>
                    <a:pt x="273" y="39"/>
                    <a:pt x="273" y="39"/>
                    <a:pt x="273" y="39"/>
                  </a:cubicBezTo>
                  <a:cubicBezTo>
                    <a:pt x="273" y="40"/>
                    <a:pt x="273" y="40"/>
                    <a:pt x="273" y="40"/>
                  </a:cubicBezTo>
                  <a:cubicBezTo>
                    <a:pt x="273" y="40"/>
                    <a:pt x="273" y="40"/>
                    <a:pt x="273" y="40"/>
                  </a:cubicBezTo>
                  <a:cubicBezTo>
                    <a:pt x="274" y="40"/>
                    <a:pt x="274" y="40"/>
                    <a:pt x="274" y="40"/>
                  </a:cubicBezTo>
                  <a:cubicBezTo>
                    <a:pt x="275" y="40"/>
                    <a:pt x="275" y="40"/>
                    <a:pt x="275" y="40"/>
                  </a:cubicBezTo>
                  <a:cubicBezTo>
                    <a:pt x="275" y="40"/>
                    <a:pt x="275" y="40"/>
                    <a:pt x="275" y="40"/>
                  </a:cubicBezTo>
                  <a:cubicBezTo>
                    <a:pt x="276" y="39"/>
                    <a:pt x="276" y="39"/>
                    <a:pt x="276" y="39"/>
                  </a:cubicBezTo>
                  <a:cubicBezTo>
                    <a:pt x="276" y="40"/>
                    <a:pt x="276" y="40"/>
                    <a:pt x="276" y="40"/>
                  </a:cubicBezTo>
                  <a:cubicBezTo>
                    <a:pt x="275" y="40"/>
                    <a:pt x="275" y="40"/>
                    <a:pt x="275" y="40"/>
                  </a:cubicBezTo>
                  <a:cubicBezTo>
                    <a:pt x="276" y="40"/>
                    <a:pt x="276" y="40"/>
                    <a:pt x="276" y="40"/>
                  </a:cubicBezTo>
                  <a:cubicBezTo>
                    <a:pt x="277" y="40"/>
                    <a:pt x="277" y="40"/>
                    <a:pt x="277" y="40"/>
                  </a:cubicBezTo>
                  <a:cubicBezTo>
                    <a:pt x="278" y="41"/>
                    <a:pt x="278" y="41"/>
                    <a:pt x="278" y="41"/>
                  </a:cubicBezTo>
                  <a:cubicBezTo>
                    <a:pt x="277" y="41"/>
                    <a:pt x="277" y="41"/>
                    <a:pt x="277" y="41"/>
                  </a:cubicBezTo>
                  <a:cubicBezTo>
                    <a:pt x="277" y="41"/>
                    <a:pt x="277" y="41"/>
                    <a:pt x="277" y="41"/>
                  </a:cubicBezTo>
                  <a:cubicBezTo>
                    <a:pt x="277" y="42"/>
                    <a:pt x="277" y="42"/>
                    <a:pt x="277" y="42"/>
                  </a:cubicBezTo>
                  <a:cubicBezTo>
                    <a:pt x="278" y="41"/>
                    <a:pt x="278" y="41"/>
                    <a:pt x="278" y="41"/>
                  </a:cubicBezTo>
                  <a:cubicBezTo>
                    <a:pt x="279" y="42"/>
                    <a:pt x="279" y="42"/>
                    <a:pt x="279" y="42"/>
                  </a:cubicBezTo>
                  <a:cubicBezTo>
                    <a:pt x="282" y="42"/>
                    <a:pt x="282" y="42"/>
                    <a:pt x="282" y="42"/>
                  </a:cubicBezTo>
                  <a:cubicBezTo>
                    <a:pt x="282" y="43"/>
                    <a:pt x="282" y="43"/>
                    <a:pt x="282" y="43"/>
                  </a:cubicBezTo>
                  <a:cubicBezTo>
                    <a:pt x="280" y="43"/>
                    <a:pt x="280" y="43"/>
                    <a:pt x="280" y="43"/>
                  </a:cubicBezTo>
                  <a:cubicBezTo>
                    <a:pt x="279" y="43"/>
                    <a:pt x="279" y="43"/>
                    <a:pt x="279" y="43"/>
                  </a:cubicBezTo>
                  <a:cubicBezTo>
                    <a:pt x="278" y="42"/>
                    <a:pt x="278" y="42"/>
                    <a:pt x="278" y="42"/>
                  </a:cubicBezTo>
                  <a:cubicBezTo>
                    <a:pt x="277" y="42"/>
                    <a:pt x="277" y="42"/>
                    <a:pt x="277" y="42"/>
                  </a:cubicBezTo>
                  <a:cubicBezTo>
                    <a:pt x="277" y="43"/>
                    <a:pt x="277" y="43"/>
                    <a:pt x="277" y="43"/>
                  </a:cubicBezTo>
                  <a:cubicBezTo>
                    <a:pt x="278" y="43"/>
                    <a:pt x="278" y="43"/>
                    <a:pt x="278" y="43"/>
                  </a:cubicBezTo>
                  <a:cubicBezTo>
                    <a:pt x="280" y="44"/>
                    <a:pt x="280" y="44"/>
                    <a:pt x="280" y="44"/>
                  </a:cubicBezTo>
                  <a:cubicBezTo>
                    <a:pt x="281" y="44"/>
                    <a:pt x="281" y="44"/>
                    <a:pt x="281" y="44"/>
                  </a:cubicBezTo>
                  <a:cubicBezTo>
                    <a:pt x="282" y="44"/>
                    <a:pt x="282" y="44"/>
                    <a:pt x="282" y="44"/>
                  </a:cubicBezTo>
                  <a:cubicBezTo>
                    <a:pt x="280" y="44"/>
                    <a:pt x="280" y="44"/>
                    <a:pt x="280" y="44"/>
                  </a:cubicBezTo>
                  <a:cubicBezTo>
                    <a:pt x="279" y="44"/>
                    <a:pt x="279" y="44"/>
                    <a:pt x="279" y="44"/>
                  </a:cubicBezTo>
                  <a:cubicBezTo>
                    <a:pt x="278" y="44"/>
                    <a:pt x="278" y="44"/>
                    <a:pt x="278" y="44"/>
                  </a:cubicBezTo>
                  <a:cubicBezTo>
                    <a:pt x="277" y="44"/>
                    <a:pt x="277" y="44"/>
                    <a:pt x="277" y="44"/>
                  </a:cubicBezTo>
                  <a:cubicBezTo>
                    <a:pt x="276" y="43"/>
                    <a:pt x="276" y="43"/>
                    <a:pt x="276" y="43"/>
                  </a:cubicBezTo>
                  <a:cubicBezTo>
                    <a:pt x="275" y="43"/>
                    <a:pt x="275" y="43"/>
                    <a:pt x="275" y="43"/>
                  </a:cubicBezTo>
                  <a:cubicBezTo>
                    <a:pt x="274" y="42"/>
                    <a:pt x="274" y="42"/>
                    <a:pt x="274" y="42"/>
                  </a:cubicBezTo>
                  <a:cubicBezTo>
                    <a:pt x="273" y="42"/>
                    <a:pt x="273" y="42"/>
                    <a:pt x="273" y="42"/>
                  </a:cubicBezTo>
                  <a:cubicBezTo>
                    <a:pt x="273" y="43"/>
                    <a:pt x="273" y="43"/>
                    <a:pt x="273" y="43"/>
                  </a:cubicBezTo>
                  <a:cubicBezTo>
                    <a:pt x="272" y="43"/>
                    <a:pt x="272" y="43"/>
                    <a:pt x="272" y="43"/>
                  </a:cubicBezTo>
                  <a:cubicBezTo>
                    <a:pt x="271" y="43"/>
                    <a:pt x="271" y="43"/>
                    <a:pt x="271" y="43"/>
                  </a:cubicBezTo>
                  <a:cubicBezTo>
                    <a:pt x="271" y="45"/>
                    <a:pt x="271" y="45"/>
                    <a:pt x="271" y="45"/>
                  </a:cubicBezTo>
                  <a:cubicBezTo>
                    <a:pt x="272" y="46"/>
                    <a:pt x="272" y="46"/>
                    <a:pt x="272" y="46"/>
                  </a:cubicBezTo>
                  <a:cubicBezTo>
                    <a:pt x="272" y="47"/>
                    <a:pt x="272" y="47"/>
                    <a:pt x="272" y="47"/>
                  </a:cubicBezTo>
                  <a:cubicBezTo>
                    <a:pt x="271" y="47"/>
                    <a:pt x="271" y="47"/>
                    <a:pt x="271" y="47"/>
                  </a:cubicBezTo>
                  <a:cubicBezTo>
                    <a:pt x="271" y="46"/>
                    <a:pt x="271" y="46"/>
                    <a:pt x="271" y="46"/>
                  </a:cubicBezTo>
                  <a:cubicBezTo>
                    <a:pt x="270" y="46"/>
                    <a:pt x="270" y="46"/>
                    <a:pt x="270" y="46"/>
                  </a:cubicBezTo>
                  <a:cubicBezTo>
                    <a:pt x="270" y="47"/>
                    <a:pt x="270" y="47"/>
                    <a:pt x="270" y="47"/>
                  </a:cubicBezTo>
                  <a:cubicBezTo>
                    <a:pt x="270" y="48"/>
                    <a:pt x="270" y="48"/>
                    <a:pt x="270" y="48"/>
                  </a:cubicBezTo>
                  <a:cubicBezTo>
                    <a:pt x="270" y="49"/>
                    <a:pt x="270" y="49"/>
                    <a:pt x="270" y="49"/>
                  </a:cubicBezTo>
                  <a:cubicBezTo>
                    <a:pt x="271" y="48"/>
                    <a:pt x="271" y="48"/>
                    <a:pt x="271" y="48"/>
                  </a:cubicBezTo>
                  <a:cubicBezTo>
                    <a:pt x="271" y="48"/>
                    <a:pt x="271" y="48"/>
                    <a:pt x="271" y="48"/>
                  </a:cubicBezTo>
                  <a:cubicBezTo>
                    <a:pt x="272" y="49"/>
                    <a:pt x="272" y="49"/>
                    <a:pt x="272" y="49"/>
                  </a:cubicBezTo>
                  <a:cubicBezTo>
                    <a:pt x="273" y="49"/>
                    <a:pt x="273" y="49"/>
                    <a:pt x="273" y="49"/>
                  </a:cubicBezTo>
                  <a:cubicBezTo>
                    <a:pt x="272" y="50"/>
                    <a:pt x="272" y="50"/>
                    <a:pt x="272" y="50"/>
                  </a:cubicBezTo>
                  <a:cubicBezTo>
                    <a:pt x="271" y="50"/>
                    <a:pt x="271" y="50"/>
                    <a:pt x="271" y="50"/>
                  </a:cubicBezTo>
                  <a:cubicBezTo>
                    <a:pt x="271" y="49"/>
                    <a:pt x="271" y="49"/>
                    <a:pt x="271" y="49"/>
                  </a:cubicBezTo>
                  <a:cubicBezTo>
                    <a:pt x="269" y="49"/>
                    <a:pt x="269" y="49"/>
                    <a:pt x="269" y="49"/>
                  </a:cubicBezTo>
                  <a:cubicBezTo>
                    <a:pt x="269" y="51"/>
                    <a:pt x="269" y="51"/>
                    <a:pt x="269" y="51"/>
                  </a:cubicBezTo>
                  <a:cubicBezTo>
                    <a:pt x="270" y="51"/>
                    <a:pt x="270" y="51"/>
                    <a:pt x="270" y="51"/>
                  </a:cubicBezTo>
                  <a:cubicBezTo>
                    <a:pt x="270" y="51"/>
                    <a:pt x="270" y="51"/>
                    <a:pt x="270" y="51"/>
                  </a:cubicBezTo>
                  <a:cubicBezTo>
                    <a:pt x="270" y="51"/>
                    <a:pt x="270" y="51"/>
                    <a:pt x="270" y="51"/>
                  </a:cubicBezTo>
                  <a:cubicBezTo>
                    <a:pt x="270" y="53"/>
                    <a:pt x="270" y="53"/>
                    <a:pt x="270" y="53"/>
                  </a:cubicBezTo>
                  <a:cubicBezTo>
                    <a:pt x="270" y="53"/>
                    <a:pt x="270" y="53"/>
                    <a:pt x="270" y="53"/>
                  </a:cubicBezTo>
                  <a:cubicBezTo>
                    <a:pt x="271" y="53"/>
                    <a:pt x="271" y="53"/>
                    <a:pt x="271" y="53"/>
                  </a:cubicBezTo>
                  <a:cubicBezTo>
                    <a:pt x="271" y="54"/>
                    <a:pt x="271" y="54"/>
                    <a:pt x="271" y="54"/>
                  </a:cubicBezTo>
                  <a:cubicBezTo>
                    <a:pt x="272" y="54"/>
                    <a:pt x="272" y="54"/>
                    <a:pt x="272" y="54"/>
                  </a:cubicBezTo>
                  <a:cubicBezTo>
                    <a:pt x="274" y="56"/>
                    <a:pt x="274" y="56"/>
                    <a:pt x="274" y="56"/>
                  </a:cubicBezTo>
                  <a:cubicBezTo>
                    <a:pt x="275" y="55"/>
                    <a:pt x="275" y="55"/>
                    <a:pt x="275" y="55"/>
                  </a:cubicBezTo>
                  <a:cubicBezTo>
                    <a:pt x="275" y="55"/>
                    <a:pt x="275" y="55"/>
                    <a:pt x="275" y="55"/>
                  </a:cubicBezTo>
                  <a:cubicBezTo>
                    <a:pt x="275" y="54"/>
                    <a:pt x="275" y="54"/>
                    <a:pt x="275" y="54"/>
                  </a:cubicBezTo>
                  <a:cubicBezTo>
                    <a:pt x="276" y="54"/>
                    <a:pt x="276" y="54"/>
                    <a:pt x="276" y="54"/>
                  </a:cubicBezTo>
                  <a:cubicBezTo>
                    <a:pt x="277" y="55"/>
                    <a:pt x="277" y="55"/>
                    <a:pt x="277" y="55"/>
                  </a:cubicBezTo>
                  <a:cubicBezTo>
                    <a:pt x="276" y="55"/>
                    <a:pt x="276" y="55"/>
                    <a:pt x="276" y="55"/>
                  </a:cubicBezTo>
                  <a:cubicBezTo>
                    <a:pt x="276" y="56"/>
                    <a:pt x="276" y="56"/>
                    <a:pt x="276" y="56"/>
                  </a:cubicBezTo>
                  <a:cubicBezTo>
                    <a:pt x="277" y="56"/>
                    <a:pt x="277" y="56"/>
                    <a:pt x="277" y="56"/>
                  </a:cubicBezTo>
                  <a:cubicBezTo>
                    <a:pt x="278" y="54"/>
                    <a:pt x="278" y="54"/>
                    <a:pt x="278" y="54"/>
                  </a:cubicBezTo>
                  <a:cubicBezTo>
                    <a:pt x="278" y="52"/>
                    <a:pt x="278" y="52"/>
                    <a:pt x="278" y="52"/>
                  </a:cubicBezTo>
                  <a:cubicBezTo>
                    <a:pt x="278" y="51"/>
                    <a:pt x="278" y="51"/>
                    <a:pt x="278" y="51"/>
                  </a:cubicBezTo>
                  <a:cubicBezTo>
                    <a:pt x="279" y="50"/>
                    <a:pt x="279" y="50"/>
                    <a:pt x="279" y="50"/>
                  </a:cubicBezTo>
                  <a:cubicBezTo>
                    <a:pt x="279" y="50"/>
                    <a:pt x="279" y="50"/>
                    <a:pt x="279" y="50"/>
                  </a:cubicBezTo>
                  <a:cubicBezTo>
                    <a:pt x="279" y="51"/>
                    <a:pt x="279" y="51"/>
                    <a:pt x="279" y="51"/>
                  </a:cubicBezTo>
                  <a:cubicBezTo>
                    <a:pt x="278" y="52"/>
                    <a:pt x="278" y="52"/>
                    <a:pt x="278" y="52"/>
                  </a:cubicBezTo>
                  <a:cubicBezTo>
                    <a:pt x="278" y="53"/>
                    <a:pt x="278" y="53"/>
                    <a:pt x="278" y="53"/>
                  </a:cubicBezTo>
                  <a:cubicBezTo>
                    <a:pt x="278" y="54"/>
                    <a:pt x="278" y="54"/>
                    <a:pt x="278" y="54"/>
                  </a:cubicBezTo>
                  <a:cubicBezTo>
                    <a:pt x="278" y="55"/>
                    <a:pt x="278" y="55"/>
                    <a:pt x="278" y="55"/>
                  </a:cubicBezTo>
                  <a:cubicBezTo>
                    <a:pt x="278" y="56"/>
                    <a:pt x="278" y="56"/>
                    <a:pt x="278" y="56"/>
                  </a:cubicBezTo>
                  <a:cubicBezTo>
                    <a:pt x="278" y="57"/>
                    <a:pt x="278" y="57"/>
                    <a:pt x="278" y="57"/>
                  </a:cubicBezTo>
                  <a:cubicBezTo>
                    <a:pt x="278" y="57"/>
                    <a:pt x="278" y="57"/>
                    <a:pt x="278" y="57"/>
                  </a:cubicBezTo>
                  <a:close/>
                  <a:moveTo>
                    <a:pt x="281" y="22"/>
                  </a:moveTo>
                  <a:cubicBezTo>
                    <a:pt x="281" y="21"/>
                    <a:pt x="281" y="21"/>
                    <a:pt x="281" y="21"/>
                  </a:cubicBezTo>
                  <a:cubicBezTo>
                    <a:pt x="281" y="21"/>
                    <a:pt x="281" y="21"/>
                    <a:pt x="281" y="21"/>
                  </a:cubicBezTo>
                  <a:cubicBezTo>
                    <a:pt x="282" y="22"/>
                    <a:pt x="282" y="22"/>
                    <a:pt x="282" y="22"/>
                  </a:cubicBezTo>
                  <a:cubicBezTo>
                    <a:pt x="282" y="22"/>
                    <a:pt x="282" y="22"/>
                    <a:pt x="282" y="22"/>
                  </a:cubicBezTo>
                  <a:cubicBezTo>
                    <a:pt x="283" y="22"/>
                    <a:pt x="283" y="22"/>
                    <a:pt x="283" y="22"/>
                  </a:cubicBezTo>
                  <a:cubicBezTo>
                    <a:pt x="282" y="22"/>
                    <a:pt x="282" y="22"/>
                    <a:pt x="282" y="22"/>
                  </a:cubicBezTo>
                  <a:cubicBezTo>
                    <a:pt x="282" y="22"/>
                    <a:pt x="282" y="22"/>
                    <a:pt x="282" y="22"/>
                  </a:cubicBezTo>
                  <a:cubicBezTo>
                    <a:pt x="281" y="22"/>
                    <a:pt x="281" y="22"/>
                    <a:pt x="281" y="22"/>
                  </a:cubicBezTo>
                  <a:cubicBezTo>
                    <a:pt x="281" y="22"/>
                    <a:pt x="281" y="22"/>
                    <a:pt x="281" y="22"/>
                  </a:cubicBezTo>
                  <a:close/>
                  <a:moveTo>
                    <a:pt x="281" y="57"/>
                  </a:moveTo>
                  <a:cubicBezTo>
                    <a:pt x="281" y="56"/>
                    <a:pt x="281" y="56"/>
                    <a:pt x="281" y="56"/>
                  </a:cubicBezTo>
                  <a:cubicBezTo>
                    <a:pt x="282" y="55"/>
                    <a:pt x="282" y="55"/>
                    <a:pt x="282" y="55"/>
                  </a:cubicBezTo>
                  <a:cubicBezTo>
                    <a:pt x="282" y="55"/>
                    <a:pt x="282" y="55"/>
                    <a:pt x="282" y="55"/>
                  </a:cubicBezTo>
                  <a:cubicBezTo>
                    <a:pt x="283" y="55"/>
                    <a:pt x="283" y="55"/>
                    <a:pt x="283" y="55"/>
                  </a:cubicBezTo>
                  <a:cubicBezTo>
                    <a:pt x="283" y="55"/>
                    <a:pt x="283" y="55"/>
                    <a:pt x="283" y="55"/>
                  </a:cubicBezTo>
                  <a:cubicBezTo>
                    <a:pt x="283" y="55"/>
                    <a:pt x="283" y="55"/>
                    <a:pt x="283" y="55"/>
                  </a:cubicBezTo>
                  <a:cubicBezTo>
                    <a:pt x="282" y="56"/>
                    <a:pt x="282" y="56"/>
                    <a:pt x="282" y="56"/>
                  </a:cubicBezTo>
                  <a:cubicBezTo>
                    <a:pt x="282" y="57"/>
                    <a:pt x="282" y="57"/>
                    <a:pt x="282" y="57"/>
                  </a:cubicBezTo>
                  <a:cubicBezTo>
                    <a:pt x="281" y="57"/>
                    <a:pt x="281" y="57"/>
                    <a:pt x="281" y="57"/>
                  </a:cubicBezTo>
                  <a:close/>
                  <a:moveTo>
                    <a:pt x="290" y="49"/>
                  </a:moveTo>
                  <a:cubicBezTo>
                    <a:pt x="291" y="48"/>
                    <a:pt x="291" y="48"/>
                    <a:pt x="291" y="48"/>
                  </a:cubicBezTo>
                  <a:cubicBezTo>
                    <a:pt x="292" y="48"/>
                    <a:pt x="292" y="48"/>
                    <a:pt x="292" y="48"/>
                  </a:cubicBezTo>
                  <a:cubicBezTo>
                    <a:pt x="293" y="47"/>
                    <a:pt x="293" y="47"/>
                    <a:pt x="293" y="47"/>
                  </a:cubicBezTo>
                  <a:cubicBezTo>
                    <a:pt x="294" y="48"/>
                    <a:pt x="294" y="48"/>
                    <a:pt x="294" y="48"/>
                  </a:cubicBezTo>
                  <a:cubicBezTo>
                    <a:pt x="295" y="48"/>
                    <a:pt x="295" y="48"/>
                    <a:pt x="295" y="48"/>
                  </a:cubicBezTo>
                  <a:cubicBezTo>
                    <a:pt x="294" y="49"/>
                    <a:pt x="294" y="49"/>
                    <a:pt x="294" y="49"/>
                  </a:cubicBezTo>
                  <a:cubicBezTo>
                    <a:pt x="293" y="49"/>
                    <a:pt x="293" y="49"/>
                    <a:pt x="293" y="49"/>
                  </a:cubicBezTo>
                  <a:cubicBezTo>
                    <a:pt x="292" y="49"/>
                    <a:pt x="292" y="49"/>
                    <a:pt x="292" y="49"/>
                  </a:cubicBezTo>
                  <a:cubicBezTo>
                    <a:pt x="291" y="50"/>
                    <a:pt x="291" y="50"/>
                    <a:pt x="291" y="50"/>
                  </a:cubicBezTo>
                  <a:cubicBezTo>
                    <a:pt x="291" y="49"/>
                    <a:pt x="291" y="49"/>
                    <a:pt x="291" y="49"/>
                  </a:cubicBezTo>
                  <a:cubicBezTo>
                    <a:pt x="290" y="49"/>
                    <a:pt x="290" y="49"/>
                    <a:pt x="290" y="49"/>
                  </a:cubicBezTo>
                  <a:close/>
                  <a:moveTo>
                    <a:pt x="357" y="2"/>
                  </a:moveTo>
                  <a:cubicBezTo>
                    <a:pt x="357" y="1"/>
                    <a:pt x="357" y="1"/>
                    <a:pt x="357" y="1"/>
                  </a:cubicBezTo>
                  <a:cubicBezTo>
                    <a:pt x="358" y="1"/>
                    <a:pt x="358" y="1"/>
                    <a:pt x="358" y="1"/>
                  </a:cubicBezTo>
                  <a:cubicBezTo>
                    <a:pt x="358" y="2"/>
                    <a:pt x="358" y="2"/>
                    <a:pt x="358" y="2"/>
                  </a:cubicBezTo>
                  <a:cubicBezTo>
                    <a:pt x="358" y="2"/>
                    <a:pt x="358" y="2"/>
                    <a:pt x="358" y="2"/>
                  </a:cubicBezTo>
                  <a:cubicBezTo>
                    <a:pt x="357" y="2"/>
                    <a:pt x="357" y="2"/>
                    <a:pt x="357" y="2"/>
                  </a:cubicBezTo>
                  <a:close/>
                  <a:moveTo>
                    <a:pt x="325" y="58"/>
                  </a:moveTo>
                  <a:cubicBezTo>
                    <a:pt x="325" y="59"/>
                    <a:pt x="325" y="59"/>
                    <a:pt x="325" y="59"/>
                  </a:cubicBezTo>
                  <a:cubicBezTo>
                    <a:pt x="325" y="59"/>
                    <a:pt x="325" y="59"/>
                    <a:pt x="325" y="59"/>
                  </a:cubicBezTo>
                  <a:cubicBezTo>
                    <a:pt x="326" y="59"/>
                    <a:pt x="326" y="59"/>
                    <a:pt x="326" y="59"/>
                  </a:cubicBezTo>
                  <a:cubicBezTo>
                    <a:pt x="326" y="59"/>
                    <a:pt x="326" y="59"/>
                    <a:pt x="326" y="59"/>
                  </a:cubicBezTo>
                  <a:cubicBezTo>
                    <a:pt x="325" y="58"/>
                    <a:pt x="325" y="58"/>
                    <a:pt x="325" y="58"/>
                  </a:cubicBezTo>
                  <a:cubicBezTo>
                    <a:pt x="325" y="58"/>
                    <a:pt x="325" y="58"/>
                    <a:pt x="325" y="58"/>
                  </a:cubicBezTo>
                  <a:close/>
                  <a:moveTo>
                    <a:pt x="309" y="67"/>
                  </a:moveTo>
                  <a:cubicBezTo>
                    <a:pt x="309" y="68"/>
                    <a:pt x="309" y="68"/>
                    <a:pt x="309" y="68"/>
                  </a:cubicBezTo>
                  <a:cubicBezTo>
                    <a:pt x="310" y="68"/>
                    <a:pt x="310" y="68"/>
                    <a:pt x="310" y="68"/>
                  </a:cubicBezTo>
                  <a:cubicBezTo>
                    <a:pt x="310" y="67"/>
                    <a:pt x="310" y="67"/>
                    <a:pt x="310" y="67"/>
                  </a:cubicBezTo>
                  <a:cubicBezTo>
                    <a:pt x="309" y="67"/>
                    <a:pt x="309" y="67"/>
                    <a:pt x="309" y="67"/>
                  </a:cubicBezTo>
                  <a:close/>
                  <a:moveTo>
                    <a:pt x="287" y="67"/>
                  </a:moveTo>
                  <a:cubicBezTo>
                    <a:pt x="286" y="66"/>
                    <a:pt x="286" y="66"/>
                    <a:pt x="286" y="66"/>
                  </a:cubicBezTo>
                  <a:cubicBezTo>
                    <a:pt x="286" y="65"/>
                    <a:pt x="286" y="65"/>
                    <a:pt x="286" y="65"/>
                  </a:cubicBezTo>
                  <a:cubicBezTo>
                    <a:pt x="287" y="65"/>
                    <a:pt x="287" y="65"/>
                    <a:pt x="287" y="65"/>
                  </a:cubicBezTo>
                  <a:cubicBezTo>
                    <a:pt x="287" y="66"/>
                    <a:pt x="287" y="66"/>
                    <a:pt x="287" y="66"/>
                  </a:cubicBezTo>
                  <a:cubicBezTo>
                    <a:pt x="287" y="67"/>
                    <a:pt x="287" y="67"/>
                    <a:pt x="287" y="67"/>
                  </a:cubicBezTo>
                  <a:cubicBezTo>
                    <a:pt x="287" y="67"/>
                    <a:pt x="287" y="67"/>
                    <a:pt x="287" y="67"/>
                  </a:cubicBezTo>
                  <a:cubicBezTo>
                    <a:pt x="287" y="67"/>
                    <a:pt x="287" y="67"/>
                    <a:pt x="287" y="67"/>
                  </a:cubicBezTo>
                  <a:close/>
                  <a:moveTo>
                    <a:pt x="280" y="79"/>
                  </a:moveTo>
                  <a:cubicBezTo>
                    <a:pt x="280" y="78"/>
                    <a:pt x="280" y="78"/>
                    <a:pt x="280" y="78"/>
                  </a:cubicBezTo>
                  <a:cubicBezTo>
                    <a:pt x="280" y="78"/>
                    <a:pt x="280" y="78"/>
                    <a:pt x="280" y="78"/>
                  </a:cubicBezTo>
                  <a:cubicBezTo>
                    <a:pt x="280" y="77"/>
                    <a:pt x="280" y="77"/>
                    <a:pt x="280" y="77"/>
                  </a:cubicBezTo>
                  <a:cubicBezTo>
                    <a:pt x="280" y="77"/>
                    <a:pt x="280" y="77"/>
                    <a:pt x="280" y="77"/>
                  </a:cubicBezTo>
                  <a:cubicBezTo>
                    <a:pt x="279" y="77"/>
                    <a:pt x="279" y="77"/>
                    <a:pt x="279" y="77"/>
                  </a:cubicBezTo>
                  <a:cubicBezTo>
                    <a:pt x="279" y="78"/>
                    <a:pt x="279" y="78"/>
                    <a:pt x="279" y="78"/>
                  </a:cubicBezTo>
                  <a:cubicBezTo>
                    <a:pt x="279" y="79"/>
                    <a:pt x="279" y="79"/>
                    <a:pt x="279" y="79"/>
                  </a:cubicBezTo>
                  <a:cubicBezTo>
                    <a:pt x="280" y="80"/>
                    <a:pt x="280" y="80"/>
                    <a:pt x="280" y="80"/>
                  </a:cubicBezTo>
                  <a:cubicBezTo>
                    <a:pt x="280" y="81"/>
                    <a:pt x="280" y="81"/>
                    <a:pt x="280" y="81"/>
                  </a:cubicBezTo>
                  <a:cubicBezTo>
                    <a:pt x="279" y="81"/>
                    <a:pt x="279" y="81"/>
                    <a:pt x="279" y="81"/>
                  </a:cubicBezTo>
                  <a:cubicBezTo>
                    <a:pt x="279" y="80"/>
                    <a:pt x="279" y="80"/>
                    <a:pt x="279" y="80"/>
                  </a:cubicBezTo>
                  <a:cubicBezTo>
                    <a:pt x="277" y="80"/>
                    <a:pt x="277" y="80"/>
                    <a:pt x="277" y="80"/>
                  </a:cubicBezTo>
                  <a:cubicBezTo>
                    <a:pt x="277" y="80"/>
                    <a:pt x="277" y="80"/>
                    <a:pt x="277" y="80"/>
                  </a:cubicBezTo>
                  <a:cubicBezTo>
                    <a:pt x="276" y="80"/>
                    <a:pt x="276" y="80"/>
                    <a:pt x="276" y="80"/>
                  </a:cubicBezTo>
                  <a:cubicBezTo>
                    <a:pt x="275" y="79"/>
                    <a:pt x="275" y="79"/>
                    <a:pt x="275" y="79"/>
                  </a:cubicBezTo>
                  <a:cubicBezTo>
                    <a:pt x="275" y="79"/>
                    <a:pt x="275" y="79"/>
                    <a:pt x="275" y="79"/>
                  </a:cubicBezTo>
                  <a:cubicBezTo>
                    <a:pt x="274" y="79"/>
                    <a:pt x="274" y="79"/>
                    <a:pt x="274" y="79"/>
                  </a:cubicBezTo>
                  <a:cubicBezTo>
                    <a:pt x="274" y="78"/>
                    <a:pt x="274" y="78"/>
                    <a:pt x="274" y="78"/>
                  </a:cubicBezTo>
                  <a:cubicBezTo>
                    <a:pt x="274" y="78"/>
                    <a:pt x="274" y="78"/>
                    <a:pt x="274" y="78"/>
                  </a:cubicBezTo>
                  <a:cubicBezTo>
                    <a:pt x="274" y="78"/>
                    <a:pt x="274" y="78"/>
                    <a:pt x="274" y="78"/>
                  </a:cubicBezTo>
                  <a:cubicBezTo>
                    <a:pt x="274" y="77"/>
                    <a:pt x="274" y="77"/>
                    <a:pt x="274" y="77"/>
                  </a:cubicBezTo>
                  <a:cubicBezTo>
                    <a:pt x="274" y="77"/>
                    <a:pt x="274" y="77"/>
                    <a:pt x="274" y="77"/>
                  </a:cubicBezTo>
                  <a:cubicBezTo>
                    <a:pt x="275" y="77"/>
                    <a:pt x="275" y="77"/>
                    <a:pt x="275" y="77"/>
                  </a:cubicBezTo>
                  <a:cubicBezTo>
                    <a:pt x="275" y="76"/>
                    <a:pt x="275" y="76"/>
                    <a:pt x="275" y="76"/>
                  </a:cubicBezTo>
                  <a:cubicBezTo>
                    <a:pt x="274" y="75"/>
                    <a:pt x="274" y="75"/>
                    <a:pt x="274" y="75"/>
                  </a:cubicBezTo>
                  <a:cubicBezTo>
                    <a:pt x="274" y="75"/>
                    <a:pt x="274" y="75"/>
                    <a:pt x="274" y="75"/>
                  </a:cubicBezTo>
                  <a:cubicBezTo>
                    <a:pt x="274" y="75"/>
                    <a:pt x="274" y="75"/>
                    <a:pt x="274" y="75"/>
                  </a:cubicBezTo>
                  <a:cubicBezTo>
                    <a:pt x="274" y="76"/>
                    <a:pt x="274" y="76"/>
                    <a:pt x="274" y="76"/>
                  </a:cubicBezTo>
                  <a:cubicBezTo>
                    <a:pt x="274" y="76"/>
                    <a:pt x="274" y="76"/>
                    <a:pt x="274" y="76"/>
                  </a:cubicBezTo>
                  <a:cubicBezTo>
                    <a:pt x="274" y="77"/>
                    <a:pt x="274" y="77"/>
                    <a:pt x="274" y="77"/>
                  </a:cubicBezTo>
                  <a:cubicBezTo>
                    <a:pt x="273" y="77"/>
                    <a:pt x="273" y="77"/>
                    <a:pt x="273" y="77"/>
                  </a:cubicBezTo>
                  <a:cubicBezTo>
                    <a:pt x="273" y="77"/>
                    <a:pt x="273" y="77"/>
                    <a:pt x="273" y="77"/>
                  </a:cubicBezTo>
                  <a:cubicBezTo>
                    <a:pt x="273" y="77"/>
                    <a:pt x="273" y="77"/>
                    <a:pt x="273" y="77"/>
                  </a:cubicBezTo>
                  <a:cubicBezTo>
                    <a:pt x="273" y="78"/>
                    <a:pt x="273" y="78"/>
                    <a:pt x="273" y="78"/>
                  </a:cubicBezTo>
                  <a:cubicBezTo>
                    <a:pt x="273" y="78"/>
                    <a:pt x="273" y="78"/>
                    <a:pt x="273" y="78"/>
                  </a:cubicBezTo>
                  <a:cubicBezTo>
                    <a:pt x="272" y="78"/>
                    <a:pt x="272" y="78"/>
                    <a:pt x="272" y="78"/>
                  </a:cubicBezTo>
                  <a:cubicBezTo>
                    <a:pt x="272" y="77"/>
                    <a:pt x="272" y="77"/>
                    <a:pt x="272" y="77"/>
                  </a:cubicBezTo>
                  <a:cubicBezTo>
                    <a:pt x="272" y="77"/>
                    <a:pt x="272" y="77"/>
                    <a:pt x="272" y="77"/>
                  </a:cubicBezTo>
                  <a:cubicBezTo>
                    <a:pt x="272" y="76"/>
                    <a:pt x="272" y="76"/>
                    <a:pt x="272" y="76"/>
                  </a:cubicBezTo>
                  <a:cubicBezTo>
                    <a:pt x="272" y="75"/>
                    <a:pt x="272" y="75"/>
                    <a:pt x="272" y="75"/>
                  </a:cubicBezTo>
                  <a:cubicBezTo>
                    <a:pt x="272" y="75"/>
                    <a:pt x="272" y="75"/>
                    <a:pt x="272" y="75"/>
                  </a:cubicBezTo>
                  <a:cubicBezTo>
                    <a:pt x="272" y="74"/>
                    <a:pt x="272" y="74"/>
                    <a:pt x="272" y="74"/>
                  </a:cubicBezTo>
                  <a:cubicBezTo>
                    <a:pt x="272" y="75"/>
                    <a:pt x="272" y="75"/>
                    <a:pt x="272" y="75"/>
                  </a:cubicBezTo>
                  <a:cubicBezTo>
                    <a:pt x="271" y="75"/>
                    <a:pt x="271" y="75"/>
                    <a:pt x="271" y="75"/>
                  </a:cubicBezTo>
                  <a:cubicBezTo>
                    <a:pt x="271" y="76"/>
                    <a:pt x="271" y="76"/>
                    <a:pt x="271" y="76"/>
                  </a:cubicBezTo>
                  <a:cubicBezTo>
                    <a:pt x="271" y="76"/>
                    <a:pt x="271" y="76"/>
                    <a:pt x="271" y="76"/>
                  </a:cubicBezTo>
                  <a:cubicBezTo>
                    <a:pt x="271" y="77"/>
                    <a:pt x="271" y="77"/>
                    <a:pt x="271" y="77"/>
                  </a:cubicBezTo>
                  <a:cubicBezTo>
                    <a:pt x="270" y="77"/>
                    <a:pt x="270" y="77"/>
                    <a:pt x="270" y="77"/>
                  </a:cubicBezTo>
                  <a:cubicBezTo>
                    <a:pt x="269" y="77"/>
                    <a:pt x="269" y="77"/>
                    <a:pt x="269" y="77"/>
                  </a:cubicBezTo>
                  <a:cubicBezTo>
                    <a:pt x="269" y="77"/>
                    <a:pt x="269" y="77"/>
                    <a:pt x="269" y="77"/>
                  </a:cubicBezTo>
                  <a:cubicBezTo>
                    <a:pt x="269" y="76"/>
                    <a:pt x="269" y="76"/>
                    <a:pt x="269" y="76"/>
                  </a:cubicBezTo>
                  <a:cubicBezTo>
                    <a:pt x="269" y="76"/>
                    <a:pt x="269" y="76"/>
                    <a:pt x="269" y="76"/>
                  </a:cubicBezTo>
                  <a:cubicBezTo>
                    <a:pt x="269" y="75"/>
                    <a:pt x="269" y="75"/>
                    <a:pt x="269" y="75"/>
                  </a:cubicBezTo>
                  <a:cubicBezTo>
                    <a:pt x="269" y="74"/>
                    <a:pt x="269" y="74"/>
                    <a:pt x="269" y="74"/>
                  </a:cubicBezTo>
                  <a:cubicBezTo>
                    <a:pt x="269" y="74"/>
                    <a:pt x="269" y="74"/>
                    <a:pt x="269" y="74"/>
                  </a:cubicBezTo>
                  <a:cubicBezTo>
                    <a:pt x="270" y="72"/>
                    <a:pt x="270" y="72"/>
                    <a:pt x="270" y="72"/>
                  </a:cubicBezTo>
                  <a:cubicBezTo>
                    <a:pt x="270" y="72"/>
                    <a:pt x="270" y="72"/>
                    <a:pt x="270" y="72"/>
                  </a:cubicBezTo>
                  <a:cubicBezTo>
                    <a:pt x="269" y="73"/>
                    <a:pt x="269" y="73"/>
                    <a:pt x="269" y="73"/>
                  </a:cubicBezTo>
                  <a:cubicBezTo>
                    <a:pt x="269" y="74"/>
                    <a:pt x="269" y="74"/>
                    <a:pt x="269" y="74"/>
                  </a:cubicBezTo>
                  <a:cubicBezTo>
                    <a:pt x="269" y="75"/>
                    <a:pt x="269" y="75"/>
                    <a:pt x="269" y="75"/>
                  </a:cubicBezTo>
                  <a:cubicBezTo>
                    <a:pt x="268" y="76"/>
                    <a:pt x="268" y="76"/>
                    <a:pt x="268" y="76"/>
                  </a:cubicBezTo>
                  <a:cubicBezTo>
                    <a:pt x="268" y="76"/>
                    <a:pt x="268" y="76"/>
                    <a:pt x="268" y="76"/>
                  </a:cubicBezTo>
                  <a:cubicBezTo>
                    <a:pt x="268" y="75"/>
                    <a:pt x="268" y="75"/>
                    <a:pt x="268" y="75"/>
                  </a:cubicBezTo>
                  <a:cubicBezTo>
                    <a:pt x="268" y="75"/>
                    <a:pt x="268" y="75"/>
                    <a:pt x="268" y="75"/>
                  </a:cubicBezTo>
                  <a:cubicBezTo>
                    <a:pt x="268" y="75"/>
                    <a:pt x="268" y="75"/>
                    <a:pt x="268" y="75"/>
                  </a:cubicBezTo>
                  <a:cubicBezTo>
                    <a:pt x="268" y="76"/>
                    <a:pt x="268" y="76"/>
                    <a:pt x="268" y="76"/>
                  </a:cubicBezTo>
                  <a:cubicBezTo>
                    <a:pt x="267" y="76"/>
                    <a:pt x="267" y="76"/>
                    <a:pt x="267" y="76"/>
                  </a:cubicBezTo>
                  <a:cubicBezTo>
                    <a:pt x="266" y="75"/>
                    <a:pt x="266" y="75"/>
                    <a:pt x="266" y="75"/>
                  </a:cubicBezTo>
                  <a:cubicBezTo>
                    <a:pt x="266" y="74"/>
                    <a:pt x="266" y="74"/>
                    <a:pt x="266" y="74"/>
                  </a:cubicBezTo>
                  <a:cubicBezTo>
                    <a:pt x="266" y="74"/>
                    <a:pt x="266" y="74"/>
                    <a:pt x="266" y="74"/>
                  </a:cubicBezTo>
                  <a:cubicBezTo>
                    <a:pt x="266" y="73"/>
                    <a:pt x="266" y="73"/>
                    <a:pt x="266" y="73"/>
                  </a:cubicBezTo>
                  <a:cubicBezTo>
                    <a:pt x="267" y="73"/>
                    <a:pt x="267" y="73"/>
                    <a:pt x="267" y="73"/>
                  </a:cubicBezTo>
                  <a:cubicBezTo>
                    <a:pt x="268" y="72"/>
                    <a:pt x="268" y="72"/>
                    <a:pt x="268" y="72"/>
                  </a:cubicBezTo>
                  <a:cubicBezTo>
                    <a:pt x="267" y="72"/>
                    <a:pt x="267" y="72"/>
                    <a:pt x="267" y="72"/>
                  </a:cubicBezTo>
                  <a:cubicBezTo>
                    <a:pt x="268" y="71"/>
                    <a:pt x="268" y="71"/>
                    <a:pt x="268" y="71"/>
                  </a:cubicBezTo>
                  <a:cubicBezTo>
                    <a:pt x="268" y="70"/>
                    <a:pt x="268" y="70"/>
                    <a:pt x="268" y="70"/>
                  </a:cubicBezTo>
                  <a:cubicBezTo>
                    <a:pt x="269" y="70"/>
                    <a:pt x="269" y="70"/>
                    <a:pt x="269" y="70"/>
                  </a:cubicBezTo>
                  <a:cubicBezTo>
                    <a:pt x="269" y="70"/>
                    <a:pt x="269" y="70"/>
                    <a:pt x="269" y="70"/>
                  </a:cubicBezTo>
                  <a:cubicBezTo>
                    <a:pt x="271" y="70"/>
                    <a:pt x="271" y="70"/>
                    <a:pt x="271" y="70"/>
                  </a:cubicBezTo>
                  <a:cubicBezTo>
                    <a:pt x="271" y="69"/>
                    <a:pt x="271" y="69"/>
                    <a:pt x="271" y="69"/>
                  </a:cubicBezTo>
                  <a:cubicBezTo>
                    <a:pt x="272" y="69"/>
                    <a:pt x="272" y="69"/>
                    <a:pt x="272" y="69"/>
                  </a:cubicBezTo>
                  <a:cubicBezTo>
                    <a:pt x="272" y="69"/>
                    <a:pt x="272" y="69"/>
                    <a:pt x="272" y="69"/>
                  </a:cubicBezTo>
                  <a:cubicBezTo>
                    <a:pt x="272" y="69"/>
                    <a:pt x="272" y="69"/>
                    <a:pt x="272" y="69"/>
                  </a:cubicBezTo>
                  <a:cubicBezTo>
                    <a:pt x="273" y="68"/>
                    <a:pt x="273" y="68"/>
                    <a:pt x="273" y="68"/>
                  </a:cubicBezTo>
                  <a:cubicBezTo>
                    <a:pt x="274" y="68"/>
                    <a:pt x="274" y="68"/>
                    <a:pt x="274" y="68"/>
                  </a:cubicBezTo>
                  <a:cubicBezTo>
                    <a:pt x="275" y="69"/>
                    <a:pt x="275" y="69"/>
                    <a:pt x="275" y="69"/>
                  </a:cubicBezTo>
                  <a:cubicBezTo>
                    <a:pt x="276" y="69"/>
                    <a:pt x="276" y="69"/>
                    <a:pt x="276" y="69"/>
                  </a:cubicBezTo>
                  <a:cubicBezTo>
                    <a:pt x="277" y="68"/>
                    <a:pt x="277" y="68"/>
                    <a:pt x="277" y="68"/>
                  </a:cubicBezTo>
                  <a:cubicBezTo>
                    <a:pt x="277" y="69"/>
                    <a:pt x="277" y="69"/>
                    <a:pt x="277" y="69"/>
                  </a:cubicBezTo>
                  <a:cubicBezTo>
                    <a:pt x="278" y="69"/>
                    <a:pt x="278" y="69"/>
                    <a:pt x="278" y="69"/>
                  </a:cubicBezTo>
                  <a:cubicBezTo>
                    <a:pt x="278" y="69"/>
                    <a:pt x="278" y="69"/>
                    <a:pt x="278" y="69"/>
                  </a:cubicBezTo>
                  <a:cubicBezTo>
                    <a:pt x="278" y="69"/>
                    <a:pt x="278" y="69"/>
                    <a:pt x="278" y="69"/>
                  </a:cubicBezTo>
                  <a:cubicBezTo>
                    <a:pt x="279" y="69"/>
                    <a:pt x="279" y="69"/>
                    <a:pt x="279" y="69"/>
                  </a:cubicBezTo>
                  <a:cubicBezTo>
                    <a:pt x="280" y="69"/>
                    <a:pt x="280" y="69"/>
                    <a:pt x="280" y="69"/>
                  </a:cubicBezTo>
                  <a:cubicBezTo>
                    <a:pt x="280" y="69"/>
                    <a:pt x="280" y="69"/>
                    <a:pt x="280" y="69"/>
                  </a:cubicBezTo>
                  <a:cubicBezTo>
                    <a:pt x="281" y="69"/>
                    <a:pt x="281" y="69"/>
                    <a:pt x="281" y="69"/>
                  </a:cubicBezTo>
                  <a:cubicBezTo>
                    <a:pt x="281" y="69"/>
                    <a:pt x="281" y="69"/>
                    <a:pt x="281" y="69"/>
                  </a:cubicBezTo>
                  <a:cubicBezTo>
                    <a:pt x="281" y="69"/>
                    <a:pt x="281" y="69"/>
                    <a:pt x="281" y="69"/>
                  </a:cubicBezTo>
                  <a:cubicBezTo>
                    <a:pt x="280" y="69"/>
                    <a:pt x="280" y="69"/>
                    <a:pt x="280" y="69"/>
                  </a:cubicBezTo>
                  <a:cubicBezTo>
                    <a:pt x="280" y="68"/>
                    <a:pt x="280" y="68"/>
                    <a:pt x="280" y="68"/>
                  </a:cubicBezTo>
                  <a:cubicBezTo>
                    <a:pt x="279" y="68"/>
                    <a:pt x="279" y="68"/>
                    <a:pt x="279" y="68"/>
                  </a:cubicBezTo>
                  <a:cubicBezTo>
                    <a:pt x="280" y="68"/>
                    <a:pt x="280" y="68"/>
                    <a:pt x="280" y="68"/>
                  </a:cubicBezTo>
                  <a:cubicBezTo>
                    <a:pt x="280" y="68"/>
                    <a:pt x="280" y="68"/>
                    <a:pt x="280" y="68"/>
                  </a:cubicBezTo>
                  <a:cubicBezTo>
                    <a:pt x="280" y="67"/>
                    <a:pt x="280" y="67"/>
                    <a:pt x="280" y="67"/>
                  </a:cubicBezTo>
                  <a:cubicBezTo>
                    <a:pt x="279" y="67"/>
                    <a:pt x="279" y="67"/>
                    <a:pt x="279" y="67"/>
                  </a:cubicBezTo>
                  <a:cubicBezTo>
                    <a:pt x="280" y="67"/>
                    <a:pt x="280" y="67"/>
                    <a:pt x="280" y="67"/>
                  </a:cubicBezTo>
                  <a:cubicBezTo>
                    <a:pt x="280" y="67"/>
                    <a:pt x="280" y="67"/>
                    <a:pt x="280" y="67"/>
                  </a:cubicBezTo>
                  <a:cubicBezTo>
                    <a:pt x="281" y="67"/>
                    <a:pt x="281" y="67"/>
                    <a:pt x="281" y="67"/>
                  </a:cubicBezTo>
                  <a:cubicBezTo>
                    <a:pt x="280" y="66"/>
                    <a:pt x="280" y="66"/>
                    <a:pt x="280" y="66"/>
                  </a:cubicBezTo>
                  <a:cubicBezTo>
                    <a:pt x="279" y="66"/>
                    <a:pt x="279" y="66"/>
                    <a:pt x="279" y="66"/>
                  </a:cubicBezTo>
                  <a:cubicBezTo>
                    <a:pt x="279" y="67"/>
                    <a:pt x="279" y="67"/>
                    <a:pt x="279" y="67"/>
                  </a:cubicBezTo>
                  <a:cubicBezTo>
                    <a:pt x="278" y="66"/>
                    <a:pt x="278" y="66"/>
                    <a:pt x="278" y="66"/>
                  </a:cubicBezTo>
                  <a:cubicBezTo>
                    <a:pt x="279" y="65"/>
                    <a:pt x="279" y="65"/>
                    <a:pt x="279" y="65"/>
                  </a:cubicBezTo>
                  <a:cubicBezTo>
                    <a:pt x="279" y="65"/>
                    <a:pt x="279" y="65"/>
                    <a:pt x="279" y="65"/>
                  </a:cubicBezTo>
                  <a:cubicBezTo>
                    <a:pt x="279" y="64"/>
                    <a:pt x="279" y="64"/>
                    <a:pt x="279" y="64"/>
                  </a:cubicBezTo>
                  <a:cubicBezTo>
                    <a:pt x="279" y="64"/>
                    <a:pt x="279" y="64"/>
                    <a:pt x="279" y="64"/>
                  </a:cubicBezTo>
                  <a:cubicBezTo>
                    <a:pt x="279" y="64"/>
                    <a:pt x="279" y="64"/>
                    <a:pt x="279" y="64"/>
                  </a:cubicBezTo>
                  <a:cubicBezTo>
                    <a:pt x="279" y="62"/>
                    <a:pt x="279" y="62"/>
                    <a:pt x="279" y="62"/>
                  </a:cubicBezTo>
                  <a:cubicBezTo>
                    <a:pt x="279" y="62"/>
                    <a:pt x="279" y="62"/>
                    <a:pt x="279" y="62"/>
                  </a:cubicBezTo>
                  <a:cubicBezTo>
                    <a:pt x="279" y="61"/>
                    <a:pt x="279" y="61"/>
                    <a:pt x="279" y="61"/>
                  </a:cubicBezTo>
                  <a:cubicBezTo>
                    <a:pt x="279" y="61"/>
                    <a:pt x="279" y="61"/>
                    <a:pt x="279" y="61"/>
                  </a:cubicBezTo>
                  <a:cubicBezTo>
                    <a:pt x="279" y="61"/>
                    <a:pt x="279" y="61"/>
                    <a:pt x="279" y="61"/>
                  </a:cubicBezTo>
                  <a:cubicBezTo>
                    <a:pt x="280" y="60"/>
                    <a:pt x="280" y="60"/>
                    <a:pt x="280" y="60"/>
                  </a:cubicBezTo>
                  <a:cubicBezTo>
                    <a:pt x="281" y="61"/>
                    <a:pt x="281" y="61"/>
                    <a:pt x="281" y="61"/>
                  </a:cubicBezTo>
                  <a:cubicBezTo>
                    <a:pt x="282" y="60"/>
                    <a:pt x="282" y="60"/>
                    <a:pt x="282" y="60"/>
                  </a:cubicBezTo>
                  <a:cubicBezTo>
                    <a:pt x="283" y="61"/>
                    <a:pt x="283" y="61"/>
                    <a:pt x="283" y="61"/>
                  </a:cubicBezTo>
                  <a:cubicBezTo>
                    <a:pt x="283" y="61"/>
                    <a:pt x="283" y="61"/>
                    <a:pt x="283" y="61"/>
                  </a:cubicBezTo>
                  <a:cubicBezTo>
                    <a:pt x="284" y="62"/>
                    <a:pt x="284" y="62"/>
                    <a:pt x="284" y="62"/>
                  </a:cubicBezTo>
                  <a:cubicBezTo>
                    <a:pt x="285" y="63"/>
                    <a:pt x="285" y="63"/>
                    <a:pt x="285" y="63"/>
                  </a:cubicBezTo>
                  <a:cubicBezTo>
                    <a:pt x="285" y="66"/>
                    <a:pt x="285" y="66"/>
                    <a:pt x="285" y="66"/>
                  </a:cubicBezTo>
                  <a:cubicBezTo>
                    <a:pt x="284" y="67"/>
                    <a:pt x="284" y="67"/>
                    <a:pt x="284" y="67"/>
                  </a:cubicBezTo>
                  <a:cubicBezTo>
                    <a:pt x="285" y="67"/>
                    <a:pt x="285" y="67"/>
                    <a:pt x="285" y="67"/>
                  </a:cubicBezTo>
                  <a:cubicBezTo>
                    <a:pt x="285" y="67"/>
                    <a:pt x="285" y="67"/>
                    <a:pt x="285" y="67"/>
                  </a:cubicBezTo>
                  <a:cubicBezTo>
                    <a:pt x="287" y="67"/>
                    <a:pt x="287" y="67"/>
                    <a:pt x="287" y="67"/>
                  </a:cubicBezTo>
                  <a:cubicBezTo>
                    <a:pt x="287" y="68"/>
                    <a:pt x="287" y="68"/>
                    <a:pt x="287" y="68"/>
                  </a:cubicBezTo>
                  <a:cubicBezTo>
                    <a:pt x="288" y="69"/>
                    <a:pt x="288" y="69"/>
                    <a:pt x="288" y="69"/>
                  </a:cubicBezTo>
                  <a:cubicBezTo>
                    <a:pt x="288" y="68"/>
                    <a:pt x="288" y="68"/>
                    <a:pt x="288" y="68"/>
                  </a:cubicBezTo>
                  <a:cubicBezTo>
                    <a:pt x="290" y="68"/>
                    <a:pt x="290" y="68"/>
                    <a:pt x="290" y="68"/>
                  </a:cubicBezTo>
                  <a:cubicBezTo>
                    <a:pt x="291" y="69"/>
                    <a:pt x="291" y="69"/>
                    <a:pt x="291" y="69"/>
                  </a:cubicBezTo>
                  <a:cubicBezTo>
                    <a:pt x="291" y="69"/>
                    <a:pt x="291" y="69"/>
                    <a:pt x="291" y="69"/>
                  </a:cubicBezTo>
                  <a:cubicBezTo>
                    <a:pt x="291" y="68"/>
                    <a:pt x="291" y="68"/>
                    <a:pt x="291" y="68"/>
                  </a:cubicBezTo>
                  <a:cubicBezTo>
                    <a:pt x="292" y="68"/>
                    <a:pt x="292" y="68"/>
                    <a:pt x="292" y="68"/>
                  </a:cubicBezTo>
                  <a:cubicBezTo>
                    <a:pt x="293" y="67"/>
                    <a:pt x="293" y="67"/>
                    <a:pt x="293" y="67"/>
                  </a:cubicBezTo>
                  <a:cubicBezTo>
                    <a:pt x="294" y="66"/>
                    <a:pt x="294" y="66"/>
                    <a:pt x="294" y="66"/>
                  </a:cubicBezTo>
                  <a:cubicBezTo>
                    <a:pt x="295" y="65"/>
                    <a:pt x="295" y="65"/>
                    <a:pt x="295" y="65"/>
                  </a:cubicBezTo>
                  <a:cubicBezTo>
                    <a:pt x="297" y="64"/>
                    <a:pt x="297" y="64"/>
                    <a:pt x="297" y="64"/>
                  </a:cubicBezTo>
                  <a:cubicBezTo>
                    <a:pt x="297" y="63"/>
                    <a:pt x="297" y="63"/>
                    <a:pt x="297" y="63"/>
                  </a:cubicBezTo>
                  <a:cubicBezTo>
                    <a:pt x="298" y="62"/>
                    <a:pt x="298" y="62"/>
                    <a:pt x="298" y="62"/>
                  </a:cubicBezTo>
                  <a:cubicBezTo>
                    <a:pt x="297" y="62"/>
                    <a:pt x="297" y="62"/>
                    <a:pt x="297" y="62"/>
                  </a:cubicBezTo>
                  <a:cubicBezTo>
                    <a:pt x="296" y="63"/>
                    <a:pt x="296" y="63"/>
                    <a:pt x="296" y="63"/>
                  </a:cubicBezTo>
                  <a:cubicBezTo>
                    <a:pt x="296" y="63"/>
                    <a:pt x="296" y="63"/>
                    <a:pt x="296" y="63"/>
                  </a:cubicBezTo>
                  <a:cubicBezTo>
                    <a:pt x="295" y="65"/>
                    <a:pt x="295" y="65"/>
                    <a:pt x="295" y="65"/>
                  </a:cubicBezTo>
                  <a:cubicBezTo>
                    <a:pt x="294" y="65"/>
                    <a:pt x="294" y="65"/>
                    <a:pt x="294" y="65"/>
                  </a:cubicBezTo>
                  <a:cubicBezTo>
                    <a:pt x="294" y="66"/>
                    <a:pt x="294" y="66"/>
                    <a:pt x="294" y="66"/>
                  </a:cubicBezTo>
                  <a:cubicBezTo>
                    <a:pt x="293" y="67"/>
                    <a:pt x="293" y="67"/>
                    <a:pt x="293" y="67"/>
                  </a:cubicBezTo>
                  <a:cubicBezTo>
                    <a:pt x="291" y="67"/>
                    <a:pt x="291" y="67"/>
                    <a:pt x="291" y="67"/>
                  </a:cubicBezTo>
                  <a:cubicBezTo>
                    <a:pt x="291" y="67"/>
                    <a:pt x="291" y="67"/>
                    <a:pt x="291" y="67"/>
                  </a:cubicBezTo>
                  <a:cubicBezTo>
                    <a:pt x="290" y="67"/>
                    <a:pt x="290" y="67"/>
                    <a:pt x="290" y="67"/>
                  </a:cubicBezTo>
                  <a:cubicBezTo>
                    <a:pt x="290" y="67"/>
                    <a:pt x="290" y="67"/>
                    <a:pt x="290" y="67"/>
                  </a:cubicBezTo>
                  <a:cubicBezTo>
                    <a:pt x="289" y="67"/>
                    <a:pt x="289" y="67"/>
                    <a:pt x="289" y="67"/>
                  </a:cubicBezTo>
                  <a:cubicBezTo>
                    <a:pt x="288" y="66"/>
                    <a:pt x="288" y="66"/>
                    <a:pt x="288" y="66"/>
                  </a:cubicBezTo>
                  <a:cubicBezTo>
                    <a:pt x="288" y="66"/>
                    <a:pt x="288" y="66"/>
                    <a:pt x="288" y="66"/>
                  </a:cubicBezTo>
                  <a:cubicBezTo>
                    <a:pt x="289" y="65"/>
                    <a:pt x="289" y="65"/>
                    <a:pt x="289" y="65"/>
                  </a:cubicBezTo>
                  <a:cubicBezTo>
                    <a:pt x="289" y="65"/>
                    <a:pt x="289" y="65"/>
                    <a:pt x="289" y="65"/>
                  </a:cubicBezTo>
                  <a:cubicBezTo>
                    <a:pt x="290" y="64"/>
                    <a:pt x="290" y="64"/>
                    <a:pt x="290" y="64"/>
                  </a:cubicBezTo>
                  <a:cubicBezTo>
                    <a:pt x="289" y="65"/>
                    <a:pt x="289" y="65"/>
                    <a:pt x="289" y="65"/>
                  </a:cubicBezTo>
                  <a:cubicBezTo>
                    <a:pt x="288" y="65"/>
                    <a:pt x="288" y="65"/>
                    <a:pt x="288" y="65"/>
                  </a:cubicBezTo>
                  <a:cubicBezTo>
                    <a:pt x="287" y="65"/>
                    <a:pt x="287" y="65"/>
                    <a:pt x="287" y="65"/>
                  </a:cubicBezTo>
                  <a:cubicBezTo>
                    <a:pt x="287" y="64"/>
                    <a:pt x="287" y="64"/>
                    <a:pt x="287" y="64"/>
                  </a:cubicBezTo>
                  <a:cubicBezTo>
                    <a:pt x="287" y="64"/>
                    <a:pt x="287" y="64"/>
                    <a:pt x="287" y="64"/>
                  </a:cubicBezTo>
                  <a:cubicBezTo>
                    <a:pt x="288" y="64"/>
                    <a:pt x="288" y="64"/>
                    <a:pt x="288" y="64"/>
                  </a:cubicBezTo>
                  <a:cubicBezTo>
                    <a:pt x="288" y="64"/>
                    <a:pt x="288" y="64"/>
                    <a:pt x="288" y="64"/>
                  </a:cubicBezTo>
                  <a:cubicBezTo>
                    <a:pt x="288" y="63"/>
                    <a:pt x="288" y="63"/>
                    <a:pt x="288" y="63"/>
                  </a:cubicBezTo>
                  <a:cubicBezTo>
                    <a:pt x="288" y="63"/>
                    <a:pt x="288" y="63"/>
                    <a:pt x="288" y="63"/>
                  </a:cubicBezTo>
                  <a:cubicBezTo>
                    <a:pt x="288" y="63"/>
                    <a:pt x="288" y="63"/>
                    <a:pt x="288" y="63"/>
                  </a:cubicBezTo>
                  <a:cubicBezTo>
                    <a:pt x="288" y="63"/>
                    <a:pt x="288" y="63"/>
                    <a:pt x="288" y="63"/>
                  </a:cubicBezTo>
                  <a:cubicBezTo>
                    <a:pt x="289" y="63"/>
                    <a:pt x="289" y="63"/>
                    <a:pt x="289" y="63"/>
                  </a:cubicBezTo>
                  <a:cubicBezTo>
                    <a:pt x="289" y="63"/>
                    <a:pt x="289" y="63"/>
                    <a:pt x="289" y="63"/>
                  </a:cubicBezTo>
                  <a:cubicBezTo>
                    <a:pt x="289" y="62"/>
                    <a:pt x="289" y="62"/>
                    <a:pt x="289" y="62"/>
                  </a:cubicBezTo>
                  <a:cubicBezTo>
                    <a:pt x="289" y="62"/>
                    <a:pt x="289" y="62"/>
                    <a:pt x="289" y="62"/>
                  </a:cubicBezTo>
                  <a:cubicBezTo>
                    <a:pt x="288" y="62"/>
                    <a:pt x="288" y="62"/>
                    <a:pt x="288" y="62"/>
                  </a:cubicBezTo>
                  <a:cubicBezTo>
                    <a:pt x="288" y="62"/>
                    <a:pt x="288" y="62"/>
                    <a:pt x="288" y="62"/>
                  </a:cubicBezTo>
                  <a:cubicBezTo>
                    <a:pt x="287" y="62"/>
                    <a:pt x="287" y="62"/>
                    <a:pt x="287" y="62"/>
                  </a:cubicBezTo>
                  <a:cubicBezTo>
                    <a:pt x="287" y="62"/>
                    <a:pt x="287" y="62"/>
                    <a:pt x="287" y="62"/>
                  </a:cubicBezTo>
                  <a:cubicBezTo>
                    <a:pt x="287" y="61"/>
                    <a:pt x="287" y="61"/>
                    <a:pt x="287" y="61"/>
                  </a:cubicBezTo>
                  <a:cubicBezTo>
                    <a:pt x="288" y="61"/>
                    <a:pt x="288" y="61"/>
                    <a:pt x="288" y="61"/>
                  </a:cubicBezTo>
                  <a:cubicBezTo>
                    <a:pt x="288" y="61"/>
                    <a:pt x="288" y="61"/>
                    <a:pt x="288" y="61"/>
                  </a:cubicBezTo>
                  <a:cubicBezTo>
                    <a:pt x="289" y="61"/>
                    <a:pt x="289" y="61"/>
                    <a:pt x="289" y="61"/>
                  </a:cubicBezTo>
                  <a:cubicBezTo>
                    <a:pt x="290" y="61"/>
                    <a:pt x="290" y="61"/>
                    <a:pt x="290" y="61"/>
                  </a:cubicBezTo>
                  <a:cubicBezTo>
                    <a:pt x="291" y="61"/>
                    <a:pt x="291" y="61"/>
                    <a:pt x="291" y="61"/>
                  </a:cubicBezTo>
                  <a:cubicBezTo>
                    <a:pt x="290" y="61"/>
                    <a:pt x="290" y="61"/>
                    <a:pt x="290" y="61"/>
                  </a:cubicBezTo>
                  <a:cubicBezTo>
                    <a:pt x="290" y="60"/>
                    <a:pt x="290" y="60"/>
                    <a:pt x="290" y="60"/>
                  </a:cubicBezTo>
                  <a:cubicBezTo>
                    <a:pt x="290" y="60"/>
                    <a:pt x="290" y="60"/>
                    <a:pt x="290" y="60"/>
                  </a:cubicBezTo>
                  <a:cubicBezTo>
                    <a:pt x="291" y="60"/>
                    <a:pt x="291" y="60"/>
                    <a:pt x="291" y="60"/>
                  </a:cubicBezTo>
                  <a:cubicBezTo>
                    <a:pt x="291" y="59"/>
                    <a:pt x="291" y="59"/>
                    <a:pt x="291" y="59"/>
                  </a:cubicBezTo>
                  <a:cubicBezTo>
                    <a:pt x="291" y="59"/>
                    <a:pt x="291" y="59"/>
                    <a:pt x="291" y="59"/>
                  </a:cubicBezTo>
                  <a:cubicBezTo>
                    <a:pt x="291" y="59"/>
                    <a:pt x="291" y="59"/>
                    <a:pt x="291" y="59"/>
                  </a:cubicBezTo>
                  <a:cubicBezTo>
                    <a:pt x="291" y="58"/>
                    <a:pt x="291" y="58"/>
                    <a:pt x="291" y="58"/>
                  </a:cubicBezTo>
                  <a:cubicBezTo>
                    <a:pt x="292" y="58"/>
                    <a:pt x="292" y="58"/>
                    <a:pt x="292" y="58"/>
                  </a:cubicBezTo>
                  <a:cubicBezTo>
                    <a:pt x="292" y="57"/>
                    <a:pt x="292" y="57"/>
                    <a:pt x="292" y="57"/>
                  </a:cubicBezTo>
                  <a:cubicBezTo>
                    <a:pt x="293" y="56"/>
                    <a:pt x="293" y="56"/>
                    <a:pt x="293" y="56"/>
                  </a:cubicBezTo>
                  <a:cubicBezTo>
                    <a:pt x="293" y="56"/>
                    <a:pt x="293" y="56"/>
                    <a:pt x="293" y="56"/>
                  </a:cubicBezTo>
                  <a:cubicBezTo>
                    <a:pt x="294" y="55"/>
                    <a:pt x="294" y="55"/>
                    <a:pt x="294" y="55"/>
                  </a:cubicBezTo>
                  <a:cubicBezTo>
                    <a:pt x="293" y="55"/>
                    <a:pt x="293" y="55"/>
                    <a:pt x="293" y="55"/>
                  </a:cubicBezTo>
                  <a:cubicBezTo>
                    <a:pt x="292" y="57"/>
                    <a:pt x="292" y="57"/>
                    <a:pt x="292" y="57"/>
                  </a:cubicBezTo>
                  <a:cubicBezTo>
                    <a:pt x="291" y="58"/>
                    <a:pt x="291" y="58"/>
                    <a:pt x="291" y="58"/>
                  </a:cubicBezTo>
                  <a:cubicBezTo>
                    <a:pt x="289" y="59"/>
                    <a:pt x="289" y="59"/>
                    <a:pt x="289" y="59"/>
                  </a:cubicBezTo>
                  <a:cubicBezTo>
                    <a:pt x="288" y="60"/>
                    <a:pt x="288" y="60"/>
                    <a:pt x="288" y="60"/>
                  </a:cubicBezTo>
                  <a:cubicBezTo>
                    <a:pt x="288" y="60"/>
                    <a:pt x="288" y="60"/>
                    <a:pt x="288" y="60"/>
                  </a:cubicBezTo>
                  <a:cubicBezTo>
                    <a:pt x="286" y="60"/>
                    <a:pt x="286" y="60"/>
                    <a:pt x="286" y="60"/>
                  </a:cubicBezTo>
                  <a:cubicBezTo>
                    <a:pt x="286" y="59"/>
                    <a:pt x="286" y="59"/>
                    <a:pt x="286" y="59"/>
                  </a:cubicBezTo>
                  <a:cubicBezTo>
                    <a:pt x="287" y="59"/>
                    <a:pt x="287" y="59"/>
                    <a:pt x="287" y="59"/>
                  </a:cubicBezTo>
                  <a:cubicBezTo>
                    <a:pt x="288" y="58"/>
                    <a:pt x="288" y="58"/>
                    <a:pt x="288" y="58"/>
                  </a:cubicBezTo>
                  <a:cubicBezTo>
                    <a:pt x="288" y="57"/>
                    <a:pt x="288" y="57"/>
                    <a:pt x="288" y="57"/>
                  </a:cubicBezTo>
                  <a:cubicBezTo>
                    <a:pt x="287" y="58"/>
                    <a:pt x="287" y="58"/>
                    <a:pt x="287" y="58"/>
                  </a:cubicBezTo>
                  <a:cubicBezTo>
                    <a:pt x="285" y="58"/>
                    <a:pt x="285" y="58"/>
                    <a:pt x="285" y="58"/>
                  </a:cubicBezTo>
                  <a:cubicBezTo>
                    <a:pt x="285" y="59"/>
                    <a:pt x="285" y="59"/>
                    <a:pt x="285" y="59"/>
                  </a:cubicBezTo>
                  <a:cubicBezTo>
                    <a:pt x="285" y="59"/>
                    <a:pt x="285" y="59"/>
                    <a:pt x="285" y="59"/>
                  </a:cubicBezTo>
                  <a:cubicBezTo>
                    <a:pt x="284" y="59"/>
                    <a:pt x="284" y="59"/>
                    <a:pt x="284" y="59"/>
                  </a:cubicBezTo>
                  <a:cubicBezTo>
                    <a:pt x="282" y="58"/>
                    <a:pt x="282" y="58"/>
                    <a:pt x="282" y="58"/>
                  </a:cubicBezTo>
                  <a:cubicBezTo>
                    <a:pt x="283" y="58"/>
                    <a:pt x="283" y="58"/>
                    <a:pt x="283" y="58"/>
                  </a:cubicBezTo>
                  <a:cubicBezTo>
                    <a:pt x="284" y="58"/>
                    <a:pt x="284" y="58"/>
                    <a:pt x="284" y="58"/>
                  </a:cubicBezTo>
                  <a:cubicBezTo>
                    <a:pt x="284" y="57"/>
                    <a:pt x="284" y="57"/>
                    <a:pt x="284" y="57"/>
                  </a:cubicBezTo>
                  <a:cubicBezTo>
                    <a:pt x="283" y="57"/>
                    <a:pt x="283" y="57"/>
                    <a:pt x="283" y="57"/>
                  </a:cubicBezTo>
                  <a:cubicBezTo>
                    <a:pt x="283" y="56"/>
                    <a:pt x="283" y="56"/>
                    <a:pt x="283" y="56"/>
                  </a:cubicBezTo>
                  <a:cubicBezTo>
                    <a:pt x="284" y="56"/>
                    <a:pt x="284" y="56"/>
                    <a:pt x="284" y="56"/>
                  </a:cubicBezTo>
                  <a:cubicBezTo>
                    <a:pt x="284" y="55"/>
                    <a:pt x="284" y="55"/>
                    <a:pt x="284" y="55"/>
                  </a:cubicBezTo>
                  <a:cubicBezTo>
                    <a:pt x="285" y="55"/>
                    <a:pt x="285" y="55"/>
                    <a:pt x="285" y="55"/>
                  </a:cubicBezTo>
                  <a:cubicBezTo>
                    <a:pt x="286" y="54"/>
                    <a:pt x="286" y="54"/>
                    <a:pt x="286" y="54"/>
                  </a:cubicBezTo>
                  <a:cubicBezTo>
                    <a:pt x="287" y="54"/>
                    <a:pt x="287" y="54"/>
                    <a:pt x="287" y="54"/>
                  </a:cubicBezTo>
                  <a:cubicBezTo>
                    <a:pt x="287" y="53"/>
                    <a:pt x="287" y="53"/>
                    <a:pt x="287" y="53"/>
                  </a:cubicBezTo>
                  <a:cubicBezTo>
                    <a:pt x="288" y="52"/>
                    <a:pt x="288" y="52"/>
                    <a:pt x="288" y="52"/>
                  </a:cubicBezTo>
                  <a:cubicBezTo>
                    <a:pt x="289" y="51"/>
                    <a:pt x="289" y="51"/>
                    <a:pt x="289" y="51"/>
                  </a:cubicBezTo>
                  <a:cubicBezTo>
                    <a:pt x="290" y="51"/>
                    <a:pt x="290" y="51"/>
                    <a:pt x="290" y="51"/>
                  </a:cubicBezTo>
                  <a:cubicBezTo>
                    <a:pt x="291" y="51"/>
                    <a:pt x="291" y="51"/>
                    <a:pt x="291" y="51"/>
                  </a:cubicBezTo>
                  <a:cubicBezTo>
                    <a:pt x="293" y="51"/>
                    <a:pt x="293" y="51"/>
                    <a:pt x="293" y="51"/>
                  </a:cubicBezTo>
                  <a:cubicBezTo>
                    <a:pt x="293" y="51"/>
                    <a:pt x="293" y="51"/>
                    <a:pt x="293" y="51"/>
                  </a:cubicBezTo>
                  <a:cubicBezTo>
                    <a:pt x="294" y="51"/>
                    <a:pt x="294" y="51"/>
                    <a:pt x="294" y="51"/>
                  </a:cubicBezTo>
                  <a:cubicBezTo>
                    <a:pt x="295" y="50"/>
                    <a:pt x="295" y="50"/>
                    <a:pt x="295" y="50"/>
                  </a:cubicBezTo>
                  <a:cubicBezTo>
                    <a:pt x="296" y="50"/>
                    <a:pt x="296" y="50"/>
                    <a:pt x="296" y="50"/>
                  </a:cubicBezTo>
                  <a:cubicBezTo>
                    <a:pt x="296" y="50"/>
                    <a:pt x="296" y="50"/>
                    <a:pt x="296" y="50"/>
                  </a:cubicBezTo>
                  <a:cubicBezTo>
                    <a:pt x="297" y="51"/>
                    <a:pt x="297" y="51"/>
                    <a:pt x="297" y="51"/>
                  </a:cubicBezTo>
                  <a:cubicBezTo>
                    <a:pt x="297" y="51"/>
                    <a:pt x="297" y="51"/>
                    <a:pt x="297" y="51"/>
                  </a:cubicBezTo>
                  <a:cubicBezTo>
                    <a:pt x="299" y="52"/>
                    <a:pt x="299" y="52"/>
                    <a:pt x="299" y="52"/>
                  </a:cubicBezTo>
                  <a:cubicBezTo>
                    <a:pt x="300" y="53"/>
                    <a:pt x="300" y="53"/>
                    <a:pt x="300" y="53"/>
                  </a:cubicBezTo>
                  <a:cubicBezTo>
                    <a:pt x="300" y="54"/>
                    <a:pt x="300" y="54"/>
                    <a:pt x="300" y="54"/>
                  </a:cubicBezTo>
                  <a:cubicBezTo>
                    <a:pt x="301" y="54"/>
                    <a:pt x="301" y="54"/>
                    <a:pt x="301" y="54"/>
                  </a:cubicBezTo>
                  <a:cubicBezTo>
                    <a:pt x="302" y="55"/>
                    <a:pt x="302" y="55"/>
                    <a:pt x="302" y="55"/>
                  </a:cubicBezTo>
                  <a:cubicBezTo>
                    <a:pt x="302" y="54"/>
                    <a:pt x="302" y="54"/>
                    <a:pt x="302" y="54"/>
                  </a:cubicBezTo>
                  <a:cubicBezTo>
                    <a:pt x="303" y="54"/>
                    <a:pt x="303" y="54"/>
                    <a:pt x="303" y="54"/>
                  </a:cubicBezTo>
                  <a:cubicBezTo>
                    <a:pt x="302" y="54"/>
                    <a:pt x="302" y="54"/>
                    <a:pt x="302" y="54"/>
                  </a:cubicBezTo>
                  <a:cubicBezTo>
                    <a:pt x="301" y="54"/>
                    <a:pt x="301" y="54"/>
                    <a:pt x="301" y="54"/>
                  </a:cubicBezTo>
                  <a:cubicBezTo>
                    <a:pt x="301" y="53"/>
                    <a:pt x="301" y="53"/>
                    <a:pt x="301" y="53"/>
                  </a:cubicBezTo>
                  <a:cubicBezTo>
                    <a:pt x="301" y="53"/>
                    <a:pt x="301" y="53"/>
                    <a:pt x="301" y="53"/>
                  </a:cubicBezTo>
                  <a:cubicBezTo>
                    <a:pt x="302" y="52"/>
                    <a:pt x="302" y="52"/>
                    <a:pt x="302" y="52"/>
                  </a:cubicBezTo>
                  <a:cubicBezTo>
                    <a:pt x="304" y="52"/>
                    <a:pt x="304" y="52"/>
                    <a:pt x="304" y="52"/>
                  </a:cubicBezTo>
                  <a:cubicBezTo>
                    <a:pt x="305" y="53"/>
                    <a:pt x="305" y="53"/>
                    <a:pt x="305" y="53"/>
                  </a:cubicBezTo>
                  <a:cubicBezTo>
                    <a:pt x="305" y="53"/>
                    <a:pt x="305" y="53"/>
                    <a:pt x="305" y="53"/>
                  </a:cubicBezTo>
                  <a:cubicBezTo>
                    <a:pt x="305" y="52"/>
                    <a:pt x="305" y="52"/>
                    <a:pt x="305" y="52"/>
                  </a:cubicBezTo>
                  <a:cubicBezTo>
                    <a:pt x="305" y="51"/>
                    <a:pt x="305" y="51"/>
                    <a:pt x="305" y="51"/>
                  </a:cubicBezTo>
                  <a:cubicBezTo>
                    <a:pt x="305" y="50"/>
                    <a:pt x="305" y="50"/>
                    <a:pt x="305" y="50"/>
                  </a:cubicBezTo>
                  <a:cubicBezTo>
                    <a:pt x="305" y="50"/>
                    <a:pt x="305" y="50"/>
                    <a:pt x="305" y="50"/>
                  </a:cubicBezTo>
                  <a:cubicBezTo>
                    <a:pt x="305" y="51"/>
                    <a:pt x="305" y="51"/>
                    <a:pt x="305" y="51"/>
                  </a:cubicBezTo>
                  <a:cubicBezTo>
                    <a:pt x="304" y="52"/>
                    <a:pt x="304" y="52"/>
                    <a:pt x="304" y="52"/>
                  </a:cubicBezTo>
                  <a:cubicBezTo>
                    <a:pt x="303" y="52"/>
                    <a:pt x="303" y="52"/>
                    <a:pt x="303" y="52"/>
                  </a:cubicBezTo>
                  <a:cubicBezTo>
                    <a:pt x="301" y="52"/>
                    <a:pt x="301" y="52"/>
                    <a:pt x="301" y="52"/>
                  </a:cubicBezTo>
                  <a:cubicBezTo>
                    <a:pt x="300" y="52"/>
                    <a:pt x="300" y="52"/>
                    <a:pt x="300" y="52"/>
                  </a:cubicBezTo>
                  <a:cubicBezTo>
                    <a:pt x="300" y="51"/>
                    <a:pt x="300" y="51"/>
                    <a:pt x="300" y="51"/>
                  </a:cubicBezTo>
                  <a:cubicBezTo>
                    <a:pt x="299" y="51"/>
                    <a:pt x="299" y="51"/>
                    <a:pt x="299" y="51"/>
                  </a:cubicBezTo>
                  <a:cubicBezTo>
                    <a:pt x="298" y="51"/>
                    <a:pt x="298" y="51"/>
                    <a:pt x="298" y="51"/>
                  </a:cubicBezTo>
                  <a:cubicBezTo>
                    <a:pt x="297" y="49"/>
                    <a:pt x="297" y="49"/>
                    <a:pt x="297" y="49"/>
                  </a:cubicBezTo>
                  <a:cubicBezTo>
                    <a:pt x="296" y="48"/>
                    <a:pt x="296" y="48"/>
                    <a:pt x="296" y="48"/>
                  </a:cubicBezTo>
                  <a:cubicBezTo>
                    <a:pt x="297" y="47"/>
                    <a:pt x="297" y="47"/>
                    <a:pt x="297" y="47"/>
                  </a:cubicBezTo>
                  <a:cubicBezTo>
                    <a:pt x="298" y="48"/>
                    <a:pt x="298" y="48"/>
                    <a:pt x="298" y="48"/>
                  </a:cubicBezTo>
                  <a:cubicBezTo>
                    <a:pt x="298" y="49"/>
                    <a:pt x="298" y="49"/>
                    <a:pt x="298" y="49"/>
                  </a:cubicBezTo>
                  <a:cubicBezTo>
                    <a:pt x="298" y="49"/>
                    <a:pt x="298" y="49"/>
                    <a:pt x="298" y="49"/>
                  </a:cubicBezTo>
                  <a:cubicBezTo>
                    <a:pt x="299" y="48"/>
                    <a:pt x="299" y="48"/>
                    <a:pt x="299" y="48"/>
                  </a:cubicBezTo>
                  <a:cubicBezTo>
                    <a:pt x="299" y="47"/>
                    <a:pt x="299" y="47"/>
                    <a:pt x="299" y="47"/>
                  </a:cubicBezTo>
                  <a:cubicBezTo>
                    <a:pt x="299" y="47"/>
                    <a:pt x="299" y="47"/>
                    <a:pt x="299" y="47"/>
                  </a:cubicBezTo>
                  <a:cubicBezTo>
                    <a:pt x="298" y="47"/>
                    <a:pt x="298" y="47"/>
                    <a:pt x="298" y="47"/>
                  </a:cubicBezTo>
                  <a:cubicBezTo>
                    <a:pt x="298" y="46"/>
                    <a:pt x="298" y="46"/>
                    <a:pt x="298" y="46"/>
                  </a:cubicBezTo>
                  <a:cubicBezTo>
                    <a:pt x="299" y="45"/>
                    <a:pt x="299" y="45"/>
                    <a:pt x="299" y="45"/>
                  </a:cubicBezTo>
                  <a:cubicBezTo>
                    <a:pt x="299" y="44"/>
                    <a:pt x="299" y="44"/>
                    <a:pt x="299" y="44"/>
                  </a:cubicBezTo>
                  <a:cubicBezTo>
                    <a:pt x="300" y="43"/>
                    <a:pt x="300" y="43"/>
                    <a:pt x="300" y="43"/>
                  </a:cubicBezTo>
                  <a:cubicBezTo>
                    <a:pt x="299" y="40"/>
                    <a:pt x="299" y="40"/>
                    <a:pt x="299" y="40"/>
                  </a:cubicBezTo>
                  <a:cubicBezTo>
                    <a:pt x="299" y="39"/>
                    <a:pt x="299" y="39"/>
                    <a:pt x="299" y="39"/>
                  </a:cubicBezTo>
                  <a:cubicBezTo>
                    <a:pt x="298" y="39"/>
                    <a:pt x="298" y="39"/>
                    <a:pt x="298" y="39"/>
                  </a:cubicBezTo>
                  <a:cubicBezTo>
                    <a:pt x="298" y="38"/>
                    <a:pt x="298" y="38"/>
                    <a:pt x="298" y="38"/>
                  </a:cubicBezTo>
                  <a:cubicBezTo>
                    <a:pt x="298" y="38"/>
                    <a:pt x="298" y="38"/>
                    <a:pt x="298" y="38"/>
                  </a:cubicBezTo>
                  <a:cubicBezTo>
                    <a:pt x="299" y="37"/>
                    <a:pt x="299" y="37"/>
                    <a:pt x="299" y="37"/>
                  </a:cubicBezTo>
                  <a:cubicBezTo>
                    <a:pt x="299" y="37"/>
                    <a:pt x="299" y="37"/>
                    <a:pt x="299" y="37"/>
                  </a:cubicBezTo>
                  <a:cubicBezTo>
                    <a:pt x="300" y="38"/>
                    <a:pt x="300" y="38"/>
                    <a:pt x="300" y="38"/>
                  </a:cubicBezTo>
                  <a:cubicBezTo>
                    <a:pt x="300" y="38"/>
                    <a:pt x="300" y="38"/>
                    <a:pt x="300" y="38"/>
                  </a:cubicBezTo>
                  <a:cubicBezTo>
                    <a:pt x="301" y="39"/>
                    <a:pt x="301" y="39"/>
                    <a:pt x="301" y="39"/>
                  </a:cubicBezTo>
                  <a:cubicBezTo>
                    <a:pt x="301" y="39"/>
                    <a:pt x="301" y="39"/>
                    <a:pt x="301" y="39"/>
                  </a:cubicBezTo>
                  <a:cubicBezTo>
                    <a:pt x="301" y="38"/>
                    <a:pt x="301" y="38"/>
                    <a:pt x="301" y="38"/>
                  </a:cubicBezTo>
                  <a:cubicBezTo>
                    <a:pt x="301" y="37"/>
                    <a:pt x="301" y="37"/>
                    <a:pt x="301" y="37"/>
                  </a:cubicBezTo>
                  <a:cubicBezTo>
                    <a:pt x="300" y="37"/>
                    <a:pt x="300" y="37"/>
                    <a:pt x="300" y="37"/>
                  </a:cubicBezTo>
                  <a:cubicBezTo>
                    <a:pt x="299" y="36"/>
                    <a:pt x="299" y="36"/>
                    <a:pt x="299" y="36"/>
                  </a:cubicBezTo>
                  <a:cubicBezTo>
                    <a:pt x="299" y="36"/>
                    <a:pt x="299" y="36"/>
                    <a:pt x="299" y="36"/>
                  </a:cubicBezTo>
                  <a:cubicBezTo>
                    <a:pt x="300" y="35"/>
                    <a:pt x="300" y="35"/>
                    <a:pt x="300" y="35"/>
                  </a:cubicBezTo>
                  <a:cubicBezTo>
                    <a:pt x="302" y="32"/>
                    <a:pt x="302" y="32"/>
                    <a:pt x="302" y="32"/>
                  </a:cubicBezTo>
                  <a:cubicBezTo>
                    <a:pt x="304" y="32"/>
                    <a:pt x="304" y="32"/>
                    <a:pt x="304" y="32"/>
                  </a:cubicBezTo>
                  <a:cubicBezTo>
                    <a:pt x="304" y="32"/>
                    <a:pt x="304" y="32"/>
                    <a:pt x="304" y="32"/>
                  </a:cubicBezTo>
                  <a:cubicBezTo>
                    <a:pt x="305" y="33"/>
                    <a:pt x="305" y="33"/>
                    <a:pt x="305" y="33"/>
                  </a:cubicBezTo>
                  <a:cubicBezTo>
                    <a:pt x="306" y="33"/>
                    <a:pt x="306" y="33"/>
                    <a:pt x="306" y="33"/>
                  </a:cubicBezTo>
                  <a:cubicBezTo>
                    <a:pt x="307" y="33"/>
                    <a:pt x="307" y="33"/>
                    <a:pt x="307" y="33"/>
                  </a:cubicBezTo>
                  <a:cubicBezTo>
                    <a:pt x="308" y="35"/>
                    <a:pt x="308" y="35"/>
                    <a:pt x="308" y="35"/>
                  </a:cubicBezTo>
                  <a:cubicBezTo>
                    <a:pt x="308" y="35"/>
                    <a:pt x="308" y="35"/>
                    <a:pt x="308" y="35"/>
                  </a:cubicBezTo>
                  <a:cubicBezTo>
                    <a:pt x="309" y="37"/>
                    <a:pt x="309" y="37"/>
                    <a:pt x="309" y="37"/>
                  </a:cubicBezTo>
                  <a:cubicBezTo>
                    <a:pt x="310" y="38"/>
                    <a:pt x="310" y="38"/>
                    <a:pt x="310" y="38"/>
                  </a:cubicBezTo>
                  <a:cubicBezTo>
                    <a:pt x="310" y="40"/>
                    <a:pt x="310" y="40"/>
                    <a:pt x="310" y="40"/>
                  </a:cubicBezTo>
                  <a:cubicBezTo>
                    <a:pt x="310" y="41"/>
                    <a:pt x="310" y="41"/>
                    <a:pt x="310" y="41"/>
                  </a:cubicBezTo>
                  <a:cubicBezTo>
                    <a:pt x="311" y="42"/>
                    <a:pt x="311" y="42"/>
                    <a:pt x="311" y="42"/>
                  </a:cubicBezTo>
                  <a:cubicBezTo>
                    <a:pt x="311" y="42"/>
                    <a:pt x="311" y="42"/>
                    <a:pt x="311" y="42"/>
                  </a:cubicBezTo>
                  <a:cubicBezTo>
                    <a:pt x="311" y="42"/>
                    <a:pt x="311" y="42"/>
                    <a:pt x="311" y="42"/>
                  </a:cubicBezTo>
                  <a:cubicBezTo>
                    <a:pt x="312" y="42"/>
                    <a:pt x="312" y="42"/>
                    <a:pt x="312" y="42"/>
                  </a:cubicBezTo>
                  <a:cubicBezTo>
                    <a:pt x="312" y="43"/>
                    <a:pt x="312" y="43"/>
                    <a:pt x="312" y="43"/>
                  </a:cubicBezTo>
                  <a:cubicBezTo>
                    <a:pt x="313" y="42"/>
                    <a:pt x="313" y="42"/>
                    <a:pt x="313" y="42"/>
                  </a:cubicBezTo>
                  <a:cubicBezTo>
                    <a:pt x="313" y="42"/>
                    <a:pt x="313" y="42"/>
                    <a:pt x="313" y="42"/>
                  </a:cubicBezTo>
                  <a:cubicBezTo>
                    <a:pt x="314" y="42"/>
                    <a:pt x="314" y="42"/>
                    <a:pt x="314" y="42"/>
                  </a:cubicBezTo>
                  <a:cubicBezTo>
                    <a:pt x="313" y="42"/>
                    <a:pt x="313" y="42"/>
                    <a:pt x="313" y="42"/>
                  </a:cubicBezTo>
                  <a:cubicBezTo>
                    <a:pt x="312" y="42"/>
                    <a:pt x="312" y="42"/>
                    <a:pt x="312" y="42"/>
                  </a:cubicBezTo>
                  <a:cubicBezTo>
                    <a:pt x="312" y="41"/>
                    <a:pt x="312" y="41"/>
                    <a:pt x="312" y="41"/>
                  </a:cubicBezTo>
                  <a:cubicBezTo>
                    <a:pt x="311" y="41"/>
                    <a:pt x="311" y="41"/>
                    <a:pt x="311" y="41"/>
                  </a:cubicBezTo>
                  <a:cubicBezTo>
                    <a:pt x="311" y="40"/>
                    <a:pt x="311" y="40"/>
                    <a:pt x="311" y="40"/>
                  </a:cubicBezTo>
                  <a:cubicBezTo>
                    <a:pt x="312" y="39"/>
                    <a:pt x="312" y="39"/>
                    <a:pt x="312" y="39"/>
                  </a:cubicBezTo>
                  <a:cubicBezTo>
                    <a:pt x="312" y="39"/>
                    <a:pt x="312" y="39"/>
                    <a:pt x="312" y="39"/>
                  </a:cubicBezTo>
                  <a:cubicBezTo>
                    <a:pt x="312" y="36"/>
                    <a:pt x="312" y="36"/>
                    <a:pt x="312" y="36"/>
                  </a:cubicBezTo>
                  <a:cubicBezTo>
                    <a:pt x="311" y="35"/>
                    <a:pt x="311" y="35"/>
                    <a:pt x="311" y="35"/>
                  </a:cubicBezTo>
                  <a:cubicBezTo>
                    <a:pt x="312" y="34"/>
                    <a:pt x="312" y="34"/>
                    <a:pt x="312" y="34"/>
                  </a:cubicBezTo>
                  <a:cubicBezTo>
                    <a:pt x="313" y="34"/>
                    <a:pt x="313" y="34"/>
                    <a:pt x="313" y="34"/>
                  </a:cubicBezTo>
                  <a:cubicBezTo>
                    <a:pt x="314" y="34"/>
                    <a:pt x="314" y="34"/>
                    <a:pt x="314" y="34"/>
                  </a:cubicBezTo>
                  <a:cubicBezTo>
                    <a:pt x="315" y="35"/>
                    <a:pt x="315" y="35"/>
                    <a:pt x="315" y="35"/>
                  </a:cubicBezTo>
                  <a:cubicBezTo>
                    <a:pt x="316" y="35"/>
                    <a:pt x="316" y="35"/>
                    <a:pt x="316" y="35"/>
                  </a:cubicBezTo>
                  <a:cubicBezTo>
                    <a:pt x="318" y="35"/>
                    <a:pt x="318" y="35"/>
                    <a:pt x="318" y="35"/>
                  </a:cubicBezTo>
                  <a:cubicBezTo>
                    <a:pt x="320" y="35"/>
                    <a:pt x="320" y="35"/>
                    <a:pt x="320" y="35"/>
                  </a:cubicBezTo>
                  <a:cubicBezTo>
                    <a:pt x="321" y="35"/>
                    <a:pt x="321" y="35"/>
                    <a:pt x="321" y="35"/>
                  </a:cubicBezTo>
                  <a:cubicBezTo>
                    <a:pt x="322" y="35"/>
                    <a:pt x="322" y="35"/>
                    <a:pt x="322" y="35"/>
                  </a:cubicBezTo>
                  <a:cubicBezTo>
                    <a:pt x="323" y="35"/>
                    <a:pt x="323" y="35"/>
                    <a:pt x="323" y="35"/>
                  </a:cubicBezTo>
                  <a:cubicBezTo>
                    <a:pt x="324" y="36"/>
                    <a:pt x="324" y="36"/>
                    <a:pt x="324" y="36"/>
                  </a:cubicBezTo>
                  <a:cubicBezTo>
                    <a:pt x="325" y="36"/>
                    <a:pt x="325" y="36"/>
                    <a:pt x="325" y="36"/>
                  </a:cubicBezTo>
                  <a:cubicBezTo>
                    <a:pt x="326" y="36"/>
                    <a:pt x="326" y="36"/>
                    <a:pt x="326" y="36"/>
                  </a:cubicBezTo>
                  <a:cubicBezTo>
                    <a:pt x="326" y="35"/>
                    <a:pt x="326" y="35"/>
                    <a:pt x="326" y="35"/>
                  </a:cubicBezTo>
                  <a:cubicBezTo>
                    <a:pt x="325" y="35"/>
                    <a:pt x="325" y="35"/>
                    <a:pt x="325" y="35"/>
                  </a:cubicBezTo>
                  <a:cubicBezTo>
                    <a:pt x="324" y="35"/>
                    <a:pt x="324" y="35"/>
                    <a:pt x="324" y="35"/>
                  </a:cubicBezTo>
                  <a:cubicBezTo>
                    <a:pt x="323" y="35"/>
                    <a:pt x="323" y="35"/>
                    <a:pt x="323" y="35"/>
                  </a:cubicBezTo>
                  <a:cubicBezTo>
                    <a:pt x="322" y="34"/>
                    <a:pt x="322" y="34"/>
                    <a:pt x="322" y="34"/>
                  </a:cubicBezTo>
                  <a:cubicBezTo>
                    <a:pt x="322" y="34"/>
                    <a:pt x="322" y="34"/>
                    <a:pt x="322" y="34"/>
                  </a:cubicBezTo>
                  <a:cubicBezTo>
                    <a:pt x="323" y="34"/>
                    <a:pt x="323" y="34"/>
                    <a:pt x="323" y="34"/>
                  </a:cubicBezTo>
                  <a:cubicBezTo>
                    <a:pt x="324" y="34"/>
                    <a:pt x="324" y="34"/>
                    <a:pt x="324" y="34"/>
                  </a:cubicBezTo>
                  <a:cubicBezTo>
                    <a:pt x="327" y="33"/>
                    <a:pt x="327" y="33"/>
                    <a:pt x="327" y="33"/>
                  </a:cubicBezTo>
                  <a:cubicBezTo>
                    <a:pt x="329" y="33"/>
                    <a:pt x="329" y="33"/>
                    <a:pt x="329" y="33"/>
                  </a:cubicBezTo>
                  <a:cubicBezTo>
                    <a:pt x="331" y="34"/>
                    <a:pt x="331" y="34"/>
                    <a:pt x="331" y="34"/>
                  </a:cubicBezTo>
                  <a:cubicBezTo>
                    <a:pt x="332" y="34"/>
                    <a:pt x="332" y="34"/>
                    <a:pt x="332" y="34"/>
                  </a:cubicBezTo>
                  <a:cubicBezTo>
                    <a:pt x="333" y="34"/>
                    <a:pt x="333" y="34"/>
                    <a:pt x="333" y="34"/>
                  </a:cubicBezTo>
                  <a:cubicBezTo>
                    <a:pt x="334" y="34"/>
                    <a:pt x="334" y="34"/>
                    <a:pt x="334" y="34"/>
                  </a:cubicBezTo>
                  <a:cubicBezTo>
                    <a:pt x="333" y="33"/>
                    <a:pt x="333" y="33"/>
                    <a:pt x="333" y="33"/>
                  </a:cubicBezTo>
                  <a:cubicBezTo>
                    <a:pt x="333" y="33"/>
                    <a:pt x="333" y="33"/>
                    <a:pt x="333" y="33"/>
                  </a:cubicBezTo>
                  <a:cubicBezTo>
                    <a:pt x="332" y="33"/>
                    <a:pt x="332" y="33"/>
                    <a:pt x="332" y="33"/>
                  </a:cubicBezTo>
                  <a:cubicBezTo>
                    <a:pt x="332" y="33"/>
                    <a:pt x="332" y="33"/>
                    <a:pt x="332" y="33"/>
                  </a:cubicBezTo>
                  <a:cubicBezTo>
                    <a:pt x="331" y="32"/>
                    <a:pt x="331" y="32"/>
                    <a:pt x="331" y="32"/>
                  </a:cubicBezTo>
                  <a:cubicBezTo>
                    <a:pt x="330" y="32"/>
                    <a:pt x="330" y="32"/>
                    <a:pt x="330" y="32"/>
                  </a:cubicBezTo>
                  <a:cubicBezTo>
                    <a:pt x="330" y="32"/>
                    <a:pt x="330" y="32"/>
                    <a:pt x="330" y="32"/>
                  </a:cubicBezTo>
                  <a:cubicBezTo>
                    <a:pt x="327" y="32"/>
                    <a:pt x="327" y="32"/>
                    <a:pt x="327" y="32"/>
                  </a:cubicBezTo>
                  <a:cubicBezTo>
                    <a:pt x="327" y="32"/>
                    <a:pt x="327" y="32"/>
                    <a:pt x="327" y="32"/>
                  </a:cubicBezTo>
                  <a:cubicBezTo>
                    <a:pt x="328" y="31"/>
                    <a:pt x="328" y="31"/>
                    <a:pt x="328" y="31"/>
                  </a:cubicBezTo>
                  <a:cubicBezTo>
                    <a:pt x="328" y="30"/>
                    <a:pt x="328" y="30"/>
                    <a:pt x="328" y="30"/>
                  </a:cubicBezTo>
                  <a:cubicBezTo>
                    <a:pt x="329" y="30"/>
                    <a:pt x="329" y="30"/>
                    <a:pt x="329" y="30"/>
                  </a:cubicBezTo>
                  <a:cubicBezTo>
                    <a:pt x="330" y="29"/>
                    <a:pt x="330" y="29"/>
                    <a:pt x="330" y="29"/>
                  </a:cubicBezTo>
                  <a:cubicBezTo>
                    <a:pt x="331" y="28"/>
                    <a:pt x="331" y="28"/>
                    <a:pt x="331" y="28"/>
                  </a:cubicBezTo>
                  <a:cubicBezTo>
                    <a:pt x="333" y="27"/>
                    <a:pt x="333" y="27"/>
                    <a:pt x="333" y="27"/>
                  </a:cubicBezTo>
                  <a:cubicBezTo>
                    <a:pt x="334" y="27"/>
                    <a:pt x="334" y="27"/>
                    <a:pt x="334" y="27"/>
                  </a:cubicBezTo>
                  <a:cubicBezTo>
                    <a:pt x="336" y="26"/>
                    <a:pt x="336" y="26"/>
                    <a:pt x="336" y="26"/>
                  </a:cubicBezTo>
                  <a:cubicBezTo>
                    <a:pt x="336" y="26"/>
                    <a:pt x="336" y="26"/>
                    <a:pt x="336" y="26"/>
                  </a:cubicBezTo>
                  <a:cubicBezTo>
                    <a:pt x="334" y="26"/>
                    <a:pt x="334" y="26"/>
                    <a:pt x="334" y="26"/>
                  </a:cubicBezTo>
                  <a:cubicBezTo>
                    <a:pt x="332" y="27"/>
                    <a:pt x="332" y="27"/>
                    <a:pt x="332" y="27"/>
                  </a:cubicBezTo>
                  <a:cubicBezTo>
                    <a:pt x="330" y="28"/>
                    <a:pt x="330" y="28"/>
                    <a:pt x="330" y="28"/>
                  </a:cubicBezTo>
                  <a:cubicBezTo>
                    <a:pt x="330" y="29"/>
                    <a:pt x="330" y="29"/>
                    <a:pt x="330" y="29"/>
                  </a:cubicBezTo>
                  <a:cubicBezTo>
                    <a:pt x="329" y="29"/>
                    <a:pt x="329" y="29"/>
                    <a:pt x="329" y="29"/>
                  </a:cubicBezTo>
                  <a:cubicBezTo>
                    <a:pt x="329" y="28"/>
                    <a:pt x="329" y="28"/>
                    <a:pt x="329" y="28"/>
                  </a:cubicBezTo>
                  <a:cubicBezTo>
                    <a:pt x="329" y="28"/>
                    <a:pt x="329" y="28"/>
                    <a:pt x="329" y="28"/>
                  </a:cubicBezTo>
                  <a:cubicBezTo>
                    <a:pt x="328" y="29"/>
                    <a:pt x="328" y="29"/>
                    <a:pt x="328" y="29"/>
                  </a:cubicBezTo>
                  <a:cubicBezTo>
                    <a:pt x="327" y="29"/>
                    <a:pt x="327" y="29"/>
                    <a:pt x="327" y="29"/>
                  </a:cubicBezTo>
                  <a:cubicBezTo>
                    <a:pt x="326" y="30"/>
                    <a:pt x="326" y="30"/>
                    <a:pt x="326" y="30"/>
                  </a:cubicBezTo>
                  <a:cubicBezTo>
                    <a:pt x="327" y="30"/>
                    <a:pt x="327" y="30"/>
                    <a:pt x="327" y="30"/>
                  </a:cubicBezTo>
                  <a:cubicBezTo>
                    <a:pt x="327" y="31"/>
                    <a:pt x="327" y="31"/>
                    <a:pt x="327" y="31"/>
                  </a:cubicBezTo>
                  <a:cubicBezTo>
                    <a:pt x="325" y="32"/>
                    <a:pt x="325" y="32"/>
                    <a:pt x="325" y="32"/>
                  </a:cubicBezTo>
                  <a:cubicBezTo>
                    <a:pt x="324" y="32"/>
                    <a:pt x="324" y="32"/>
                    <a:pt x="324" y="32"/>
                  </a:cubicBezTo>
                  <a:cubicBezTo>
                    <a:pt x="321" y="33"/>
                    <a:pt x="321" y="33"/>
                    <a:pt x="321" y="33"/>
                  </a:cubicBezTo>
                  <a:cubicBezTo>
                    <a:pt x="320" y="33"/>
                    <a:pt x="320" y="33"/>
                    <a:pt x="320" y="33"/>
                  </a:cubicBezTo>
                  <a:cubicBezTo>
                    <a:pt x="319" y="33"/>
                    <a:pt x="319" y="33"/>
                    <a:pt x="319" y="33"/>
                  </a:cubicBezTo>
                  <a:cubicBezTo>
                    <a:pt x="317" y="33"/>
                    <a:pt x="317" y="33"/>
                    <a:pt x="317" y="33"/>
                  </a:cubicBezTo>
                  <a:cubicBezTo>
                    <a:pt x="316" y="32"/>
                    <a:pt x="316" y="32"/>
                    <a:pt x="316" y="32"/>
                  </a:cubicBezTo>
                  <a:cubicBezTo>
                    <a:pt x="314" y="32"/>
                    <a:pt x="314" y="32"/>
                    <a:pt x="314" y="32"/>
                  </a:cubicBezTo>
                  <a:cubicBezTo>
                    <a:pt x="314" y="32"/>
                    <a:pt x="314" y="32"/>
                    <a:pt x="314" y="32"/>
                  </a:cubicBezTo>
                  <a:cubicBezTo>
                    <a:pt x="314" y="32"/>
                    <a:pt x="314" y="32"/>
                    <a:pt x="314" y="32"/>
                  </a:cubicBezTo>
                  <a:cubicBezTo>
                    <a:pt x="315" y="31"/>
                    <a:pt x="315" y="31"/>
                    <a:pt x="315" y="31"/>
                  </a:cubicBezTo>
                  <a:cubicBezTo>
                    <a:pt x="316" y="31"/>
                    <a:pt x="316" y="31"/>
                    <a:pt x="316" y="31"/>
                  </a:cubicBezTo>
                  <a:cubicBezTo>
                    <a:pt x="317" y="30"/>
                    <a:pt x="317" y="30"/>
                    <a:pt x="317" y="30"/>
                  </a:cubicBezTo>
                  <a:cubicBezTo>
                    <a:pt x="318" y="30"/>
                    <a:pt x="318" y="30"/>
                    <a:pt x="318" y="30"/>
                  </a:cubicBezTo>
                  <a:cubicBezTo>
                    <a:pt x="319" y="29"/>
                    <a:pt x="319" y="29"/>
                    <a:pt x="319" y="29"/>
                  </a:cubicBezTo>
                  <a:cubicBezTo>
                    <a:pt x="318" y="29"/>
                    <a:pt x="318" y="29"/>
                    <a:pt x="318" y="29"/>
                  </a:cubicBezTo>
                  <a:cubicBezTo>
                    <a:pt x="317" y="30"/>
                    <a:pt x="317" y="30"/>
                    <a:pt x="317" y="30"/>
                  </a:cubicBezTo>
                  <a:cubicBezTo>
                    <a:pt x="316" y="30"/>
                    <a:pt x="316" y="30"/>
                    <a:pt x="316" y="30"/>
                  </a:cubicBezTo>
                  <a:cubicBezTo>
                    <a:pt x="315" y="30"/>
                    <a:pt x="315" y="30"/>
                    <a:pt x="315" y="30"/>
                  </a:cubicBezTo>
                  <a:cubicBezTo>
                    <a:pt x="314" y="30"/>
                    <a:pt x="314" y="30"/>
                    <a:pt x="314" y="30"/>
                  </a:cubicBezTo>
                  <a:cubicBezTo>
                    <a:pt x="314" y="29"/>
                    <a:pt x="314" y="29"/>
                    <a:pt x="314" y="29"/>
                  </a:cubicBezTo>
                  <a:cubicBezTo>
                    <a:pt x="315" y="29"/>
                    <a:pt x="315" y="29"/>
                    <a:pt x="315" y="29"/>
                  </a:cubicBezTo>
                  <a:cubicBezTo>
                    <a:pt x="315" y="29"/>
                    <a:pt x="315" y="29"/>
                    <a:pt x="315" y="29"/>
                  </a:cubicBezTo>
                  <a:cubicBezTo>
                    <a:pt x="313" y="29"/>
                    <a:pt x="313" y="29"/>
                    <a:pt x="313" y="29"/>
                  </a:cubicBezTo>
                  <a:cubicBezTo>
                    <a:pt x="313" y="30"/>
                    <a:pt x="313" y="30"/>
                    <a:pt x="313" y="30"/>
                  </a:cubicBezTo>
                  <a:cubicBezTo>
                    <a:pt x="312" y="31"/>
                    <a:pt x="312" y="31"/>
                    <a:pt x="312" y="31"/>
                  </a:cubicBezTo>
                  <a:cubicBezTo>
                    <a:pt x="310" y="31"/>
                    <a:pt x="310" y="31"/>
                    <a:pt x="310" y="31"/>
                  </a:cubicBezTo>
                  <a:cubicBezTo>
                    <a:pt x="309" y="31"/>
                    <a:pt x="309" y="31"/>
                    <a:pt x="309" y="31"/>
                  </a:cubicBezTo>
                  <a:cubicBezTo>
                    <a:pt x="307" y="31"/>
                    <a:pt x="307" y="31"/>
                    <a:pt x="307" y="31"/>
                  </a:cubicBezTo>
                  <a:cubicBezTo>
                    <a:pt x="306" y="30"/>
                    <a:pt x="306" y="30"/>
                    <a:pt x="306" y="30"/>
                  </a:cubicBezTo>
                  <a:cubicBezTo>
                    <a:pt x="306" y="29"/>
                    <a:pt x="306" y="29"/>
                    <a:pt x="306" y="29"/>
                  </a:cubicBezTo>
                  <a:cubicBezTo>
                    <a:pt x="305" y="29"/>
                    <a:pt x="305" y="29"/>
                    <a:pt x="305" y="29"/>
                  </a:cubicBezTo>
                  <a:cubicBezTo>
                    <a:pt x="304" y="29"/>
                    <a:pt x="304" y="29"/>
                    <a:pt x="304" y="29"/>
                  </a:cubicBezTo>
                  <a:cubicBezTo>
                    <a:pt x="304" y="28"/>
                    <a:pt x="304" y="28"/>
                    <a:pt x="304" y="28"/>
                  </a:cubicBezTo>
                  <a:cubicBezTo>
                    <a:pt x="305" y="28"/>
                    <a:pt x="305" y="28"/>
                    <a:pt x="305" y="28"/>
                  </a:cubicBezTo>
                  <a:cubicBezTo>
                    <a:pt x="306" y="27"/>
                    <a:pt x="306" y="27"/>
                    <a:pt x="306" y="27"/>
                  </a:cubicBezTo>
                  <a:cubicBezTo>
                    <a:pt x="307" y="26"/>
                    <a:pt x="307" y="26"/>
                    <a:pt x="307" y="26"/>
                  </a:cubicBezTo>
                  <a:cubicBezTo>
                    <a:pt x="308" y="25"/>
                    <a:pt x="308" y="25"/>
                    <a:pt x="308" y="25"/>
                  </a:cubicBezTo>
                  <a:cubicBezTo>
                    <a:pt x="309" y="24"/>
                    <a:pt x="309" y="24"/>
                    <a:pt x="309" y="24"/>
                  </a:cubicBezTo>
                  <a:cubicBezTo>
                    <a:pt x="309" y="24"/>
                    <a:pt x="309" y="24"/>
                    <a:pt x="309" y="24"/>
                  </a:cubicBezTo>
                  <a:cubicBezTo>
                    <a:pt x="310" y="24"/>
                    <a:pt x="310" y="24"/>
                    <a:pt x="310" y="24"/>
                  </a:cubicBezTo>
                  <a:cubicBezTo>
                    <a:pt x="312" y="24"/>
                    <a:pt x="312" y="24"/>
                    <a:pt x="312" y="24"/>
                  </a:cubicBezTo>
                  <a:cubicBezTo>
                    <a:pt x="313" y="24"/>
                    <a:pt x="313" y="24"/>
                    <a:pt x="313" y="24"/>
                  </a:cubicBezTo>
                  <a:cubicBezTo>
                    <a:pt x="313" y="24"/>
                    <a:pt x="313" y="24"/>
                    <a:pt x="313" y="24"/>
                  </a:cubicBezTo>
                  <a:cubicBezTo>
                    <a:pt x="315" y="25"/>
                    <a:pt x="315" y="25"/>
                    <a:pt x="315" y="25"/>
                  </a:cubicBezTo>
                  <a:cubicBezTo>
                    <a:pt x="317" y="25"/>
                    <a:pt x="317" y="25"/>
                    <a:pt x="317" y="25"/>
                  </a:cubicBezTo>
                  <a:cubicBezTo>
                    <a:pt x="317" y="25"/>
                    <a:pt x="317" y="25"/>
                    <a:pt x="317" y="25"/>
                  </a:cubicBezTo>
                  <a:cubicBezTo>
                    <a:pt x="319" y="25"/>
                    <a:pt x="319" y="25"/>
                    <a:pt x="319" y="25"/>
                  </a:cubicBezTo>
                  <a:cubicBezTo>
                    <a:pt x="319" y="25"/>
                    <a:pt x="319" y="25"/>
                    <a:pt x="319" y="25"/>
                  </a:cubicBezTo>
                  <a:cubicBezTo>
                    <a:pt x="318" y="24"/>
                    <a:pt x="318" y="24"/>
                    <a:pt x="318" y="24"/>
                  </a:cubicBezTo>
                  <a:cubicBezTo>
                    <a:pt x="317" y="25"/>
                    <a:pt x="317" y="25"/>
                    <a:pt x="317" y="25"/>
                  </a:cubicBezTo>
                  <a:cubicBezTo>
                    <a:pt x="315" y="24"/>
                    <a:pt x="315" y="24"/>
                    <a:pt x="315" y="24"/>
                  </a:cubicBezTo>
                  <a:cubicBezTo>
                    <a:pt x="314" y="24"/>
                    <a:pt x="314" y="24"/>
                    <a:pt x="314" y="24"/>
                  </a:cubicBezTo>
                  <a:cubicBezTo>
                    <a:pt x="313" y="24"/>
                    <a:pt x="313" y="24"/>
                    <a:pt x="313" y="24"/>
                  </a:cubicBezTo>
                  <a:cubicBezTo>
                    <a:pt x="311" y="24"/>
                    <a:pt x="311" y="24"/>
                    <a:pt x="311" y="24"/>
                  </a:cubicBezTo>
                  <a:cubicBezTo>
                    <a:pt x="309" y="23"/>
                    <a:pt x="309" y="23"/>
                    <a:pt x="309" y="23"/>
                  </a:cubicBezTo>
                  <a:cubicBezTo>
                    <a:pt x="308" y="23"/>
                    <a:pt x="308" y="23"/>
                    <a:pt x="308" y="23"/>
                  </a:cubicBezTo>
                  <a:cubicBezTo>
                    <a:pt x="308" y="24"/>
                    <a:pt x="308" y="24"/>
                    <a:pt x="308" y="24"/>
                  </a:cubicBezTo>
                  <a:cubicBezTo>
                    <a:pt x="307" y="25"/>
                    <a:pt x="307" y="25"/>
                    <a:pt x="307" y="25"/>
                  </a:cubicBezTo>
                  <a:cubicBezTo>
                    <a:pt x="306" y="26"/>
                    <a:pt x="306" y="26"/>
                    <a:pt x="306" y="26"/>
                  </a:cubicBezTo>
                  <a:cubicBezTo>
                    <a:pt x="304" y="26"/>
                    <a:pt x="304" y="26"/>
                    <a:pt x="304" y="26"/>
                  </a:cubicBezTo>
                  <a:cubicBezTo>
                    <a:pt x="303" y="28"/>
                    <a:pt x="303" y="28"/>
                    <a:pt x="303" y="28"/>
                  </a:cubicBezTo>
                  <a:cubicBezTo>
                    <a:pt x="303" y="28"/>
                    <a:pt x="303" y="28"/>
                    <a:pt x="303" y="28"/>
                  </a:cubicBezTo>
                  <a:cubicBezTo>
                    <a:pt x="302" y="27"/>
                    <a:pt x="302" y="27"/>
                    <a:pt x="302" y="27"/>
                  </a:cubicBezTo>
                  <a:cubicBezTo>
                    <a:pt x="301" y="26"/>
                    <a:pt x="301" y="26"/>
                    <a:pt x="301" y="26"/>
                  </a:cubicBezTo>
                  <a:cubicBezTo>
                    <a:pt x="300" y="26"/>
                    <a:pt x="300" y="26"/>
                    <a:pt x="300" y="26"/>
                  </a:cubicBezTo>
                  <a:cubicBezTo>
                    <a:pt x="300" y="25"/>
                    <a:pt x="300" y="25"/>
                    <a:pt x="300" y="25"/>
                  </a:cubicBezTo>
                  <a:cubicBezTo>
                    <a:pt x="299" y="24"/>
                    <a:pt x="299" y="24"/>
                    <a:pt x="299" y="24"/>
                  </a:cubicBezTo>
                  <a:cubicBezTo>
                    <a:pt x="299" y="23"/>
                    <a:pt x="299" y="23"/>
                    <a:pt x="299" y="23"/>
                  </a:cubicBezTo>
                  <a:cubicBezTo>
                    <a:pt x="299" y="23"/>
                    <a:pt x="299" y="23"/>
                    <a:pt x="299" y="23"/>
                  </a:cubicBezTo>
                  <a:cubicBezTo>
                    <a:pt x="299" y="22"/>
                    <a:pt x="299" y="22"/>
                    <a:pt x="299" y="22"/>
                  </a:cubicBezTo>
                  <a:cubicBezTo>
                    <a:pt x="299" y="21"/>
                    <a:pt x="299" y="21"/>
                    <a:pt x="299" y="21"/>
                  </a:cubicBezTo>
                  <a:cubicBezTo>
                    <a:pt x="300" y="22"/>
                    <a:pt x="300" y="22"/>
                    <a:pt x="300" y="22"/>
                  </a:cubicBezTo>
                  <a:cubicBezTo>
                    <a:pt x="301" y="21"/>
                    <a:pt x="301" y="21"/>
                    <a:pt x="301" y="21"/>
                  </a:cubicBezTo>
                  <a:cubicBezTo>
                    <a:pt x="301" y="22"/>
                    <a:pt x="301" y="22"/>
                    <a:pt x="301" y="22"/>
                  </a:cubicBezTo>
                  <a:cubicBezTo>
                    <a:pt x="304" y="22"/>
                    <a:pt x="304" y="22"/>
                    <a:pt x="304" y="22"/>
                  </a:cubicBezTo>
                  <a:cubicBezTo>
                    <a:pt x="305" y="23"/>
                    <a:pt x="305" y="23"/>
                    <a:pt x="305" y="23"/>
                  </a:cubicBezTo>
                  <a:cubicBezTo>
                    <a:pt x="306" y="23"/>
                    <a:pt x="306" y="23"/>
                    <a:pt x="306" y="23"/>
                  </a:cubicBezTo>
                  <a:cubicBezTo>
                    <a:pt x="306" y="23"/>
                    <a:pt x="306" y="23"/>
                    <a:pt x="306" y="23"/>
                  </a:cubicBezTo>
                  <a:cubicBezTo>
                    <a:pt x="307" y="23"/>
                    <a:pt x="307" y="23"/>
                    <a:pt x="307" y="23"/>
                  </a:cubicBezTo>
                  <a:cubicBezTo>
                    <a:pt x="308" y="22"/>
                    <a:pt x="308" y="22"/>
                    <a:pt x="308" y="22"/>
                  </a:cubicBezTo>
                  <a:cubicBezTo>
                    <a:pt x="309" y="23"/>
                    <a:pt x="309" y="23"/>
                    <a:pt x="309" y="23"/>
                  </a:cubicBezTo>
                  <a:cubicBezTo>
                    <a:pt x="310" y="22"/>
                    <a:pt x="310" y="22"/>
                    <a:pt x="310" y="22"/>
                  </a:cubicBezTo>
                  <a:cubicBezTo>
                    <a:pt x="311" y="22"/>
                    <a:pt x="311" y="22"/>
                    <a:pt x="311" y="22"/>
                  </a:cubicBezTo>
                  <a:cubicBezTo>
                    <a:pt x="311" y="22"/>
                    <a:pt x="311" y="22"/>
                    <a:pt x="311" y="22"/>
                  </a:cubicBezTo>
                  <a:cubicBezTo>
                    <a:pt x="313" y="22"/>
                    <a:pt x="313" y="22"/>
                    <a:pt x="313" y="22"/>
                  </a:cubicBezTo>
                  <a:cubicBezTo>
                    <a:pt x="315" y="21"/>
                    <a:pt x="315" y="21"/>
                    <a:pt x="315" y="21"/>
                  </a:cubicBezTo>
                  <a:cubicBezTo>
                    <a:pt x="315" y="21"/>
                    <a:pt x="315" y="21"/>
                    <a:pt x="315" y="21"/>
                  </a:cubicBezTo>
                  <a:cubicBezTo>
                    <a:pt x="315" y="20"/>
                    <a:pt x="315" y="20"/>
                    <a:pt x="315" y="20"/>
                  </a:cubicBezTo>
                  <a:cubicBezTo>
                    <a:pt x="314" y="21"/>
                    <a:pt x="314" y="21"/>
                    <a:pt x="314" y="21"/>
                  </a:cubicBezTo>
                  <a:cubicBezTo>
                    <a:pt x="314" y="21"/>
                    <a:pt x="314" y="21"/>
                    <a:pt x="314" y="21"/>
                  </a:cubicBezTo>
                  <a:cubicBezTo>
                    <a:pt x="313" y="21"/>
                    <a:pt x="313" y="21"/>
                    <a:pt x="313" y="21"/>
                  </a:cubicBezTo>
                  <a:cubicBezTo>
                    <a:pt x="312" y="21"/>
                    <a:pt x="312" y="21"/>
                    <a:pt x="312" y="21"/>
                  </a:cubicBezTo>
                  <a:cubicBezTo>
                    <a:pt x="310" y="21"/>
                    <a:pt x="310" y="21"/>
                    <a:pt x="310" y="21"/>
                  </a:cubicBezTo>
                  <a:cubicBezTo>
                    <a:pt x="309" y="22"/>
                    <a:pt x="309" y="22"/>
                    <a:pt x="309" y="22"/>
                  </a:cubicBezTo>
                  <a:cubicBezTo>
                    <a:pt x="308" y="22"/>
                    <a:pt x="308" y="22"/>
                    <a:pt x="308" y="22"/>
                  </a:cubicBezTo>
                  <a:cubicBezTo>
                    <a:pt x="307" y="22"/>
                    <a:pt x="307" y="22"/>
                    <a:pt x="307" y="22"/>
                  </a:cubicBezTo>
                  <a:cubicBezTo>
                    <a:pt x="307" y="22"/>
                    <a:pt x="307" y="22"/>
                    <a:pt x="307" y="22"/>
                  </a:cubicBezTo>
                  <a:cubicBezTo>
                    <a:pt x="306" y="22"/>
                    <a:pt x="306" y="22"/>
                    <a:pt x="306" y="22"/>
                  </a:cubicBezTo>
                  <a:cubicBezTo>
                    <a:pt x="305" y="21"/>
                    <a:pt x="305" y="21"/>
                    <a:pt x="305" y="21"/>
                  </a:cubicBezTo>
                  <a:cubicBezTo>
                    <a:pt x="304" y="21"/>
                    <a:pt x="304" y="21"/>
                    <a:pt x="304" y="21"/>
                  </a:cubicBezTo>
                  <a:cubicBezTo>
                    <a:pt x="304" y="21"/>
                    <a:pt x="304" y="21"/>
                    <a:pt x="304" y="21"/>
                  </a:cubicBezTo>
                  <a:cubicBezTo>
                    <a:pt x="303" y="21"/>
                    <a:pt x="303" y="21"/>
                    <a:pt x="303" y="21"/>
                  </a:cubicBezTo>
                  <a:cubicBezTo>
                    <a:pt x="301" y="20"/>
                    <a:pt x="301" y="20"/>
                    <a:pt x="301" y="20"/>
                  </a:cubicBezTo>
                  <a:cubicBezTo>
                    <a:pt x="300" y="21"/>
                    <a:pt x="300" y="21"/>
                    <a:pt x="300" y="21"/>
                  </a:cubicBezTo>
                  <a:cubicBezTo>
                    <a:pt x="299" y="20"/>
                    <a:pt x="299" y="20"/>
                    <a:pt x="299" y="20"/>
                  </a:cubicBezTo>
                  <a:cubicBezTo>
                    <a:pt x="299" y="20"/>
                    <a:pt x="299" y="20"/>
                    <a:pt x="299" y="20"/>
                  </a:cubicBezTo>
                  <a:cubicBezTo>
                    <a:pt x="300" y="19"/>
                    <a:pt x="300" y="19"/>
                    <a:pt x="300" y="19"/>
                  </a:cubicBezTo>
                  <a:cubicBezTo>
                    <a:pt x="300" y="18"/>
                    <a:pt x="300" y="18"/>
                    <a:pt x="300" y="18"/>
                  </a:cubicBezTo>
                  <a:cubicBezTo>
                    <a:pt x="300" y="18"/>
                    <a:pt x="300" y="18"/>
                    <a:pt x="300" y="18"/>
                  </a:cubicBezTo>
                  <a:cubicBezTo>
                    <a:pt x="301" y="18"/>
                    <a:pt x="301" y="18"/>
                    <a:pt x="301" y="18"/>
                  </a:cubicBezTo>
                  <a:cubicBezTo>
                    <a:pt x="301" y="19"/>
                    <a:pt x="301" y="19"/>
                    <a:pt x="301" y="19"/>
                  </a:cubicBezTo>
                  <a:cubicBezTo>
                    <a:pt x="303" y="18"/>
                    <a:pt x="303" y="18"/>
                    <a:pt x="303" y="18"/>
                  </a:cubicBezTo>
                  <a:cubicBezTo>
                    <a:pt x="303" y="18"/>
                    <a:pt x="303" y="18"/>
                    <a:pt x="303" y="18"/>
                  </a:cubicBezTo>
                  <a:cubicBezTo>
                    <a:pt x="302" y="18"/>
                    <a:pt x="302" y="18"/>
                    <a:pt x="302" y="18"/>
                  </a:cubicBezTo>
                  <a:cubicBezTo>
                    <a:pt x="302" y="18"/>
                    <a:pt x="302" y="18"/>
                    <a:pt x="302" y="18"/>
                  </a:cubicBezTo>
                  <a:cubicBezTo>
                    <a:pt x="301" y="17"/>
                    <a:pt x="301" y="17"/>
                    <a:pt x="301" y="17"/>
                  </a:cubicBezTo>
                  <a:cubicBezTo>
                    <a:pt x="301" y="17"/>
                    <a:pt x="301" y="17"/>
                    <a:pt x="301" y="17"/>
                  </a:cubicBezTo>
                  <a:cubicBezTo>
                    <a:pt x="303" y="17"/>
                    <a:pt x="303" y="17"/>
                    <a:pt x="303" y="17"/>
                  </a:cubicBezTo>
                  <a:cubicBezTo>
                    <a:pt x="304" y="16"/>
                    <a:pt x="304" y="16"/>
                    <a:pt x="304" y="16"/>
                  </a:cubicBezTo>
                  <a:cubicBezTo>
                    <a:pt x="305" y="16"/>
                    <a:pt x="305" y="16"/>
                    <a:pt x="305" y="16"/>
                  </a:cubicBezTo>
                  <a:cubicBezTo>
                    <a:pt x="306" y="15"/>
                    <a:pt x="306" y="15"/>
                    <a:pt x="306" y="15"/>
                  </a:cubicBezTo>
                  <a:cubicBezTo>
                    <a:pt x="307" y="15"/>
                    <a:pt x="307" y="15"/>
                    <a:pt x="307" y="15"/>
                  </a:cubicBezTo>
                  <a:cubicBezTo>
                    <a:pt x="307" y="16"/>
                    <a:pt x="307" y="16"/>
                    <a:pt x="307" y="16"/>
                  </a:cubicBezTo>
                  <a:cubicBezTo>
                    <a:pt x="308" y="15"/>
                    <a:pt x="308" y="15"/>
                    <a:pt x="308" y="15"/>
                  </a:cubicBezTo>
                  <a:cubicBezTo>
                    <a:pt x="308" y="15"/>
                    <a:pt x="308" y="15"/>
                    <a:pt x="308" y="15"/>
                  </a:cubicBezTo>
                  <a:cubicBezTo>
                    <a:pt x="308" y="15"/>
                    <a:pt x="308" y="15"/>
                    <a:pt x="308" y="15"/>
                  </a:cubicBezTo>
                  <a:cubicBezTo>
                    <a:pt x="306" y="15"/>
                    <a:pt x="306" y="15"/>
                    <a:pt x="306" y="15"/>
                  </a:cubicBezTo>
                  <a:cubicBezTo>
                    <a:pt x="304" y="15"/>
                    <a:pt x="304" y="15"/>
                    <a:pt x="304" y="15"/>
                  </a:cubicBezTo>
                  <a:cubicBezTo>
                    <a:pt x="303" y="15"/>
                    <a:pt x="303" y="15"/>
                    <a:pt x="303" y="15"/>
                  </a:cubicBezTo>
                  <a:cubicBezTo>
                    <a:pt x="302" y="15"/>
                    <a:pt x="302" y="15"/>
                    <a:pt x="302" y="15"/>
                  </a:cubicBezTo>
                  <a:cubicBezTo>
                    <a:pt x="302" y="16"/>
                    <a:pt x="302" y="16"/>
                    <a:pt x="302" y="16"/>
                  </a:cubicBezTo>
                  <a:cubicBezTo>
                    <a:pt x="301" y="16"/>
                    <a:pt x="301" y="16"/>
                    <a:pt x="301" y="16"/>
                  </a:cubicBezTo>
                  <a:cubicBezTo>
                    <a:pt x="301" y="15"/>
                    <a:pt x="301" y="15"/>
                    <a:pt x="301" y="15"/>
                  </a:cubicBezTo>
                  <a:cubicBezTo>
                    <a:pt x="301" y="15"/>
                    <a:pt x="301" y="15"/>
                    <a:pt x="301" y="15"/>
                  </a:cubicBezTo>
                  <a:cubicBezTo>
                    <a:pt x="302" y="14"/>
                    <a:pt x="302" y="14"/>
                    <a:pt x="302" y="14"/>
                  </a:cubicBezTo>
                  <a:cubicBezTo>
                    <a:pt x="303" y="13"/>
                    <a:pt x="303" y="13"/>
                    <a:pt x="303" y="13"/>
                  </a:cubicBezTo>
                  <a:cubicBezTo>
                    <a:pt x="304" y="13"/>
                    <a:pt x="304" y="13"/>
                    <a:pt x="304" y="13"/>
                  </a:cubicBezTo>
                  <a:cubicBezTo>
                    <a:pt x="305" y="13"/>
                    <a:pt x="305" y="13"/>
                    <a:pt x="305" y="13"/>
                  </a:cubicBezTo>
                  <a:cubicBezTo>
                    <a:pt x="304" y="13"/>
                    <a:pt x="304" y="13"/>
                    <a:pt x="304" y="13"/>
                  </a:cubicBezTo>
                  <a:cubicBezTo>
                    <a:pt x="304" y="13"/>
                    <a:pt x="304" y="13"/>
                    <a:pt x="304" y="13"/>
                  </a:cubicBezTo>
                  <a:cubicBezTo>
                    <a:pt x="304" y="11"/>
                    <a:pt x="304" y="11"/>
                    <a:pt x="304" y="11"/>
                  </a:cubicBezTo>
                  <a:cubicBezTo>
                    <a:pt x="303" y="12"/>
                    <a:pt x="303" y="12"/>
                    <a:pt x="303" y="12"/>
                  </a:cubicBezTo>
                  <a:cubicBezTo>
                    <a:pt x="303" y="12"/>
                    <a:pt x="303" y="12"/>
                    <a:pt x="303" y="12"/>
                  </a:cubicBezTo>
                  <a:cubicBezTo>
                    <a:pt x="303" y="13"/>
                    <a:pt x="303" y="13"/>
                    <a:pt x="303" y="13"/>
                  </a:cubicBezTo>
                  <a:cubicBezTo>
                    <a:pt x="303" y="12"/>
                    <a:pt x="303" y="12"/>
                    <a:pt x="303" y="12"/>
                  </a:cubicBezTo>
                  <a:cubicBezTo>
                    <a:pt x="302" y="12"/>
                    <a:pt x="302" y="12"/>
                    <a:pt x="302" y="12"/>
                  </a:cubicBezTo>
                  <a:cubicBezTo>
                    <a:pt x="302" y="12"/>
                    <a:pt x="302" y="12"/>
                    <a:pt x="302" y="12"/>
                  </a:cubicBezTo>
                  <a:cubicBezTo>
                    <a:pt x="301" y="12"/>
                    <a:pt x="301" y="12"/>
                    <a:pt x="301" y="12"/>
                  </a:cubicBezTo>
                  <a:cubicBezTo>
                    <a:pt x="301" y="13"/>
                    <a:pt x="301" y="13"/>
                    <a:pt x="301" y="13"/>
                  </a:cubicBezTo>
                  <a:cubicBezTo>
                    <a:pt x="300" y="14"/>
                    <a:pt x="300" y="14"/>
                    <a:pt x="300" y="14"/>
                  </a:cubicBezTo>
                  <a:cubicBezTo>
                    <a:pt x="299" y="14"/>
                    <a:pt x="299" y="14"/>
                    <a:pt x="299" y="14"/>
                  </a:cubicBezTo>
                  <a:cubicBezTo>
                    <a:pt x="299" y="13"/>
                    <a:pt x="299" y="13"/>
                    <a:pt x="299" y="13"/>
                  </a:cubicBezTo>
                  <a:cubicBezTo>
                    <a:pt x="299" y="12"/>
                    <a:pt x="299" y="12"/>
                    <a:pt x="299" y="12"/>
                  </a:cubicBezTo>
                  <a:cubicBezTo>
                    <a:pt x="299" y="12"/>
                    <a:pt x="299" y="12"/>
                    <a:pt x="299" y="12"/>
                  </a:cubicBezTo>
                  <a:cubicBezTo>
                    <a:pt x="299" y="11"/>
                    <a:pt x="299" y="11"/>
                    <a:pt x="299" y="11"/>
                  </a:cubicBezTo>
                  <a:cubicBezTo>
                    <a:pt x="299" y="11"/>
                    <a:pt x="299" y="11"/>
                    <a:pt x="299" y="11"/>
                  </a:cubicBezTo>
                  <a:cubicBezTo>
                    <a:pt x="300" y="12"/>
                    <a:pt x="300" y="12"/>
                    <a:pt x="300" y="12"/>
                  </a:cubicBezTo>
                  <a:cubicBezTo>
                    <a:pt x="300" y="11"/>
                    <a:pt x="300" y="11"/>
                    <a:pt x="300" y="11"/>
                  </a:cubicBezTo>
                  <a:cubicBezTo>
                    <a:pt x="300" y="10"/>
                    <a:pt x="300" y="10"/>
                    <a:pt x="300" y="10"/>
                  </a:cubicBezTo>
                  <a:cubicBezTo>
                    <a:pt x="301" y="10"/>
                    <a:pt x="301" y="10"/>
                    <a:pt x="301" y="10"/>
                  </a:cubicBezTo>
                  <a:cubicBezTo>
                    <a:pt x="302" y="10"/>
                    <a:pt x="302" y="10"/>
                    <a:pt x="302" y="10"/>
                  </a:cubicBezTo>
                  <a:cubicBezTo>
                    <a:pt x="303" y="9"/>
                    <a:pt x="303" y="9"/>
                    <a:pt x="303" y="9"/>
                  </a:cubicBezTo>
                  <a:cubicBezTo>
                    <a:pt x="304" y="9"/>
                    <a:pt x="304" y="9"/>
                    <a:pt x="304" y="9"/>
                  </a:cubicBezTo>
                  <a:cubicBezTo>
                    <a:pt x="305" y="9"/>
                    <a:pt x="305" y="9"/>
                    <a:pt x="305" y="9"/>
                  </a:cubicBezTo>
                  <a:cubicBezTo>
                    <a:pt x="307" y="8"/>
                    <a:pt x="307" y="8"/>
                    <a:pt x="307" y="8"/>
                  </a:cubicBezTo>
                  <a:cubicBezTo>
                    <a:pt x="307" y="8"/>
                    <a:pt x="307" y="8"/>
                    <a:pt x="307" y="8"/>
                  </a:cubicBezTo>
                  <a:cubicBezTo>
                    <a:pt x="308" y="8"/>
                    <a:pt x="308" y="8"/>
                    <a:pt x="308" y="8"/>
                  </a:cubicBezTo>
                  <a:cubicBezTo>
                    <a:pt x="308" y="9"/>
                    <a:pt x="308" y="9"/>
                    <a:pt x="308" y="9"/>
                  </a:cubicBezTo>
                  <a:cubicBezTo>
                    <a:pt x="308" y="9"/>
                    <a:pt x="308" y="9"/>
                    <a:pt x="308" y="9"/>
                  </a:cubicBezTo>
                  <a:cubicBezTo>
                    <a:pt x="308" y="11"/>
                    <a:pt x="308" y="11"/>
                    <a:pt x="308" y="11"/>
                  </a:cubicBezTo>
                  <a:cubicBezTo>
                    <a:pt x="308" y="11"/>
                    <a:pt x="308" y="11"/>
                    <a:pt x="308" y="11"/>
                  </a:cubicBezTo>
                  <a:cubicBezTo>
                    <a:pt x="309" y="10"/>
                    <a:pt x="309" y="10"/>
                    <a:pt x="309" y="10"/>
                  </a:cubicBezTo>
                  <a:cubicBezTo>
                    <a:pt x="309" y="9"/>
                    <a:pt x="309" y="9"/>
                    <a:pt x="309" y="9"/>
                  </a:cubicBezTo>
                  <a:cubicBezTo>
                    <a:pt x="310" y="10"/>
                    <a:pt x="310" y="10"/>
                    <a:pt x="310" y="10"/>
                  </a:cubicBezTo>
                  <a:cubicBezTo>
                    <a:pt x="309" y="10"/>
                    <a:pt x="309" y="10"/>
                    <a:pt x="309" y="10"/>
                  </a:cubicBezTo>
                  <a:cubicBezTo>
                    <a:pt x="309" y="11"/>
                    <a:pt x="309" y="11"/>
                    <a:pt x="309" y="11"/>
                  </a:cubicBezTo>
                  <a:cubicBezTo>
                    <a:pt x="310" y="10"/>
                    <a:pt x="310" y="10"/>
                    <a:pt x="310" y="10"/>
                  </a:cubicBezTo>
                  <a:cubicBezTo>
                    <a:pt x="310" y="10"/>
                    <a:pt x="310" y="10"/>
                    <a:pt x="310" y="10"/>
                  </a:cubicBezTo>
                  <a:cubicBezTo>
                    <a:pt x="310" y="9"/>
                    <a:pt x="310" y="9"/>
                    <a:pt x="310" y="9"/>
                  </a:cubicBezTo>
                  <a:cubicBezTo>
                    <a:pt x="310" y="9"/>
                    <a:pt x="310" y="9"/>
                    <a:pt x="310" y="9"/>
                  </a:cubicBezTo>
                  <a:cubicBezTo>
                    <a:pt x="310" y="8"/>
                    <a:pt x="310" y="8"/>
                    <a:pt x="310" y="8"/>
                  </a:cubicBezTo>
                  <a:cubicBezTo>
                    <a:pt x="311" y="8"/>
                    <a:pt x="311" y="8"/>
                    <a:pt x="311" y="8"/>
                  </a:cubicBezTo>
                  <a:cubicBezTo>
                    <a:pt x="312" y="7"/>
                    <a:pt x="312" y="7"/>
                    <a:pt x="312" y="7"/>
                  </a:cubicBezTo>
                  <a:cubicBezTo>
                    <a:pt x="312" y="7"/>
                    <a:pt x="312" y="7"/>
                    <a:pt x="312" y="7"/>
                  </a:cubicBezTo>
                  <a:cubicBezTo>
                    <a:pt x="312" y="8"/>
                    <a:pt x="312" y="8"/>
                    <a:pt x="312" y="8"/>
                  </a:cubicBezTo>
                  <a:cubicBezTo>
                    <a:pt x="312" y="9"/>
                    <a:pt x="312" y="9"/>
                    <a:pt x="312" y="9"/>
                  </a:cubicBezTo>
                  <a:cubicBezTo>
                    <a:pt x="313" y="9"/>
                    <a:pt x="313" y="9"/>
                    <a:pt x="313" y="9"/>
                  </a:cubicBezTo>
                  <a:cubicBezTo>
                    <a:pt x="313" y="10"/>
                    <a:pt x="313" y="10"/>
                    <a:pt x="313" y="10"/>
                  </a:cubicBezTo>
                  <a:cubicBezTo>
                    <a:pt x="313" y="11"/>
                    <a:pt x="313" y="11"/>
                    <a:pt x="313" y="11"/>
                  </a:cubicBezTo>
                  <a:cubicBezTo>
                    <a:pt x="313" y="11"/>
                    <a:pt x="313" y="11"/>
                    <a:pt x="313" y="11"/>
                  </a:cubicBezTo>
                  <a:cubicBezTo>
                    <a:pt x="313" y="12"/>
                    <a:pt x="313" y="12"/>
                    <a:pt x="313" y="12"/>
                  </a:cubicBezTo>
                  <a:cubicBezTo>
                    <a:pt x="314" y="12"/>
                    <a:pt x="314" y="12"/>
                    <a:pt x="314" y="12"/>
                  </a:cubicBezTo>
                  <a:cubicBezTo>
                    <a:pt x="314" y="12"/>
                    <a:pt x="314" y="12"/>
                    <a:pt x="314" y="12"/>
                  </a:cubicBezTo>
                  <a:cubicBezTo>
                    <a:pt x="314" y="11"/>
                    <a:pt x="314" y="11"/>
                    <a:pt x="314" y="11"/>
                  </a:cubicBezTo>
                  <a:cubicBezTo>
                    <a:pt x="314" y="10"/>
                    <a:pt x="314" y="10"/>
                    <a:pt x="314" y="10"/>
                  </a:cubicBezTo>
                  <a:cubicBezTo>
                    <a:pt x="314" y="10"/>
                    <a:pt x="314" y="10"/>
                    <a:pt x="314" y="10"/>
                  </a:cubicBezTo>
                  <a:cubicBezTo>
                    <a:pt x="315" y="9"/>
                    <a:pt x="315" y="9"/>
                    <a:pt x="315" y="9"/>
                  </a:cubicBezTo>
                  <a:cubicBezTo>
                    <a:pt x="316" y="9"/>
                    <a:pt x="316" y="9"/>
                    <a:pt x="316" y="9"/>
                  </a:cubicBezTo>
                  <a:cubicBezTo>
                    <a:pt x="317" y="10"/>
                    <a:pt x="317" y="10"/>
                    <a:pt x="317" y="10"/>
                  </a:cubicBezTo>
                  <a:cubicBezTo>
                    <a:pt x="317" y="11"/>
                    <a:pt x="317" y="11"/>
                    <a:pt x="317" y="11"/>
                  </a:cubicBezTo>
                  <a:cubicBezTo>
                    <a:pt x="316" y="12"/>
                    <a:pt x="316" y="12"/>
                    <a:pt x="316" y="12"/>
                  </a:cubicBezTo>
                  <a:cubicBezTo>
                    <a:pt x="317" y="12"/>
                    <a:pt x="317" y="12"/>
                    <a:pt x="317" y="12"/>
                  </a:cubicBezTo>
                  <a:cubicBezTo>
                    <a:pt x="317" y="13"/>
                    <a:pt x="317" y="13"/>
                    <a:pt x="317" y="13"/>
                  </a:cubicBezTo>
                  <a:cubicBezTo>
                    <a:pt x="317" y="12"/>
                    <a:pt x="317" y="12"/>
                    <a:pt x="317" y="12"/>
                  </a:cubicBezTo>
                  <a:cubicBezTo>
                    <a:pt x="317" y="11"/>
                    <a:pt x="317" y="11"/>
                    <a:pt x="317" y="11"/>
                  </a:cubicBezTo>
                  <a:cubicBezTo>
                    <a:pt x="318" y="11"/>
                    <a:pt x="318" y="11"/>
                    <a:pt x="318" y="11"/>
                  </a:cubicBezTo>
                  <a:cubicBezTo>
                    <a:pt x="318" y="11"/>
                    <a:pt x="318" y="11"/>
                    <a:pt x="318" y="11"/>
                  </a:cubicBezTo>
                  <a:cubicBezTo>
                    <a:pt x="319" y="11"/>
                    <a:pt x="319" y="11"/>
                    <a:pt x="319" y="11"/>
                  </a:cubicBezTo>
                  <a:cubicBezTo>
                    <a:pt x="318" y="12"/>
                    <a:pt x="318" y="12"/>
                    <a:pt x="318" y="12"/>
                  </a:cubicBezTo>
                  <a:cubicBezTo>
                    <a:pt x="318" y="12"/>
                    <a:pt x="318" y="12"/>
                    <a:pt x="318" y="12"/>
                  </a:cubicBezTo>
                  <a:cubicBezTo>
                    <a:pt x="319" y="13"/>
                    <a:pt x="319" y="13"/>
                    <a:pt x="319" y="13"/>
                  </a:cubicBezTo>
                  <a:cubicBezTo>
                    <a:pt x="319" y="12"/>
                    <a:pt x="319" y="12"/>
                    <a:pt x="319" y="12"/>
                  </a:cubicBezTo>
                  <a:cubicBezTo>
                    <a:pt x="320" y="12"/>
                    <a:pt x="320" y="12"/>
                    <a:pt x="320" y="12"/>
                  </a:cubicBezTo>
                  <a:cubicBezTo>
                    <a:pt x="320" y="13"/>
                    <a:pt x="320" y="13"/>
                    <a:pt x="320" y="13"/>
                  </a:cubicBezTo>
                  <a:cubicBezTo>
                    <a:pt x="320" y="12"/>
                    <a:pt x="320" y="12"/>
                    <a:pt x="320" y="12"/>
                  </a:cubicBezTo>
                  <a:cubicBezTo>
                    <a:pt x="320" y="11"/>
                    <a:pt x="320" y="11"/>
                    <a:pt x="320" y="11"/>
                  </a:cubicBezTo>
                  <a:cubicBezTo>
                    <a:pt x="319" y="10"/>
                    <a:pt x="319" y="10"/>
                    <a:pt x="319" y="10"/>
                  </a:cubicBezTo>
                  <a:cubicBezTo>
                    <a:pt x="319" y="10"/>
                    <a:pt x="319" y="10"/>
                    <a:pt x="319" y="10"/>
                  </a:cubicBezTo>
                  <a:cubicBezTo>
                    <a:pt x="319" y="10"/>
                    <a:pt x="319" y="10"/>
                    <a:pt x="319" y="10"/>
                  </a:cubicBezTo>
                  <a:cubicBezTo>
                    <a:pt x="319" y="9"/>
                    <a:pt x="319" y="9"/>
                    <a:pt x="319" y="9"/>
                  </a:cubicBezTo>
                  <a:cubicBezTo>
                    <a:pt x="318" y="8"/>
                    <a:pt x="318" y="8"/>
                    <a:pt x="318" y="8"/>
                  </a:cubicBezTo>
                  <a:cubicBezTo>
                    <a:pt x="318" y="8"/>
                    <a:pt x="318" y="8"/>
                    <a:pt x="318" y="8"/>
                  </a:cubicBezTo>
                  <a:cubicBezTo>
                    <a:pt x="317" y="7"/>
                    <a:pt x="317" y="7"/>
                    <a:pt x="317" y="7"/>
                  </a:cubicBezTo>
                  <a:cubicBezTo>
                    <a:pt x="317" y="6"/>
                    <a:pt x="317" y="6"/>
                    <a:pt x="317" y="6"/>
                  </a:cubicBezTo>
                  <a:cubicBezTo>
                    <a:pt x="318" y="6"/>
                    <a:pt x="318" y="6"/>
                    <a:pt x="318" y="6"/>
                  </a:cubicBezTo>
                  <a:cubicBezTo>
                    <a:pt x="319" y="7"/>
                    <a:pt x="319" y="7"/>
                    <a:pt x="319" y="7"/>
                  </a:cubicBezTo>
                  <a:cubicBezTo>
                    <a:pt x="320" y="7"/>
                    <a:pt x="320" y="7"/>
                    <a:pt x="320" y="7"/>
                  </a:cubicBezTo>
                  <a:cubicBezTo>
                    <a:pt x="321" y="7"/>
                    <a:pt x="321" y="7"/>
                    <a:pt x="321" y="7"/>
                  </a:cubicBezTo>
                  <a:cubicBezTo>
                    <a:pt x="321" y="6"/>
                    <a:pt x="321" y="6"/>
                    <a:pt x="321" y="6"/>
                  </a:cubicBezTo>
                  <a:cubicBezTo>
                    <a:pt x="321" y="5"/>
                    <a:pt x="321" y="5"/>
                    <a:pt x="321" y="5"/>
                  </a:cubicBezTo>
                  <a:cubicBezTo>
                    <a:pt x="320" y="4"/>
                    <a:pt x="320" y="4"/>
                    <a:pt x="320" y="4"/>
                  </a:cubicBezTo>
                  <a:cubicBezTo>
                    <a:pt x="321" y="4"/>
                    <a:pt x="321" y="4"/>
                    <a:pt x="321" y="4"/>
                  </a:cubicBezTo>
                  <a:cubicBezTo>
                    <a:pt x="322" y="3"/>
                    <a:pt x="322" y="3"/>
                    <a:pt x="322" y="3"/>
                  </a:cubicBezTo>
                  <a:cubicBezTo>
                    <a:pt x="322" y="4"/>
                    <a:pt x="322" y="4"/>
                    <a:pt x="322" y="4"/>
                  </a:cubicBezTo>
                  <a:cubicBezTo>
                    <a:pt x="324" y="4"/>
                    <a:pt x="324" y="4"/>
                    <a:pt x="324" y="4"/>
                  </a:cubicBezTo>
                  <a:cubicBezTo>
                    <a:pt x="324" y="4"/>
                    <a:pt x="324" y="4"/>
                    <a:pt x="324" y="4"/>
                  </a:cubicBezTo>
                  <a:cubicBezTo>
                    <a:pt x="324" y="5"/>
                    <a:pt x="324" y="5"/>
                    <a:pt x="324" y="5"/>
                  </a:cubicBezTo>
                  <a:cubicBezTo>
                    <a:pt x="324" y="5"/>
                    <a:pt x="324" y="5"/>
                    <a:pt x="324" y="5"/>
                  </a:cubicBezTo>
                  <a:cubicBezTo>
                    <a:pt x="324" y="6"/>
                    <a:pt x="324" y="6"/>
                    <a:pt x="324" y="6"/>
                  </a:cubicBezTo>
                  <a:cubicBezTo>
                    <a:pt x="325" y="6"/>
                    <a:pt x="325" y="6"/>
                    <a:pt x="325" y="6"/>
                  </a:cubicBezTo>
                  <a:cubicBezTo>
                    <a:pt x="325" y="7"/>
                    <a:pt x="325" y="7"/>
                    <a:pt x="325" y="7"/>
                  </a:cubicBezTo>
                  <a:cubicBezTo>
                    <a:pt x="325" y="8"/>
                    <a:pt x="325" y="8"/>
                    <a:pt x="325" y="8"/>
                  </a:cubicBezTo>
                  <a:cubicBezTo>
                    <a:pt x="325" y="10"/>
                    <a:pt x="325" y="10"/>
                    <a:pt x="325" y="10"/>
                  </a:cubicBezTo>
                  <a:cubicBezTo>
                    <a:pt x="326" y="9"/>
                    <a:pt x="326" y="9"/>
                    <a:pt x="326" y="9"/>
                  </a:cubicBezTo>
                  <a:cubicBezTo>
                    <a:pt x="327" y="9"/>
                    <a:pt x="327" y="9"/>
                    <a:pt x="327" y="9"/>
                  </a:cubicBezTo>
                  <a:cubicBezTo>
                    <a:pt x="327" y="9"/>
                    <a:pt x="327" y="9"/>
                    <a:pt x="327" y="9"/>
                  </a:cubicBezTo>
                  <a:cubicBezTo>
                    <a:pt x="327" y="9"/>
                    <a:pt x="327" y="9"/>
                    <a:pt x="327" y="9"/>
                  </a:cubicBezTo>
                  <a:cubicBezTo>
                    <a:pt x="327" y="10"/>
                    <a:pt x="327" y="10"/>
                    <a:pt x="327" y="10"/>
                  </a:cubicBezTo>
                  <a:cubicBezTo>
                    <a:pt x="328" y="9"/>
                    <a:pt x="328" y="9"/>
                    <a:pt x="328" y="9"/>
                  </a:cubicBezTo>
                  <a:cubicBezTo>
                    <a:pt x="328" y="9"/>
                    <a:pt x="328" y="9"/>
                    <a:pt x="328" y="9"/>
                  </a:cubicBezTo>
                  <a:cubicBezTo>
                    <a:pt x="329" y="8"/>
                    <a:pt x="329" y="8"/>
                    <a:pt x="329" y="8"/>
                  </a:cubicBezTo>
                  <a:cubicBezTo>
                    <a:pt x="330" y="8"/>
                    <a:pt x="330" y="8"/>
                    <a:pt x="330" y="8"/>
                  </a:cubicBezTo>
                  <a:cubicBezTo>
                    <a:pt x="329" y="6"/>
                    <a:pt x="329" y="6"/>
                    <a:pt x="329" y="6"/>
                  </a:cubicBezTo>
                  <a:cubicBezTo>
                    <a:pt x="330" y="6"/>
                    <a:pt x="330" y="6"/>
                    <a:pt x="330" y="6"/>
                  </a:cubicBezTo>
                  <a:cubicBezTo>
                    <a:pt x="330" y="6"/>
                    <a:pt x="330" y="6"/>
                    <a:pt x="330" y="6"/>
                  </a:cubicBezTo>
                  <a:cubicBezTo>
                    <a:pt x="331" y="6"/>
                    <a:pt x="331" y="6"/>
                    <a:pt x="331" y="6"/>
                  </a:cubicBezTo>
                  <a:cubicBezTo>
                    <a:pt x="332" y="6"/>
                    <a:pt x="332" y="6"/>
                    <a:pt x="332" y="6"/>
                  </a:cubicBezTo>
                  <a:cubicBezTo>
                    <a:pt x="332" y="6"/>
                    <a:pt x="332" y="6"/>
                    <a:pt x="332" y="6"/>
                  </a:cubicBezTo>
                  <a:cubicBezTo>
                    <a:pt x="331" y="5"/>
                    <a:pt x="331" y="5"/>
                    <a:pt x="331" y="5"/>
                  </a:cubicBezTo>
                  <a:cubicBezTo>
                    <a:pt x="330" y="4"/>
                    <a:pt x="330" y="4"/>
                    <a:pt x="330" y="4"/>
                  </a:cubicBezTo>
                  <a:cubicBezTo>
                    <a:pt x="331" y="3"/>
                    <a:pt x="331" y="3"/>
                    <a:pt x="331" y="3"/>
                  </a:cubicBezTo>
                  <a:cubicBezTo>
                    <a:pt x="331" y="3"/>
                    <a:pt x="331" y="3"/>
                    <a:pt x="331" y="3"/>
                  </a:cubicBezTo>
                  <a:cubicBezTo>
                    <a:pt x="331" y="3"/>
                    <a:pt x="331" y="3"/>
                    <a:pt x="331" y="3"/>
                  </a:cubicBezTo>
                  <a:cubicBezTo>
                    <a:pt x="333" y="3"/>
                    <a:pt x="333" y="3"/>
                    <a:pt x="333" y="3"/>
                  </a:cubicBezTo>
                  <a:cubicBezTo>
                    <a:pt x="333" y="5"/>
                    <a:pt x="333" y="5"/>
                    <a:pt x="333" y="5"/>
                  </a:cubicBezTo>
                  <a:cubicBezTo>
                    <a:pt x="334" y="5"/>
                    <a:pt x="334" y="5"/>
                    <a:pt x="334" y="5"/>
                  </a:cubicBezTo>
                  <a:cubicBezTo>
                    <a:pt x="333" y="6"/>
                    <a:pt x="333" y="6"/>
                    <a:pt x="333" y="6"/>
                  </a:cubicBezTo>
                  <a:cubicBezTo>
                    <a:pt x="334" y="7"/>
                    <a:pt x="334" y="7"/>
                    <a:pt x="334" y="7"/>
                  </a:cubicBezTo>
                  <a:cubicBezTo>
                    <a:pt x="334" y="8"/>
                    <a:pt x="334" y="8"/>
                    <a:pt x="334" y="8"/>
                  </a:cubicBezTo>
                  <a:cubicBezTo>
                    <a:pt x="334" y="9"/>
                    <a:pt x="334" y="9"/>
                    <a:pt x="334" y="9"/>
                  </a:cubicBezTo>
                  <a:cubicBezTo>
                    <a:pt x="335" y="8"/>
                    <a:pt x="335" y="8"/>
                    <a:pt x="335" y="8"/>
                  </a:cubicBezTo>
                  <a:cubicBezTo>
                    <a:pt x="335" y="7"/>
                    <a:pt x="335" y="7"/>
                    <a:pt x="335" y="7"/>
                  </a:cubicBezTo>
                  <a:cubicBezTo>
                    <a:pt x="335" y="7"/>
                    <a:pt x="335" y="7"/>
                    <a:pt x="335" y="7"/>
                  </a:cubicBezTo>
                  <a:cubicBezTo>
                    <a:pt x="335" y="6"/>
                    <a:pt x="335" y="6"/>
                    <a:pt x="335" y="6"/>
                  </a:cubicBezTo>
                  <a:cubicBezTo>
                    <a:pt x="334" y="5"/>
                    <a:pt x="334" y="5"/>
                    <a:pt x="334" y="5"/>
                  </a:cubicBezTo>
                  <a:cubicBezTo>
                    <a:pt x="334" y="3"/>
                    <a:pt x="334" y="3"/>
                    <a:pt x="334" y="3"/>
                  </a:cubicBezTo>
                  <a:cubicBezTo>
                    <a:pt x="334" y="2"/>
                    <a:pt x="334" y="2"/>
                    <a:pt x="334" y="2"/>
                  </a:cubicBezTo>
                  <a:cubicBezTo>
                    <a:pt x="335" y="1"/>
                    <a:pt x="335" y="1"/>
                    <a:pt x="335" y="1"/>
                  </a:cubicBezTo>
                  <a:cubicBezTo>
                    <a:pt x="335" y="1"/>
                    <a:pt x="335" y="1"/>
                    <a:pt x="335" y="1"/>
                  </a:cubicBezTo>
                  <a:cubicBezTo>
                    <a:pt x="336" y="2"/>
                    <a:pt x="336" y="2"/>
                    <a:pt x="336" y="2"/>
                  </a:cubicBezTo>
                  <a:cubicBezTo>
                    <a:pt x="337" y="2"/>
                    <a:pt x="337" y="2"/>
                    <a:pt x="337" y="2"/>
                  </a:cubicBezTo>
                  <a:cubicBezTo>
                    <a:pt x="337" y="2"/>
                    <a:pt x="337" y="2"/>
                    <a:pt x="337" y="2"/>
                  </a:cubicBezTo>
                  <a:cubicBezTo>
                    <a:pt x="337" y="3"/>
                    <a:pt x="337" y="3"/>
                    <a:pt x="337" y="3"/>
                  </a:cubicBezTo>
                  <a:cubicBezTo>
                    <a:pt x="337" y="4"/>
                    <a:pt x="337" y="4"/>
                    <a:pt x="337" y="4"/>
                  </a:cubicBezTo>
                  <a:cubicBezTo>
                    <a:pt x="337" y="5"/>
                    <a:pt x="337" y="5"/>
                    <a:pt x="337" y="5"/>
                  </a:cubicBezTo>
                  <a:cubicBezTo>
                    <a:pt x="337" y="6"/>
                    <a:pt x="337" y="6"/>
                    <a:pt x="337" y="6"/>
                  </a:cubicBezTo>
                  <a:cubicBezTo>
                    <a:pt x="338" y="6"/>
                    <a:pt x="338" y="6"/>
                    <a:pt x="338" y="6"/>
                  </a:cubicBezTo>
                  <a:cubicBezTo>
                    <a:pt x="338" y="6"/>
                    <a:pt x="338" y="6"/>
                    <a:pt x="338" y="6"/>
                  </a:cubicBezTo>
                  <a:cubicBezTo>
                    <a:pt x="338" y="5"/>
                    <a:pt x="338" y="5"/>
                    <a:pt x="338" y="5"/>
                  </a:cubicBezTo>
                  <a:cubicBezTo>
                    <a:pt x="338" y="5"/>
                    <a:pt x="338" y="5"/>
                    <a:pt x="338" y="5"/>
                  </a:cubicBezTo>
                  <a:cubicBezTo>
                    <a:pt x="340" y="7"/>
                    <a:pt x="340" y="7"/>
                    <a:pt x="340" y="7"/>
                  </a:cubicBezTo>
                  <a:cubicBezTo>
                    <a:pt x="340" y="6"/>
                    <a:pt x="340" y="6"/>
                    <a:pt x="340" y="6"/>
                  </a:cubicBezTo>
                  <a:cubicBezTo>
                    <a:pt x="341" y="6"/>
                    <a:pt x="341" y="6"/>
                    <a:pt x="341" y="6"/>
                  </a:cubicBezTo>
                  <a:cubicBezTo>
                    <a:pt x="341" y="6"/>
                    <a:pt x="341" y="6"/>
                    <a:pt x="341" y="6"/>
                  </a:cubicBezTo>
                  <a:cubicBezTo>
                    <a:pt x="340" y="6"/>
                    <a:pt x="340" y="6"/>
                    <a:pt x="340" y="6"/>
                  </a:cubicBezTo>
                  <a:cubicBezTo>
                    <a:pt x="340" y="5"/>
                    <a:pt x="340" y="5"/>
                    <a:pt x="340" y="5"/>
                  </a:cubicBezTo>
                  <a:cubicBezTo>
                    <a:pt x="340" y="4"/>
                    <a:pt x="340" y="4"/>
                    <a:pt x="340" y="4"/>
                  </a:cubicBezTo>
                  <a:cubicBezTo>
                    <a:pt x="340" y="4"/>
                    <a:pt x="340" y="4"/>
                    <a:pt x="340" y="4"/>
                  </a:cubicBezTo>
                  <a:cubicBezTo>
                    <a:pt x="339" y="3"/>
                    <a:pt x="339" y="3"/>
                    <a:pt x="339" y="3"/>
                  </a:cubicBezTo>
                  <a:cubicBezTo>
                    <a:pt x="339" y="3"/>
                    <a:pt x="339" y="3"/>
                    <a:pt x="339" y="3"/>
                  </a:cubicBezTo>
                  <a:cubicBezTo>
                    <a:pt x="339" y="2"/>
                    <a:pt x="339" y="2"/>
                    <a:pt x="339" y="2"/>
                  </a:cubicBezTo>
                  <a:cubicBezTo>
                    <a:pt x="340" y="2"/>
                    <a:pt x="340" y="2"/>
                    <a:pt x="340" y="2"/>
                  </a:cubicBezTo>
                  <a:cubicBezTo>
                    <a:pt x="339" y="2"/>
                    <a:pt x="339" y="2"/>
                    <a:pt x="339" y="2"/>
                  </a:cubicBezTo>
                  <a:cubicBezTo>
                    <a:pt x="339" y="2"/>
                    <a:pt x="339" y="2"/>
                    <a:pt x="339" y="2"/>
                  </a:cubicBezTo>
                  <a:cubicBezTo>
                    <a:pt x="338" y="1"/>
                    <a:pt x="338" y="1"/>
                    <a:pt x="338" y="1"/>
                  </a:cubicBezTo>
                  <a:cubicBezTo>
                    <a:pt x="339" y="1"/>
                    <a:pt x="339" y="1"/>
                    <a:pt x="339" y="1"/>
                  </a:cubicBezTo>
                  <a:cubicBezTo>
                    <a:pt x="339" y="1"/>
                    <a:pt x="339" y="1"/>
                    <a:pt x="339" y="1"/>
                  </a:cubicBezTo>
                  <a:cubicBezTo>
                    <a:pt x="340" y="0"/>
                    <a:pt x="340" y="0"/>
                    <a:pt x="340" y="0"/>
                  </a:cubicBezTo>
                  <a:cubicBezTo>
                    <a:pt x="342" y="0"/>
                    <a:pt x="342" y="0"/>
                    <a:pt x="342" y="0"/>
                  </a:cubicBezTo>
                  <a:cubicBezTo>
                    <a:pt x="343" y="1"/>
                    <a:pt x="343" y="1"/>
                    <a:pt x="343" y="1"/>
                  </a:cubicBezTo>
                  <a:cubicBezTo>
                    <a:pt x="343" y="2"/>
                    <a:pt x="343" y="2"/>
                    <a:pt x="343" y="2"/>
                  </a:cubicBezTo>
                  <a:cubicBezTo>
                    <a:pt x="342" y="2"/>
                    <a:pt x="342" y="2"/>
                    <a:pt x="342" y="2"/>
                  </a:cubicBezTo>
                  <a:cubicBezTo>
                    <a:pt x="342" y="3"/>
                    <a:pt x="342" y="3"/>
                    <a:pt x="342" y="3"/>
                  </a:cubicBezTo>
                  <a:cubicBezTo>
                    <a:pt x="343" y="3"/>
                    <a:pt x="343" y="3"/>
                    <a:pt x="343" y="3"/>
                  </a:cubicBezTo>
                  <a:cubicBezTo>
                    <a:pt x="343" y="2"/>
                    <a:pt x="343" y="2"/>
                    <a:pt x="343" y="2"/>
                  </a:cubicBezTo>
                  <a:cubicBezTo>
                    <a:pt x="344" y="2"/>
                    <a:pt x="344" y="2"/>
                    <a:pt x="344" y="2"/>
                  </a:cubicBezTo>
                  <a:cubicBezTo>
                    <a:pt x="344" y="2"/>
                    <a:pt x="344" y="2"/>
                    <a:pt x="344" y="2"/>
                  </a:cubicBezTo>
                  <a:cubicBezTo>
                    <a:pt x="344" y="3"/>
                    <a:pt x="344" y="3"/>
                    <a:pt x="344" y="3"/>
                  </a:cubicBezTo>
                  <a:cubicBezTo>
                    <a:pt x="344" y="3"/>
                    <a:pt x="344" y="3"/>
                    <a:pt x="344" y="3"/>
                  </a:cubicBezTo>
                  <a:cubicBezTo>
                    <a:pt x="345" y="3"/>
                    <a:pt x="345" y="3"/>
                    <a:pt x="345" y="3"/>
                  </a:cubicBezTo>
                  <a:cubicBezTo>
                    <a:pt x="345" y="3"/>
                    <a:pt x="345" y="3"/>
                    <a:pt x="345" y="3"/>
                  </a:cubicBezTo>
                  <a:cubicBezTo>
                    <a:pt x="346" y="2"/>
                    <a:pt x="346" y="2"/>
                    <a:pt x="346" y="2"/>
                  </a:cubicBezTo>
                  <a:cubicBezTo>
                    <a:pt x="346" y="2"/>
                    <a:pt x="346" y="2"/>
                    <a:pt x="346" y="2"/>
                  </a:cubicBezTo>
                  <a:cubicBezTo>
                    <a:pt x="346" y="3"/>
                    <a:pt x="346" y="3"/>
                    <a:pt x="346" y="3"/>
                  </a:cubicBezTo>
                  <a:cubicBezTo>
                    <a:pt x="346" y="4"/>
                    <a:pt x="346" y="4"/>
                    <a:pt x="346" y="4"/>
                  </a:cubicBezTo>
                  <a:cubicBezTo>
                    <a:pt x="346" y="5"/>
                    <a:pt x="346" y="5"/>
                    <a:pt x="346" y="5"/>
                  </a:cubicBezTo>
                  <a:cubicBezTo>
                    <a:pt x="346" y="6"/>
                    <a:pt x="346" y="6"/>
                    <a:pt x="346" y="6"/>
                  </a:cubicBezTo>
                  <a:cubicBezTo>
                    <a:pt x="346" y="6"/>
                    <a:pt x="346" y="6"/>
                    <a:pt x="346" y="6"/>
                  </a:cubicBezTo>
                  <a:cubicBezTo>
                    <a:pt x="347" y="6"/>
                    <a:pt x="347" y="6"/>
                    <a:pt x="347" y="6"/>
                  </a:cubicBezTo>
                  <a:cubicBezTo>
                    <a:pt x="348" y="6"/>
                    <a:pt x="348" y="6"/>
                    <a:pt x="348" y="6"/>
                  </a:cubicBezTo>
                  <a:cubicBezTo>
                    <a:pt x="348" y="6"/>
                    <a:pt x="348" y="6"/>
                    <a:pt x="348" y="6"/>
                  </a:cubicBezTo>
                  <a:cubicBezTo>
                    <a:pt x="348" y="5"/>
                    <a:pt x="348" y="5"/>
                    <a:pt x="348" y="5"/>
                  </a:cubicBezTo>
                  <a:cubicBezTo>
                    <a:pt x="349" y="3"/>
                    <a:pt x="349" y="3"/>
                    <a:pt x="349" y="3"/>
                  </a:cubicBezTo>
                  <a:cubicBezTo>
                    <a:pt x="348" y="2"/>
                    <a:pt x="348" y="2"/>
                    <a:pt x="348" y="2"/>
                  </a:cubicBezTo>
                  <a:cubicBezTo>
                    <a:pt x="348" y="0"/>
                    <a:pt x="348" y="0"/>
                    <a:pt x="348" y="0"/>
                  </a:cubicBezTo>
                  <a:cubicBezTo>
                    <a:pt x="349" y="0"/>
                    <a:pt x="349" y="0"/>
                    <a:pt x="349" y="0"/>
                  </a:cubicBezTo>
                  <a:cubicBezTo>
                    <a:pt x="349" y="1"/>
                    <a:pt x="349" y="1"/>
                    <a:pt x="349" y="1"/>
                  </a:cubicBezTo>
                  <a:cubicBezTo>
                    <a:pt x="350" y="1"/>
                    <a:pt x="350" y="1"/>
                    <a:pt x="350" y="1"/>
                  </a:cubicBezTo>
                  <a:cubicBezTo>
                    <a:pt x="351" y="1"/>
                    <a:pt x="351" y="1"/>
                    <a:pt x="351" y="1"/>
                  </a:cubicBezTo>
                  <a:cubicBezTo>
                    <a:pt x="352" y="0"/>
                    <a:pt x="352" y="0"/>
                    <a:pt x="352" y="0"/>
                  </a:cubicBezTo>
                  <a:cubicBezTo>
                    <a:pt x="353" y="1"/>
                    <a:pt x="353" y="1"/>
                    <a:pt x="353" y="1"/>
                  </a:cubicBezTo>
                  <a:cubicBezTo>
                    <a:pt x="353" y="1"/>
                    <a:pt x="353" y="1"/>
                    <a:pt x="353" y="1"/>
                  </a:cubicBezTo>
                  <a:cubicBezTo>
                    <a:pt x="354" y="2"/>
                    <a:pt x="354" y="2"/>
                    <a:pt x="354" y="2"/>
                  </a:cubicBezTo>
                  <a:cubicBezTo>
                    <a:pt x="355" y="1"/>
                    <a:pt x="355" y="1"/>
                    <a:pt x="355" y="1"/>
                  </a:cubicBezTo>
                  <a:cubicBezTo>
                    <a:pt x="357" y="2"/>
                    <a:pt x="357" y="2"/>
                    <a:pt x="357" y="2"/>
                  </a:cubicBezTo>
                  <a:cubicBezTo>
                    <a:pt x="357" y="3"/>
                    <a:pt x="357" y="3"/>
                    <a:pt x="357" y="3"/>
                  </a:cubicBezTo>
                  <a:cubicBezTo>
                    <a:pt x="357" y="3"/>
                    <a:pt x="357" y="3"/>
                    <a:pt x="357" y="3"/>
                  </a:cubicBezTo>
                  <a:cubicBezTo>
                    <a:pt x="357" y="4"/>
                    <a:pt x="357" y="4"/>
                    <a:pt x="357" y="4"/>
                  </a:cubicBezTo>
                  <a:cubicBezTo>
                    <a:pt x="357" y="5"/>
                    <a:pt x="357" y="5"/>
                    <a:pt x="357" y="5"/>
                  </a:cubicBezTo>
                  <a:cubicBezTo>
                    <a:pt x="357" y="5"/>
                    <a:pt x="357" y="5"/>
                    <a:pt x="357" y="5"/>
                  </a:cubicBezTo>
                  <a:cubicBezTo>
                    <a:pt x="358" y="5"/>
                    <a:pt x="358" y="5"/>
                    <a:pt x="358" y="5"/>
                  </a:cubicBezTo>
                  <a:cubicBezTo>
                    <a:pt x="359" y="4"/>
                    <a:pt x="359" y="4"/>
                    <a:pt x="359" y="4"/>
                  </a:cubicBezTo>
                  <a:cubicBezTo>
                    <a:pt x="360" y="3"/>
                    <a:pt x="360" y="3"/>
                    <a:pt x="360" y="3"/>
                  </a:cubicBezTo>
                  <a:cubicBezTo>
                    <a:pt x="361" y="3"/>
                    <a:pt x="361" y="3"/>
                    <a:pt x="361" y="3"/>
                  </a:cubicBezTo>
                  <a:cubicBezTo>
                    <a:pt x="361" y="3"/>
                    <a:pt x="361" y="3"/>
                    <a:pt x="361" y="3"/>
                  </a:cubicBezTo>
                  <a:cubicBezTo>
                    <a:pt x="362" y="3"/>
                    <a:pt x="362" y="3"/>
                    <a:pt x="362" y="3"/>
                  </a:cubicBezTo>
                  <a:cubicBezTo>
                    <a:pt x="364" y="3"/>
                    <a:pt x="364" y="3"/>
                    <a:pt x="364" y="3"/>
                  </a:cubicBezTo>
                  <a:cubicBezTo>
                    <a:pt x="363" y="4"/>
                    <a:pt x="363" y="4"/>
                    <a:pt x="363" y="4"/>
                  </a:cubicBezTo>
                  <a:cubicBezTo>
                    <a:pt x="362" y="5"/>
                    <a:pt x="362" y="5"/>
                    <a:pt x="362" y="5"/>
                  </a:cubicBezTo>
                  <a:cubicBezTo>
                    <a:pt x="363" y="5"/>
                    <a:pt x="363" y="5"/>
                    <a:pt x="363" y="5"/>
                  </a:cubicBezTo>
                  <a:cubicBezTo>
                    <a:pt x="363" y="5"/>
                    <a:pt x="363" y="5"/>
                    <a:pt x="363" y="5"/>
                  </a:cubicBezTo>
                  <a:cubicBezTo>
                    <a:pt x="364" y="4"/>
                    <a:pt x="364" y="4"/>
                    <a:pt x="364" y="4"/>
                  </a:cubicBezTo>
                  <a:cubicBezTo>
                    <a:pt x="365" y="4"/>
                    <a:pt x="365" y="4"/>
                    <a:pt x="365" y="4"/>
                  </a:cubicBezTo>
                  <a:cubicBezTo>
                    <a:pt x="365" y="4"/>
                    <a:pt x="365" y="4"/>
                    <a:pt x="365" y="4"/>
                  </a:cubicBezTo>
                  <a:cubicBezTo>
                    <a:pt x="367" y="4"/>
                    <a:pt x="367" y="4"/>
                    <a:pt x="367" y="4"/>
                  </a:cubicBezTo>
                  <a:cubicBezTo>
                    <a:pt x="368" y="4"/>
                    <a:pt x="368" y="4"/>
                    <a:pt x="368" y="4"/>
                  </a:cubicBezTo>
                  <a:cubicBezTo>
                    <a:pt x="369" y="5"/>
                    <a:pt x="369" y="5"/>
                    <a:pt x="369" y="5"/>
                  </a:cubicBezTo>
                  <a:cubicBezTo>
                    <a:pt x="369" y="5"/>
                    <a:pt x="369" y="5"/>
                    <a:pt x="369" y="5"/>
                  </a:cubicBezTo>
                  <a:cubicBezTo>
                    <a:pt x="368" y="5"/>
                    <a:pt x="368" y="5"/>
                    <a:pt x="368" y="5"/>
                  </a:cubicBezTo>
                  <a:cubicBezTo>
                    <a:pt x="368" y="6"/>
                    <a:pt x="368" y="6"/>
                    <a:pt x="368" y="6"/>
                  </a:cubicBezTo>
                  <a:cubicBezTo>
                    <a:pt x="368" y="6"/>
                    <a:pt x="368" y="6"/>
                    <a:pt x="368" y="6"/>
                  </a:cubicBezTo>
                  <a:cubicBezTo>
                    <a:pt x="368" y="7"/>
                    <a:pt x="368" y="7"/>
                    <a:pt x="368" y="7"/>
                  </a:cubicBezTo>
                  <a:cubicBezTo>
                    <a:pt x="369" y="7"/>
                    <a:pt x="369" y="7"/>
                    <a:pt x="369" y="7"/>
                  </a:cubicBezTo>
                  <a:cubicBezTo>
                    <a:pt x="370" y="6"/>
                    <a:pt x="370" y="6"/>
                    <a:pt x="370" y="6"/>
                  </a:cubicBezTo>
                  <a:cubicBezTo>
                    <a:pt x="370" y="7"/>
                    <a:pt x="370" y="7"/>
                    <a:pt x="370" y="7"/>
                  </a:cubicBezTo>
                  <a:cubicBezTo>
                    <a:pt x="370" y="7"/>
                    <a:pt x="370" y="7"/>
                    <a:pt x="370" y="7"/>
                  </a:cubicBezTo>
                  <a:cubicBezTo>
                    <a:pt x="371" y="7"/>
                    <a:pt x="371" y="7"/>
                    <a:pt x="371" y="7"/>
                  </a:cubicBezTo>
                  <a:cubicBezTo>
                    <a:pt x="372" y="6"/>
                    <a:pt x="372" y="6"/>
                    <a:pt x="372" y="6"/>
                  </a:cubicBezTo>
                  <a:cubicBezTo>
                    <a:pt x="372" y="7"/>
                    <a:pt x="372" y="7"/>
                    <a:pt x="372" y="7"/>
                  </a:cubicBezTo>
                  <a:cubicBezTo>
                    <a:pt x="372" y="8"/>
                    <a:pt x="372" y="8"/>
                    <a:pt x="372" y="8"/>
                  </a:cubicBezTo>
                  <a:cubicBezTo>
                    <a:pt x="372" y="8"/>
                    <a:pt x="372" y="8"/>
                    <a:pt x="372" y="8"/>
                  </a:cubicBezTo>
                  <a:cubicBezTo>
                    <a:pt x="373" y="8"/>
                    <a:pt x="373" y="8"/>
                    <a:pt x="373" y="8"/>
                  </a:cubicBezTo>
                  <a:cubicBezTo>
                    <a:pt x="373" y="8"/>
                    <a:pt x="373" y="8"/>
                    <a:pt x="373" y="8"/>
                  </a:cubicBezTo>
                  <a:cubicBezTo>
                    <a:pt x="374" y="7"/>
                    <a:pt x="374" y="7"/>
                    <a:pt x="374" y="7"/>
                  </a:cubicBezTo>
                  <a:cubicBezTo>
                    <a:pt x="374" y="7"/>
                    <a:pt x="374" y="7"/>
                    <a:pt x="374" y="7"/>
                  </a:cubicBezTo>
                  <a:cubicBezTo>
                    <a:pt x="374" y="8"/>
                    <a:pt x="374" y="8"/>
                    <a:pt x="374" y="8"/>
                  </a:cubicBezTo>
                  <a:cubicBezTo>
                    <a:pt x="376" y="9"/>
                    <a:pt x="376" y="9"/>
                    <a:pt x="376" y="9"/>
                  </a:cubicBezTo>
                  <a:cubicBezTo>
                    <a:pt x="377" y="9"/>
                    <a:pt x="377" y="9"/>
                    <a:pt x="377" y="9"/>
                  </a:cubicBezTo>
                  <a:cubicBezTo>
                    <a:pt x="377" y="9"/>
                    <a:pt x="377" y="9"/>
                    <a:pt x="377" y="9"/>
                  </a:cubicBezTo>
                  <a:cubicBezTo>
                    <a:pt x="377" y="10"/>
                    <a:pt x="377" y="10"/>
                    <a:pt x="377" y="10"/>
                  </a:cubicBezTo>
                  <a:cubicBezTo>
                    <a:pt x="375" y="10"/>
                    <a:pt x="375" y="10"/>
                    <a:pt x="375" y="10"/>
                  </a:cubicBezTo>
                  <a:cubicBezTo>
                    <a:pt x="374" y="11"/>
                    <a:pt x="374" y="11"/>
                    <a:pt x="374" y="11"/>
                  </a:cubicBezTo>
                  <a:cubicBezTo>
                    <a:pt x="373" y="12"/>
                    <a:pt x="373" y="12"/>
                    <a:pt x="373" y="12"/>
                  </a:cubicBezTo>
                  <a:cubicBezTo>
                    <a:pt x="372" y="12"/>
                    <a:pt x="372" y="12"/>
                    <a:pt x="372" y="12"/>
                  </a:cubicBezTo>
                  <a:cubicBezTo>
                    <a:pt x="371" y="12"/>
                    <a:pt x="371" y="12"/>
                    <a:pt x="371" y="12"/>
                  </a:cubicBezTo>
                  <a:cubicBezTo>
                    <a:pt x="370" y="12"/>
                    <a:pt x="370" y="12"/>
                    <a:pt x="370" y="12"/>
                  </a:cubicBezTo>
                  <a:cubicBezTo>
                    <a:pt x="370" y="12"/>
                    <a:pt x="370" y="12"/>
                    <a:pt x="370" y="12"/>
                  </a:cubicBezTo>
                  <a:cubicBezTo>
                    <a:pt x="369" y="13"/>
                    <a:pt x="369" y="13"/>
                    <a:pt x="369" y="13"/>
                  </a:cubicBezTo>
                  <a:cubicBezTo>
                    <a:pt x="371" y="13"/>
                    <a:pt x="371" y="13"/>
                    <a:pt x="371" y="13"/>
                  </a:cubicBezTo>
                  <a:cubicBezTo>
                    <a:pt x="372" y="13"/>
                    <a:pt x="372" y="13"/>
                    <a:pt x="372" y="13"/>
                  </a:cubicBezTo>
                  <a:cubicBezTo>
                    <a:pt x="373" y="13"/>
                    <a:pt x="373" y="13"/>
                    <a:pt x="373" y="13"/>
                  </a:cubicBezTo>
                  <a:cubicBezTo>
                    <a:pt x="374" y="13"/>
                    <a:pt x="374" y="13"/>
                    <a:pt x="374" y="13"/>
                  </a:cubicBezTo>
                  <a:cubicBezTo>
                    <a:pt x="374" y="12"/>
                    <a:pt x="374" y="12"/>
                    <a:pt x="374" y="12"/>
                  </a:cubicBezTo>
                  <a:cubicBezTo>
                    <a:pt x="375" y="12"/>
                    <a:pt x="375" y="12"/>
                    <a:pt x="375" y="12"/>
                  </a:cubicBezTo>
                  <a:cubicBezTo>
                    <a:pt x="375" y="12"/>
                    <a:pt x="375" y="12"/>
                    <a:pt x="375" y="12"/>
                  </a:cubicBezTo>
                  <a:cubicBezTo>
                    <a:pt x="376" y="11"/>
                    <a:pt x="376" y="11"/>
                    <a:pt x="376" y="11"/>
                  </a:cubicBezTo>
                  <a:cubicBezTo>
                    <a:pt x="377" y="11"/>
                    <a:pt x="377" y="11"/>
                    <a:pt x="377" y="11"/>
                  </a:cubicBezTo>
                  <a:cubicBezTo>
                    <a:pt x="378" y="11"/>
                    <a:pt x="378" y="11"/>
                    <a:pt x="378" y="11"/>
                  </a:cubicBezTo>
                  <a:cubicBezTo>
                    <a:pt x="378" y="11"/>
                    <a:pt x="378" y="11"/>
                    <a:pt x="378" y="11"/>
                  </a:cubicBezTo>
                  <a:cubicBezTo>
                    <a:pt x="378" y="12"/>
                    <a:pt x="378" y="12"/>
                    <a:pt x="378" y="12"/>
                  </a:cubicBezTo>
                  <a:cubicBezTo>
                    <a:pt x="378" y="13"/>
                    <a:pt x="378" y="13"/>
                    <a:pt x="378" y="13"/>
                  </a:cubicBezTo>
                  <a:cubicBezTo>
                    <a:pt x="379" y="12"/>
                    <a:pt x="379" y="12"/>
                    <a:pt x="379" y="12"/>
                  </a:cubicBezTo>
                  <a:cubicBezTo>
                    <a:pt x="379" y="12"/>
                    <a:pt x="379" y="12"/>
                    <a:pt x="379" y="12"/>
                  </a:cubicBezTo>
                  <a:cubicBezTo>
                    <a:pt x="380" y="11"/>
                    <a:pt x="380" y="11"/>
                    <a:pt x="380" y="11"/>
                  </a:cubicBezTo>
                  <a:cubicBezTo>
                    <a:pt x="380" y="11"/>
                    <a:pt x="380" y="11"/>
                    <a:pt x="380" y="11"/>
                  </a:cubicBezTo>
                  <a:cubicBezTo>
                    <a:pt x="380" y="12"/>
                    <a:pt x="380" y="12"/>
                    <a:pt x="380" y="12"/>
                  </a:cubicBezTo>
                  <a:cubicBezTo>
                    <a:pt x="380" y="12"/>
                    <a:pt x="380" y="12"/>
                    <a:pt x="380" y="12"/>
                  </a:cubicBezTo>
                  <a:cubicBezTo>
                    <a:pt x="380" y="13"/>
                    <a:pt x="380" y="13"/>
                    <a:pt x="380" y="13"/>
                  </a:cubicBezTo>
                  <a:cubicBezTo>
                    <a:pt x="380" y="13"/>
                    <a:pt x="380" y="13"/>
                    <a:pt x="380" y="13"/>
                  </a:cubicBezTo>
                  <a:cubicBezTo>
                    <a:pt x="381" y="13"/>
                    <a:pt x="381" y="13"/>
                    <a:pt x="381" y="13"/>
                  </a:cubicBezTo>
                  <a:cubicBezTo>
                    <a:pt x="381" y="13"/>
                    <a:pt x="381" y="13"/>
                    <a:pt x="381" y="13"/>
                  </a:cubicBezTo>
                  <a:cubicBezTo>
                    <a:pt x="381" y="12"/>
                    <a:pt x="381" y="12"/>
                    <a:pt x="381" y="12"/>
                  </a:cubicBezTo>
                  <a:cubicBezTo>
                    <a:pt x="382" y="12"/>
                    <a:pt x="382" y="12"/>
                    <a:pt x="382" y="12"/>
                  </a:cubicBezTo>
                  <a:cubicBezTo>
                    <a:pt x="383" y="12"/>
                    <a:pt x="383" y="12"/>
                    <a:pt x="383" y="12"/>
                  </a:cubicBezTo>
                  <a:cubicBezTo>
                    <a:pt x="382" y="14"/>
                    <a:pt x="382" y="14"/>
                    <a:pt x="382" y="14"/>
                  </a:cubicBezTo>
                  <a:cubicBezTo>
                    <a:pt x="382" y="14"/>
                    <a:pt x="382" y="14"/>
                    <a:pt x="382" y="14"/>
                  </a:cubicBezTo>
                  <a:cubicBezTo>
                    <a:pt x="382" y="14"/>
                    <a:pt x="382" y="14"/>
                    <a:pt x="382" y="14"/>
                  </a:cubicBezTo>
                  <a:cubicBezTo>
                    <a:pt x="382" y="15"/>
                    <a:pt x="382" y="15"/>
                    <a:pt x="382" y="15"/>
                  </a:cubicBezTo>
                  <a:cubicBezTo>
                    <a:pt x="382" y="16"/>
                    <a:pt x="382" y="16"/>
                    <a:pt x="382" y="16"/>
                  </a:cubicBezTo>
                  <a:cubicBezTo>
                    <a:pt x="382" y="17"/>
                    <a:pt x="382" y="17"/>
                    <a:pt x="382" y="17"/>
                  </a:cubicBezTo>
                  <a:cubicBezTo>
                    <a:pt x="381" y="17"/>
                    <a:pt x="381" y="17"/>
                    <a:pt x="381" y="17"/>
                  </a:cubicBezTo>
                  <a:cubicBezTo>
                    <a:pt x="380" y="18"/>
                    <a:pt x="380" y="18"/>
                    <a:pt x="380" y="18"/>
                  </a:cubicBezTo>
                  <a:cubicBezTo>
                    <a:pt x="381" y="19"/>
                    <a:pt x="381" y="19"/>
                    <a:pt x="381" y="19"/>
                  </a:cubicBezTo>
                  <a:cubicBezTo>
                    <a:pt x="381" y="19"/>
                    <a:pt x="381" y="19"/>
                    <a:pt x="381" y="19"/>
                  </a:cubicBezTo>
                  <a:cubicBezTo>
                    <a:pt x="382" y="18"/>
                    <a:pt x="382" y="18"/>
                    <a:pt x="382" y="18"/>
                  </a:cubicBezTo>
                  <a:cubicBezTo>
                    <a:pt x="383" y="18"/>
                    <a:pt x="383" y="18"/>
                    <a:pt x="383" y="18"/>
                  </a:cubicBezTo>
                  <a:cubicBezTo>
                    <a:pt x="383" y="18"/>
                    <a:pt x="383" y="18"/>
                    <a:pt x="383" y="18"/>
                  </a:cubicBezTo>
                  <a:cubicBezTo>
                    <a:pt x="383" y="18"/>
                    <a:pt x="383" y="18"/>
                    <a:pt x="383" y="18"/>
                  </a:cubicBezTo>
                  <a:cubicBezTo>
                    <a:pt x="384" y="18"/>
                    <a:pt x="384" y="18"/>
                    <a:pt x="384" y="18"/>
                  </a:cubicBezTo>
                  <a:cubicBezTo>
                    <a:pt x="385" y="19"/>
                    <a:pt x="385" y="19"/>
                    <a:pt x="385" y="19"/>
                  </a:cubicBezTo>
                  <a:cubicBezTo>
                    <a:pt x="385" y="20"/>
                    <a:pt x="385" y="20"/>
                    <a:pt x="385" y="20"/>
                  </a:cubicBezTo>
                  <a:cubicBezTo>
                    <a:pt x="385" y="22"/>
                    <a:pt x="385" y="22"/>
                    <a:pt x="385" y="22"/>
                  </a:cubicBezTo>
                  <a:cubicBezTo>
                    <a:pt x="384" y="24"/>
                    <a:pt x="384" y="24"/>
                    <a:pt x="384" y="24"/>
                  </a:cubicBezTo>
                  <a:cubicBezTo>
                    <a:pt x="382" y="25"/>
                    <a:pt x="382" y="25"/>
                    <a:pt x="382" y="25"/>
                  </a:cubicBezTo>
                  <a:cubicBezTo>
                    <a:pt x="382" y="25"/>
                    <a:pt x="382" y="25"/>
                    <a:pt x="382" y="25"/>
                  </a:cubicBezTo>
                  <a:cubicBezTo>
                    <a:pt x="381" y="25"/>
                    <a:pt x="381" y="25"/>
                    <a:pt x="381" y="25"/>
                  </a:cubicBezTo>
                  <a:cubicBezTo>
                    <a:pt x="380" y="25"/>
                    <a:pt x="380" y="25"/>
                    <a:pt x="380" y="25"/>
                  </a:cubicBezTo>
                  <a:cubicBezTo>
                    <a:pt x="380" y="26"/>
                    <a:pt x="380" y="26"/>
                    <a:pt x="380" y="26"/>
                  </a:cubicBezTo>
                  <a:cubicBezTo>
                    <a:pt x="379" y="26"/>
                    <a:pt x="379" y="26"/>
                    <a:pt x="379" y="26"/>
                  </a:cubicBezTo>
                  <a:cubicBezTo>
                    <a:pt x="377" y="27"/>
                    <a:pt x="377" y="27"/>
                    <a:pt x="377" y="27"/>
                  </a:cubicBezTo>
                  <a:cubicBezTo>
                    <a:pt x="376" y="28"/>
                    <a:pt x="376" y="28"/>
                    <a:pt x="376" y="28"/>
                  </a:cubicBezTo>
                  <a:cubicBezTo>
                    <a:pt x="375" y="28"/>
                    <a:pt x="375" y="28"/>
                    <a:pt x="375" y="28"/>
                  </a:cubicBezTo>
                  <a:cubicBezTo>
                    <a:pt x="374" y="29"/>
                    <a:pt x="374" y="29"/>
                    <a:pt x="374" y="29"/>
                  </a:cubicBezTo>
                  <a:cubicBezTo>
                    <a:pt x="372" y="29"/>
                    <a:pt x="372" y="29"/>
                    <a:pt x="372" y="29"/>
                  </a:cubicBezTo>
                  <a:cubicBezTo>
                    <a:pt x="372" y="28"/>
                    <a:pt x="372" y="28"/>
                    <a:pt x="372" y="28"/>
                  </a:cubicBezTo>
                  <a:cubicBezTo>
                    <a:pt x="371" y="29"/>
                    <a:pt x="371" y="29"/>
                    <a:pt x="371" y="29"/>
                  </a:cubicBezTo>
                  <a:cubicBezTo>
                    <a:pt x="371" y="29"/>
                    <a:pt x="371" y="29"/>
                    <a:pt x="371" y="29"/>
                  </a:cubicBezTo>
                  <a:cubicBezTo>
                    <a:pt x="370" y="28"/>
                    <a:pt x="370" y="28"/>
                    <a:pt x="370" y="28"/>
                  </a:cubicBezTo>
                  <a:cubicBezTo>
                    <a:pt x="369" y="28"/>
                    <a:pt x="369" y="28"/>
                    <a:pt x="369" y="28"/>
                  </a:cubicBezTo>
                  <a:cubicBezTo>
                    <a:pt x="368" y="28"/>
                    <a:pt x="368" y="28"/>
                    <a:pt x="368" y="28"/>
                  </a:cubicBezTo>
                  <a:cubicBezTo>
                    <a:pt x="368" y="28"/>
                    <a:pt x="368" y="28"/>
                    <a:pt x="368" y="28"/>
                  </a:cubicBezTo>
                  <a:cubicBezTo>
                    <a:pt x="369" y="28"/>
                    <a:pt x="369" y="28"/>
                    <a:pt x="369" y="28"/>
                  </a:cubicBezTo>
                  <a:cubicBezTo>
                    <a:pt x="369" y="29"/>
                    <a:pt x="369" y="29"/>
                    <a:pt x="369" y="29"/>
                  </a:cubicBezTo>
                  <a:cubicBezTo>
                    <a:pt x="368" y="29"/>
                    <a:pt x="368" y="29"/>
                    <a:pt x="368" y="29"/>
                  </a:cubicBezTo>
                  <a:cubicBezTo>
                    <a:pt x="367" y="29"/>
                    <a:pt x="367" y="29"/>
                    <a:pt x="367" y="29"/>
                  </a:cubicBezTo>
                  <a:cubicBezTo>
                    <a:pt x="367" y="29"/>
                    <a:pt x="367" y="29"/>
                    <a:pt x="367" y="29"/>
                  </a:cubicBezTo>
                  <a:cubicBezTo>
                    <a:pt x="366" y="29"/>
                    <a:pt x="366" y="29"/>
                    <a:pt x="366" y="29"/>
                  </a:cubicBezTo>
                  <a:cubicBezTo>
                    <a:pt x="364" y="28"/>
                    <a:pt x="364" y="28"/>
                    <a:pt x="364" y="28"/>
                  </a:cubicBezTo>
                  <a:cubicBezTo>
                    <a:pt x="364" y="28"/>
                    <a:pt x="364" y="28"/>
                    <a:pt x="364" y="28"/>
                  </a:cubicBezTo>
                  <a:cubicBezTo>
                    <a:pt x="363" y="28"/>
                    <a:pt x="363" y="28"/>
                    <a:pt x="363" y="28"/>
                  </a:cubicBezTo>
                  <a:cubicBezTo>
                    <a:pt x="363" y="28"/>
                    <a:pt x="363" y="28"/>
                    <a:pt x="363" y="28"/>
                  </a:cubicBezTo>
                  <a:cubicBezTo>
                    <a:pt x="362" y="27"/>
                    <a:pt x="362" y="27"/>
                    <a:pt x="362" y="27"/>
                  </a:cubicBezTo>
                  <a:cubicBezTo>
                    <a:pt x="361" y="26"/>
                    <a:pt x="361" y="26"/>
                    <a:pt x="361" y="26"/>
                  </a:cubicBezTo>
                  <a:cubicBezTo>
                    <a:pt x="361" y="27"/>
                    <a:pt x="361" y="27"/>
                    <a:pt x="361" y="27"/>
                  </a:cubicBezTo>
                  <a:cubicBezTo>
                    <a:pt x="362" y="28"/>
                    <a:pt x="362" y="28"/>
                    <a:pt x="362" y="28"/>
                  </a:cubicBezTo>
                  <a:cubicBezTo>
                    <a:pt x="362" y="28"/>
                    <a:pt x="362" y="28"/>
                    <a:pt x="362" y="28"/>
                  </a:cubicBezTo>
                  <a:cubicBezTo>
                    <a:pt x="361" y="28"/>
                    <a:pt x="361" y="28"/>
                    <a:pt x="361" y="28"/>
                  </a:cubicBezTo>
                  <a:cubicBezTo>
                    <a:pt x="360" y="28"/>
                    <a:pt x="360" y="28"/>
                    <a:pt x="360" y="28"/>
                  </a:cubicBezTo>
                  <a:cubicBezTo>
                    <a:pt x="361" y="28"/>
                    <a:pt x="361" y="28"/>
                    <a:pt x="361" y="28"/>
                  </a:cubicBezTo>
                  <a:cubicBezTo>
                    <a:pt x="363" y="29"/>
                    <a:pt x="363" y="29"/>
                    <a:pt x="363" y="29"/>
                  </a:cubicBezTo>
                  <a:cubicBezTo>
                    <a:pt x="365" y="29"/>
                    <a:pt x="365" y="29"/>
                    <a:pt x="365" y="29"/>
                  </a:cubicBezTo>
                  <a:cubicBezTo>
                    <a:pt x="366" y="30"/>
                    <a:pt x="366" y="30"/>
                    <a:pt x="366" y="30"/>
                  </a:cubicBezTo>
                  <a:cubicBezTo>
                    <a:pt x="365" y="30"/>
                    <a:pt x="365" y="30"/>
                    <a:pt x="365" y="30"/>
                  </a:cubicBezTo>
                  <a:cubicBezTo>
                    <a:pt x="361" y="32"/>
                    <a:pt x="361" y="32"/>
                    <a:pt x="361" y="32"/>
                  </a:cubicBezTo>
                  <a:cubicBezTo>
                    <a:pt x="359" y="32"/>
                    <a:pt x="359" y="32"/>
                    <a:pt x="359" y="32"/>
                  </a:cubicBezTo>
                  <a:cubicBezTo>
                    <a:pt x="358" y="32"/>
                    <a:pt x="358" y="32"/>
                    <a:pt x="358" y="32"/>
                  </a:cubicBezTo>
                  <a:cubicBezTo>
                    <a:pt x="356" y="32"/>
                    <a:pt x="356" y="32"/>
                    <a:pt x="356" y="32"/>
                  </a:cubicBezTo>
                  <a:cubicBezTo>
                    <a:pt x="355" y="32"/>
                    <a:pt x="355" y="32"/>
                    <a:pt x="355" y="32"/>
                  </a:cubicBezTo>
                  <a:cubicBezTo>
                    <a:pt x="355" y="32"/>
                    <a:pt x="355" y="32"/>
                    <a:pt x="355" y="32"/>
                  </a:cubicBezTo>
                  <a:cubicBezTo>
                    <a:pt x="354" y="32"/>
                    <a:pt x="354" y="32"/>
                    <a:pt x="354" y="32"/>
                  </a:cubicBezTo>
                  <a:cubicBezTo>
                    <a:pt x="354" y="32"/>
                    <a:pt x="354" y="32"/>
                    <a:pt x="354" y="32"/>
                  </a:cubicBezTo>
                  <a:cubicBezTo>
                    <a:pt x="353" y="32"/>
                    <a:pt x="353" y="32"/>
                    <a:pt x="353" y="32"/>
                  </a:cubicBezTo>
                  <a:cubicBezTo>
                    <a:pt x="352" y="33"/>
                    <a:pt x="352" y="33"/>
                    <a:pt x="352" y="33"/>
                  </a:cubicBezTo>
                  <a:cubicBezTo>
                    <a:pt x="353" y="32"/>
                    <a:pt x="353" y="32"/>
                    <a:pt x="353" y="32"/>
                  </a:cubicBezTo>
                  <a:cubicBezTo>
                    <a:pt x="353" y="33"/>
                    <a:pt x="353" y="33"/>
                    <a:pt x="353" y="33"/>
                  </a:cubicBezTo>
                  <a:cubicBezTo>
                    <a:pt x="354" y="33"/>
                    <a:pt x="354" y="33"/>
                    <a:pt x="354" y="33"/>
                  </a:cubicBezTo>
                  <a:cubicBezTo>
                    <a:pt x="357" y="33"/>
                    <a:pt x="357" y="33"/>
                    <a:pt x="357" y="33"/>
                  </a:cubicBezTo>
                  <a:cubicBezTo>
                    <a:pt x="358" y="33"/>
                    <a:pt x="358" y="33"/>
                    <a:pt x="358" y="33"/>
                  </a:cubicBezTo>
                  <a:cubicBezTo>
                    <a:pt x="361" y="33"/>
                    <a:pt x="361" y="33"/>
                    <a:pt x="361" y="33"/>
                  </a:cubicBezTo>
                  <a:cubicBezTo>
                    <a:pt x="364" y="32"/>
                    <a:pt x="364" y="32"/>
                    <a:pt x="364" y="32"/>
                  </a:cubicBezTo>
                  <a:cubicBezTo>
                    <a:pt x="365" y="31"/>
                    <a:pt x="365" y="31"/>
                    <a:pt x="365" y="31"/>
                  </a:cubicBezTo>
                  <a:cubicBezTo>
                    <a:pt x="366" y="31"/>
                    <a:pt x="366" y="31"/>
                    <a:pt x="366" y="31"/>
                  </a:cubicBezTo>
                  <a:cubicBezTo>
                    <a:pt x="367" y="31"/>
                    <a:pt x="367" y="31"/>
                    <a:pt x="367" y="31"/>
                  </a:cubicBezTo>
                  <a:cubicBezTo>
                    <a:pt x="368" y="31"/>
                    <a:pt x="368" y="31"/>
                    <a:pt x="368" y="31"/>
                  </a:cubicBezTo>
                  <a:cubicBezTo>
                    <a:pt x="369" y="31"/>
                    <a:pt x="369" y="31"/>
                    <a:pt x="369" y="31"/>
                  </a:cubicBezTo>
                  <a:cubicBezTo>
                    <a:pt x="369" y="32"/>
                    <a:pt x="369" y="32"/>
                    <a:pt x="369" y="32"/>
                  </a:cubicBezTo>
                  <a:cubicBezTo>
                    <a:pt x="368" y="33"/>
                    <a:pt x="368" y="33"/>
                    <a:pt x="368" y="33"/>
                  </a:cubicBezTo>
                  <a:cubicBezTo>
                    <a:pt x="366" y="34"/>
                    <a:pt x="366" y="34"/>
                    <a:pt x="366" y="34"/>
                  </a:cubicBezTo>
                  <a:cubicBezTo>
                    <a:pt x="366" y="34"/>
                    <a:pt x="366" y="34"/>
                    <a:pt x="366" y="34"/>
                  </a:cubicBezTo>
                  <a:cubicBezTo>
                    <a:pt x="364" y="35"/>
                    <a:pt x="364" y="35"/>
                    <a:pt x="364" y="35"/>
                  </a:cubicBezTo>
                  <a:cubicBezTo>
                    <a:pt x="364" y="35"/>
                    <a:pt x="364" y="35"/>
                    <a:pt x="364" y="35"/>
                  </a:cubicBezTo>
                  <a:cubicBezTo>
                    <a:pt x="363" y="36"/>
                    <a:pt x="363" y="36"/>
                    <a:pt x="363" y="36"/>
                  </a:cubicBezTo>
                  <a:cubicBezTo>
                    <a:pt x="362" y="36"/>
                    <a:pt x="362" y="36"/>
                    <a:pt x="362" y="36"/>
                  </a:cubicBezTo>
                  <a:cubicBezTo>
                    <a:pt x="361" y="37"/>
                    <a:pt x="361" y="37"/>
                    <a:pt x="361" y="37"/>
                  </a:cubicBezTo>
                  <a:cubicBezTo>
                    <a:pt x="360" y="37"/>
                    <a:pt x="360" y="37"/>
                    <a:pt x="360" y="37"/>
                  </a:cubicBezTo>
                  <a:cubicBezTo>
                    <a:pt x="359" y="37"/>
                    <a:pt x="359" y="37"/>
                    <a:pt x="359" y="37"/>
                  </a:cubicBezTo>
                  <a:cubicBezTo>
                    <a:pt x="358" y="37"/>
                    <a:pt x="358" y="37"/>
                    <a:pt x="358" y="37"/>
                  </a:cubicBezTo>
                  <a:cubicBezTo>
                    <a:pt x="357" y="38"/>
                    <a:pt x="357" y="38"/>
                    <a:pt x="357" y="38"/>
                  </a:cubicBezTo>
                  <a:cubicBezTo>
                    <a:pt x="356" y="38"/>
                    <a:pt x="356" y="38"/>
                    <a:pt x="356" y="38"/>
                  </a:cubicBezTo>
                  <a:cubicBezTo>
                    <a:pt x="355" y="39"/>
                    <a:pt x="355" y="39"/>
                    <a:pt x="355" y="39"/>
                  </a:cubicBezTo>
                  <a:cubicBezTo>
                    <a:pt x="353" y="39"/>
                    <a:pt x="353" y="39"/>
                    <a:pt x="353" y="39"/>
                  </a:cubicBezTo>
                  <a:cubicBezTo>
                    <a:pt x="352" y="40"/>
                    <a:pt x="352" y="40"/>
                    <a:pt x="352" y="40"/>
                  </a:cubicBezTo>
                  <a:cubicBezTo>
                    <a:pt x="352" y="39"/>
                    <a:pt x="352" y="39"/>
                    <a:pt x="352" y="39"/>
                  </a:cubicBezTo>
                  <a:cubicBezTo>
                    <a:pt x="351" y="40"/>
                    <a:pt x="351" y="40"/>
                    <a:pt x="351" y="40"/>
                  </a:cubicBezTo>
                  <a:cubicBezTo>
                    <a:pt x="350" y="40"/>
                    <a:pt x="350" y="40"/>
                    <a:pt x="350" y="40"/>
                  </a:cubicBezTo>
                  <a:cubicBezTo>
                    <a:pt x="350" y="40"/>
                    <a:pt x="350" y="40"/>
                    <a:pt x="350" y="40"/>
                  </a:cubicBezTo>
                  <a:cubicBezTo>
                    <a:pt x="350" y="41"/>
                    <a:pt x="350" y="41"/>
                    <a:pt x="350" y="41"/>
                  </a:cubicBezTo>
                  <a:cubicBezTo>
                    <a:pt x="349" y="42"/>
                    <a:pt x="349" y="42"/>
                    <a:pt x="349" y="42"/>
                  </a:cubicBezTo>
                  <a:cubicBezTo>
                    <a:pt x="349" y="43"/>
                    <a:pt x="349" y="43"/>
                    <a:pt x="349" y="43"/>
                  </a:cubicBezTo>
                  <a:cubicBezTo>
                    <a:pt x="347" y="43"/>
                    <a:pt x="347" y="43"/>
                    <a:pt x="347" y="43"/>
                  </a:cubicBezTo>
                  <a:cubicBezTo>
                    <a:pt x="346" y="43"/>
                    <a:pt x="346" y="43"/>
                    <a:pt x="346" y="43"/>
                  </a:cubicBezTo>
                  <a:cubicBezTo>
                    <a:pt x="345" y="43"/>
                    <a:pt x="345" y="43"/>
                    <a:pt x="345" y="43"/>
                  </a:cubicBezTo>
                  <a:cubicBezTo>
                    <a:pt x="345" y="42"/>
                    <a:pt x="345" y="42"/>
                    <a:pt x="345" y="42"/>
                  </a:cubicBezTo>
                  <a:cubicBezTo>
                    <a:pt x="346" y="42"/>
                    <a:pt x="346" y="42"/>
                    <a:pt x="346" y="42"/>
                  </a:cubicBezTo>
                  <a:cubicBezTo>
                    <a:pt x="346" y="41"/>
                    <a:pt x="346" y="41"/>
                    <a:pt x="346" y="41"/>
                  </a:cubicBezTo>
                  <a:cubicBezTo>
                    <a:pt x="345" y="41"/>
                    <a:pt x="345" y="41"/>
                    <a:pt x="345" y="41"/>
                  </a:cubicBezTo>
                  <a:cubicBezTo>
                    <a:pt x="345" y="42"/>
                    <a:pt x="345" y="42"/>
                    <a:pt x="345" y="42"/>
                  </a:cubicBezTo>
                  <a:cubicBezTo>
                    <a:pt x="345" y="42"/>
                    <a:pt x="345" y="42"/>
                    <a:pt x="345" y="42"/>
                  </a:cubicBezTo>
                  <a:cubicBezTo>
                    <a:pt x="344" y="43"/>
                    <a:pt x="344" y="43"/>
                    <a:pt x="344" y="43"/>
                  </a:cubicBezTo>
                  <a:cubicBezTo>
                    <a:pt x="345" y="43"/>
                    <a:pt x="345" y="43"/>
                    <a:pt x="345" y="43"/>
                  </a:cubicBezTo>
                  <a:cubicBezTo>
                    <a:pt x="346" y="44"/>
                    <a:pt x="346" y="44"/>
                    <a:pt x="346" y="44"/>
                  </a:cubicBezTo>
                  <a:cubicBezTo>
                    <a:pt x="345" y="45"/>
                    <a:pt x="345" y="45"/>
                    <a:pt x="345" y="45"/>
                  </a:cubicBezTo>
                  <a:cubicBezTo>
                    <a:pt x="344" y="45"/>
                    <a:pt x="344" y="45"/>
                    <a:pt x="344" y="45"/>
                  </a:cubicBezTo>
                  <a:cubicBezTo>
                    <a:pt x="343" y="44"/>
                    <a:pt x="343" y="44"/>
                    <a:pt x="343" y="44"/>
                  </a:cubicBezTo>
                  <a:cubicBezTo>
                    <a:pt x="343" y="45"/>
                    <a:pt x="343" y="45"/>
                    <a:pt x="343" y="45"/>
                  </a:cubicBezTo>
                  <a:cubicBezTo>
                    <a:pt x="341" y="44"/>
                    <a:pt x="341" y="44"/>
                    <a:pt x="341" y="44"/>
                  </a:cubicBezTo>
                  <a:cubicBezTo>
                    <a:pt x="341" y="44"/>
                    <a:pt x="341" y="44"/>
                    <a:pt x="341" y="44"/>
                  </a:cubicBezTo>
                  <a:cubicBezTo>
                    <a:pt x="340" y="45"/>
                    <a:pt x="340" y="45"/>
                    <a:pt x="340" y="45"/>
                  </a:cubicBezTo>
                  <a:cubicBezTo>
                    <a:pt x="340" y="44"/>
                    <a:pt x="340" y="44"/>
                    <a:pt x="340" y="44"/>
                  </a:cubicBezTo>
                  <a:cubicBezTo>
                    <a:pt x="340" y="44"/>
                    <a:pt x="340" y="44"/>
                    <a:pt x="340" y="44"/>
                  </a:cubicBezTo>
                  <a:cubicBezTo>
                    <a:pt x="339" y="44"/>
                    <a:pt x="339" y="44"/>
                    <a:pt x="339" y="44"/>
                  </a:cubicBezTo>
                  <a:cubicBezTo>
                    <a:pt x="339" y="44"/>
                    <a:pt x="339" y="44"/>
                    <a:pt x="339" y="44"/>
                  </a:cubicBezTo>
                  <a:cubicBezTo>
                    <a:pt x="339" y="45"/>
                    <a:pt x="339" y="45"/>
                    <a:pt x="339" y="45"/>
                  </a:cubicBezTo>
                  <a:cubicBezTo>
                    <a:pt x="340" y="45"/>
                    <a:pt x="340" y="45"/>
                    <a:pt x="340" y="45"/>
                  </a:cubicBezTo>
                  <a:cubicBezTo>
                    <a:pt x="343" y="45"/>
                    <a:pt x="343" y="45"/>
                    <a:pt x="343" y="45"/>
                  </a:cubicBezTo>
                  <a:cubicBezTo>
                    <a:pt x="343" y="46"/>
                    <a:pt x="343" y="46"/>
                    <a:pt x="343" y="46"/>
                  </a:cubicBezTo>
                  <a:cubicBezTo>
                    <a:pt x="343" y="46"/>
                    <a:pt x="343" y="46"/>
                    <a:pt x="343" y="46"/>
                  </a:cubicBezTo>
                  <a:cubicBezTo>
                    <a:pt x="342" y="47"/>
                    <a:pt x="342" y="47"/>
                    <a:pt x="342" y="47"/>
                  </a:cubicBezTo>
                  <a:cubicBezTo>
                    <a:pt x="341" y="47"/>
                    <a:pt x="341" y="47"/>
                    <a:pt x="341" y="47"/>
                  </a:cubicBezTo>
                  <a:cubicBezTo>
                    <a:pt x="340" y="47"/>
                    <a:pt x="340" y="47"/>
                    <a:pt x="340" y="47"/>
                  </a:cubicBezTo>
                  <a:cubicBezTo>
                    <a:pt x="339" y="47"/>
                    <a:pt x="339" y="47"/>
                    <a:pt x="339" y="47"/>
                  </a:cubicBezTo>
                  <a:cubicBezTo>
                    <a:pt x="340" y="48"/>
                    <a:pt x="340" y="48"/>
                    <a:pt x="340" y="48"/>
                  </a:cubicBezTo>
                  <a:cubicBezTo>
                    <a:pt x="340" y="47"/>
                    <a:pt x="340" y="47"/>
                    <a:pt x="340" y="47"/>
                  </a:cubicBezTo>
                  <a:cubicBezTo>
                    <a:pt x="341" y="48"/>
                    <a:pt x="341" y="48"/>
                    <a:pt x="341" y="48"/>
                  </a:cubicBezTo>
                  <a:cubicBezTo>
                    <a:pt x="341" y="48"/>
                    <a:pt x="341" y="48"/>
                    <a:pt x="341" y="48"/>
                  </a:cubicBezTo>
                  <a:cubicBezTo>
                    <a:pt x="339" y="50"/>
                    <a:pt x="339" y="50"/>
                    <a:pt x="339" y="50"/>
                  </a:cubicBezTo>
                  <a:cubicBezTo>
                    <a:pt x="338" y="50"/>
                    <a:pt x="338" y="50"/>
                    <a:pt x="338" y="50"/>
                  </a:cubicBezTo>
                  <a:cubicBezTo>
                    <a:pt x="336" y="49"/>
                    <a:pt x="336" y="49"/>
                    <a:pt x="336" y="49"/>
                  </a:cubicBezTo>
                  <a:cubicBezTo>
                    <a:pt x="336" y="49"/>
                    <a:pt x="336" y="49"/>
                    <a:pt x="336" y="49"/>
                  </a:cubicBezTo>
                  <a:cubicBezTo>
                    <a:pt x="335" y="49"/>
                    <a:pt x="335" y="49"/>
                    <a:pt x="335" y="49"/>
                  </a:cubicBezTo>
                  <a:cubicBezTo>
                    <a:pt x="334" y="49"/>
                    <a:pt x="334" y="49"/>
                    <a:pt x="334" y="49"/>
                  </a:cubicBezTo>
                  <a:cubicBezTo>
                    <a:pt x="334" y="47"/>
                    <a:pt x="334" y="47"/>
                    <a:pt x="334" y="47"/>
                  </a:cubicBezTo>
                  <a:cubicBezTo>
                    <a:pt x="333" y="47"/>
                    <a:pt x="333" y="47"/>
                    <a:pt x="333" y="47"/>
                  </a:cubicBezTo>
                  <a:cubicBezTo>
                    <a:pt x="333" y="47"/>
                    <a:pt x="333" y="47"/>
                    <a:pt x="333" y="47"/>
                  </a:cubicBezTo>
                  <a:cubicBezTo>
                    <a:pt x="333" y="46"/>
                    <a:pt x="333" y="46"/>
                    <a:pt x="333" y="46"/>
                  </a:cubicBezTo>
                  <a:cubicBezTo>
                    <a:pt x="332" y="46"/>
                    <a:pt x="332" y="46"/>
                    <a:pt x="332" y="46"/>
                  </a:cubicBezTo>
                  <a:cubicBezTo>
                    <a:pt x="332" y="46"/>
                    <a:pt x="332" y="46"/>
                    <a:pt x="332" y="46"/>
                  </a:cubicBezTo>
                  <a:cubicBezTo>
                    <a:pt x="331" y="46"/>
                    <a:pt x="331" y="46"/>
                    <a:pt x="331" y="46"/>
                  </a:cubicBezTo>
                  <a:cubicBezTo>
                    <a:pt x="330" y="46"/>
                    <a:pt x="330" y="46"/>
                    <a:pt x="330" y="46"/>
                  </a:cubicBezTo>
                  <a:cubicBezTo>
                    <a:pt x="329" y="46"/>
                    <a:pt x="329" y="46"/>
                    <a:pt x="329" y="46"/>
                  </a:cubicBezTo>
                  <a:cubicBezTo>
                    <a:pt x="330" y="46"/>
                    <a:pt x="330" y="46"/>
                    <a:pt x="330" y="46"/>
                  </a:cubicBezTo>
                  <a:cubicBezTo>
                    <a:pt x="330" y="46"/>
                    <a:pt x="330" y="46"/>
                    <a:pt x="330" y="46"/>
                  </a:cubicBezTo>
                  <a:cubicBezTo>
                    <a:pt x="331" y="46"/>
                    <a:pt x="331" y="46"/>
                    <a:pt x="331" y="46"/>
                  </a:cubicBezTo>
                  <a:cubicBezTo>
                    <a:pt x="333" y="48"/>
                    <a:pt x="333" y="48"/>
                    <a:pt x="333" y="48"/>
                  </a:cubicBezTo>
                  <a:cubicBezTo>
                    <a:pt x="333" y="50"/>
                    <a:pt x="333" y="50"/>
                    <a:pt x="333" y="50"/>
                  </a:cubicBezTo>
                  <a:cubicBezTo>
                    <a:pt x="333" y="51"/>
                    <a:pt x="333" y="51"/>
                    <a:pt x="333" y="51"/>
                  </a:cubicBezTo>
                  <a:cubicBezTo>
                    <a:pt x="332" y="50"/>
                    <a:pt x="332" y="50"/>
                    <a:pt x="332" y="50"/>
                  </a:cubicBezTo>
                  <a:cubicBezTo>
                    <a:pt x="331" y="50"/>
                    <a:pt x="331" y="50"/>
                    <a:pt x="331" y="50"/>
                  </a:cubicBezTo>
                  <a:cubicBezTo>
                    <a:pt x="330" y="50"/>
                    <a:pt x="330" y="50"/>
                    <a:pt x="330" y="50"/>
                  </a:cubicBezTo>
                  <a:cubicBezTo>
                    <a:pt x="330" y="50"/>
                    <a:pt x="330" y="50"/>
                    <a:pt x="330" y="50"/>
                  </a:cubicBezTo>
                  <a:cubicBezTo>
                    <a:pt x="330" y="51"/>
                    <a:pt x="330" y="51"/>
                    <a:pt x="330" y="51"/>
                  </a:cubicBezTo>
                  <a:cubicBezTo>
                    <a:pt x="329" y="50"/>
                    <a:pt x="329" y="50"/>
                    <a:pt x="329" y="50"/>
                  </a:cubicBezTo>
                  <a:cubicBezTo>
                    <a:pt x="328" y="50"/>
                    <a:pt x="328" y="50"/>
                    <a:pt x="328" y="50"/>
                  </a:cubicBezTo>
                  <a:cubicBezTo>
                    <a:pt x="328" y="51"/>
                    <a:pt x="328" y="51"/>
                    <a:pt x="328" y="51"/>
                  </a:cubicBezTo>
                  <a:cubicBezTo>
                    <a:pt x="327" y="51"/>
                    <a:pt x="327" y="51"/>
                    <a:pt x="327" y="51"/>
                  </a:cubicBezTo>
                  <a:cubicBezTo>
                    <a:pt x="327" y="50"/>
                    <a:pt x="327" y="50"/>
                    <a:pt x="327" y="50"/>
                  </a:cubicBezTo>
                  <a:cubicBezTo>
                    <a:pt x="326" y="50"/>
                    <a:pt x="326" y="50"/>
                    <a:pt x="326" y="50"/>
                  </a:cubicBezTo>
                  <a:cubicBezTo>
                    <a:pt x="326" y="49"/>
                    <a:pt x="326" y="49"/>
                    <a:pt x="326" y="49"/>
                  </a:cubicBezTo>
                  <a:cubicBezTo>
                    <a:pt x="325" y="49"/>
                    <a:pt x="325" y="49"/>
                    <a:pt x="325" y="49"/>
                  </a:cubicBezTo>
                  <a:cubicBezTo>
                    <a:pt x="325" y="48"/>
                    <a:pt x="325" y="48"/>
                    <a:pt x="325" y="48"/>
                  </a:cubicBezTo>
                  <a:cubicBezTo>
                    <a:pt x="324" y="48"/>
                    <a:pt x="324" y="48"/>
                    <a:pt x="324" y="48"/>
                  </a:cubicBezTo>
                  <a:cubicBezTo>
                    <a:pt x="323" y="48"/>
                    <a:pt x="323" y="48"/>
                    <a:pt x="323" y="48"/>
                  </a:cubicBezTo>
                  <a:cubicBezTo>
                    <a:pt x="323" y="47"/>
                    <a:pt x="323" y="47"/>
                    <a:pt x="323" y="47"/>
                  </a:cubicBezTo>
                  <a:cubicBezTo>
                    <a:pt x="322" y="48"/>
                    <a:pt x="322" y="48"/>
                    <a:pt x="322" y="48"/>
                  </a:cubicBezTo>
                  <a:cubicBezTo>
                    <a:pt x="322" y="48"/>
                    <a:pt x="322" y="48"/>
                    <a:pt x="322" y="48"/>
                  </a:cubicBezTo>
                  <a:cubicBezTo>
                    <a:pt x="323" y="49"/>
                    <a:pt x="323" y="49"/>
                    <a:pt x="323" y="49"/>
                  </a:cubicBezTo>
                  <a:cubicBezTo>
                    <a:pt x="324" y="49"/>
                    <a:pt x="324" y="49"/>
                    <a:pt x="324" y="49"/>
                  </a:cubicBezTo>
                  <a:cubicBezTo>
                    <a:pt x="325" y="50"/>
                    <a:pt x="325" y="50"/>
                    <a:pt x="325" y="50"/>
                  </a:cubicBezTo>
                  <a:cubicBezTo>
                    <a:pt x="325" y="51"/>
                    <a:pt x="325" y="51"/>
                    <a:pt x="325" y="51"/>
                  </a:cubicBezTo>
                  <a:cubicBezTo>
                    <a:pt x="323" y="50"/>
                    <a:pt x="323" y="50"/>
                    <a:pt x="323" y="50"/>
                  </a:cubicBezTo>
                  <a:cubicBezTo>
                    <a:pt x="322" y="50"/>
                    <a:pt x="322" y="50"/>
                    <a:pt x="322" y="50"/>
                  </a:cubicBezTo>
                  <a:cubicBezTo>
                    <a:pt x="322" y="49"/>
                    <a:pt x="322" y="49"/>
                    <a:pt x="322" y="49"/>
                  </a:cubicBezTo>
                  <a:cubicBezTo>
                    <a:pt x="321" y="49"/>
                    <a:pt x="321" y="49"/>
                    <a:pt x="321" y="49"/>
                  </a:cubicBezTo>
                  <a:cubicBezTo>
                    <a:pt x="321" y="49"/>
                    <a:pt x="321" y="49"/>
                    <a:pt x="321" y="49"/>
                  </a:cubicBezTo>
                  <a:cubicBezTo>
                    <a:pt x="321" y="49"/>
                    <a:pt x="321" y="49"/>
                    <a:pt x="321" y="49"/>
                  </a:cubicBezTo>
                  <a:cubicBezTo>
                    <a:pt x="321" y="50"/>
                    <a:pt x="321" y="50"/>
                    <a:pt x="321" y="50"/>
                  </a:cubicBezTo>
                  <a:cubicBezTo>
                    <a:pt x="320" y="50"/>
                    <a:pt x="320" y="50"/>
                    <a:pt x="320" y="50"/>
                  </a:cubicBezTo>
                  <a:cubicBezTo>
                    <a:pt x="320" y="49"/>
                    <a:pt x="320" y="49"/>
                    <a:pt x="320" y="49"/>
                  </a:cubicBezTo>
                  <a:cubicBezTo>
                    <a:pt x="319" y="49"/>
                    <a:pt x="319" y="49"/>
                    <a:pt x="319" y="49"/>
                  </a:cubicBezTo>
                  <a:cubicBezTo>
                    <a:pt x="319" y="50"/>
                    <a:pt x="319" y="50"/>
                    <a:pt x="319" y="50"/>
                  </a:cubicBezTo>
                  <a:cubicBezTo>
                    <a:pt x="320" y="50"/>
                    <a:pt x="320" y="50"/>
                    <a:pt x="320" y="50"/>
                  </a:cubicBezTo>
                  <a:cubicBezTo>
                    <a:pt x="320" y="51"/>
                    <a:pt x="320" y="51"/>
                    <a:pt x="320" y="51"/>
                  </a:cubicBezTo>
                  <a:cubicBezTo>
                    <a:pt x="321" y="51"/>
                    <a:pt x="321" y="51"/>
                    <a:pt x="321" y="51"/>
                  </a:cubicBezTo>
                  <a:cubicBezTo>
                    <a:pt x="321" y="51"/>
                    <a:pt x="321" y="51"/>
                    <a:pt x="321" y="51"/>
                  </a:cubicBezTo>
                  <a:cubicBezTo>
                    <a:pt x="322" y="51"/>
                    <a:pt x="322" y="51"/>
                    <a:pt x="322" y="51"/>
                  </a:cubicBezTo>
                  <a:cubicBezTo>
                    <a:pt x="322" y="51"/>
                    <a:pt x="322" y="51"/>
                    <a:pt x="322" y="51"/>
                  </a:cubicBezTo>
                  <a:cubicBezTo>
                    <a:pt x="323" y="52"/>
                    <a:pt x="323" y="52"/>
                    <a:pt x="323" y="52"/>
                  </a:cubicBezTo>
                  <a:cubicBezTo>
                    <a:pt x="324" y="52"/>
                    <a:pt x="324" y="52"/>
                    <a:pt x="324" y="52"/>
                  </a:cubicBezTo>
                  <a:cubicBezTo>
                    <a:pt x="324" y="52"/>
                    <a:pt x="324" y="52"/>
                    <a:pt x="324" y="52"/>
                  </a:cubicBezTo>
                  <a:cubicBezTo>
                    <a:pt x="325" y="52"/>
                    <a:pt x="325" y="52"/>
                    <a:pt x="325" y="52"/>
                  </a:cubicBezTo>
                  <a:cubicBezTo>
                    <a:pt x="328" y="53"/>
                    <a:pt x="328" y="53"/>
                    <a:pt x="328" y="53"/>
                  </a:cubicBezTo>
                  <a:cubicBezTo>
                    <a:pt x="328" y="53"/>
                    <a:pt x="328" y="53"/>
                    <a:pt x="328" y="53"/>
                  </a:cubicBezTo>
                  <a:cubicBezTo>
                    <a:pt x="327" y="54"/>
                    <a:pt x="327" y="54"/>
                    <a:pt x="327" y="54"/>
                  </a:cubicBezTo>
                  <a:cubicBezTo>
                    <a:pt x="328" y="54"/>
                    <a:pt x="328" y="54"/>
                    <a:pt x="328" y="54"/>
                  </a:cubicBezTo>
                  <a:cubicBezTo>
                    <a:pt x="327" y="55"/>
                    <a:pt x="327" y="55"/>
                    <a:pt x="327" y="55"/>
                  </a:cubicBezTo>
                  <a:cubicBezTo>
                    <a:pt x="328" y="56"/>
                    <a:pt x="328" y="56"/>
                    <a:pt x="328" y="56"/>
                  </a:cubicBezTo>
                  <a:cubicBezTo>
                    <a:pt x="327" y="56"/>
                    <a:pt x="327" y="56"/>
                    <a:pt x="327" y="56"/>
                  </a:cubicBezTo>
                  <a:cubicBezTo>
                    <a:pt x="327" y="56"/>
                    <a:pt x="327" y="56"/>
                    <a:pt x="327" y="56"/>
                  </a:cubicBezTo>
                  <a:cubicBezTo>
                    <a:pt x="326" y="55"/>
                    <a:pt x="326" y="55"/>
                    <a:pt x="326" y="55"/>
                  </a:cubicBezTo>
                  <a:cubicBezTo>
                    <a:pt x="325" y="55"/>
                    <a:pt x="325" y="55"/>
                    <a:pt x="325" y="55"/>
                  </a:cubicBezTo>
                  <a:cubicBezTo>
                    <a:pt x="324" y="54"/>
                    <a:pt x="324" y="54"/>
                    <a:pt x="324" y="54"/>
                  </a:cubicBezTo>
                  <a:cubicBezTo>
                    <a:pt x="324" y="54"/>
                    <a:pt x="324" y="54"/>
                    <a:pt x="324" y="54"/>
                  </a:cubicBezTo>
                  <a:cubicBezTo>
                    <a:pt x="324" y="53"/>
                    <a:pt x="324" y="53"/>
                    <a:pt x="324" y="53"/>
                  </a:cubicBezTo>
                  <a:cubicBezTo>
                    <a:pt x="323" y="52"/>
                    <a:pt x="323" y="52"/>
                    <a:pt x="323" y="52"/>
                  </a:cubicBezTo>
                  <a:cubicBezTo>
                    <a:pt x="322" y="52"/>
                    <a:pt x="322" y="52"/>
                    <a:pt x="322" y="52"/>
                  </a:cubicBezTo>
                  <a:cubicBezTo>
                    <a:pt x="320" y="52"/>
                    <a:pt x="320" y="52"/>
                    <a:pt x="320" y="52"/>
                  </a:cubicBezTo>
                  <a:cubicBezTo>
                    <a:pt x="319" y="51"/>
                    <a:pt x="319" y="51"/>
                    <a:pt x="319" y="51"/>
                  </a:cubicBezTo>
                  <a:cubicBezTo>
                    <a:pt x="318" y="51"/>
                    <a:pt x="318" y="51"/>
                    <a:pt x="318" y="51"/>
                  </a:cubicBezTo>
                  <a:cubicBezTo>
                    <a:pt x="318" y="52"/>
                    <a:pt x="318" y="52"/>
                    <a:pt x="318" y="52"/>
                  </a:cubicBezTo>
                  <a:cubicBezTo>
                    <a:pt x="319" y="52"/>
                    <a:pt x="319" y="52"/>
                    <a:pt x="319" y="52"/>
                  </a:cubicBezTo>
                  <a:cubicBezTo>
                    <a:pt x="321" y="52"/>
                    <a:pt x="321" y="52"/>
                    <a:pt x="321" y="52"/>
                  </a:cubicBezTo>
                  <a:cubicBezTo>
                    <a:pt x="323" y="53"/>
                    <a:pt x="323" y="53"/>
                    <a:pt x="323" y="53"/>
                  </a:cubicBezTo>
                  <a:cubicBezTo>
                    <a:pt x="323" y="54"/>
                    <a:pt x="323" y="54"/>
                    <a:pt x="323" y="54"/>
                  </a:cubicBezTo>
                  <a:cubicBezTo>
                    <a:pt x="323" y="54"/>
                    <a:pt x="323" y="54"/>
                    <a:pt x="323" y="54"/>
                  </a:cubicBezTo>
                  <a:cubicBezTo>
                    <a:pt x="322" y="53"/>
                    <a:pt x="322" y="53"/>
                    <a:pt x="322" y="53"/>
                  </a:cubicBezTo>
                  <a:cubicBezTo>
                    <a:pt x="320" y="53"/>
                    <a:pt x="320" y="53"/>
                    <a:pt x="320" y="53"/>
                  </a:cubicBezTo>
                  <a:cubicBezTo>
                    <a:pt x="319" y="54"/>
                    <a:pt x="319" y="54"/>
                    <a:pt x="319" y="54"/>
                  </a:cubicBezTo>
                  <a:cubicBezTo>
                    <a:pt x="319" y="53"/>
                    <a:pt x="319" y="53"/>
                    <a:pt x="319" y="53"/>
                  </a:cubicBezTo>
                  <a:cubicBezTo>
                    <a:pt x="318" y="53"/>
                    <a:pt x="318" y="53"/>
                    <a:pt x="318" y="53"/>
                  </a:cubicBezTo>
                  <a:cubicBezTo>
                    <a:pt x="317" y="52"/>
                    <a:pt x="317" y="52"/>
                    <a:pt x="317" y="52"/>
                  </a:cubicBezTo>
                  <a:cubicBezTo>
                    <a:pt x="316" y="52"/>
                    <a:pt x="316" y="52"/>
                    <a:pt x="316" y="52"/>
                  </a:cubicBezTo>
                  <a:cubicBezTo>
                    <a:pt x="316" y="53"/>
                    <a:pt x="316" y="53"/>
                    <a:pt x="316" y="53"/>
                  </a:cubicBezTo>
                  <a:cubicBezTo>
                    <a:pt x="318" y="53"/>
                    <a:pt x="318" y="53"/>
                    <a:pt x="318" y="53"/>
                  </a:cubicBezTo>
                  <a:cubicBezTo>
                    <a:pt x="318" y="54"/>
                    <a:pt x="318" y="54"/>
                    <a:pt x="318" y="54"/>
                  </a:cubicBezTo>
                  <a:cubicBezTo>
                    <a:pt x="318" y="54"/>
                    <a:pt x="318" y="54"/>
                    <a:pt x="318" y="54"/>
                  </a:cubicBezTo>
                  <a:cubicBezTo>
                    <a:pt x="318" y="54"/>
                    <a:pt x="318" y="54"/>
                    <a:pt x="318" y="54"/>
                  </a:cubicBezTo>
                  <a:cubicBezTo>
                    <a:pt x="318" y="54"/>
                    <a:pt x="318" y="54"/>
                    <a:pt x="318" y="54"/>
                  </a:cubicBezTo>
                  <a:cubicBezTo>
                    <a:pt x="319" y="54"/>
                    <a:pt x="319" y="54"/>
                    <a:pt x="319" y="54"/>
                  </a:cubicBezTo>
                  <a:cubicBezTo>
                    <a:pt x="320" y="54"/>
                    <a:pt x="320" y="54"/>
                    <a:pt x="320" y="54"/>
                  </a:cubicBezTo>
                  <a:cubicBezTo>
                    <a:pt x="320" y="54"/>
                    <a:pt x="320" y="54"/>
                    <a:pt x="320" y="54"/>
                  </a:cubicBezTo>
                  <a:cubicBezTo>
                    <a:pt x="320" y="54"/>
                    <a:pt x="320" y="54"/>
                    <a:pt x="320" y="54"/>
                  </a:cubicBezTo>
                  <a:cubicBezTo>
                    <a:pt x="321" y="54"/>
                    <a:pt x="321" y="54"/>
                    <a:pt x="321" y="54"/>
                  </a:cubicBezTo>
                  <a:cubicBezTo>
                    <a:pt x="322" y="54"/>
                    <a:pt x="322" y="54"/>
                    <a:pt x="322" y="54"/>
                  </a:cubicBezTo>
                  <a:cubicBezTo>
                    <a:pt x="323" y="55"/>
                    <a:pt x="323" y="55"/>
                    <a:pt x="323" y="55"/>
                  </a:cubicBezTo>
                  <a:cubicBezTo>
                    <a:pt x="323" y="56"/>
                    <a:pt x="323" y="56"/>
                    <a:pt x="323" y="56"/>
                  </a:cubicBezTo>
                  <a:cubicBezTo>
                    <a:pt x="322" y="56"/>
                    <a:pt x="322" y="56"/>
                    <a:pt x="322" y="56"/>
                  </a:cubicBezTo>
                  <a:cubicBezTo>
                    <a:pt x="321" y="56"/>
                    <a:pt x="321" y="56"/>
                    <a:pt x="321" y="56"/>
                  </a:cubicBezTo>
                  <a:cubicBezTo>
                    <a:pt x="321" y="56"/>
                    <a:pt x="321" y="56"/>
                    <a:pt x="321" y="56"/>
                  </a:cubicBezTo>
                  <a:cubicBezTo>
                    <a:pt x="322" y="56"/>
                    <a:pt x="322" y="56"/>
                    <a:pt x="322" y="56"/>
                  </a:cubicBezTo>
                  <a:cubicBezTo>
                    <a:pt x="322" y="56"/>
                    <a:pt x="322" y="56"/>
                    <a:pt x="322" y="56"/>
                  </a:cubicBezTo>
                  <a:cubicBezTo>
                    <a:pt x="323" y="56"/>
                    <a:pt x="323" y="56"/>
                    <a:pt x="323" y="56"/>
                  </a:cubicBezTo>
                  <a:cubicBezTo>
                    <a:pt x="324" y="57"/>
                    <a:pt x="324" y="57"/>
                    <a:pt x="324" y="57"/>
                  </a:cubicBezTo>
                  <a:cubicBezTo>
                    <a:pt x="325" y="57"/>
                    <a:pt x="325" y="57"/>
                    <a:pt x="325" y="57"/>
                  </a:cubicBezTo>
                  <a:cubicBezTo>
                    <a:pt x="325" y="58"/>
                    <a:pt x="325" y="58"/>
                    <a:pt x="325" y="58"/>
                  </a:cubicBezTo>
                  <a:cubicBezTo>
                    <a:pt x="324" y="59"/>
                    <a:pt x="324" y="59"/>
                    <a:pt x="324" y="59"/>
                  </a:cubicBezTo>
                  <a:cubicBezTo>
                    <a:pt x="323" y="61"/>
                    <a:pt x="323" y="61"/>
                    <a:pt x="323" y="61"/>
                  </a:cubicBezTo>
                  <a:cubicBezTo>
                    <a:pt x="323" y="61"/>
                    <a:pt x="323" y="61"/>
                    <a:pt x="323" y="61"/>
                  </a:cubicBezTo>
                  <a:cubicBezTo>
                    <a:pt x="322" y="62"/>
                    <a:pt x="322" y="62"/>
                    <a:pt x="322" y="62"/>
                  </a:cubicBezTo>
                  <a:cubicBezTo>
                    <a:pt x="321" y="61"/>
                    <a:pt x="321" y="61"/>
                    <a:pt x="321" y="61"/>
                  </a:cubicBezTo>
                  <a:cubicBezTo>
                    <a:pt x="320" y="61"/>
                    <a:pt x="320" y="61"/>
                    <a:pt x="320" y="61"/>
                  </a:cubicBezTo>
                  <a:cubicBezTo>
                    <a:pt x="320" y="61"/>
                    <a:pt x="320" y="61"/>
                    <a:pt x="320" y="61"/>
                  </a:cubicBezTo>
                  <a:cubicBezTo>
                    <a:pt x="320" y="61"/>
                    <a:pt x="320" y="61"/>
                    <a:pt x="320" y="61"/>
                  </a:cubicBezTo>
                  <a:cubicBezTo>
                    <a:pt x="319" y="60"/>
                    <a:pt x="319" y="60"/>
                    <a:pt x="319" y="60"/>
                  </a:cubicBezTo>
                  <a:cubicBezTo>
                    <a:pt x="318" y="60"/>
                    <a:pt x="318" y="60"/>
                    <a:pt x="318" y="60"/>
                  </a:cubicBezTo>
                  <a:cubicBezTo>
                    <a:pt x="318" y="61"/>
                    <a:pt x="318" y="61"/>
                    <a:pt x="318" y="61"/>
                  </a:cubicBezTo>
                  <a:cubicBezTo>
                    <a:pt x="319" y="61"/>
                    <a:pt x="319" y="61"/>
                    <a:pt x="319" y="61"/>
                  </a:cubicBezTo>
                  <a:cubicBezTo>
                    <a:pt x="319" y="61"/>
                    <a:pt x="319" y="61"/>
                    <a:pt x="319" y="61"/>
                  </a:cubicBezTo>
                  <a:cubicBezTo>
                    <a:pt x="320" y="61"/>
                    <a:pt x="320" y="61"/>
                    <a:pt x="320" y="61"/>
                  </a:cubicBezTo>
                  <a:cubicBezTo>
                    <a:pt x="321" y="62"/>
                    <a:pt x="321" y="62"/>
                    <a:pt x="321" y="62"/>
                  </a:cubicBezTo>
                  <a:cubicBezTo>
                    <a:pt x="321" y="63"/>
                    <a:pt x="321" y="63"/>
                    <a:pt x="321" y="63"/>
                  </a:cubicBezTo>
                  <a:cubicBezTo>
                    <a:pt x="321" y="64"/>
                    <a:pt x="321" y="64"/>
                    <a:pt x="321" y="64"/>
                  </a:cubicBezTo>
                  <a:cubicBezTo>
                    <a:pt x="320" y="64"/>
                    <a:pt x="320" y="64"/>
                    <a:pt x="320" y="64"/>
                  </a:cubicBezTo>
                  <a:cubicBezTo>
                    <a:pt x="319" y="64"/>
                    <a:pt x="319" y="64"/>
                    <a:pt x="319" y="64"/>
                  </a:cubicBezTo>
                  <a:cubicBezTo>
                    <a:pt x="318" y="65"/>
                    <a:pt x="318" y="65"/>
                    <a:pt x="318" y="65"/>
                  </a:cubicBezTo>
                  <a:cubicBezTo>
                    <a:pt x="317" y="64"/>
                    <a:pt x="317" y="64"/>
                    <a:pt x="317" y="64"/>
                  </a:cubicBezTo>
                  <a:cubicBezTo>
                    <a:pt x="316" y="64"/>
                    <a:pt x="316" y="64"/>
                    <a:pt x="316" y="64"/>
                  </a:cubicBezTo>
                  <a:cubicBezTo>
                    <a:pt x="316" y="63"/>
                    <a:pt x="316" y="63"/>
                    <a:pt x="316" y="63"/>
                  </a:cubicBezTo>
                  <a:cubicBezTo>
                    <a:pt x="315" y="63"/>
                    <a:pt x="315" y="63"/>
                    <a:pt x="315" y="63"/>
                  </a:cubicBezTo>
                  <a:cubicBezTo>
                    <a:pt x="314" y="64"/>
                    <a:pt x="314" y="64"/>
                    <a:pt x="314" y="64"/>
                  </a:cubicBezTo>
                  <a:cubicBezTo>
                    <a:pt x="315" y="64"/>
                    <a:pt x="315" y="64"/>
                    <a:pt x="315" y="64"/>
                  </a:cubicBezTo>
                  <a:cubicBezTo>
                    <a:pt x="317" y="65"/>
                    <a:pt x="317" y="65"/>
                    <a:pt x="317" y="65"/>
                  </a:cubicBezTo>
                  <a:cubicBezTo>
                    <a:pt x="318" y="65"/>
                    <a:pt x="318" y="65"/>
                    <a:pt x="318" y="65"/>
                  </a:cubicBezTo>
                  <a:cubicBezTo>
                    <a:pt x="318" y="66"/>
                    <a:pt x="318" y="66"/>
                    <a:pt x="318" y="66"/>
                  </a:cubicBezTo>
                  <a:cubicBezTo>
                    <a:pt x="317" y="66"/>
                    <a:pt x="317" y="66"/>
                    <a:pt x="317" y="66"/>
                  </a:cubicBezTo>
                  <a:cubicBezTo>
                    <a:pt x="317" y="67"/>
                    <a:pt x="317" y="67"/>
                    <a:pt x="317" y="67"/>
                  </a:cubicBezTo>
                  <a:cubicBezTo>
                    <a:pt x="316" y="67"/>
                    <a:pt x="316" y="67"/>
                    <a:pt x="316" y="67"/>
                  </a:cubicBezTo>
                  <a:cubicBezTo>
                    <a:pt x="315" y="66"/>
                    <a:pt x="315" y="66"/>
                    <a:pt x="315" y="66"/>
                  </a:cubicBezTo>
                  <a:cubicBezTo>
                    <a:pt x="315" y="67"/>
                    <a:pt x="315" y="67"/>
                    <a:pt x="315" y="67"/>
                  </a:cubicBezTo>
                  <a:cubicBezTo>
                    <a:pt x="314" y="67"/>
                    <a:pt x="314" y="67"/>
                    <a:pt x="314" y="67"/>
                  </a:cubicBezTo>
                  <a:cubicBezTo>
                    <a:pt x="312" y="67"/>
                    <a:pt x="312" y="67"/>
                    <a:pt x="312" y="67"/>
                  </a:cubicBezTo>
                  <a:cubicBezTo>
                    <a:pt x="312" y="66"/>
                    <a:pt x="312" y="66"/>
                    <a:pt x="312" y="66"/>
                  </a:cubicBezTo>
                  <a:cubicBezTo>
                    <a:pt x="310" y="66"/>
                    <a:pt x="310" y="66"/>
                    <a:pt x="310" y="66"/>
                  </a:cubicBezTo>
                  <a:cubicBezTo>
                    <a:pt x="309" y="66"/>
                    <a:pt x="309" y="66"/>
                    <a:pt x="309" y="66"/>
                  </a:cubicBezTo>
                  <a:cubicBezTo>
                    <a:pt x="309" y="68"/>
                    <a:pt x="309" y="68"/>
                    <a:pt x="309" y="68"/>
                  </a:cubicBezTo>
                  <a:cubicBezTo>
                    <a:pt x="308" y="69"/>
                    <a:pt x="308" y="69"/>
                    <a:pt x="308" y="69"/>
                  </a:cubicBezTo>
                  <a:cubicBezTo>
                    <a:pt x="309" y="68"/>
                    <a:pt x="309" y="68"/>
                    <a:pt x="309" y="68"/>
                  </a:cubicBezTo>
                  <a:cubicBezTo>
                    <a:pt x="309" y="69"/>
                    <a:pt x="309" y="69"/>
                    <a:pt x="309" y="69"/>
                  </a:cubicBezTo>
                  <a:cubicBezTo>
                    <a:pt x="309" y="69"/>
                    <a:pt x="309" y="69"/>
                    <a:pt x="309" y="69"/>
                  </a:cubicBezTo>
                  <a:cubicBezTo>
                    <a:pt x="308" y="70"/>
                    <a:pt x="308" y="70"/>
                    <a:pt x="308" y="70"/>
                  </a:cubicBezTo>
                  <a:cubicBezTo>
                    <a:pt x="308" y="71"/>
                    <a:pt x="308" y="71"/>
                    <a:pt x="308" y="71"/>
                  </a:cubicBezTo>
                  <a:cubicBezTo>
                    <a:pt x="307" y="71"/>
                    <a:pt x="307" y="71"/>
                    <a:pt x="307" y="71"/>
                  </a:cubicBezTo>
                  <a:cubicBezTo>
                    <a:pt x="306" y="71"/>
                    <a:pt x="306" y="71"/>
                    <a:pt x="306" y="71"/>
                  </a:cubicBezTo>
                  <a:cubicBezTo>
                    <a:pt x="306" y="71"/>
                    <a:pt x="306" y="71"/>
                    <a:pt x="306" y="71"/>
                  </a:cubicBezTo>
                  <a:cubicBezTo>
                    <a:pt x="306" y="72"/>
                    <a:pt x="306" y="72"/>
                    <a:pt x="306" y="72"/>
                  </a:cubicBezTo>
                  <a:cubicBezTo>
                    <a:pt x="305" y="72"/>
                    <a:pt x="305" y="72"/>
                    <a:pt x="305" y="72"/>
                  </a:cubicBezTo>
                  <a:cubicBezTo>
                    <a:pt x="304" y="72"/>
                    <a:pt x="304" y="72"/>
                    <a:pt x="304" y="72"/>
                  </a:cubicBezTo>
                  <a:cubicBezTo>
                    <a:pt x="305" y="72"/>
                    <a:pt x="305" y="72"/>
                    <a:pt x="305" y="72"/>
                  </a:cubicBezTo>
                  <a:cubicBezTo>
                    <a:pt x="304" y="72"/>
                    <a:pt x="304" y="72"/>
                    <a:pt x="304" y="72"/>
                  </a:cubicBezTo>
                  <a:cubicBezTo>
                    <a:pt x="304" y="72"/>
                    <a:pt x="304" y="72"/>
                    <a:pt x="304" y="72"/>
                  </a:cubicBezTo>
                  <a:cubicBezTo>
                    <a:pt x="303" y="73"/>
                    <a:pt x="303" y="73"/>
                    <a:pt x="303" y="73"/>
                  </a:cubicBezTo>
                  <a:cubicBezTo>
                    <a:pt x="303" y="73"/>
                    <a:pt x="303" y="73"/>
                    <a:pt x="303" y="73"/>
                  </a:cubicBezTo>
                  <a:cubicBezTo>
                    <a:pt x="301" y="72"/>
                    <a:pt x="301" y="72"/>
                    <a:pt x="301" y="72"/>
                  </a:cubicBezTo>
                  <a:cubicBezTo>
                    <a:pt x="300" y="72"/>
                    <a:pt x="300" y="72"/>
                    <a:pt x="300" y="72"/>
                  </a:cubicBezTo>
                  <a:cubicBezTo>
                    <a:pt x="299" y="73"/>
                    <a:pt x="299" y="73"/>
                    <a:pt x="299" y="73"/>
                  </a:cubicBezTo>
                  <a:cubicBezTo>
                    <a:pt x="298" y="73"/>
                    <a:pt x="298" y="73"/>
                    <a:pt x="298" y="73"/>
                  </a:cubicBezTo>
                  <a:cubicBezTo>
                    <a:pt x="296" y="71"/>
                    <a:pt x="296" y="71"/>
                    <a:pt x="296" y="71"/>
                  </a:cubicBezTo>
                  <a:cubicBezTo>
                    <a:pt x="296" y="69"/>
                    <a:pt x="296" y="69"/>
                    <a:pt x="296" y="69"/>
                  </a:cubicBezTo>
                  <a:cubicBezTo>
                    <a:pt x="297" y="68"/>
                    <a:pt x="297" y="68"/>
                    <a:pt x="297" y="68"/>
                  </a:cubicBezTo>
                  <a:cubicBezTo>
                    <a:pt x="297" y="68"/>
                    <a:pt x="297" y="68"/>
                    <a:pt x="297" y="68"/>
                  </a:cubicBezTo>
                  <a:cubicBezTo>
                    <a:pt x="296" y="67"/>
                    <a:pt x="296" y="67"/>
                    <a:pt x="296" y="67"/>
                  </a:cubicBezTo>
                  <a:cubicBezTo>
                    <a:pt x="296" y="67"/>
                    <a:pt x="296" y="67"/>
                    <a:pt x="296" y="67"/>
                  </a:cubicBezTo>
                  <a:cubicBezTo>
                    <a:pt x="296" y="68"/>
                    <a:pt x="296" y="68"/>
                    <a:pt x="296" y="68"/>
                  </a:cubicBezTo>
                  <a:cubicBezTo>
                    <a:pt x="296" y="68"/>
                    <a:pt x="296" y="68"/>
                    <a:pt x="296" y="68"/>
                  </a:cubicBezTo>
                  <a:cubicBezTo>
                    <a:pt x="295" y="69"/>
                    <a:pt x="295" y="69"/>
                    <a:pt x="295" y="69"/>
                  </a:cubicBezTo>
                  <a:cubicBezTo>
                    <a:pt x="295" y="70"/>
                    <a:pt x="295" y="70"/>
                    <a:pt x="295" y="70"/>
                  </a:cubicBezTo>
                  <a:cubicBezTo>
                    <a:pt x="296" y="71"/>
                    <a:pt x="296" y="71"/>
                    <a:pt x="296" y="71"/>
                  </a:cubicBezTo>
                  <a:cubicBezTo>
                    <a:pt x="295" y="71"/>
                    <a:pt x="295" y="71"/>
                    <a:pt x="295" y="71"/>
                  </a:cubicBezTo>
                  <a:cubicBezTo>
                    <a:pt x="295" y="71"/>
                    <a:pt x="295" y="71"/>
                    <a:pt x="295" y="71"/>
                  </a:cubicBezTo>
                  <a:cubicBezTo>
                    <a:pt x="294" y="71"/>
                    <a:pt x="294" y="71"/>
                    <a:pt x="294" y="71"/>
                  </a:cubicBezTo>
                  <a:cubicBezTo>
                    <a:pt x="294" y="71"/>
                    <a:pt x="294" y="71"/>
                    <a:pt x="294" y="71"/>
                  </a:cubicBezTo>
                  <a:cubicBezTo>
                    <a:pt x="293" y="71"/>
                    <a:pt x="293" y="71"/>
                    <a:pt x="293" y="71"/>
                  </a:cubicBezTo>
                  <a:cubicBezTo>
                    <a:pt x="294" y="72"/>
                    <a:pt x="294" y="72"/>
                    <a:pt x="294" y="72"/>
                  </a:cubicBezTo>
                  <a:cubicBezTo>
                    <a:pt x="293" y="73"/>
                    <a:pt x="293" y="73"/>
                    <a:pt x="293" y="73"/>
                  </a:cubicBezTo>
                  <a:cubicBezTo>
                    <a:pt x="294" y="73"/>
                    <a:pt x="294" y="73"/>
                    <a:pt x="294" y="73"/>
                  </a:cubicBezTo>
                  <a:cubicBezTo>
                    <a:pt x="295" y="72"/>
                    <a:pt x="295" y="72"/>
                    <a:pt x="295" y="72"/>
                  </a:cubicBezTo>
                  <a:cubicBezTo>
                    <a:pt x="295" y="72"/>
                    <a:pt x="295" y="72"/>
                    <a:pt x="295" y="72"/>
                  </a:cubicBezTo>
                  <a:cubicBezTo>
                    <a:pt x="296" y="72"/>
                    <a:pt x="296" y="72"/>
                    <a:pt x="296" y="72"/>
                  </a:cubicBezTo>
                  <a:cubicBezTo>
                    <a:pt x="296" y="72"/>
                    <a:pt x="296" y="72"/>
                    <a:pt x="296" y="72"/>
                  </a:cubicBezTo>
                  <a:cubicBezTo>
                    <a:pt x="297" y="72"/>
                    <a:pt x="297" y="72"/>
                    <a:pt x="297" y="72"/>
                  </a:cubicBezTo>
                  <a:cubicBezTo>
                    <a:pt x="298" y="73"/>
                    <a:pt x="298" y="73"/>
                    <a:pt x="298" y="73"/>
                  </a:cubicBezTo>
                  <a:cubicBezTo>
                    <a:pt x="297" y="74"/>
                    <a:pt x="297" y="74"/>
                    <a:pt x="297" y="74"/>
                  </a:cubicBezTo>
                  <a:cubicBezTo>
                    <a:pt x="298" y="73"/>
                    <a:pt x="298" y="73"/>
                    <a:pt x="298" y="73"/>
                  </a:cubicBezTo>
                  <a:cubicBezTo>
                    <a:pt x="300" y="73"/>
                    <a:pt x="300" y="73"/>
                    <a:pt x="300" y="73"/>
                  </a:cubicBezTo>
                  <a:cubicBezTo>
                    <a:pt x="301" y="73"/>
                    <a:pt x="301" y="73"/>
                    <a:pt x="301" y="73"/>
                  </a:cubicBezTo>
                  <a:cubicBezTo>
                    <a:pt x="301" y="74"/>
                    <a:pt x="301" y="74"/>
                    <a:pt x="301" y="74"/>
                  </a:cubicBezTo>
                  <a:cubicBezTo>
                    <a:pt x="301" y="75"/>
                    <a:pt x="301" y="75"/>
                    <a:pt x="301" y="75"/>
                  </a:cubicBezTo>
                  <a:cubicBezTo>
                    <a:pt x="300" y="76"/>
                    <a:pt x="300" y="76"/>
                    <a:pt x="300" y="76"/>
                  </a:cubicBezTo>
                  <a:cubicBezTo>
                    <a:pt x="300" y="76"/>
                    <a:pt x="300" y="76"/>
                    <a:pt x="300" y="76"/>
                  </a:cubicBezTo>
                  <a:cubicBezTo>
                    <a:pt x="300" y="77"/>
                    <a:pt x="300" y="77"/>
                    <a:pt x="300" y="77"/>
                  </a:cubicBezTo>
                  <a:cubicBezTo>
                    <a:pt x="300" y="77"/>
                    <a:pt x="300" y="77"/>
                    <a:pt x="300" y="77"/>
                  </a:cubicBezTo>
                  <a:cubicBezTo>
                    <a:pt x="301" y="77"/>
                    <a:pt x="301" y="77"/>
                    <a:pt x="301" y="77"/>
                  </a:cubicBezTo>
                  <a:cubicBezTo>
                    <a:pt x="301" y="77"/>
                    <a:pt x="301" y="77"/>
                    <a:pt x="301" y="77"/>
                  </a:cubicBezTo>
                  <a:cubicBezTo>
                    <a:pt x="300" y="78"/>
                    <a:pt x="300" y="78"/>
                    <a:pt x="300" y="78"/>
                  </a:cubicBezTo>
                  <a:cubicBezTo>
                    <a:pt x="301" y="78"/>
                    <a:pt x="301" y="78"/>
                    <a:pt x="301" y="78"/>
                  </a:cubicBezTo>
                  <a:cubicBezTo>
                    <a:pt x="301" y="77"/>
                    <a:pt x="301" y="77"/>
                    <a:pt x="301" y="77"/>
                  </a:cubicBezTo>
                  <a:cubicBezTo>
                    <a:pt x="302" y="77"/>
                    <a:pt x="302" y="77"/>
                    <a:pt x="302" y="77"/>
                  </a:cubicBezTo>
                  <a:cubicBezTo>
                    <a:pt x="303" y="77"/>
                    <a:pt x="303" y="77"/>
                    <a:pt x="303" y="77"/>
                  </a:cubicBezTo>
                  <a:cubicBezTo>
                    <a:pt x="303" y="77"/>
                    <a:pt x="303" y="77"/>
                    <a:pt x="303" y="77"/>
                  </a:cubicBezTo>
                  <a:cubicBezTo>
                    <a:pt x="304" y="77"/>
                    <a:pt x="304" y="77"/>
                    <a:pt x="304" y="77"/>
                  </a:cubicBezTo>
                  <a:cubicBezTo>
                    <a:pt x="303" y="78"/>
                    <a:pt x="303" y="78"/>
                    <a:pt x="303" y="78"/>
                  </a:cubicBezTo>
                  <a:cubicBezTo>
                    <a:pt x="304" y="78"/>
                    <a:pt x="304" y="78"/>
                    <a:pt x="304" y="78"/>
                  </a:cubicBezTo>
                  <a:cubicBezTo>
                    <a:pt x="303" y="80"/>
                    <a:pt x="303" y="80"/>
                    <a:pt x="303" y="80"/>
                  </a:cubicBezTo>
                  <a:cubicBezTo>
                    <a:pt x="302" y="81"/>
                    <a:pt x="302" y="81"/>
                    <a:pt x="302" y="81"/>
                  </a:cubicBezTo>
                  <a:cubicBezTo>
                    <a:pt x="302" y="81"/>
                    <a:pt x="302" y="81"/>
                    <a:pt x="302" y="81"/>
                  </a:cubicBezTo>
                  <a:cubicBezTo>
                    <a:pt x="301" y="82"/>
                    <a:pt x="301" y="82"/>
                    <a:pt x="301" y="82"/>
                  </a:cubicBezTo>
                  <a:cubicBezTo>
                    <a:pt x="300" y="82"/>
                    <a:pt x="300" y="82"/>
                    <a:pt x="300" y="82"/>
                  </a:cubicBezTo>
                  <a:cubicBezTo>
                    <a:pt x="299" y="83"/>
                    <a:pt x="299" y="83"/>
                    <a:pt x="299" y="83"/>
                  </a:cubicBezTo>
                  <a:cubicBezTo>
                    <a:pt x="299" y="83"/>
                    <a:pt x="299" y="83"/>
                    <a:pt x="299" y="83"/>
                  </a:cubicBezTo>
                  <a:cubicBezTo>
                    <a:pt x="299" y="82"/>
                    <a:pt x="299" y="82"/>
                    <a:pt x="299" y="82"/>
                  </a:cubicBezTo>
                  <a:cubicBezTo>
                    <a:pt x="299" y="81"/>
                    <a:pt x="299" y="81"/>
                    <a:pt x="299" y="81"/>
                  </a:cubicBezTo>
                  <a:cubicBezTo>
                    <a:pt x="299" y="81"/>
                    <a:pt x="299" y="81"/>
                    <a:pt x="299" y="81"/>
                  </a:cubicBezTo>
                  <a:cubicBezTo>
                    <a:pt x="299" y="81"/>
                    <a:pt x="299" y="81"/>
                    <a:pt x="299" y="81"/>
                  </a:cubicBezTo>
                  <a:cubicBezTo>
                    <a:pt x="298" y="82"/>
                    <a:pt x="298" y="82"/>
                    <a:pt x="298" y="82"/>
                  </a:cubicBezTo>
                  <a:cubicBezTo>
                    <a:pt x="297" y="82"/>
                    <a:pt x="297" y="82"/>
                    <a:pt x="297" y="82"/>
                  </a:cubicBezTo>
                  <a:cubicBezTo>
                    <a:pt x="296" y="83"/>
                    <a:pt x="296" y="83"/>
                    <a:pt x="296" y="83"/>
                  </a:cubicBezTo>
                  <a:cubicBezTo>
                    <a:pt x="296" y="83"/>
                    <a:pt x="296" y="83"/>
                    <a:pt x="296" y="83"/>
                  </a:cubicBezTo>
                  <a:cubicBezTo>
                    <a:pt x="295" y="83"/>
                    <a:pt x="295" y="83"/>
                    <a:pt x="295" y="83"/>
                  </a:cubicBezTo>
                  <a:cubicBezTo>
                    <a:pt x="293" y="84"/>
                    <a:pt x="293" y="84"/>
                    <a:pt x="293" y="84"/>
                  </a:cubicBezTo>
                  <a:cubicBezTo>
                    <a:pt x="293" y="84"/>
                    <a:pt x="293" y="84"/>
                    <a:pt x="293" y="84"/>
                  </a:cubicBezTo>
                  <a:cubicBezTo>
                    <a:pt x="292" y="84"/>
                    <a:pt x="292" y="84"/>
                    <a:pt x="292" y="84"/>
                  </a:cubicBezTo>
                  <a:cubicBezTo>
                    <a:pt x="291" y="84"/>
                    <a:pt x="291" y="84"/>
                    <a:pt x="291" y="84"/>
                  </a:cubicBezTo>
                  <a:cubicBezTo>
                    <a:pt x="291" y="84"/>
                    <a:pt x="291" y="84"/>
                    <a:pt x="291" y="84"/>
                  </a:cubicBezTo>
                  <a:cubicBezTo>
                    <a:pt x="291" y="83"/>
                    <a:pt x="291" y="83"/>
                    <a:pt x="291" y="83"/>
                  </a:cubicBezTo>
                  <a:cubicBezTo>
                    <a:pt x="291" y="83"/>
                    <a:pt x="291" y="83"/>
                    <a:pt x="291" y="83"/>
                  </a:cubicBezTo>
                  <a:cubicBezTo>
                    <a:pt x="292" y="82"/>
                    <a:pt x="292" y="82"/>
                    <a:pt x="292" y="82"/>
                  </a:cubicBezTo>
                  <a:cubicBezTo>
                    <a:pt x="292" y="81"/>
                    <a:pt x="292" y="81"/>
                    <a:pt x="292" y="81"/>
                  </a:cubicBezTo>
                  <a:cubicBezTo>
                    <a:pt x="291" y="80"/>
                    <a:pt x="291" y="80"/>
                    <a:pt x="291" y="80"/>
                  </a:cubicBezTo>
                  <a:cubicBezTo>
                    <a:pt x="291" y="81"/>
                    <a:pt x="291" y="81"/>
                    <a:pt x="291" y="81"/>
                  </a:cubicBezTo>
                  <a:cubicBezTo>
                    <a:pt x="289" y="80"/>
                    <a:pt x="289" y="80"/>
                    <a:pt x="289" y="80"/>
                  </a:cubicBezTo>
                  <a:cubicBezTo>
                    <a:pt x="289" y="80"/>
                    <a:pt x="289" y="80"/>
                    <a:pt x="289" y="80"/>
                  </a:cubicBezTo>
                  <a:cubicBezTo>
                    <a:pt x="290" y="79"/>
                    <a:pt x="290" y="79"/>
                    <a:pt x="290" y="79"/>
                  </a:cubicBezTo>
                  <a:cubicBezTo>
                    <a:pt x="290" y="79"/>
                    <a:pt x="290" y="79"/>
                    <a:pt x="290" y="79"/>
                  </a:cubicBezTo>
                  <a:cubicBezTo>
                    <a:pt x="290" y="79"/>
                    <a:pt x="290" y="79"/>
                    <a:pt x="290" y="79"/>
                  </a:cubicBezTo>
                  <a:cubicBezTo>
                    <a:pt x="289" y="78"/>
                    <a:pt x="289" y="78"/>
                    <a:pt x="289" y="78"/>
                  </a:cubicBezTo>
                  <a:cubicBezTo>
                    <a:pt x="289" y="77"/>
                    <a:pt x="289" y="77"/>
                    <a:pt x="289" y="77"/>
                  </a:cubicBezTo>
                  <a:cubicBezTo>
                    <a:pt x="289" y="77"/>
                    <a:pt x="289" y="77"/>
                    <a:pt x="289" y="77"/>
                  </a:cubicBezTo>
                  <a:cubicBezTo>
                    <a:pt x="289" y="76"/>
                    <a:pt x="289" y="76"/>
                    <a:pt x="289" y="76"/>
                  </a:cubicBezTo>
                  <a:cubicBezTo>
                    <a:pt x="289" y="75"/>
                    <a:pt x="289" y="75"/>
                    <a:pt x="289" y="75"/>
                  </a:cubicBezTo>
                  <a:cubicBezTo>
                    <a:pt x="289" y="76"/>
                    <a:pt x="289" y="76"/>
                    <a:pt x="289" y="76"/>
                  </a:cubicBezTo>
                  <a:cubicBezTo>
                    <a:pt x="288" y="77"/>
                    <a:pt x="288" y="77"/>
                    <a:pt x="288" y="77"/>
                  </a:cubicBezTo>
                  <a:cubicBezTo>
                    <a:pt x="289" y="79"/>
                    <a:pt x="289" y="79"/>
                    <a:pt x="289" y="79"/>
                  </a:cubicBezTo>
                  <a:cubicBezTo>
                    <a:pt x="289" y="79"/>
                    <a:pt x="289" y="79"/>
                    <a:pt x="289" y="79"/>
                  </a:cubicBezTo>
                  <a:cubicBezTo>
                    <a:pt x="288" y="80"/>
                    <a:pt x="288" y="80"/>
                    <a:pt x="288" y="80"/>
                  </a:cubicBezTo>
                  <a:cubicBezTo>
                    <a:pt x="288" y="80"/>
                    <a:pt x="288" y="80"/>
                    <a:pt x="288" y="80"/>
                  </a:cubicBezTo>
                  <a:cubicBezTo>
                    <a:pt x="288" y="81"/>
                    <a:pt x="288" y="81"/>
                    <a:pt x="288" y="81"/>
                  </a:cubicBezTo>
                  <a:cubicBezTo>
                    <a:pt x="287" y="81"/>
                    <a:pt x="287" y="81"/>
                    <a:pt x="287" y="81"/>
                  </a:cubicBezTo>
                  <a:cubicBezTo>
                    <a:pt x="286" y="81"/>
                    <a:pt x="286" y="81"/>
                    <a:pt x="286" y="81"/>
                  </a:cubicBezTo>
                  <a:cubicBezTo>
                    <a:pt x="286" y="80"/>
                    <a:pt x="286" y="80"/>
                    <a:pt x="286" y="80"/>
                  </a:cubicBezTo>
                  <a:cubicBezTo>
                    <a:pt x="285" y="80"/>
                    <a:pt x="285" y="80"/>
                    <a:pt x="285" y="80"/>
                  </a:cubicBezTo>
                  <a:cubicBezTo>
                    <a:pt x="286" y="78"/>
                    <a:pt x="286" y="78"/>
                    <a:pt x="286" y="78"/>
                  </a:cubicBezTo>
                  <a:cubicBezTo>
                    <a:pt x="286" y="77"/>
                    <a:pt x="286" y="77"/>
                    <a:pt x="286" y="77"/>
                  </a:cubicBezTo>
                  <a:cubicBezTo>
                    <a:pt x="286" y="77"/>
                    <a:pt x="286" y="77"/>
                    <a:pt x="286" y="77"/>
                  </a:cubicBezTo>
                  <a:cubicBezTo>
                    <a:pt x="287" y="76"/>
                    <a:pt x="287" y="76"/>
                    <a:pt x="287" y="76"/>
                  </a:cubicBezTo>
                  <a:cubicBezTo>
                    <a:pt x="286" y="76"/>
                    <a:pt x="286" y="76"/>
                    <a:pt x="286" y="76"/>
                  </a:cubicBezTo>
                  <a:cubicBezTo>
                    <a:pt x="285" y="77"/>
                    <a:pt x="285" y="77"/>
                    <a:pt x="285" y="77"/>
                  </a:cubicBezTo>
                  <a:cubicBezTo>
                    <a:pt x="285" y="78"/>
                    <a:pt x="285" y="78"/>
                    <a:pt x="285" y="78"/>
                  </a:cubicBezTo>
                  <a:cubicBezTo>
                    <a:pt x="285" y="78"/>
                    <a:pt x="285" y="78"/>
                    <a:pt x="285" y="78"/>
                  </a:cubicBezTo>
                  <a:cubicBezTo>
                    <a:pt x="285" y="80"/>
                    <a:pt x="285" y="80"/>
                    <a:pt x="285" y="80"/>
                  </a:cubicBezTo>
                  <a:cubicBezTo>
                    <a:pt x="284" y="80"/>
                    <a:pt x="284" y="80"/>
                    <a:pt x="284" y="80"/>
                  </a:cubicBezTo>
                  <a:cubicBezTo>
                    <a:pt x="283" y="79"/>
                    <a:pt x="283" y="79"/>
                    <a:pt x="283" y="79"/>
                  </a:cubicBezTo>
                  <a:cubicBezTo>
                    <a:pt x="283" y="79"/>
                    <a:pt x="283" y="79"/>
                    <a:pt x="283" y="79"/>
                  </a:cubicBezTo>
                  <a:cubicBezTo>
                    <a:pt x="283" y="78"/>
                    <a:pt x="283" y="78"/>
                    <a:pt x="283" y="78"/>
                  </a:cubicBezTo>
                  <a:cubicBezTo>
                    <a:pt x="283" y="78"/>
                    <a:pt x="283" y="78"/>
                    <a:pt x="283" y="78"/>
                  </a:cubicBezTo>
                  <a:cubicBezTo>
                    <a:pt x="283" y="77"/>
                    <a:pt x="283" y="77"/>
                    <a:pt x="283" y="77"/>
                  </a:cubicBezTo>
                  <a:cubicBezTo>
                    <a:pt x="283" y="77"/>
                    <a:pt x="283" y="77"/>
                    <a:pt x="283" y="77"/>
                  </a:cubicBezTo>
                  <a:cubicBezTo>
                    <a:pt x="283" y="76"/>
                    <a:pt x="283" y="76"/>
                    <a:pt x="283" y="76"/>
                  </a:cubicBezTo>
                  <a:cubicBezTo>
                    <a:pt x="283" y="76"/>
                    <a:pt x="283" y="76"/>
                    <a:pt x="283" y="76"/>
                  </a:cubicBezTo>
                  <a:cubicBezTo>
                    <a:pt x="283" y="76"/>
                    <a:pt x="283" y="76"/>
                    <a:pt x="283" y="76"/>
                  </a:cubicBezTo>
                  <a:cubicBezTo>
                    <a:pt x="283" y="77"/>
                    <a:pt x="283" y="77"/>
                    <a:pt x="283" y="77"/>
                  </a:cubicBezTo>
                  <a:cubicBezTo>
                    <a:pt x="282" y="78"/>
                    <a:pt x="282" y="78"/>
                    <a:pt x="282" y="78"/>
                  </a:cubicBezTo>
                  <a:cubicBezTo>
                    <a:pt x="282" y="78"/>
                    <a:pt x="282" y="78"/>
                    <a:pt x="282" y="78"/>
                  </a:cubicBezTo>
                  <a:cubicBezTo>
                    <a:pt x="282" y="79"/>
                    <a:pt x="282" y="79"/>
                    <a:pt x="282" y="79"/>
                  </a:cubicBezTo>
                  <a:cubicBezTo>
                    <a:pt x="281" y="79"/>
                    <a:pt x="281" y="79"/>
                    <a:pt x="281" y="79"/>
                  </a:cubicBezTo>
                  <a:cubicBezTo>
                    <a:pt x="281" y="79"/>
                    <a:pt x="281" y="79"/>
                    <a:pt x="281" y="79"/>
                  </a:cubicBezTo>
                  <a:cubicBezTo>
                    <a:pt x="280" y="79"/>
                    <a:pt x="280" y="79"/>
                    <a:pt x="280" y="79"/>
                  </a:cubicBezTo>
                  <a:close/>
                  <a:moveTo>
                    <a:pt x="304" y="198"/>
                  </a:moveTo>
                  <a:cubicBezTo>
                    <a:pt x="304" y="199"/>
                    <a:pt x="304" y="199"/>
                    <a:pt x="304" y="199"/>
                  </a:cubicBezTo>
                  <a:cubicBezTo>
                    <a:pt x="304" y="200"/>
                    <a:pt x="304" y="200"/>
                    <a:pt x="304" y="200"/>
                  </a:cubicBezTo>
                  <a:cubicBezTo>
                    <a:pt x="304" y="201"/>
                    <a:pt x="304" y="201"/>
                    <a:pt x="304" y="201"/>
                  </a:cubicBezTo>
                  <a:cubicBezTo>
                    <a:pt x="305" y="200"/>
                    <a:pt x="305" y="200"/>
                    <a:pt x="305" y="200"/>
                  </a:cubicBezTo>
                  <a:cubicBezTo>
                    <a:pt x="304" y="200"/>
                    <a:pt x="304" y="200"/>
                    <a:pt x="304" y="200"/>
                  </a:cubicBezTo>
                  <a:cubicBezTo>
                    <a:pt x="305" y="199"/>
                    <a:pt x="305" y="199"/>
                    <a:pt x="305" y="199"/>
                  </a:cubicBezTo>
                  <a:cubicBezTo>
                    <a:pt x="305" y="198"/>
                    <a:pt x="305" y="198"/>
                    <a:pt x="305" y="198"/>
                  </a:cubicBezTo>
                  <a:cubicBezTo>
                    <a:pt x="304" y="198"/>
                    <a:pt x="304" y="198"/>
                    <a:pt x="304" y="198"/>
                  </a:cubicBezTo>
                  <a:close/>
                  <a:moveTo>
                    <a:pt x="303" y="194"/>
                  </a:moveTo>
                  <a:cubicBezTo>
                    <a:pt x="303" y="193"/>
                    <a:pt x="303" y="193"/>
                    <a:pt x="303" y="193"/>
                  </a:cubicBezTo>
                  <a:cubicBezTo>
                    <a:pt x="304" y="193"/>
                    <a:pt x="304" y="193"/>
                    <a:pt x="304" y="193"/>
                  </a:cubicBezTo>
                  <a:cubicBezTo>
                    <a:pt x="304" y="193"/>
                    <a:pt x="304" y="193"/>
                    <a:pt x="304" y="193"/>
                  </a:cubicBezTo>
                  <a:cubicBezTo>
                    <a:pt x="304" y="194"/>
                    <a:pt x="304" y="194"/>
                    <a:pt x="304" y="194"/>
                  </a:cubicBezTo>
                  <a:cubicBezTo>
                    <a:pt x="303" y="194"/>
                    <a:pt x="303" y="194"/>
                    <a:pt x="303" y="194"/>
                  </a:cubicBezTo>
                  <a:close/>
                  <a:moveTo>
                    <a:pt x="302" y="191"/>
                  </a:moveTo>
                  <a:cubicBezTo>
                    <a:pt x="303" y="190"/>
                    <a:pt x="303" y="190"/>
                    <a:pt x="303" y="190"/>
                  </a:cubicBezTo>
                  <a:cubicBezTo>
                    <a:pt x="303" y="190"/>
                    <a:pt x="303" y="190"/>
                    <a:pt x="303" y="190"/>
                  </a:cubicBezTo>
                  <a:cubicBezTo>
                    <a:pt x="304" y="190"/>
                    <a:pt x="304" y="190"/>
                    <a:pt x="304" y="190"/>
                  </a:cubicBezTo>
                  <a:cubicBezTo>
                    <a:pt x="303" y="191"/>
                    <a:pt x="303" y="191"/>
                    <a:pt x="303" y="191"/>
                  </a:cubicBezTo>
                  <a:cubicBezTo>
                    <a:pt x="303" y="191"/>
                    <a:pt x="303" y="191"/>
                    <a:pt x="303" y="191"/>
                  </a:cubicBezTo>
                  <a:cubicBezTo>
                    <a:pt x="302" y="191"/>
                    <a:pt x="302" y="191"/>
                    <a:pt x="302" y="191"/>
                  </a:cubicBezTo>
                  <a:close/>
                  <a:moveTo>
                    <a:pt x="295" y="131"/>
                  </a:moveTo>
                  <a:cubicBezTo>
                    <a:pt x="295" y="131"/>
                    <a:pt x="295" y="131"/>
                    <a:pt x="295" y="131"/>
                  </a:cubicBezTo>
                  <a:cubicBezTo>
                    <a:pt x="295" y="130"/>
                    <a:pt x="295" y="130"/>
                    <a:pt x="295" y="130"/>
                  </a:cubicBezTo>
                  <a:cubicBezTo>
                    <a:pt x="295" y="131"/>
                    <a:pt x="295" y="131"/>
                    <a:pt x="295" y="131"/>
                  </a:cubicBezTo>
                  <a:cubicBezTo>
                    <a:pt x="295" y="131"/>
                    <a:pt x="295" y="131"/>
                    <a:pt x="295" y="131"/>
                  </a:cubicBezTo>
                  <a:close/>
                  <a:moveTo>
                    <a:pt x="296" y="132"/>
                  </a:moveTo>
                  <a:cubicBezTo>
                    <a:pt x="296" y="131"/>
                    <a:pt x="296" y="131"/>
                    <a:pt x="296" y="131"/>
                  </a:cubicBezTo>
                  <a:cubicBezTo>
                    <a:pt x="296" y="131"/>
                    <a:pt x="296" y="131"/>
                    <a:pt x="296" y="131"/>
                  </a:cubicBezTo>
                  <a:cubicBezTo>
                    <a:pt x="297" y="131"/>
                    <a:pt x="297" y="131"/>
                    <a:pt x="297" y="131"/>
                  </a:cubicBezTo>
                  <a:cubicBezTo>
                    <a:pt x="297" y="131"/>
                    <a:pt x="297" y="131"/>
                    <a:pt x="297" y="131"/>
                  </a:cubicBezTo>
                  <a:cubicBezTo>
                    <a:pt x="297" y="132"/>
                    <a:pt x="297" y="132"/>
                    <a:pt x="297" y="132"/>
                  </a:cubicBezTo>
                  <a:cubicBezTo>
                    <a:pt x="296" y="132"/>
                    <a:pt x="296" y="132"/>
                    <a:pt x="296" y="132"/>
                  </a:cubicBezTo>
                  <a:close/>
                  <a:moveTo>
                    <a:pt x="295" y="134"/>
                  </a:moveTo>
                  <a:cubicBezTo>
                    <a:pt x="295" y="133"/>
                    <a:pt x="295" y="133"/>
                    <a:pt x="295" y="133"/>
                  </a:cubicBezTo>
                  <a:cubicBezTo>
                    <a:pt x="295" y="133"/>
                    <a:pt x="295" y="133"/>
                    <a:pt x="295" y="133"/>
                  </a:cubicBezTo>
                  <a:cubicBezTo>
                    <a:pt x="295" y="132"/>
                    <a:pt x="295" y="132"/>
                    <a:pt x="295" y="132"/>
                  </a:cubicBezTo>
                  <a:cubicBezTo>
                    <a:pt x="295" y="132"/>
                    <a:pt x="295" y="132"/>
                    <a:pt x="295" y="132"/>
                  </a:cubicBezTo>
                  <a:cubicBezTo>
                    <a:pt x="295" y="132"/>
                    <a:pt x="295" y="132"/>
                    <a:pt x="295" y="132"/>
                  </a:cubicBezTo>
                  <a:cubicBezTo>
                    <a:pt x="296" y="132"/>
                    <a:pt x="296" y="132"/>
                    <a:pt x="296" y="132"/>
                  </a:cubicBezTo>
                  <a:cubicBezTo>
                    <a:pt x="296" y="133"/>
                    <a:pt x="296" y="133"/>
                    <a:pt x="296" y="133"/>
                  </a:cubicBezTo>
                  <a:cubicBezTo>
                    <a:pt x="295" y="133"/>
                    <a:pt x="295" y="133"/>
                    <a:pt x="295" y="133"/>
                  </a:cubicBezTo>
                  <a:cubicBezTo>
                    <a:pt x="295" y="134"/>
                    <a:pt x="295" y="134"/>
                    <a:pt x="295" y="134"/>
                  </a:cubicBezTo>
                  <a:cubicBezTo>
                    <a:pt x="295" y="134"/>
                    <a:pt x="295" y="134"/>
                    <a:pt x="295" y="134"/>
                  </a:cubicBezTo>
                  <a:close/>
                  <a:moveTo>
                    <a:pt x="308" y="152"/>
                  </a:moveTo>
                  <a:cubicBezTo>
                    <a:pt x="309" y="151"/>
                    <a:pt x="309" y="151"/>
                    <a:pt x="309" y="151"/>
                  </a:cubicBezTo>
                  <a:cubicBezTo>
                    <a:pt x="309" y="152"/>
                    <a:pt x="309" y="152"/>
                    <a:pt x="309" y="152"/>
                  </a:cubicBezTo>
                  <a:cubicBezTo>
                    <a:pt x="309" y="152"/>
                    <a:pt x="309" y="152"/>
                    <a:pt x="309" y="152"/>
                  </a:cubicBezTo>
                  <a:cubicBezTo>
                    <a:pt x="308" y="152"/>
                    <a:pt x="308" y="152"/>
                    <a:pt x="308" y="152"/>
                  </a:cubicBezTo>
                  <a:cubicBezTo>
                    <a:pt x="308" y="152"/>
                    <a:pt x="308" y="152"/>
                    <a:pt x="308" y="152"/>
                  </a:cubicBezTo>
                  <a:close/>
                  <a:moveTo>
                    <a:pt x="307" y="152"/>
                  </a:moveTo>
                  <a:cubicBezTo>
                    <a:pt x="307" y="151"/>
                    <a:pt x="307" y="151"/>
                    <a:pt x="307" y="151"/>
                  </a:cubicBezTo>
                  <a:cubicBezTo>
                    <a:pt x="308" y="151"/>
                    <a:pt x="308" y="151"/>
                    <a:pt x="308" y="151"/>
                  </a:cubicBezTo>
                  <a:cubicBezTo>
                    <a:pt x="308" y="151"/>
                    <a:pt x="308" y="151"/>
                    <a:pt x="308" y="151"/>
                  </a:cubicBezTo>
                  <a:cubicBezTo>
                    <a:pt x="308" y="151"/>
                    <a:pt x="308" y="151"/>
                    <a:pt x="308" y="151"/>
                  </a:cubicBezTo>
                  <a:cubicBezTo>
                    <a:pt x="307" y="152"/>
                    <a:pt x="307" y="152"/>
                    <a:pt x="307" y="152"/>
                  </a:cubicBezTo>
                  <a:cubicBezTo>
                    <a:pt x="307" y="152"/>
                    <a:pt x="307" y="152"/>
                    <a:pt x="307" y="152"/>
                  </a:cubicBezTo>
                  <a:cubicBezTo>
                    <a:pt x="307" y="152"/>
                    <a:pt x="307" y="152"/>
                    <a:pt x="307" y="152"/>
                  </a:cubicBezTo>
                  <a:close/>
                  <a:moveTo>
                    <a:pt x="304" y="160"/>
                  </a:moveTo>
                  <a:cubicBezTo>
                    <a:pt x="305" y="160"/>
                    <a:pt x="305" y="160"/>
                    <a:pt x="305" y="160"/>
                  </a:cubicBezTo>
                  <a:cubicBezTo>
                    <a:pt x="305" y="160"/>
                    <a:pt x="305" y="160"/>
                    <a:pt x="305" y="160"/>
                  </a:cubicBezTo>
                  <a:cubicBezTo>
                    <a:pt x="305" y="160"/>
                    <a:pt x="305" y="160"/>
                    <a:pt x="305" y="160"/>
                  </a:cubicBezTo>
                  <a:cubicBezTo>
                    <a:pt x="304" y="160"/>
                    <a:pt x="304" y="160"/>
                    <a:pt x="304" y="160"/>
                  </a:cubicBezTo>
                  <a:close/>
                  <a:moveTo>
                    <a:pt x="308" y="163"/>
                  </a:moveTo>
                  <a:cubicBezTo>
                    <a:pt x="308" y="164"/>
                    <a:pt x="308" y="164"/>
                    <a:pt x="308" y="164"/>
                  </a:cubicBezTo>
                  <a:cubicBezTo>
                    <a:pt x="309" y="164"/>
                    <a:pt x="309" y="164"/>
                    <a:pt x="309" y="164"/>
                  </a:cubicBezTo>
                  <a:cubicBezTo>
                    <a:pt x="309" y="163"/>
                    <a:pt x="309" y="163"/>
                    <a:pt x="309" y="163"/>
                  </a:cubicBezTo>
                  <a:cubicBezTo>
                    <a:pt x="308" y="163"/>
                    <a:pt x="308" y="163"/>
                    <a:pt x="308" y="163"/>
                  </a:cubicBezTo>
                  <a:cubicBezTo>
                    <a:pt x="308" y="163"/>
                    <a:pt x="308" y="163"/>
                    <a:pt x="308" y="163"/>
                  </a:cubicBezTo>
                  <a:close/>
                  <a:moveTo>
                    <a:pt x="315" y="170"/>
                  </a:moveTo>
                  <a:cubicBezTo>
                    <a:pt x="314" y="169"/>
                    <a:pt x="314" y="169"/>
                    <a:pt x="314" y="169"/>
                  </a:cubicBezTo>
                  <a:cubicBezTo>
                    <a:pt x="315" y="168"/>
                    <a:pt x="315" y="168"/>
                    <a:pt x="315" y="168"/>
                  </a:cubicBezTo>
                  <a:cubicBezTo>
                    <a:pt x="315" y="169"/>
                    <a:pt x="315" y="169"/>
                    <a:pt x="315" y="169"/>
                  </a:cubicBezTo>
                  <a:cubicBezTo>
                    <a:pt x="315" y="169"/>
                    <a:pt x="315" y="169"/>
                    <a:pt x="315" y="169"/>
                  </a:cubicBezTo>
                  <a:cubicBezTo>
                    <a:pt x="315" y="170"/>
                    <a:pt x="315" y="170"/>
                    <a:pt x="315" y="170"/>
                  </a:cubicBezTo>
                  <a:cubicBezTo>
                    <a:pt x="315" y="170"/>
                    <a:pt x="315" y="170"/>
                    <a:pt x="315" y="170"/>
                  </a:cubicBezTo>
                  <a:close/>
                  <a:moveTo>
                    <a:pt x="318" y="173"/>
                  </a:moveTo>
                  <a:cubicBezTo>
                    <a:pt x="318" y="173"/>
                    <a:pt x="318" y="173"/>
                    <a:pt x="318" y="173"/>
                  </a:cubicBezTo>
                  <a:cubicBezTo>
                    <a:pt x="319" y="172"/>
                    <a:pt x="319" y="172"/>
                    <a:pt x="319" y="172"/>
                  </a:cubicBezTo>
                  <a:cubicBezTo>
                    <a:pt x="319" y="172"/>
                    <a:pt x="319" y="172"/>
                    <a:pt x="319" y="172"/>
                  </a:cubicBezTo>
                  <a:cubicBezTo>
                    <a:pt x="319" y="172"/>
                    <a:pt x="319" y="172"/>
                    <a:pt x="319" y="172"/>
                  </a:cubicBezTo>
                  <a:cubicBezTo>
                    <a:pt x="319" y="173"/>
                    <a:pt x="319" y="173"/>
                    <a:pt x="319" y="173"/>
                  </a:cubicBezTo>
                  <a:cubicBezTo>
                    <a:pt x="318" y="173"/>
                    <a:pt x="318" y="173"/>
                    <a:pt x="318" y="173"/>
                  </a:cubicBezTo>
                  <a:cubicBezTo>
                    <a:pt x="318" y="173"/>
                    <a:pt x="318" y="173"/>
                    <a:pt x="318" y="173"/>
                  </a:cubicBezTo>
                  <a:close/>
                  <a:moveTo>
                    <a:pt x="293" y="88"/>
                  </a:moveTo>
                  <a:cubicBezTo>
                    <a:pt x="293" y="87"/>
                    <a:pt x="293" y="87"/>
                    <a:pt x="293" y="87"/>
                  </a:cubicBezTo>
                  <a:cubicBezTo>
                    <a:pt x="294" y="87"/>
                    <a:pt x="294" y="87"/>
                    <a:pt x="294" y="87"/>
                  </a:cubicBezTo>
                  <a:cubicBezTo>
                    <a:pt x="294" y="86"/>
                    <a:pt x="294" y="86"/>
                    <a:pt x="294" y="86"/>
                  </a:cubicBezTo>
                  <a:cubicBezTo>
                    <a:pt x="296" y="85"/>
                    <a:pt x="296" y="85"/>
                    <a:pt x="296" y="85"/>
                  </a:cubicBezTo>
                  <a:cubicBezTo>
                    <a:pt x="297" y="85"/>
                    <a:pt x="297" y="85"/>
                    <a:pt x="297" y="85"/>
                  </a:cubicBezTo>
                  <a:cubicBezTo>
                    <a:pt x="297" y="85"/>
                    <a:pt x="297" y="85"/>
                    <a:pt x="297" y="85"/>
                  </a:cubicBezTo>
                  <a:cubicBezTo>
                    <a:pt x="295" y="86"/>
                    <a:pt x="295" y="86"/>
                    <a:pt x="295" y="86"/>
                  </a:cubicBezTo>
                  <a:cubicBezTo>
                    <a:pt x="295" y="87"/>
                    <a:pt x="295" y="87"/>
                    <a:pt x="295" y="87"/>
                  </a:cubicBezTo>
                  <a:cubicBezTo>
                    <a:pt x="295" y="87"/>
                    <a:pt x="295" y="87"/>
                    <a:pt x="295" y="87"/>
                  </a:cubicBezTo>
                  <a:cubicBezTo>
                    <a:pt x="295" y="88"/>
                    <a:pt x="295" y="88"/>
                    <a:pt x="295" y="88"/>
                  </a:cubicBezTo>
                  <a:cubicBezTo>
                    <a:pt x="295" y="88"/>
                    <a:pt x="295" y="88"/>
                    <a:pt x="295" y="88"/>
                  </a:cubicBezTo>
                  <a:cubicBezTo>
                    <a:pt x="295" y="87"/>
                    <a:pt x="295" y="87"/>
                    <a:pt x="295" y="87"/>
                  </a:cubicBezTo>
                  <a:cubicBezTo>
                    <a:pt x="294" y="87"/>
                    <a:pt x="294" y="87"/>
                    <a:pt x="294" y="87"/>
                  </a:cubicBezTo>
                  <a:cubicBezTo>
                    <a:pt x="294" y="88"/>
                    <a:pt x="294" y="88"/>
                    <a:pt x="294" y="88"/>
                  </a:cubicBezTo>
                  <a:cubicBezTo>
                    <a:pt x="293" y="88"/>
                    <a:pt x="293" y="88"/>
                    <a:pt x="293" y="88"/>
                  </a:cubicBezTo>
                  <a:close/>
                  <a:moveTo>
                    <a:pt x="289" y="84"/>
                  </a:moveTo>
                  <a:cubicBezTo>
                    <a:pt x="289" y="84"/>
                    <a:pt x="289" y="84"/>
                    <a:pt x="289" y="84"/>
                  </a:cubicBezTo>
                  <a:cubicBezTo>
                    <a:pt x="290" y="84"/>
                    <a:pt x="290" y="84"/>
                    <a:pt x="290" y="84"/>
                  </a:cubicBezTo>
                  <a:cubicBezTo>
                    <a:pt x="290" y="84"/>
                    <a:pt x="290" y="84"/>
                    <a:pt x="290" y="84"/>
                  </a:cubicBezTo>
                  <a:cubicBezTo>
                    <a:pt x="290" y="84"/>
                    <a:pt x="290" y="84"/>
                    <a:pt x="290" y="84"/>
                  </a:cubicBezTo>
                  <a:cubicBezTo>
                    <a:pt x="289" y="84"/>
                    <a:pt x="289" y="84"/>
                    <a:pt x="289" y="84"/>
                  </a:cubicBezTo>
                  <a:close/>
                  <a:moveTo>
                    <a:pt x="265" y="74"/>
                  </a:moveTo>
                  <a:cubicBezTo>
                    <a:pt x="264" y="74"/>
                    <a:pt x="264" y="74"/>
                    <a:pt x="264" y="74"/>
                  </a:cubicBezTo>
                  <a:cubicBezTo>
                    <a:pt x="264" y="73"/>
                    <a:pt x="264" y="73"/>
                    <a:pt x="264" y="73"/>
                  </a:cubicBezTo>
                  <a:cubicBezTo>
                    <a:pt x="264" y="72"/>
                    <a:pt x="264" y="72"/>
                    <a:pt x="264" y="72"/>
                  </a:cubicBezTo>
                  <a:cubicBezTo>
                    <a:pt x="264" y="71"/>
                    <a:pt x="264" y="71"/>
                    <a:pt x="264" y="71"/>
                  </a:cubicBezTo>
                  <a:cubicBezTo>
                    <a:pt x="264" y="70"/>
                    <a:pt x="264" y="70"/>
                    <a:pt x="264" y="70"/>
                  </a:cubicBezTo>
                  <a:cubicBezTo>
                    <a:pt x="264" y="70"/>
                    <a:pt x="264" y="70"/>
                    <a:pt x="264" y="70"/>
                  </a:cubicBezTo>
                  <a:cubicBezTo>
                    <a:pt x="265" y="70"/>
                    <a:pt x="265" y="70"/>
                    <a:pt x="265" y="70"/>
                  </a:cubicBezTo>
                  <a:cubicBezTo>
                    <a:pt x="266" y="70"/>
                    <a:pt x="266" y="70"/>
                    <a:pt x="266" y="70"/>
                  </a:cubicBezTo>
                  <a:cubicBezTo>
                    <a:pt x="266" y="71"/>
                    <a:pt x="266" y="71"/>
                    <a:pt x="266" y="71"/>
                  </a:cubicBezTo>
                  <a:cubicBezTo>
                    <a:pt x="265" y="73"/>
                    <a:pt x="265" y="73"/>
                    <a:pt x="265" y="73"/>
                  </a:cubicBezTo>
                  <a:cubicBezTo>
                    <a:pt x="265" y="73"/>
                    <a:pt x="265" y="73"/>
                    <a:pt x="265" y="73"/>
                  </a:cubicBezTo>
                  <a:cubicBezTo>
                    <a:pt x="265" y="74"/>
                    <a:pt x="265" y="74"/>
                    <a:pt x="265" y="74"/>
                  </a:cubicBezTo>
                  <a:cubicBezTo>
                    <a:pt x="266" y="74"/>
                    <a:pt x="266" y="74"/>
                    <a:pt x="266" y="74"/>
                  </a:cubicBezTo>
                  <a:cubicBezTo>
                    <a:pt x="265" y="74"/>
                    <a:pt x="265" y="74"/>
                    <a:pt x="265" y="74"/>
                  </a:cubicBezTo>
                  <a:close/>
                  <a:moveTo>
                    <a:pt x="265" y="30"/>
                  </a:moveTo>
                  <a:cubicBezTo>
                    <a:pt x="266" y="29"/>
                    <a:pt x="266" y="29"/>
                    <a:pt x="266" y="29"/>
                  </a:cubicBezTo>
                  <a:cubicBezTo>
                    <a:pt x="266" y="28"/>
                    <a:pt x="266" y="28"/>
                    <a:pt x="266" y="28"/>
                  </a:cubicBezTo>
                  <a:cubicBezTo>
                    <a:pt x="266" y="27"/>
                    <a:pt x="266" y="27"/>
                    <a:pt x="266" y="27"/>
                  </a:cubicBezTo>
                  <a:cubicBezTo>
                    <a:pt x="268" y="27"/>
                    <a:pt x="268" y="27"/>
                    <a:pt x="268" y="27"/>
                  </a:cubicBezTo>
                  <a:cubicBezTo>
                    <a:pt x="268" y="26"/>
                    <a:pt x="268" y="26"/>
                    <a:pt x="268" y="26"/>
                  </a:cubicBezTo>
                  <a:cubicBezTo>
                    <a:pt x="268" y="25"/>
                    <a:pt x="268" y="25"/>
                    <a:pt x="268" y="25"/>
                  </a:cubicBezTo>
                  <a:cubicBezTo>
                    <a:pt x="267" y="25"/>
                    <a:pt x="267" y="25"/>
                    <a:pt x="267" y="25"/>
                  </a:cubicBezTo>
                  <a:cubicBezTo>
                    <a:pt x="266" y="25"/>
                    <a:pt x="266" y="25"/>
                    <a:pt x="266" y="25"/>
                  </a:cubicBezTo>
                  <a:cubicBezTo>
                    <a:pt x="267" y="24"/>
                    <a:pt x="267" y="24"/>
                    <a:pt x="267" y="24"/>
                  </a:cubicBezTo>
                  <a:cubicBezTo>
                    <a:pt x="266" y="24"/>
                    <a:pt x="266" y="24"/>
                    <a:pt x="266" y="24"/>
                  </a:cubicBezTo>
                  <a:cubicBezTo>
                    <a:pt x="265" y="25"/>
                    <a:pt x="265" y="25"/>
                    <a:pt x="265" y="25"/>
                  </a:cubicBezTo>
                  <a:cubicBezTo>
                    <a:pt x="264" y="25"/>
                    <a:pt x="264" y="25"/>
                    <a:pt x="264" y="25"/>
                  </a:cubicBezTo>
                  <a:cubicBezTo>
                    <a:pt x="264" y="26"/>
                    <a:pt x="264" y="26"/>
                    <a:pt x="264" y="26"/>
                  </a:cubicBezTo>
                  <a:cubicBezTo>
                    <a:pt x="263" y="26"/>
                    <a:pt x="263" y="26"/>
                    <a:pt x="263" y="26"/>
                  </a:cubicBezTo>
                  <a:cubicBezTo>
                    <a:pt x="263" y="27"/>
                    <a:pt x="263" y="27"/>
                    <a:pt x="263" y="27"/>
                  </a:cubicBezTo>
                  <a:cubicBezTo>
                    <a:pt x="264" y="27"/>
                    <a:pt x="264" y="27"/>
                    <a:pt x="264" y="27"/>
                  </a:cubicBezTo>
                  <a:cubicBezTo>
                    <a:pt x="265" y="27"/>
                    <a:pt x="265" y="27"/>
                    <a:pt x="265" y="27"/>
                  </a:cubicBezTo>
                  <a:cubicBezTo>
                    <a:pt x="265" y="28"/>
                    <a:pt x="265" y="28"/>
                    <a:pt x="265" y="28"/>
                  </a:cubicBezTo>
                  <a:cubicBezTo>
                    <a:pt x="264" y="28"/>
                    <a:pt x="264" y="28"/>
                    <a:pt x="264" y="28"/>
                  </a:cubicBezTo>
                  <a:cubicBezTo>
                    <a:pt x="264" y="29"/>
                    <a:pt x="264" y="29"/>
                    <a:pt x="264" y="29"/>
                  </a:cubicBezTo>
                  <a:cubicBezTo>
                    <a:pt x="265" y="29"/>
                    <a:pt x="265" y="29"/>
                    <a:pt x="265" y="29"/>
                  </a:cubicBezTo>
                  <a:cubicBezTo>
                    <a:pt x="265" y="30"/>
                    <a:pt x="265" y="30"/>
                    <a:pt x="265" y="30"/>
                  </a:cubicBezTo>
                  <a:close/>
                  <a:moveTo>
                    <a:pt x="253" y="54"/>
                  </a:moveTo>
                  <a:cubicBezTo>
                    <a:pt x="253" y="53"/>
                    <a:pt x="253" y="53"/>
                    <a:pt x="253" y="53"/>
                  </a:cubicBezTo>
                  <a:cubicBezTo>
                    <a:pt x="254" y="53"/>
                    <a:pt x="254" y="53"/>
                    <a:pt x="254" y="53"/>
                  </a:cubicBezTo>
                  <a:cubicBezTo>
                    <a:pt x="253" y="52"/>
                    <a:pt x="253" y="52"/>
                    <a:pt x="253" y="52"/>
                  </a:cubicBezTo>
                  <a:cubicBezTo>
                    <a:pt x="253" y="51"/>
                    <a:pt x="253" y="51"/>
                    <a:pt x="253" y="51"/>
                  </a:cubicBezTo>
                  <a:cubicBezTo>
                    <a:pt x="253" y="51"/>
                    <a:pt x="253" y="51"/>
                    <a:pt x="253" y="51"/>
                  </a:cubicBezTo>
                  <a:cubicBezTo>
                    <a:pt x="253" y="50"/>
                    <a:pt x="253" y="50"/>
                    <a:pt x="253" y="50"/>
                  </a:cubicBezTo>
                  <a:cubicBezTo>
                    <a:pt x="253" y="50"/>
                    <a:pt x="253" y="50"/>
                    <a:pt x="253" y="50"/>
                  </a:cubicBezTo>
                  <a:cubicBezTo>
                    <a:pt x="254" y="50"/>
                    <a:pt x="254" y="50"/>
                    <a:pt x="254" y="50"/>
                  </a:cubicBezTo>
                  <a:cubicBezTo>
                    <a:pt x="255" y="50"/>
                    <a:pt x="255" y="50"/>
                    <a:pt x="255" y="50"/>
                  </a:cubicBezTo>
                  <a:cubicBezTo>
                    <a:pt x="255" y="50"/>
                    <a:pt x="255" y="50"/>
                    <a:pt x="255" y="50"/>
                  </a:cubicBezTo>
                  <a:cubicBezTo>
                    <a:pt x="256" y="50"/>
                    <a:pt x="256" y="50"/>
                    <a:pt x="256" y="50"/>
                  </a:cubicBezTo>
                  <a:cubicBezTo>
                    <a:pt x="255" y="49"/>
                    <a:pt x="255" y="49"/>
                    <a:pt x="255" y="49"/>
                  </a:cubicBezTo>
                  <a:cubicBezTo>
                    <a:pt x="254" y="48"/>
                    <a:pt x="254" y="48"/>
                    <a:pt x="254" y="48"/>
                  </a:cubicBezTo>
                  <a:cubicBezTo>
                    <a:pt x="254" y="48"/>
                    <a:pt x="254" y="48"/>
                    <a:pt x="254" y="48"/>
                  </a:cubicBezTo>
                  <a:cubicBezTo>
                    <a:pt x="255" y="48"/>
                    <a:pt x="255" y="48"/>
                    <a:pt x="255" y="48"/>
                  </a:cubicBezTo>
                  <a:cubicBezTo>
                    <a:pt x="254" y="47"/>
                    <a:pt x="254" y="47"/>
                    <a:pt x="254" y="47"/>
                  </a:cubicBezTo>
                  <a:cubicBezTo>
                    <a:pt x="255" y="46"/>
                    <a:pt x="255" y="46"/>
                    <a:pt x="255" y="46"/>
                  </a:cubicBezTo>
                  <a:cubicBezTo>
                    <a:pt x="255" y="45"/>
                    <a:pt x="255" y="45"/>
                    <a:pt x="255" y="45"/>
                  </a:cubicBezTo>
                  <a:cubicBezTo>
                    <a:pt x="255" y="44"/>
                    <a:pt x="255" y="44"/>
                    <a:pt x="255" y="44"/>
                  </a:cubicBezTo>
                  <a:cubicBezTo>
                    <a:pt x="256" y="44"/>
                    <a:pt x="256" y="44"/>
                    <a:pt x="256" y="44"/>
                  </a:cubicBezTo>
                  <a:cubicBezTo>
                    <a:pt x="256" y="44"/>
                    <a:pt x="256" y="44"/>
                    <a:pt x="256" y="44"/>
                  </a:cubicBezTo>
                  <a:cubicBezTo>
                    <a:pt x="256" y="42"/>
                    <a:pt x="256" y="42"/>
                    <a:pt x="256" y="42"/>
                  </a:cubicBezTo>
                  <a:cubicBezTo>
                    <a:pt x="257" y="42"/>
                    <a:pt x="257" y="42"/>
                    <a:pt x="257" y="42"/>
                  </a:cubicBezTo>
                  <a:cubicBezTo>
                    <a:pt x="258" y="41"/>
                    <a:pt x="258" y="41"/>
                    <a:pt x="258" y="41"/>
                  </a:cubicBezTo>
                  <a:cubicBezTo>
                    <a:pt x="259" y="41"/>
                    <a:pt x="259" y="41"/>
                    <a:pt x="259" y="41"/>
                  </a:cubicBezTo>
                  <a:cubicBezTo>
                    <a:pt x="260" y="42"/>
                    <a:pt x="260" y="42"/>
                    <a:pt x="260" y="42"/>
                  </a:cubicBezTo>
                  <a:cubicBezTo>
                    <a:pt x="260" y="43"/>
                    <a:pt x="260" y="43"/>
                    <a:pt x="260" y="43"/>
                  </a:cubicBezTo>
                  <a:cubicBezTo>
                    <a:pt x="260" y="44"/>
                    <a:pt x="260" y="44"/>
                    <a:pt x="260" y="44"/>
                  </a:cubicBezTo>
                  <a:cubicBezTo>
                    <a:pt x="261" y="44"/>
                    <a:pt x="261" y="44"/>
                    <a:pt x="261" y="44"/>
                  </a:cubicBezTo>
                  <a:cubicBezTo>
                    <a:pt x="261" y="44"/>
                    <a:pt x="261" y="44"/>
                    <a:pt x="261" y="44"/>
                  </a:cubicBezTo>
                  <a:cubicBezTo>
                    <a:pt x="261" y="45"/>
                    <a:pt x="261" y="45"/>
                    <a:pt x="261" y="45"/>
                  </a:cubicBezTo>
                  <a:cubicBezTo>
                    <a:pt x="262" y="46"/>
                    <a:pt x="262" y="46"/>
                    <a:pt x="262" y="46"/>
                  </a:cubicBezTo>
                  <a:cubicBezTo>
                    <a:pt x="262" y="46"/>
                    <a:pt x="262" y="46"/>
                    <a:pt x="262" y="46"/>
                  </a:cubicBezTo>
                  <a:cubicBezTo>
                    <a:pt x="262" y="47"/>
                    <a:pt x="262" y="47"/>
                    <a:pt x="262" y="47"/>
                  </a:cubicBezTo>
                  <a:cubicBezTo>
                    <a:pt x="263" y="47"/>
                    <a:pt x="263" y="47"/>
                    <a:pt x="263" y="47"/>
                  </a:cubicBezTo>
                  <a:cubicBezTo>
                    <a:pt x="263" y="47"/>
                    <a:pt x="263" y="47"/>
                    <a:pt x="263" y="47"/>
                  </a:cubicBezTo>
                  <a:cubicBezTo>
                    <a:pt x="263" y="48"/>
                    <a:pt x="263" y="48"/>
                    <a:pt x="263" y="48"/>
                  </a:cubicBezTo>
                  <a:cubicBezTo>
                    <a:pt x="264" y="50"/>
                    <a:pt x="264" y="50"/>
                    <a:pt x="264" y="50"/>
                  </a:cubicBezTo>
                  <a:cubicBezTo>
                    <a:pt x="263" y="50"/>
                    <a:pt x="263" y="50"/>
                    <a:pt x="263" y="50"/>
                  </a:cubicBezTo>
                  <a:cubicBezTo>
                    <a:pt x="262" y="51"/>
                    <a:pt x="262" y="51"/>
                    <a:pt x="262" y="51"/>
                  </a:cubicBezTo>
                  <a:cubicBezTo>
                    <a:pt x="262" y="51"/>
                    <a:pt x="262" y="51"/>
                    <a:pt x="262" y="51"/>
                  </a:cubicBezTo>
                  <a:cubicBezTo>
                    <a:pt x="261" y="51"/>
                    <a:pt x="261" y="51"/>
                    <a:pt x="261" y="51"/>
                  </a:cubicBezTo>
                  <a:cubicBezTo>
                    <a:pt x="261" y="51"/>
                    <a:pt x="261" y="51"/>
                    <a:pt x="261" y="51"/>
                  </a:cubicBezTo>
                  <a:cubicBezTo>
                    <a:pt x="262" y="51"/>
                    <a:pt x="262" y="51"/>
                    <a:pt x="262" y="51"/>
                  </a:cubicBezTo>
                  <a:cubicBezTo>
                    <a:pt x="262" y="52"/>
                    <a:pt x="262" y="52"/>
                    <a:pt x="262" y="52"/>
                  </a:cubicBezTo>
                  <a:cubicBezTo>
                    <a:pt x="262" y="53"/>
                    <a:pt x="262" y="53"/>
                    <a:pt x="262" y="53"/>
                  </a:cubicBezTo>
                  <a:cubicBezTo>
                    <a:pt x="260" y="54"/>
                    <a:pt x="260" y="54"/>
                    <a:pt x="260" y="54"/>
                  </a:cubicBezTo>
                  <a:cubicBezTo>
                    <a:pt x="260" y="55"/>
                    <a:pt x="260" y="55"/>
                    <a:pt x="260" y="55"/>
                  </a:cubicBezTo>
                  <a:cubicBezTo>
                    <a:pt x="259" y="54"/>
                    <a:pt x="259" y="54"/>
                    <a:pt x="259" y="54"/>
                  </a:cubicBezTo>
                  <a:cubicBezTo>
                    <a:pt x="259" y="54"/>
                    <a:pt x="259" y="54"/>
                    <a:pt x="259" y="54"/>
                  </a:cubicBezTo>
                  <a:cubicBezTo>
                    <a:pt x="259" y="53"/>
                    <a:pt x="259" y="53"/>
                    <a:pt x="259" y="53"/>
                  </a:cubicBezTo>
                  <a:cubicBezTo>
                    <a:pt x="258" y="54"/>
                    <a:pt x="258" y="54"/>
                    <a:pt x="258" y="54"/>
                  </a:cubicBezTo>
                  <a:cubicBezTo>
                    <a:pt x="257" y="54"/>
                    <a:pt x="257" y="54"/>
                    <a:pt x="257" y="54"/>
                  </a:cubicBezTo>
                  <a:cubicBezTo>
                    <a:pt x="256" y="54"/>
                    <a:pt x="256" y="54"/>
                    <a:pt x="256" y="54"/>
                  </a:cubicBezTo>
                  <a:cubicBezTo>
                    <a:pt x="255" y="54"/>
                    <a:pt x="255" y="54"/>
                    <a:pt x="255" y="54"/>
                  </a:cubicBezTo>
                  <a:cubicBezTo>
                    <a:pt x="255" y="53"/>
                    <a:pt x="255" y="53"/>
                    <a:pt x="255" y="53"/>
                  </a:cubicBezTo>
                  <a:cubicBezTo>
                    <a:pt x="255" y="53"/>
                    <a:pt x="255" y="53"/>
                    <a:pt x="255" y="53"/>
                  </a:cubicBezTo>
                  <a:cubicBezTo>
                    <a:pt x="254" y="54"/>
                    <a:pt x="254" y="54"/>
                    <a:pt x="254" y="54"/>
                  </a:cubicBezTo>
                  <a:cubicBezTo>
                    <a:pt x="253" y="54"/>
                    <a:pt x="253" y="54"/>
                    <a:pt x="253" y="54"/>
                  </a:cubicBezTo>
                  <a:close/>
                  <a:moveTo>
                    <a:pt x="264" y="53"/>
                  </a:moveTo>
                  <a:cubicBezTo>
                    <a:pt x="264" y="53"/>
                    <a:pt x="264" y="53"/>
                    <a:pt x="264" y="53"/>
                  </a:cubicBezTo>
                  <a:cubicBezTo>
                    <a:pt x="264" y="52"/>
                    <a:pt x="264" y="52"/>
                    <a:pt x="264" y="52"/>
                  </a:cubicBezTo>
                  <a:cubicBezTo>
                    <a:pt x="264" y="51"/>
                    <a:pt x="264" y="51"/>
                    <a:pt x="264" y="51"/>
                  </a:cubicBezTo>
                  <a:cubicBezTo>
                    <a:pt x="264" y="51"/>
                    <a:pt x="264" y="51"/>
                    <a:pt x="264" y="51"/>
                  </a:cubicBezTo>
                  <a:cubicBezTo>
                    <a:pt x="263" y="51"/>
                    <a:pt x="263" y="51"/>
                    <a:pt x="263" y="51"/>
                  </a:cubicBezTo>
                  <a:cubicBezTo>
                    <a:pt x="263" y="52"/>
                    <a:pt x="263" y="52"/>
                    <a:pt x="263" y="52"/>
                  </a:cubicBezTo>
                  <a:cubicBezTo>
                    <a:pt x="264" y="53"/>
                    <a:pt x="264" y="53"/>
                    <a:pt x="264" y="53"/>
                  </a:cubicBezTo>
                  <a:close/>
                  <a:moveTo>
                    <a:pt x="267" y="65"/>
                  </a:moveTo>
                  <a:cubicBezTo>
                    <a:pt x="267" y="66"/>
                    <a:pt x="267" y="66"/>
                    <a:pt x="267" y="66"/>
                  </a:cubicBezTo>
                  <a:cubicBezTo>
                    <a:pt x="268" y="66"/>
                    <a:pt x="268" y="66"/>
                    <a:pt x="268" y="66"/>
                  </a:cubicBezTo>
                  <a:cubicBezTo>
                    <a:pt x="269" y="66"/>
                    <a:pt x="269" y="66"/>
                    <a:pt x="269" y="66"/>
                  </a:cubicBezTo>
                  <a:cubicBezTo>
                    <a:pt x="270" y="66"/>
                    <a:pt x="270" y="66"/>
                    <a:pt x="270" y="66"/>
                  </a:cubicBezTo>
                  <a:cubicBezTo>
                    <a:pt x="270" y="65"/>
                    <a:pt x="270" y="65"/>
                    <a:pt x="270" y="65"/>
                  </a:cubicBezTo>
                  <a:cubicBezTo>
                    <a:pt x="271" y="64"/>
                    <a:pt x="271" y="64"/>
                    <a:pt x="271" y="64"/>
                  </a:cubicBezTo>
                  <a:cubicBezTo>
                    <a:pt x="270" y="64"/>
                    <a:pt x="270" y="64"/>
                    <a:pt x="270" y="64"/>
                  </a:cubicBezTo>
                  <a:cubicBezTo>
                    <a:pt x="270" y="63"/>
                    <a:pt x="270" y="63"/>
                    <a:pt x="270" y="63"/>
                  </a:cubicBezTo>
                  <a:cubicBezTo>
                    <a:pt x="270" y="63"/>
                    <a:pt x="270" y="63"/>
                    <a:pt x="270" y="63"/>
                  </a:cubicBezTo>
                  <a:cubicBezTo>
                    <a:pt x="269" y="63"/>
                    <a:pt x="269" y="63"/>
                    <a:pt x="269" y="63"/>
                  </a:cubicBezTo>
                  <a:cubicBezTo>
                    <a:pt x="269" y="62"/>
                    <a:pt x="269" y="62"/>
                    <a:pt x="269" y="62"/>
                  </a:cubicBezTo>
                  <a:cubicBezTo>
                    <a:pt x="268" y="62"/>
                    <a:pt x="268" y="62"/>
                    <a:pt x="268" y="62"/>
                  </a:cubicBezTo>
                  <a:cubicBezTo>
                    <a:pt x="267" y="63"/>
                    <a:pt x="267" y="63"/>
                    <a:pt x="267" y="63"/>
                  </a:cubicBezTo>
                  <a:cubicBezTo>
                    <a:pt x="267" y="63"/>
                    <a:pt x="267" y="63"/>
                    <a:pt x="267" y="63"/>
                  </a:cubicBezTo>
                  <a:cubicBezTo>
                    <a:pt x="267" y="64"/>
                    <a:pt x="267" y="64"/>
                    <a:pt x="267" y="64"/>
                  </a:cubicBezTo>
                  <a:cubicBezTo>
                    <a:pt x="267" y="65"/>
                    <a:pt x="267" y="65"/>
                    <a:pt x="267" y="65"/>
                  </a:cubicBezTo>
                  <a:close/>
                  <a:moveTo>
                    <a:pt x="266" y="65"/>
                  </a:moveTo>
                  <a:cubicBezTo>
                    <a:pt x="266" y="66"/>
                    <a:pt x="266" y="66"/>
                    <a:pt x="266" y="66"/>
                  </a:cubicBezTo>
                  <a:cubicBezTo>
                    <a:pt x="266" y="66"/>
                    <a:pt x="266" y="66"/>
                    <a:pt x="266" y="66"/>
                  </a:cubicBezTo>
                  <a:cubicBezTo>
                    <a:pt x="266" y="67"/>
                    <a:pt x="266" y="67"/>
                    <a:pt x="266" y="67"/>
                  </a:cubicBezTo>
                  <a:cubicBezTo>
                    <a:pt x="267" y="66"/>
                    <a:pt x="267" y="66"/>
                    <a:pt x="267" y="66"/>
                  </a:cubicBezTo>
                  <a:cubicBezTo>
                    <a:pt x="266" y="66"/>
                    <a:pt x="266" y="66"/>
                    <a:pt x="266" y="66"/>
                  </a:cubicBezTo>
                  <a:cubicBezTo>
                    <a:pt x="266" y="66"/>
                    <a:pt x="266" y="66"/>
                    <a:pt x="266" y="66"/>
                  </a:cubicBezTo>
                  <a:cubicBezTo>
                    <a:pt x="266" y="65"/>
                    <a:pt x="266" y="65"/>
                    <a:pt x="266" y="65"/>
                  </a:cubicBezTo>
                  <a:cubicBezTo>
                    <a:pt x="266" y="65"/>
                    <a:pt x="266" y="65"/>
                    <a:pt x="266" y="65"/>
                  </a:cubicBezTo>
                  <a:close/>
                  <a:moveTo>
                    <a:pt x="253" y="59"/>
                  </a:moveTo>
                  <a:cubicBezTo>
                    <a:pt x="253" y="58"/>
                    <a:pt x="253" y="58"/>
                    <a:pt x="253" y="58"/>
                  </a:cubicBezTo>
                  <a:cubicBezTo>
                    <a:pt x="253" y="57"/>
                    <a:pt x="253" y="57"/>
                    <a:pt x="253" y="57"/>
                  </a:cubicBezTo>
                  <a:cubicBezTo>
                    <a:pt x="254" y="56"/>
                    <a:pt x="254" y="56"/>
                    <a:pt x="254" y="56"/>
                  </a:cubicBezTo>
                  <a:cubicBezTo>
                    <a:pt x="255" y="56"/>
                    <a:pt x="255" y="56"/>
                    <a:pt x="255" y="56"/>
                  </a:cubicBezTo>
                  <a:cubicBezTo>
                    <a:pt x="255" y="56"/>
                    <a:pt x="255" y="56"/>
                    <a:pt x="255" y="56"/>
                  </a:cubicBezTo>
                  <a:cubicBezTo>
                    <a:pt x="256" y="56"/>
                    <a:pt x="256" y="56"/>
                    <a:pt x="256" y="56"/>
                  </a:cubicBezTo>
                  <a:cubicBezTo>
                    <a:pt x="257" y="56"/>
                    <a:pt x="257" y="56"/>
                    <a:pt x="257" y="56"/>
                  </a:cubicBezTo>
                  <a:cubicBezTo>
                    <a:pt x="257" y="56"/>
                    <a:pt x="257" y="56"/>
                    <a:pt x="257" y="56"/>
                  </a:cubicBezTo>
                  <a:cubicBezTo>
                    <a:pt x="257" y="57"/>
                    <a:pt x="257" y="57"/>
                    <a:pt x="257" y="57"/>
                  </a:cubicBezTo>
                  <a:cubicBezTo>
                    <a:pt x="258" y="57"/>
                    <a:pt x="258" y="57"/>
                    <a:pt x="258" y="57"/>
                  </a:cubicBezTo>
                  <a:cubicBezTo>
                    <a:pt x="258" y="56"/>
                    <a:pt x="258" y="56"/>
                    <a:pt x="258" y="56"/>
                  </a:cubicBezTo>
                  <a:cubicBezTo>
                    <a:pt x="259" y="57"/>
                    <a:pt x="259" y="57"/>
                    <a:pt x="259" y="57"/>
                  </a:cubicBezTo>
                  <a:cubicBezTo>
                    <a:pt x="260" y="57"/>
                    <a:pt x="260" y="57"/>
                    <a:pt x="260" y="57"/>
                  </a:cubicBezTo>
                  <a:cubicBezTo>
                    <a:pt x="260" y="58"/>
                    <a:pt x="260" y="58"/>
                    <a:pt x="260" y="58"/>
                  </a:cubicBezTo>
                  <a:cubicBezTo>
                    <a:pt x="261" y="58"/>
                    <a:pt x="261" y="58"/>
                    <a:pt x="261" y="58"/>
                  </a:cubicBezTo>
                  <a:cubicBezTo>
                    <a:pt x="261" y="58"/>
                    <a:pt x="261" y="58"/>
                    <a:pt x="261" y="58"/>
                  </a:cubicBezTo>
                  <a:cubicBezTo>
                    <a:pt x="261" y="59"/>
                    <a:pt x="261" y="59"/>
                    <a:pt x="261" y="59"/>
                  </a:cubicBezTo>
                  <a:cubicBezTo>
                    <a:pt x="262" y="59"/>
                    <a:pt x="262" y="59"/>
                    <a:pt x="262" y="59"/>
                  </a:cubicBezTo>
                  <a:cubicBezTo>
                    <a:pt x="262" y="58"/>
                    <a:pt x="262" y="58"/>
                    <a:pt x="262" y="58"/>
                  </a:cubicBezTo>
                  <a:cubicBezTo>
                    <a:pt x="263" y="59"/>
                    <a:pt x="263" y="59"/>
                    <a:pt x="263" y="59"/>
                  </a:cubicBezTo>
                  <a:cubicBezTo>
                    <a:pt x="263" y="60"/>
                    <a:pt x="263" y="60"/>
                    <a:pt x="263" y="60"/>
                  </a:cubicBezTo>
                  <a:cubicBezTo>
                    <a:pt x="263" y="60"/>
                    <a:pt x="263" y="60"/>
                    <a:pt x="263" y="60"/>
                  </a:cubicBezTo>
                  <a:cubicBezTo>
                    <a:pt x="263" y="60"/>
                    <a:pt x="263" y="60"/>
                    <a:pt x="263" y="60"/>
                  </a:cubicBezTo>
                  <a:cubicBezTo>
                    <a:pt x="263" y="61"/>
                    <a:pt x="263" y="61"/>
                    <a:pt x="263" y="61"/>
                  </a:cubicBezTo>
                  <a:cubicBezTo>
                    <a:pt x="262" y="61"/>
                    <a:pt x="262" y="61"/>
                    <a:pt x="262" y="61"/>
                  </a:cubicBezTo>
                  <a:cubicBezTo>
                    <a:pt x="261" y="61"/>
                    <a:pt x="261" y="61"/>
                    <a:pt x="261" y="61"/>
                  </a:cubicBezTo>
                  <a:cubicBezTo>
                    <a:pt x="260" y="62"/>
                    <a:pt x="260" y="62"/>
                    <a:pt x="260" y="62"/>
                  </a:cubicBezTo>
                  <a:cubicBezTo>
                    <a:pt x="259" y="61"/>
                    <a:pt x="259" y="61"/>
                    <a:pt x="259" y="61"/>
                  </a:cubicBezTo>
                  <a:cubicBezTo>
                    <a:pt x="258" y="61"/>
                    <a:pt x="258" y="61"/>
                    <a:pt x="258" y="61"/>
                  </a:cubicBezTo>
                  <a:cubicBezTo>
                    <a:pt x="257" y="60"/>
                    <a:pt x="257" y="60"/>
                    <a:pt x="257" y="60"/>
                  </a:cubicBezTo>
                  <a:cubicBezTo>
                    <a:pt x="256" y="60"/>
                    <a:pt x="256" y="60"/>
                    <a:pt x="256" y="60"/>
                  </a:cubicBezTo>
                  <a:cubicBezTo>
                    <a:pt x="255" y="60"/>
                    <a:pt x="255" y="60"/>
                    <a:pt x="255" y="60"/>
                  </a:cubicBezTo>
                  <a:cubicBezTo>
                    <a:pt x="254" y="59"/>
                    <a:pt x="254" y="59"/>
                    <a:pt x="254" y="59"/>
                  </a:cubicBezTo>
                  <a:cubicBezTo>
                    <a:pt x="253" y="59"/>
                    <a:pt x="253" y="59"/>
                    <a:pt x="253" y="59"/>
                  </a:cubicBezTo>
                  <a:cubicBezTo>
                    <a:pt x="253" y="59"/>
                    <a:pt x="253" y="59"/>
                    <a:pt x="253" y="59"/>
                  </a:cubicBezTo>
                  <a:close/>
                  <a:moveTo>
                    <a:pt x="242" y="46"/>
                  </a:moveTo>
                  <a:cubicBezTo>
                    <a:pt x="242" y="45"/>
                    <a:pt x="242" y="45"/>
                    <a:pt x="242" y="45"/>
                  </a:cubicBezTo>
                  <a:cubicBezTo>
                    <a:pt x="243" y="45"/>
                    <a:pt x="243" y="45"/>
                    <a:pt x="243" y="45"/>
                  </a:cubicBezTo>
                  <a:cubicBezTo>
                    <a:pt x="243" y="45"/>
                    <a:pt x="243" y="45"/>
                    <a:pt x="243" y="45"/>
                  </a:cubicBezTo>
                  <a:cubicBezTo>
                    <a:pt x="243" y="46"/>
                    <a:pt x="243" y="46"/>
                    <a:pt x="243" y="46"/>
                  </a:cubicBezTo>
                  <a:cubicBezTo>
                    <a:pt x="242" y="46"/>
                    <a:pt x="242" y="46"/>
                    <a:pt x="242" y="46"/>
                  </a:cubicBezTo>
                  <a:cubicBezTo>
                    <a:pt x="242" y="46"/>
                    <a:pt x="242" y="46"/>
                    <a:pt x="242" y="46"/>
                  </a:cubicBezTo>
                  <a:close/>
                  <a:moveTo>
                    <a:pt x="243" y="50"/>
                  </a:moveTo>
                  <a:cubicBezTo>
                    <a:pt x="243" y="52"/>
                    <a:pt x="243" y="52"/>
                    <a:pt x="243" y="52"/>
                  </a:cubicBezTo>
                  <a:cubicBezTo>
                    <a:pt x="244" y="52"/>
                    <a:pt x="244" y="52"/>
                    <a:pt x="244" y="52"/>
                  </a:cubicBezTo>
                  <a:cubicBezTo>
                    <a:pt x="244" y="52"/>
                    <a:pt x="244" y="52"/>
                    <a:pt x="244" y="52"/>
                  </a:cubicBezTo>
                  <a:cubicBezTo>
                    <a:pt x="245" y="52"/>
                    <a:pt x="245" y="52"/>
                    <a:pt x="245" y="52"/>
                  </a:cubicBezTo>
                  <a:cubicBezTo>
                    <a:pt x="245" y="53"/>
                    <a:pt x="245" y="53"/>
                    <a:pt x="245" y="53"/>
                  </a:cubicBezTo>
                  <a:cubicBezTo>
                    <a:pt x="246" y="53"/>
                    <a:pt x="246" y="53"/>
                    <a:pt x="246" y="53"/>
                  </a:cubicBezTo>
                  <a:cubicBezTo>
                    <a:pt x="247" y="52"/>
                    <a:pt x="247" y="52"/>
                    <a:pt x="247" y="52"/>
                  </a:cubicBezTo>
                  <a:cubicBezTo>
                    <a:pt x="247" y="51"/>
                    <a:pt x="247" y="51"/>
                    <a:pt x="247" y="51"/>
                  </a:cubicBezTo>
                  <a:cubicBezTo>
                    <a:pt x="248" y="51"/>
                    <a:pt x="248" y="51"/>
                    <a:pt x="248" y="51"/>
                  </a:cubicBezTo>
                  <a:cubicBezTo>
                    <a:pt x="249" y="50"/>
                    <a:pt x="249" y="50"/>
                    <a:pt x="249" y="50"/>
                  </a:cubicBezTo>
                  <a:cubicBezTo>
                    <a:pt x="249" y="49"/>
                    <a:pt x="249" y="49"/>
                    <a:pt x="249" y="49"/>
                  </a:cubicBezTo>
                  <a:cubicBezTo>
                    <a:pt x="249" y="48"/>
                    <a:pt x="249" y="48"/>
                    <a:pt x="249" y="48"/>
                  </a:cubicBezTo>
                  <a:cubicBezTo>
                    <a:pt x="250" y="47"/>
                    <a:pt x="250" y="47"/>
                    <a:pt x="250" y="47"/>
                  </a:cubicBezTo>
                  <a:cubicBezTo>
                    <a:pt x="249" y="46"/>
                    <a:pt x="249" y="46"/>
                    <a:pt x="249" y="46"/>
                  </a:cubicBezTo>
                  <a:cubicBezTo>
                    <a:pt x="249" y="46"/>
                    <a:pt x="249" y="46"/>
                    <a:pt x="249" y="46"/>
                  </a:cubicBezTo>
                  <a:cubicBezTo>
                    <a:pt x="250" y="46"/>
                    <a:pt x="250" y="46"/>
                    <a:pt x="250" y="46"/>
                  </a:cubicBezTo>
                  <a:cubicBezTo>
                    <a:pt x="250" y="45"/>
                    <a:pt x="250" y="45"/>
                    <a:pt x="250" y="45"/>
                  </a:cubicBezTo>
                  <a:cubicBezTo>
                    <a:pt x="251" y="44"/>
                    <a:pt x="251" y="44"/>
                    <a:pt x="251" y="44"/>
                  </a:cubicBezTo>
                  <a:cubicBezTo>
                    <a:pt x="252" y="44"/>
                    <a:pt x="252" y="44"/>
                    <a:pt x="252" y="44"/>
                  </a:cubicBezTo>
                  <a:cubicBezTo>
                    <a:pt x="253" y="43"/>
                    <a:pt x="253" y="43"/>
                    <a:pt x="253" y="43"/>
                  </a:cubicBezTo>
                  <a:cubicBezTo>
                    <a:pt x="253" y="42"/>
                    <a:pt x="253" y="42"/>
                    <a:pt x="253" y="42"/>
                  </a:cubicBezTo>
                  <a:cubicBezTo>
                    <a:pt x="253" y="41"/>
                    <a:pt x="253" y="41"/>
                    <a:pt x="253" y="41"/>
                  </a:cubicBezTo>
                  <a:cubicBezTo>
                    <a:pt x="253" y="41"/>
                    <a:pt x="253" y="41"/>
                    <a:pt x="253" y="41"/>
                  </a:cubicBezTo>
                  <a:cubicBezTo>
                    <a:pt x="254" y="40"/>
                    <a:pt x="254" y="40"/>
                    <a:pt x="254" y="40"/>
                  </a:cubicBezTo>
                  <a:cubicBezTo>
                    <a:pt x="253" y="40"/>
                    <a:pt x="253" y="40"/>
                    <a:pt x="253" y="40"/>
                  </a:cubicBezTo>
                  <a:cubicBezTo>
                    <a:pt x="253" y="39"/>
                    <a:pt x="253" y="39"/>
                    <a:pt x="253" y="39"/>
                  </a:cubicBezTo>
                  <a:cubicBezTo>
                    <a:pt x="253" y="39"/>
                    <a:pt x="253" y="39"/>
                    <a:pt x="253" y="39"/>
                  </a:cubicBezTo>
                  <a:cubicBezTo>
                    <a:pt x="252" y="38"/>
                    <a:pt x="252" y="38"/>
                    <a:pt x="252" y="38"/>
                  </a:cubicBezTo>
                  <a:cubicBezTo>
                    <a:pt x="251" y="38"/>
                    <a:pt x="251" y="38"/>
                    <a:pt x="251" y="38"/>
                  </a:cubicBezTo>
                  <a:cubicBezTo>
                    <a:pt x="250" y="38"/>
                    <a:pt x="250" y="38"/>
                    <a:pt x="250" y="38"/>
                  </a:cubicBezTo>
                  <a:cubicBezTo>
                    <a:pt x="251" y="37"/>
                    <a:pt x="251" y="37"/>
                    <a:pt x="251" y="37"/>
                  </a:cubicBezTo>
                  <a:cubicBezTo>
                    <a:pt x="252" y="37"/>
                    <a:pt x="252" y="37"/>
                    <a:pt x="252" y="37"/>
                  </a:cubicBezTo>
                  <a:cubicBezTo>
                    <a:pt x="252" y="36"/>
                    <a:pt x="252" y="36"/>
                    <a:pt x="252" y="36"/>
                  </a:cubicBezTo>
                  <a:cubicBezTo>
                    <a:pt x="252" y="36"/>
                    <a:pt x="252" y="36"/>
                    <a:pt x="252" y="36"/>
                  </a:cubicBezTo>
                  <a:cubicBezTo>
                    <a:pt x="252" y="35"/>
                    <a:pt x="252" y="35"/>
                    <a:pt x="252" y="35"/>
                  </a:cubicBezTo>
                  <a:cubicBezTo>
                    <a:pt x="252" y="34"/>
                    <a:pt x="252" y="34"/>
                    <a:pt x="252" y="34"/>
                  </a:cubicBezTo>
                  <a:cubicBezTo>
                    <a:pt x="251" y="33"/>
                    <a:pt x="251" y="33"/>
                    <a:pt x="251" y="33"/>
                  </a:cubicBezTo>
                  <a:cubicBezTo>
                    <a:pt x="251" y="33"/>
                    <a:pt x="251" y="33"/>
                    <a:pt x="251" y="33"/>
                  </a:cubicBezTo>
                  <a:cubicBezTo>
                    <a:pt x="249" y="34"/>
                    <a:pt x="249" y="34"/>
                    <a:pt x="249" y="34"/>
                  </a:cubicBezTo>
                  <a:cubicBezTo>
                    <a:pt x="248" y="34"/>
                    <a:pt x="248" y="34"/>
                    <a:pt x="248" y="34"/>
                  </a:cubicBezTo>
                  <a:cubicBezTo>
                    <a:pt x="248" y="35"/>
                    <a:pt x="248" y="35"/>
                    <a:pt x="248" y="35"/>
                  </a:cubicBezTo>
                  <a:cubicBezTo>
                    <a:pt x="247" y="36"/>
                    <a:pt x="247" y="36"/>
                    <a:pt x="247" y="36"/>
                  </a:cubicBezTo>
                  <a:cubicBezTo>
                    <a:pt x="247" y="35"/>
                    <a:pt x="247" y="35"/>
                    <a:pt x="247" y="35"/>
                  </a:cubicBezTo>
                  <a:cubicBezTo>
                    <a:pt x="247" y="35"/>
                    <a:pt x="247" y="35"/>
                    <a:pt x="247" y="35"/>
                  </a:cubicBezTo>
                  <a:cubicBezTo>
                    <a:pt x="247" y="34"/>
                    <a:pt x="247" y="34"/>
                    <a:pt x="247" y="34"/>
                  </a:cubicBezTo>
                  <a:cubicBezTo>
                    <a:pt x="248" y="34"/>
                    <a:pt x="248" y="34"/>
                    <a:pt x="248" y="34"/>
                  </a:cubicBezTo>
                  <a:cubicBezTo>
                    <a:pt x="248" y="33"/>
                    <a:pt x="248" y="33"/>
                    <a:pt x="248" y="33"/>
                  </a:cubicBezTo>
                  <a:cubicBezTo>
                    <a:pt x="248" y="31"/>
                    <a:pt x="248" y="31"/>
                    <a:pt x="248" y="31"/>
                  </a:cubicBezTo>
                  <a:cubicBezTo>
                    <a:pt x="248" y="30"/>
                    <a:pt x="248" y="30"/>
                    <a:pt x="248" y="30"/>
                  </a:cubicBezTo>
                  <a:cubicBezTo>
                    <a:pt x="247" y="30"/>
                    <a:pt x="247" y="30"/>
                    <a:pt x="247" y="30"/>
                  </a:cubicBezTo>
                  <a:cubicBezTo>
                    <a:pt x="247" y="29"/>
                    <a:pt x="247" y="29"/>
                    <a:pt x="247" y="29"/>
                  </a:cubicBezTo>
                  <a:cubicBezTo>
                    <a:pt x="246" y="29"/>
                    <a:pt x="246" y="29"/>
                    <a:pt x="246" y="29"/>
                  </a:cubicBezTo>
                  <a:cubicBezTo>
                    <a:pt x="245" y="29"/>
                    <a:pt x="245" y="29"/>
                    <a:pt x="245" y="29"/>
                  </a:cubicBezTo>
                  <a:cubicBezTo>
                    <a:pt x="244" y="29"/>
                    <a:pt x="244" y="29"/>
                    <a:pt x="244" y="29"/>
                  </a:cubicBezTo>
                  <a:cubicBezTo>
                    <a:pt x="243" y="30"/>
                    <a:pt x="243" y="30"/>
                    <a:pt x="243" y="30"/>
                  </a:cubicBezTo>
                  <a:cubicBezTo>
                    <a:pt x="243" y="29"/>
                    <a:pt x="243" y="29"/>
                    <a:pt x="243" y="29"/>
                  </a:cubicBezTo>
                  <a:cubicBezTo>
                    <a:pt x="242" y="28"/>
                    <a:pt x="242" y="28"/>
                    <a:pt x="242" y="28"/>
                  </a:cubicBezTo>
                  <a:cubicBezTo>
                    <a:pt x="242" y="28"/>
                    <a:pt x="242" y="28"/>
                    <a:pt x="242" y="28"/>
                  </a:cubicBezTo>
                  <a:cubicBezTo>
                    <a:pt x="242" y="28"/>
                    <a:pt x="242" y="28"/>
                    <a:pt x="242" y="28"/>
                  </a:cubicBezTo>
                  <a:cubicBezTo>
                    <a:pt x="241" y="29"/>
                    <a:pt x="241" y="29"/>
                    <a:pt x="241" y="29"/>
                  </a:cubicBezTo>
                  <a:cubicBezTo>
                    <a:pt x="240" y="30"/>
                    <a:pt x="240" y="30"/>
                    <a:pt x="240" y="30"/>
                  </a:cubicBezTo>
                  <a:cubicBezTo>
                    <a:pt x="240" y="30"/>
                    <a:pt x="240" y="30"/>
                    <a:pt x="240" y="30"/>
                  </a:cubicBezTo>
                  <a:cubicBezTo>
                    <a:pt x="239" y="31"/>
                    <a:pt x="239" y="31"/>
                    <a:pt x="239" y="31"/>
                  </a:cubicBezTo>
                  <a:cubicBezTo>
                    <a:pt x="239" y="32"/>
                    <a:pt x="239" y="32"/>
                    <a:pt x="239" y="32"/>
                  </a:cubicBezTo>
                  <a:cubicBezTo>
                    <a:pt x="240" y="33"/>
                    <a:pt x="240" y="33"/>
                    <a:pt x="240" y="33"/>
                  </a:cubicBezTo>
                  <a:cubicBezTo>
                    <a:pt x="240" y="32"/>
                    <a:pt x="240" y="32"/>
                    <a:pt x="240" y="32"/>
                  </a:cubicBezTo>
                  <a:cubicBezTo>
                    <a:pt x="241" y="32"/>
                    <a:pt x="241" y="32"/>
                    <a:pt x="241" y="32"/>
                  </a:cubicBezTo>
                  <a:cubicBezTo>
                    <a:pt x="242" y="32"/>
                    <a:pt x="242" y="32"/>
                    <a:pt x="242" y="32"/>
                  </a:cubicBezTo>
                  <a:cubicBezTo>
                    <a:pt x="241" y="33"/>
                    <a:pt x="241" y="33"/>
                    <a:pt x="241" y="33"/>
                  </a:cubicBezTo>
                  <a:cubicBezTo>
                    <a:pt x="239" y="34"/>
                    <a:pt x="239" y="34"/>
                    <a:pt x="239" y="34"/>
                  </a:cubicBezTo>
                  <a:cubicBezTo>
                    <a:pt x="239" y="35"/>
                    <a:pt x="239" y="35"/>
                    <a:pt x="239" y="35"/>
                  </a:cubicBezTo>
                  <a:cubicBezTo>
                    <a:pt x="239" y="35"/>
                    <a:pt x="239" y="35"/>
                    <a:pt x="239" y="35"/>
                  </a:cubicBezTo>
                  <a:cubicBezTo>
                    <a:pt x="240" y="35"/>
                    <a:pt x="240" y="35"/>
                    <a:pt x="240" y="35"/>
                  </a:cubicBezTo>
                  <a:cubicBezTo>
                    <a:pt x="241" y="34"/>
                    <a:pt x="241" y="34"/>
                    <a:pt x="241" y="34"/>
                  </a:cubicBezTo>
                  <a:cubicBezTo>
                    <a:pt x="242" y="34"/>
                    <a:pt x="242" y="34"/>
                    <a:pt x="242" y="34"/>
                  </a:cubicBezTo>
                  <a:cubicBezTo>
                    <a:pt x="242" y="33"/>
                    <a:pt x="242" y="33"/>
                    <a:pt x="242" y="33"/>
                  </a:cubicBezTo>
                  <a:cubicBezTo>
                    <a:pt x="243" y="34"/>
                    <a:pt x="243" y="34"/>
                    <a:pt x="243" y="34"/>
                  </a:cubicBezTo>
                  <a:cubicBezTo>
                    <a:pt x="242" y="35"/>
                    <a:pt x="242" y="35"/>
                    <a:pt x="242" y="35"/>
                  </a:cubicBezTo>
                  <a:cubicBezTo>
                    <a:pt x="242" y="35"/>
                    <a:pt x="242" y="35"/>
                    <a:pt x="242" y="35"/>
                  </a:cubicBezTo>
                  <a:cubicBezTo>
                    <a:pt x="241" y="36"/>
                    <a:pt x="241" y="36"/>
                    <a:pt x="241" y="36"/>
                  </a:cubicBezTo>
                  <a:cubicBezTo>
                    <a:pt x="241" y="36"/>
                    <a:pt x="241" y="36"/>
                    <a:pt x="241" y="36"/>
                  </a:cubicBezTo>
                  <a:cubicBezTo>
                    <a:pt x="241" y="37"/>
                    <a:pt x="241" y="37"/>
                    <a:pt x="241" y="37"/>
                  </a:cubicBezTo>
                  <a:cubicBezTo>
                    <a:pt x="242" y="37"/>
                    <a:pt x="242" y="37"/>
                    <a:pt x="242" y="37"/>
                  </a:cubicBezTo>
                  <a:cubicBezTo>
                    <a:pt x="243" y="37"/>
                    <a:pt x="243" y="37"/>
                    <a:pt x="243" y="37"/>
                  </a:cubicBezTo>
                  <a:cubicBezTo>
                    <a:pt x="242" y="38"/>
                    <a:pt x="242" y="38"/>
                    <a:pt x="242" y="38"/>
                  </a:cubicBezTo>
                  <a:cubicBezTo>
                    <a:pt x="241" y="38"/>
                    <a:pt x="241" y="38"/>
                    <a:pt x="241" y="38"/>
                  </a:cubicBezTo>
                  <a:cubicBezTo>
                    <a:pt x="240" y="38"/>
                    <a:pt x="240" y="38"/>
                    <a:pt x="240" y="38"/>
                  </a:cubicBezTo>
                  <a:cubicBezTo>
                    <a:pt x="240" y="38"/>
                    <a:pt x="240" y="38"/>
                    <a:pt x="240" y="38"/>
                  </a:cubicBezTo>
                  <a:cubicBezTo>
                    <a:pt x="241" y="39"/>
                    <a:pt x="241" y="39"/>
                    <a:pt x="241" y="39"/>
                  </a:cubicBezTo>
                  <a:cubicBezTo>
                    <a:pt x="241" y="39"/>
                    <a:pt x="241" y="39"/>
                    <a:pt x="241" y="39"/>
                  </a:cubicBezTo>
                  <a:cubicBezTo>
                    <a:pt x="239" y="40"/>
                    <a:pt x="239" y="40"/>
                    <a:pt x="239" y="40"/>
                  </a:cubicBezTo>
                  <a:cubicBezTo>
                    <a:pt x="239" y="40"/>
                    <a:pt x="239" y="40"/>
                    <a:pt x="239" y="40"/>
                  </a:cubicBezTo>
                  <a:cubicBezTo>
                    <a:pt x="239" y="39"/>
                    <a:pt x="239" y="39"/>
                    <a:pt x="239" y="39"/>
                  </a:cubicBezTo>
                  <a:cubicBezTo>
                    <a:pt x="238" y="39"/>
                    <a:pt x="238" y="39"/>
                    <a:pt x="238" y="39"/>
                  </a:cubicBezTo>
                  <a:cubicBezTo>
                    <a:pt x="237" y="38"/>
                    <a:pt x="237" y="38"/>
                    <a:pt x="237" y="38"/>
                  </a:cubicBezTo>
                  <a:cubicBezTo>
                    <a:pt x="235" y="39"/>
                    <a:pt x="235" y="39"/>
                    <a:pt x="235" y="39"/>
                  </a:cubicBezTo>
                  <a:cubicBezTo>
                    <a:pt x="235" y="39"/>
                    <a:pt x="235" y="39"/>
                    <a:pt x="235" y="39"/>
                  </a:cubicBezTo>
                  <a:cubicBezTo>
                    <a:pt x="235" y="40"/>
                    <a:pt x="235" y="40"/>
                    <a:pt x="235" y="40"/>
                  </a:cubicBezTo>
                  <a:cubicBezTo>
                    <a:pt x="235" y="41"/>
                    <a:pt x="235" y="41"/>
                    <a:pt x="235" y="41"/>
                  </a:cubicBezTo>
                  <a:cubicBezTo>
                    <a:pt x="235" y="42"/>
                    <a:pt x="235" y="42"/>
                    <a:pt x="235" y="42"/>
                  </a:cubicBezTo>
                  <a:cubicBezTo>
                    <a:pt x="236" y="43"/>
                    <a:pt x="236" y="43"/>
                    <a:pt x="236" y="43"/>
                  </a:cubicBezTo>
                  <a:cubicBezTo>
                    <a:pt x="237" y="42"/>
                    <a:pt x="237" y="42"/>
                    <a:pt x="237" y="42"/>
                  </a:cubicBezTo>
                  <a:cubicBezTo>
                    <a:pt x="237" y="42"/>
                    <a:pt x="237" y="42"/>
                    <a:pt x="237" y="42"/>
                  </a:cubicBezTo>
                  <a:cubicBezTo>
                    <a:pt x="239" y="42"/>
                    <a:pt x="239" y="42"/>
                    <a:pt x="239" y="42"/>
                  </a:cubicBezTo>
                  <a:cubicBezTo>
                    <a:pt x="240" y="42"/>
                    <a:pt x="240" y="42"/>
                    <a:pt x="240" y="42"/>
                  </a:cubicBezTo>
                  <a:cubicBezTo>
                    <a:pt x="240" y="43"/>
                    <a:pt x="240" y="43"/>
                    <a:pt x="240" y="43"/>
                  </a:cubicBezTo>
                  <a:cubicBezTo>
                    <a:pt x="242" y="42"/>
                    <a:pt x="242" y="42"/>
                    <a:pt x="242" y="42"/>
                  </a:cubicBezTo>
                  <a:cubicBezTo>
                    <a:pt x="242" y="43"/>
                    <a:pt x="242" y="43"/>
                    <a:pt x="242" y="43"/>
                  </a:cubicBezTo>
                  <a:cubicBezTo>
                    <a:pt x="241" y="43"/>
                    <a:pt x="241" y="43"/>
                    <a:pt x="241" y="43"/>
                  </a:cubicBezTo>
                  <a:cubicBezTo>
                    <a:pt x="241" y="44"/>
                    <a:pt x="241" y="44"/>
                    <a:pt x="241" y="44"/>
                  </a:cubicBezTo>
                  <a:cubicBezTo>
                    <a:pt x="241" y="44"/>
                    <a:pt x="241" y="44"/>
                    <a:pt x="241" y="44"/>
                  </a:cubicBezTo>
                  <a:cubicBezTo>
                    <a:pt x="242" y="44"/>
                    <a:pt x="242" y="44"/>
                    <a:pt x="242" y="44"/>
                  </a:cubicBezTo>
                  <a:cubicBezTo>
                    <a:pt x="243" y="45"/>
                    <a:pt x="243" y="45"/>
                    <a:pt x="243" y="45"/>
                  </a:cubicBezTo>
                  <a:cubicBezTo>
                    <a:pt x="243" y="46"/>
                    <a:pt x="243" y="46"/>
                    <a:pt x="243" y="46"/>
                  </a:cubicBezTo>
                  <a:cubicBezTo>
                    <a:pt x="244" y="46"/>
                    <a:pt x="244" y="46"/>
                    <a:pt x="244" y="46"/>
                  </a:cubicBezTo>
                  <a:cubicBezTo>
                    <a:pt x="244" y="46"/>
                    <a:pt x="244" y="46"/>
                    <a:pt x="244" y="46"/>
                  </a:cubicBezTo>
                  <a:cubicBezTo>
                    <a:pt x="244" y="47"/>
                    <a:pt x="244" y="47"/>
                    <a:pt x="244" y="47"/>
                  </a:cubicBezTo>
                  <a:cubicBezTo>
                    <a:pt x="244" y="48"/>
                    <a:pt x="244" y="48"/>
                    <a:pt x="244" y="48"/>
                  </a:cubicBezTo>
                  <a:cubicBezTo>
                    <a:pt x="243" y="50"/>
                    <a:pt x="243" y="50"/>
                    <a:pt x="243" y="50"/>
                  </a:cubicBezTo>
                  <a:close/>
                  <a:moveTo>
                    <a:pt x="238" y="44"/>
                  </a:moveTo>
                  <a:cubicBezTo>
                    <a:pt x="238" y="44"/>
                    <a:pt x="238" y="44"/>
                    <a:pt x="238" y="44"/>
                  </a:cubicBezTo>
                  <a:cubicBezTo>
                    <a:pt x="239" y="43"/>
                    <a:pt x="239" y="43"/>
                    <a:pt x="239" y="43"/>
                  </a:cubicBezTo>
                  <a:cubicBezTo>
                    <a:pt x="240" y="43"/>
                    <a:pt x="240" y="43"/>
                    <a:pt x="240" y="43"/>
                  </a:cubicBezTo>
                  <a:cubicBezTo>
                    <a:pt x="240" y="44"/>
                    <a:pt x="240" y="44"/>
                    <a:pt x="240" y="44"/>
                  </a:cubicBezTo>
                  <a:cubicBezTo>
                    <a:pt x="239" y="44"/>
                    <a:pt x="239" y="44"/>
                    <a:pt x="239" y="44"/>
                  </a:cubicBezTo>
                  <a:cubicBezTo>
                    <a:pt x="238" y="45"/>
                    <a:pt x="238" y="45"/>
                    <a:pt x="238" y="45"/>
                  </a:cubicBezTo>
                  <a:cubicBezTo>
                    <a:pt x="238" y="44"/>
                    <a:pt x="238" y="44"/>
                    <a:pt x="238" y="44"/>
                  </a:cubicBezTo>
                  <a:close/>
                  <a:moveTo>
                    <a:pt x="236" y="49"/>
                  </a:moveTo>
                  <a:cubicBezTo>
                    <a:pt x="237" y="48"/>
                    <a:pt x="237" y="48"/>
                    <a:pt x="237" y="48"/>
                  </a:cubicBezTo>
                  <a:cubicBezTo>
                    <a:pt x="238" y="48"/>
                    <a:pt x="238" y="48"/>
                    <a:pt x="238" y="48"/>
                  </a:cubicBezTo>
                  <a:cubicBezTo>
                    <a:pt x="239" y="48"/>
                    <a:pt x="239" y="48"/>
                    <a:pt x="239" y="48"/>
                  </a:cubicBezTo>
                  <a:cubicBezTo>
                    <a:pt x="241" y="50"/>
                    <a:pt x="241" y="50"/>
                    <a:pt x="241" y="50"/>
                  </a:cubicBezTo>
                  <a:cubicBezTo>
                    <a:pt x="240" y="50"/>
                    <a:pt x="240" y="50"/>
                    <a:pt x="240" y="50"/>
                  </a:cubicBezTo>
                  <a:cubicBezTo>
                    <a:pt x="241" y="52"/>
                    <a:pt x="241" y="52"/>
                    <a:pt x="241" y="52"/>
                  </a:cubicBezTo>
                  <a:cubicBezTo>
                    <a:pt x="240" y="52"/>
                    <a:pt x="240" y="52"/>
                    <a:pt x="240" y="52"/>
                  </a:cubicBezTo>
                  <a:cubicBezTo>
                    <a:pt x="239" y="51"/>
                    <a:pt x="239" y="51"/>
                    <a:pt x="239" y="51"/>
                  </a:cubicBezTo>
                  <a:cubicBezTo>
                    <a:pt x="238" y="52"/>
                    <a:pt x="238" y="52"/>
                    <a:pt x="238" y="52"/>
                  </a:cubicBezTo>
                  <a:cubicBezTo>
                    <a:pt x="238" y="52"/>
                    <a:pt x="238" y="52"/>
                    <a:pt x="238" y="52"/>
                  </a:cubicBezTo>
                  <a:cubicBezTo>
                    <a:pt x="237" y="51"/>
                    <a:pt x="237" y="51"/>
                    <a:pt x="237" y="51"/>
                  </a:cubicBezTo>
                  <a:cubicBezTo>
                    <a:pt x="236" y="50"/>
                    <a:pt x="236" y="50"/>
                    <a:pt x="236" y="50"/>
                  </a:cubicBezTo>
                  <a:cubicBezTo>
                    <a:pt x="236" y="49"/>
                    <a:pt x="236" y="49"/>
                    <a:pt x="236" y="49"/>
                  </a:cubicBezTo>
                  <a:close/>
                  <a:moveTo>
                    <a:pt x="225" y="56"/>
                  </a:moveTo>
                  <a:cubicBezTo>
                    <a:pt x="226" y="55"/>
                    <a:pt x="226" y="55"/>
                    <a:pt x="226" y="55"/>
                  </a:cubicBezTo>
                  <a:cubicBezTo>
                    <a:pt x="227" y="55"/>
                    <a:pt x="227" y="55"/>
                    <a:pt x="227" y="55"/>
                  </a:cubicBezTo>
                  <a:cubicBezTo>
                    <a:pt x="227" y="56"/>
                    <a:pt x="227" y="56"/>
                    <a:pt x="227" y="56"/>
                  </a:cubicBezTo>
                  <a:cubicBezTo>
                    <a:pt x="226" y="56"/>
                    <a:pt x="226" y="56"/>
                    <a:pt x="226" y="56"/>
                  </a:cubicBezTo>
                  <a:cubicBezTo>
                    <a:pt x="225" y="56"/>
                    <a:pt x="225" y="56"/>
                    <a:pt x="225" y="56"/>
                  </a:cubicBezTo>
                  <a:close/>
                  <a:moveTo>
                    <a:pt x="224" y="55"/>
                  </a:moveTo>
                  <a:cubicBezTo>
                    <a:pt x="224" y="54"/>
                    <a:pt x="224" y="54"/>
                    <a:pt x="224" y="54"/>
                  </a:cubicBezTo>
                  <a:cubicBezTo>
                    <a:pt x="224" y="53"/>
                    <a:pt x="224" y="53"/>
                    <a:pt x="224" y="53"/>
                  </a:cubicBezTo>
                  <a:cubicBezTo>
                    <a:pt x="224" y="52"/>
                    <a:pt x="224" y="52"/>
                    <a:pt x="224" y="52"/>
                  </a:cubicBezTo>
                  <a:cubicBezTo>
                    <a:pt x="224" y="51"/>
                    <a:pt x="224" y="51"/>
                    <a:pt x="224" y="51"/>
                  </a:cubicBezTo>
                  <a:cubicBezTo>
                    <a:pt x="225" y="50"/>
                    <a:pt x="225" y="50"/>
                    <a:pt x="225" y="50"/>
                  </a:cubicBezTo>
                  <a:cubicBezTo>
                    <a:pt x="225" y="50"/>
                    <a:pt x="225" y="50"/>
                    <a:pt x="225" y="50"/>
                  </a:cubicBezTo>
                  <a:cubicBezTo>
                    <a:pt x="226" y="50"/>
                    <a:pt x="226" y="50"/>
                    <a:pt x="226" y="50"/>
                  </a:cubicBezTo>
                  <a:cubicBezTo>
                    <a:pt x="226" y="49"/>
                    <a:pt x="226" y="49"/>
                    <a:pt x="226" y="49"/>
                  </a:cubicBezTo>
                  <a:cubicBezTo>
                    <a:pt x="226" y="48"/>
                    <a:pt x="226" y="48"/>
                    <a:pt x="226" y="48"/>
                  </a:cubicBezTo>
                  <a:cubicBezTo>
                    <a:pt x="226" y="47"/>
                    <a:pt x="226" y="47"/>
                    <a:pt x="226" y="47"/>
                  </a:cubicBezTo>
                  <a:cubicBezTo>
                    <a:pt x="227" y="47"/>
                    <a:pt x="227" y="47"/>
                    <a:pt x="227" y="47"/>
                  </a:cubicBezTo>
                  <a:cubicBezTo>
                    <a:pt x="227" y="47"/>
                    <a:pt x="227" y="47"/>
                    <a:pt x="227" y="47"/>
                  </a:cubicBezTo>
                  <a:cubicBezTo>
                    <a:pt x="228" y="48"/>
                    <a:pt x="228" y="48"/>
                    <a:pt x="228" y="48"/>
                  </a:cubicBezTo>
                  <a:cubicBezTo>
                    <a:pt x="228" y="49"/>
                    <a:pt x="228" y="49"/>
                    <a:pt x="228" y="49"/>
                  </a:cubicBezTo>
                  <a:cubicBezTo>
                    <a:pt x="227" y="50"/>
                    <a:pt x="227" y="50"/>
                    <a:pt x="227" y="50"/>
                  </a:cubicBezTo>
                  <a:cubicBezTo>
                    <a:pt x="227" y="51"/>
                    <a:pt x="227" y="51"/>
                    <a:pt x="227" y="51"/>
                  </a:cubicBezTo>
                  <a:cubicBezTo>
                    <a:pt x="227" y="52"/>
                    <a:pt x="227" y="52"/>
                    <a:pt x="227" y="52"/>
                  </a:cubicBezTo>
                  <a:cubicBezTo>
                    <a:pt x="227" y="52"/>
                    <a:pt x="227" y="52"/>
                    <a:pt x="227" y="52"/>
                  </a:cubicBezTo>
                  <a:cubicBezTo>
                    <a:pt x="227" y="54"/>
                    <a:pt x="227" y="54"/>
                    <a:pt x="227" y="54"/>
                  </a:cubicBezTo>
                  <a:cubicBezTo>
                    <a:pt x="225" y="55"/>
                    <a:pt x="225" y="55"/>
                    <a:pt x="225" y="55"/>
                  </a:cubicBezTo>
                  <a:cubicBezTo>
                    <a:pt x="224" y="55"/>
                    <a:pt x="224" y="55"/>
                    <a:pt x="224" y="55"/>
                  </a:cubicBezTo>
                  <a:close/>
                  <a:moveTo>
                    <a:pt x="214" y="36"/>
                  </a:moveTo>
                  <a:cubicBezTo>
                    <a:pt x="214" y="36"/>
                    <a:pt x="214" y="36"/>
                    <a:pt x="214" y="36"/>
                  </a:cubicBezTo>
                  <a:cubicBezTo>
                    <a:pt x="213" y="35"/>
                    <a:pt x="213" y="35"/>
                    <a:pt x="213" y="35"/>
                  </a:cubicBezTo>
                  <a:cubicBezTo>
                    <a:pt x="214" y="34"/>
                    <a:pt x="214" y="34"/>
                    <a:pt x="214" y="34"/>
                  </a:cubicBezTo>
                  <a:cubicBezTo>
                    <a:pt x="213" y="34"/>
                    <a:pt x="213" y="34"/>
                    <a:pt x="213" y="34"/>
                  </a:cubicBezTo>
                  <a:cubicBezTo>
                    <a:pt x="212" y="34"/>
                    <a:pt x="212" y="34"/>
                    <a:pt x="212" y="34"/>
                  </a:cubicBezTo>
                  <a:cubicBezTo>
                    <a:pt x="212" y="34"/>
                    <a:pt x="212" y="34"/>
                    <a:pt x="212" y="34"/>
                  </a:cubicBezTo>
                  <a:cubicBezTo>
                    <a:pt x="211" y="34"/>
                    <a:pt x="211" y="34"/>
                    <a:pt x="211" y="34"/>
                  </a:cubicBezTo>
                  <a:cubicBezTo>
                    <a:pt x="210" y="34"/>
                    <a:pt x="210" y="34"/>
                    <a:pt x="210" y="34"/>
                  </a:cubicBezTo>
                  <a:cubicBezTo>
                    <a:pt x="210" y="34"/>
                    <a:pt x="210" y="34"/>
                    <a:pt x="210" y="34"/>
                  </a:cubicBezTo>
                  <a:cubicBezTo>
                    <a:pt x="210" y="33"/>
                    <a:pt x="210" y="33"/>
                    <a:pt x="210" y="33"/>
                  </a:cubicBezTo>
                  <a:cubicBezTo>
                    <a:pt x="210" y="33"/>
                    <a:pt x="210" y="33"/>
                    <a:pt x="210" y="33"/>
                  </a:cubicBezTo>
                  <a:cubicBezTo>
                    <a:pt x="211" y="32"/>
                    <a:pt x="211" y="32"/>
                    <a:pt x="211" y="32"/>
                  </a:cubicBezTo>
                  <a:cubicBezTo>
                    <a:pt x="211" y="32"/>
                    <a:pt x="211" y="32"/>
                    <a:pt x="211" y="32"/>
                  </a:cubicBezTo>
                  <a:cubicBezTo>
                    <a:pt x="212" y="32"/>
                    <a:pt x="212" y="32"/>
                    <a:pt x="212" y="32"/>
                  </a:cubicBezTo>
                  <a:cubicBezTo>
                    <a:pt x="215" y="31"/>
                    <a:pt x="215" y="31"/>
                    <a:pt x="215" y="31"/>
                  </a:cubicBezTo>
                  <a:cubicBezTo>
                    <a:pt x="216" y="31"/>
                    <a:pt x="216" y="31"/>
                    <a:pt x="216" y="31"/>
                  </a:cubicBezTo>
                  <a:cubicBezTo>
                    <a:pt x="217" y="32"/>
                    <a:pt x="217" y="32"/>
                    <a:pt x="217" y="32"/>
                  </a:cubicBezTo>
                  <a:cubicBezTo>
                    <a:pt x="217" y="32"/>
                    <a:pt x="217" y="32"/>
                    <a:pt x="217" y="32"/>
                  </a:cubicBezTo>
                  <a:cubicBezTo>
                    <a:pt x="218" y="32"/>
                    <a:pt x="218" y="32"/>
                    <a:pt x="218" y="32"/>
                  </a:cubicBezTo>
                  <a:cubicBezTo>
                    <a:pt x="219" y="31"/>
                    <a:pt x="219" y="31"/>
                    <a:pt x="219" y="31"/>
                  </a:cubicBezTo>
                  <a:cubicBezTo>
                    <a:pt x="221" y="31"/>
                    <a:pt x="221" y="31"/>
                    <a:pt x="221" y="31"/>
                  </a:cubicBezTo>
                  <a:cubicBezTo>
                    <a:pt x="221" y="31"/>
                    <a:pt x="221" y="31"/>
                    <a:pt x="221" y="31"/>
                  </a:cubicBezTo>
                  <a:cubicBezTo>
                    <a:pt x="221" y="31"/>
                    <a:pt x="221" y="31"/>
                    <a:pt x="221" y="31"/>
                  </a:cubicBezTo>
                  <a:cubicBezTo>
                    <a:pt x="222" y="31"/>
                    <a:pt x="222" y="31"/>
                    <a:pt x="222" y="31"/>
                  </a:cubicBezTo>
                  <a:cubicBezTo>
                    <a:pt x="222" y="32"/>
                    <a:pt x="222" y="32"/>
                    <a:pt x="222" y="32"/>
                  </a:cubicBezTo>
                  <a:cubicBezTo>
                    <a:pt x="223" y="32"/>
                    <a:pt x="223" y="32"/>
                    <a:pt x="223" y="32"/>
                  </a:cubicBezTo>
                  <a:cubicBezTo>
                    <a:pt x="223" y="33"/>
                    <a:pt x="223" y="33"/>
                    <a:pt x="223" y="33"/>
                  </a:cubicBezTo>
                  <a:cubicBezTo>
                    <a:pt x="222" y="34"/>
                    <a:pt x="222" y="34"/>
                    <a:pt x="222" y="34"/>
                  </a:cubicBezTo>
                  <a:cubicBezTo>
                    <a:pt x="222" y="35"/>
                    <a:pt x="222" y="35"/>
                    <a:pt x="222" y="35"/>
                  </a:cubicBezTo>
                  <a:cubicBezTo>
                    <a:pt x="222" y="37"/>
                    <a:pt x="222" y="37"/>
                    <a:pt x="222" y="37"/>
                  </a:cubicBezTo>
                  <a:cubicBezTo>
                    <a:pt x="221" y="37"/>
                    <a:pt x="221" y="37"/>
                    <a:pt x="221" y="37"/>
                  </a:cubicBezTo>
                  <a:cubicBezTo>
                    <a:pt x="220" y="38"/>
                    <a:pt x="220" y="38"/>
                    <a:pt x="220" y="38"/>
                  </a:cubicBezTo>
                  <a:cubicBezTo>
                    <a:pt x="219" y="38"/>
                    <a:pt x="219" y="38"/>
                    <a:pt x="219" y="38"/>
                  </a:cubicBezTo>
                  <a:cubicBezTo>
                    <a:pt x="218" y="38"/>
                    <a:pt x="218" y="38"/>
                    <a:pt x="218" y="38"/>
                  </a:cubicBezTo>
                  <a:cubicBezTo>
                    <a:pt x="218" y="37"/>
                    <a:pt x="218" y="37"/>
                    <a:pt x="218" y="37"/>
                  </a:cubicBezTo>
                  <a:cubicBezTo>
                    <a:pt x="217" y="38"/>
                    <a:pt x="217" y="38"/>
                    <a:pt x="217" y="38"/>
                  </a:cubicBezTo>
                  <a:cubicBezTo>
                    <a:pt x="216" y="36"/>
                    <a:pt x="216" y="36"/>
                    <a:pt x="216" y="36"/>
                  </a:cubicBezTo>
                  <a:cubicBezTo>
                    <a:pt x="216" y="36"/>
                    <a:pt x="216" y="36"/>
                    <a:pt x="216" y="36"/>
                  </a:cubicBezTo>
                  <a:cubicBezTo>
                    <a:pt x="215" y="35"/>
                    <a:pt x="215" y="35"/>
                    <a:pt x="215" y="35"/>
                  </a:cubicBezTo>
                  <a:cubicBezTo>
                    <a:pt x="215" y="35"/>
                    <a:pt x="215" y="35"/>
                    <a:pt x="215" y="35"/>
                  </a:cubicBezTo>
                  <a:cubicBezTo>
                    <a:pt x="215" y="36"/>
                    <a:pt x="215" y="36"/>
                    <a:pt x="215" y="36"/>
                  </a:cubicBezTo>
                  <a:cubicBezTo>
                    <a:pt x="214" y="36"/>
                    <a:pt x="214" y="36"/>
                    <a:pt x="214" y="36"/>
                  </a:cubicBezTo>
                  <a:close/>
                  <a:moveTo>
                    <a:pt x="202" y="42"/>
                  </a:moveTo>
                  <a:cubicBezTo>
                    <a:pt x="203" y="42"/>
                    <a:pt x="203" y="42"/>
                    <a:pt x="203" y="42"/>
                  </a:cubicBezTo>
                  <a:cubicBezTo>
                    <a:pt x="203" y="41"/>
                    <a:pt x="203" y="41"/>
                    <a:pt x="203" y="41"/>
                  </a:cubicBezTo>
                  <a:cubicBezTo>
                    <a:pt x="204" y="40"/>
                    <a:pt x="204" y="40"/>
                    <a:pt x="204" y="40"/>
                  </a:cubicBezTo>
                  <a:cubicBezTo>
                    <a:pt x="204" y="39"/>
                    <a:pt x="204" y="39"/>
                    <a:pt x="204" y="39"/>
                  </a:cubicBezTo>
                  <a:cubicBezTo>
                    <a:pt x="205" y="39"/>
                    <a:pt x="205" y="39"/>
                    <a:pt x="205" y="39"/>
                  </a:cubicBezTo>
                  <a:cubicBezTo>
                    <a:pt x="206" y="39"/>
                    <a:pt x="206" y="39"/>
                    <a:pt x="206" y="39"/>
                  </a:cubicBezTo>
                  <a:cubicBezTo>
                    <a:pt x="206" y="39"/>
                    <a:pt x="206" y="39"/>
                    <a:pt x="206" y="39"/>
                  </a:cubicBezTo>
                  <a:cubicBezTo>
                    <a:pt x="208" y="38"/>
                    <a:pt x="208" y="38"/>
                    <a:pt x="208" y="38"/>
                  </a:cubicBezTo>
                  <a:cubicBezTo>
                    <a:pt x="209" y="38"/>
                    <a:pt x="209" y="38"/>
                    <a:pt x="209" y="38"/>
                  </a:cubicBezTo>
                  <a:cubicBezTo>
                    <a:pt x="210" y="38"/>
                    <a:pt x="210" y="38"/>
                    <a:pt x="210" y="38"/>
                  </a:cubicBezTo>
                  <a:cubicBezTo>
                    <a:pt x="210" y="39"/>
                    <a:pt x="210" y="39"/>
                    <a:pt x="210" y="39"/>
                  </a:cubicBezTo>
                  <a:cubicBezTo>
                    <a:pt x="211" y="39"/>
                    <a:pt x="211" y="39"/>
                    <a:pt x="211" y="39"/>
                  </a:cubicBezTo>
                  <a:cubicBezTo>
                    <a:pt x="212" y="39"/>
                    <a:pt x="212" y="39"/>
                    <a:pt x="212" y="39"/>
                  </a:cubicBezTo>
                  <a:cubicBezTo>
                    <a:pt x="213" y="39"/>
                    <a:pt x="213" y="39"/>
                    <a:pt x="213" y="39"/>
                  </a:cubicBezTo>
                  <a:cubicBezTo>
                    <a:pt x="213" y="39"/>
                    <a:pt x="213" y="39"/>
                    <a:pt x="213" y="39"/>
                  </a:cubicBezTo>
                  <a:cubicBezTo>
                    <a:pt x="214" y="39"/>
                    <a:pt x="214" y="39"/>
                    <a:pt x="214" y="39"/>
                  </a:cubicBezTo>
                  <a:cubicBezTo>
                    <a:pt x="215" y="39"/>
                    <a:pt x="215" y="39"/>
                    <a:pt x="215" y="39"/>
                  </a:cubicBezTo>
                  <a:cubicBezTo>
                    <a:pt x="216" y="40"/>
                    <a:pt x="216" y="40"/>
                    <a:pt x="216" y="40"/>
                  </a:cubicBezTo>
                  <a:cubicBezTo>
                    <a:pt x="217" y="40"/>
                    <a:pt x="217" y="40"/>
                    <a:pt x="217" y="40"/>
                  </a:cubicBezTo>
                  <a:cubicBezTo>
                    <a:pt x="217" y="40"/>
                    <a:pt x="217" y="40"/>
                    <a:pt x="217" y="40"/>
                  </a:cubicBezTo>
                  <a:cubicBezTo>
                    <a:pt x="216" y="41"/>
                    <a:pt x="216" y="41"/>
                    <a:pt x="216" y="41"/>
                  </a:cubicBezTo>
                  <a:cubicBezTo>
                    <a:pt x="215" y="41"/>
                    <a:pt x="215" y="41"/>
                    <a:pt x="215" y="41"/>
                  </a:cubicBezTo>
                  <a:cubicBezTo>
                    <a:pt x="213" y="42"/>
                    <a:pt x="213" y="42"/>
                    <a:pt x="213" y="42"/>
                  </a:cubicBezTo>
                  <a:cubicBezTo>
                    <a:pt x="213" y="42"/>
                    <a:pt x="213" y="42"/>
                    <a:pt x="213" y="42"/>
                  </a:cubicBezTo>
                  <a:cubicBezTo>
                    <a:pt x="211" y="43"/>
                    <a:pt x="211" y="43"/>
                    <a:pt x="211" y="43"/>
                  </a:cubicBezTo>
                  <a:cubicBezTo>
                    <a:pt x="211" y="43"/>
                    <a:pt x="211" y="43"/>
                    <a:pt x="211" y="43"/>
                  </a:cubicBezTo>
                  <a:cubicBezTo>
                    <a:pt x="212" y="43"/>
                    <a:pt x="212" y="43"/>
                    <a:pt x="212" y="43"/>
                  </a:cubicBezTo>
                  <a:cubicBezTo>
                    <a:pt x="213" y="43"/>
                    <a:pt x="213" y="43"/>
                    <a:pt x="213" y="43"/>
                  </a:cubicBezTo>
                  <a:cubicBezTo>
                    <a:pt x="213" y="44"/>
                    <a:pt x="213" y="44"/>
                    <a:pt x="213" y="44"/>
                  </a:cubicBezTo>
                  <a:cubicBezTo>
                    <a:pt x="212" y="45"/>
                    <a:pt x="212" y="45"/>
                    <a:pt x="212" y="45"/>
                  </a:cubicBezTo>
                  <a:cubicBezTo>
                    <a:pt x="212" y="46"/>
                    <a:pt x="212" y="46"/>
                    <a:pt x="212" y="46"/>
                  </a:cubicBezTo>
                  <a:cubicBezTo>
                    <a:pt x="211" y="46"/>
                    <a:pt x="211" y="46"/>
                    <a:pt x="211" y="46"/>
                  </a:cubicBezTo>
                  <a:cubicBezTo>
                    <a:pt x="211" y="46"/>
                    <a:pt x="211" y="46"/>
                    <a:pt x="211" y="46"/>
                  </a:cubicBezTo>
                  <a:cubicBezTo>
                    <a:pt x="210" y="47"/>
                    <a:pt x="210" y="47"/>
                    <a:pt x="210" y="47"/>
                  </a:cubicBezTo>
                  <a:cubicBezTo>
                    <a:pt x="209" y="47"/>
                    <a:pt x="209" y="47"/>
                    <a:pt x="209" y="47"/>
                  </a:cubicBezTo>
                  <a:cubicBezTo>
                    <a:pt x="208" y="47"/>
                    <a:pt x="208" y="47"/>
                    <a:pt x="208" y="47"/>
                  </a:cubicBezTo>
                  <a:cubicBezTo>
                    <a:pt x="207" y="47"/>
                    <a:pt x="207" y="47"/>
                    <a:pt x="207" y="47"/>
                  </a:cubicBezTo>
                  <a:cubicBezTo>
                    <a:pt x="207" y="47"/>
                    <a:pt x="207" y="47"/>
                    <a:pt x="207" y="47"/>
                  </a:cubicBezTo>
                  <a:cubicBezTo>
                    <a:pt x="206" y="47"/>
                    <a:pt x="206" y="47"/>
                    <a:pt x="206" y="47"/>
                  </a:cubicBezTo>
                  <a:cubicBezTo>
                    <a:pt x="205" y="47"/>
                    <a:pt x="205" y="47"/>
                    <a:pt x="205" y="47"/>
                  </a:cubicBezTo>
                  <a:cubicBezTo>
                    <a:pt x="204" y="47"/>
                    <a:pt x="204" y="47"/>
                    <a:pt x="204" y="47"/>
                  </a:cubicBezTo>
                  <a:cubicBezTo>
                    <a:pt x="204" y="46"/>
                    <a:pt x="204" y="46"/>
                    <a:pt x="204" y="46"/>
                  </a:cubicBezTo>
                  <a:cubicBezTo>
                    <a:pt x="204" y="46"/>
                    <a:pt x="204" y="46"/>
                    <a:pt x="204" y="46"/>
                  </a:cubicBezTo>
                  <a:cubicBezTo>
                    <a:pt x="204" y="45"/>
                    <a:pt x="204" y="45"/>
                    <a:pt x="204" y="45"/>
                  </a:cubicBezTo>
                  <a:cubicBezTo>
                    <a:pt x="203" y="44"/>
                    <a:pt x="203" y="44"/>
                    <a:pt x="203" y="44"/>
                  </a:cubicBezTo>
                  <a:cubicBezTo>
                    <a:pt x="202" y="44"/>
                    <a:pt x="202" y="44"/>
                    <a:pt x="202" y="44"/>
                  </a:cubicBezTo>
                  <a:cubicBezTo>
                    <a:pt x="202" y="43"/>
                    <a:pt x="202" y="43"/>
                    <a:pt x="202" y="43"/>
                  </a:cubicBezTo>
                  <a:cubicBezTo>
                    <a:pt x="202" y="42"/>
                    <a:pt x="202" y="42"/>
                    <a:pt x="202" y="42"/>
                  </a:cubicBezTo>
                  <a:close/>
                  <a:moveTo>
                    <a:pt x="201" y="40"/>
                  </a:moveTo>
                  <a:cubicBezTo>
                    <a:pt x="201" y="40"/>
                    <a:pt x="201" y="40"/>
                    <a:pt x="201" y="40"/>
                  </a:cubicBezTo>
                  <a:cubicBezTo>
                    <a:pt x="203" y="40"/>
                    <a:pt x="203" y="40"/>
                    <a:pt x="203" y="40"/>
                  </a:cubicBezTo>
                  <a:cubicBezTo>
                    <a:pt x="203" y="39"/>
                    <a:pt x="203" y="39"/>
                    <a:pt x="203" y="39"/>
                  </a:cubicBezTo>
                  <a:cubicBezTo>
                    <a:pt x="203" y="38"/>
                    <a:pt x="203" y="38"/>
                    <a:pt x="203" y="38"/>
                  </a:cubicBezTo>
                  <a:cubicBezTo>
                    <a:pt x="204" y="37"/>
                    <a:pt x="204" y="37"/>
                    <a:pt x="204" y="37"/>
                  </a:cubicBezTo>
                  <a:cubicBezTo>
                    <a:pt x="203" y="37"/>
                    <a:pt x="203" y="37"/>
                    <a:pt x="203" y="37"/>
                  </a:cubicBezTo>
                  <a:cubicBezTo>
                    <a:pt x="204" y="36"/>
                    <a:pt x="204" y="36"/>
                    <a:pt x="204" y="36"/>
                  </a:cubicBezTo>
                  <a:cubicBezTo>
                    <a:pt x="203" y="36"/>
                    <a:pt x="203" y="36"/>
                    <a:pt x="203" y="36"/>
                  </a:cubicBezTo>
                  <a:cubicBezTo>
                    <a:pt x="203" y="36"/>
                    <a:pt x="203" y="36"/>
                    <a:pt x="203" y="36"/>
                  </a:cubicBezTo>
                  <a:cubicBezTo>
                    <a:pt x="202" y="35"/>
                    <a:pt x="202" y="35"/>
                    <a:pt x="202" y="35"/>
                  </a:cubicBezTo>
                  <a:cubicBezTo>
                    <a:pt x="201" y="36"/>
                    <a:pt x="201" y="36"/>
                    <a:pt x="201" y="36"/>
                  </a:cubicBezTo>
                  <a:cubicBezTo>
                    <a:pt x="201" y="36"/>
                    <a:pt x="201" y="36"/>
                    <a:pt x="201" y="36"/>
                  </a:cubicBezTo>
                  <a:cubicBezTo>
                    <a:pt x="200" y="37"/>
                    <a:pt x="200" y="37"/>
                    <a:pt x="200" y="37"/>
                  </a:cubicBezTo>
                  <a:cubicBezTo>
                    <a:pt x="200" y="38"/>
                    <a:pt x="200" y="38"/>
                    <a:pt x="200" y="38"/>
                  </a:cubicBezTo>
                  <a:cubicBezTo>
                    <a:pt x="200" y="38"/>
                    <a:pt x="200" y="38"/>
                    <a:pt x="200" y="38"/>
                  </a:cubicBezTo>
                  <a:cubicBezTo>
                    <a:pt x="201" y="40"/>
                    <a:pt x="201" y="40"/>
                    <a:pt x="201" y="40"/>
                  </a:cubicBezTo>
                  <a:close/>
                  <a:moveTo>
                    <a:pt x="276" y="99"/>
                  </a:moveTo>
                  <a:cubicBezTo>
                    <a:pt x="277" y="99"/>
                    <a:pt x="277" y="99"/>
                    <a:pt x="277" y="99"/>
                  </a:cubicBezTo>
                  <a:cubicBezTo>
                    <a:pt x="277" y="99"/>
                    <a:pt x="277" y="99"/>
                    <a:pt x="277" y="99"/>
                  </a:cubicBezTo>
                  <a:cubicBezTo>
                    <a:pt x="278" y="99"/>
                    <a:pt x="278" y="99"/>
                    <a:pt x="278" y="99"/>
                  </a:cubicBezTo>
                  <a:cubicBezTo>
                    <a:pt x="278" y="99"/>
                    <a:pt x="278" y="99"/>
                    <a:pt x="278" y="99"/>
                  </a:cubicBezTo>
                  <a:cubicBezTo>
                    <a:pt x="279" y="100"/>
                    <a:pt x="279" y="100"/>
                    <a:pt x="279" y="100"/>
                  </a:cubicBezTo>
                  <a:cubicBezTo>
                    <a:pt x="279" y="100"/>
                    <a:pt x="279" y="100"/>
                    <a:pt x="279" y="100"/>
                  </a:cubicBezTo>
                  <a:cubicBezTo>
                    <a:pt x="281" y="99"/>
                    <a:pt x="281" y="99"/>
                    <a:pt x="281" y="99"/>
                  </a:cubicBezTo>
                  <a:cubicBezTo>
                    <a:pt x="282" y="99"/>
                    <a:pt x="282" y="99"/>
                    <a:pt x="282" y="99"/>
                  </a:cubicBezTo>
                  <a:cubicBezTo>
                    <a:pt x="283" y="99"/>
                    <a:pt x="283" y="99"/>
                    <a:pt x="283" y="99"/>
                  </a:cubicBezTo>
                  <a:cubicBezTo>
                    <a:pt x="284" y="99"/>
                    <a:pt x="284" y="99"/>
                    <a:pt x="284" y="99"/>
                  </a:cubicBezTo>
                  <a:cubicBezTo>
                    <a:pt x="284" y="100"/>
                    <a:pt x="284" y="100"/>
                    <a:pt x="284" y="100"/>
                  </a:cubicBezTo>
                  <a:cubicBezTo>
                    <a:pt x="285" y="99"/>
                    <a:pt x="285" y="99"/>
                    <a:pt x="285" y="99"/>
                  </a:cubicBezTo>
                  <a:cubicBezTo>
                    <a:pt x="285" y="99"/>
                    <a:pt x="285" y="99"/>
                    <a:pt x="285" y="99"/>
                  </a:cubicBezTo>
                  <a:cubicBezTo>
                    <a:pt x="285" y="98"/>
                    <a:pt x="285" y="98"/>
                    <a:pt x="285" y="98"/>
                  </a:cubicBezTo>
                  <a:cubicBezTo>
                    <a:pt x="286" y="98"/>
                    <a:pt x="286" y="98"/>
                    <a:pt x="286" y="98"/>
                  </a:cubicBezTo>
                  <a:cubicBezTo>
                    <a:pt x="286" y="97"/>
                    <a:pt x="286" y="97"/>
                    <a:pt x="286" y="97"/>
                  </a:cubicBezTo>
                  <a:cubicBezTo>
                    <a:pt x="285" y="96"/>
                    <a:pt x="285" y="96"/>
                    <a:pt x="285" y="96"/>
                  </a:cubicBezTo>
                  <a:cubicBezTo>
                    <a:pt x="285" y="95"/>
                    <a:pt x="285" y="95"/>
                    <a:pt x="285" y="95"/>
                  </a:cubicBezTo>
                  <a:cubicBezTo>
                    <a:pt x="286" y="96"/>
                    <a:pt x="286" y="96"/>
                    <a:pt x="286" y="96"/>
                  </a:cubicBezTo>
                  <a:cubicBezTo>
                    <a:pt x="286" y="96"/>
                    <a:pt x="286" y="96"/>
                    <a:pt x="286" y="96"/>
                  </a:cubicBezTo>
                  <a:cubicBezTo>
                    <a:pt x="287" y="97"/>
                    <a:pt x="287" y="97"/>
                    <a:pt x="287" y="97"/>
                  </a:cubicBezTo>
                  <a:cubicBezTo>
                    <a:pt x="287" y="97"/>
                    <a:pt x="287" y="97"/>
                    <a:pt x="287" y="97"/>
                  </a:cubicBezTo>
                  <a:cubicBezTo>
                    <a:pt x="288" y="97"/>
                    <a:pt x="288" y="97"/>
                    <a:pt x="288" y="97"/>
                  </a:cubicBezTo>
                  <a:cubicBezTo>
                    <a:pt x="288" y="97"/>
                    <a:pt x="288" y="97"/>
                    <a:pt x="288" y="97"/>
                  </a:cubicBezTo>
                  <a:cubicBezTo>
                    <a:pt x="289" y="97"/>
                    <a:pt x="289" y="97"/>
                    <a:pt x="289" y="97"/>
                  </a:cubicBezTo>
                  <a:cubicBezTo>
                    <a:pt x="289" y="97"/>
                    <a:pt x="289" y="97"/>
                    <a:pt x="289" y="97"/>
                  </a:cubicBezTo>
                  <a:cubicBezTo>
                    <a:pt x="289" y="96"/>
                    <a:pt x="289" y="96"/>
                    <a:pt x="289" y="96"/>
                  </a:cubicBezTo>
                  <a:cubicBezTo>
                    <a:pt x="289" y="95"/>
                    <a:pt x="289" y="95"/>
                    <a:pt x="289" y="95"/>
                  </a:cubicBezTo>
                  <a:cubicBezTo>
                    <a:pt x="288" y="95"/>
                    <a:pt x="288" y="95"/>
                    <a:pt x="288" y="95"/>
                  </a:cubicBezTo>
                  <a:cubicBezTo>
                    <a:pt x="287" y="95"/>
                    <a:pt x="287" y="95"/>
                    <a:pt x="287" y="95"/>
                  </a:cubicBezTo>
                  <a:cubicBezTo>
                    <a:pt x="286" y="95"/>
                    <a:pt x="286" y="95"/>
                    <a:pt x="286" y="95"/>
                  </a:cubicBezTo>
                  <a:cubicBezTo>
                    <a:pt x="286" y="95"/>
                    <a:pt x="286" y="95"/>
                    <a:pt x="286" y="95"/>
                  </a:cubicBezTo>
                  <a:cubicBezTo>
                    <a:pt x="286" y="94"/>
                    <a:pt x="286" y="94"/>
                    <a:pt x="286" y="94"/>
                  </a:cubicBezTo>
                  <a:cubicBezTo>
                    <a:pt x="287" y="94"/>
                    <a:pt x="287" y="94"/>
                    <a:pt x="287" y="94"/>
                  </a:cubicBezTo>
                  <a:cubicBezTo>
                    <a:pt x="288" y="94"/>
                    <a:pt x="288" y="94"/>
                    <a:pt x="288" y="94"/>
                  </a:cubicBezTo>
                  <a:cubicBezTo>
                    <a:pt x="288" y="93"/>
                    <a:pt x="288" y="93"/>
                    <a:pt x="288" y="93"/>
                  </a:cubicBezTo>
                  <a:cubicBezTo>
                    <a:pt x="289" y="94"/>
                    <a:pt x="289" y="94"/>
                    <a:pt x="289" y="94"/>
                  </a:cubicBezTo>
                  <a:cubicBezTo>
                    <a:pt x="289" y="94"/>
                    <a:pt x="289" y="94"/>
                    <a:pt x="289" y="94"/>
                  </a:cubicBezTo>
                  <a:cubicBezTo>
                    <a:pt x="290" y="93"/>
                    <a:pt x="290" y="93"/>
                    <a:pt x="290" y="93"/>
                  </a:cubicBezTo>
                  <a:cubicBezTo>
                    <a:pt x="290" y="93"/>
                    <a:pt x="290" y="93"/>
                    <a:pt x="290" y="93"/>
                  </a:cubicBezTo>
                  <a:cubicBezTo>
                    <a:pt x="290" y="92"/>
                    <a:pt x="290" y="92"/>
                    <a:pt x="290" y="92"/>
                  </a:cubicBezTo>
                  <a:cubicBezTo>
                    <a:pt x="290" y="91"/>
                    <a:pt x="290" y="91"/>
                    <a:pt x="290" y="91"/>
                  </a:cubicBezTo>
                  <a:cubicBezTo>
                    <a:pt x="290" y="91"/>
                    <a:pt x="290" y="91"/>
                    <a:pt x="290" y="91"/>
                  </a:cubicBezTo>
                  <a:cubicBezTo>
                    <a:pt x="291" y="91"/>
                    <a:pt x="291" y="91"/>
                    <a:pt x="291" y="91"/>
                  </a:cubicBezTo>
                  <a:cubicBezTo>
                    <a:pt x="289" y="91"/>
                    <a:pt x="289" y="91"/>
                    <a:pt x="289" y="91"/>
                  </a:cubicBezTo>
                  <a:cubicBezTo>
                    <a:pt x="289" y="91"/>
                    <a:pt x="289" y="91"/>
                    <a:pt x="289" y="91"/>
                  </a:cubicBezTo>
                  <a:cubicBezTo>
                    <a:pt x="289" y="90"/>
                    <a:pt x="289" y="90"/>
                    <a:pt x="289" y="90"/>
                  </a:cubicBezTo>
                  <a:cubicBezTo>
                    <a:pt x="289" y="90"/>
                    <a:pt x="289" y="90"/>
                    <a:pt x="289" y="90"/>
                  </a:cubicBezTo>
                  <a:cubicBezTo>
                    <a:pt x="290" y="89"/>
                    <a:pt x="290" y="89"/>
                    <a:pt x="290" y="89"/>
                  </a:cubicBezTo>
                  <a:cubicBezTo>
                    <a:pt x="289" y="89"/>
                    <a:pt x="289" y="89"/>
                    <a:pt x="289" y="89"/>
                  </a:cubicBezTo>
                  <a:cubicBezTo>
                    <a:pt x="287" y="89"/>
                    <a:pt x="287" y="89"/>
                    <a:pt x="287" y="89"/>
                  </a:cubicBezTo>
                  <a:cubicBezTo>
                    <a:pt x="287" y="88"/>
                    <a:pt x="287" y="88"/>
                    <a:pt x="287" y="88"/>
                  </a:cubicBezTo>
                  <a:cubicBezTo>
                    <a:pt x="287" y="88"/>
                    <a:pt x="287" y="88"/>
                    <a:pt x="287" y="88"/>
                  </a:cubicBezTo>
                  <a:cubicBezTo>
                    <a:pt x="287" y="88"/>
                    <a:pt x="287" y="88"/>
                    <a:pt x="287" y="88"/>
                  </a:cubicBezTo>
                  <a:cubicBezTo>
                    <a:pt x="287" y="87"/>
                    <a:pt x="287" y="87"/>
                    <a:pt x="287" y="87"/>
                  </a:cubicBezTo>
                  <a:cubicBezTo>
                    <a:pt x="286" y="86"/>
                    <a:pt x="286" y="86"/>
                    <a:pt x="286" y="86"/>
                  </a:cubicBezTo>
                  <a:cubicBezTo>
                    <a:pt x="285" y="86"/>
                    <a:pt x="285" y="86"/>
                    <a:pt x="285" y="86"/>
                  </a:cubicBezTo>
                  <a:cubicBezTo>
                    <a:pt x="284" y="86"/>
                    <a:pt x="284" y="86"/>
                    <a:pt x="284" y="86"/>
                  </a:cubicBezTo>
                  <a:cubicBezTo>
                    <a:pt x="283" y="86"/>
                    <a:pt x="283" y="86"/>
                    <a:pt x="283" y="86"/>
                  </a:cubicBezTo>
                  <a:cubicBezTo>
                    <a:pt x="282" y="87"/>
                    <a:pt x="282" y="87"/>
                    <a:pt x="282" y="87"/>
                  </a:cubicBezTo>
                  <a:cubicBezTo>
                    <a:pt x="280" y="86"/>
                    <a:pt x="280" y="86"/>
                    <a:pt x="280" y="86"/>
                  </a:cubicBezTo>
                  <a:cubicBezTo>
                    <a:pt x="280" y="85"/>
                    <a:pt x="280" y="85"/>
                    <a:pt x="280" y="85"/>
                  </a:cubicBezTo>
                  <a:cubicBezTo>
                    <a:pt x="279" y="85"/>
                    <a:pt x="279" y="85"/>
                    <a:pt x="279" y="85"/>
                  </a:cubicBezTo>
                  <a:cubicBezTo>
                    <a:pt x="279" y="85"/>
                    <a:pt x="279" y="85"/>
                    <a:pt x="279" y="85"/>
                  </a:cubicBezTo>
                  <a:cubicBezTo>
                    <a:pt x="278" y="85"/>
                    <a:pt x="278" y="85"/>
                    <a:pt x="278" y="85"/>
                  </a:cubicBezTo>
                  <a:cubicBezTo>
                    <a:pt x="278" y="85"/>
                    <a:pt x="278" y="85"/>
                    <a:pt x="278" y="85"/>
                  </a:cubicBezTo>
                  <a:cubicBezTo>
                    <a:pt x="277" y="85"/>
                    <a:pt x="277" y="85"/>
                    <a:pt x="277" y="85"/>
                  </a:cubicBezTo>
                  <a:cubicBezTo>
                    <a:pt x="276" y="86"/>
                    <a:pt x="276" y="86"/>
                    <a:pt x="276" y="86"/>
                  </a:cubicBezTo>
                  <a:cubicBezTo>
                    <a:pt x="276" y="86"/>
                    <a:pt x="276" y="86"/>
                    <a:pt x="276" y="86"/>
                  </a:cubicBezTo>
                  <a:cubicBezTo>
                    <a:pt x="275" y="85"/>
                    <a:pt x="275" y="85"/>
                    <a:pt x="275" y="85"/>
                  </a:cubicBezTo>
                  <a:cubicBezTo>
                    <a:pt x="274" y="86"/>
                    <a:pt x="274" y="86"/>
                    <a:pt x="274" y="86"/>
                  </a:cubicBezTo>
                  <a:cubicBezTo>
                    <a:pt x="273" y="86"/>
                    <a:pt x="273" y="86"/>
                    <a:pt x="273" y="86"/>
                  </a:cubicBezTo>
                  <a:cubicBezTo>
                    <a:pt x="273" y="86"/>
                    <a:pt x="273" y="86"/>
                    <a:pt x="273" y="86"/>
                  </a:cubicBezTo>
                  <a:cubicBezTo>
                    <a:pt x="273" y="87"/>
                    <a:pt x="273" y="87"/>
                    <a:pt x="273" y="87"/>
                  </a:cubicBezTo>
                  <a:cubicBezTo>
                    <a:pt x="273" y="86"/>
                    <a:pt x="273" y="86"/>
                    <a:pt x="273" y="86"/>
                  </a:cubicBezTo>
                  <a:cubicBezTo>
                    <a:pt x="273" y="86"/>
                    <a:pt x="273" y="86"/>
                    <a:pt x="273" y="86"/>
                  </a:cubicBezTo>
                  <a:cubicBezTo>
                    <a:pt x="272" y="86"/>
                    <a:pt x="272" y="86"/>
                    <a:pt x="272" y="86"/>
                  </a:cubicBezTo>
                  <a:cubicBezTo>
                    <a:pt x="270" y="86"/>
                    <a:pt x="270" y="86"/>
                    <a:pt x="270" y="86"/>
                  </a:cubicBezTo>
                  <a:cubicBezTo>
                    <a:pt x="270" y="86"/>
                    <a:pt x="270" y="86"/>
                    <a:pt x="270" y="86"/>
                  </a:cubicBezTo>
                  <a:cubicBezTo>
                    <a:pt x="270" y="86"/>
                    <a:pt x="270" y="86"/>
                    <a:pt x="270" y="86"/>
                  </a:cubicBezTo>
                  <a:cubicBezTo>
                    <a:pt x="270" y="87"/>
                    <a:pt x="270" y="87"/>
                    <a:pt x="270" y="87"/>
                  </a:cubicBezTo>
                  <a:cubicBezTo>
                    <a:pt x="271" y="88"/>
                    <a:pt x="271" y="88"/>
                    <a:pt x="271" y="88"/>
                  </a:cubicBezTo>
                  <a:cubicBezTo>
                    <a:pt x="270" y="87"/>
                    <a:pt x="270" y="87"/>
                    <a:pt x="270" y="87"/>
                  </a:cubicBezTo>
                  <a:cubicBezTo>
                    <a:pt x="270" y="87"/>
                    <a:pt x="270" y="87"/>
                    <a:pt x="270" y="87"/>
                  </a:cubicBezTo>
                  <a:cubicBezTo>
                    <a:pt x="269" y="87"/>
                    <a:pt x="269" y="87"/>
                    <a:pt x="269" y="87"/>
                  </a:cubicBezTo>
                  <a:cubicBezTo>
                    <a:pt x="268" y="87"/>
                    <a:pt x="268" y="87"/>
                    <a:pt x="268" y="87"/>
                  </a:cubicBezTo>
                  <a:cubicBezTo>
                    <a:pt x="267" y="87"/>
                    <a:pt x="267" y="87"/>
                    <a:pt x="267" y="87"/>
                  </a:cubicBezTo>
                  <a:cubicBezTo>
                    <a:pt x="268" y="86"/>
                    <a:pt x="268" y="86"/>
                    <a:pt x="268" y="86"/>
                  </a:cubicBezTo>
                  <a:cubicBezTo>
                    <a:pt x="268" y="86"/>
                    <a:pt x="268" y="86"/>
                    <a:pt x="268" y="86"/>
                  </a:cubicBezTo>
                  <a:cubicBezTo>
                    <a:pt x="267" y="85"/>
                    <a:pt x="267" y="85"/>
                    <a:pt x="267" y="85"/>
                  </a:cubicBezTo>
                  <a:cubicBezTo>
                    <a:pt x="267" y="84"/>
                    <a:pt x="267" y="84"/>
                    <a:pt x="267" y="84"/>
                  </a:cubicBezTo>
                  <a:cubicBezTo>
                    <a:pt x="267" y="84"/>
                    <a:pt x="267" y="84"/>
                    <a:pt x="267" y="84"/>
                  </a:cubicBezTo>
                  <a:cubicBezTo>
                    <a:pt x="266" y="84"/>
                    <a:pt x="266" y="84"/>
                    <a:pt x="266" y="84"/>
                  </a:cubicBezTo>
                  <a:cubicBezTo>
                    <a:pt x="266" y="85"/>
                    <a:pt x="266" y="85"/>
                    <a:pt x="266" y="85"/>
                  </a:cubicBezTo>
                  <a:cubicBezTo>
                    <a:pt x="266" y="85"/>
                    <a:pt x="266" y="85"/>
                    <a:pt x="266" y="85"/>
                  </a:cubicBezTo>
                  <a:cubicBezTo>
                    <a:pt x="265" y="85"/>
                    <a:pt x="265" y="85"/>
                    <a:pt x="265" y="85"/>
                  </a:cubicBezTo>
                  <a:cubicBezTo>
                    <a:pt x="266" y="85"/>
                    <a:pt x="266" y="85"/>
                    <a:pt x="266" y="85"/>
                  </a:cubicBezTo>
                  <a:cubicBezTo>
                    <a:pt x="266" y="84"/>
                    <a:pt x="266" y="84"/>
                    <a:pt x="266" y="84"/>
                  </a:cubicBezTo>
                  <a:cubicBezTo>
                    <a:pt x="265" y="84"/>
                    <a:pt x="265" y="84"/>
                    <a:pt x="265" y="84"/>
                  </a:cubicBezTo>
                  <a:cubicBezTo>
                    <a:pt x="264" y="84"/>
                    <a:pt x="264" y="84"/>
                    <a:pt x="264" y="84"/>
                  </a:cubicBezTo>
                  <a:cubicBezTo>
                    <a:pt x="264" y="84"/>
                    <a:pt x="264" y="84"/>
                    <a:pt x="264" y="84"/>
                  </a:cubicBezTo>
                  <a:cubicBezTo>
                    <a:pt x="264" y="84"/>
                    <a:pt x="264" y="84"/>
                    <a:pt x="264" y="84"/>
                  </a:cubicBezTo>
                  <a:cubicBezTo>
                    <a:pt x="264" y="83"/>
                    <a:pt x="264" y="83"/>
                    <a:pt x="264" y="83"/>
                  </a:cubicBezTo>
                  <a:cubicBezTo>
                    <a:pt x="264" y="82"/>
                    <a:pt x="264" y="82"/>
                    <a:pt x="264" y="82"/>
                  </a:cubicBezTo>
                  <a:cubicBezTo>
                    <a:pt x="263" y="83"/>
                    <a:pt x="263" y="83"/>
                    <a:pt x="263" y="83"/>
                  </a:cubicBezTo>
                  <a:cubicBezTo>
                    <a:pt x="262" y="84"/>
                    <a:pt x="262" y="84"/>
                    <a:pt x="262" y="84"/>
                  </a:cubicBezTo>
                  <a:cubicBezTo>
                    <a:pt x="262" y="85"/>
                    <a:pt x="262" y="85"/>
                    <a:pt x="262" y="85"/>
                  </a:cubicBezTo>
                  <a:cubicBezTo>
                    <a:pt x="261" y="85"/>
                    <a:pt x="261" y="85"/>
                    <a:pt x="261" y="85"/>
                  </a:cubicBezTo>
                  <a:cubicBezTo>
                    <a:pt x="261" y="84"/>
                    <a:pt x="261" y="84"/>
                    <a:pt x="261" y="84"/>
                  </a:cubicBezTo>
                  <a:cubicBezTo>
                    <a:pt x="261" y="83"/>
                    <a:pt x="261" y="83"/>
                    <a:pt x="261" y="83"/>
                  </a:cubicBezTo>
                  <a:cubicBezTo>
                    <a:pt x="261" y="83"/>
                    <a:pt x="261" y="83"/>
                    <a:pt x="261" y="83"/>
                  </a:cubicBezTo>
                  <a:cubicBezTo>
                    <a:pt x="262" y="82"/>
                    <a:pt x="262" y="82"/>
                    <a:pt x="262" y="82"/>
                  </a:cubicBezTo>
                  <a:cubicBezTo>
                    <a:pt x="261" y="81"/>
                    <a:pt x="261" y="81"/>
                    <a:pt x="261" y="81"/>
                  </a:cubicBezTo>
                  <a:cubicBezTo>
                    <a:pt x="260" y="81"/>
                    <a:pt x="260" y="81"/>
                    <a:pt x="260" y="81"/>
                  </a:cubicBezTo>
                  <a:cubicBezTo>
                    <a:pt x="260" y="81"/>
                    <a:pt x="260" y="81"/>
                    <a:pt x="260" y="81"/>
                  </a:cubicBezTo>
                  <a:cubicBezTo>
                    <a:pt x="261" y="81"/>
                    <a:pt x="261" y="81"/>
                    <a:pt x="261" y="81"/>
                  </a:cubicBezTo>
                  <a:cubicBezTo>
                    <a:pt x="261" y="80"/>
                    <a:pt x="261" y="80"/>
                    <a:pt x="261" y="80"/>
                  </a:cubicBezTo>
                  <a:cubicBezTo>
                    <a:pt x="261" y="79"/>
                    <a:pt x="261" y="79"/>
                    <a:pt x="261" y="79"/>
                  </a:cubicBezTo>
                  <a:cubicBezTo>
                    <a:pt x="261" y="79"/>
                    <a:pt x="261" y="79"/>
                    <a:pt x="261" y="79"/>
                  </a:cubicBezTo>
                  <a:cubicBezTo>
                    <a:pt x="260" y="79"/>
                    <a:pt x="260" y="79"/>
                    <a:pt x="260" y="79"/>
                  </a:cubicBezTo>
                  <a:cubicBezTo>
                    <a:pt x="260" y="79"/>
                    <a:pt x="260" y="79"/>
                    <a:pt x="260" y="79"/>
                  </a:cubicBezTo>
                  <a:cubicBezTo>
                    <a:pt x="259" y="79"/>
                    <a:pt x="259" y="79"/>
                    <a:pt x="259" y="79"/>
                  </a:cubicBezTo>
                  <a:cubicBezTo>
                    <a:pt x="259" y="79"/>
                    <a:pt x="259" y="79"/>
                    <a:pt x="259" y="79"/>
                  </a:cubicBezTo>
                  <a:cubicBezTo>
                    <a:pt x="259" y="79"/>
                    <a:pt x="259" y="79"/>
                    <a:pt x="259" y="79"/>
                  </a:cubicBezTo>
                  <a:cubicBezTo>
                    <a:pt x="258" y="79"/>
                    <a:pt x="258" y="79"/>
                    <a:pt x="258" y="79"/>
                  </a:cubicBezTo>
                  <a:cubicBezTo>
                    <a:pt x="258" y="79"/>
                    <a:pt x="258" y="79"/>
                    <a:pt x="258" y="79"/>
                  </a:cubicBezTo>
                  <a:cubicBezTo>
                    <a:pt x="257" y="79"/>
                    <a:pt x="257" y="79"/>
                    <a:pt x="257" y="79"/>
                  </a:cubicBezTo>
                  <a:cubicBezTo>
                    <a:pt x="257" y="79"/>
                    <a:pt x="257" y="79"/>
                    <a:pt x="257" y="79"/>
                  </a:cubicBezTo>
                  <a:cubicBezTo>
                    <a:pt x="257" y="79"/>
                    <a:pt x="257" y="79"/>
                    <a:pt x="257" y="79"/>
                  </a:cubicBezTo>
                  <a:cubicBezTo>
                    <a:pt x="258" y="78"/>
                    <a:pt x="258" y="78"/>
                    <a:pt x="258" y="78"/>
                  </a:cubicBezTo>
                  <a:cubicBezTo>
                    <a:pt x="258" y="77"/>
                    <a:pt x="258" y="77"/>
                    <a:pt x="258" y="77"/>
                  </a:cubicBezTo>
                  <a:cubicBezTo>
                    <a:pt x="259" y="77"/>
                    <a:pt x="259" y="77"/>
                    <a:pt x="259" y="77"/>
                  </a:cubicBezTo>
                  <a:cubicBezTo>
                    <a:pt x="259" y="78"/>
                    <a:pt x="259" y="78"/>
                    <a:pt x="259" y="78"/>
                  </a:cubicBezTo>
                  <a:cubicBezTo>
                    <a:pt x="261" y="78"/>
                    <a:pt x="261" y="78"/>
                    <a:pt x="261" y="78"/>
                  </a:cubicBezTo>
                  <a:cubicBezTo>
                    <a:pt x="260" y="78"/>
                    <a:pt x="260" y="78"/>
                    <a:pt x="260" y="78"/>
                  </a:cubicBezTo>
                  <a:cubicBezTo>
                    <a:pt x="260" y="77"/>
                    <a:pt x="260" y="77"/>
                    <a:pt x="260" y="77"/>
                  </a:cubicBezTo>
                  <a:cubicBezTo>
                    <a:pt x="259" y="77"/>
                    <a:pt x="259" y="77"/>
                    <a:pt x="259" y="77"/>
                  </a:cubicBezTo>
                  <a:cubicBezTo>
                    <a:pt x="259" y="77"/>
                    <a:pt x="259" y="77"/>
                    <a:pt x="259" y="77"/>
                  </a:cubicBezTo>
                  <a:cubicBezTo>
                    <a:pt x="258" y="76"/>
                    <a:pt x="258" y="76"/>
                    <a:pt x="258" y="76"/>
                  </a:cubicBezTo>
                  <a:cubicBezTo>
                    <a:pt x="257" y="75"/>
                    <a:pt x="257" y="75"/>
                    <a:pt x="257" y="75"/>
                  </a:cubicBezTo>
                  <a:cubicBezTo>
                    <a:pt x="258" y="75"/>
                    <a:pt x="258" y="75"/>
                    <a:pt x="258" y="75"/>
                  </a:cubicBezTo>
                  <a:cubicBezTo>
                    <a:pt x="258" y="75"/>
                    <a:pt x="258" y="75"/>
                    <a:pt x="258" y="75"/>
                  </a:cubicBezTo>
                  <a:cubicBezTo>
                    <a:pt x="258" y="75"/>
                    <a:pt x="258" y="75"/>
                    <a:pt x="258" y="75"/>
                  </a:cubicBezTo>
                  <a:cubicBezTo>
                    <a:pt x="259" y="75"/>
                    <a:pt x="259" y="75"/>
                    <a:pt x="259" y="75"/>
                  </a:cubicBezTo>
                  <a:cubicBezTo>
                    <a:pt x="260" y="76"/>
                    <a:pt x="260" y="76"/>
                    <a:pt x="260" y="76"/>
                  </a:cubicBezTo>
                  <a:cubicBezTo>
                    <a:pt x="261" y="76"/>
                    <a:pt x="261" y="76"/>
                    <a:pt x="261" y="76"/>
                  </a:cubicBezTo>
                  <a:cubicBezTo>
                    <a:pt x="261" y="77"/>
                    <a:pt x="261" y="77"/>
                    <a:pt x="261" y="77"/>
                  </a:cubicBezTo>
                  <a:cubicBezTo>
                    <a:pt x="262" y="77"/>
                    <a:pt x="262" y="77"/>
                    <a:pt x="262" y="77"/>
                  </a:cubicBezTo>
                  <a:cubicBezTo>
                    <a:pt x="262" y="77"/>
                    <a:pt x="262" y="77"/>
                    <a:pt x="262" y="77"/>
                  </a:cubicBezTo>
                  <a:cubicBezTo>
                    <a:pt x="264" y="77"/>
                    <a:pt x="264" y="77"/>
                    <a:pt x="264" y="77"/>
                  </a:cubicBezTo>
                  <a:cubicBezTo>
                    <a:pt x="265" y="77"/>
                    <a:pt x="265" y="77"/>
                    <a:pt x="265" y="77"/>
                  </a:cubicBezTo>
                  <a:cubicBezTo>
                    <a:pt x="265" y="77"/>
                    <a:pt x="265" y="77"/>
                    <a:pt x="265" y="77"/>
                  </a:cubicBezTo>
                  <a:cubicBezTo>
                    <a:pt x="265" y="76"/>
                    <a:pt x="265" y="76"/>
                    <a:pt x="265" y="76"/>
                  </a:cubicBezTo>
                  <a:cubicBezTo>
                    <a:pt x="263" y="75"/>
                    <a:pt x="263" y="75"/>
                    <a:pt x="263" y="75"/>
                  </a:cubicBezTo>
                  <a:cubicBezTo>
                    <a:pt x="262" y="74"/>
                    <a:pt x="262" y="74"/>
                    <a:pt x="262" y="74"/>
                  </a:cubicBezTo>
                  <a:cubicBezTo>
                    <a:pt x="262" y="74"/>
                    <a:pt x="262" y="74"/>
                    <a:pt x="262" y="74"/>
                  </a:cubicBezTo>
                  <a:cubicBezTo>
                    <a:pt x="261" y="73"/>
                    <a:pt x="261" y="73"/>
                    <a:pt x="261" y="73"/>
                  </a:cubicBezTo>
                  <a:cubicBezTo>
                    <a:pt x="261" y="73"/>
                    <a:pt x="261" y="73"/>
                    <a:pt x="261" y="73"/>
                  </a:cubicBezTo>
                  <a:cubicBezTo>
                    <a:pt x="260" y="73"/>
                    <a:pt x="260" y="73"/>
                    <a:pt x="260" y="73"/>
                  </a:cubicBezTo>
                  <a:cubicBezTo>
                    <a:pt x="260" y="72"/>
                    <a:pt x="260" y="72"/>
                    <a:pt x="260" y="72"/>
                  </a:cubicBezTo>
                  <a:cubicBezTo>
                    <a:pt x="260" y="72"/>
                    <a:pt x="260" y="72"/>
                    <a:pt x="260" y="72"/>
                  </a:cubicBezTo>
                  <a:cubicBezTo>
                    <a:pt x="261" y="72"/>
                    <a:pt x="261" y="72"/>
                    <a:pt x="261" y="72"/>
                  </a:cubicBezTo>
                  <a:cubicBezTo>
                    <a:pt x="261" y="73"/>
                    <a:pt x="261" y="73"/>
                    <a:pt x="261" y="73"/>
                  </a:cubicBezTo>
                  <a:cubicBezTo>
                    <a:pt x="262" y="73"/>
                    <a:pt x="262" y="73"/>
                    <a:pt x="262" y="73"/>
                  </a:cubicBezTo>
                  <a:cubicBezTo>
                    <a:pt x="262" y="73"/>
                    <a:pt x="262" y="73"/>
                    <a:pt x="262" y="73"/>
                  </a:cubicBezTo>
                  <a:cubicBezTo>
                    <a:pt x="263" y="73"/>
                    <a:pt x="263" y="73"/>
                    <a:pt x="263" y="73"/>
                  </a:cubicBezTo>
                  <a:cubicBezTo>
                    <a:pt x="263" y="73"/>
                    <a:pt x="263" y="73"/>
                    <a:pt x="263" y="73"/>
                  </a:cubicBezTo>
                  <a:cubicBezTo>
                    <a:pt x="263" y="71"/>
                    <a:pt x="263" y="71"/>
                    <a:pt x="263" y="71"/>
                  </a:cubicBezTo>
                  <a:cubicBezTo>
                    <a:pt x="262" y="70"/>
                    <a:pt x="262" y="70"/>
                    <a:pt x="262" y="70"/>
                  </a:cubicBezTo>
                  <a:cubicBezTo>
                    <a:pt x="261" y="70"/>
                    <a:pt x="261" y="70"/>
                    <a:pt x="261" y="70"/>
                  </a:cubicBezTo>
                  <a:cubicBezTo>
                    <a:pt x="261" y="70"/>
                    <a:pt x="261" y="70"/>
                    <a:pt x="261" y="70"/>
                  </a:cubicBezTo>
                  <a:cubicBezTo>
                    <a:pt x="260" y="70"/>
                    <a:pt x="260" y="70"/>
                    <a:pt x="260" y="70"/>
                  </a:cubicBezTo>
                  <a:cubicBezTo>
                    <a:pt x="259" y="71"/>
                    <a:pt x="259" y="71"/>
                    <a:pt x="259" y="71"/>
                  </a:cubicBezTo>
                  <a:cubicBezTo>
                    <a:pt x="258" y="71"/>
                    <a:pt x="258" y="71"/>
                    <a:pt x="258" y="71"/>
                  </a:cubicBezTo>
                  <a:cubicBezTo>
                    <a:pt x="257" y="70"/>
                    <a:pt x="257" y="70"/>
                    <a:pt x="257" y="70"/>
                  </a:cubicBezTo>
                  <a:cubicBezTo>
                    <a:pt x="257" y="70"/>
                    <a:pt x="257" y="70"/>
                    <a:pt x="257" y="70"/>
                  </a:cubicBezTo>
                  <a:cubicBezTo>
                    <a:pt x="256" y="70"/>
                    <a:pt x="256" y="70"/>
                    <a:pt x="256" y="70"/>
                  </a:cubicBezTo>
                  <a:cubicBezTo>
                    <a:pt x="255" y="71"/>
                    <a:pt x="255" y="71"/>
                    <a:pt x="255" y="71"/>
                  </a:cubicBezTo>
                  <a:cubicBezTo>
                    <a:pt x="254" y="71"/>
                    <a:pt x="254" y="71"/>
                    <a:pt x="254" y="71"/>
                  </a:cubicBezTo>
                  <a:cubicBezTo>
                    <a:pt x="254" y="72"/>
                    <a:pt x="254" y="72"/>
                    <a:pt x="254" y="72"/>
                  </a:cubicBezTo>
                  <a:cubicBezTo>
                    <a:pt x="253" y="72"/>
                    <a:pt x="253" y="72"/>
                    <a:pt x="253" y="72"/>
                  </a:cubicBezTo>
                  <a:cubicBezTo>
                    <a:pt x="253" y="72"/>
                    <a:pt x="253" y="72"/>
                    <a:pt x="253" y="72"/>
                  </a:cubicBezTo>
                  <a:cubicBezTo>
                    <a:pt x="254" y="71"/>
                    <a:pt x="254" y="71"/>
                    <a:pt x="254" y="71"/>
                  </a:cubicBezTo>
                  <a:cubicBezTo>
                    <a:pt x="254" y="71"/>
                    <a:pt x="254" y="71"/>
                    <a:pt x="254" y="71"/>
                  </a:cubicBezTo>
                  <a:cubicBezTo>
                    <a:pt x="256" y="69"/>
                    <a:pt x="256" y="69"/>
                    <a:pt x="256" y="69"/>
                  </a:cubicBezTo>
                  <a:cubicBezTo>
                    <a:pt x="256" y="69"/>
                    <a:pt x="256" y="69"/>
                    <a:pt x="256" y="69"/>
                  </a:cubicBezTo>
                  <a:cubicBezTo>
                    <a:pt x="256" y="68"/>
                    <a:pt x="256" y="68"/>
                    <a:pt x="256" y="68"/>
                  </a:cubicBezTo>
                  <a:cubicBezTo>
                    <a:pt x="256" y="66"/>
                    <a:pt x="256" y="66"/>
                    <a:pt x="256" y="66"/>
                  </a:cubicBezTo>
                  <a:cubicBezTo>
                    <a:pt x="256" y="66"/>
                    <a:pt x="256" y="66"/>
                    <a:pt x="256" y="66"/>
                  </a:cubicBezTo>
                  <a:cubicBezTo>
                    <a:pt x="255" y="65"/>
                    <a:pt x="255" y="65"/>
                    <a:pt x="255" y="65"/>
                  </a:cubicBezTo>
                  <a:cubicBezTo>
                    <a:pt x="255" y="66"/>
                    <a:pt x="255" y="66"/>
                    <a:pt x="255" y="66"/>
                  </a:cubicBezTo>
                  <a:cubicBezTo>
                    <a:pt x="254" y="66"/>
                    <a:pt x="254" y="66"/>
                    <a:pt x="254" y="66"/>
                  </a:cubicBezTo>
                  <a:cubicBezTo>
                    <a:pt x="254" y="65"/>
                    <a:pt x="254" y="65"/>
                    <a:pt x="254" y="65"/>
                  </a:cubicBezTo>
                  <a:cubicBezTo>
                    <a:pt x="254" y="65"/>
                    <a:pt x="254" y="65"/>
                    <a:pt x="254" y="65"/>
                  </a:cubicBezTo>
                  <a:cubicBezTo>
                    <a:pt x="253" y="64"/>
                    <a:pt x="253" y="64"/>
                    <a:pt x="253" y="64"/>
                  </a:cubicBezTo>
                  <a:cubicBezTo>
                    <a:pt x="252" y="64"/>
                    <a:pt x="252" y="64"/>
                    <a:pt x="252" y="64"/>
                  </a:cubicBezTo>
                  <a:cubicBezTo>
                    <a:pt x="251" y="63"/>
                    <a:pt x="251" y="63"/>
                    <a:pt x="251" y="63"/>
                  </a:cubicBezTo>
                  <a:cubicBezTo>
                    <a:pt x="250" y="63"/>
                    <a:pt x="250" y="63"/>
                    <a:pt x="250" y="63"/>
                  </a:cubicBezTo>
                  <a:cubicBezTo>
                    <a:pt x="250" y="63"/>
                    <a:pt x="250" y="63"/>
                    <a:pt x="250" y="63"/>
                  </a:cubicBezTo>
                  <a:cubicBezTo>
                    <a:pt x="249" y="63"/>
                    <a:pt x="249" y="63"/>
                    <a:pt x="249" y="63"/>
                  </a:cubicBezTo>
                  <a:cubicBezTo>
                    <a:pt x="248" y="63"/>
                    <a:pt x="248" y="63"/>
                    <a:pt x="248" y="63"/>
                  </a:cubicBezTo>
                  <a:cubicBezTo>
                    <a:pt x="247" y="63"/>
                    <a:pt x="247" y="63"/>
                    <a:pt x="247" y="63"/>
                  </a:cubicBezTo>
                  <a:cubicBezTo>
                    <a:pt x="247" y="63"/>
                    <a:pt x="247" y="63"/>
                    <a:pt x="247" y="63"/>
                  </a:cubicBezTo>
                  <a:cubicBezTo>
                    <a:pt x="247" y="64"/>
                    <a:pt x="247" y="64"/>
                    <a:pt x="247" y="64"/>
                  </a:cubicBezTo>
                  <a:cubicBezTo>
                    <a:pt x="247" y="65"/>
                    <a:pt x="247" y="65"/>
                    <a:pt x="247" y="65"/>
                  </a:cubicBezTo>
                  <a:cubicBezTo>
                    <a:pt x="247" y="66"/>
                    <a:pt x="247" y="66"/>
                    <a:pt x="247" y="66"/>
                  </a:cubicBezTo>
                  <a:cubicBezTo>
                    <a:pt x="247" y="66"/>
                    <a:pt x="247" y="66"/>
                    <a:pt x="247" y="66"/>
                  </a:cubicBezTo>
                  <a:cubicBezTo>
                    <a:pt x="246" y="64"/>
                    <a:pt x="246" y="64"/>
                    <a:pt x="246" y="64"/>
                  </a:cubicBezTo>
                  <a:cubicBezTo>
                    <a:pt x="246" y="65"/>
                    <a:pt x="246" y="65"/>
                    <a:pt x="246" y="65"/>
                  </a:cubicBezTo>
                  <a:cubicBezTo>
                    <a:pt x="246" y="66"/>
                    <a:pt x="246" y="66"/>
                    <a:pt x="246" y="66"/>
                  </a:cubicBezTo>
                  <a:cubicBezTo>
                    <a:pt x="247" y="66"/>
                    <a:pt x="247" y="66"/>
                    <a:pt x="247" y="66"/>
                  </a:cubicBezTo>
                  <a:cubicBezTo>
                    <a:pt x="248" y="68"/>
                    <a:pt x="248" y="68"/>
                    <a:pt x="248" y="68"/>
                  </a:cubicBezTo>
                  <a:cubicBezTo>
                    <a:pt x="249" y="68"/>
                    <a:pt x="249" y="68"/>
                    <a:pt x="249" y="68"/>
                  </a:cubicBezTo>
                  <a:cubicBezTo>
                    <a:pt x="248" y="68"/>
                    <a:pt x="248" y="68"/>
                    <a:pt x="248" y="68"/>
                  </a:cubicBezTo>
                  <a:cubicBezTo>
                    <a:pt x="247" y="68"/>
                    <a:pt x="247" y="68"/>
                    <a:pt x="247" y="68"/>
                  </a:cubicBezTo>
                  <a:cubicBezTo>
                    <a:pt x="247" y="69"/>
                    <a:pt x="247" y="69"/>
                    <a:pt x="247" y="69"/>
                  </a:cubicBezTo>
                  <a:cubicBezTo>
                    <a:pt x="248" y="70"/>
                    <a:pt x="248" y="70"/>
                    <a:pt x="248" y="70"/>
                  </a:cubicBezTo>
                  <a:cubicBezTo>
                    <a:pt x="249" y="70"/>
                    <a:pt x="249" y="70"/>
                    <a:pt x="249" y="70"/>
                  </a:cubicBezTo>
                  <a:cubicBezTo>
                    <a:pt x="249" y="71"/>
                    <a:pt x="249" y="71"/>
                    <a:pt x="249" y="71"/>
                  </a:cubicBezTo>
                  <a:cubicBezTo>
                    <a:pt x="249" y="71"/>
                    <a:pt x="249" y="71"/>
                    <a:pt x="249" y="71"/>
                  </a:cubicBezTo>
                  <a:cubicBezTo>
                    <a:pt x="247" y="71"/>
                    <a:pt x="247" y="71"/>
                    <a:pt x="247" y="71"/>
                  </a:cubicBezTo>
                  <a:cubicBezTo>
                    <a:pt x="247" y="71"/>
                    <a:pt x="247" y="71"/>
                    <a:pt x="247" y="71"/>
                  </a:cubicBezTo>
                  <a:cubicBezTo>
                    <a:pt x="247" y="71"/>
                    <a:pt x="247" y="71"/>
                    <a:pt x="247" y="71"/>
                  </a:cubicBezTo>
                  <a:cubicBezTo>
                    <a:pt x="247" y="72"/>
                    <a:pt x="247" y="72"/>
                    <a:pt x="247" y="72"/>
                  </a:cubicBezTo>
                  <a:cubicBezTo>
                    <a:pt x="248" y="71"/>
                    <a:pt x="248" y="71"/>
                    <a:pt x="248" y="71"/>
                  </a:cubicBezTo>
                  <a:cubicBezTo>
                    <a:pt x="248" y="72"/>
                    <a:pt x="248" y="72"/>
                    <a:pt x="248" y="72"/>
                  </a:cubicBezTo>
                  <a:cubicBezTo>
                    <a:pt x="250" y="71"/>
                    <a:pt x="250" y="71"/>
                    <a:pt x="250" y="71"/>
                  </a:cubicBezTo>
                  <a:cubicBezTo>
                    <a:pt x="250" y="72"/>
                    <a:pt x="250" y="72"/>
                    <a:pt x="250" y="72"/>
                  </a:cubicBezTo>
                  <a:cubicBezTo>
                    <a:pt x="251" y="72"/>
                    <a:pt x="251" y="72"/>
                    <a:pt x="251" y="72"/>
                  </a:cubicBezTo>
                  <a:cubicBezTo>
                    <a:pt x="251" y="73"/>
                    <a:pt x="251" y="73"/>
                    <a:pt x="251" y="73"/>
                  </a:cubicBezTo>
                  <a:cubicBezTo>
                    <a:pt x="252" y="74"/>
                    <a:pt x="252" y="74"/>
                    <a:pt x="252" y="74"/>
                  </a:cubicBezTo>
                  <a:cubicBezTo>
                    <a:pt x="253" y="74"/>
                    <a:pt x="253" y="74"/>
                    <a:pt x="253" y="74"/>
                  </a:cubicBezTo>
                  <a:cubicBezTo>
                    <a:pt x="253" y="73"/>
                    <a:pt x="253" y="73"/>
                    <a:pt x="253" y="73"/>
                  </a:cubicBezTo>
                  <a:cubicBezTo>
                    <a:pt x="253" y="73"/>
                    <a:pt x="253" y="73"/>
                    <a:pt x="253" y="73"/>
                  </a:cubicBezTo>
                  <a:cubicBezTo>
                    <a:pt x="254" y="73"/>
                    <a:pt x="254" y="73"/>
                    <a:pt x="254" y="73"/>
                  </a:cubicBezTo>
                  <a:cubicBezTo>
                    <a:pt x="254" y="73"/>
                    <a:pt x="254" y="73"/>
                    <a:pt x="254" y="73"/>
                  </a:cubicBezTo>
                  <a:cubicBezTo>
                    <a:pt x="255" y="74"/>
                    <a:pt x="255" y="74"/>
                    <a:pt x="255" y="74"/>
                  </a:cubicBezTo>
                  <a:cubicBezTo>
                    <a:pt x="254" y="74"/>
                    <a:pt x="254" y="74"/>
                    <a:pt x="254" y="74"/>
                  </a:cubicBezTo>
                  <a:cubicBezTo>
                    <a:pt x="254" y="76"/>
                    <a:pt x="254" y="76"/>
                    <a:pt x="254" y="76"/>
                  </a:cubicBezTo>
                  <a:cubicBezTo>
                    <a:pt x="254" y="77"/>
                    <a:pt x="254" y="77"/>
                    <a:pt x="254" y="77"/>
                  </a:cubicBezTo>
                  <a:cubicBezTo>
                    <a:pt x="254" y="77"/>
                    <a:pt x="254" y="77"/>
                    <a:pt x="254" y="77"/>
                  </a:cubicBezTo>
                  <a:cubicBezTo>
                    <a:pt x="255" y="78"/>
                    <a:pt x="255" y="78"/>
                    <a:pt x="255" y="78"/>
                  </a:cubicBezTo>
                  <a:cubicBezTo>
                    <a:pt x="254" y="79"/>
                    <a:pt x="254" y="79"/>
                    <a:pt x="254" y="79"/>
                  </a:cubicBezTo>
                  <a:cubicBezTo>
                    <a:pt x="254" y="80"/>
                    <a:pt x="254" y="80"/>
                    <a:pt x="254" y="80"/>
                  </a:cubicBezTo>
                  <a:cubicBezTo>
                    <a:pt x="254" y="81"/>
                    <a:pt x="254" y="81"/>
                    <a:pt x="254" y="81"/>
                  </a:cubicBezTo>
                  <a:cubicBezTo>
                    <a:pt x="253" y="81"/>
                    <a:pt x="253" y="81"/>
                    <a:pt x="253" y="81"/>
                  </a:cubicBezTo>
                  <a:cubicBezTo>
                    <a:pt x="252" y="82"/>
                    <a:pt x="252" y="82"/>
                    <a:pt x="252" y="82"/>
                  </a:cubicBezTo>
                  <a:cubicBezTo>
                    <a:pt x="251" y="82"/>
                    <a:pt x="251" y="82"/>
                    <a:pt x="251" y="82"/>
                  </a:cubicBezTo>
                  <a:cubicBezTo>
                    <a:pt x="250" y="83"/>
                    <a:pt x="250" y="83"/>
                    <a:pt x="250" y="83"/>
                  </a:cubicBezTo>
                  <a:cubicBezTo>
                    <a:pt x="251" y="84"/>
                    <a:pt x="251" y="84"/>
                    <a:pt x="251" y="84"/>
                  </a:cubicBezTo>
                  <a:cubicBezTo>
                    <a:pt x="250" y="84"/>
                    <a:pt x="250" y="84"/>
                    <a:pt x="250" y="84"/>
                  </a:cubicBezTo>
                  <a:cubicBezTo>
                    <a:pt x="249" y="85"/>
                    <a:pt x="249" y="85"/>
                    <a:pt x="249" y="85"/>
                  </a:cubicBezTo>
                  <a:cubicBezTo>
                    <a:pt x="249" y="86"/>
                    <a:pt x="249" y="86"/>
                    <a:pt x="249" y="86"/>
                  </a:cubicBezTo>
                  <a:cubicBezTo>
                    <a:pt x="250" y="86"/>
                    <a:pt x="250" y="86"/>
                    <a:pt x="250" y="86"/>
                  </a:cubicBezTo>
                  <a:cubicBezTo>
                    <a:pt x="250" y="86"/>
                    <a:pt x="250" y="86"/>
                    <a:pt x="250" y="86"/>
                  </a:cubicBezTo>
                  <a:cubicBezTo>
                    <a:pt x="249" y="87"/>
                    <a:pt x="249" y="87"/>
                    <a:pt x="249" y="87"/>
                  </a:cubicBezTo>
                  <a:cubicBezTo>
                    <a:pt x="249" y="87"/>
                    <a:pt x="249" y="87"/>
                    <a:pt x="249" y="87"/>
                  </a:cubicBezTo>
                  <a:cubicBezTo>
                    <a:pt x="249" y="88"/>
                    <a:pt x="249" y="88"/>
                    <a:pt x="249" y="88"/>
                  </a:cubicBezTo>
                  <a:cubicBezTo>
                    <a:pt x="249" y="88"/>
                    <a:pt x="249" y="88"/>
                    <a:pt x="249" y="88"/>
                  </a:cubicBezTo>
                  <a:cubicBezTo>
                    <a:pt x="249" y="89"/>
                    <a:pt x="249" y="89"/>
                    <a:pt x="249" y="89"/>
                  </a:cubicBezTo>
                  <a:cubicBezTo>
                    <a:pt x="249" y="90"/>
                    <a:pt x="249" y="90"/>
                    <a:pt x="249" y="90"/>
                  </a:cubicBezTo>
                  <a:cubicBezTo>
                    <a:pt x="249" y="90"/>
                    <a:pt x="249" y="90"/>
                    <a:pt x="249" y="90"/>
                  </a:cubicBezTo>
                  <a:cubicBezTo>
                    <a:pt x="249" y="91"/>
                    <a:pt x="249" y="91"/>
                    <a:pt x="249" y="91"/>
                  </a:cubicBezTo>
                  <a:cubicBezTo>
                    <a:pt x="250" y="91"/>
                    <a:pt x="250" y="91"/>
                    <a:pt x="250" y="91"/>
                  </a:cubicBezTo>
                  <a:cubicBezTo>
                    <a:pt x="251" y="91"/>
                    <a:pt x="251" y="91"/>
                    <a:pt x="251" y="91"/>
                  </a:cubicBezTo>
                  <a:cubicBezTo>
                    <a:pt x="251" y="90"/>
                    <a:pt x="251" y="90"/>
                    <a:pt x="251" y="90"/>
                  </a:cubicBezTo>
                  <a:cubicBezTo>
                    <a:pt x="251" y="90"/>
                    <a:pt x="251" y="90"/>
                    <a:pt x="251" y="90"/>
                  </a:cubicBezTo>
                  <a:cubicBezTo>
                    <a:pt x="251" y="90"/>
                    <a:pt x="251" y="90"/>
                    <a:pt x="251" y="90"/>
                  </a:cubicBezTo>
                  <a:cubicBezTo>
                    <a:pt x="252" y="90"/>
                    <a:pt x="252" y="90"/>
                    <a:pt x="252" y="90"/>
                  </a:cubicBezTo>
                  <a:cubicBezTo>
                    <a:pt x="253" y="89"/>
                    <a:pt x="253" y="89"/>
                    <a:pt x="253" y="89"/>
                  </a:cubicBezTo>
                  <a:cubicBezTo>
                    <a:pt x="253" y="90"/>
                    <a:pt x="253" y="90"/>
                    <a:pt x="253" y="90"/>
                  </a:cubicBezTo>
                  <a:cubicBezTo>
                    <a:pt x="252" y="91"/>
                    <a:pt x="252" y="91"/>
                    <a:pt x="252" y="91"/>
                  </a:cubicBezTo>
                  <a:cubicBezTo>
                    <a:pt x="252" y="91"/>
                    <a:pt x="252" y="91"/>
                    <a:pt x="252" y="91"/>
                  </a:cubicBezTo>
                  <a:cubicBezTo>
                    <a:pt x="252" y="91"/>
                    <a:pt x="252" y="91"/>
                    <a:pt x="252" y="91"/>
                  </a:cubicBezTo>
                  <a:cubicBezTo>
                    <a:pt x="252" y="92"/>
                    <a:pt x="252" y="92"/>
                    <a:pt x="252" y="92"/>
                  </a:cubicBezTo>
                  <a:cubicBezTo>
                    <a:pt x="252" y="92"/>
                    <a:pt x="252" y="92"/>
                    <a:pt x="252" y="92"/>
                  </a:cubicBezTo>
                  <a:cubicBezTo>
                    <a:pt x="253" y="93"/>
                    <a:pt x="253" y="93"/>
                    <a:pt x="253" y="93"/>
                  </a:cubicBezTo>
                  <a:cubicBezTo>
                    <a:pt x="254" y="93"/>
                    <a:pt x="254" y="93"/>
                    <a:pt x="254" y="93"/>
                  </a:cubicBezTo>
                  <a:cubicBezTo>
                    <a:pt x="254" y="93"/>
                    <a:pt x="254" y="93"/>
                    <a:pt x="254" y="93"/>
                  </a:cubicBezTo>
                  <a:cubicBezTo>
                    <a:pt x="255" y="93"/>
                    <a:pt x="255" y="93"/>
                    <a:pt x="255" y="93"/>
                  </a:cubicBezTo>
                  <a:cubicBezTo>
                    <a:pt x="255" y="93"/>
                    <a:pt x="255" y="93"/>
                    <a:pt x="255" y="93"/>
                  </a:cubicBezTo>
                  <a:cubicBezTo>
                    <a:pt x="256" y="92"/>
                    <a:pt x="256" y="92"/>
                    <a:pt x="256" y="92"/>
                  </a:cubicBezTo>
                  <a:cubicBezTo>
                    <a:pt x="256" y="92"/>
                    <a:pt x="256" y="92"/>
                    <a:pt x="256" y="92"/>
                  </a:cubicBezTo>
                  <a:cubicBezTo>
                    <a:pt x="257" y="91"/>
                    <a:pt x="257" y="91"/>
                    <a:pt x="257" y="91"/>
                  </a:cubicBezTo>
                  <a:cubicBezTo>
                    <a:pt x="257" y="91"/>
                    <a:pt x="257" y="91"/>
                    <a:pt x="257" y="91"/>
                  </a:cubicBezTo>
                  <a:cubicBezTo>
                    <a:pt x="257" y="92"/>
                    <a:pt x="257" y="92"/>
                    <a:pt x="257" y="92"/>
                  </a:cubicBezTo>
                  <a:cubicBezTo>
                    <a:pt x="257" y="92"/>
                    <a:pt x="257" y="92"/>
                    <a:pt x="257" y="92"/>
                  </a:cubicBezTo>
                  <a:cubicBezTo>
                    <a:pt x="257" y="92"/>
                    <a:pt x="257" y="92"/>
                    <a:pt x="257" y="92"/>
                  </a:cubicBezTo>
                  <a:cubicBezTo>
                    <a:pt x="258" y="92"/>
                    <a:pt x="258" y="92"/>
                    <a:pt x="258" y="92"/>
                  </a:cubicBezTo>
                  <a:cubicBezTo>
                    <a:pt x="258" y="91"/>
                    <a:pt x="258" y="91"/>
                    <a:pt x="258" y="91"/>
                  </a:cubicBezTo>
                  <a:cubicBezTo>
                    <a:pt x="259" y="91"/>
                    <a:pt x="259" y="91"/>
                    <a:pt x="259" y="91"/>
                  </a:cubicBezTo>
                  <a:cubicBezTo>
                    <a:pt x="259" y="91"/>
                    <a:pt x="259" y="91"/>
                    <a:pt x="259" y="91"/>
                  </a:cubicBezTo>
                  <a:cubicBezTo>
                    <a:pt x="259" y="92"/>
                    <a:pt x="259" y="92"/>
                    <a:pt x="259" y="92"/>
                  </a:cubicBezTo>
                  <a:cubicBezTo>
                    <a:pt x="258" y="94"/>
                    <a:pt x="258" y="94"/>
                    <a:pt x="258" y="94"/>
                  </a:cubicBezTo>
                  <a:cubicBezTo>
                    <a:pt x="257" y="94"/>
                    <a:pt x="257" y="94"/>
                    <a:pt x="257" y="94"/>
                  </a:cubicBezTo>
                  <a:cubicBezTo>
                    <a:pt x="257" y="95"/>
                    <a:pt x="257" y="95"/>
                    <a:pt x="257" y="95"/>
                  </a:cubicBezTo>
                  <a:cubicBezTo>
                    <a:pt x="258" y="95"/>
                    <a:pt x="258" y="95"/>
                    <a:pt x="258" y="95"/>
                  </a:cubicBezTo>
                  <a:cubicBezTo>
                    <a:pt x="259" y="95"/>
                    <a:pt x="259" y="95"/>
                    <a:pt x="259" y="95"/>
                  </a:cubicBezTo>
                  <a:cubicBezTo>
                    <a:pt x="260" y="95"/>
                    <a:pt x="260" y="95"/>
                    <a:pt x="260" y="95"/>
                  </a:cubicBezTo>
                  <a:cubicBezTo>
                    <a:pt x="260" y="96"/>
                    <a:pt x="260" y="96"/>
                    <a:pt x="260" y="96"/>
                  </a:cubicBezTo>
                  <a:cubicBezTo>
                    <a:pt x="261" y="96"/>
                    <a:pt x="261" y="96"/>
                    <a:pt x="261" y="96"/>
                  </a:cubicBezTo>
                  <a:cubicBezTo>
                    <a:pt x="261" y="95"/>
                    <a:pt x="261" y="95"/>
                    <a:pt x="261" y="95"/>
                  </a:cubicBezTo>
                  <a:cubicBezTo>
                    <a:pt x="262" y="95"/>
                    <a:pt x="262" y="95"/>
                    <a:pt x="262" y="95"/>
                  </a:cubicBezTo>
                  <a:cubicBezTo>
                    <a:pt x="262" y="96"/>
                    <a:pt x="262" y="96"/>
                    <a:pt x="262" y="96"/>
                  </a:cubicBezTo>
                  <a:cubicBezTo>
                    <a:pt x="262" y="96"/>
                    <a:pt x="262" y="96"/>
                    <a:pt x="262" y="96"/>
                  </a:cubicBezTo>
                  <a:cubicBezTo>
                    <a:pt x="262" y="96"/>
                    <a:pt x="262" y="96"/>
                    <a:pt x="262" y="96"/>
                  </a:cubicBezTo>
                  <a:cubicBezTo>
                    <a:pt x="263" y="97"/>
                    <a:pt x="263" y="97"/>
                    <a:pt x="263" y="97"/>
                  </a:cubicBezTo>
                  <a:cubicBezTo>
                    <a:pt x="264" y="96"/>
                    <a:pt x="264" y="96"/>
                    <a:pt x="264" y="96"/>
                  </a:cubicBezTo>
                  <a:cubicBezTo>
                    <a:pt x="263" y="96"/>
                    <a:pt x="263" y="96"/>
                    <a:pt x="263" y="96"/>
                  </a:cubicBezTo>
                  <a:cubicBezTo>
                    <a:pt x="263" y="95"/>
                    <a:pt x="263" y="95"/>
                    <a:pt x="263" y="95"/>
                  </a:cubicBezTo>
                  <a:cubicBezTo>
                    <a:pt x="264" y="95"/>
                    <a:pt x="264" y="95"/>
                    <a:pt x="264" y="95"/>
                  </a:cubicBezTo>
                  <a:cubicBezTo>
                    <a:pt x="264" y="95"/>
                    <a:pt x="264" y="95"/>
                    <a:pt x="264" y="95"/>
                  </a:cubicBezTo>
                  <a:cubicBezTo>
                    <a:pt x="264" y="96"/>
                    <a:pt x="264" y="96"/>
                    <a:pt x="264" y="96"/>
                  </a:cubicBezTo>
                  <a:cubicBezTo>
                    <a:pt x="264" y="97"/>
                    <a:pt x="264" y="97"/>
                    <a:pt x="264" y="97"/>
                  </a:cubicBezTo>
                  <a:cubicBezTo>
                    <a:pt x="265" y="97"/>
                    <a:pt x="265" y="97"/>
                    <a:pt x="265" y="97"/>
                  </a:cubicBezTo>
                  <a:cubicBezTo>
                    <a:pt x="265" y="96"/>
                    <a:pt x="265" y="96"/>
                    <a:pt x="265" y="96"/>
                  </a:cubicBezTo>
                  <a:cubicBezTo>
                    <a:pt x="265" y="95"/>
                    <a:pt x="265" y="95"/>
                    <a:pt x="265" y="95"/>
                  </a:cubicBezTo>
                  <a:cubicBezTo>
                    <a:pt x="266" y="95"/>
                    <a:pt x="266" y="95"/>
                    <a:pt x="266" y="95"/>
                  </a:cubicBezTo>
                  <a:cubicBezTo>
                    <a:pt x="266" y="96"/>
                    <a:pt x="266" y="96"/>
                    <a:pt x="266" y="96"/>
                  </a:cubicBezTo>
                  <a:cubicBezTo>
                    <a:pt x="265" y="96"/>
                    <a:pt x="265" y="96"/>
                    <a:pt x="265" y="96"/>
                  </a:cubicBezTo>
                  <a:cubicBezTo>
                    <a:pt x="265" y="97"/>
                    <a:pt x="265" y="97"/>
                    <a:pt x="265" y="97"/>
                  </a:cubicBezTo>
                  <a:cubicBezTo>
                    <a:pt x="267" y="97"/>
                    <a:pt x="267" y="97"/>
                    <a:pt x="267" y="97"/>
                  </a:cubicBezTo>
                  <a:cubicBezTo>
                    <a:pt x="267" y="96"/>
                    <a:pt x="267" y="96"/>
                    <a:pt x="267" y="96"/>
                  </a:cubicBezTo>
                  <a:cubicBezTo>
                    <a:pt x="268" y="95"/>
                    <a:pt x="268" y="95"/>
                    <a:pt x="268" y="95"/>
                  </a:cubicBezTo>
                  <a:cubicBezTo>
                    <a:pt x="268" y="96"/>
                    <a:pt x="268" y="96"/>
                    <a:pt x="268" y="96"/>
                  </a:cubicBezTo>
                  <a:cubicBezTo>
                    <a:pt x="268" y="96"/>
                    <a:pt x="268" y="96"/>
                    <a:pt x="268" y="96"/>
                  </a:cubicBezTo>
                  <a:cubicBezTo>
                    <a:pt x="268" y="97"/>
                    <a:pt x="268" y="97"/>
                    <a:pt x="268" y="97"/>
                  </a:cubicBezTo>
                  <a:cubicBezTo>
                    <a:pt x="269" y="97"/>
                    <a:pt x="269" y="97"/>
                    <a:pt x="269" y="97"/>
                  </a:cubicBezTo>
                  <a:cubicBezTo>
                    <a:pt x="269" y="96"/>
                    <a:pt x="269" y="96"/>
                    <a:pt x="269" y="96"/>
                  </a:cubicBezTo>
                  <a:cubicBezTo>
                    <a:pt x="269" y="95"/>
                    <a:pt x="269" y="95"/>
                    <a:pt x="269" y="95"/>
                  </a:cubicBezTo>
                  <a:cubicBezTo>
                    <a:pt x="269" y="97"/>
                    <a:pt x="269" y="97"/>
                    <a:pt x="269" y="97"/>
                  </a:cubicBezTo>
                  <a:cubicBezTo>
                    <a:pt x="269" y="97"/>
                    <a:pt x="269" y="97"/>
                    <a:pt x="269" y="97"/>
                  </a:cubicBezTo>
                  <a:cubicBezTo>
                    <a:pt x="270" y="97"/>
                    <a:pt x="270" y="97"/>
                    <a:pt x="270" y="97"/>
                  </a:cubicBezTo>
                  <a:cubicBezTo>
                    <a:pt x="271" y="98"/>
                    <a:pt x="271" y="98"/>
                    <a:pt x="271" y="98"/>
                  </a:cubicBezTo>
                  <a:cubicBezTo>
                    <a:pt x="272" y="98"/>
                    <a:pt x="272" y="98"/>
                    <a:pt x="272" y="98"/>
                  </a:cubicBezTo>
                  <a:cubicBezTo>
                    <a:pt x="273" y="98"/>
                    <a:pt x="273" y="98"/>
                    <a:pt x="273" y="98"/>
                  </a:cubicBezTo>
                  <a:cubicBezTo>
                    <a:pt x="273" y="98"/>
                    <a:pt x="273" y="98"/>
                    <a:pt x="273" y="98"/>
                  </a:cubicBezTo>
                  <a:cubicBezTo>
                    <a:pt x="274" y="98"/>
                    <a:pt x="274" y="98"/>
                    <a:pt x="274" y="98"/>
                  </a:cubicBezTo>
                  <a:cubicBezTo>
                    <a:pt x="274" y="97"/>
                    <a:pt x="274" y="97"/>
                    <a:pt x="274" y="97"/>
                  </a:cubicBezTo>
                  <a:cubicBezTo>
                    <a:pt x="274" y="97"/>
                    <a:pt x="274" y="97"/>
                    <a:pt x="274" y="97"/>
                  </a:cubicBezTo>
                  <a:cubicBezTo>
                    <a:pt x="275" y="96"/>
                    <a:pt x="275" y="96"/>
                    <a:pt x="275" y="96"/>
                  </a:cubicBezTo>
                  <a:cubicBezTo>
                    <a:pt x="276" y="95"/>
                    <a:pt x="276" y="95"/>
                    <a:pt x="276" y="95"/>
                  </a:cubicBezTo>
                  <a:cubicBezTo>
                    <a:pt x="275" y="95"/>
                    <a:pt x="275" y="95"/>
                    <a:pt x="275" y="95"/>
                  </a:cubicBezTo>
                  <a:cubicBezTo>
                    <a:pt x="276" y="94"/>
                    <a:pt x="276" y="94"/>
                    <a:pt x="276" y="94"/>
                  </a:cubicBezTo>
                  <a:cubicBezTo>
                    <a:pt x="276" y="94"/>
                    <a:pt x="276" y="94"/>
                    <a:pt x="276" y="94"/>
                  </a:cubicBezTo>
                  <a:cubicBezTo>
                    <a:pt x="276" y="95"/>
                    <a:pt x="276" y="95"/>
                    <a:pt x="276" y="95"/>
                  </a:cubicBezTo>
                  <a:cubicBezTo>
                    <a:pt x="277" y="95"/>
                    <a:pt x="277" y="95"/>
                    <a:pt x="277" y="95"/>
                  </a:cubicBezTo>
                  <a:cubicBezTo>
                    <a:pt x="277" y="95"/>
                    <a:pt x="277" y="95"/>
                    <a:pt x="277" y="95"/>
                  </a:cubicBezTo>
                  <a:cubicBezTo>
                    <a:pt x="276" y="96"/>
                    <a:pt x="276" y="96"/>
                    <a:pt x="276" y="96"/>
                  </a:cubicBezTo>
                  <a:cubicBezTo>
                    <a:pt x="276" y="97"/>
                    <a:pt x="276" y="97"/>
                    <a:pt x="276" y="97"/>
                  </a:cubicBezTo>
                  <a:cubicBezTo>
                    <a:pt x="276" y="99"/>
                    <a:pt x="276" y="99"/>
                    <a:pt x="276" y="99"/>
                  </a:cubicBezTo>
                  <a:close/>
                  <a:moveTo>
                    <a:pt x="245" y="62"/>
                  </a:moveTo>
                  <a:cubicBezTo>
                    <a:pt x="246" y="62"/>
                    <a:pt x="246" y="62"/>
                    <a:pt x="246" y="62"/>
                  </a:cubicBezTo>
                  <a:cubicBezTo>
                    <a:pt x="246" y="62"/>
                    <a:pt x="246" y="62"/>
                    <a:pt x="246" y="62"/>
                  </a:cubicBezTo>
                  <a:cubicBezTo>
                    <a:pt x="245" y="62"/>
                    <a:pt x="245" y="62"/>
                    <a:pt x="245" y="62"/>
                  </a:cubicBezTo>
                  <a:cubicBezTo>
                    <a:pt x="245" y="62"/>
                    <a:pt x="245" y="62"/>
                    <a:pt x="245" y="62"/>
                  </a:cubicBezTo>
                  <a:cubicBezTo>
                    <a:pt x="245" y="62"/>
                    <a:pt x="245" y="62"/>
                    <a:pt x="245" y="62"/>
                  </a:cubicBezTo>
                  <a:close/>
                  <a:moveTo>
                    <a:pt x="244" y="67"/>
                  </a:moveTo>
                  <a:cubicBezTo>
                    <a:pt x="244" y="67"/>
                    <a:pt x="244" y="67"/>
                    <a:pt x="244" y="67"/>
                  </a:cubicBezTo>
                  <a:cubicBezTo>
                    <a:pt x="244" y="66"/>
                    <a:pt x="244" y="66"/>
                    <a:pt x="244" y="66"/>
                  </a:cubicBezTo>
                  <a:cubicBezTo>
                    <a:pt x="245" y="67"/>
                    <a:pt x="245" y="67"/>
                    <a:pt x="245" y="67"/>
                  </a:cubicBezTo>
                  <a:cubicBezTo>
                    <a:pt x="244" y="67"/>
                    <a:pt x="244" y="67"/>
                    <a:pt x="244" y="67"/>
                  </a:cubicBezTo>
                  <a:cubicBezTo>
                    <a:pt x="244" y="67"/>
                    <a:pt x="244" y="67"/>
                    <a:pt x="244" y="67"/>
                  </a:cubicBezTo>
                  <a:close/>
                  <a:moveTo>
                    <a:pt x="222" y="74"/>
                  </a:moveTo>
                  <a:cubicBezTo>
                    <a:pt x="222" y="75"/>
                    <a:pt x="222" y="75"/>
                    <a:pt x="222" y="75"/>
                  </a:cubicBezTo>
                  <a:cubicBezTo>
                    <a:pt x="223" y="75"/>
                    <a:pt x="223" y="75"/>
                    <a:pt x="223" y="75"/>
                  </a:cubicBezTo>
                  <a:cubicBezTo>
                    <a:pt x="223" y="75"/>
                    <a:pt x="223" y="75"/>
                    <a:pt x="223" y="75"/>
                  </a:cubicBezTo>
                  <a:cubicBezTo>
                    <a:pt x="222" y="74"/>
                    <a:pt x="222" y="74"/>
                    <a:pt x="222" y="74"/>
                  </a:cubicBezTo>
                  <a:close/>
                  <a:moveTo>
                    <a:pt x="236" y="62"/>
                  </a:moveTo>
                  <a:cubicBezTo>
                    <a:pt x="236" y="62"/>
                    <a:pt x="236" y="62"/>
                    <a:pt x="236" y="62"/>
                  </a:cubicBezTo>
                  <a:cubicBezTo>
                    <a:pt x="237" y="63"/>
                    <a:pt x="237" y="63"/>
                    <a:pt x="237" y="63"/>
                  </a:cubicBezTo>
                  <a:cubicBezTo>
                    <a:pt x="237" y="64"/>
                    <a:pt x="237" y="64"/>
                    <a:pt x="237" y="64"/>
                  </a:cubicBezTo>
                  <a:cubicBezTo>
                    <a:pt x="237" y="63"/>
                    <a:pt x="237" y="63"/>
                    <a:pt x="237" y="63"/>
                  </a:cubicBezTo>
                  <a:cubicBezTo>
                    <a:pt x="237" y="63"/>
                    <a:pt x="237" y="63"/>
                    <a:pt x="237" y="63"/>
                  </a:cubicBezTo>
                  <a:cubicBezTo>
                    <a:pt x="237" y="62"/>
                    <a:pt x="237" y="62"/>
                    <a:pt x="237" y="62"/>
                  </a:cubicBezTo>
                  <a:cubicBezTo>
                    <a:pt x="236" y="62"/>
                    <a:pt x="236" y="62"/>
                    <a:pt x="236" y="62"/>
                  </a:cubicBezTo>
                  <a:close/>
                  <a:moveTo>
                    <a:pt x="230" y="62"/>
                  </a:moveTo>
                  <a:cubicBezTo>
                    <a:pt x="230" y="63"/>
                    <a:pt x="230" y="63"/>
                    <a:pt x="230" y="63"/>
                  </a:cubicBezTo>
                  <a:cubicBezTo>
                    <a:pt x="230" y="63"/>
                    <a:pt x="230" y="63"/>
                    <a:pt x="230" y="63"/>
                  </a:cubicBezTo>
                  <a:cubicBezTo>
                    <a:pt x="231" y="63"/>
                    <a:pt x="231" y="63"/>
                    <a:pt x="231" y="63"/>
                  </a:cubicBezTo>
                  <a:cubicBezTo>
                    <a:pt x="231" y="63"/>
                    <a:pt x="231" y="63"/>
                    <a:pt x="231" y="63"/>
                  </a:cubicBezTo>
                  <a:cubicBezTo>
                    <a:pt x="232" y="63"/>
                    <a:pt x="232" y="63"/>
                    <a:pt x="232" y="63"/>
                  </a:cubicBezTo>
                  <a:cubicBezTo>
                    <a:pt x="233" y="62"/>
                    <a:pt x="233" y="62"/>
                    <a:pt x="233" y="62"/>
                  </a:cubicBezTo>
                  <a:cubicBezTo>
                    <a:pt x="234" y="62"/>
                    <a:pt x="234" y="62"/>
                    <a:pt x="234" y="62"/>
                  </a:cubicBezTo>
                  <a:cubicBezTo>
                    <a:pt x="235" y="62"/>
                    <a:pt x="235" y="62"/>
                    <a:pt x="235" y="62"/>
                  </a:cubicBezTo>
                  <a:cubicBezTo>
                    <a:pt x="235" y="62"/>
                    <a:pt x="235" y="62"/>
                    <a:pt x="235" y="62"/>
                  </a:cubicBezTo>
                  <a:cubicBezTo>
                    <a:pt x="233" y="61"/>
                    <a:pt x="233" y="61"/>
                    <a:pt x="233" y="61"/>
                  </a:cubicBezTo>
                  <a:cubicBezTo>
                    <a:pt x="232" y="62"/>
                    <a:pt x="232" y="62"/>
                    <a:pt x="232" y="62"/>
                  </a:cubicBezTo>
                  <a:cubicBezTo>
                    <a:pt x="232" y="62"/>
                    <a:pt x="232" y="62"/>
                    <a:pt x="232" y="62"/>
                  </a:cubicBezTo>
                  <a:cubicBezTo>
                    <a:pt x="231" y="62"/>
                    <a:pt x="231" y="62"/>
                    <a:pt x="231" y="62"/>
                  </a:cubicBezTo>
                  <a:cubicBezTo>
                    <a:pt x="230" y="62"/>
                    <a:pt x="230" y="62"/>
                    <a:pt x="230" y="62"/>
                  </a:cubicBezTo>
                  <a:cubicBezTo>
                    <a:pt x="230" y="62"/>
                    <a:pt x="230" y="62"/>
                    <a:pt x="230" y="62"/>
                  </a:cubicBezTo>
                  <a:close/>
                  <a:moveTo>
                    <a:pt x="223" y="65"/>
                  </a:moveTo>
                  <a:cubicBezTo>
                    <a:pt x="222" y="64"/>
                    <a:pt x="222" y="64"/>
                    <a:pt x="222" y="64"/>
                  </a:cubicBezTo>
                  <a:cubicBezTo>
                    <a:pt x="221" y="64"/>
                    <a:pt x="221" y="64"/>
                    <a:pt x="221" y="64"/>
                  </a:cubicBezTo>
                  <a:cubicBezTo>
                    <a:pt x="220" y="64"/>
                    <a:pt x="220" y="64"/>
                    <a:pt x="220" y="64"/>
                  </a:cubicBezTo>
                  <a:cubicBezTo>
                    <a:pt x="220" y="63"/>
                    <a:pt x="220" y="63"/>
                    <a:pt x="220" y="63"/>
                  </a:cubicBezTo>
                  <a:cubicBezTo>
                    <a:pt x="221" y="62"/>
                    <a:pt x="221" y="62"/>
                    <a:pt x="221" y="62"/>
                  </a:cubicBezTo>
                  <a:cubicBezTo>
                    <a:pt x="221" y="62"/>
                    <a:pt x="221" y="62"/>
                    <a:pt x="221" y="62"/>
                  </a:cubicBezTo>
                  <a:cubicBezTo>
                    <a:pt x="221" y="61"/>
                    <a:pt x="221" y="61"/>
                    <a:pt x="221" y="61"/>
                  </a:cubicBezTo>
                  <a:cubicBezTo>
                    <a:pt x="221" y="60"/>
                    <a:pt x="221" y="60"/>
                    <a:pt x="221" y="60"/>
                  </a:cubicBezTo>
                  <a:cubicBezTo>
                    <a:pt x="221" y="60"/>
                    <a:pt x="221" y="60"/>
                    <a:pt x="221" y="60"/>
                  </a:cubicBezTo>
                  <a:cubicBezTo>
                    <a:pt x="222" y="60"/>
                    <a:pt x="222" y="60"/>
                    <a:pt x="222" y="60"/>
                  </a:cubicBezTo>
                  <a:cubicBezTo>
                    <a:pt x="223" y="60"/>
                    <a:pt x="223" y="60"/>
                    <a:pt x="223" y="60"/>
                  </a:cubicBezTo>
                  <a:cubicBezTo>
                    <a:pt x="223" y="60"/>
                    <a:pt x="223" y="60"/>
                    <a:pt x="223" y="60"/>
                  </a:cubicBezTo>
                  <a:cubicBezTo>
                    <a:pt x="223" y="61"/>
                    <a:pt x="223" y="61"/>
                    <a:pt x="223" y="61"/>
                  </a:cubicBezTo>
                  <a:cubicBezTo>
                    <a:pt x="223" y="61"/>
                    <a:pt x="223" y="61"/>
                    <a:pt x="223" y="61"/>
                  </a:cubicBezTo>
                  <a:cubicBezTo>
                    <a:pt x="222" y="61"/>
                    <a:pt x="222" y="61"/>
                    <a:pt x="222" y="61"/>
                  </a:cubicBezTo>
                  <a:cubicBezTo>
                    <a:pt x="223" y="62"/>
                    <a:pt x="223" y="62"/>
                    <a:pt x="223" y="62"/>
                  </a:cubicBezTo>
                  <a:cubicBezTo>
                    <a:pt x="224" y="62"/>
                    <a:pt x="224" y="62"/>
                    <a:pt x="224" y="62"/>
                  </a:cubicBezTo>
                  <a:cubicBezTo>
                    <a:pt x="224" y="62"/>
                    <a:pt x="224" y="62"/>
                    <a:pt x="224" y="62"/>
                  </a:cubicBezTo>
                  <a:cubicBezTo>
                    <a:pt x="223" y="62"/>
                    <a:pt x="223" y="62"/>
                    <a:pt x="223" y="62"/>
                  </a:cubicBezTo>
                  <a:cubicBezTo>
                    <a:pt x="224" y="63"/>
                    <a:pt x="224" y="63"/>
                    <a:pt x="224" y="63"/>
                  </a:cubicBezTo>
                  <a:cubicBezTo>
                    <a:pt x="224" y="64"/>
                    <a:pt x="224" y="64"/>
                    <a:pt x="224" y="64"/>
                  </a:cubicBezTo>
                  <a:cubicBezTo>
                    <a:pt x="223" y="64"/>
                    <a:pt x="223" y="64"/>
                    <a:pt x="223" y="64"/>
                  </a:cubicBezTo>
                  <a:cubicBezTo>
                    <a:pt x="223" y="65"/>
                    <a:pt x="223" y="65"/>
                    <a:pt x="223" y="65"/>
                  </a:cubicBezTo>
                  <a:close/>
                  <a:moveTo>
                    <a:pt x="222" y="67"/>
                  </a:moveTo>
                  <a:cubicBezTo>
                    <a:pt x="223" y="68"/>
                    <a:pt x="223" y="68"/>
                    <a:pt x="223" y="68"/>
                  </a:cubicBezTo>
                  <a:cubicBezTo>
                    <a:pt x="224" y="67"/>
                    <a:pt x="224" y="67"/>
                    <a:pt x="224" y="67"/>
                  </a:cubicBezTo>
                  <a:cubicBezTo>
                    <a:pt x="225" y="66"/>
                    <a:pt x="225" y="66"/>
                    <a:pt x="225" y="66"/>
                  </a:cubicBezTo>
                  <a:cubicBezTo>
                    <a:pt x="224" y="65"/>
                    <a:pt x="224" y="65"/>
                    <a:pt x="224" y="65"/>
                  </a:cubicBezTo>
                  <a:cubicBezTo>
                    <a:pt x="223" y="65"/>
                    <a:pt x="223" y="65"/>
                    <a:pt x="223" y="65"/>
                  </a:cubicBezTo>
                  <a:cubicBezTo>
                    <a:pt x="222" y="65"/>
                    <a:pt x="222" y="65"/>
                    <a:pt x="222" y="65"/>
                  </a:cubicBezTo>
                  <a:cubicBezTo>
                    <a:pt x="221" y="65"/>
                    <a:pt x="221" y="65"/>
                    <a:pt x="221" y="65"/>
                  </a:cubicBezTo>
                  <a:cubicBezTo>
                    <a:pt x="220" y="65"/>
                    <a:pt x="220" y="65"/>
                    <a:pt x="220" y="65"/>
                  </a:cubicBezTo>
                  <a:cubicBezTo>
                    <a:pt x="220" y="65"/>
                    <a:pt x="220" y="65"/>
                    <a:pt x="220" y="65"/>
                  </a:cubicBezTo>
                  <a:cubicBezTo>
                    <a:pt x="219" y="65"/>
                    <a:pt x="219" y="65"/>
                    <a:pt x="219" y="65"/>
                  </a:cubicBezTo>
                  <a:cubicBezTo>
                    <a:pt x="219" y="65"/>
                    <a:pt x="219" y="65"/>
                    <a:pt x="219" y="65"/>
                  </a:cubicBezTo>
                  <a:cubicBezTo>
                    <a:pt x="218" y="66"/>
                    <a:pt x="218" y="66"/>
                    <a:pt x="218" y="66"/>
                  </a:cubicBezTo>
                  <a:cubicBezTo>
                    <a:pt x="219" y="66"/>
                    <a:pt x="219" y="66"/>
                    <a:pt x="219" y="66"/>
                  </a:cubicBezTo>
                  <a:cubicBezTo>
                    <a:pt x="219" y="66"/>
                    <a:pt x="219" y="66"/>
                    <a:pt x="219" y="66"/>
                  </a:cubicBezTo>
                  <a:cubicBezTo>
                    <a:pt x="219" y="67"/>
                    <a:pt x="219" y="67"/>
                    <a:pt x="219" y="67"/>
                  </a:cubicBezTo>
                  <a:cubicBezTo>
                    <a:pt x="220" y="67"/>
                    <a:pt x="220" y="67"/>
                    <a:pt x="220" y="67"/>
                  </a:cubicBezTo>
                  <a:cubicBezTo>
                    <a:pt x="221" y="67"/>
                    <a:pt x="221" y="67"/>
                    <a:pt x="221" y="67"/>
                  </a:cubicBezTo>
                  <a:cubicBezTo>
                    <a:pt x="222" y="67"/>
                    <a:pt x="222" y="67"/>
                    <a:pt x="222" y="67"/>
                  </a:cubicBezTo>
                  <a:close/>
                  <a:moveTo>
                    <a:pt x="218" y="69"/>
                  </a:moveTo>
                  <a:cubicBezTo>
                    <a:pt x="220" y="69"/>
                    <a:pt x="220" y="69"/>
                    <a:pt x="220" y="69"/>
                  </a:cubicBezTo>
                  <a:cubicBezTo>
                    <a:pt x="221" y="69"/>
                    <a:pt x="221" y="69"/>
                    <a:pt x="221" y="69"/>
                  </a:cubicBezTo>
                  <a:cubicBezTo>
                    <a:pt x="222" y="69"/>
                    <a:pt x="222" y="69"/>
                    <a:pt x="222" y="69"/>
                  </a:cubicBezTo>
                  <a:cubicBezTo>
                    <a:pt x="222" y="69"/>
                    <a:pt x="222" y="69"/>
                    <a:pt x="222" y="69"/>
                  </a:cubicBezTo>
                  <a:cubicBezTo>
                    <a:pt x="223" y="69"/>
                    <a:pt x="223" y="69"/>
                    <a:pt x="223" y="69"/>
                  </a:cubicBezTo>
                  <a:cubicBezTo>
                    <a:pt x="224" y="69"/>
                    <a:pt x="224" y="69"/>
                    <a:pt x="224" y="69"/>
                  </a:cubicBezTo>
                  <a:cubicBezTo>
                    <a:pt x="224" y="68"/>
                    <a:pt x="224" y="68"/>
                    <a:pt x="224" y="68"/>
                  </a:cubicBezTo>
                  <a:cubicBezTo>
                    <a:pt x="223" y="68"/>
                    <a:pt x="223" y="68"/>
                    <a:pt x="223" y="68"/>
                  </a:cubicBezTo>
                  <a:cubicBezTo>
                    <a:pt x="221" y="68"/>
                    <a:pt x="221" y="68"/>
                    <a:pt x="221" y="68"/>
                  </a:cubicBezTo>
                  <a:cubicBezTo>
                    <a:pt x="220" y="68"/>
                    <a:pt x="220" y="68"/>
                    <a:pt x="220" y="68"/>
                  </a:cubicBezTo>
                  <a:cubicBezTo>
                    <a:pt x="220" y="68"/>
                    <a:pt x="220" y="68"/>
                    <a:pt x="220" y="68"/>
                  </a:cubicBezTo>
                  <a:cubicBezTo>
                    <a:pt x="219" y="68"/>
                    <a:pt x="219" y="68"/>
                    <a:pt x="219" y="68"/>
                  </a:cubicBezTo>
                  <a:cubicBezTo>
                    <a:pt x="218" y="68"/>
                    <a:pt x="218" y="68"/>
                    <a:pt x="218" y="68"/>
                  </a:cubicBezTo>
                  <a:cubicBezTo>
                    <a:pt x="218" y="69"/>
                    <a:pt x="218" y="69"/>
                    <a:pt x="218" y="69"/>
                  </a:cubicBezTo>
                  <a:close/>
                  <a:moveTo>
                    <a:pt x="218" y="71"/>
                  </a:moveTo>
                  <a:cubicBezTo>
                    <a:pt x="219" y="70"/>
                    <a:pt x="219" y="70"/>
                    <a:pt x="219" y="70"/>
                  </a:cubicBezTo>
                  <a:cubicBezTo>
                    <a:pt x="219" y="70"/>
                    <a:pt x="219" y="70"/>
                    <a:pt x="219" y="70"/>
                  </a:cubicBezTo>
                  <a:cubicBezTo>
                    <a:pt x="220" y="70"/>
                    <a:pt x="220" y="70"/>
                    <a:pt x="220" y="70"/>
                  </a:cubicBezTo>
                  <a:cubicBezTo>
                    <a:pt x="222" y="69"/>
                    <a:pt x="222" y="69"/>
                    <a:pt x="222" y="69"/>
                  </a:cubicBezTo>
                  <a:cubicBezTo>
                    <a:pt x="223" y="70"/>
                    <a:pt x="223" y="70"/>
                    <a:pt x="223" y="70"/>
                  </a:cubicBezTo>
                  <a:cubicBezTo>
                    <a:pt x="223" y="69"/>
                    <a:pt x="223" y="69"/>
                    <a:pt x="223" y="69"/>
                  </a:cubicBezTo>
                  <a:cubicBezTo>
                    <a:pt x="224" y="69"/>
                    <a:pt x="224" y="69"/>
                    <a:pt x="224" y="69"/>
                  </a:cubicBezTo>
                  <a:cubicBezTo>
                    <a:pt x="224" y="70"/>
                    <a:pt x="224" y="70"/>
                    <a:pt x="224" y="70"/>
                  </a:cubicBezTo>
                  <a:cubicBezTo>
                    <a:pt x="223" y="70"/>
                    <a:pt x="223" y="70"/>
                    <a:pt x="223" y="70"/>
                  </a:cubicBezTo>
                  <a:cubicBezTo>
                    <a:pt x="222" y="70"/>
                    <a:pt x="222" y="70"/>
                    <a:pt x="222" y="70"/>
                  </a:cubicBezTo>
                  <a:cubicBezTo>
                    <a:pt x="221" y="70"/>
                    <a:pt x="221" y="70"/>
                    <a:pt x="221" y="70"/>
                  </a:cubicBezTo>
                  <a:cubicBezTo>
                    <a:pt x="221" y="71"/>
                    <a:pt x="221" y="71"/>
                    <a:pt x="221" y="71"/>
                  </a:cubicBezTo>
                  <a:cubicBezTo>
                    <a:pt x="220" y="71"/>
                    <a:pt x="220" y="71"/>
                    <a:pt x="220" y="71"/>
                  </a:cubicBezTo>
                  <a:cubicBezTo>
                    <a:pt x="219" y="71"/>
                    <a:pt x="219" y="71"/>
                    <a:pt x="219" y="71"/>
                  </a:cubicBezTo>
                  <a:cubicBezTo>
                    <a:pt x="219" y="71"/>
                    <a:pt x="219" y="71"/>
                    <a:pt x="219" y="71"/>
                  </a:cubicBezTo>
                  <a:cubicBezTo>
                    <a:pt x="218" y="71"/>
                    <a:pt x="218" y="71"/>
                    <a:pt x="218" y="71"/>
                  </a:cubicBezTo>
                  <a:cubicBezTo>
                    <a:pt x="218" y="71"/>
                    <a:pt x="218" y="71"/>
                    <a:pt x="218" y="71"/>
                  </a:cubicBezTo>
                  <a:cubicBezTo>
                    <a:pt x="218" y="71"/>
                    <a:pt x="218" y="71"/>
                    <a:pt x="218" y="71"/>
                  </a:cubicBezTo>
                  <a:close/>
                  <a:moveTo>
                    <a:pt x="197" y="47"/>
                  </a:moveTo>
                  <a:cubicBezTo>
                    <a:pt x="197" y="46"/>
                    <a:pt x="197" y="46"/>
                    <a:pt x="197" y="46"/>
                  </a:cubicBezTo>
                  <a:cubicBezTo>
                    <a:pt x="197" y="46"/>
                    <a:pt x="197" y="46"/>
                    <a:pt x="197" y="46"/>
                  </a:cubicBezTo>
                  <a:cubicBezTo>
                    <a:pt x="198" y="46"/>
                    <a:pt x="198" y="46"/>
                    <a:pt x="198" y="46"/>
                  </a:cubicBezTo>
                  <a:cubicBezTo>
                    <a:pt x="198" y="46"/>
                    <a:pt x="198" y="46"/>
                    <a:pt x="198" y="46"/>
                  </a:cubicBezTo>
                  <a:cubicBezTo>
                    <a:pt x="197" y="47"/>
                    <a:pt x="197" y="47"/>
                    <a:pt x="197" y="47"/>
                  </a:cubicBezTo>
                  <a:close/>
                  <a:moveTo>
                    <a:pt x="191" y="49"/>
                  </a:moveTo>
                  <a:cubicBezTo>
                    <a:pt x="192" y="49"/>
                    <a:pt x="192" y="49"/>
                    <a:pt x="192" y="49"/>
                  </a:cubicBezTo>
                  <a:cubicBezTo>
                    <a:pt x="192" y="48"/>
                    <a:pt x="192" y="48"/>
                    <a:pt x="192" y="48"/>
                  </a:cubicBezTo>
                  <a:cubicBezTo>
                    <a:pt x="194" y="49"/>
                    <a:pt x="194" y="49"/>
                    <a:pt x="194" y="49"/>
                  </a:cubicBezTo>
                  <a:cubicBezTo>
                    <a:pt x="194" y="49"/>
                    <a:pt x="194" y="49"/>
                    <a:pt x="194" y="49"/>
                  </a:cubicBezTo>
                  <a:cubicBezTo>
                    <a:pt x="195" y="49"/>
                    <a:pt x="195" y="49"/>
                    <a:pt x="195" y="49"/>
                  </a:cubicBezTo>
                  <a:cubicBezTo>
                    <a:pt x="195" y="50"/>
                    <a:pt x="195" y="50"/>
                    <a:pt x="195" y="50"/>
                  </a:cubicBezTo>
                  <a:cubicBezTo>
                    <a:pt x="195" y="50"/>
                    <a:pt x="195" y="50"/>
                    <a:pt x="195" y="50"/>
                  </a:cubicBezTo>
                  <a:cubicBezTo>
                    <a:pt x="195" y="51"/>
                    <a:pt x="195" y="51"/>
                    <a:pt x="195" y="51"/>
                  </a:cubicBezTo>
                  <a:cubicBezTo>
                    <a:pt x="194" y="51"/>
                    <a:pt x="194" y="51"/>
                    <a:pt x="194" y="51"/>
                  </a:cubicBezTo>
                  <a:cubicBezTo>
                    <a:pt x="193" y="51"/>
                    <a:pt x="193" y="51"/>
                    <a:pt x="193" y="51"/>
                  </a:cubicBezTo>
                  <a:cubicBezTo>
                    <a:pt x="193" y="51"/>
                    <a:pt x="193" y="51"/>
                    <a:pt x="193" y="51"/>
                  </a:cubicBezTo>
                  <a:cubicBezTo>
                    <a:pt x="192" y="50"/>
                    <a:pt x="192" y="50"/>
                    <a:pt x="192" y="50"/>
                  </a:cubicBezTo>
                  <a:cubicBezTo>
                    <a:pt x="192" y="49"/>
                    <a:pt x="192" y="49"/>
                    <a:pt x="192" y="49"/>
                  </a:cubicBezTo>
                  <a:cubicBezTo>
                    <a:pt x="191" y="49"/>
                    <a:pt x="191" y="49"/>
                    <a:pt x="191" y="49"/>
                  </a:cubicBezTo>
                  <a:cubicBezTo>
                    <a:pt x="191" y="49"/>
                    <a:pt x="191" y="49"/>
                    <a:pt x="191" y="49"/>
                  </a:cubicBezTo>
                  <a:close/>
                  <a:moveTo>
                    <a:pt x="160" y="50"/>
                  </a:moveTo>
                  <a:cubicBezTo>
                    <a:pt x="159" y="50"/>
                    <a:pt x="159" y="50"/>
                    <a:pt x="159" y="50"/>
                  </a:cubicBezTo>
                  <a:cubicBezTo>
                    <a:pt x="159" y="50"/>
                    <a:pt x="159" y="50"/>
                    <a:pt x="159" y="50"/>
                  </a:cubicBezTo>
                  <a:cubicBezTo>
                    <a:pt x="159" y="50"/>
                    <a:pt x="159" y="50"/>
                    <a:pt x="159" y="50"/>
                  </a:cubicBezTo>
                  <a:cubicBezTo>
                    <a:pt x="160" y="50"/>
                    <a:pt x="160" y="50"/>
                    <a:pt x="160" y="50"/>
                  </a:cubicBezTo>
                  <a:cubicBezTo>
                    <a:pt x="160" y="50"/>
                    <a:pt x="160" y="50"/>
                    <a:pt x="160" y="50"/>
                  </a:cubicBezTo>
                  <a:cubicBezTo>
                    <a:pt x="160" y="50"/>
                    <a:pt x="160" y="50"/>
                    <a:pt x="160" y="50"/>
                  </a:cubicBezTo>
                  <a:close/>
                  <a:moveTo>
                    <a:pt x="163" y="54"/>
                  </a:moveTo>
                  <a:cubicBezTo>
                    <a:pt x="164" y="54"/>
                    <a:pt x="164" y="54"/>
                    <a:pt x="164" y="54"/>
                  </a:cubicBezTo>
                  <a:cubicBezTo>
                    <a:pt x="164" y="54"/>
                    <a:pt x="164" y="54"/>
                    <a:pt x="164" y="54"/>
                  </a:cubicBezTo>
                  <a:cubicBezTo>
                    <a:pt x="163" y="55"/>
                    <a:pt x="163" y="55"/>
                    <a:pt x="163" y="55"/>
                  </a:cubicBezTo>
                  <a:cubicBezTo>
                    <a:pt x="163" y="55"/>
                    <a:pt x="163" y="54"/>
                    <a:pt x="163" y="54"/>
                  </a:cubicBezTo>
                  <a:close/>
                  <a:moveTo>
                    <a:pt x="165" y="53"/>
                  </a:moveTo>
                  <a:cubicBezTo>
                    <a:pt x="165" y="53"/>
                    <a:pt x="165" y="53"/>
                    <a:pt x="165" y="53"/>
                  </a:cubicBezTo>
                  <a:cubicBezTo>
                    <a:pt x="165" y="52"/>
                    <a:pt x="165" y="52"/>
                    <a:pt x="165" y="52"/>
                  </a:cubicBezTo>
                  <a:cubicBezTo>
                    <a:pt x="166" y="52"/>
                    <a:pt x="166" y="52"/>
                    <a:pt x="166" y="52"/>
                  </a:cubicBezTo>
                  <a:cubicBezTo>
                    <a:pt x="166" y="51"/>
                    <a:pt x="166" y="51"/>
                    <a:pt x="166" y="51"/>
                  </a:cubicBezTo>
                  <a:cubicBezTo>
                    <a:pt x="167" y="51"/>
                    <a:pt x="167" y="51"/>
                    <a:pt x="167" y="51"/>
                  </a:cubicBezTo>
                  <a:cubicBezTo>
                    <a:pt x="168" y="50"/>
                    <a:pt x="168" y="50"/>
                    <a:pt x="168" y="50"/>
                  </a:cubicBezTo>
                  <a:cubicBezTo>
                    <a:pt x="168" y="51"/>
                    <a:pt x="168" y="51"/>
                    <a:pt x="168" y="51"/>
                  </a:cubicBezTo>
                  <a:cubicBezTo>
                    <a:pt x="168" y="51"/>
                    <a:pt x="168" y="51"/>
                    <a:pt x="168" y="51"/>
                  </a:cubicBezTo>
                  <a:cubicBezTo>
                    <a:pt x="167" y="52"/>
                    <a:pt x="167" y="52"/>
                    <a:pt x="167" y="52"/>
                  </a:cubicBezTo>
                  <a:cubicBezTo>
                    <a:pt x="167" y="53"/>
                    <a:pt x="167" y="53"/>
                    <a:pt x="167" y="53"/>
                  </a:cubicBezTo>
                  <a:cubicBezTo>
                    <a:pt x="167" y="53"/>
                    <a:pt x="167" y="53"/>
                    <a:pt x="167" y="53"/>
                  </a:cubicBezTo>
                  <a:cubicBezTo>
                    <a:pt x="166" y="54"/>
                    <a:pt x="166" y="54"/>
                    <a:pt x="166" y="54"/>
                  </a:cubicBezTo>
                  <a:cubicBezTo>
                    <a:pt x="166" y="54"/>
                    <a:pt x="166" y="54"/>
                    <a:pt x="166" y="54"/>
                  </a:cubicBezTo>
                  <a:cubicBezTo>
                    <a:pt x="167" y="55"/>
                    <a:pt x="167" y="55"/>
                    <a:pt x="167" y="55"/>
                  </a:cubicBezTo>
                  <a:cubicBezTo>
                    <a:pt x="167" y="54"/>
                    <a:pt x="167" y="54"/>
                    <a:pt x="167" y="54"/>
                  </a:cubicBezTo>
                  <a:cubicBezTo>
                    <a:pt x="168" y="54"/>
                    <a:pt x="168" y="54"/>
                    <a:pt x="168" y="54"/>
                  </a:cubicBezTo>
                  <a:cubicBezTo>
                    <a:pt x="168" y="55"/>
                    <a:pt x="168" y="55"/>
                    <a:pt x="168" y="55"/>
                  </a:cubicBezTo>
                  <a:cubicBezTo>
                    <a:pt x="168" y="55"/>
                    <a:pt x="168" y="55"/>
                    <a:pt x="168" y="55"/>
                  </a:cubicBezTo>
                  <a:cubicBezTo>
                    <a:pt x="169" y="54"/>
                    <a:pt x="169" y="54"/>
                    <a:pt x="169" y="54"/>
                  </a:cubicBezTo>
                  <a:cubicBezTo>
                    <a:pt x="170" y="54"/>
                    <a:pt x="170" y="54"/>
                    <a:pt x="170" y="54"/>
                  </a:cubicBezTo>
                  <a:cubicBezTo>
                    <a:pt x="170" y="54"/>
                    <a:pt x="170" y="54"/>
                    <a:pt x="170" y="54"/>
                  </a:cubicBezTo>
                  <a:cubicBezTo>
                    <a:pt x="171" y="53"/>
                    <a:pt x="171" y="53"/>
                    <a:pt x="171" y="53"/>
                  </a:cubicBezTo>
                  <a:cubicBezTo>
                    <a:pt x="171" y="52"/>
                    <a:pt x="171" y="52"/>
                    <a:pt x="171" y="52"/>
                  </a:cubicBezTo>
                  <a:cubicBezTo>
                    <a:pt x="171" y="52"/>
                    <a:pt x="171" y="52"/>
                    <a:pt x="171" y="52"/>
                  </a:cubicBezTo>
                  <a:cubicBezTo>
                    <a:pt x="172" y="51"/>
                    <a:pt x="172" y="51"/>
                    <a:pt x="172" y="51"/>
                  </a:cubicBezTo>
                  <a:cubicBezTo>
                    <a:pt x="172" y="50"/>
                    <a:pt x="172" y="50"/>
                    <a:pt x="172" y="50"/>
                  </a:cubicBezTo>
                  <a:cubicBezTo>
                    <a:pt x="172" y="50"/>
                    <a:pt x="172" y="50"/>
                    <a:pt x="172" y="50"/>
                  </a:cubicBezTo>
                  <a:cubicBezTo>
                    <a:pt x="173" y="50"/>
                    <a:pt x="173" y="50"/>
                    <a:pt x="173" y="50"/>
                  </a:cubicBezTo>
                  <a:cubicBezTo>
                    <a:pt x="173" y="51"/>
                    <a:pt x="173" y="51"/>
                    <a:pt x="173" y="51"/>
                  </a:cubicBezTo>
                  <a:cubicBezTo>
                    <a:pt x="173" y="52"/>
                    <a:pt x="173" y="52"/>
                    <a:pt x="173" y="52"/>
                  </a:cubicBezTo>
                  <a:cubicBezTo>
                    <a:pt x="172" y="53"/>
                    <a:pt x="172" y="53"/>
                    <a:pt x="172" y="53"/>
                  </a:cubicBezTo>
                  <a:cubicBezTo>
                    <a:pt x="173" y="53"/>
                    <a:pt x="173" y="53"/>
                    <a:pt x="173" y="53"/>
                  </a:cubicBezTo>
                  <a:cubicBezTo>
                    <a:pt x="173" y="53"/>
                    <a:pt x="173" y="53"/>
                    <a:pt x="173" y="53"/>
                  </a:cubicBezTo>
                  <a:cubicBezTo>
                    <a:pt x="174" y="52"/>
                    <a:pt x="174" y="52"/>
                    <a:pt x="174" y="52"/>
                  </a:cubicBezTo>
                  <a:cubicBezTo>
                    <a:pt x="174" y="52"/>
                    <a:pt x="174" y="52"/>
                    <a:pt x="174" y="52"/>
                  </a:cubicBezTo>
                  <a:cubicBezTo>
                    <a:pt x="174" y="51"/>
                    <a:pt x="174" y="51"/>
                    <a:pt x="174" y="51"/>
                  </a:cubicBezTo>
                  <a:cubicBezTo>
                    <a:pt x="175" y="51"/>
                    <a:pt x="175" y="51"/>
                    <a:pt x="175" y="51"/>
                  </a:cubicBezTo>
                  <a:cubicBezTo>
                    <a:pt x="176" y="50"/>
                    <a:pt x="176" y="50"/>
                    <a:pt x="176" y="50"/>
                  </a:cubicBezTo>
                  <a:cubicBezTo>
                    <a:pt x="176" y="49"/>
                    <a:pt x="176" y="49"/>
                    <a:pt x="176" y="49"/>
                  </a:cubicBezTo>
                  <a:cubicBezTo>
                    <a:pt x="176" y="48"/>
                    <a:pt x="176" y="48"/>
                    <a:pt x="176" y="48"/>
                  </a:cubicBezTo>
                  <a:cubicBezTo>
                    <a:pt x="176" y="48"/>
                    <a:pt x="176" y="48"/>
                    <a:pt x="176" y="48"/>
                  </a:cubicBezTo>
                  <a:cubicBezTo>
                    <a:pt x="177" y="48"/>
                    <a:pt x="177" y="48"/>
                    <a:pt x="177" y="48"/>
                  </a:cubicBezTo>
                  <a:cubicBezTo>
                    <a:pt x="178" y="48"/>
                    <a:pt x="178" y="48"/>
                    <a:pt x="178" y="48"/>
                  </a:cubicBezTo>
                  <a:cubicBezTo>
                    <a:pt x="179" y="47"/>
                    <a:pt x="179" y="47"/>
                    <a:pt x="179" y="47"/>
                  </a:cubicBezTo>
                  <a:cubicBezTo>
                    <a:pt x="179" y="46"/>
                    <a:pt x="179" y="46"/>
                    <a:pt x="179" y="46"/>
                  </a:cubicBezTo>
                  <a:cubicBezTo>
                    <a:pt x="180" y="46"/>
                    <a:pt x="180" y="46"/>
                    <a:pt x="180" y="46"/>
                  </a:cubicBezTo>
                  <a:cubicBezTo>
                    <a:pt x="180" y="45"/>
                    <a:pt x="180" y="45"/>
                    <a:pt x="180" y="45"/>
                  </a:cubicBezTo>
                  <a:cubicBezTo>
                    <a:pt x="181" y="46"/>
                    <a:pt x="181" y="46"/>
                    <a:pt x="181" y="46"/>
                  </a:cubicBezTo>
                  <a:cubicBezTo>
                    <a:pt x="181" y="45"/>
                    <a:pt x="181" y="45"/>
                    <a:pt x="181" y="45"/>
                  </a:cubicBezTo>
                  <a:cubicBezTo>
                    <a:pt x="182" y="45"/>
                    <a:pt x="182" y="45"/>
                    <a:pt x="182" y="45"/>
                  </a:cubicBezTo>
                  <a:cubicBezTo>
                    <a:pt x="181" y="47"/>
                    <a:pt x="181" y="47"/>
                    <a:pt x="181" y="47"/>
                  </a:cubicBezTo>
                  <a:cubicBezTo>
                    <a:pt x="180" y="48"/>
                    <a:pt x="180" y="48"/>
                    <a:pt x="180" y="48"/>
                  </a:cubicBezTo>
                  <a:cubicBezTo>
                    <a:pt x="180" y="49"/>
                    <a:pt x="180" y="49"/>
                    <a:pt x="180" y="49"/>
                  </a:cubicBezTo>
                  <a:cubicBezTo>
                    <a:pt x="180" y="49"/>
                    <a:pt x="180" y="49"/>
                    <a:pt x="180" y="49"/>
                  </a:cubicBezTo>
                  <a:cubicBezTo>
                    <a:pt x="180" y="50"/>
                    <a:pt x="180" y="50"/>
                    <a:pt x="180" y="50"/>
                  </a:cubicBezTo>
                  <a:cubicBezTo>
                    <a:pt x="179" y="50"/>
                    <a:pt x="179" y="50"/>
                    <a:pt x="179" y="50"/>
                  </a:cubicBezTo>
                  <a:cubicBezTo>
                    <a:pt x="178" y="52"/>
                    <a:pt x="178" y="52"/>
                    <a:pt x="178" y="52"/>
                  </a:cubicBezTo>
                  <a:cubicBezTo>
                    <a:pt x="178" y="52"/>
                    <a:pt x="178" y="52"/>
                    <a:pt x="178" y="52"/>
                  </a:cubicBezTo>
                  <a:cubicBezTo>
                    <a:pt x="178" y="53"/>
                    <a:pt x="178" y="53"/>
                    <a:pt x="178" y="53"/>
                  </a:cubicBezTo>
                  <a:cubicBezTo>
                    <a:pt x="178" y="53"/>
                    <a:pt x="178" y="53"/>
                    <a:pt x="178" y="53"/>
                  </a:cubicBezTo>
                  <a:cubicBezTo>
                    <a:pt x="179" y="54"/>
                    <a:pt x="179" y="54"/>
                    <a:pt x="179" y="54"/>
                  </a:cubicBezTo>
                  <a:cubicBezTo>
                    <a:pt x="179" y="54"/>
                    <a:pt x="179" y="54"/>
                    <a:pt x="179" y="54"/>
                  </a:cubicBezTo>
                  <a:cubicBezTo>
                    <a:pt x="180" y="53"/>
                    <a:pt x="180" y="53"/>
                    <a:pt x="180" y="53"/>
                  </a:cubicBezTo>
                  <a:cubicBezTo>
                    <a:pt x="181" y="53"/>
                    <a:pt x="181" y="53"/>
                    <a:pt x="181" y="53"/>
                  </a:cubicBezTo>
                  <a:cubicBezTo>
                    <a:pt x="181" y="52"/>
                    <a:pt x="181" y="52"/>
                    <a:pt x="181" y="52"/>
                  </a:cubicBezTo>
                  <a:cubicBezTo>
                    <a:pt x="181" y="52"/>
                    <a:pt x="181" y="52"/>
                    <a:pt x="181" y="52"/>
                  </a:cubicBezTo>
                  <a:cubicBezTo>
                    <a:pt x="182" y="51"/>
                    <a:pt x="182" y="51"/>
                    <a:pt x="182" y="51"/>
                  </a:cubicBezTo>
                  <a:cubicBezTo>
                    <a:pt x="182" y="50"/>
                    <a:pt x="182" y="50"/>
                    <a:pt x="182" y="50"/>
                  </a:cubicBezTo>
                  <a:cubicBezTo>
                    <a:pt x="183" y="50"/>
                    <a:pt x="183" y="50"/>
                    <a:pt x="183" y="50"/>
                  </a:cubicBezTo>
                  <a:cubicBezTo>
                    <a:pt x="183" y="50"/>
                    <a:pt x="183" y="50"/>
                    <a:pt x="183" y="50"/>
                  </a:cubicBezTo>
                  <a:cubicBezTo>
                    <a:pt x="183" y="51"/>
                    <a:pt x="183" y="51"/>
                    <a:pt x="183" y="51"/>
                  </a:cubicBezTo>
                  <a:cubicBezTo>
                    <a:pt x="184" y="51"/>
                    <a:pt x="184" y="51"/>
                    <a:pt x="184" y="51"/>
                  </a:cubicBezTo>
                  <a:cubicBezTo>
                    <a:pt x="185" y="50"/>
                    <a:pt x="185" y="50"/>
                    <a:pt x="185" y="50"/>
                  </a:cubicBezTo>
                  <a:cubicBezTo>
                    <a:pt x="186" y="50"/>
                    <a:pt x="186" y="50"/>
                    <a:pt x="186" y="50"/>
                  </a:cubicBezTo>
                  <a:cubicBezTo>
                    <a:pt x="187" y="49"/>
                    <a:pt x="187" y="49"/>
                    <a:pt x="187" y="49"/>
                  </a:cubicBezTo>
                  <a:cubicBezTo>
                    <a:pt x="187" y="48"/>
                    <a:pt x="187" y="48"/>
                    <a:pt x="187" y="48"/>
                  </a:cubicBezTo>
                  <a:cubicBezTo>
                    <a:pt x="188" y="47"/>
                    <a:pt x="188" y="47"/>
                    <a:pt x="188" y="47"/>
                  </a:cubicBezTo>
                  <a:cubicBezTo>
                    <a:pt x="188" y="46"/>
                    <a:pt x="188" y="46"/>
                    <a:pt x="188" y="46"/>
                  </a:cubicBezTo>
                  <a:cubicBezTo>
                    <a:pt x="188" y="46"/>
                    <a:pt x="188" y="46"/>
                    <a:pt x="188" y="46"/>
                  </a:cubicBezTo>
                  <a:cubicBezTo>
                    <a:pt x="189" y="47"/>
                    <a:pt x="189" y="47"/>
                    <a:pt x="189" y="47"/>
                  </a:cubicBezTo>
                  <a:cubicBezTo>
                    <a:pt x="190" y="47"/>
                    <a:pt x="190" y="47"/>
                    <a:pt x="190" y="47"/>
                  </a:cubicBezTo>
                  <a:cubicBezTo>
                    <a:pt x="190" y="46"/>
                    <a:pt x="190" y="46"/>
                    <a:pt x="190" y="46"/>
                  </a:cubicBezTo>
                  <a:cubicBezTo>
                    <a:pt x="190" y="46"/>
                    <a:pt x="190" y="46"/>
                    <a:pt x="190" y="46"/>
                  </a:cubicBezTo>
                  <a:cubicBezTo>
                    <a:pt x="189" y="45"/>
                    <a:pt x="189" y="45"/>
                    <a:pt x="189" y="45"/>
                  </a:cubicBezTo>
                  <a:cubicBezTo>
                    <a:pt x="189" y="44"/>
                    <a:pt x="189" y="44"/>
                    <a:pt x="189" y="44"/>
                  </a:cubicBezTo>
                  <a:cubicBezTo>
                    <a:pt x="190" y="44"/>
                    <a:pt x="190" y="44"/>
                    <a:pt x="190" y="44"/>
                  </a:cubicBezTo>
                  <a:cubicBezTo>
                    <a:pt x="191" y="43"/>
                    <a:pt x="191" y="43"/>
                    <a:pt x="191" y="43"/>
                  </a:cubicBezTo>
                  <a:cubicBezTo>
                    <a:pt x="192" y="43"/>
                    <a:pt x="192" y="43"/>
                    <a:pt x="192" y="43"/>
                  </a:cubicBezTo>
                  <a:cubicBezTo>
                    <a:pt x="192" y="43"/>
                    <a:pt x="192" y="43"/>
                    <a:pt x="192" y="43"/>
                  </a:cubicBezTo>
                  <a:cubicBezTo>
                    <a:pt x="193" y="43"/>
                    <a:pt x="193" y="43"/>
                    <a:pt x="193" y="43"/>
                  </a:cubicBezTo>
                  <a:cubicBezTo>
                    <a:pt x="194" y="42"/>
                    <a:pt x="194" y="42"/>
                    <a:pt x="194" y="42"/>
                  </a:cubicBezTo>
                  <a:cubicBezTo>
                    <a:pt x="193" y="42"/>
                    <a:pt x="193" y="42"/>
                    <a:pt x="193" y="42"/>
                  </a:cubicBezTo>
                  <a:cubicBezTo>
                    <a:pt x="193" y="40"/>
                    <a:pt x="193" y="40"/>
                    <a:pt x="193" y="40"/>
                  </a:cubicBezTo>
                  <a:cubicBezTo>
                    <a:pt x="194" y="40"/>
                    <a:pt x="194" y="40"/>
                    <a:pt x="194" y="40"/>
                  </a:cubicBezTo>
                  <a:cubicBezTo>
                    <a:pt x="193" y="39"/>
                    <a:pt x="193" y="39"/>
                    <a:pt x="193" y="39"/>
                  </a:cubicBezTo>
                  <a:cubicBezTo>
                    <a:pt x="193" y="38"/>
                    <a:pt x="193" y="38"/>
                    <a:pt x="193" y="38"/>
                  </a:cubicBezTo>
                  <a:cubicBezTo>
                    <a:pt x="193" y="38"/>
                    <a:pt x="193" y="38"/>
                    <a:pt x="193" y="38"/>
                  </a:cubicBezTo>
                  <a:cubicBezTo>
                    <a:pt x="192" y="38"/>
                    <a:pt x="192" y="38"/>
                    <a:pt x="192" y="38"/>
                  </a:cubicBezTo>
                  <a:cubicBezTo>
                    <a:pt x="191" y="39"/>
                    <a:pt x="191" y="39"/>
                    <a:pt x="191" y="39"/>
                  </a:cubicBezTo>
                  <a:cubicBezTo>
                    <a:pt x="191" y="40"/>
                    <a:pt x="191" y="40"/>
                    <a:pt x="191" y="40"/>
                  </a:cubicBezTo>
                  <a:cubicBezTo>
                    <a:pt x="191" y="40"/>
                    <a:pt x="191" y="40"/>
                    <a:pt x="191" y="40"/>
                  </a:cubicBezTo>
                  <a:cubicBezTo>
                    <a:pt x="191" y="41"/>
                    <a:pt x="191" y="41"/>
                    <a:pt x="191" y="41"/>
                  </a:cubicBezTo>
                  <a:cubicBezTo>
                    <a:pt x="190" y="41"/>
                    <a:pt x="190" y="41"/>
                    <a:pt x="190" y="41"/>
                  </a:cubicBezTo>
                  <a:cubicBezTo>
                    <a:pt x="190" y="40"/>
                    <a:pt x="190" y="40"/>
                    <a:pt x="190" y="40"/>
                  </a:cubicBezTo>
                  <a:cubicBezTo>
                    <a:pt x="190" y="40"/>
                    <a:pt x="190" y="40"/>
                    <a:pt x="190" y="40"/>
                  </a:cubicBezTo>
                  <a:cubicBezTo>
                    <a:pt x="190" y="41"/>
                    <a:pt x="190" y="41"/>
                    <a:pt x="190" y="41"/>
                  </a:cubicBezTo>
                  <a:cubicBezTo>
                    <a:pt x="189" y="41"/>
                    <a:pt x="189" y="41"/>
                    <a:pt x="189" y="41"/>
                  </a:cubicBezTo>
                  <a:cubicBezTo>
                    <a:pt x="189" y="41"/>
                    <a:pt x="189" y="41"/>
                    <a:pt x="189" y="41"/>
                  </a:cubicBezTo>
                  <a:cubicBezTo>
                    <a:pt x="189" y="39"/>
                    <a:pt x="189" y="39"/>
                    <a:pt x="189" y="39"/>
                  </a:cubicBezTo>
                  <a:cubicBezTo>
                    <a:pt x="188" y="39"/>
                    <a:pt x="188" y="39"/>
                    <a:pt x="188" y="39"/>
                  </a:cubicBezTo>
                  <a:cubicBezTo>
                    <a:pt x="187" y="39"/>
                    <a:pt x="187" y="39"/>
                    <a:pt x="187" y="39"/>
                  </a:cubicBezTo>
                  <a:cubicBezTo>
                    <a:pt x="187" y="39"/>
                    <a:pt x="187" y="39"/>
                    <a:pt x="187" y="39"/>
                  </a:cubicBezTo>
                  <a:cubicBezTo>
                    <a:pt x="186" y="39"/>
                    <a:pt x="186" y="39"/>
                    <a:pt x="186" y="39"/>
                  </a:cubicBezTo>
                  <a:cubicBezTo>
                    <a:pt x="185" y="39"/>
                    <a:pt x="185" y="39"/>
                    <a:pt x="185" y="39"/>
                  </a:cubicBezTo>
                  <a:cubicBezTo>
                    <a:pt x="185" y="39"/>
                    <a:pt x="185" y="39"/>
                    <a:pt x="185" y="39"/>
                  </a:cubicBezTo>
                  <a:cubicBezTo>
                    <a:pt x="183" y="39"/>
                    <a:pt x="183" y="39"/>
                    <a:pt x="183" y="39"/>
                  </a:cubicBezTo>
                  <a:cubicBezTo>
                    <a:pt x="182" y="39"/>
                    <a:pt x="182" y="39"/>
                    <a:pt x="182" y="39"/>
                  </a:cubicBezTo>
                  <a:cubicBezTo>
                    <a:pt x="181" y="40"/>
                    <a:pt x="181" y="40"/>
                    <a:pt x="181" y="40"/>
                  </a:cubicBezTo>
                  <a:cubicBezTo>
                    <a:pt x="181" y="40"/>
                    <a:pt x="181" y="40"/>
                    <a:pt x="181" y="40"/>
                  </a:cubicBezTo>
                  <a:cubicBezTo>
                    <a:pt x="181" y="40"/>
                    <a:pt x="181" y="40"/>
                    <a:pt x="181" y="40"/>
                  </a:cubicBezTo>
                  <a:cubicBezTo>
                    <a:pt x="180" y="40"/>
                    <a:pt x="180" y="40"/>
                    <a:pt x="180" y="40"/>
                  </a:cubicBezTo>
                  <a:cubicBezTo>
                    <a:pt x="178" y="42"/>
                    <a:pt x="178" y="42"/>
                    <a:pt x="178" y="42"/>
                  </a:cubicBezTo>
                  <a:cubicBezTo>
                    <a:pt x="177" y="42"/>
                    <a:pt x="177" y="42"/>
                    <a:pt x="177" y="42"/>
                  </a:cubicBezTo>
                  <a:cubicBezTo>
                    <a:pt x="177" y="42"/>
                    <a:pt x="177" y="42"/>
                    <a:pt x="177" y="42"/>
                  </a:cubicBezTo>
                  <a:cubicBezTo>
                    <a:pt x="176" y="43"/>
                    <a:pt x="176" y="43"/>
                    <a:pt x="176" y="43"/>
                  </a:cubicBezTo>
                  <a:cubicBezTo>
                    <a:pt x="175" y="43"/>
                    <a:pt x="175" y="43"/>
                    <a:pt x="175" y="43"/>
                  </a:cubicBezTo>
                  <a:cubicBezTo>
                    <a:pt x="174" y="44"/>
                    <a:pt x="174" y="44"/>
                    <a:pt x="174" y="44"/>
                  </a:cubicBezTo>
                  <a:cubicBezTo>
                    <a:pt x="174" y="44"/>
                    <a:pt x="174" y="44"/>
                    <a:pt x="174" y="44"/>
                  </a:cubicBezTo>
                  <a:cubicBezTo>
                    <a:pt x="172" y="44"/>
                    <a:pt x="172" y="44"/>
                    <a:pt x="172" y="44"/>
                  </a:cubicBezTo>
                  <a:cubicBezTo>
                    <a:pt x="172" y="44"/>
                    <a:pt x="172" y="44"/>
                    <a:pt x="172" y="44"/>
                  </a:cubicBezTo>
                  <a:cubicBezTo>
                    <a:pt x="171" y="44"/>
                    <a:pt x="171" y="44"/>
                    <a:pt x="171" y="44"/>
                  </a:cubicBezTo>
                  <a:cubicBezTo>
                    <a:pt x="171" y="45"/>
                    <a:pt x="171" y="45"/>
                    <a:pt x="171" y="45"/>
                  </a:cubicBezTo>
                  <a:cubicBezTo>
                    <a:pt x="170" y="45"/>
                    <a:pt x="170" y="45"/>
                    <a:pt x="170" y="45"/>
                  </a:cubicBezTo>
                  <a:cubicBezTo>
                    <a:pt x="169" y="46"/>
                    <a:pt x="169" y="46"/>
                    <a:pt x="169" y="46"/>
                  </a:cubicBezTo>
                  <a:cubicBezTo>
                    <a:pt x="168" y="46"/>
                    <a:pt x="168" y="46"/>
                    <a:pt x="168" y="46"/>
                  </a:cubicBezTo>
                  <a:cubicBezTo>
                    <a:pt x="167" y="46"/>
                    <a:pt x="167" y="46"/>
                    <a:pt x="167" y="46"/>
                  </a:cubicBezTo>
                  <a:cubicBezTo>
                    <a:pt x="166" y="46"/>
                    <a:pt x="166" y="46"/>
                    <a:pt x="166" y="46"/>
                  </a:cubicBezTo>
                  <a:cubicBezTo>
                    <a:pt x="164" y="46"/>
                    <a:pt x="164" y="46"/>
                    <a:pt x="164" y="46"/>
                  </a:cubicBezTo>
                  <a:cubicBezTo>
                    <a:pt x="163" y="48"/>
                    <a:pt x="163" y="48"/>
                    <a:pt x="163" y="48"/>
                  </a:cubicBezTo>
                  <a:cubicBezTo>
                    <a:pt x="162" y="48"/>
                    <a:pt x="162" y="48"/>
                    <a:pt x="162" y="48"/>
                  </a:cubicBezTo>
                  <a:cubicBezTo>
                    <a:pt x="161" y="48"/>
                    <a:pt x="161" y="48"/>
                    <a:pt x="161" y="48"/>
                  </a:cubicBezTo>
                  <a:cubicBezTo>
                    <a:pt x="161" y="49"/>
                    <a:pt x="161" y="49"/>
                    <a:pt x="161" y="49"/>
                  </a:cubicBezTo>
                  <a:cubicBezTo>
                    <a:pt x="161" y="49"/>
                    <a:pt x="161" y="49"/>
                    <a:pt x="161" y="49"/>
                  </a:cubicBezTo>
                  <a:cubicBezTo>
                    <a:pt x="162" y="49"/>
                    <a:pt x="162" y="49"/>
                    <a:pt x="162" y="49"/>
                  </a:cubicBezTo>
                  <a:cubicBezTo>
                    <a:pt x="161" y="49"/>
                    <a:pt x="161" y="49"/>
                    <a:pt x="161" y="49"/>
                  </a:cubicBezTo>
                  <a:cubicBezTo>
                    <a:pt x="161" y="50"/>
                    <a:pt x="161" y="50"/>
                    <a:pt x="161" y="50"/>
                  </a:cubicBezTo>
                  <a:cubicBezTo>
                    <a:pt x="161" y="50"/>
                    <a:pt x="161" y="50"/>
                    <a:pt x="161" y="50"/>
                  </a:cubicBezTo>
                  <a:cubicBezTo>
                    <a:pt x="161" y="51"/>
                    <a:pt x="161" y="51"/>
                    <a:pt x="161" y="51"/>
                  </a:cubicBezTo>
                  <a:cubicBezTo>
                    <a:pt x="160" y="51"/>
                    <a:pt x="160" y="51"/>
                    <a:pt x="160" y="51"/>
                  </a:cubicBezTo>
                  <a:cubicBezTo>
                    <a:pt x="160" y="51"/>
                    <a:pt x="160" y="51"/>
                    <a:pt x="160" y="51"/>
                  </a:cubicBezTo>
                  <a:cubicBezTo>
                    <a:pt x="161" y="52"/>
                    <a:pt x="161" y="52"/>
                    <a:pt x="161" y="52"/>
                  </a:cubicBezTo>
                  <a:cubicBezTo>
                    <a:pt x="162" y="51"/>
                    <a:pt x="162" y="51"/>
                    <a:pt x="162" y="51"/>
                  </a:cubicBezTo>
                  <a:cubicBezTo>
                    <a:pt x="162" y="51"/>
                    <a:pt x="162" y="51"/>
                    <a:pt x="162" y="51"/>
                  </a:cubicBezTo>
                  <a:cubicBezTo>
                    <a:pt x="163" y="51"/>
                    <a:pt x="163" y="51"/>
                    <a:pt x="163" y="51"/>
                  </a:cubicBezTo>
                  <a:cubicBezTo>
                    <a:pt x="164" y="51"/>
                    <a:pt x="164" y="51"/>
                    <a:pt x="164" y="51"/>
                  </a:cubicBezTo>
                  <a:cubicBezTo>
                    <a:pt x="164" y="52"/>
                    <a:pt x="164" y="52"/>
                    <a:pt x="164" y="52"/>
                  </a:cubicBezTo>
                  <a:cubicBezTo>
                    <a:pt x="164" y="53"/>
                    <a:pt x="164" y="53"/>
                    <a:pt x="164" y="53"/>
                  </a:cubicBezTo>
                  <a:cubicBezTo>
                    <a:pt x="165" y="53"/>
                    <a:pt x="165" y="53"/>
                    <a:pt x="165" y="53"/>
                  </a:cubicBezTo>
                  <a:close/>
                  <a:moveTo>
                    <a:pt x="250" y="98"/>
                  </a:moveTo>
                  <a:cubicBezTo>
                    <a:pt x="250" y="98"/>
                    <a:pt x="250" y="98"/>
                    <a:pt x="250" y="98"/>
                  </a:cubicBezTo>
                  <a:cubicBezTo>
                    <a:pt x="251" y="98"/>
                    <a:pt x="251" y="98"/>
                    <a:pt x="251" y="98"/>
                  </a:cubicBezTo>
                  <a:cubicBezTo>
                    <a:pt x="251" y="98"/>
                    <a:pt x="251" y="98"/>
                    <a:pt x="251" y="98"/>
                  </a:cubicBezTo>
                  <a:cubicBezTo>
                    <a:pt x="250" y="99"/>
                    <a:pt x="250" y="99"/>
                    <a:pt x="250" y="99"/>
                  </a:cubicBezTo>
                  <a:cubicBezTo>
                    <a:pt x="250" y="99"/>
                    <a:pt x="250" y="99"/>
                    <a:pt x="250" y="99"/>
                  </a:cubicBezTo>
                  <a:cubicBezTo>
                    <a:pt x="250" y="98"/>
                    <a:pt x="250" y="98"/>
                    <a:pt x="250" y="98"/>
                  </a:cubicBezTo>
                  <a:close/>
                  <a:moveTo>
                    <a:pt x="240" y="81"/>
                  </a:moveTo>
                  <a:cubicBezTo>
                    <a:pt x="239" y="80"/>
                    <a:pt x="239" y="80"/>
                    <a:pt x="239" y="80"/>
                  </a:cubicBezTo>
                  <a:cubicBezTo>
                    <a:pt x="238" y="80"/>
                    <a:pt x="238" y="80"/>
                    <a:pt x="238" y="80"/>
                  </a:cubicBezTo>
                  <a:cubicBezTo>
                    <a:pt x="238" y="80"/>
                    <a:pt x="238" y="80"/>
                    <a:pt x="238" y="80"/>
                  </a:cubicBezTo>
                  <a:cubicBezTo>
                    <a:pt x="239" y="80"/>
                    <a:pt x="239" y="80"/>
                    <a:pt x="239" y="80"/>
                  </a:cubicBezTo>
                  <a:cubicBezTo>
                    <a:pt x="239" y="81"/>
                    <a:pt x="239" y="81"/>
                    <a:pt x="239" y="81"/>
                  </a:cubicBezTo>
                  <a:cubicBezTo>
                    <a:pt x="239" y="81"/>
                    <a:pt x="239" y="81"/>
                    <a:pt x="239" y="81"/>
                  </a:cubicBezTo>
                  <a:cubicBezTo>
                    <a:pt x="238" y="81"/>
                    <a:pt x="238" y="81"/>
                    <a:pt x="238" y="81"/>
                  </a:cubicBezTo>
                  <a:cubicBezTo>
                    <a:pt x="237" y="81"/>
                    <a:pt x="237" y="81"/>
                    <a:pt x="237" y="81"/>
                  </a:cubicBezTo>
                  <a:cubicBezTo>
                    <a:pt x="238" y="82"/>
                    <a:pt x="238" y="82"/>
                    <a:pt x="238" y="82"/>
                  </a:cubicBezTo>
                  <a:cubicBezTo>
                    <a:pt x="238" y="82"/>
                    <a:pt x="238" y="82"/>
                    <a:pt x="238" y="82"/>
                  </a:cubicBezTo>
                  <a:cubicBezTo>
                    <a:pt x="238" y="83"/>
                    <a:pt x="238" y="83"/>
                    <a:pt x="238" y="83"/>
                  </a:cubicBezTo>
                  <a:cubicBezTo>
                    <a:pt x="237" y="82"/>
                    <a:pt x="237" y="82"/>
                    <a:pt x="237" y="82"/>
                  </a:cubicBezTo>
                  <a:cubicBezTo>
                    <a:pt x="236" y="83"/>
                    <a:pt x="236" y="83"/>
                    <a:pt x="236" y="83"/>
                  </a:cubicBezTo>
                  <a:cubicBezTo>
                    <a:pt x="235" y="83"/>
                    <a:pt x="235" y="83"/>
                    <a:pt x="235" y="83"/>
                  </a:cubicBezTo>
                  <a:cubicBezTo>
                    <a:pt x="235" y="84"/>
                    <a:pt x="235" y="84"/>
                    <a:pt x="235" y="84"/>
                  </a:cubicBezTo>
                  <a:cubicBezTo>
                    <a:pt x="235" y="84"/>
                    <a:pt x="235" y="84"/>
                    <a:pt x="235" y="84"/>
                  </a:cubicBezTo>
                  <a:cubicBezTo>
                    <a:pt x="235" y="84"/>
                    <a:pt x="235" y="84"/>
                    <a:pt x="235" y="84"/>
                  </a:cubicBezTo>
                  <a:cubicBezTo>
                    <a:pt x="235" y="84"/>
                    <a:pt x="235" y="84"/>
                    <a:pt x="235" y="84"/>
                  </a:cubicBezTo>
                  <a:cubicBezTo>
                    <a:pt x="235" y="85"/>
                    <a:pt x="235" y="85"/>
                    <a:pt x="235" y="85"/>
                  </a:cubicBezTo>
                  <a:cubicBezTo>
                    <a:pt x="235" y="85"/>
                    <a:pt x="235" y="85"/>
                    <a:pt x="235" y="85"/>
                  </a:cubicBezTo>
                  <a:cubicBezTo>
                    <a:pt x="235" y="85"/>
                    <a:pt x="235" y="85"/>
                    <a:pt x="235" y="85"/>
                  </a:cubicBezTo>
                  <a:cubicBezTo>
                    <a:pt x="236" y="85"/>
                    <a:pt x="236" y="85"/>
                    <a:pt x="236" y="85"/>
                  </a:cubicBezTo>
                  <a:cubicBezTo>
                    <a:pt x="236" y="85"/>
                    <a:pt x="236" y="85"/>
                    <a:pt x="236" y="85"/>
                  </a:cubicBezTo>
                  <a:cubicBezTo>
                    <a:pt x="236" y="86"/>
                    <a:pt x="236" y="86"/>
                    <a:pt x="236" y="86"/>
                  </a:cubicBezTo>
                  <a:cubicBezTo>
                    <a:pt x="236" y="86"/>
                    <a:pt x="236" y="86"/>
                    <a:pt x="236" y="86"/>
                  </a:cubicBezTo>
                  <a:cubicBezTo>
                    <a:pt x="236" y="86"/>
                    <a:pt x="236" y="86"/>
                    <a:pt x="236" y="86"/>
                  </a:cubicBezTo>
                  <a:cubicBezTo>
                    <a:pt x="237" y="86"/>
                    <a:pt x="237" y="86"/>
                    <a:pt x="237" y="86"/>
                  </a:cubicBezTo>
                  <a:cubicBezTo>
                    <a:pt x="237" y="86"/>
                    <a:pt x="237" y="86"/>
                    <a:pt x="237" y="86"/>
                  </a:cubicBezTo>
                  <a:cubicBezTo>
                    <a:pt x="237" y="87"/>
                    <a:pt x="237" y="87"/>
                    <a:pt x="237" y="87"/>
                  </a:cubicBezTo>
                  <a:cubicBezTo>
                    <a:pt x="237" y="87"/>
                    <a:pt x="237" y="87"/>
                    <a:pt x="237" y="87"/>
                  </a:cubicBezTo>
                  <a:cubicBezTo>
                    <a:pt x="238" y="87"/>
                    <a:pt x="238" y="87"/>
                    <a:pt x="238" y="87"/>
                  </a:cubicBezTo>
                  <a:cubicBezTo>
                    <a:pt x="238" y="87"/>
                    <a:pt x="238" y="87"/>
                    <a:pt x="238" y="87"/>
                  </a:cubicBezTo>
                  <a:cubicBezTo>
                    <a:pt x="238" y="88"/>
                    <a:pt x="238" y="88"/>
                    <a:pt x="238" y="88"/>
                  </a:cubicBezTo>
                  <a:cubicBezTo>
                    <a:pt x="238" y="88"/>
                    <a:pt x="238" y="88"/>
                    <a:pt x="238" y="88"/>
                  </a:cubicBezTo>
                  <a:cubicBezTo>
                    <a:pt x="239" y="88"/>
                    <a:pt x="239" y="88"/>
                    <a:pt x="239" y="88"/>
                  </a:cubicBezTo>
                  <a:cubicBezTo>
                    <a:pt x="239" y="89"/>
                    <a:pt x="239" y="89"/>
                    <a:pt x="239" y="89"/>
                  </a:cubicBezTo>
                  <a:cubicBezTo>
                    <a:pt x="240" y="89"/>
                    <a:pt x="240" y="89"/>
                    <a:pt x="240" y="89"/>
                  </a:cubicBezTo>
                  <a:cubicBezTo>
                    <a:pt x="241" y="89"/>
                    <a:pt x="241" y="89"/>
                    <a:pt x="241" y="89"/>
                  </a:cubicBezTo>
                  <a:cubicBezTo>
                    <a:pt x="242" y="89"/>
                    <a:pt x="242" y="89"/>
                    <a:pt x="242" y="89"/>
                  </a:cubicBezTo>
                  <a:cubicBezTo>
                    <a:pt x="242" y="90"/>
                    <a:pt x="242" y="90"/>
                    <a:pt x="242" y="90"/>
                  </a:cubicBezTo>
                  <a:cubicBezTo>
                    <a:pt x="243" y="89"/>
                    <a:pt x="243" y="89"/>
                    <a:pt x="243" y="89"/>
                  </a:cubicBezTo>
                  <a:cubicBezTo>
                    <a:pt x="242" y="89"/>
                    <a:pt x="242" y="89"/>
                    <a:pt x="242" y="89"/>
                  </a:cubicBezTo>
                  <a:cubicBezTo>
                    <a:pt x="243" y="89"/>
                    <a:pt x="243" y="89"/>
                    <a:pt x="243" y="89"/>
                  </a:cubicBezTo>
                  <a:cubicBezTo>
                    <a:pt x="244" y="88"/>
                    <a:pt x="244" y="88"/>
                    <a:pt x="244" y="88"/>
                  </a:cubicBezTo>
                  <a:cubicBezTo>
                    <a:pt x="243" y="87"/>
                    <a:pt x="243" y="87"/>
                    <a:pt x="243" y="87"/>
                  </a:cubicBezTo>
                  <a:cubicBezTo>
                    <a:pt x="244" y="86"/>
                    <a:pt x="244" y="86"/>
                    <a:pt x="244" y="86"/>
                  </a:cubicBezTo>
                  <a:cubicBezTo>
                    <a:pt x="244" y="85"/>
                    <a:pt x="244" y="85"/>
                    <a:pt x="244" y="85"/>
                  </a:cubicBezTo>
                  <a:cubicBezTo>
                    <a:pt x="245" y="84"/>
                    <a:pt x="245" y="84"/>
                    <a:pt x="245" y="84"/>
                  </a:cubicBezTo>
                  <a:cubicBezTo>
                    <a:pt x="245" y="83"/>
                    <a:pt x="245" y="83"/>
                    <a:pt x="245" y="83"/>
                  </a:cubicBezTo>
                  <a:cubicBezTo>
                    <a:pt x="245" y="83"/>
                    <a:pt x="245" y="83"/>
                    <a:pt x="245" y="83"/>
                  </a:cubicBezTo>
                  <a:cubicBezTo>
                    <a:pt x="245" y="82"/>
                    <a:pt x="245" y="82"/>
                    <a:pt x="245" y="82"/>
                  </a:cubicBezTo>
                  <a:cubicBezTo>
                    <a:pt x="244" y="81"/>
                    <a:pt x="244" y="81"/>
                    <a:pt x="244" y="81"/>
                  </a:cubicBezTo>
                  <a:cubicBezTo>
                    <a:pt x="244" y="81"/>
                    <a:pt x="244" y="81"/>
                    <a:pt x="244" y="81"/>
                  </a:cubicBezTo>
                  <a:cubicBezTo>
                    <a:pt x="244" y="80"/>
                    <a:pt x="244" y="80"/>
                    <a:pt x="244" y="80"/>
                  </a:cubicBezTo>
                  <a:cubicBezTo>
                    <a:pt x="244" y="80"/>
                    <a:pt x="244" y="80"/>
                    <a:pt x="244" y="80"/>
                  </a:cubicBezTo>
                  <a:cubicBezTo>
                    <a:pt x="243" y="79"/>
                    <a:pt x="243" y="79"/>
                    <a:pt x="243" y="79"/>
                  </a:cubicBezTo>
                  <a:cubicBezTo>
                    <a:pt x="242" y="79"/>
                    <a:pt x="242" y="79"/>
                    <a:pt x="242" y="79"/>
                  </a:cubicBezTo>
                  <a:cubicBezTo>
                    <a:pt x="241" y="79"/>
                    <a:pt x="241" y="79"/>
                    <a:pt x="241" y="79"/>
                  </a:cubicBezTo>
                  <a:cubicBezTo>
                    <a:pt x="240" y="79"/>
                    <a:pt x="240" y="79"/>
                    <a:pt x="240" y="79"/>
                  </a:cubicBezTo>
                  <a:cubicBezTo>
                    <a:pt x="240" y="80"/>
                    <a:pt x="240" y="80"/>
                    <a:pt x="240" y="80"/>
                  </a:cubicBezTo>
                  <a:cubicBezTo>
                    <a:pt x="240" y="80"/>
                    <a:pt x="240" y="80"/>
                    <a:pt x="240" y="80"/>
                  </a:cubicBezTo>
                  <a:cubicBezTo>
                    <a:pt x="240" y="81"/>
                    <a:pt x="240" y="81"/>
                    <a:pt x="240" y="81"/>
                  </a:cubicBezTo>
                  <a:cubicBezTo>
                    <a:pt x="240" y="81"/>
                    <a:pt x="240" y="81"/>
                    <a:pt x="240" y="81"/>
                  </a:cubicBezTo>
                  <a:close/>
                  <a:moveTo>
                    <a:pt x="245" y="74"/>
                  </a:moveTo>
                  <a:cubicBezTo>
                    <a:pt x="245" y="74"/>
                    <a:pt x="245" y="74"/>
                    <a:pt x="245" y="74"/>
                  </a:cubicBezTo>
                  <a:cubicBezTo>
                    <a:pt x="245" y="74"/>
                    <a:pt x="245" y="74"/>
                    <a:pt x="245" y="74"/>
                  </a:cubicBezTo>
                  <a:cubicBezTo>
                    <a:pt x="246" y="74"/>
                    <a:pt x="246" y="74"/>
                    <a:pt x="246" y="74"/>
                  </a:cubicBezTo>
                  <a:cubicBezTo>
                    <a:pt x="246" y="74"/>
                    <a:pt x="246" y="74"/>
                    <a:pt x="245" y="74"/>
                  </a:cubicBezTo>
                  <a:close/>
                  <a:moveTo>
                    <a:pt x="244" y="78"/>
                  </a:moveTo>
                  <a:cubicBezTo>
                    <a:pt x="244" y="78"/>
                    <a:pt x="244" y="78"/>
                    <a:pt x="244" y="78"/>
                  </a:cubicBezTo>
                  <a:cubicBezTo>
                    <a:pt x="244" y="78"/>
                    <a:pt x="244" y="78"/>
                    <a:pt x="244" y="78"/>
                  </a:cubicBezTo>
                  <a:cubicBezTo>
                    <a:pt x="244" y="77"/>
                    <a:pt x="244" y="77"/>
                    <a:pt x="244" y="77"/>
                  </a:cubicBezTo>
                  <a:cubicBezTo>
                    <a:pt x="244" y="77"/>
                    <a:pt x="244" y="77"/>
                    <a:pt x="244" y="77"/>
                  </a:cubicBezTo>
                  <a:cubicBezTo>
                    <a:pt x="244" y="76"/>
                    <a:pt x="244" y="76"/>
                    <a:pt x="244" y="76"/>
                  </a:cubicBezTo>
                  <a:cubicBezTo>
                    <a:pt x="244" y="76"/>
                    <a:pt x="244" y="76"/>
                    <a:pt x="244" y="76"/>
                  </a:cubicBezTo>
                  <a:cubicBezTo>
                    <a:pt x="246" y="76"/>
                    <a:pt x="246" y="76"/>
                    <a:pt x="246" y="76"/>
                  </a:cubicBezTo>
                  <a:cubicBezTo>
                    <a:pt x="245" y="77"/>
                    <a:pt x="245" y="77"/>
                    <a:pt x="245" y="77"/>
                  </a:cubicBezTo>
                  <a:cubicBezTo>
                    <a:pt x="245" y="78"/>
                    <a:pt x="245" y="78"/>
                    <a:pt x="245" y="78"/>
                  </a:cubicBezTo>
                  <a:cubicBezTo>
                    <a:pt x="245" y="78"/>
                    <a:pt x="244" y="78"/>
                    <a:pt x="244" y="78"/>
                  </a:cubicBezTo>
                  <a:close/>
                  <a:moveTo>
                    <a:pt x="238" y="77"/>
                  </a:moveTo>
                  <a:cubicBezTo>
                    <a:pt x="238" y="76"/>
                    <a:pt x="238" y="76"/>
                    <a:pt x="238" y="76"/>
                  </a:cubicBezTo>
                  <a:cubicBezTo>
                    <a:pt x="238" y="76"/>
                    <a:pt x="238" y="76"/>
                    <a:pt x="238" y="76"/>
                  </a:cubicBezTo>
                  <a:cubicBezTo>
                    <a:pt x="239" y="76"/>
                    <a:pt x="239" y="76"/>
                    <a:pt x="239" y="76"/>
                  </a:cubicBezTo>
                  <a:cubicBezTo>
                    <a:pt x="239" y="76"/>
                    <a:pt x="239" y="76"/>
                    <a:pt x="239" y="76"/>
                  </a:cubicBezTo>
                  <a:cubicBezTo>
                    <a:pt x="239" y="76"/>
                    <a:pt x="239" y="76"/>
                    <a:pt x="239" y="76"/>
                  </a:cubicBezTo>
                  <a:cubicBezTo>
                    <a:pt x="239" y="77"/>
                    <a:pt x="239" y="77"/>
                    <a:pt x="239" y="77"/>
                  </a:cubicBezTo>
                  <a:cubicBezTo>
                    <a:pt x="238" y="77"/>
                    <a:pt x="238" y="77"/>
                    <a:pt x="238" y="77"/>
                  </a:cubicBezTo>
                  <a:close/>
                  <a:moveTo>
                    <a:pt x="237" y="78"/>
                  </a:moveTo>
                  <a:cubicBezTo>
                    <a:pt x="237" y="77"/>
                    <a:pt x="237" y="77"/>
                    <a:pt x="237" y="77"/>
                  </a:cubicBezTo>
                  <a:cubicBezTo>
                    <a:pt x="237" y="77"/>
                    <a:pt x="237" y="77"/>
                    <a:pt x="237" y="77"/>
                  </a:cubicBezTo>
                  <a:cubicBezTo>
                    <a:pt x="237" y="77"/>
                    <a:pt x="237" y="77"/>
                    <a:pt x="237" y="77"/>
                  </a:cubicBezTo>
                  <a:cubicBezTo>
                    <a:pt x="237" y="77"/>
                    <a:pt x="237" y="77"/>
                    <a:pt x="237" y="77"/>
                  </a:cubicBezTo>
                  <a:cubicBezTo>
                    <a:pt x="237" y="78"/>
                    <a:pt x="237" y="78"/>
                    <a:pt x="237" y="78"/>
                  </a:cubicBezTo>
                  <a:close/>
                  <a:moveTo>
                    <a:pt x="238" y="79"/>
                  </a:moveTo>
                  <a:cubicBezTo>
                    <a:pt x="238" y="79"/>
                    <a:pt x="238" y="79"/>
                    <a:pt x="238" y="79"/>
                  </a:cubicBezTo>
                  <a:cubicBezTo>
                    <a:pt x="238" y="79"/>
                    <a:pt x="238" y="79"/>
                    <a:pt x="238" y="79"/>
                  </a:cubicBezTo>
                  <a:cubicBezTo>
                    <a:pt x="238" y="78"/>
                    <a:pt x="238" y="78"/>
                    <a:pt x="238" y="78"/>
                  </a:cubicBezTo>
                  <a:cubicBezTo>
                    <a:pt x="238" y="78"/>
                    <a:pt x="238" y="78"/>
                    <a:pt x="238" y="78"/>
                  </a:cubicBezTo>
                  <a:cubicBezTo>
                    <a:pt x="239" y="78"/>
                    <a:pt x="239" y="78"/>
                    <a:pt x="239" y="78"/>
                  </a:cubicBezTo>
                  <a:cubicBezTo>
                    <a:pt x="239" y="79"/>
                    <a:pt x="239" y="79"/>
                    <a:pt x="239" y="79"/>
                  </a:cubicBezTo>
                  <a:cubicBezTo>
                    <a:pt x="238" y="79"/>
                    <a:pt x="238" y="79"/>
                    <a:pt x="238" y="79"/>
                  </a:cubicBezTo>
                  <a:cubicBezTo>
                    <a:pt x="238" y="79"/>
                    <a:pt x="238" y="79"/>
                    <a:pt x="238" y="79"/>
                  </a:cubicBezTo>
                  <a:close/>
                  <a:moveTo>
                    <a:pt x="236" y="80"/>
                  </a:moveTo>
                  <a:cubicBezTo>
                    <a:pt x="236" y="80"/>
                    <a:pt x="236" y="80"/>
                    <a:pt x="236" y="80"/>
                  </a:cubicBezTo>
                  <a:cubicBezTo>
                    <a:pt x="235" y="79"/>
                    <a:pt x="235" y="79"/>
                    <a:pt x="235" y="79"/>
                  </a:cubicBezTo>
                  <a:cubicBezTo>
                    <a:pt x="236" y="79"/>
                    <a:pt x="236" y="79"/>
                    <a:pt x="236" y="79"/>
                  </a:cubicBezTo>
                  <a:cubicBezTo>
                    <a:pt x="236" y="78"/>
                    <a:pt x="236" y="78"/>
                    <a:pt x="236" y="78"/>
                  </a:cubicBezTo>
                  <a:cubicBezTo>
                    <a:pt x="237" y="78"/>
                    <a:pt x="237" y="78"/>
                    <a:pt x="237" y="78"/>
                  </a:cubicBezTo>
                  <a:cubicBezTo>
                    <a:pt x="237" y="78"/>
                    <a:pt x="237" y="78"/>
                    <a:pt x="237" y="78"/>
                  </a:cubicBezTo>
                  <a:cubicBezTo>
                    <a:pt x="237" y="79"/>
                    <a:pt x="237" y="79"/>
                    <a:pt x="237" y="79"/>
                  </a:cubicBezTo>
                  <a:cubicBezTo>
                    <a:pt x="237" y="79"/>
                    <a:pt x="237" y="79"/>
                    <a:pt x="237" y="79"/>
                  </a:cubicBezTo>
                  <a:cubicBezTo>
                    <a:pt x="237" y="80"/>
                    <a:pt x="237" y="80"/>
                    <a:pt x="237" y="80"/>
                  </a:cubicBezTo>
                  <a:cubicBezTo>
                    <a:pt x="237" y="80"/>
                    <a:pt x="237" y="80"/>
                    <a:pt x="237" y="80"/>
                  </a:cubicBezTo>
                  <a:cubicBezTo>
                    <a:pt x="236" y="80"/>
                    <a:pt x="236" y="80"/>
                    <a:pt x="236" y="80"/>
                  </a:cubicBezTo>
                  <a:cubicBezTo>
                    <a:pt x="236" y="80"/>
                    <a:pt x="236" y="80"/>
                    <a:pt x="236" y="80"/>
                  </a:cubicBezTo>
                  <a:close/>
                  <a:moveTo>
                    <a:pt x="234" y="81"/>
                  </a:moveTo>
                  <a:cubicBezTo>
                    <a:pt x="234" y="80"/>
                    <a:pt x="234" y="80"/>
                    <a:pt x="234" y="80"/>
                  </a:cubicBezTo>
                  <a:cubicBezTo>
                    <a:pt x="234" y="80"/>
                    <a:pt x="234" y="80"/>
                    <a:pt x="234" y="80"/>
                  </a:cubicBezTo>
                  <a:cubicBezTo>
                    <a:pt x="234" y="80"/>
                    <a:pt x="234" y="80"/>
                    <a:pt x="234" y="80"/>
                  </a:cubicBezTo>
                  <a:cubicBezTo>
                    <a:pt x="234" y="80"/>
                    <a:pt x="234" y="80"/>
                    <a:pt x="234" y="80"/>
                  </a:cubicBezTo>
                  <a:cubicBezTo>
                    <a:pt x="234" y="81"/>
                    <a:pt x="234" y="81"/>
                    <a:pt x="234" y="81"/>
                  </a:cubicBezTo>
                  <a:close/>
                  <a:moveTo>
                    <a:pt x="225" y="82"/>
                  </a:moveTo>
                  <a:cubicBezTo>
                    <a:pt x="224" y="81"/>
                    <a:pt x="224" y="81"/>
                    <a:pt x="224" y="81"/>
                  </a:cubicBezTo>
                  <a:cubicBezTo>
                    <a:pt x="223" y="81"/>
                    <a:pt x="223" y="81"/>
                    <a:pt x="223" y="81"/>
                  </a:cubicBezTo>
                  <a:cubicBezTo>
                    <a:pt x="223" y="81"/>
                    <a:pt x="223" y="81"/>
                    <a:pt x="223" y="81"/>
                  </a:cubicBezTo>
                  <a:cubicBezTo>
                    <a:pt x="223" y="80"/>
                    <a:pt x="223" y="80"/>
                    <a:pt x="223" y="80"/>
                  </a:cubicBezTo>
                  <a:cubicBezTo>
                    <a:pt x="223" y="80"/>
                    <a:pt x="223" y="80"/>
                    <a:pt x="223" y="80"/>
                  </a:cubicBezTo>
                  <a:cubicBezTo>
                    <a:pt x="223" y="79"/>
                    <a:pt x="223" y="79"/>
                    <a:pt x="223" y="79"/>
                  </a:cubicBezTo>
                  <a:cubicBezTo>
                    <a:pt x="224" y="78"/>
                    <a:pt x="224" y="78"/>
                    <a:pt x="224" y="78"/>
                  </a:cubicBezTo>
                  <a:cubicBezTo>
                    <a:pt x="224" y="79"/>
                    <a:pt x="224" y="79"/>
                    <a:pt x="224" y="79"/>
                  </a:cubicBezTo>
                  <a:cubicBezTo>
                    <a:pt x="224" y="79"/>
                    <a:pt x="224" y="79"/>
                    <a:pt x="224" y="79"/>
                  </a:cubicBezTo>
                  <a:cubicBezTo>
                    <a:pt x="225" y="79"/>
                    <a:pt x="225" y="79"/>
                    <a:pt x="225" y="79"/>
                  </a:cubicBezTo>
                  <a:cubicBezTo>
                    <a:pt x="224" y="78"/>
                    <a:pt x="224" y="78"/>
                    <a:pt x="224" y="78"/>
                  </a:cubicBezTo>
                  <a:cubicBezTo>
                    <a:pt x="224" y="78"/>
                    <a:pt x="224" y="78"/>
                    <a:pt x="224" y="78"/>
                  </a:cubicBezTo>
                  <a:cubicBezTo>
                    <a:pt x="224" y="78"/>
                    <a:pt x="224" y="78"/>
                    <a:pt x="224" y="78"/>
                  </a:cubicBezTo>
                  <a:cubicBezTo>
                    <a:pt x="223" y="77"/>
                    <a:pt x="223" y="77"/>
                    <a:pt x="223" y="77"/>
                  </a:cubicBezTo>
                  <a:cubicBezTo>
                    <a:pt x="223" y="77"/>
                    <a:pt x="223" y="77"/>
                    <a:pt x="223" y="77"/>
                  </a:cubicBezTo>
                  <a:cubicBezTo>
                    <a:pt x="223" y="77"/>
                    <a:pt x="223" y="77"/>
                    <a:pt x="223" y="77"/>
                  </a:cubicBezTo>
                  <a:cubicBezTo>
                    <a:pt x="223" y="77"/>
                    <a:pt x="223" y="77"/>
                    <a:pt x="223" y="77"/>
                  </a:cubicBezTo>
                  <a:cubicBezTo>
                    <a:pt x="224" y="77"/>
                    <a:pt x="224" y="77"/>
                    <a:pt x="224" y="77"/>
                  </a:cubicBezTo>
                  <a:cubicBezTo>
                    <a:pt x="224" y="77"/>
                    <a:pt x="224" y="77"/>
                    <a:pt x="224" y="77"/>
                  </a:cubicBezTo>
                  <a:cubicBezTo>
                    <a:pt x="224" y="76"/>
                    <a:pt x="224" y="76"/>
                    <a:pt x="224" y="76"/>
                  </a:cubicBezTo>
                  <a:cubicBezTo>
                    <a:pt x="225" y="76"/>
                    <a:pt x="225" y="76"/>
                    <a:pt x="225" y="76"/>
                  </a:cubicBezTo>
                  <a:cubicBezTo>
                    <a:pt x="225" y="76"/>
                    <a:pt x="225" y="76"/>
                    <a:pt x="225" y="76"/>
                  </a:cubicBezTo>
                  <a:cubicBezTo>
                    <a:pt x="227" y="77"/>
                    <a:pt x="227" y="77"/>
                    <a:pt x="227" y="77"/>
                  </a:cubicBezTo>
                  <a:cubicBezTo>
                    <a:pt x="227" y="76"/>
                    <a:pt x="227" y="76"/>
                    <a:pt x="227" y="76"/>
                  </a:cubicBezTo>
                  <a:cubicBezTo>
                    <a:pt x="227" y="76"/>
                    <a:pt x="227" y="76"/>
                    <a:pt x="227" y="76"/>
                  </a:cubicBezTo>
                  <a:cubicBezTo>
                    <a:pt x="226" y="76"/>
                    <a:pt x="226" y="76"/>
                    <a:pt x="226" y="76"/>
                  </a:cubicBezTo>
                  <a:cubicBezTo>
                    <a:pt x="226" y="76"/>
                    <a:pt x="226" y="76"/>
                    <a:pt x="226" y="76"/>
                  </a:cubicBezTo>
                  <a:cubicBezTo>
                    <a:pt x="228" y="76"/>
                    <a:pt x="228" y="76"/>
                    <a:pt x="228" y="76"/>
                  </a:cubicBezTo>
                  <a:cubicBezTo>
                    <a:pt x="228" y="75"/>
                    <a:pt x="228" y="75"/>
                    <a:pt x="228" y="75"/>
                  </a:cubicBezTo>
                  <a:cubicBezTo>
                    <a:pt x="230" y="75"/>
                    <a:pt x="230" y="75"/>
                    <a:pt x="230" y="75"/>
                  </a:cubicBezTo>
                  <a:cubicBezTo>
                    <a:pt x="230" y="75"/>
                    <a:pt x="230" y="75"/>
                    <a:pt x="230" y="75"/>
                  </a:cubicBezTo>
                  <a:cubicBezTo>
                    <a:pt x="231" y="75"/>
                    <a:pt x="231" y="75"/>
                    <a:pt x="231" y="75"/>
                  </a:cubicBezTo>
                  <a:cubicBezTo>
                    <a:pt x="231" y="75"/>
                    <a:pt x="231" y="75"/>
                    <a:pt x="231" y="75"/>
                  </a:cubicBezTo>
                  <a:cubicBezTo>
                    <a:pt x="227" y="74"/>
                    <a:pt x="227" y="74"/>
                    <a:pt x="227" y="74"/>
                  </a:cubicBezTo>
                  <a:cubicBezTo>
                    <a:pt x="226" y="74"/>
                    <a:pt x="226" y="74"/>
                    <a:pt x="226" y="74"/>
                  </a:cubicBezTo>
                  <a:cubicBezTo>
                    <a:pt x="226" y="74"/>
                    <a:pt x="226" y="74"/>
                    <a:pt x="226" y="74"/>
                  </a:cubicBezTo>
                  <a:cubicBezTo>
                    <a:pt x="224" y="74"/>
                    <a:pt x="224" y="74"/>
                    <a:pt x="224" y="74"/>
                  </a:cubicBezTo>
                  <a:cubicBezTo>
                    <a:pt x="223" y="74"/>
                    <a:pt x="223" y="74"/>
                    <a:pt x="223" y="74"/>
                  </a:cubicBezTo>
                  <a:cubicBezTo>
                    <a:pt x="223" y="74"/>
                    <a:pt x="223" y="74"/>
                    <a:pt x="223" y="74"/>
                  </a:cubicBezTo>
                  <a:cubicBezTo>
                    <a:pt x="222" y="73"/>
                    <a:pt x="222" y="73"/>
                    <a:pt x="222" y="73"/>
                  </a:cubicBezTo>
                  <a:cubicBezTo>
                    <a:pt x="221" y="73"/>
                    <a:pt x="221" y="73"/>
                    <a:pt x="221" y="73"/>
                  </a:cubicBezTo>
                  <a:cubicBezTo>
                    <a:pt x="221" y="74"/>
                    <a:pt x="221" y="74"/>
                    <a:pt x="221" y="74"/>
                  </a:cubicBezTo>
                  <a:cubicBezTo>
                    <a:pt x="221" y="74"/>
                    <a:pt x="221" y="74"/>
                    <a:pt x="221" y="74"/>
                  </a:cubicBezTo>
                  <a:cubicBezTo>
                    <a:pt x="220" y="74"/>
                    <a:pt x="220" y="74"/>
                    <a:pt x="220" y="74"/>
                  </a:cubicBezTo>
                  <a:cubicBezTo>
                    <a:pt x="220" y="73"/>
                    <a:pt x="220" y="73"/>
                    <a:pt x="220" y="73"/>
                  </a:cubicBezTo>
                  <a:cubicBezTo>
                    <a:pt x="220" y="72"/>
                    <a:pt x="220" y="72"/>
                    <a:pt x="220" y="72"/>
                  </a:cubicBezTo>
                  <a:cubicBezTo>
                    <a:pt x="220" y="73"/>
                    <a:pt x="220" y="73"/>
                    <a:pt x="220" y="73"/>
                  </a:cubicBezTo>
                  <a:cubicBezTo>
                    <a:pt x="221" y="72"/>
                    <a:pt x="221" y="72"/>
                    <a:pt x="221" y="72"/>
                  </a:cubicBezTo>
                  <a:cubicBezTo>
                    <a:pt x="221" y="72"/>
                    <a:pt x="221" y="72"/>
                    <a:pt x="221" y="72"/>
                  </a:cubicBezTo>
                  <a:cubicBezTo>
                    <a:pt x="222" y="72"/>
                    <a:pt x="222" y="72"/>
                    <a:pt x="222" y="72"/>
                  </a:cubicBezTo>
                  <a:cubicBezTo>
                    <a:pt x="222" y="72"/>
                    <a:pt x="222" y="72"/>
                    <a:pt x="222" y="72"/>
                  </a:cubicBezTo>
                  <a:cubicBezTo>
                    <a:pt x="222" y="71"/>
                    <a:pt x="222" y="71"/>
                    <a:pt x="222" y="71"/>
                  </a:cubicBezTo>
                  <a:cubicBezTo>
                    <a:pt x="222" y="71"/>
                    <a:pt x="222" y="71"/>
                    <a:pt x="222" y="71"/>
                  </a:cubicBezTo>
                  <a:cubicBezTo>
                    <a:pt x="223" y="71"/>
                    <a:pt x="223" y="71"/>
                    <a:pt x="223" y="71"/>
                  </a:cubicBezTo>
                  <a:cubicBezTo>
                    <a:pt x="224" y="71"/>
                    <a:pt x="224" y="71"/>
                    <a:pt x="224" y="71"/>
                  </a:cubicBezTo>
                  <a:cubicBezTo>
                    <a:pt x="224" y="71"/>
                    <a:pt x="224" y="71"/>
                    <a:pt x="224" y="71"/>
                  </a:cubicBezTo>
                  <a:cubicBezTo>
                    <a:pt x="224" y="72"/>
                    <a:pt x="224" y="72"/>
                    <a:pt x="224" y="72"/>
                  </a:cubicBezTo>
                  <a:cubicBezTo>
                    <a:pt x="224" y="73"/>
                    <a:pt x="224" y="73"/>
                    <a:pt x="224" y="73"/>
                  </a:cubicBezTo>
                  <a:cubicBezTo>
                    <a:pt x="225" y="73"/>
                    <a:pt x="225" y="73"/>
                    <a:pt x="225" y="73"/>
                  </a:cubicBezTo>
                  <a:cubicBezTo>
                    <a:pt x="225" y="72"/>
                    <a:pt x="225" y="72"/>
                    <a:pt x="225" y="72"/>
                  </a:cubicBezTo>
                  <a:cubicBezTo>
                    <a:pt x="225" y="72"/>
                    <a:pt x="225" y="72"/>
                    <a:pt x="225" y="72"/>
                  </a:cubicBezTo>
                  <a:cubicBezTo>
                    <a:pt x="224" y="71"/>
                    <a:pt x="224" y="71"/>
                    <a:pt x="224" y="71"/>
                  </a:cubicBezTo>
                  <a:cubicBezTo>
                    <a:pt x="225" y="70"/>
                    <a:pt x="225" y="70"/>
                    <a:pt x="225" y="70"/>
                  </a:cubicBezTo>
                  <a:cubicBezTo>
                    <a:pt x="226" y="70"/>
                    <a:pt x="226" y="70"/>
                    <a:pt x="226" y="70"/>
                  </a:cubicBezTo>
                  <a:cubicBezTo>
                    <a:pt x="226" y="70"/>
                    <a:pt x="226" y="70"/>
                    <a:pt x="226" y="70"/>
                  </a:cubicBezTo>
                  <a:cubicBezTo>
                    <a:pt x="225" y="69"/>
                    <a:pt x="225" y="69"/>
                    <a:pt x="225" y="69"/>
                  </a:cubicBezTo>
                  <a:cubicBezTo>
                    <a:pt x="225" y="68"/>
                    <a:pt x="225" y="68"/>
                    <a:pt x="225" y="68"/>
                  </a:cubicBezTo>
                  <a:cubicBezTo>
                    <a:pt x="226" y="68"/>
                    <a:pt x="226" y="68"/>
                    <a:pt x="226" y="68"/>
                  </a:cubicBezTo>
                  <a:cubicBezTo>
                    <a:pt x="226" y="68"/>
                    <a:pt x="226" y="68"/>
                    <a:pt x="226" y="68"/>
                  </a:cubicBezTo>
                  <a:cubicBezTo>
                    <a:pt x="227" y="67"/>
                    <a:pt x="227" y="67"/>
                    <a:pt x="227" y="67"/>
                  </a:cubicBezTo>
                  <a:cubicBezTo>
                    <a:pt x="227" y="67"/>
                    <a:pt x="227" y="67"/>
                    <a:pt x="227" y="67"/>
                  </a:cubicBezTo>
                  <a:cubicBezTo>
                    <a:pt x="226" y="67"/>
                    <a:pt x="226" y="67"/>
                    <a:pt x="226" y="67"/>
                  </a:cubicBezTo>
                  <a:cubicBezTo>
                    <a:pt x="226" y="67"/>
                    <a:pt x="226" y="67"/>
                    <a:pt x="226" y="67"/>
                  </a:cubicBezTo>
                  <a:cubicBezTo>
                    <a:pt x="226" y="66"/>
                    <a:pt x="226" y="66"/>
                    <a:pt x="226" y="66"/>
                  </a:cubicBezTo>
                  <a:cubicBezTo>
                    <a:pt x="227" y="66"/>
                    <a:pt x="227" y="66"/>
                    <a:pt x="227" y="66"/>
                  </a:cubicBezTo>
                  <a:cubicBezTo>
                    <a:pt x="227" y="65"/>
                    <a:pt x="227" y="65"/>
                    <a:pt x="227" y="65"/>
                  </a:cubicBezTo>
                  <a:cubicBezTo>
                    <a:pt x="228" y="65"/>
                    <a:pt x="228" y="65"/>
                    <a:pt x="228" y="65"/>
                  </a:cubicBezTo>
                  <a:cubicBezTo>
                    <a:pt x="228" y="65"/>
                    <a:pt x="228" y="65"/>
                    <a:pt x="228" y="65"/>
                  </a:cubicBezTo>
                  <a:cubicBezTo>
                    <a:pt x="228" y="66"/>
                    <a:pt x="228" y="66"/>
                    <a:pt x="228" y="66"/>
                  </a:cubicBezTo>
                  <a:cubicBezTo>
                    <a:pt x="229" y="66"/>
                    <a:pt x="229" y="66"/>
                    <a:pt x="229" y="66"/>
                  </a:cubicBezTo>
                  <a:cubicBezTo>
                    <a:pt x="229" y="67"/>
                    <a:pt x="229" y="67"/>
                    <a:pt x="229" y="67"/>
                  </a:cubicBezTo>
                  <a:cubicBezTo>
                    <a:pt x="229" y="67"/>
                    <a:pt x="229" y="67"/>
                    <a:pt x="229" y="67"/>
                  </a:cubicBezTo>
                  <a:cubicBezTo>
                    <a:pt x="229" y="68"/>
                    <a:pt x="229" y="68"/>
                    <a:pt x="229" y="68"/>
                  </a:cubicBezTo>
                  <a:cubicBezTo>
                    <a:pt x="229" y="68"/>
                    <a:pt x="229" y="68"/>
                    <a:pt x="229" y="68"/>
                  </a:cubicBezTo>
                  <a:cubicBezTo>
                    <a:pt x="230" y="71"/>
                    <a:pt x="230" y="71"/>
                    <a:pt x="230" y="71"/>
                  </a:cubicBezTo>
                  <a:cubicBezTo>
                    <a:pt x="229" y="71"/>
                    <a:pt x="229" y="71"/>
                    <a:pt x="229" y="71"/>
                  </a:cubicBezTo>
                  <a:cubicBezTo>
                    <a:pt x="229" y="72"/>
                    <a:pt x="229" y="72"/>
                    <a:pt x="229" y="72"/>
                  </a:cubicBezTo>
                  <a:cubicBezTo>
                    <a:pt x="230" y="72"/>
                    <a:pt x="230" y="72"/>
                    <a:pt x="230" y="72"/>
                  </a:cubicBezTo>
                  <a:cubicBezTo>
                    <a:pt x="231" y="72"/>
                    <a:pt x="231" y="72"/>
                    <a:pt x="231" y="72"/>
                  </a:cubicBezTo>
                  <a:cubicBezTo>
                    <a:pt x="231" y="71"/>
                    <a:pt x="231" y="71"/>
                    <a:pt x="231" y="71"/>
                  </a:cubicBezTo>
                  <a:cubicBezTo>
                    <a:pt x="231" y="70"/>
                    <a:pt x="231" y="70"/>
                    <a:pt x="231" y="70"/>
                  </a:cubicBezTo>
                  <a:cubicBezTo>
                    <a:pt x="232" y="70"/>
                    <a:pt x="232" y="70"/>
                    <a:pt x="232" y="70"/>
                  </a:cubicBezTo>
                  <a:cubicBezTo>
                    <a:pt x="232" y="69"/>
                    <a:pt x="232" y="69"/>
                    <a:pt x="232" y="69"/>
                  </a:cubicBezTo>
                  <a:cubicBezTo>
                    <a:pt x="230" y="68"/>
                    <a:pt x="230" y="68"/>
                    <a:pt x="230" y="68"/>
                  </a:cubicBezTo>
                  <a:cubicBezTo>
                    <a:pt x="230" y="68"/>
                    <a:pt x="230" y="68"/>
                    <a:pt x="230" y="68"/>
                  </a:cubicBezTo>
                  <a:cubicBezTo>
                    <a:pt x="231" y="68"/>
                    <a:pt x="231" y="68"/>
                    <a:pt x="231" y="68"/>
                  </a:cubicBezTo>
                  <a:cubicBezTo>
                    <a:pt x="232" y="68"/>
                    <a:pt x="232" y="68"/>
                    <a:pt x="232" y="68"/>
                  </a:cubicBezTo>
                  <a:cubicBezTo>
                    <a:pt x="232" y="68"/>
                    <a:pt x="232" y="68"/>
                    <a:pt x="232" y="68"/>
                  </a:cubicBezTo>
                  <a:cubicBezTo>
                    <a:pt x="231" y="67"/>
                    <a:pt x="231" y="67"/>
                    <a:pt x="231" y="67"/>
                  </a:cubicBezTo>
                  <a:cubicBezTo>
                    <a:pt x="231" y="66"/>
                    <a:pt x="231" y="66"/>
                    <a:pt x="231" y="66"/>
                  </a:cubicBezTo>
                  <a:cubicBezTo>
                    <a:pt x="231" y="65"/>
                    <a:pt x="231" y="65"/>
                    <a:pt x="231" y="65"/>
                  </a:cubicBezTo>
                  <a:cubicBezTo>
                    <a:pt x="231" y="64"/>
                    <a:pt x="231" y="64"/>
                    <a:pt x="231" y="64"/>
                  </a:cubicBezTo>
                  <a:cubicBezTo>
                    <a:pt x="232" y="64"/>
                    <a:pt x="232" y="64"/>
                    <a:pt x="232" y="64"/>
                  </a:cubicBezTo>
                  <a:cubicBezTo>
                    <a:pt x="232" y="64"/>
                    <a:pt x="232" y="64"/>
                    <a:pt x="232" y="64"/>
                  </a:cubicBezTo>
                  <a:cubicBezTo>
                    <a:pt x="233" y="64"/>
                    <a:pt x="233" y="64"/>
                    <a:pt x="233" y="64"/>
                  </a:cubicBezTo>
                  <a:cubicBezTo>
                    <a:pt x="233" y="64"/>
                    <a:pt x="233" y="64"/>
                    <a:pt x="233" y="64"/>
                  </a:cubicBezTo>
                  <a:cubicBezTo>
                    <a:pt x="233" y="64"/>
                    <a:pt x="234" y="63"/>
                    <a:pt x="234" y="63"/>
                  </a:cubicBezTo>
                  <a:cubicBezTo>
                    <a:pt x="234" y="63"/>
                    <a:pt x="235" y="63"/>
                    <a:pt x="235" y="63"/>
                  </a:cubicBezTo>
                  <a:cubicBezTo>
                    <a:pt x="235" y="64"/>
                    <a:pt x="235" y="64"/>
                    <a:pt x="235" y="64"/>
                  </a:cubicBezTo>
                  <a:cubicBezTo>
                    <a:pt x="236" y="64"/>
                    <a:pt x="236" y="64"/>
                    <a:pt x="236" y="64"/>
                  </a:cubicBezTo>
                  <a:cubicBezTo>
                    <a:pt x="236" y="64"/>
                    <a:pt x="236" y="64"/>
                    <a:pt x="236" y="64"/>
                  </a:cubicBezTo>
                  <a:cubicBezTo>
                    <a:pt x="237" y="64"/>
                    <a:pt x="237" y="64"/>
                    <a:pt x="237" y="64"/>
                  </a:cubicBezTo>
                  <a:cubicBezTo>
                    <a:pt x="237" y="66"/>
                    <a:pt x="237" y="66"/>
                    <a:pt x="237" y="66"/>
                  </a:cubicBezTo>
                  <a:cubicBezTo>
                    <a:pt x="236" y="67"/>
                    <a:pt x="236" y="67"/>
                    <a:pt x="236" y="67"/>
                  </a:cubicBezTo>
                  <a:cubicBezTo>
                    <a:pt x="236" y="67"/>
                    <a:pt x="236" y="67"/>
                    <a:pt x="236" y="67"/>
                  </a:cubicBezTo>
                  <a:cubicBezTo>
                    <a:pt x="237" y="67"/>
                    <a:pt x="237" y="67"/>
                    <a:pt x="237" y="67"/>
                  </a:cubicBezTo>
                  <a:cubicBezTo>
                    <a:pt x="237" y="67"/>
                    <a:pt x="237" y="67"/>
                    <a:pt x="237" y="67"/>
                  </a:cubicBezTo>
                  <a:cubicBezTo>
                    <a:pt x="237" y="67"/>
                    <a:pt x="237" y="67"/>
                    <a:pt x="237" y="67"/>
                  </a:cubicBezTo>
                  <a:cubicBezTo>
                    <a:pt x="238" y="66"/>
                    <a:pt x="238" y="66"/>
                    <a:pt x="238" y="66"/>
                  </a:cubicBezTo>
                  <a:cubicBezTo>
                    <a:pt x="238" y="65"/>
                    <a:pt x="238" y="65"/>
                    <a:pt x="238" y="65"/>
                  </a:cubicBezTo>
                  <a:cubicBezTo>
                    <a:pt x="238" y="65"/>
                    <a:pt x="238" y="65"/>
                    <a:pt x="238" y="65"/>
                  </a:cubicBezTo>
                  <a:cubicBezTo>
                    <a:pt x="239" y="65"/>
                    <a:pt x="239" y="65"/>
                    <a:pt x="239" y="65"/>
                  </a:cubicBezTo>
                  <a:cubicBezTo>
                    <a:pt x="240" y="65"/>
                    <a:pt x="240" y="65"/>
                    <a:pt x="240" y="65"/>
                  </a:cubicBezTo>
                  <a:cubicBezTo>
                    <a:pt x="240" y="64"/>
                    <a:pt x="240" y="64"/>
                    <a:pt x="240" y="64"/>
                  </a:cubicBezTo>
                  <a:cubicBezTo>
                    <a:pt x="239" y="64"/>
                    <a:pt x="239" y="64"/>
                    <a:pt x="239" y="64"/>
                  </a:cubicBezTo>
                  <a:cubicBezTo>
                    <a:pt x="240" y="64"/>
                    <a:pt x="240" y="64"/>
                    <a:pt x="240" y="64"/>
                  </a:cubicBezTo>
                  <a:cubicBezTo>
                    <a:pt x="240" y="65"/>
                    <a:pt x="240" y="65"/>
                    <a:pt x="240" y="65"/>
                  </a:cubicBezTo>
                  <a:cubicBezTo>
                    <a:pt x="240" y="65"/>
                    <a:pt x="240" y="65"/>
                    <a:pt x="240" y="65"/>
                  </a:cubicBezTo>
                  <a:cubicBezTo>
                    <a:pt x="240" y="65"/>
                    <a:pt x="240" y="65"/>
                    <a:pt x="240" y="65"/>
                  </a:cubicBezTo>
                  <a:cubicBezTo>
                    <a:pt x="240" y="66"/>
                    <a:pt x="240" y="66"/>
                    <a:pt x="240" y="66"/>
                  </a:cubicBezTo>
                  <a:cubicBezTo>
                    <a:pt x="240" y="66"/>
                    <a:pt x="240" y="66"/>
                    <a:pt x="240" y="66"/>
                  </a:cubicBezTo>
                  <a:cubicBezTo>
                    <a:pt x="240" y="66"/>
                    <a:pt x="240" y="66"/>
                    <a:pt x="240" y="66"/>
                  </a:cubicBezTo>
                  <a:cubicBezTo>
                    <a:pt x="241" y="67"/>
                    <a:pt x="241" y="67"/>
                    <a:pt x="241" y="67"/>
                  </a:cubicBezTo>
                  <a:cubicBezTo>
                    <a:pt x="241" y="67"/>
                    <a:pt x="241" y="67"/>
                    <a:pt x="241" y="67"/>
                  </a:cubicBezTo>
                  <a:cubicBezTo>
                    <a:pt x="241" y="68"/>
                    <a:pt x="241" y="68"/>
                    <a:pt x="241" y="68"/>
                  </a:cubicBezTo>
                  <a:cubicBezTo>
                    <a:pt x="240" y="69"/>
                    <a:pt x="240" y="69"/>
                    <a:pt x="240" y="69"/>
                  </a:cubicBezTo>
                  <a:cubicBezTo>
                    <a:pt x="240" y="70"/>
                    <a:pt x="240" y="70"/>
                    <a:pt x="240" y="70"/>
                  </a:cubicBezTo>
                  <a:cubicBezTo>
                    <a:pt x="240" y="71"/>
                    <a:pt x="240" y="71"/>
                    <a:pt x="240" y="71"/>
                  </a:cubicBezTo>
                  <a:cubicBezTo>
                    <a:pt x="239" y="71"/>
                    <a:pt x="239" y="71"/>
                    <a:pt x="239" y="71"/>
                  </a:cubicBezTo>
                  <a:cubicBezTo>
                    <a:pt x="239" y="72"/>
                    <a:pt x="239" y="72"/>
                    <a:pt x="239" y="72"/>
                  </a:cubicBezTo>
                  <a:cubicBezTo>
                    <a:pt x="238" y="73"/>
                    <a:pt x="238" y="73"/>
                    <a:pt x="238" y="73"/>
                  </a:cubicBezTo>
                  <a:cubicBezTo>
                    <a:pt x="237" y="73"/>
                    <a:pt x="237" y="73"/>
                    <a:pt x="237" y="73"/>
                  </a:cubicBezTo>
                  <a:cubicBezTo>
                    <a:pt x="237" y="74"/>
                    <a:pt x="237" y="74"/>
                    <a:pt x="237" y="74"/>
                  </a:cubicBezTo>
                  <a:cubicBezTo>
                    <a:pt x="237" y="74"/>
                    <a:pt x="237" y="74"/>
                    <a:pt x="237" y="74"/>
                  </a:cubicBezTo>
                  <a:cubicBezTo>
                    <a:pt x="236" y="75"/>
                    <a:pt x="236" y="75"/>
                    <a:pt x="236" y="75"/>
                  </a:cubicBezTo>
                  <a:cubicBezTo>
                    <a:pt x="236" y="75"/>
                    <a:pt x="236" y="75"/>
                    <a:pt x="236" y="75"/>
                  </a:cubicBezTo>
                  <a:cubicBezTo>
                    <a:pt x="235" y="75"/>
                    <a:pt x="235" y="75"/>
                    <a:pt x="235" y="75"/>
                  </a:cubicBezTo>
                  <a:cubicBezTo>
                    <a:pt x="235" y="75"/>
                    <a:pt x="235" y="75"/>
                    <a:pt x="235" y="75"/>
                  </a:cubicBezTo>
                  <a:cubicBezTo>
                    <a:pt x="235" y="76"/>
                    <a:pt x="235" y="76"/>
                    <a:pt x="235" y="76"/>
                  </a:cubicBezTo>
                  <a:cubicBezTo>
                    <a:pt x="236" y="76"/>
                    <a:pt x="236" y="76"/>
                    <a:pt x="236" y="76"/>
                  </a:cubicBezTo>
                  <a:cubicBezTo>
                    <a:pt x="236" y="77"/>
                    <a:pt x="236" y="77"/>
                    <a:pt x="236" y="77"/>
                  </a:cubicBezTo>
                  <a:cubicBezTo>
                    <a:pt x="235" y="78"/>
                    <a:pt x="235" y="78"/>
                    <a:pt x="235" y="78"/>
                  </a:cubicBezTo>
                  <a:cubicBezTo>
                    <a:pt x="234" y="78"/>
                    <a:pt x="234" y="78"/>
                    <a:pt x="234" y="78"/>
                  </a:cubicBezTo>
                  <a:cubicBezTo>
                    <a:pt x="234" y="78"/>
                    <a:pt x="234" y="78"/>
                    <a:pt x="234" y="78"/>
                  </a:cubicBezTo>
                  <a:cubicBezTo>
                    <a:pt x="234" y="77"/>
                    <a:pt x="234" y="77"/>
                    <a:pt x="234" y="77"/>
                  </a:cubicBezTo>
                  <a:cubicBezTo>
                    <a:pt x="234" y="77"/>
                    <a:pt x="234" y="77"/>
                    <a:pt x="234" y="77"/>
                  </a:cubicBezTo>
                  <a:cubicBezTo>
                    <a:pt x="233" y="77"/>
                    <a:pt x="233" y="77"/>
                    <a:pt x="233" y="77"/>
                  </a:cubicBezTo>
                  <a:cubicBezTo>
                    <a:pt x="233" y="78"/>
                    <a:pt x="233" y="78"/>
                    <a:pt x="233" y="78"/>
                  </a:cubicBezTo>
                  <a:cubicBezTo>
                    <a:pt x="233" y="78"/>
                    <a:pt x="233" y="78"/>
                    <a:pt x="233" y="78"/>
                  </a:cubicBezTo>
                  <a:cubicBezTo>
                    <a:pt x="232" y="79"/>
                    <a:pt x="232" y="79"/>
                    <a:pt x="232" y="79"/>
                  </a:cubicBezTo>
                  <a:cubicBezTo>
                    <a:pt x="231" y="79"/>
                    <a:pt x="231" y="79"/>
                    <a:pt x="231" y="79"/>
                  </a:cubicBezTo>
                  <a:cubicBezTo>
                    <a:pt x="231" y="80"/>
                    <a:pt x="231" y="80"/>
                    <a:pt x="231" y="80"/>
                  </a:cubicBezTo>
                  <a:cubicBezTo>
                    <a:pt x="232" y="80"/>
                    <a:pt x="232" y="80"/>
                    <a:pt x="232" y="80"/>
                  </a:cubicBezTo>
                  <a:cubicBezTo>
                    <a:pt x="232" y="80"/>
                    <a:pt x="232" y="80"/>
                    <a:pt x="232" y="80"/>
                  </a:cubicBezTo>
                  <a:cubicBezTo>
                    <a:pt x="232" y="80"/>
                    <a:pt x="232" y="80"/>
                    <a:pt x="232" y="80"/>
                  </a:cubicBezTo>
                  <a:cubicBezTo>
                    <a:pt x="232" y="81"/>
                    <a:pt x="232" y="81"/>
                    <a:pt x="232" y="81"/>
                  </a:cubicBezTo>
                  <a:cubicBezTo>
                    <a:pt x="232" y="81"/>
                    <a:pt x="232" y="81"/>
                    <a:pt x="232" y="81"/>
                  </a:cubicBezTo>
                  <a:cubicBezTo>
                    <a:pt x="232" y="82"/>
                    <a:pt x="232" y="82"/>
                    <a:pt x="232" y="82"/>
                  </a:cubicBezTo>
                  <a:cubicBezTo>
                    <a:pt x="232" y="82"/>
                    <a:pt x="232" y="82"/>
                    <a:pt x="232" y="82"/>
                  </a:cubicBezTo>
                  <a:cubicBezTo>
                    <a:pt x="231" y="81"/>
                    <a:pt x="231" y="81"/>
                    <a:pt x="231" y="81"/>
                  </a:cubicBezTo>
                  <a:cubicBezTo>
                    <a:pt x="231" y="80"/>
                    <a:pt x="231" y="80"/>
                    <a:pt x="231" y="80"/>
                  </a:cubicBezTo>
                  <a:cubicBezTo>
                    <a:pt x="231" y="80"/>
                    <a:pt x="231" y="80"/>
                    <a:pt x="231" y="80"/>
                  </a:cubicBezTo>
                  <a:cubicBezTo>
                    <a:pt x="230" y="80"/>
                    <a:pt x="230" y="80"/>
                    <a:pt x="230" y="80"/>
                  </a:cubicBezTo>
                  <a:cubicBezTo>
                    <a:pt x="230" y="81"/>
                    <a:pt x="230" y="81"/>
                    <a:pt x="230" y="81"/>
                  </a:cubicBezTo>
                  <a:cubicBezTo>
                    <a:pt x="231" y="82"/>
                    <a:pt x="231" y="82"/>
                    <a:pt x="231" y="82"/>
                  </a:cubicBezTo>
                  <a:cubicBezTo>
                    <a:pt x="230" y="82"/>
                    <a:pt x="230" y="82"/>
                    <a:pt x="230" y="82"/>
                  </a:cubicBezTo>
                  <a:cubicBezTo>
                    <a:pt x="228" y="82"/>
                    <a:pt x="228" y="82"/>
                    <a:pt x="228" y="82"/>
                  </a:cubicBezTo>
                  <a:cubicBezTo>
                    <a:pt x="227" y="82"/>
                    <a:pt x="227" y="82"/>
                    <a:pt x="227" y="82"/>
                  </a:cubicBezTo>
                  <a:cubicBezTo>
                    <a:pt x="227" y="81"/>
                    <a:pt x="227" y="81"/>
                    <a:pt x="227" y="81"/>
                  </a:cubicBezTo>
                  <a:cubicBezTo>
                    <a:pt x="227" y="82"/>
                    <a:pt x="227" y="82"/>
                    <a:pt x="227" y="82"/>
                  </a:cubicBezTo>
                  <a:cubicBezTo>
                    <a:pt x="226" y="82"/>
                    <a:pt x="226" y="82"/>
                    <a:pt x="226" y="82"/>
                  </a:cubicBezTo>
                  <a:cubicBezTo>
                    <a:pt x="226" y="81"/>
                    <a:pt x="226" y="81"/>
                    <a:pt x="226" y="81"/>
                  </a:cubicBezTo>
                  <a:cubicBezTo>
                    <a:pt x="226" y="80"/>
                    <a:pt x="226" y="80"/>
                    <a:pt x="226" y="80"/>
                  </a:cubicBezTo>
                  <a:cubicBezTo>
                    <a:pt x="225" y="81"/>
                    <a:pt x="225" y="81"/>
                    <a:pt x="225" y="81"/>
                  </a:cubicBezTo>
                  <a:cubicBezTo>
                    <a:pt x="225" y="81"/>
                    <a:pt x="225" y="81"/>
                    <a:pt x="225" y="81"/>
                  </a:cubicBezTo>
                  <a:cubicBezTo>
                    <a:pt x="225" y="82"/>
                    <a:pt x="225" y="82"/>
                    <a:pt x="225" y="82"/>
                  </a:cubicBezTo>
                  <a:close/>
                  <a:moveTo>
                    <a:pt x="167" y="60"/>
                  </a:moveTo>
                  <a:cubicBezTo>
                    <a:pt x="167" y="59"/>
                    <a:pt x="167" y="59"/>
                    <a:pt x="167" y="59"/>
                  </a:cubicBezTo>
                  <a:cubicBezTo>
                    <a:pt x="167" y="58"/>
                    <a:pt x="167" y="58"/>
                    <a:pt x="167" y="58"/>
                  </a:cubicBezTo>
                  <a:cubicBezTo>
                    <a:pt x="169" y="57"/>
                    <a:pt x="169" y="57"/>
                    <a:pt x="169" y="57"/>
                  </a:cubicBezTo>
                  <a:cubicBezTo>
                    <a:pt x="170" y="57"/>
                    <a:pt x="170" y="57"/>
                    <a:pt x="170" y="57"/>
                  </a:cubicBezTo>
                  <a:cubicBezTo>
                    <a:pt x="171" y="56"/>
                    <a:pt x="171" y="56"/>
                    <a:pt x="171" y="56"/>
                  </a:cubicBezTo>
                  <a:cubicBezTo>
                    <a:pt x="171" y="56"/>
                    <a:pt x="171" y="56"/>
                    <a:pt x="171" y="56"/>
                  </a:cubicBezTo>
                  <a:cubicBezTo>
                    <a:pt x="173" y="55"/>
                    <a:pt x="173" y="55"/>
                    <a:pt x="173" y="55"/>
                  </a:cubicBezTo>
                  <a:cubicBezTo>
                    <a:pt x="174" y="55"/>
                    <a:pt x="174" y="55"/>
                    <a:pt x="174" y="55"/>
                  </a:cubicBezTo>
                  <a:cubicBezTo>
                    <a:pt x="175" y="55"/>
                    <a:pt x="175" y="55"/>
                    <a:pt x="175" y="55"/>
                  </a:cubicBezTo>
                  <a:cubicBezTo>
                    <a:pt x="175" y="55"/>
                    <a:pt x="175" y="55"/>
                    <a:pt x="175" y="55"/>
                  </a:cubicBezTo>
                  <a:cubicBezTo>
                    <a:pt x="177" y="55"/>
                    <a:pt x="177" y="55"/>
                    <a:pt x="177" y="55"/>
                  </a:cubicBezTo>
                  <a:cubicBezTo>
                    <a:pt x="177" y="55"/>
                    <a:pt x="177" y="55"/>
                    <a:pt x="177" y="55"/>
                  </a:cubicBezTo>
                  <a:cubicBezTo>
                    <a:pt x="177" y="55"/>
                    <a:pt x="177" y="55"/>
                    <a:pt x="177" y="55"/>
                  </a:cubicBezTo>
                  <a:cubicBezTo>
                    <a:pt x="175" y="56"/>
                    <a:pt x="175" y="56"/>
                    <a:pt x="175" y="56"/>
                  </a:cubicBezTo>
                  <a:cubicBezTo>
                    <a:pt x="174" y="57"/>
                    <a:pt x="174" y="57"/>
                    <a:pt x="174" y="57"/>
                  </a:cubicBezTo>
                  <a:cubicBezTo>
                    <a:pt x="171" y="59"/>
                    <a:pt x="171" y="59"/>
                    <a:pt x="171" y="59"/>
                  </a:cubicBezTo>
                  <a:cubicBezTo>
                    <a:pt x="170" y="60"/>
                    <a:pt x="170" y="60"/>
                    <a:pt x="170" y="60"/>
                  </a:cubicBezTo>
                  <a:cubicBezTo>
                    <a:pt x="170" y="60"/>
                    <a:pt x="170" y="60"/>
                    <a:pt x="170" y="60"/>
                  </a:cubicBezTo>
                  <a:cubicBezTo>
                    <a:pt x="169" y="60"/>
                    <a:pt x="169" y="60"/>
                    <a:pt x="169" y="60"/>
                  </a:cubicBezTo>
                  <a:cubicBezTo>
                    <a:pt x="169" y="60"/>
                    <a:pt x="169" y="60"/>
                    <a:pt x="169" y="60"/>
                  </a:cubicBezTo>
                  <a:cubicBezTo>
                    <a:pt x="168" y="61"/>
                    <a:pt x="168" y="61"/>
                    <a:pt x="168" y="61"/>
                  </a:cubicBezTo>
                  <a:cubicBezTo>
                    <a:pt x="168" y="60"/>
                    <a:pt x="168" y="60"/>
                    <a:pt x="168" y="60"/>
                  </a:cubicBezTo>
                  <a:cubicBezTo>
                    <a:pt x="168" y="60"/>
                    <a:pt x="168" y="60"/>
                    <a:pt x="168" y="60"/>
                  </a:cubicBezTo>
                  <a:cubicBezTo>
                    <a:pt x="167" y="60"/>
                    <a:pt x="167" y="60"/>
                    <a:pt x="167" y="60"/>
                  </a:cubicBezTo>
                  <a:close/>
                  <a:moveTo>
                    <a:pt x="210" y="76"/>
                  </a:moveTo>
                  <a:cubicBezTo>
                    <a:pt x="210" y="76"/>
                    <a:pt x="210" y="76"/>
                    <a:pt x="210" y="76"/>
                  </a:cubicBezTo>
                  <a:cubicBezTo>
                    <a:pt x="210" y="75"/>
                    <a:pt x="210" y="75"/>
                    <a:pt x="210" y="75"/>
                  </a:cubicBezTo>
                  <a:cubicBezTo>
                    <a:pt x="211" y="75"/>
                    <a:pt x="211" y="75"/>
                    <a:pt x="211" y="75"/>
                  </a:cubicBezTo>
                  <a:cubicBezTo>
                    <a:pt x="211" y="75"/>
                    <a:pt x="211" y="75"/>
                    <a:pt x="211" y="75"/>
                  </a:cubicBezTo>
                  <a:cubicBezTo>
                    <a:pt x="211" y="74"/>
                    <a:pt x="211" y="74"/>
                    <a:pt x="211" y="74"/>
                  </a:cubicBezTo>
                  <a:cubicBezTo>
                    <a:pt x="212" y="74"/>
                    <a:pt x="212" y="74"/>
                    <a:pt x="212" y="74"/>
                  </a:cubicBezTo>
                  <a:cubicBezTo>
                    <a:pt x="213" y="73"/>
                    <a:pt x="213" y="73"/>
                    <a:pt x="213" y="73"/>
                  </a:cubicBezTo>
                  <a:cubicBezTo>
                    <a:pt x="213" y="73"/>
                    <a:pt x="213" y="73"/>
                    <a:pt x="213" y="73"/>
                  </a:cubicBezTo>
                  <a:cubicBezTo>
                    <a:pt x="213" y="74"/>
                    <a:pt x="213" y="74"/>
                    <a:pt x="213" y="74"/>
                  </a:cubicBezTo>
                  <a:cubicBezTo>
                    <a:pt x="214" y="74"/>
                    <a:pt x="214" y="74"/>
                    <a:pt x="214" y="74"/>
                  </a:cubicBezTo>
                  <a:cubicBezTo>
                    <a:pt x="214" y="75"/>
                    <a:pt x="214" y="75"/>
                    <a:pt x="214" y="75"/>
                  </a:cubicBezTo>
                  <a:cubicBezTo>
                    <a:pt x="213" y="76"/>
                    <a:pt x="213" y="76"/>
                    <a:pt x="213" y="76"/>
                  </a:cubicBezTo>
                  <a:cubicBezTo>
                    <a:pt x="213" y="77"/>
                    <a:pt x="213" y="77"/>
                    <a:pt x="213" y="77"/>
                  </a:cubicBezTo>
                  <a:cubicBezTo>
                    <a:pt x="212" y="77"/>
                    <a:pt x="212" y="77"/>
                    <a:pt x="212" y="77"/>
                  </a:cubicBezTo>
                  <a:cubicBezTo>
                    <a:pt x="211" y="77"/>
                    <a:pt x="211" y="77"/>
                    <a:pt x="211" y="77"/>
                  </a:cubicBezTo>
                  <a:cubicBezTo>
                    <a:pt x="211" y="77"/>
                    <a:pt x="211" y="77"/>
                    <a:pt x="211" y="77"/>
                  </a:cubicBezTo>
                  <a:cubicBezTo>
                    <a:pt x="210" y="76"/>
                    <a:pt x="210" y="76"/>
                    <a:pt x="210" y="76"/>
                  </a:cubicBezTo>
                  <a:cubicBezTo>
                    <a:pt x="210" y="76"/>
                    <a:pt x="210" y="76"/>
                    <a:pt x="210" y="76"/>
                  </a:cubicBezTo>
                  <a:close/>
                  <a:moveTo>
                    <a:pt x="176" y="75"/>
                  </a:moveTo>
                  <a:cubicBezTo>
                    <a:pt x="176" y="74"/>
                    <a:pt x="176" y="74"/>
                    <a:pt x="176" y="74"/>
                  </a:cubicBezTo>
                  <a:cubicBezTo>
                    <a:pt x="176" y="73"/>
                    <a:pt x="176" y="73"/>
                    <a:pt x="176" y="73"/>
                  </a:cubicBezTo>
                  <a:cubicBezTo>
                    <a:pt x="176" y="72"/>
                    <a:pt x="176" y="72"/>
                    <a:pt x="176" y="72"/>
                  </a:cubicBezTo>
                  <a:cubicBezTo>
                    <a:pt x="177" y="72"/>
                    <a:pt x="177" y="72"/>
                    <a:pt x="177" y="72"/>
                  </a:cubicBezTo>
                  <a:cubicBezTo>
                    <a:pt x="179" y="72"/>
                    <a:pt x="179" y="72"/>
                    <a:pt x="179" y="72"/>
                  </a:cubicBezTo>
                  <a:cubicBezTo>
                    <a:pt x="179" y="72"/>
                    <a:pt x="179" y="72"/>
                    <a:pt x="179" y="72"/>
                  </a:cubicBezTo>
                  <a:cubicBezTo>
                    <a:pt x="180" y="72"/>
                    <a:pt x="180" y="72"/>
                    <a:pt x="180" y="72"/>
                  </a:cubicBezTo>
                  <a:cubicBezTo>
                    <a:pt x="181" y="72"/>
                    <a:pt x="181" y="72"/>
                    <a:pt x="181" y="72"/>
                  </a:cubicBezTo>
                  <a:cubicBezTo>
                    <a:pt x="182" y="71"/>
                    <a:pt x="182" y="71"/>
                    <a:pt x="182" y="71"/>
                  </a:cubicBezTo>
                  <a:cubicBezTo>
                    <a:pt x="184" y="71"/>
                    <a:pt x="184" y="71"/>
                    <a:pt x="184" y="71"/>
                  </a:cubicBezTo>
                  <a:cubicBezTo>
                    <a:pt x="185" y="72"/>
                    <a:pt x="185" y="72"/>
                    <a:pt x="185" y="72"/>
                  </a:cubicBezTo>
                  <a:cubicBezTo>
                    <a:pt x="186" y="72"/>
                    <a:pt x="186" y="72"/>
                    <a:pt x="186" y="72"/>
                  </a:cubicBezTo>
                  <a:cubicBezTo>
                    <a:pt x="187" y="72"/>
                    <a:pt x="187" y="72"/>
                    <a:pt x="187" y="72"/>
                  </a:cubicBezTo>
                  <a:cubicBezTo>
                    <a:pt x="187" y="71"/>
                    <a:pt x="187" y="71"/>
                    <a:pt x="187" y="71"/>
                  </a:cubicBezTo>
                  <a:cubicBezTo>
                    <a:pt x="189" y="71"/>
                    <a:pt x="189" y="71"/>
                    <a:pt x="189" y="71"/>
                  </a:cubicBezTo>
                  <a:cubicBezTo>
                    <a:pt x="190" y="71"/>
                    <a:pt x="190" y="71"/>
                    <a:pt x="190" y="71"/>
                  </a:cubicBezTo>
                  <a:cubicBezTo>
                    <a:pt x="190" y="70"/>
                    <a:pt x="190" y="70"/>
                    <a:pt x="190" y="70"/>
                  </a:cubicBezTo>
                  <a:cubicBezTo>
                    <a:pt x="190" y="70"/>
                    <a:pt x="190" y="70"/>
                    <a:pt x="190" y="70"/>
                  </a:cubicBezTo>
                  <a:cubicBezTo>
                    <a:pt x="189" y="71"/>
                    <a:pt x="189" y="71"/>
                    <a:pt x="189" y="71"/>
                  </a:cubicBezTo>
                  <a:cubicBezTo>
                    <a:pt x="188" y="71"/>
                    <a:pt x="188" y="71"/>
                    <a:pt x="188" y="71"/>
                  </a:cubicBezTo>
                  <a:cubicBezTo>
                    <a:pt x="188" y="70"/>
                    <a:pt x="188" y="70"/>
                    <a:pt x="188" y="70"/>
                  </a:cubicBezTo>
                  <a:cubicBezTo>
                    <a:pt x="187" y="71"/>
                    <a:pt x="187" y="71"/>
                    <a:pt x="187" y="71"/>
                  </a:cubicBezTo>
                  <a:cubicBezTo>
                    <a:pt x="186" y="71"/>
                    <a:pt x="186" y="71"/>
                    <a:pt x="186" y="71"/>
                  </a:cubicBezTo>
                  <a:cubicBezTo>
                    <a:pt x="186" y="70"/>
                    <a:pt x="186" y="70"/>
                    <a:pt x="186" y="70"/>
                  </a:cubicBezTo>
                  <a:cubicBezTo>
                    <a:pt x="185" y="70"/>
                    <a:pt x="185" y="70"/>
                    <a:pt x="185" y="70"/>
                  </a:cubicBezTo>
                  <a:cubicBezTo>
                    <a:pt x="184" y="70"/>
                    <a:pt x="184" y="70"/>
                    <a:pt x="184" y="70"/>
                  </a:cubicBezTo>
                  <a:cubicBezTo>
                    <a:pt x="183" y="70"/>
                    <a:pt x="183" y="70"/>
                    <a:pt x="183" y="70"/>
                  </a:cubicBezTo>
                  <a:cubicBezTo>
                    <a:pt x="183" y="70"/>
                    <a:pt x="183" y="70"/>
                    <a:pt x="183" y="70"/>
                  </a:cubicBezTo>
                  <a:cubicBezTo>
                    <a:pt x="182" y="70"/>
                    <a:pt x="182" y="70"/>
                    <a:pt x="182" y="70"/>
                  </a:cubicBezTo>
                  <a:cubicBezTo>
                    <a:pt x="181" y="70"/>
                    <a:pt x="181" y="70"/>
                    <a:pt x="181" y="70"/>
                  </a:cubicBezTo>
                  <a:cubicBezTo>
                    <a:pt x="180" y="70"/>
                    <a:pt x="180" y="70"/>
                    <a:pt x="180" y="70"/>
                  </a:cubicBezTo>
                  <a:cubicBezTo>
                    <a:pt x="180" y="69"/>
                    <a:pt x="180" y="69"/>
                    <a:pt x="180" y="69"/>
                  </a:cubicBezTo>
                  <a:cubicBezTo>
                    <a:pt x="181" y="69"/>
                    <a:pt x="181" y="69"/>
                    <a:pt x="181" y="69"/>
                  </a:cubicBezTo>
                  <a:cubicBezTo>
                    <a:pt x="182" y="68"/>
                    <a:pt x="182" y="68"/>
                    <a:pt x="182" y="68"/>
                  </a:cubicBezTo>
                  <a:cubicBezTo>
                    <a:pt x="182" y="68"/>
                    <a:pt x="182" y="68"/>
                    <a:pt x="182" y="68"/>
                  </a:cubicBezTo>
                  <a:cubicBezTo>
                    <a:pt x="181" y="68"/>
                    <a:pt x="181" y="68"/>
                    <a:pt x="181" y="68"/>
                  </a:cubicBezTo>
                  <a:cubicBezTo>
                    <a:pt x="180" y="69"/>
                    <a:pt x="180" y="69"/>
                    <a:pt x="180" y="69"/>
                  </a:cubicBezTo>
                  <a:cubicBezTo>
                    <a:pt x="180" y="68"/>
                    <a:pt x="180" y="68"/>
                    <a:pt x="180" y="68"/>
                  </a:cubicBezTo>
                  <a:cubicBezTo>
                    <a:pt x="179" y="68"/>
                    <a:pt x="179" y="68"/>
                    <a:pt x="179" y="68"/>
                  </a:cubicBezTo>
                  <a:cubicBezTo>
                    <a:pt x="179" y="69"/>
                    <a:pt x="179" y="69"/>
                    <a:pt x="179" y="69"/>
                  </a:cubicBezTo>
                  <a:cubicBezTo>
                    <a:pt x="178" y="70"/>
                    <a:pt x="178" y="70"/>
                    <a:pt x="178" y="70"/>
                  </a:cubicBezTo>
                  <a:cubicBezTo>
                    <a:pt x="178" y="70"/>
                    <a:pt x="178" y="70"/>
                    <a:pt x="178" y="70"/>
                  </a:cubicBezTo>
                  <a:cubicBezTo>
                    <a:pt x="177" y="70"/>
                    <a:pt x="177" y="70"/>
                    <a:pt x="177" y="70"/>
                  </a:cubicBezTo>
                  <a:cubicBezTo>
                    <a:pt x="176" y="70"/>
                    <a:pt x="176" y="70"/>
                    <a:pt x="176" y="70"/>
                  </a:cubicBezTo>
                  <a:cubicBezTo>
                    <a:pt x="176" y="69"/>
                    <a:pt x="176" y="69"/>
                    <a:pt x="176" y="69"/>
                  </a:cubicBezTo>
                  <a:cubicBezTo>
                    <a:pt x="176" y="69"/>
                    <a:pt x="176" y="69"/>
                    <a:pt x="176" y="69"/>
                  </a:cubicBezTo>
                  <a:cubicBezTo>
                    <a:pt x="176" y="69"/>
                    <a:pt x="176" y="69"/>
                    <a:pt x="176" y="69"/>
                  </a:cubicBezTo>
                  <a:cubicBezTo>
                    <a:pt x="175" y="68"/>
                    <a:pt x="175" y="68"/>
                    <a:pt x="175" y="68"/>
                  </a:cubicBezTo>
                  <a:cubicBezTo>
                    <a:pt x="175" y="69"/>
                    <a:pt x="175" y="69"/>
                    <a:pt x="175" y="69"/>
                  </a:cubicBezTo>
                  <a:cubicBezTo>
                    <a:pt x="175" y="70"/>
                    <a:pt x="175" y="70"/>
                    <a:pt x="175" y="70"/>
                  </a:cubicBezTo>
                  <a:cubicBezTo>
                    <a:pt x="174" y="69"/>
                    <a:pt x="174" y="69"/>
                    <a:pt x="174" y="69"/>
                  </a:cubicBezTo>
                  <a:cubicBezTo>
                    <a:pt x="174" y="68"/>
                    <a:pt x="174" y="68"/>
                    <a:pt x="174" y="68"/>
                  </a:cubicBezTo>
                  <a:cubicBezTo>
                    <a:pt x="173" y="68"/>
                    <a:pt x="173" y="68"/>
                    <a:pt x="173" y="68"/>
                  </a:cubicBezTo>
                  <a:cubicBezTo>
                    <a:pt x="173" y="67"/>
                    <a:pt x="173" y="67"/>
                    <a:pt x="173" y="67"/>
                  </a:cubicBezTo>
                  <a:cubicBezTo>
                    <a:pt x="173" y="67"/>
                    <a:pt x="173" y="67"/>
                    <a:pt x="173" y="67"/>
                  </a:cubicBezTo>
                  <a:cubicBezTo>
                    <a:pt x="172" y="68"/>
                    <a:pt x="172" y="68"/>
                    <a:pt x="172" y="68"/>
                  </a:cubicBezTo>
                  <a:cubicBezTo>
                    <a:pt x="172" y="68"/>
                    <a:pt x="172" y="68"/>
                    <a:pt x="172" y="68"/>
                  </a:cubicBezTo>
                  <a:cubicBezTo>
                    <a:pt x="171" y="67"/>
                    <a:pt x="171" y="67"/>
                    <a:pt x="171" y="67"/>
                  </a:cubicBezTo>
                  <a:cubicBezTo>
                    <a:pt x="169" y="66"/>
                    <a:pt x="169" y="66"/>
                    <a:pt x="169" y="66"/>
                  </a:cubicBezTo>
                  <a:cubicBezTo>
                    <a:pt x="169" y="65"/>
                    <a:pt x="169" y="65"/>
                    <a:pt x="169" y="65"/>
                  </a:cubicBezTo>
                  <a:cubicBezTo>
                    <a:pt x="170" y="65"/>
                    <a:pt x="170" y="65"/>
                    <a:pt x="170" y="65"/>
                  </a:cubicBezTo>
                  <a:cubicBezTo>
                    <a:pt x="170" y="65"/>
                    <a:pt x="170" y="65"/>
                    <a:pt x="170" y="65"/>
                  </a:cubicBezTo>
                  <a:cubicBezTo>
                    <a:pt x="170" y="64"/>
                    <a:pt x="170" y="64"/>
                    <a:pt x="170" y="64"/>
                  </a:cubicBezTo>
                  <a:cubicBezTo>
                    <a:pt x="172" y="63"/>
                    <a:pt x="172" y="63"/>
                    <a:pt x="172" y="63"/>
                  </a:cubicBezTo>
                  <a:cubicBezTo>
                    <a:pt x="173" y="63"/>
                    <a:pt x="173" y="63"/>
                    <a:pt x="173" y="63"/>
                  </a:cubicBezTo>
                  <a:cubicBezTo>
                    <a:pt x="173" y="63"/>
                    <a:pt x="173" y="63"/>
                    <a:pt x="173" y="63"/>
                  </a:cubicBezTo>
                  <a:cubicBezTo>
                    <a:pt x="175" y="63"/>
                    <a:pt x="175" y="63"/>
                    <a:pt x="175" y="63"/>
                  </a:cubicBezTo>
                  <a:cubicBezTo>
                    <a:pt x="176" y="64"/>
                    <a:pt x="176" y="64"/>
                    <a:pt x="176" y="64"/>
                  </a:cubicBezTo>
                  <a:cubicBezTo>
                    <a:pt x="177" y="64"/>
                    <a:pt x="177" y="64"/>
                    <a:pt x="177" y="64"/>
                  </a:cubicBezTo>
                  <a:cubicBezTo>
                    <a:pt x="178" y="63"/>
                    <a:pt x="178" y="63"/>
                    <a:pt x="178" y="63"/>
                  </a:cubicBezTo>
                  <a:cubicBezTo>
                    <a:pt x="179" y="63"/>
                    <a:pt x="179" y="63"/>
                    <a:pt x="179" y="63"/>
                  </a:cubicBezTo>
                  <a:cubicBezTo>
                    <a:pt x="180" y="63"/>
                    <a:pt x="180" y="63"/>
                    <a:pt x="180" y="63"/>
                  </a:cubicBezTo>
                  <a:cubicBezTo>
                    <a:pt x="179" y="62"/>
                    <a:pt x="179" y="62"/>
                    <a:pt x="179" y="62"/>
                  </a:cubicBezTo>
                  <a:cubicBezTo>
                    <a:pt x="179" y="62"/>
                    <a:pt x="179" y="62"/>
                    <a:pt x="179" y="62"/>
                  </a:cubicBezTo>
                  <a:cubicBezTo>
                    <a:pt x="178" y="62"/>
                    <a:pt x="178" y="62"/>
                    <a:pt x="178" y="62"/>
                  </a:cubicBezTo>
                  <a:cubicBezTo>
                    <a:pt x="177" y="62"/>
                    <a:pt x="177" y="62"/>
                    <a:pt x="177" y="62"/>
                  </a:cubicBezTo>
                  <a:cubicBezTo>
                    <a:pt x="175" y="62"/>
                    <a:pt x="175" y="62"/>
                    <a:pt x="175" y="62"/>
                  </a:cubicBezTo>
                  <a:cubicBezTo>
                    <a:pt x="174" y="62"/>
                    <a:pt x="174" y="62"/>
                    <a:pt x="174" y="62"/>
                  </a:cubicBezTo>
                  <a:cubicBezTo>
                    <a:pt x="174" y="61"/>
                    <a:pt x="174" y="61"/>
                    <a:pt x="174" y="61"/>
                  </a:cubicBezTo>
                  <a:cubicBezTo>
                    <a:pt x="175" y="60"/>
                    <a:pt x="175" y="60"/>
                    <a:pt x="175" y="60"/>
                  </a:cubicBezTo>
                  <a:cubicBezTo>
                    <a:pt x="176" y="59"/>
                    <a:pt x="176" y="59"/>
                    <a:pt x="176" y="59"/>
                  </a:cubicBezTo>
                  <a:cubicBezTo>
                    <a:pt x="177" y="59"/>
                    <a:pt x="177" y="59"/>
                    <a:pt x="177" y="59"/>
                  </a:cubicBezTo>
                  <a:cubicBezTo>
                    <a:pt x="178" y="59"/>
                    <a:pt x="178" y="59"/>
                    <a:pt x="178" y="59"/>
                  </a:cubicBezTo>
                  <a:cubicBezTo>
                    <a:pt x="180" y="59"/>
                    <a:pt x="180" y="59"/>
                    <a:pt x="180" y="59"/>
                  </a:cubicBezTo>
                  <a:cubicBezTo>
                    <a:pt x="181" y="59"/>
                    <a:pt x="181" y="59"/>
                    <a:pt x="181" y="59"/>
                  </a:cubicBezTo>
                  <a:cubicBezTo>
                    <a:pt x="183" y="59"/>
                    <a:pt x="183" y="59"/>
                    <a:pt x="183" y="59"/>
                  </a:cubicBezTo>
                  <a:cubicBezTo>
                    <a:pt x="183" y="59"/>
                    <a:pt x="183" y="59"/>
                    <a:pt x="183" y="59"/>
                  </a:cubicBezTo>
                  <a:cubicBezTo>
                    <a:pt x="183" y="59"/>
                    <a:pt x="183" y="59"/>
                    <a:pt x="183" y="59"/>
                  </a:cubicBezTo>
                  <a:cubicBezTo>
                    <a:pt x="182" y="59"/>
                    <a:pt x="182" y="59"/>
                    <a:pt x="182" y="59"/>
                  </a:cubicBezTo>
                  <a:cubicBezTo>
                    <a:pt x="181" y="58"/>
                    <a:pt x="181" y="58"/>
                    <a:pt x="181" y="58"/>
                  </a:cubicBezTo>
                  <a:cubicBezTo>
                    <a:pt x="180" y="58"/>
                    <a:pt x="180" y="58"/>
                    <a:pt x="180" y="58"/>
                  </a:cubicBezTo>
                  <a:cubicBezTo>
                    <a:pt x="179" y="58"/>
                    <a:pt x="179" y="58"/>
                    <a:pt x="179" y="58"/>
                  </a:cubicBezTo>
                  <a:cubicBezTo>
                    <a:pt x="178" y="57"/>
                    <a:pt x="178" y="57"/>
                    <a:pt x="178" y="57"/>
                  </a:cubicBezTo>
                  <a:cubicBezTo>
                    <a:pt x="179" y="56"/>
                    <a:pt x="179" y="56"/>
                    <a:pt x="179" y="56"/>
                  </a:cubicBezTo>
                  <a:cubicBezTo>
                    <a:pt x="180" y="56"/>
                    <a:pt x="180" y="56"/>
                    <a:pt x="180" y="56"/>
                  </a:cubicBezTo>
                  <a:cubicBezTo>
                    <a:pt x="180" y="55"/>
                    <a:pt x="180" y="55"/>
                    <a:pt x="180" y="55"/>
                  </a:cubicBezTo>
                  <a:cubicBezTo>
                    <a:pt x="181" y="55"/>
                    <a:pt x="181" y="55"/>
                    <a:pt x="181" y="55"/>
                  </a:cubicBezTo>
                  <a:cubicBezTo>
                    <a:pt x="182" y="55"/>
                    <a:pt x="182" y="55"/>
                    <a:pt x="182" y="55"/>
                  </a:cubicBezTo>
                  <a:cubicBezTo>
                    <a:pt x="183" y="55"/>
                    <a:pt x="183" y="55"/>
                    <a:pt x="183" y="55"/>
                  </a:cubicBezTo>
                  <a:cubicBezTo>
                    <a:pt x="183" y="55"/>
                    <a:pt x="183" y="55"/>
                    <a:pt x="183" y="55"/>
                  </a:cubicBezTo>
                  <a:cubicBezTo>
                    <a:pt x="184" y="55"/>
                    <a:pt x="184" y="55"/>
                    <a:pt x="184" y="55"/>
                  </a:cubicBezTo>
                  <a:cubicBezTo>
                    <a:pt x="185" y="56"/>
                    <a:pt x="185" y="56"/>
                    <a:pt x="185" y="56"/>
                  </a:cubicBezTo>
                  <a:cubicBezTo>
                    <a:pt x="185" y="56"/>
                    <a:pt x="185" y="56"/>
                    <a:pt x="185" y="56"/>
                  </a:cubicBezTo>
                  <a:cubicBezTo>
                    <a:pt x="185" y="55"/>
                    <a:pt x="185" y="55"/>
                    <a:pt x="185" y="55"/>
                  </a:cubicBezTo>
                  <a:cubicBezTo>
                    <a:pt x="184" y="55"/>
                    <a:pt x="184" y="55"/>
                    <a:pt x="184" y="55"/>
                  </a:cubicBezTo>
                  <a:cubicBezTo>
                    <a:pt x="184" y="54"/>
                    <a:pt x="184" y="54"/>
                    <a:pt x="184" y="54"/>
                  </a:cubicBezTo>
                  <a:cubicBezTo>
                    <a:pt x="183" y="54"/>
                    <a:pt x="183" y="54"/>
                    <a:pt x="183" y="54"/>
                  </a:cubicBezTo>
                  <a:cubicBezTo>
                    <a:pt x="184" y="53"/>
                    <a:pt x="184" y="53"/>
                    <a:pt x="184" y="53"/>
                  </a:cubicBezTo>
                  <a:cubicBezTo>
                    <a:pt x="186" y="53"/>
                    <a:pt x="186" y="53"/>
                    <a:pt x="186" y="53"/>
                  </a:cubicBezTo>
                  <a:cubicBezTo>
                    <a:pt x="187" y="53"/>
                    <a:pt x="187" y="53"/>
                    <a:pt x="187" y="53"/>
                  </a:cubicBezTo>
                  <a:cubicBezTo>
                    <a:pt x="188" y="53"/>
                    <a:pt x="188" y="53"/>
                    <a:pt x="188" y="53"/>
                  </a:cubicBezTo>
                  <a:cubicBezTo>
                    <a:pt x="189" y="54"/>
                    <a:pt x="189" y="54"/>
                    <a:pt x="189" y="54"/>
                  </a:cubicBezTo>
                  <a:cubicBezTo>
                    <a:pt x="190" y="55"/>
                    <a:pt x="190" y="55"/>
                    <a:pt x="190" y="55"/>
                  </a:cubicBezTo>
                  <a:cubicBezTo>
                    <a:pt x="189" y="55"/>
                    <a:pt x="189" y="55"/>
                    <a:pt x="189" y="55"/>
                  </a:cubicBezTo>
                  <a:cubicBezTo>
                    <a:pt x="188" y="56"/>
                    <a:pt x="188" y="56"/>
                    <a:pt x="188" y="56"/>
                  </a:cubicBezTo>
                  <a:cubicBezTo>
                    <a:pt x="189" y="57"/>
                    <a:pt x="189" y="57"/>
                    <a:pt x="189" y="57"/>
                  </a:cubicBezTo>
                  <a:cubicBezTo>
                    <a:pt x="190" y="57"/>
                    <a:pt x="190" y="57"/>
                    <a:pt x="190" y="57"/>
                  </a:cubicBezTo>
                  <a:cubicBezTo>
                    <a:pt x="191" y="57"/>
                    <a:pt x="191" y="57"/>
                    <a:pt x="191" y="57"/>
                  </a:cubicBezTo>
                  <a:cubicBezTo>
                    <a:pt x="191" y="57"/>
                    <a:pt x="191" y="57"/>
                    <a:pt x="191" y="57"/>
                  </a:cubicBezTo>
                  <a:cubicBezTo>
                    <a:pt x="192" y="57"/>
                    <a:pt x="192" y="57"/>
                    <a:pt x="192" y="57"/>
                  </a:cubicBezTo>
                  <a:cubicBezTo>
                    <a:pt x="192" y="57"/>
                    <a:pt x="192" y="57"/>
                    <a:pt x="192" y="57"/>
                  </a:cubicBezTo>
                  <a:cubicBezTo>
                    <a:pt x="192" y="58"/>
                    <a:pt x="192" y="58"/>
                    <a:pt x="192" y="58"/>
                  </a:cubicBezTo>
                  <a:cubicBezTo>
                    <a:pt x="193" y="58"/>
                    <a:pt x="193" y="58"/>
                    <a:pt x="193" y="58"/>
                  </a:cubicBezTo>
                  <a:cubicBezTo>
                    <a:pt x="193" y="59"/>
                    <a:pt x="193" y="59"/>
                    <a:pt x="193" y="59"/>
                  </a:cubicBezTo>
                  <a:cubicBezTo>
                    <a:pt x="192" y="59"/>
                    <a:pt x="192" y="59"/>
                    <a:pt x="192" y="59"/>
                  </a:cubicBezTo>
                  <a:cubicBezTo>
                    <a:pt x="192" y="60"/>
                    <a:pt x="192" y="60"/>
                    <a:pt x="192" y="60"/>
                  </a:cubicBezTo>
                  <a:cubicBezTo>
                    <a:pt x="193" y="61"/>
                    <a:pt x="193" y="61"/>
                    <a:pt x="193" y="61"/>
                  </a:cubicBezTo>
                  <a:cubicBezTo>
                    <a:pt x="193" y="62"/>
                    <a:pt x="193" y="62"/>
                    <a:pt x="193" y="62"/>
                  </a:cubicBezTo>
                  <a:cubicBezTo>
                    <a:pt x="192" y="63"/>
                    <a:pt x="192" y="63"/>
                    <a:pt x="192" y="63"/>
                  </a:cubicBezTo>
                  <a:cubicBezTo>
                    <a:pt x="192" y="62"/>
                    <a:pt x="192" y="62"/>
                    <a:pt x="192" y="62"/>
                  </a:cubicBezTo>
                  <a:cubicBezTo>
                    <a:pt x="191" y="63"/>
                    <a:pt x="191" y="63"/>
                    <a:pt x="191" y="63"/>
                  </a:cubicBezTo>
                  <a:cubicBezTo>
                    <a:pt x="191" y="63"/>
                    <a:pt x="191" y="63"/>
                    <a:pt x="191" y="63"/>
                  </a:cubicBezTo>
                  <a:cubicBezTo>
                    <a:pt x="192" y="63"/>
                    <a:pt x="192" y="63"/>
                    <a:pt x="192" y="63"/>
                  </a:cubicBezTo>
                  <a:cubicBezTo>
                    <a:pt x="193" y="63"/>
                    <a:pt x="193" y="63"/>
                    <a:pt x="193" y="63"/>
                  </a:cubicBezTo>
                  <a:cubicBezTo>
                    <a:pt x="193" y="63"/>
                    <a:pt x="193" y="63"/>
                    <a:pt x="193" y="63"/>
                  </a:cubicBezTo>
                  <a:cubicBezTo>
                    <a:pt x="193" y="65"/>
                    <a:pt x="193" y="65"/>
                    <a:pt x="193" y="65"/>
                  </a:cubicBezTo>
                  <a:cubicBezTo>
                    <a:pt x="192" y="66"/>
                    <a:pt x="192" y="66"/>
                    <a:pt x="192" y="66"/>
                  </a:cubicBezTo>
                  <a:cubicBezTo>
                    <a:pt x="192" y="67"/>
                    <a:pt x="192" y="67"/>
                    <a:pt x="192" y="67"/>
                  </a:cubicBezTo>
                  <a:cubicBezTo>
                    <a:pt x="192" y="67"/>
                    <a:pt x="192" y="67"/>
                    <a:pt x="192" y="67"/>
                  </a:cubicBezTo>
                  <a:cubicBezTo>
                    <a:pt x="193" y="67"/>
                    <a:pt x="193" y="67"/>
                    <a:pt x="193" y="67"/>
                  </a:cubicBezTo>
                  <a:cubicBezTo>
                    <a:pt x="194" y="67"/>
                    <a:pt x="194" y="67"/>
                    <a:pt x="194" y="67"/>
                  </a:cubicBezTo>
                  <a:cubicBezTo>
                    <a:pt x="194" y="67"/>
                    <a:pt x="194" y="67"/>
                    <a:pt x="194" y="67"/>
                  </a:cubicBezTo>
                  <a:cubicBezTo>
                    <a:pt x="195" y="67"/>
                    <a:pt x="195" y="67"/>
                    <a:pt x="195" y="67"/>
                  </a:cubicBezTo>
                  <a:cubicBezTo>
                    <a:pt x="196" y="68"/>
                    <a:pt x="196" y="68"/>
                    <a:pt x="196" y="68"/>
                  </a:cubicBezTo>
                  <a:cubicBezTo>
                    <a:pt x="196" y="67"/>
                    <a:pt x="196" y="67"/>
                    <a:pt x="196" y="67"/>
                  </a:cubicBezTo>
                  <a:cubicBezTo>
                    <a:pt x="198" y="68"/>
                    <a:pt x="198" y="68"/>
                    <a:pt x="198" y="68"/>
                  </a:cubicBezTo>
                  <a:cubicBezTo>
                    <a:pt x="198" y="69"/>
                    <a:pt x="198" y="69"/>
                    <a:pt x="198" y="69"/>
                  </a:cubicBezTo>
                  <a:cubicBezTo>
                    <a:pt x="199" y="69"/>
                    <a:pt x="199" y="69"/>
                    <a:pt x="199" y="69"/>
                  </a:cubicBezTo>
                  <a:cubicBezTo>
                    <a:pt x="199" y="68"/>
                    <a:pt x="199" y="68"/>
                    <a:pt x="199" y="68"/>
                  </a:cubicBezTo>
                  <a:cubicBezTo>
                    <a:pt x="198" y="68"/>
                    <a:pt x="198" y="68"/>
                    <a:pt x="198" y="68"/>
                  </a:cubicBezTo>
                  <a:cubicBezTo>
                    <a:pt x="200" y="67"/>
                    <a:pt x="200" y="67"/>
                    <a:pt x="200" y="67"/>
                  </a:cubicBezTo>
                  <a:cubicBezTo>
                    <a:pt x="199" y="66"/>
                    <a:pt x="199" y="66"/>
                    <a:pt x="199" y="66"/>
                  </a:cubicBezTo>
                  <a:cubicBezTo>
                    <a:pt x="199" y="65"/>
                    <a:pt x="199" y="65"/>
                    <a:pt x="199" y="65"/>
                  </a:cubicBezTo>
                  <a:cubicBezTo>
                    <a:pt x="199" y="65"/>
                    <a:pt x="199" y="65"/>
                    <a:pt x="199" y="65"/>
                  </a:cubicBezTo>
                  <a:cubicBezTo>
                    <a:pt x="198" y="64"/>
                    <a:pt x="198" y="64"/>
                    <a:pt x="198" y="64"/>
                  </a:cubicBezTo>
                  <a:cubicBezTo>
                    <a:pt x="199" y="63"/>
                    <a:pt x="199" y="63"/>
                    <a:pt x="199" y="63"/>
                  </a:cubicBezTo>
                  <a:cubicBezTo>
                    <a:pt x="199" y="63"/>
                    <a:pt x="199" y="63"/>
                    <a:pt x="199" y="63"/>
                  </a:cubicBezTo>
                  <a:cubicBezTo>
                    <a:pt x="200" y="63"/>
                    <a:pt x="200" y="63"/>
                    <a:pt x="200" y="63"/>
                  </a:cubicBezTo>
                  <a:cubicBezTo>
                    <a:pt x="201" y="63"/>
                    <a:pt x="201" y="63"/>
                    <a:pt x="201" y="63"/>
                  </a:cubicBezTo>
                  <a:cubicBezTo>
                    <a:pt x="202" y="62"/>
                    <a:pt x="202" y="62"/>
                    <a:pt x="202" y="62"/>
                  </a:cubicBezTo>
                  <a:cubicBezTo>
                    <a:pt x="201" y="61"/>
                    <a:pt x="201" y="61"/>
                    <a:pt x="201" y="61"/>
                  </a:cubicBezTo>
                  <a:cubicBezTo>
                    <a:pt x="201" y="60"/>
                    <a:pt x="201" y="60"/>
                    <a:pt x="201" y="60"/>
                  </a:cubicBezTo>
                  <a:cubicBezTo>
                    <a:pt x="201" y="59"/>
                    <a:pt x="201" y="59"/>
                    <a:pt x="201" y="59"/>
                  </a:cubicBezTo>
                  <a:cubicBezTo>
                    <a:pt x="200" y="58"/>
                    <a:pt x="200" y="58"/>
                    <a:pt x="200" y="58"/>
                  </a:cubicBezTo>
                  <a:cubicBezTo>
                    <a:pt x="201" y="57"/>
                    <a:pt x="201" y="57"/>
                    <a:pt x="201" y="57"/>
                  </a:cubicBezTo>
                  <a:cubicBezTo>
                    <a:pt x="202" y="57"/>
                    <a:pt x="202" y="57"/>
                    <a:pt x="202" y="57"/>
                  </a:cubicBezTo>
                  <a:cubicBezTo>
                    <a:pt x="202" y="57"/>
                    <a:pt x="202" y="57"/>
                    <a:pt x="202" y="57"/>
                  </a:cubicBezTo>
                  <a:cubicBezTo>
                    <a:pt x="203" y="57"/>
                    <a:pt x="203" y="57"/>
                    <a:pt x="203" y="57"/>
                  </a:cubicBezTo>
                  <a:cubicBezTo>
                    <a:pt x="203" y="57"/>
                    <a:pt x="203" y="57"/>
                    <a:pt x="203" y="57"/>
                  </a:cubicBezTo>
                  <a:cubicBezTo>
                    <a:pt x="203" y="56"/>
                    <a:pt x="203" y="56"/>
                    <a:pt x="203" y="56"/>
                  </a:cubicBezTo>
                  <a:cubicBezTo>
                    <a:pt x="204" y="56"/>
                    <a:pt x="204" y="56"/>
                    <a:pt x="204" y="56"/>
                  </a:cubicBezTo>
                  <a:cubicBezTo>
                    <a:pt x="206" y="54"/>
                    <a:pt x="206" y="54"/>
                    <a:pt x="206" y="54"/>
                  </a:cubicBezTo>
                  <a:cubicBezTo>
                    <a:pt x="207" y="54"/>
                    <a:pt x="207" y="54"/>
                    <a:pt x="207" y="54"/>
                  </a:cubicBezTo>
                  <a:cubicBezTo>
                    <a:pt x="208" y="55"/>
                    <a:pt x="208" y="55"/>
                    <a:pt x="208" y="55"/>
                  </a:cubicBezTo>
                  <a:cubicBezTo>
                    <a:pt x="208" y="55"/>
                    <a:pt x="208" y="55"/>
                    <a:pt x="208" y="55"/>
                  </a:cubicBezTo>
                  <a:cubicBezTo>
                    <a:pt x="208" y="56"/>
                    <a:pt x="208" y="56"/>
                    <a:pt x="208" y="56"/>
                  </a:cubicBezTo>
                  <a:cubicBezTo>
                    <a:pt x="208" y="56"/>
                    <a:pt x="208" y="56"/>
                    <a:pt x="208" y="56"/>
                  </a:cubicBezTo>
                  <a:cubicBezTo>
                    <a:pt x="207" y="56"/>
                    <a:pt x="207" y="56"/>
                    <a:pt x="207" y="56"/>
                  </a:cubicBezTo>
                  <a:cubicBezTo>
                    <a:pt x="207" y="57"/>
                    <a:pt x="207" y="57"/>
                    <a:pt x="207" y="57"/>
                  </a:cubicBezTo>
                  <a:cubicBezTo>
                    <a:pt x="207" y="57"/>
                    <a:pt x="207" y="57"/>
                    <a:pt x="207" y="57"/>
                  </a:cubicBezTo>
                  <a:cubicBezTo>
                    <a:pt x="207" y="58"/>
                    <a:pt x="207" y="58"/>
                    <a:pt x="207" y="58"/>
                  </a:cubicBezTo>
                  <a:cubicBezTo>
                    <a:pt x="207" y="59"/>
                    <a:pt x="207" y="59"/>
                    <a:pt x="207" y="59"/>
                  </a:cubicBezTo>
                  <a:cubicBezTo>
                    <a:pt x="207" y="59"/>
                    <a:pt x="207" y="59"/>
                    <a:pt x="207" y="59"/>
                  </a:cubicBezTo>
                  <a:cubicBezTo>
                    <a:pt x="207" y="61"/>
                    <a:pt x="207" y="61"/>
                    <a:pt x="207" y="61"/>
                  </a:cubicBezTo>
                  <a:cubicBezTo>
                    <a:pt x="206" y="62"/>
                    <a:pt x="206" y="62"/>
                    <a:pt x="206" y="62"/>
                  </a:cubicBezTo>
                  <a:cubicBezTo>
                    <a:pt x="206" y="62"/>
                    <a:pt x="206" y="62"/>
                    <a:pt x="206" y="62"/>
                  </a:cubicBezTo>
                  <a:cubicBezTo>
                    <a:pt x="205" y="63"/>
                    <a:pt x="205" y="63"/>
                    <a:pt x="205" y="63"/>
                  </a:cubicBezTo>
                  <a:cubicBezTo>
                    <a:pt x="204" y="63"/>
                    <a:pt x="204" y="63"/>
                    <a:pt x="204" y="63"/>
                  </a:cubicBezTo>
                  <a:cubicBezTo>
                    <a:pt x="204" y="64"/>
                    <a:pt x="204" y="64"/>
                    <a:pt x="204" y="64"/>
                  </a:cubicBezTo>
                  <a:cubicBezTo>
                    <a:pt x="205" y="64"/>
                    <a:pt x="205" y="64"/>
                    <a:pt x="205" y="64"/>
                  </a:cubicBezTo>
                  <a:cubicBezTo>
                    <a:pt x="205" y="63"/>
                    <a:pt x="205" y="63"/>
                    <a:pt x="205" y="63"/>
                  </a:cubicBezTo>
                  <a:cubicBezTo>
                    <a:pt x="207" y="63"/>
                    <a:pt x="207" y="63"/>
                    <a:pt x="207" y="63"/>
                  </a:cubicBezTo>
                  <a:cubicBezTo>
                    <a:pt x="207" y="64"/>
                    <a:pt x="207" y="64"/>
                    <a:pt x="207" y="64"/>
                  </a:cubicBezTo>
                  <a:cubicBezTo>
                    <a:pt x="206" y="65"/>
                    <a:pt x="206" y="65"/>
                    <a:pt x="206" y="65"/>
                  </a:cubicBezTo>
                  <a:cubicBezTo>
                    <a:pt x="205" y="65"/>
                    <a:pt x="205" y="65"/>
                    <a:pt x="205" y="65"/>
                  </a:cubicBezTo>
                  <a:cubicBezTo>
                    <a:pt x="204" y="66"/>
                    <a:pt x="204" y="66"/>
                    <a:pt x="204" y="66"/>
                  </a:cubicBezTo>
                  <a:cubicBezTo>
                    <a:pt x="203" y="67"/>
                    <a:pt x="203" y="67"/>
                    <a:pt x="203" y="67"/>
                  </a:cubicBezTo>
                  <a:cubicBezTo>
                    <a:pt x="204" y="68"/>
                    <a:pt x="204" y="68"/>
                    <a:pt x="204" y="68"/>
                  </a:cubicBezTo>
                  <a:cubicBezTo>
                    <a:pt x="204" y="67"/>
                    <a:pt x="204" y="67"/>
                    <a:pt x="204" y="67"/>
                  </a:cubicBezTo>
                  <a:cubicBezTo>
                    <a:pt x="206" y="66"/>
                    <a:pt x="206" y="66"/>
                    <a:pt x="206" y="66"/>
                  </a:cubicBezTo>
                  <a:cubicBezTo>
                    <a:pt x="206" y="66"/>
                    <a:pt x="206" y="66"/>
                    <a:pt x="206" y="66"/>
                  </a:cubicBezTo>
                  <a:cubicBezTo>
                    <a:pt x="207" y="65"/>
                    <a:pt x="207" y="65"/>
                    <a:pt x="207" y="65"/>
                  </a:cubicBezTo>
                  <a:cubicBezTo>
                    <a:pt x="208" y="66"/>
                    <a:pt x="208" y="66"/>
                    <a:pt x="208" y="66"/>
                  </a:cubicBezTo>
                  <a:cubicBezTo>
                    <a:pt x="208" y="67"/>
                    <a:pt x="208" y="67"/>
                    <a:pt x="208" y="67"/>
                  </a:cubicBezTo>
                  <a:cubicBezTo>
                    <a:pt x="207" y="68"/>
                    <a:pt x="207" y="68"/>
                    <a:pt x="207" y="68"/>
                  </a:cubicBezTo>
                  <a:cubicBezTo>
                    <a:pt x="207" y="69"/>
                    <a:pt x="207" y="69"/>
                    <a:pt x="207" y="69"/>
                  </a:cubicBezTo>
                  <a:cubicBezTo>
                    <a:pt x="208" y="68"/>
                    <a:pt x="208" y="68"/>
                    <a:pt x="208" y="68"/>
                  </a:cubicBezTo>
                  <a:cubicBezTo>
                    <a:pt x="209" y="68"/>
                    <a:pt x="209" y="68"/>
                    <a:pt x="209" y="68"/>
                  </a:cubicBezTo>
                  <a:cubicBezTo>
                    <a:pt x="209" y="67"/>
                    <a:pt x="209" y="67"/>
                    <a:pt x="209" y="67"/>
                  </a:cubicBezTo>
                  <a:cubicBezTo>
                    <a:pt x="209" y="67"/>
                    <a:pt x="209" y="67"/>
                    <a:pt x="209" y="67"/>
                  </a:cubicBezTo>
                  <a:cubicBezTo>
                    <a:pt x="209" y="66"/>
                    <a:pt x="209" y="66"/>
                    <a:pt x="209" y="66"/>
                  </a:cubicBezTo>
                  <a:cubicBezTo>
                    <a:pt x="209" y="66"/>
                    <a:pt x="209" y="66"/>
                    <a:pt x="209" y="66"/>
                  </a:cubicBezTo>
                  <a:cubicBezTo>
                    <a:pt x="211" y="65"/>
                    <a:pt x="211" y="65"/>
                    <a:pt x="211" y="65"/>
                  </a:cubicBezTo>
                  <a:cubicBezTo>
                    <a:pt x="211" y="65"/>
                    <a:pt x="211" y="65"/>
                    <a:pt x="211" y="65"/>
                  </a:cubicBezTo>
                  <a:cubicBezTo>
                    <a:pt x="212" y="65"/>
                    <a:pt x="212" y="65"/>
                    <a:pt x="212" y="65"/>
                  </a:cubicBezTo>
                  <a:cubicBezTo>
                    <a:pt x="213" y="67"/>
                    <a:pt x="213" y="67"/>
                    <a:pt x="213" y="67"/>
                  </a:cubicBezTo>
                  <a:cubicBezTo>
                    <a:pt x="213" y="67"/>
                    <a:pt x="213" y="67"/>
                    <a:pt x="213" y="67"/>
                  </a:cubicBezTo>
                  <a:cubicBezTo>
                    <a:pt x="213" y="68"/>
                    <a:pt x="213" y="68"/>
                    <a:pt x="213" y="68"/>
                  </a:cubicBezTo>
                  <a:cubicBezTo>
                    <a:pt x="212" y="70"/>
                    <a:pt x="212" y="70"/>
                    <a:pt x="212" y="70"/>
                  </a:cubicBezTo>
                  <a:cubicBezTo>
                    <a:pt x="211" y="71"/>
                    <a:pt x="211" y="71"/>
                    <a:pt x="211" y="71"/>
                  </a:cubicBezTo>
                  <a:cubicBezTo>
                    <a:pt x="210" y="71"/>
                    <a:pt x="210" y="71"/>
                    <a:pt x="210" y="71"/>
                  </a:cubicBezTo>
                  <a:cubicBezTo>
                    <a:pt x="209" y="71"/>
                    <a:pt x="209" y="71"/>
                    <a:pt x="209" y="71"/>
                  </a:cubicBezTo>
                  <a:cubicBezTo>
                    <a:pt x="209" y="72"/>
                    <a:pt x="209" y="72"/>
                    <a:pt x="209" y="72"/>
                  </a:cubicBezTo>
                  <a:cubicBezTo>
                    <a:pt x="209" y="72"/>
                    <a:pt x="209" y="72"/>
                    <a:pt x="209" y="72"/>
                  </a:cubicBezTo>
                  <a:cubicBezTo>
                    <a:pt x="208" y="74"/>
                    <a:pt x="208" y="74"/>
                    <a:pt x="208" y="74"/>
                  </a:cubicBezTo>
                  <a:cubicBezTo>
                    <a:pt x="208" y="74"/>
                    <a:pt x="208" y="74"/>
                    <a:pt x="208" y="74"/>
                  </a:cubicBezTo>
                  <a:cubicBezTo>
                    <a:pt x="207" y="74"/>
                    <a:pt x="207" y="74"/>
                    <a:pt x="207" y="74"/>
                  </a:cubicBezTo>
                  <a:cubicBezTo>
                    <a:pt x="207" y="75"/>
                    <a:pt x="207" y="75"/>
                    <a:pt x="207" y="75"/>
                  </a:cubicBezTo>
                  <a:cubicBezTo>
                    <a:pt x="207" y="75"/>
                    <a:pt x="207" y="75"/>
                    <a:pt x="207" y="75"/>
                  </a:cubicBezTo>
                  <a:cubicBezTo>
                    <a:pt x="206" y="75"/>
                    <a:pt x="206" y="75"/>
                    <a:pt x="206" y="75"/>
                  </a:cubicBezTo>
                  <a:cubicBezTo>
                    <a:pt x="206" y="75"/>
                    <a:pt x="206" y="75"/>
                    <a:pt x="206" y="75"/>
                  </a:cubicBezTo>
                  <a:cubicBezTo>
                    <a:pt x="206" y="76"/>
                    <a:pt x="206" y="76"/>
                    <a:pt x="206" y="76"/>
                  </a:cubicBezTo>
                  <a:cubicBezTo>
                    <a:pt x="205" y="76"/>
                    <a:pt x="205" y="76"/>
                    <a:pt x="205" y="76"/>
                  </a:cubicBezTo>
                  <a:cubicBezTo>
                    <a:pt x="205" y="76"/>
                    <a:pt x="205" y="76"/>
                    <a:pt x="205" y="76"/>
                  </a:cubicBezTo>
                  <a:cubicBezTo>
                    <a:pt x="204" y="76"/>
                    <a:pt x="204" y="76"/>
                    <a:pt x="204" y="76"/>
                  </a:cubicBezTo>
                  <a:cubicBezTo>
                    <a:pt x="203" y="76"/>
                    <a:pt x="203" y="76"/>
                    <a:pt x="203" y="76"/>
                  </a:cubicBezTo>
                  <a:cubicBezTo>
                    <a:pt x="202" y="76"/>
                    <a:pt x="202" y="76"/>
                    <a:pt x="202" y="76"/>
                  </a:cubicBezTo>
                  <a:cubicBezTo>
                    <a:pt x="201" y="77"/>
                    <a:pt x="201" y="77"/>
                    <a:pt x="201" y="77"/>
                  </a:cubicBezTo>
                  <a:cubicBezTo>
                    <a:pt x="199" y="76"/>
                    <a:pt x="199" y="76"/>
                    <a:pt x="199" y="76"/>
                  </a:cubicBezTo>
                  <a:cubicBezTo>
                    <a:pt x="199" y="76"/>
                    <a:pt x="199" y="76"/>
                    <a:pt x="199" y="76"/>
                  </a:cubicBezTo>
                  <a:cubicBezTo>
                    <a:pt x="200" y="75"/>
                    <a:pt x="200" y="75"/>
                    <a:pt x="200" y="75"/>
                  </a:cubicBezTo>
                  <a:cubicBezTo>
                    <a:pt x="200" y="75"/>
                    <a:pt x="200" y="75"/>
                    <a:pt x="200" y="75"/>
                  </a:cubicBezTo>
                  <a:cubicBezTo>
                    <a:pt x="199" y="74"/>
                    <a:pt x="199" y="74"/>
                    <a:pt x="199" y="74"/>
                  </a:cubicBezTo>
                  <a:cubicBezTo>
                    <a:pt x="198" y="75"/>
                    <a:pt x="198" y="75"/>
                    <a:pt x="198" y="75"/>
                  </a:cubicBezTo>
                  <a:cubicBezTo>
                    <a:pt x="198" y="75"/>
                    <a:pt x="198" y="75"/>
                    <a:pt x="198" y="75"/>
                  </a:cubicBezTo>
                  <a:cubicBezTo>
                    <a:pt x="198" y="76"/>
                    <a:pt x="198" y="76"/>
                    <a:pt x="198" y="76"/>
                  </a:cubicBezTo>
                  <a:cubicBezTo>
                    <a:pt x="196" y="75"/>
                    <a:pt x="196" y="75"/>
                    <a:pt x="196" y="75"/>
                  </a:cubicBezTo>
                  <a:cubicBezTo>
                    <a:pt x="196" y="75"/>
                    <a:pt x="196" y="75"/>
                    <a:pt x="196" y="75"/>
                  </a:cubicBezTo>
                  <a:cubicBezTo>
                    <a:pt x="197" y="74"/>
                    <a:pt x="197" y="74"/>
                    <a:pt x="197" y="74"/>
                  </a:cubicBezTo>
                  <a:cubicBezTo>
                    <a:pt x="197" y="74"/>
                    <a:pt x="197" y="74"/>
                    <a:pt x="197" y="74"/>
                  </a:cubicBezTo>
                  <a:cubicBezTo>
                    <a:pt x="196" y="74"/>
                    <a:pt x="196" y="74"/>
                    <a:pt x="196" y="74"/>
                  </a:cubicBezTo>
                  <a:cubicBezTo>
                    <a:pt x="196" y="74"/>
                    <a:pt x="196" y="74"/>
                    <a:pt x="196" y="74"/>
                  </a:cubicBezTo>
                  <a:cubicBezTo>
                    <a:pt x="195" y="74"/>
                    <a:pt x="195" y="74"/>
                    <a:pt x="195" y="74"/>
                  </a:cubicBezTo>
                  <a:cubicBezTo>
                    <a:pt x="195" y="74"/>
                    <a:pt x="195" y="74"/>
                    <a:pt x="195" y="74"/>
                  </a:cubicBezTo>
                  <a:cubicBezTo>
                    <a:pt x="193" y="75"/>
                    <a:pt x="193" y="75"/>
                    <a:pt x="193" y="75"/>
                  </a:cubicBezTo>
                  <a:cubicBezTo>
                    <a:pt x="193" y="75"/>
                    <a:pt x="193" y="75"/>
                    <a:pt x="193" y="75"/>
                  </a:cubicBezTo>
                  <a:cubicBezTo>
                    <a:pt x="192" y="75"/>
                    <a:pt x="192" y="75"/>
                    <a:pt x="192" y="75"/>
                  </a:cubicBezTo>
                  <a:cubicBezTo>
                    <a:pt x="192" y="75"/>
                    <a:pt x="192" y="75"/>
                    <a:pt x="192" y="75"/>
                  </a:cubicBezTo>
                  <a:cubicBezTo>
                    <a:pt x="191" y="75"/>
                    <a:pt x="191" y="75"/>
                    <a:pt x="191" y="75"/>
                  </a:cubicBezTo>
                  <a:cubicBezTo>
                    <a:pt x="190" y="75"/>
                    <a:pt x="190" y="75"/>
                    <a:pt x="190" y="75"/>
                  </a:cubicBezTo>
                  <a:cubicBezTo>
                    <a:pt x="190" y="75"/>
                    <a:pt x="190" y="75"/>
                    <a:pt x="190" y="75"/>
                  </a:cubicBezTo>
                  <a:cubicBezTo>
                    <a:pt x="189" y="75"/>
                    <a:pt x="189" y="75"/>
                    <a:pt x="189" y="75"/>
                  </a:cubicBezTo>
                  <a:cubicBezTo>
                    <a:pt x="188" y="75"/>
                    <a:pt x="188" y="75"/>
                    <a:pt x="188" y="75"/>
                  </a:cubicBezTo>
                  <a:cubicBezTo>
                    <a:pt x="188" y="76"/>
                    <a:pt x="188" y="76"/>
                    <a:pt x="188" y="76"/>
                  </a:cubicBezTo>
                  <a:cubicBezTo>
                    <a:pt x="188" y="76"/>
                    <a:pt x="188" y="76"/>
                    <a:pt x="188" y="76"/>
                  </a:cubicBezTo>
                  <a:cubicBezTo>
                    <a:pt x="187" y="76"/>
                    <a:pt x="187" y="76"/>
                    <a:pt x="187" y="76"/>
                  </a:cubicBezTo>
                  <a:cubicBezTo>
                    <a:pt x="187" y="77"/>
                    <a:pt x="187" y="77"/>
                    <a:pt x="187" y="77"/>
                  </a:cubicBezTo>
                  <a:cubicBezTo>
                    <a:pt x="186" y="77"/>
                    <a:pt x="186" y="77"/>
                    <a:pt x="186" y="77"/>
                  </a:cubicBezTo>
                  <a:cubicBezTo>
                    <a:pt x="185" y="77"/>
                    <a:pt x="185" y="77"/>
                    <a:pt x="185" y="77"/>
                  </a:cubicBezTo>
                  <a:cubicBezTo>
                    <a:pt x="184" y="77"/>
                    <a:pt x="184" y="77"/>
                    <a:pt x="184" y="77"/>
                  </a:cubicBezTo>
                  <a:cubicBezTo>
                    <a:pt x="183" y="77"/>
                    <a:pt x="183" y="77"/>
                    <a:pt x="183" y="77"/>
                  </a:cubicBezTo>
                  <a:cubicBezTo>
                    <a:pt x="183" y="77"/>
                    <a:pt x="183" y="77"/>
                    <a:pt x="183" y="77"/>
                  </a:cubicBezTo>
                  <a:cubicBezTo>
                    <a:pt x="182" y="77"/>
                    <a:pt x="182" y="77"/>
                    <a:pt x="182" y="77"/>
                  </a:cubicBezTo>
                  <a:cubicBezTo>
                    <a:pt x="181" y="77"/>
                    <a:pt x="181" y="77"/>
                    <a:pt x="181" y="77"/>
                  </a:cubicBezTo>
                  <a:cubicBezTo>
                    <a:pt x="179" y="77"/>
                    <a:pt x="179" y="77"/>
                    <a:pt x="179" y="77"/>
                  </a:cubicBezTo>
                  <a:cubicBezTo>
                    <a:pt x="178" y="77"/>
                    <a:pt x="178" y="77"/>
                    <a:pt x="178" y="77"/>
                  </a:cubicBezTo>
                  <a:cubicBezTo>
                    <a:pt x="177" y="76"/>
                    <a:pt x="177" y="76"/>
                    <a:pt x="177" y="76"/>
                  </a:cubicBezTo>
                  <a:cubicBezTo>
                    <a:pt x="176" y="76"/>
                    <a:pt x="176" y="76"/>
                    <a:pt x="176" y="76"/>
                  </a:cubicBezTo>
                  <a:cubicBezTo>
                    <a:pt x="176" y="75"/>
                    <a:pt x="176" y="75"/>
                    <a:pt x="176" y="75"/>
                  </a:cubicBezTo>
                  <a:close/>
                  <a:moveTo>
                    <a:pt x="123" y="100"/>
                  </a:moveTo>
                  <a:cubicBezTo>
                    <a:pt x="123" y="98"/>
                    <a:pt x="123" y="98"/>
                    <a:pt x="123" y="98"/>
                  </a:cubicBezTo>
                  <a:cubicBezTo>
                    <a:pt x="124" y="97"/>
                    <a:pt x="124" y="97"/>
                    <a:pt x="124" y="97"/>
                  </a:cubicBezTo>
                  <a:cubicBezTo>
                    <a:pt x="123" y="96"/>
                    <a:pt x="123" y="96"/>
                    <a:pt x="123" y="96"/>
                  </a:cubicBezTo>
                  <a:cubicBezTo>
                    <a:pt x="124" y="95"/>
                    <a:pt x="124" y="95"/>
                    <a:pt x="124" y="95"/>
                  </a:cubicBezTo>
                  <a:cubicBezTo>
                    <a:pt x="124" y="94"/>
                    <a:pt x="124" y="94"/>
                    <a:pt x="124" y="94"/>
                  </a:cubicBezTo>
                  <a:cubicBezTo>
                    <a:pt x="123" y="94"/>
                    <a:pt x="123" y="94"/>
                    <a:pt x="123" y="94"/>
                  </a:cubicBezTo>
                  <a:cubicBezTo>
                    <a:pt x="122" y="92"/>
                    <a:pt x="122" y="92"/>
                    <a:pt x="122" y="92"/>
                  </a:cubicBezTo>
                  <a:cubicBezTo>
                    <a:pt x="123" y="92"/>
                    <a:pt x="123" y="92"/>
                    <a:pt x="123" y="92"/>
                  </a:cubicBezTo>
                  <a:cubicBezTo>
                    <a:pt x="123" y="91"/>
                    <a:pt x="123" y="91"/>
                    <a:pt x="123" y="91"/>
                  </a:cubicBezTo>
                  <a:cubicBezTo>
                    <a:pt x="122" y="91"/>
                    <a:pt x="122" y="91"/>
                    <a:pt x="122" y="91"/>
                  </a:cubicBezTo>
                  <a:cubicBezTo>
                    <a:pt x="120" y="91"/>
                    <a:pt x="120" y="91"/>
                    <a:pt x="120" y="91"/>
                  </a:cubicBezTo>
                  <a:cubicBezTo>
                    <a:pt x="120" y="90"/>
                    <a:pt x="120" y="90"/>
                    <a:pt x="120" y="90"/>
                  </a:cubicBezTo>
                  <a:cubicBezTo>
                    <a:pt x="121" y="90"/>
                    <a:pt x="121" y="90"/>
                    <a:pt x="121" y="90"/>
                  </a:cubicBezTo>
                  <a:cubicBezTo>
                    <a:pt x="122" y="90"/>
                    <a:pt x="122" y="90"/>
                    <a:pt x="122" y="90"/>
                  </a:cubicBezTo>
                  <a:cubicBezTo>
                    <a:pt x="123" y="89"/>
                    <a:pt x="123" y="89"/>
                    <a:pt x="123" y="89"/>
                  </a:cubicBezTo>
                  <a:cubicBezTo>
                    <a:pt x="123" y="88"/>
                    <a:pt x="123" y="88"/>
                    <a:pt x="123" y="88"/>
                  </a:cubicBezTo>
                  <a:cubicBezTo>
                    <a:pt x="124" y="88"/>
                    <a:pt x="124" y="88"/>
                    <a:pt x="124" y="88"/>
                  </a:cubicBezTo>
                  <a:cubicBezTo>
                    <a:pt x="124" y="88"/>
                    <a:pt x="124" y="88"/>
                    <a:pt x="124" y="88"/>
                  </a:cubicBezTo>
                  <a:cubicBezTo>
                    <a:pt x="125" y="88"/>
                    <a:pt x="125" y="88"/>
                    <a:pt x="125" y="88"/>
                  </a:cubicBezTo>
                  <a:cubicBezTo>
                    <a:pt x="126" y="86"/>
                    <a:pt x="126" y="86"/>
                    <a:pt x="126" y="86"/>
                  </a:cubicBezTo>
                  <a:cubicBezTo>
                    <a:pt x="127" y="86"/>
                    <a:pt x="127" y="86"/>
                    <a:pt x="127" y="86"/>
                  </a:cubicBezTo>
                  <a:cubicBezTo>
                    <a:pt x="127" y="86"/>
                    <a:pt x="127" y="86"/>
                    <a:pt x="127" y="86"/>
                  </a:cubicBezTo>
                  <a:cubicBezTo>
                    <a:pt x="128" y="85"/>
                    <a:pt x="128" y="85"/>
                    <a:pt x="128" y="85"/>
                  </a:cubicBezTo>
                  <a:cubicBezTo>
                    <a:pt x="129" y="84"/>
                    <a:pt x="129" y="84"/>
                    <a:pt x="129" y="84"/>
                  </a:cubicBezTo>
                  <a:cubicBezTo>
                    <a:pt x="129" y="83"/>
                    <a:pt x="129" y="83"/>
                    <a:pt x="129" y="83"/>
                  </a:cubicBezTo>
                  <a:cubicBezTo>
                    <a:pt x="129" y="84"/>
                    <a:pt x="129" y="84"/>
                    <a:pt x="129" y="84"/>
                  </a:cubicBezTo>
                  <a:cubicBezTo>
                    <a:pt x="132" y="84"/>
                    <a:pt x="132" y="84"/>
                    <a:pt x="132" y="84"/>
                  </a:cubicBezTo>
                  <a:cubicBezTo>
                    <a:pt x="132" y="83"/>
                    <a:pt x="132" y="83"/>
                    <a:pt x="132" y="83"/>
                  </a:cubicBezTo>
                  <a:cubicBezTo>
                    <a:pt x="131" y="82"/>
                    <a:pt x="131" y="82"/>
                    <a:pt x="131" y="82"/>
                  </a:cubicBezTo>
                  <a:cubicBezTo>
                    <a:pt x="131" y="81"/>
                    <a:pt x="131" y="81"/>
                    <a:pt x="131" y="81"/>
                  </a:cubicBezTo>
                  <a:cubicBezTo>
                    <a:pt x="132" y="81"/>
                    <a:pt x="132" y="81"/>
                    <a:pt x="132" y="81"/>
                  </a:cubicBezTo>
                  <a:cubicBezTo>
                    <a:pt x="134" y="79"/>
                    <a:pt x="134" y="79"/>
                    <a:pt x="134" y="79"/>
                  </a:cubicBezTo>
                  <a:cubicBezTo>
                    <a:pt x="135" y="78"/>
                    <a:pt x="135" y="78"/>
                    <a:pt x="135" y="78"/>
                  </a:cubicBezTo>
                  <a:cubicBezTo>
                    <a:pt x="137" y="78"/>
                    <a:pt x="137" y="78"/>
                    <a:pt x="137" y="78"/>
                  </a:cubicBezTo>
                  <a:cubicBezTo>
                    <a:pt x="137" y="77"/>
                    <a:pt x="137" y="77"/>
                    <a:pt x="137" y="77"/>
                  </a:cubicBezTo>
                  <a:cubicBezTo>
                    <a:pt x="138" y="76"/>
                    <a:pt x="138" y="76"/>
                    <a:pt x="138" y="76"/>
                  </a:cubicBezTo>
                  <a:cubicBezTo>
                    <a:pt x="139" y="76"/>
                    <a:pt x="139" y="76"/>
                    <a:pt x="139" y="76"/>
                  </a:cubicBezTo>
                  <a:cubicBezTo>
                    <a:pt x="140" y="75"/>
                    <a:pt x="140" y="75"/>
                    <a:pt x="140" y="75"/>
                  </a:cubicBezTo>
                  <a:cubicBezTo>
                    <a:pt x="139" y="75"/>
                    <a:pt x="139" y="75"/>
                    <a:pt x="139" y="75"/>
                  </a:cubicBezTo>
                  <a:cubicBezTo>
                    <a:pt x="139" y="73"/>
                    <a:pt x="139" y="73"/>
                    <a:pt x="139" y="73"/>
                  </a:cubicBezTo>
                  <a:cubicBezTo>
                    <a:pt x="139" y="72"/>
                    <a:pt x="139" y="72"/>
                    <a:pt x="139" y="72"/>
                  </a:cubicBezTo>
                  <a:cubicBezTo>
                    <a:pt x="140" y="71"/>
                    <a:pt x="140" y="71"/>
                    <a:pt x="140" y="71"/>
                  </a:cubicBezTo>
                  <a:cubicBezTo>
                    <a:pt x="140" y="71"/>
                    <a:pt x="140" y="71"/>
                    <a:pt x="140" y="71"/>
                  </a:cubicBezTo>
                  <a:cubicBezTo>
                    <a:pt x="140" y="70"/>
                    <a:pt x="140" y="70"/>
                    <a:pt x="140" y="70"/>
                  </a:cubicBezTo>
                  <a:cubicBezTo>
                    <a:pt x="141" y="70"/>
                    <a:pt x="141" y="70"/>
                    <a:pt x="141" y="70"/>
                  </a:cubicBezTo>
                  <a:cubicBezTo>
                    <a:pt x="142" y="70"/>
                    <a:pt x="142" y="70"/>
                    <a:pt x="142" y="70"/>
                  </a:cubicBezTo>
                  <a:cubicBezTo>
                    <a:pt x="145" y="70"/>
                    <a:pt x="145" y="70"/>
                    <a:pt x="145" y="70"/>
                  </a:cubicBezTo>
                  <a:cubicBezTo>
                    <a:pt x="145" y="70"/>
                    <a:pt x="145" y="70"/>
                    <a:pt x="145" y="70"/>
                  </a:cubicBezTo>
                  <a:cubicBezTo>
                    <a:pt x="148" y="70"/>
                    <a:pt x="148" y="70"/>
                    <a:pt x="148" y="70"/>
                  </a:cubicBezTo>
                  <a:cubicBezTo>
                    <a:pt x="150" y="69"/>
                    <a:pt x="150" y="69"/>
                    <a:pt x="150" y="69"/>
                  </a:cubicBezTo>
                  <a:cubicBezTo>
                    <a:pt x="153" y="70"/>
                    <a:pt x="153" y="70"/>
                    <a:pt x="153" y="70"/>
                  </a:cubicBezTo>
                  <a:cubicBezTo>
                    <a:pt x="152" y="71"/>
                    <a:pt x="152" y="71"/>
                    <a:pt x="152" y="71"/>
                  </a:cubicBezTo>
                  <a:cubicBezTo>
                    <a:pt x="153" y="71"/>
                    <a:pt x="153" y="71"/>
                    <a:pt x="153" y="71"/>
                  </a:cubicBezTo>
                  <a:cubicBezTo>
                    <a:pt x="154" y="72"/>
                    <a:pt x="154" y="72"/>
                    <a:pt x="154" y="72"/>
                  </a:cubicBezTo>
                  <a:cubicBezTo>
                    <a:pt x="156" y="73"/>
                    <a:pt x="156" y="73"/>
                    <a:pt x="156" y="73"/>
                  </a:cubicBezTo>
                  <a:cubicBezTo>
                    <a:pt x="156" y="74"/>
                    <a:pt x="156" y="74"/>
                    <a:pt x="156" y="74"/>
                  </a:cubicBezTo>
                  <a:cubicBezTo>
                    <a:pt x="155" y="74"/>
                    <a:pt x="155" y="74"/>
                    <a:pt x="155" y="74"/>
                  </a:cubicBezTo>
                  <a:cubicBezTo>
                    <a:pt x="156" y="74"/>
                    <a:pt x="156" y="74"/>
                    <a:pt x="156" y="74"/>
                  </a:cubicBezTo>
                  <a:cubicBezTo>
                    <a:pt x="157" y="74"/>
                    <a:pt x="157" y="74"/>
                    <a:pt x="157" y="74"/>
                  </a:cubicBezTo>
                  <a:cubicBezTo>
                    <a:pt x="158" y="74"/>
                    <a:pt x="158" y="74"/>
                    <a:pt x="158" y="74"/>
                  </a:cubicBezTo>
                  <a:cubicBezTo>
                    <a:pt x="157" y="75"/>
                    <a:pt x="157" y="75"/>
                    <a:pt x="157" y="75"/>
                  </a:cubicBezTo>
                  <a:cubicBezTo>
                    <a:pt x="156" y="76"/>
                    <a:pt x="156" y="76"/>
                    <a:pt x="156" y="76"/>
                  </a:cubicBezTo>
                  <a:cubicBezTo>
                    <a:pt x="156" y="77"/>
                    <a:pt x="156" y="77"/>
                    <a:pt x="156" y="77"/>
                  </a:cubicBezTo>
                  <a:cubicBezTo>
                    <a:pt x="158" y="76"/>
                    <a:pt x="158" y="76"/>
                    <a:pt x="158" y="76"/>
                  </a:cubicBezTo>
                  <a:cubicBezTo>
                    <a:pt x="158" y="75"/>
                    <a:pt x="158" y="75"/>
                    <a:pt x="158" y="75"/>
                  </a:cubicBezTo>
                  <a:cubicBezTo>
                    <a:pt x="159" y="74"/>
                    <a:pt x="159" y="74"/>
                    <a:pt x="159" y="74"/>
                  </a:cubicBezTo>
                  <a:cubicBezTo>
                    <a:pt x="160" y="75"/>
                    <a:pt x="160" y="75"/>
                    <a:pt x="160" y="75"/>
                  </a:cubicBezTo>
                  <a:cubicBezTo>
                    <a:pt x="161" y="74"/>
                    <a:pt x="161" y="74"/>
                    <a:pt x="161" y="74"/>
                  </a:cubicBezTo>
                  <a:cubicBezTo>
                    <a:pt x="162" y="74"/>
                    <a:pt x="162" y="74"/>
                    <a:pt x="162" y="74"/>
                  </a:cubicBezTo>
                  <a:cubicBezTo>
                    <a:pt x="162" y="75"/>
                    <a:pt x="162" y="75"/>
                    <a:pt x="162" y="75"/>
                  </a:cubicBezTo>
                  <a:cubicBezTo>
                    <a:pt x="163" y="77"/>
                    <a:pt x="163" y="77"/>
                    <a:pt x="163" y="77"/>
                  </a:cubicBezTo>
                  <a:cubicBezTo>
                    <a:pt x="164" y="79"/>
                    <a:pt x="164" y="79"/>
                    <a:pt x="164" y="79"/>
                  </a:cubicBezTo>
                  <a:cubicBezTo>
                    <a:pt x="163" y="79"/>
                    <a:pt x="163" y="79"/>
                    <a:pt x="163" y="79"/>
                  </a:cubicBezTo>
                  <a:cubicBezTo>
                    <a:pt x="164" y="81"/>
                    <a:pt x="164" y="81"/>
                    <a:pt x="164" y="81"/>
                  </a:cubicBezTo>
                  <a:cubicBezTo>
                    <a:pt x="164" y="82"/>
                    <a:pt x="164" y="82"/>
                    <a:pt x="164" y="82"/>
                  </a:cubicBezTo>
                  <a:cubicBezTo>
                    <a:pt x="164" y="82"/>
                    <a:pt x="164" y="82"/>
                    <a:pt x="164" y="82"/>
                  </a:cubicBezTo>
                  <a:cubicBezTo>
                    <a:pt x="164" y="83"/>
                    <a:pt x="164" y="83"/>
                    <a:pt x="164" y="83"/>
                  </a:cubicBezTo>
                  <a:cubicBezTo>
                    <a:pt x="164" y="84"/>
                    <a:pt x="164" y="84"/>
                    <a:pt x="164" y="84"/>
                  </a:cubicBezTo>
                  <a:cubicBezTo>
                    <a:pt x="164" y="84"/>
                    <a:pt x="164" y="84"/>
                    <a:pt x="164" y="84"/>
                  </a:cubicBezTo>
                  <a:cubicBezTo>
                    <a:pt x="163" y="85"/>
                    <a:pt x="163" y="85"/>
                    <a:pt x="163" y="85"/>
                  </a:cubicBezTo>
                  <a:cubicBezTo>
                    <a:pt x="162" y="86"/>
                    <a:pt x="162" y="86"/>
                    <a:pt x="162" y="86"/>
                  </a:cubicBezTo>
                  <a:cubicBezTo>
                    <a:pt x="161" y="86"/>
                    <a:pt x="161" y="86"/>
                    <a:pt x="161" y="86"/>
                  </a:cubicBezTo>
                  <a:cubicBezTo>
                    <a:pt x="159" y="86"/>
                    <a:pt x="159" y="86"/>
                    <a:pt x="159" y="86"/>
                  </a:cubicBezTo>
                  <a:cubicBezTo>
                    <a:pt x="158" y="86"/>
                    <a:pt x="158" y="86"/>
                    <a:pt x="158" y="86"/>
                  </a:cubicBezTo>
                  <a:cubicBezTo>
                    <a:pt x="155" y="87"/>
                    <a:pt x="155" y="87"/>
                    <a:pt x="155" y="87"/>
                  </a:cubicBezTo>
                  <a:cubicBezTo>
                    <a:pt x="154" y="87"/>
                    <a:pt x="154" y="87"/>
                    <a:pt x="154" y="87"/>
                  </a:cubicBezTo>
                  <a:cubicBezTo>
                    <a:pt x="152" y="88"/>
                    <a:pt x="152" y="88"/>
                    <a:pt x="152" y="88"/>
                  </a:cubicBezTo>
                  <a:cubicBezTo>
                    <a:pt x="151" y="88"/>
                    <a:pt x="151" y="88"/>
                    <a:pt x="151" y="88"/>
                  </a:cubicBezTo>
                  <a:cubicBezTo>
                    <a:pt x="150" y="89"/>
                    <a:pt x="150" y="89"/>
                    <a:pt x="150" y="89"/>
                  </a:cubicBezTo>
                  <a:cubicBezTo>
                    <a:pt x="149" y="89"/>
                    <a:pt x="149" y="89"/>
                    <a:pt x="149" y="89"/>
                  </a:cubicBezTo>
                  <a:cubicBezTo>
                    <a:pt x="148" y="89"/>
                    <a:pt x="148" y="89"/>
                    <a:pt x="148" y="89"/>
                  </a:cubicBezTo>
                  <a:cubicBezTo>
                    <a:pt x="148" y="89"/>
                    <a:pt x="148" y="89"/>
                    <a:pt x="148" y="89"/>
                  </a:cubicBezTo>
                  <a:cubicBezTo>
                    <a:pt x="147" y="89"/>
                    <a:pt x="147" y="89"/>
                    <a:pt x="147" y="89"/>
                  </a:cubicBezTo>
                  <a:cubicBezTo>
                    <a:pt x="146" y="89"/>
                    <a:pt x="146" y="89"/>
                    <a:pt x="146" y="89"/>
                  </a:cubicBezTo>
                  <a:cubicBezTo>
                    <a:pt x="145" y="90"/>
                    <a:pt x="145" y="90"/>
                    <a:pt x="145" y="90"/>
                  </a:cubicBezTo>
                  <a:cubicBezTo>
                    <a:pt x="144" y="91"/>
                    <a:pt x="144" y="91"/>
                    <a:pt x="144" y="91"/>
                  </a:cubicBezTo>
                  <a:cubicBezTo>
                    <a:pt x="144" y="91"/>
                    <a:pt x="144" y="91"/>
                    <a:pt x="144" y="91"/>
                  </a:cubicBezTo>
                  <a:cubicBezTo>
                    <a:pt x="144" y="92"/>
                    <a:pt x="144" y="92"/>
                    <a:pt x="144" y="92"/>
                  </a:cubicBezTo>
                  <a:cubicBezTo>
                    <a:pt x="142" y="92"/>
                    <a:pt x="142" y="92"/>
                    <a:pt x="142" y="92"/>
                  </a:cubicBezTo>
                  <a:cubicBezTo>
                    <a:pt x="141" y="93"/>
                    <a:pt x="141" y="93"/>
                    <a:pt x="141" y="93"/>
                  </a:cubicBezTo>
                  <a:cubicBezTo>
                    <a:pt x="140" y="93"/>
                    <a:pt x="140" y="93"/>
                    <a:pt x="140" y="93"/>
                  </a:cubicBezTo>
                  <a:cubicBezTo>
                    <a:pt x="139" y="92"/>
                    <a:pt x="139" y="92"/>
                    <a:pt x="139" y="92"/>
                  </a:cubicBezTo>
                  <a:cubicBezTo>
                    <a:pt x="139" y="93"/>
                    <a:pt x="139" y="93"/>
                    <a:pt x="139" y="93"/>
                  </a:cubicBezTo>
                  <a:cubicBezTo>
                    <a:pt x="139" y="94"/>
                    <a:pt x="139" y="94"/>
                    <a:pt x="139" y="94"/>
                  </a:cubicBezTo>
                  <a:cubicBezTo>
                    <a:pt x="138" y="94"/>
                    <a:pt x="138" y="94"/>
                    <a:pt x="138" y="94"/>
                  </a:cubicBezTo>
                  <a:cubicBezTo>
                    <a:pt x="137" y="95"/>
                    <a:pt x="137" y="95"/>
                    <a:pt x="137" y="95"/>
                  </a:cubicBezTo>
                  <a:cubicBezTo>
                    <a:pt x="136" y="96"/>
                    <a:pt x="136" y="96"/>
                    <a:pt x="136" y="96"/>
                  </a:cubicBezTo>
                  <a:cubicBezTo>
                    <a:pt x="135" y="97"/>
                    <a:pt x="135" y="97"/>
                    <a:pt x="135" y="97"/>
                  </a:cubicBezTo>
                  <a:cubicBezTo>
                    <a:pt x="136" y="97"/>
                    <a:pt x="136" y="97"/>
                    <a:pt x="136" y="97"/>
                  </a:cubicBezTo>
                  <a:cubicBezTo>
                    <a:pt x="134" y="99"/>
                    <a:pt x="134" y="99"/>
                    <a:pt x="134" y="99"/>
                  </a:cubicBezTo>
                  <a:cubicBezTo>
                    <a:pt x="134" y="99"/>
                    <a:pt x="134" y="99"/>
                    <a:pt x="134" y="99"/>
                  </a:cubicBezTo>
                  <a:cubicBezTo>
                    <a:pt x="132" y="99"/>
                    <a:pt x="132" y="99"/>
                    <a:pt x="132" y="99"/>
                  </a:cubicBezTo>
                  <a:cubicBezTo>
                    <a:pt x="131" y="100"/>
                    <a:pt x="131" y="100"/>
                    <a:pt x="131" y="100"/>
                  </a:cubicBezTo>
                  <a:cubicBezTo>
                    <a:pt x="130" y="100"/>
                    <a:pt x="130" y="100"/>
                    <a:pt x="130" y="100"/>
                  </a:cubicBezTo>
                  <a:cubicBezTo>
                    <a:pt x="130" y="99"/>
                    <a:pt x="130" y="99"/>
                    <a:pt x="130" y="99"/>
                  </a:cubicBezTo>
                  <a:cubicBezTo>
                    <a:pt x="130" y="99"/>
                    <a:pt x="130" y="99"/>
                    <a:pt x="130" y="99"/>
                  </a:cubicBezTo>
                  <a:cubicBezTo>
                    <a:pt x="130" y="98"/>
                    <a:pt x="130" y="98"/>
                    <a:pt x="130" y="98"/>
                  </a:cubicBezTo>
                  <a:cubicBezTo>
                    <a:pt x="130" y="97"/>
                    <a:pt x="130" y="97"/>
                    <a:pt x="130" y="97"/>
                  </a:cubicBezTo>
                  <a:cubicBezTo>
                    <a:pt x="129" y="98"/>
                    <a:pt x="129" y="98"/>
                    <a:pt x="129" y="98"/>
                  </a:cubicBezTo>
                  <a:cubicBezTo>
                    <a:pt x="129" y="98"/>
                    <a:pt x="129" y="98"/>
                    <a:pt x="129" y="98"/>
                  </a:cubicBezTo>
                  <a:cubicBezTo>
                    <a:pt x="129" y="98"/>
                    <a:pt x="129" y="98"/>
                    <a:pt x="129" y="98"/>
                  </a:cubicBezTo>
                  <a:cubicBezTo>
                    <a:pt x="127" y="100"/>
                    <a:pt x="127" y="100"/>
                    <a:pt x="127" y="100"/>
                  </a:cubicBezTo>
                  <a:cubicBezTo>
                    <a:pt x="126" y="100"/>
                    <a:pt x="126" y="100"/>
                    <a:pt x="126" y="100"/>
                  </a:cubicBezTo>
                  <a:cubicBezTo>
                    <a:pt x="125" y="100"/>
                    <a:pt x="125" y="100"/>
                    <a:pt x="125" y="100"/>
                  </a:cubicBezTo>
                  <a:cubicBezTo>
                    <a:pt x="125" y="100"/>
                    <a:pt x="125" y="100"/>
                    <a:pt x="125" y="100"/>
                  </a:cubicBezTo>
                  <a:cubicBezTo>
                    <a:pt x="124" y="100"/>
                    <a:pt x="124" y="100"/>
                    <a:pt x="124" y="100"/>
                  </a:cubicBezTo>
                  <a:cubicBezTo>
                    <a:pt x="123" y="100"/>
                    <a:pt x="123" y="100"/>
                    <a:pt x="123" y="100"/>
                  </a:cubicBezTo>
                  <a:cubicBezTo>
                    <a:pt x="123" y="100"/>
                    <a:pt x="123" y="100"/>
                    <a:pt x="123" y="100"/>
                  </a:cubicBezTo>
                  <a:cubicBezTo>
                    <a:pt x="123" y="100"/>
                    <a:pt x="123" y="100"/>
                    <a:pt x="123" y="100"/>
                  </a:cubicBezTo>
                  <a:close/>
                  <a:moveTo>
                    <a:pt x="236" y="88"/>
                  </a:moveTo>
                  <a:cubicBezTo>
                    <a:pt x="236" y="88"/>
                    <a:pt x="236" y="88"/>
                    <a:pt x="236" y="88"/>
                  </a:cubicBezTo>
                  <a:cubicBezTo>
                    <a:pt x="236" y="89"/>
                    <a:pt x="236" y="89"/>
                    <a:pt x="236" y="89"/>
                  </a:cubicBezTo>
                  <a:cubicBezTo>
                    <a:pt x="236" y="89"/>
                    <a:pt x="236" y="89"/>
                    <a:pt x="236" y="89"/>
                  </a:cubicBezTo>
                  <a:cubicBezTo>
                    <a:pt x="236" y="90"/>
                    <a:pt x="236" y="90"/>
                    <a:pt x="236" y="90"/>
                  </a:cubicBezTo>
                  <a:cubicBezTo>
                    <a:pt x="235" y="89"/>
                    <a:pt x="235" y="89"/>
                    <a:pt x="235" y="89"/>
                  </a:cubicBezTo>
                  <a:cubicBezTo>
                    <a:pt x="235" y="88"/>
                    <a:pt x="235" y="88"/>
                    <a:pt x="235" y="88"/>
                  </a:cubicBezTo>
                  <a:cubicBezTo>
                    <a:pt x="236" y="88"/>
                    <a:pt x="236" y="88"/>
                    <a:pt x="236" y="88"/>
                  </a:cubicBezTo>
                  <a:close/>
                  <a:moveTo>
                    <a:pt x="227" y="88"/>
                  </a:moveTo>
                  <a:cubicBezTo>
                    <a:pt x="227" y="87"/>
                    <a:pt x="227" y="87"/>
                    <a:pt x="227" y="87"/>
                  </a:cubicBezTo>
                  <a:cubicBezTo>
                    <a:pt x="229" y="87"/>
                    <a:pt x="229" y="87"/>
                    <a:pt x="229" y="87"/>
                  </a:cubicBezTo>
                  <a:cubicBezTo>
                    <a:pt x="229" y="87"/>
                    <a:pt x="229" y="87"/>
                    <a:pt x="229" y="87"/>
                  </a:cubicBezTo>
                  <a:cubicBezTo>
                    <a:pt x="229" y="88"/>
                    <a:pt x="229" y="88"/>
                    <a:pt x="229" y="88"/>
                  </a:cubicBezTo>
                  <a:cubicBezTo>
                    <a:pt x="228" y="88"/>
                    <a:pt x="228" y="88"/>
                    <a:pt x="228" y="88"/>
                  </a:cubicBezTo>
                  <a:cubicBezTo>
                    <a:pt x="228" y="88"/>
                    <a:pt x="228" y="88"/>
                    <a:pt x="228" y="88"/>
                  </a:cubicBezTo>
                  <a:cubicBezTo>
                    <a:pt x="227" y="88"/>
                    <a:pt x="227" y="88"/>
                    <a:pt x="227" y="88"/>
                  </a:cubicBezTo>
                  <a:close/>
                  <a:moveTo>
                    <a:pt x="218" y="92"/>
                  </a:moveTo>
                  <a:cubicBezTo>
                    <a:pt x="219" y="93"/>
                    <a:pt x="219" y="93"/>
                    <a:pt x="219" y="93"/>
                  </a:cubicBezTo>
                  <a:cubicBezTo>
                    <a:pt x="220" y="93"/>
                    <a:pt x="220" y="93"/>
                    <a:pt x="220" y="93"/>
                  </a:cubicBezTo>
                  <a:cubicBezTo>
                    <a:pt x="221" y="94"/>
                    <a:pt x="221" y="94"/>
                    <a:pt x="221" y="94"/>
                  </a:cubicBezTo>
                  <a:cubicBezTo>
                    <a:pt x="221" y="94"/>
                    <a:pt x="221" y="94"/>
                    <a:pt x="221" y="94"/>
                  </a:cubicBezTo>
                  <a:cubicBezTo>
                    <a:pt x="222" y="94"/>
                    <a:pt x="222" y="94"/>
                    <a:pt x="222" y="94"/>
                  </a:cubicBezTo>
                  <a:cubicBezTo>
                    <a:pt x="223" y="93"/>
                    <a:pt x="223" y="93"/>
                    <a:pt x="223" y="93"/>
                  </a:cubicBezTo>
                  <a:cubicBezTo>
                    <a:pt x="224" y="94"/>
                    <a:pt x="224" y="94"/>
                    <a:pt x="224" y="94"/>
                  </a:cubicBezTo>
                  <a:cubicBezTo>
                    <a:pt x="225" y="93"/>
                    <a:pt x="225" y="93"/>
                    <a:pt x="225" y="93"/>
                  </a:cubicBezTo>
                  <a:cubicBezTo>
                    <a:pt x="225" y="93"/>
                    <a:pt x="225" y="93"/>
                    <a:pt x="225" y="93"/>
                  </a:cubicBezTo>
                  <a:cubicBezTo>
                    <a:pt x="226" y="93"/>
                    <a:pt x="226" y="93"/>
                    <a:pt x="226" y="93"/>
                  </a:cubicBezTo>
                  <a:cubicBezTo>
                    <a:pt x="226" y="92"/>
                    <a:pt x="226" y="92"/>
                    <a:pt x="226" y="92"/>
                  </a:cubicBezTo>
                  <a:cubicBezTo>
                    <a:pt x="225" y="92"/>
                    <a:pt x="225" y="92"/>
                    <a:pt x="225" y="92"/>
                  </a:cubicBezTo>
                  <a:cubicBezTo>
                    <a:pt x="224" y="92"/>
                    <a:pt x="224" y="92"/>
                    <a:pt x="224" y="92"/>
                  </a:cubicBezTo>
                  <a:cubicBezTo>
                    <a:pt x="223" y="92"/>
                    <a:pt x="223" y="92"/>
                    <a:pt x="223" y="92"/>
                  </a:cubicBezTo>
                  <a:cubicBezTo>
                    <a:pt x="223" y="92"/>
                    <a:pt x="223" y="92"/>
                    <a:pt x="223" y="92"/>
                  </a:cubicBezTo>
                  <a:cubicBezTo>
                    <a:pt x="222" y="92"/>
                    <a:pt x="222" y="92"/>
                    <a:pt x="222" y="92"/>
                  </a:cubicBezTo>
                  <a:cubicBezTo>
                    <a:pt x="221" y="92"/>
                    <a:pt x="221" y="92"/>
                    <a:pt x="221" y="92"/>
                  </a:cubicBezTo>
                  <a:cubicBezTo>
                    <a:pt x="220" y="92"/>
                    <a:pt x="220" y="92"/>
                    <a:pt x="220" y="92"/>
                  </a:cubicBezTo>
                  <a:cubicBezTo>
                    <a:pt x="219" y="92"/>
                    <a:pt x="219" y="92"/>
                    <a:pt x="219" y="92"/>
                  </a:cubicBezTo>
                  <a:cubicBezTo>
                    <a:pt x="218" y="92"/>
                    <a:pt x="218" y="92"/>
                    <a:pt x="218" y="92"/>
                  </a:cubicBezTo>
                  <a:close/>
                  <a:moveTo>
                    <a:pt x="214" y="120"/>
                  </a:moveTo>
                  <a:cubicBezTo>
                    <a:pt x="213" y="120"/>
                    <a:pt x="213" y="120"/>
                    <a:pt x="213" y="120"/>
                  </a:cubicBezTo>
                  <a:cubicBezTo>
                    <a:pt x="213" y="120"/>
                    <a:pt x="213" y="120"/>
                    <a:pt x="213" y="120"/>
                  </a:cubicBezTo>
                  <a:cubicBezTo>
                    <a:pt x="214" y="120"/>
                    <a:pt x="214" y="120"/>
                    <a:pt x="214" y="120"/>
                  </a:cubicBezTo>
                  <a:cubicBezTo>
                    <a:pt x="214" y="120"/>
                    <a:pt x="214" y="120"/>
                    <a:pt x="214" y="120"/>
                  </a:cubicBezTo>
                  <a:cubicBezTo>
                    <a:pt x="214" y="120"/>
                    <a:pt x="214" y="120"/>
                    <a:pt x="214" y="120"/>
                  </a:cubicBezTo>
                  <a:close/>
                  <a:moveTo>
                    <a:pt x="208" y="120"/>
                  </a:moveTo>
                  <a:cubicBezTo>
                    <a:pt x="208" y="119"/>
                    <a:pt x="208" y="119"/>
                    <a:pt x="208" y="119"/>
                  </a:cubicBezTo>
                  <a:cubicBezTo>
                    <a:pt x="208" y="118"/>
                    <a:pt x="208" y="118"/>
                    <a:pt x="208" y="118"/>
                  </a:cubicBezTo>
                  <a:cubicBezTo>
                    <a:pt x="207" y="118"/>
                    <a:pt x="207" y="118"/>
                    <a:pt x="207" y="118"/>
                  </a:cubicBezTo>
                  <a:cubicBezTo>
                    <a:pt x="207" y="118"/>
                    <a:pt x="207" y="118"/>
                    <a:pt x="207" y="118"/>
                  </a:cubicBezTo>
                  <a:cubicBezTo>
                    <a:pt x="207" y="118"/>
                    <a:pt x="207" y="118"/>
                    <a:pt x="207" y="118"/>
                  </a:cubicBezTo>
                  <a:cubicBezTo>
                    <a:pt x="207" y="117"/>
                    <a:pt x="207" y="117"/>
                    <a:pt x="207" y="117"/>
                  </a:cubicBezTo>
                  <a:cubicBezTo>
                    <a:pt x="207" y="116"/>
                    <a:pt x="207" y="116"/>
                    <a:pt x="207" y="116"/>
                  </a:cubicBezTo>
                  <a:cubicBezTo>
                    <a:pt x="206" y="116"/>
                    <a:pt x="206" y="116"/>
                    <a:pt x="206" y="116"/>
                  </a:cubicBezTo>
                  <a:cubicBezTo>
                    <a:pt x="207" y="115"/>
                    <a:pt x="207" y="115"/>
                    <a:pt x="207" y="115"/>
                  </a:cubicBezTo>
                  <a:cubicBezTo>
                    <a:pt x="206" y="114"/>
                    <a:pt x="206" y="114"/>
                    <a:pt x="206" y="114"/>
                  </a:cubicBezTo>
                  <a:cubicBezTo>
                    <a:pt x="207" y="113"/>
                    <a:pt x="207" y="113"/>
                    <a:pt x="207" y="113"/>
                  </a:cubicBezTo>
                  <a:cubicBezTo>
                    <a:pt x="206" y="113"/>
                    <a:pt x="206" y="113"/>
                    <a:pt x="206" y="113"/>
                  </a:cubicBezTo>
                  <a:cubicBezTo>
                    <a:pt x="206" y="112"/>
                    <a:pt x="206" y="112"/>
                    <a:pt x="206" y="112"/>
                  </a:cubicBezTo>
                  <a:cubicBezTo>
                    <a:pt x="206" y="112"/>
                    <a:pt x="206" y="112"/>
                    <a:pt x="206" y="112"/>
                  </a:cubicBezTo>
                  <a:cubicBezTo>
                    <a:pt x="205" y="111"/>
                    <a:pt x="205" y="111"/>
                    <a:pt x="205" y="111"/>
                  </a:cubicBezTo>
                  <a:cubicBezTo>
                    <a:pt x="205" y="110"/>
                    <a:pt x="205" y="110"/>
                    <a:pt x="205" y="110"/>
                  </a:cubicBezTo>
                  <a:cubicBezTo>
                    <a:pt x="204" y="109"/>
                    <a:pt x="204" y="109"/>
                    <a:pt x="204" y="109"/>
                  </a:cubicBezTo>
                  <a:cubicBezTo>
                    <a:pt x="204" y="109"/>
                    <a:pt x="204" y="109"/>
                    <a:pt x="204" y="109"/>
                  </a:cubicBezTo>
                  <a:cubicBezTo>
                    <a:pt x="204" y="108"/>
                    <a:pt x="204" y="108"/>
                    <a:pt x="204" y="108"/>
                  </a:cubicBezTo>
                  <a:cubicBezTo>
                    <a:pt x="204" y="107"/>
                    <a:pt x="204" y="107"/>
                    <a:pt x="204" y="107"/>
                  </a:cubicBezTo>
                  <a:cubicBezTo>
                    <a:pt x="203" y="107"/>
                    <a:pt x="203" y="107"/>
                    <a:pt x="203" y="107"/>
                  </a:cubicBezTo>
                  <a:cubicBezTo>
                    <a:pt x="203" y="107"/>
                    <a:pt x="203" y="107"/>
                    <a:pt x="203" y="107"/>
                  </a:cubicBezTo>
                  <a:cubicBezTo>
                    <a:pt x="202" y="107"/>
                    <a:pt x="202" y="107"/>
                    <a:pt x="202" y="107"/>
                  </a:cubicBezTo>
                  <a:cubicBezTo>
                    <a:pt x="202" y="107"/>
                    <a:pt x="202" y="107"/>
                    <a:pt x="202" y="107"/>
                  </a:cubicBezTo>
                  <a:cubicBezTo>
                    <a:pt x="201" y="107"/>
                    <a:pt x="201" y="107"/>
                    <a:pt x="201" y="107"/>
                  </a:cubicBezTo>
                  <a:cubicBezTo>
                    <a:pt x="201" y="106"/>
                    <a:pt x="201" y="106"/>
                    <a:pt x="201" y="106"/>
                  </a:cubicBezTo>
                  <a:cubicBezTo>
                    <a:pt x="202" y="106"/>
                    <a:pt x="202" y="106"/>
                    <a:pt x="202" y="106"/>
                  </a:cubicBezTo>
                  <a:cubicBezTo>
                    <a:pt x="202" y="104"/>
                    <a:pt x="202" y="104"/>
                    <a:pt x="202" y="104"/>
                  </a:cubicBezTo>
                  <a:cubicBezTo>
                    <a:pt x="202" y="104"/>
                    <a:pt x="202" y="104"/>
                    <a:pt x="202" y="104"/>
                  </a:cubicBezTo>
                  <a:cubicBezTo>
                    <a:pt x="202" y="103"/>
                    <a:pt x="202" y="103"/>
                    <a:pt x="202" y="103"/>
                  </a:cubicBezTo>
                  <a:cubicBezTo>
                    <a:pt x="202" y="102"/>
                    <a:pt x="202" y="102"/>
                    <a:pt x="202" y="102"/>
                  </a:cubicBezTo>
                  <a:cubicBezTo>
                    <a:pt x="202" y="102"/>
                    <a:pt x="202" y="102"/>
                    <a:pt x="202" y="102"/>
                  </a:cubicBezTo>
                  <a:cubicBezTo>
                    <a:pt x="203" y="100"/>
                    <a:pt x="203" y="100"/>
                    <a:pt x="203" y="100"/>
                  </a:cubicBezTo>
                  <a:cubicBezTo>
                    <a:pt x="204" y="100"/>
                    <a:pt x="204" y="100"/>
                    <a:pt x="204" y="100"/>
                  </a:cubicBezTo>
                  <a:cubicBezTo>
                    <a:pt x="204" y="100"/>
                    <a:pt x="204" y="100"/>
                    <a:pt x="204" y="100"/>
                  </a:cubicBezTo>
                  <a:cubicBezTo>
                    <a:pt x="204" y="99"/>
                    <a:pt x="204" y="99"/>
                    <a:pt x="204" y="99"/>
                  </a:cubicBezTo>
                  <a:cubicBezTo>
                    <a:pt x="205" y="100"/>
                    <a:pt x="205" y="100"/>
                    <a:pt x="205" y="100"/>
                  </a:cubicBezTo>
                  <a:cubicBezTo>
                    <a:pt x="206" y="99"/>
                    <a:pt x="206" y="99"/>
                    <a:pt x="206" y="99"/>
                  </a:cubicBezTo>
                  <a:cubicBezTo>
                    <a:pt x="207" y="100"/>
                    <a:pt x="207" y="100"/>
                    <a:pt x="207" y="100"/>
                  </a:cubicBezTo>
                  <a:cubicBezTo>
                    <a:pt x="207" y="100"/>
                    <a:pt x="207" y="100"/>
                    <a:pt x="207" y="100"/>
                  </a:cubicBezTo>
                  <a:cubicBezTo>
                    <a:pt x="207" y="100"/>
                    <a:pt x="207" y="100"/>
                    <a:pt x="207" y="100"/>
                  </a:cubicBezTo>
                  <a:cubicBezTo>
                    <a:pt x="206" y="101"/>
                    <a:pt x="206" y="101"/>
                    <a:pt x="206" y="101"/>
                  </a:cubicBezTo>
                  <a:cubicBezTo>
                    <a:pt x="206" y="101"/>
                    <a:pt x="206" y="101"/>
                    <a:pt x="206" y="101"/>
                  </a:cubicBezTo>
                  <a:cubicBezTo>
                    <a:pt x="207" y="101"/>
                    <a:pt x="207" y="101"/>
                    <a:pt x="207" y="101"/>
                  </a:cubicBezTo>
                  <a:cubicBezTo>
                    <a:pt x="207" y="102"/>
                    <a:pt x="207" y="102"/>
                    <a:pt x="207" y="102"/>
                  </a:cubicBezTo>
                  <a:cubicBezTo>
                    <a:pt x="207" y="102"/>
                    <a:pt x="207" y="102"/>
                    <a:pt x="207" y="102"/>
                  </a:cubicBezTo>
                  <a:cubicBezTo>
                    <a:pt x="208" y="103"/>
                    <a:pt x="208" y="103"/>
                    <a:pt x="208" y="103"/>
                  </a:cubicBezTo>
                  <a:cubicBezTo>
                    <a:pt x="208" y="104"/>
                    <a:pt x="208" y="104"/>
                    <a:pt x="208" y="104"/>
                  </a:cubicBezTo>
                  <a:cubicBezTo>
                    <a:pt x="209" y="105"/>
                    <a:pt x="209" y="105"/>
                    <a:pt x="209" y="105"/>
                  </a:cubicBezTo>
                  <a:cubicBezTo>
                    <a:pt x="210" y="105"/>
                    <a:pt x="210" y="105"/>
                    <a:pt x="210" y="105"/>
                  </a:cubicBezTo>
                  <a:cubicBezTo>
                    <a:pt x="210" y="104"/>
                    <a:pt x="210" y="104"/>
                    <a:pt x="210" y="104"/>
                  </a:cubicBezTo>
                  <a:cubicBezTo>
                    <a:pt x="210" y="104"/>
                    <a:pt x="210" y="104"/>
                    <a:pt x="210" y="104"/>
                  </a:cubicBezTo>
                  <a:cubicBezTo>
                    <a:pt x="210" y="104"/>
                    <a:pt x="210" y="104"/>
                    <a:pt x="210" y="104"/>
                  </a:cubicBezTo>
                  <a:cubicBezTo>
                    <a:pt x="211" y="103"/>
                    <a:pt x="211" y="103"/>
                    <a:pt x="211" y="103"/>
                  </a:cubicBezTo>
                  <a:cubicBezTo>
                    <a:pt x="211" y="102"/>
                    <a:pt x="211" y="102"/>
                    <a:pt x="211" y="102"/>
                  </a:cubicBezTo>
                  <a:cubicBezTo>
                    <a:pt x="211" y="102"/>
                    <a:pt x="211" y="102"/>
                    <a:pt x="211" y="102"/>
                  </a:cubicBezTo>
                  <a:cubicBezTo>
                    <a:pt x="211" y="101"/>
                    <a:pt x="211" y="101"/>
                    <a:pt x="211" y="101"/>
                  </a:cubicBezTo>
                  <a:cubicBezTo>
                    <a:pt x="211" y="100"/>
                    <a:pt x="211" y="100"/>
                    <a:pt x="211" y="100"/>
                  </a:cubicBezTo>
                  <a:cubicBezTo>
                    <a:pt x="211" y="100"/>
                    <a:pt x="211" y="100"/>
                    <a:pt x="211" y="100"/>
                  </a:cubicBezTo>
                  <a:cubicBezTo>
                    <a:pt x="212" y="100"/>
                    <a:pt x="212" y="100"/>
                    <a:pt x="212" y="100"/>
                  </a:cubicBezTo>
                  <a:cubicBezTo>
                    <a:pt x="213" y="100"/>
                    <a:pt x="213" y="100"/>
                    <a:pt x="213" y="100"/>
                  </a:cubicBezTo>
                  <a:cubicBezTo>
                    <a:pt x="213" y="101"/>
                    <a:pt x="213" y="101"/>
                    <a:pt x="213" y="101"/>
                  </a:cubicBezTo>
                  <a:cubicBezTo>
                    <a:pt x="214" y="101"/>
                    <a:pt x="214" y="101"/>
                    <a:pt x="214" y="101"/>
                  </a:cubicBezTo>
                  <a:cubicBezTo>
                    <a:pt x="214" y="100"/>
                    <a:pt x="214" y="100"/>
                    <a:pt x="214" y="100"/>
                  </a:cubicBezTo>
                  <a:cubicBezTo>
                    <a:pt x="213" y="99"/>
                    <a:pt x="213" y="99"/>
                    <a:pt x="213" y="99"/>
                  </a:cubicBezTo>
                  <a:cubicBezTo>
                    <a:pt x="213" y="99"/>
                    <a:pt x="213" y="99"/>
                    <a:pt x="213" y="99"/>
                  </a:cubicBezTo>
                  <a:cubicBezTo>
                    <a:pt x="213" y="99"/>
                    <a:pt x="213" y="99"/>
                    <a:pt x="213" y="99"/>
                  </a:cubicBezTo>
                  <a:cubicBezTo>
                    <a:pt x="212" y="99"/>
                    <a:pt x="212" y="99"/>
                    <a:pt x="212" y="99"/>
                  </a:cubicBezTo>
                  <a:cubicBezTo>
                    <a:pt x="211" y="99"/>
                    <a:pt x="211" y="99"/>
                    <a:pt x="211" y="99"/>
                  </a:cubicBezTo>
                  <a:cubicBezTo>
                    <a:pt x="210" y="98"/>
                    <a:pt x="210" y="98"/>
                    <a:pt x="210" y="98"/>
                  </a:cubicBezTo>
                  <a:cubicBezTo>
                    <a:pt x="210" y="98"/>
                    <a:pt x="210" y="98"/>
                    <a:pt x="210" y="98"/>
                  </a:cubicBezTo>
                  <a:cubicBezTo>
                    <a:pt x="210" y="97"/>
                    <a:pt x="210" y="97"/>
                    <a:pt x="210" y="97"/>
                  </a:cubicBezTo>
                  <a:cubicBezTo>
                    <a:pt x="210" y="96"/>
                    <a:pt x="210" y="96"/>
                    <a:pt x="210" y="96"/>
                  </a:cubicBezTo>
                  <a:cubicBezTo>
                    <a:pt x="210" y="96"/>
                    <a:pt x="210" y="96"/>
                    <a:pt x="210" y="96"/>
                  </a:cubicBezTo>
                  <a:cubicBezTo>
                    <a:pt x="211" y="96"/>
                    <a:pt x="211" y="96"/>
                    <a:pt x="211" y="96"/>
                  </a:cubicBezTo>
                  <a:cubicBezTo>
                    <a:pt x="211" y="95"/>
                    <a:pt x="211" y="95"/>
                    <a:pt x="211" y="95"/>
                  </a:cubicBezTo>
                  <a:cubicBezTo>
                    <a:pt x="212" y="96"/>
                    <a:pt x="212" y="96"/>
                    <a:pt x="212" y="96"/>
                  </a:cubicBezTo>
                  <a:cubicBezTo>
                    <a:pt x="212" y="96"/>
                    <a:pt x="212" y="96"/>
                    <a:pt x="212" y="96"/>
                  </a:cubicBezTo>
                  <a:cubicBezTo>
                    <a:pt x="213" y="98"/>
                    <a:pt x="213" y="98"/>
                    <a:pt x="213" y="98"/>
                  </a:cubicBezTo>
                  <a:cubicBezTo>
                    <a:pt x="213" y="98"/>
                    <a:pt x="213" y="98"/>
                    <a:pt x="213" y="98"/>
                  </a:cubicBezTo>
                  <a:cubicBezTo>
                    <a:pt x="213" y="97"/>
                    <a:pt x="213" y="97"/>
                    <a:pt x="213" y="97"/>
                  </a:cubicBezTo>
                  <a:cubicBezTo>
                    <a:pt x="213" y="97"/>
                    <a:pt x="213" y="97"/>
                    <a:pt x="213" y="97"/>
                  </a:cubicBezTo>
                  <a:cubicBezTo>
                    <a:pt x="213" y="96"/>
                    <a:pt x="213" y="96"/>
                    <a:pt x="213" y="96"/>
                  </a:cubicBezTo>
                  <a:cubicBezTo>
                    <a:pt x="213" y="95"/>
                    <a:pt x="213" y="95"/>
                    <a:pt x="213" y="95"/>
                  </a:cubicBezTo>
                  <a:cubicBezTo>
                    <a:pt x="212" y="95"/>
                    <a:pt x="212" y="95"/>
                    <a:pt x="212" y="95"/>
                  </a:cubicBezTo>
                  <a:cubicBezTo>
                    <a:pt x="212" y="94"/>
                    <a:pt x="212" y="94"/>
                    <a:pt x="212" y="94"/>
                  </a:cubicBezTo>
                  <a:cubicBezTo>
                    <a:pt x="213" y="94"/>
                    <a:pt x="213" y="94"/>
                    <a:pt x="213" y="94"/>
                  </a:cubicBezTo>
                  <a:cubicBezTo>
                    <a:pt x="213" y="93"/>
                    <a:pt x="213" y="93"/>
                    <a:pt x="213" y="93"/>
                  </a:cubicBezTo>
                  <a:cubicBezTo>
                    <a:pt x="214" y="93"/>
                    <a:pt x="214" y="93"/>
                    <a:pt x="214" y="93"/>
                  </a:cubicBezTo>
                  <a:cubicBezTo>
                    <a:pt x="214" y="93"/>
                    <a:pt x="214" y="93"/>
                    <a:pt x="214" y="93"/>
                  </a:cubicBezTo>
                  <a:cubicBezTo>
                    <a:pt x="215" y="93"/>
                    <a:pt x="215" y="93"/>
                    <a:pt x="215" y="93"/>
                  </a:cubicBezTo>
                  <a:cubicBezTo>
                    <a:pt x="215" y="94"/>
                    <a:pt x="215" y="94"/>
                    <a:pt x="215" y="94"/>
                  </a:cubicBezTo>
                  <a:cubicBezTo>
                    <a:pt x="216" y="94"/>
                    <a:pt x="216" y="94"/>
                    <a:pt x="216" y="94"/>
                  </a:cubicBezTo>
                  <a:cubicBezTo>
                    <a:pt x="217" y="93"/>
                    <a:pt x="217" y="93"/>
                    <a:pt x="217" y="93"/>
                  </a:cubicBezTo>
                  <a:cubicBezTo>
                    <a:pt x="216" y="93"/>
                    <a:pt x="216" y="93"/>
                    <a:pt x="216" y="93"/>
                  </a:cubicBezTo>
                  <a:cubicBezTo>
                    <a:pt x="215" y="93"/>
                    <a:pt x="215" y="93"/>
                    <a:pt x="215" y="93"/>
                  </a:cubicBezTo>
                  <a:cubicBezTo>
                    <a:pt x="216" y="92"/>
                    <a:pt x="216" y="92"/>
                    <a:pt x="216" y="92"/>
                  </a:cubicBezTo>
                  <a:cubicBezTo>
                    <a:pt x="217" y="92"/>
                    <a:pt x="217" y="92"/>
                    <a:pt x="217" y="92"/>
                  </a:cubicBezTo>
                  <a:cubicBezTo>
                    <a:pt x="218" y="92"/>
                    <a:pt x="218" y="92"/>
                    <a:pt x="218" y="92"/>
                  </a:cubicBezTo>
                  <a:cubicBezTo>
                    <a:pt x="218" y="93"/>
                    <a:pt x="218" y="93"/>
                    <a:pt x="218" y="93"/>
                  </a:cubicBezTo>
                  <a:cubicBezTo>
                    <a:pt x="218" y="93"/>
                    <a:pt x="218" y="93"/>
                    <a:pt x="218" y="93"/>
                  </a:cubicBezTo>
                  <a:cubicBezTo>
                    <a:pt x="218" y="93"/>
                    <a:pt x="218" y="93"/>
                    <a:pt x="218" y="93"/>
                  </a:cubicBezTo>
                  <a:cubicBezTo>
                    <a:pt x="218" y="94"/>
                    <a:pt x="218" y="94"/>
                    <a:pt x="218" y="94"/>
                  </a:cubicBezTo>
                  <a:cubicBezTo>
                    <a:pt x="219" y="95"/>
                    <a:pt x="219" y="95"/>
                    <a:pt x="219" y="95"/>
                  </a:cubicBezTo>
                  <a:cubicBezTo>
                    <a:pt x="219" y="94"/>
                    <a:pt x="219" y="94"/>
                    <a:pt x="219" y="94"/>
                  </a:cubicBezTo>
                  <a:cubicBezTo>
                    <a:pt x="220" y="95"/>
                    <a:pt x="220" y="95"/>
                    <a:pt x="220" y="95"/>
                  </a:cubicBezTo>
                  <a:cubicBezTo>
                    <a:pt x="221" y="95"/>
                    <a:pt x="221" y="95"/>
                    <a:pt x="221" y="95"/>
                  </a:cubicBezTo>
                  <a:cubicBezTo>
                    <a:pt x="222" y="94"/>
                    <a:pt x="222" y="94"/>
                    <a:pt x="222" y="94"/>
                  </a:cubicBezTo>
                  <a:cubicBezTo>
                    <a:pt x="223" y="94"/>
                    <a:pt x="223" y="94"/>
                    <a:pt x="223" y="94"/>
                  </a:cubicBezTo>
                  <a:cubicBezTo>
                    <a:pt x="225" y="94"/>
                    <a:pt x="225" y="94"/>
                    <a:pt x="225" y="94"/>
                  </a:cubicBezTo>
                  <a:cubicBezTo>
                    <a:pt x="225" y="95"/>
                    <a:pt x="225" y="95"/>
                    <a:pt x="225" y="95"/>
                  </a:cubicBezTo>
                  <a:cubicBezTo>
                    <a:pt x="226" y="95"/>
                    <a:pt x="226" y="95"/>
                    <a:pt x="226" y="95"/>
                  </a:cubicBezTo>
                  <a:cubicBezTo>
                    <a:pt x="226" y="95"/>
                    <a:pt x="226" y="95"/>
                    <a:pt x="226" y="95"/>
                  </a:cubicBezTo>
                  <a:cubicBezTo>
                    <a:pt x="226" y="96"/>
                    <a:pt x="226" y="96"/>
                    <a:pt x="226" y="96"/>
                  </a:cubicBezTo>
                  <a:cubicBezTo>
                    <a:pt x="226" y="96"/>
                    <a:pt x="226" y="96"/>
                    <a:pt x="226" y="96"/>
                  </a:cubicBezTo>
                  <a:cubicBezTo>
                    <a:pt x="226" y="97"/>
                    <a:pt x="226" y="97"/>
                    <a:pt x="226" y="97"/>
                  </a:cubicBezTo>
                  <a:cubicBezTo>
                    <a:pt x="225" y="98"/>
                    <a:pt x="225" y="98"/>
                    <a:pt x="225" y="98"/>
                  </a:cubicBezTo>
                  <a:cubicBezTo>
                    <a:pt x="224" y="97"/>
                    <a:pt x="224" y="97"/>
                    <a:pt x="224" y="97"/>
                  </a:cubicBezTo>
                  <a:cubicBezTo>
                    <a:pt x="224" y="97"/>
                    <a:pt x="224" y="97"/>
                    <a:pt x="224" y="97"/>
                  </a:cubicBezTo>
                  <a:cubicBezTo>
                    <a:pt x="223" y="98"/>
                    <a:pt x="223" y="98"/>
                    <a:pt x="223" y="98"/>
                  </a:cubicBezTo>
                  <a:cubicBezTo>
                    <a:pt x="223" y="98"/>
                    <a:pt x="223" y="98"/>
                    <a:pt x="223" y="98"/>
                  </a:cubicBezTo>
                  <a:cubicBezTo>
                    <a:pt x="223" y="98"/>
                    <a:pt x="223" y="98"/>
                    <a:pt x="223" y="98"/>
                  </a:cubicBezTo>
                  <a:cubicBezTo>
                    <a:pt x="224" y="99"/>
                    <a:pt x="224" y="99"/>
                    <a:pt x="224" y="99"/>
                  </a:cubicBezTo>
                  <a:cubicBezTo>
                    <a:pt x="224" y="99"/>
                    <a:pt x="224" y="99"/>
                    <a:pt x="224" y="99"/>
                  </a:cubicBezTo>
                  <a:cubicBezTo>
                    <a:pt x="223" y="100"/>
                    <a:pt x="223" y="100"/>
                    <a:pt x="223" y="100"/>
                  </a:cubicBezTo>
                  <a:cubicBezTo>
                    <a:pt x="223" y="100"/>
                    <a:pt x="223" y="100"/>
                    <a:pt x="223" y="100"/>
                  </a:cubicBezTo>
                  <a:cubicBezTo>
                    <a:pt x="223" y="100"/>
                    <a:pt x="223" y="100"/>
                    <a:pt x="223" y="100"/>
                  </a:cubicBezTo>
                  <a:cubicBezTo>
                    <a:pt x="222" y="100"/>
                    <a:pt x="222" y="100"/>
                    <a:pt x="222" y="100"/>
                  </a:cubicBezTo>
                  <a:cubicBezTo>
                    <a:pt x="221" y="100"/>
                    <a:pt x="221" y="100"/>
                    <a:pt x="221" y="100"/>
                  </a:cubicBezTo>
                  <a:cubicBezTo>
                    <a:pt x="221" y="101"/>
                    <a:pt x="221" y="101"/>
                    <a:pt x="221" y="101"/>
                  </a:cubicBezTo>
                  <a:cubicBezTo>
                    <a:pt x="219" y="101"/>
                    <a:pt x="219" y="101"/>
                    <a:pt x="219" y="101"/>
                  </a:cubicBezTo>
                  <a:cubicBezTo>
                    <a:pt x="218" y="102"/>
                    <a:pt x="218" y="102"/>
                    <a:pt x="218" y="102"/>
                  </a:cubicBezTo>
                  <a:cubicBezTo>
                    <a:pt x="218" y="102"/>
                    <a:pt x="218" y="102"/>
                    <a:pt x="218" y="102"/>
                  </a:cubicBezTo>
                  <a:cubicBezTo>
                    <a:pt x="217" y="103"/>
                    <a:pt x="217" y="103"/>
                    <a:pt x="217" y="103"/>
                  </a:cubicBezTo>
                  <a:cubicBezTo>
                    <a:pt x="217" y="103"/>
                    <a:pt x="217" y="103"/>
                    <a:pt x="217" y="103"/>
                  </a:cubicBezTo>
                  <a:cubicBezTo>
                    <a:pt x="217" y="103"/>
                    <a:pt x="217" y="103"/>
                    <a:pt x="217" y="103"/>
                  </a:cubicBezTo>
                  <a:cubicBezTo>
                    <a:pt x="218" y="103"/>
                    <a:pt x="218" y="103"/>
                    <a:pt x="218" y="103"/>
                  </a:cubicBezTo>
                  <a:cubicBezTo>
                    <a:pt x="219" y="103"/>
                    <a:pt x="219" y="103"/>
                    <a:pt x="219" y="103"/>
                  </a:cubicBezTo>
                  <a:cubicBezTo>
                    <a:pt x="219" y="103"/>
                    <a:pt x="219" y="103"/>
                    <a:pt x="219" y="103"/>
                  </a:cubicBezTo>
                  <a:cubicBezTo>
                    <a:pt x="221" y="103"/>
                    <a:pt x="221" y="103"/>
                    <a:pt x="221" y="103"/>
                  </a:cubicBezTo>
                  <a:cubicBezTo>
                    <a:pt x="221" y="104"/>
                    <a:pt x="221" y="104"/>
                    <a:pt x="221" y="104"/>
                  </a:cubicBezTo>
                  <a:cubicBezTo>
                    <a:pt x="221" y="104"/>
                    <a:pt x="221" y="104"/>
                    <a:pt x="221" y="104"/>
                  </a:cubicBezTo>
                  <a:cubicBezTo>
                    <a:pt x="220" y="104"/>
                    <a:pt x="220" y="104"/>
                    <a:pt x="220" y="104"/>
                  </a:cubicBezTo>
                  <a:cubicBezTo>
                    <a:pt x="221" y="105"/>
                    <a:pt x="221" y="105"/>
                    <a:pt x="221" y="105"/>
                  </a:cubicBezTo>
                  <a:cubicBezTo>
                    <a:pt x="221" y="105"/>
                    <a:pt x="221" y="105"/>
                    <a:pt x="221" y="105"/>
                  </a:cubicBezTo>
                  <a:cubicBezTo>
                    <a:pt x="221" y="106"/>
                    <a:pt x="221" y="106"/>
                    <a:pt x="221" y="106"/>
                  </a:cubicBezTo>
                  <a:cubicBezTo>
                    <a:pt x="220" y="106"/>
                    <a:pt x="220" y="106"/>
                    <a:pt x="220" y="106"/>
                  </a:cubicBezTo>
                  <a:cubicBezTo>
                    <a:pt x="220" y="107"/>
                    <a:pt x="220" y="107"/>
                    <a:pt x="220" y="107"/>
                  </a:cubicBezTo>
                  <a:cubicBezTo>
                    <a:pt x="220" y="108"/>
                    <a:pt x="220" y="108"/>
                    <a:pt x="220" y="108"/>
                  </a:cubicBezTo>
                  <a:cubicBezTo>
                    <a:pt x="221" y="107"/>
                    <a:pt x="221" y="107"/>
                    <a:pt x="221" y="107"/>
                  </a:cubicBezTo>
                  <a:cubicBezTo>
                    <a:pt x="222" y="106"/>
                    <a:pt x="222" y="106"/>
                    <a:pt x="222" y="106"/>
                  </a:cubicBezTo>
                  <a:cubicBezTo>
                    <a:pt x="222" y="106"/>
                    <a:pt x="222" y="106"/>
                    <a:pt x="222" y="106"/>
                  </a:cubicBezTo>
                  <a:cubicBezTo>
                    <a:pt x="223" y="106"/>
                    <a:pt x="223" y="106"/>
                    <a:pt x="223" y="106"/>
                  </a:cubicBezTo>
                  <a:cubicBezTo>
                    <a:pt x="222" y="107"/>
                    <a:pt x="222" y="107"/>
                    <a:pt x="222" y="107"/>
                  </a:cubicBezTo>
                  <a:cubicBezTo>
                    <a:pt x="222" y="108"/>
                    <a:pt x="222" y="108"/>
                    <a:pt x="222" y="108"/>
                  </a:cubicBezTo>
                  <a:cubicBezTo>
                    <a:pt x="222" y="109"/>
                    <a:pt x="222" y="109"/>
                    <a:pt x="222" y="109"/>
                  </a:cubicBezTo>
                  <a:cubicBezTo>
                    <a:pt x="222" y="110"/>
                    <a:pt x="222" y="110"/>
                    <a:pt x="222" y="110"/>
                  </a:cubicBezTo>
                  <a:cubicBezTo>
                    <a:pt x="220" y="110"/>
                    <a:pt x="220" y="110"/>
                    <a:pt x="220" y="110"/>
                  </a:cubicBezTo>
                  <a:cubicBezTo>
                    <a:pt x="220" y="111"/>
                    <a:pt x="220" y="111"/>
                    <a:pt x="220" y="111"/>
                  </a:cubicBezTo>
                  <a:cubicBezTo>
                    <a:pt x="219" y="111"/>
                    <a:pt x="219" y="111"/>
                    <a:pt x="219" y="111"/>
                  </a:cubicBezTo>
                  <a:cubicBezTo>
                    <a:pt x="220" y="111"/>
                    <a:pt x="220" y="111"/>
                    <a:pt x="220" y="111"/>
                  </a:cubicBezTo>
                  <a:cubicBezTo>
                    <a:pt x="219" y="112"/>
                    <a:pt x="219" y="112"/>
                    <a:pt x="219" y="112"/>
                  </a:cubicBezTo>
                  <a:cubicBezTo>
                    <a:pt x="219" y="112"/>
                    <a:pt x="219" y="112"/>
                    <a:pt x="219" y="112"/>
                  </a:cubicBezTo>
                  <a:cubicBezTo>
                    <a:pt x="219" y="112"/>
                    <a:pt x="219" y="112"/>
                    <a:pt x="219" y="112"/>
                  </a:cubicBezTo>
                  <a:cubicBezTo>
                    <a:pt x="218" y="112"/>
                    <a:pt x="218" y="112"/>
                    <a:pt x="218" y="112"/>
                  </a:cubicBezTo>
                  <a:cubicBezTo>
                    <a:pt x="218" y="113"/>
                    <a:pt x="218" y="113"/>
                    <a:pt x="218" y="113"/>
                  </a:cubicBezTo>
                  <a:cubicBezTo>
                    <a:pt x="219" y="113"/>
                    <a:pt x="219" y="113"/>
                    <a:pt x="219" y="113"/>
                  </a:cubicBezTo>
                  <a:cubicBezTo>
                    <a:pt x="219" y="114"/>
                    <a:pt x="219" y="114"/>
                    <a:pt x="219" y="114"/>
                  </a:cubicBezTo>
                  <a:cubicBezTo>
                    <a:pt x="218" y="114"/>
                    <a:pt x="218" y="114"/>
                    <a:pt x="218" y="114"/>
                  </a:cubicBezTo>
                  <a:cubicBezTo>
                    <a:pt x="219" y="115"/>
                    <a:pt x="219" y="115"/>
                    <a:pt x="219" y="115"/>
                  </a:cubicBezTo>
                  <a:cubicBezTo>
                    <a:pt x="218" y="115"/>
                    <a:pt x="218" y="115"/>
                    <a:pt x="218" y="115"/>
                  </a:cubicBezTo>
                  <a:cubicBezTo>
                    <a:pt x="217" y="115"/>
                    <a:pt x="217" y="115"/>
                    <a:pt x="217" y="115"/>
                  </a:cubicBezTo>
                  <a:cubicBezTo>
                    <a:pt x="217" y="115"/>
                    <a:pt x="217" y="115"/>
                    <a:pt x="217" y="115"/>
                  </a:cubicBezTo>
                  <a:cubicBezTo>
                    <a:pt x="216" y="115"/>
                    <a:pt x="216" y="115"/>
                    <a:pt x="216" y="115"/>
                  </a:cubicBezTo>
                  <a:cubicBezTo>
                    <a:pt x="215" y="116"/>
                    <a:pt x="215" y="116"/>
                    <a:pt x="215" y="116"/>
                  </a:cubicBezTo>
                  <a:cubicBezTo>
                    <a:pt x="215" y="116"/>
                    <a:pt x="215" y="116"/>
                    <a:pt x="215" y="116"/>
                  </a:cubicBezTo>
                  <a:cubicBezTo>
                    <a:pt x="214" y="117"/>
                    <a:pt x="214" y="117"/>
                    <a:pt x="214" y="117"/>
                  </a:cubicBezTo>
                  <a:cubicBezTo>
                    <a:pt x="213" y="116"/>
                    <a:pt x="213" y="116"/>
                    <a:pt x="213" y="116"/>
                  </a:cubicBezTo>
                  <a:cubicBezTo>
                    <a:pt x="212" y="117"/>
                    <a:pt x="212" y="117"/>
                    <a:pt x="212" y="117"/>
                  </a:cubicBezTo>
                  <a:cubicBezTo>
                    <a:pt x="211" y="116"/>
                    <a:pt x="211" y="116"/>
                    <a:pt x="211" y="116"/>
                  </a:cubicBezTo>
                  <a:cubicBezTo>
                    <a:pt x="211" y="115"/>
                    <a:pt x="211" y="115"/>
                    <a:pt x="211" y="115"/>
                  </a:cubicBezTo>
                  <a:cubicBezTo>
                    <a:pt x="212" y="114"/>
                    <a:pt x="212" y="114"/>
                    <a:pt x="212" y="114"/>
                  </a:cubicBezTo>
                  <a:cubicBezTo>
                    <a:pt x="212" y="113"/>
                    <a:pt x="212" y="113"/>
                    <a:pt x="212" y="113"/>
                  </a:cubicBezTo>
                  <a:cubicBezTo>
                    <a:pt x="210" y="114"/>
                    <a:pt x="210" y="114"/>
                    <a:pt x="210" y="114"/>
                  </a:cubicBezTo>
                  <a:cubicBezTo>
                    <a:pt x="210" y="115"/>
                    <a:pt x="210" y="115"/>
                    <a:pt x="210" y="115"/>
                  </a:cubicBezTo>
                  <a:cubicBezTo>
                    <a:pt x="211" y="117"/>
                    <a:pt x="211" y="117"/>
                    <a:pt x="211" y="117"/>
                  </a:cubicBezTo>
                  <a:cubicBezTo>
                    <a:pt x="211" y="117"/>
                    <a:pt x="211" y="117"/>
                    <a:pt x="211" y="117"/>
                  </a:cubicBezTo>
                  <a:cubicBezTo>
                    <a:pt x="211" y="118"/>
                    <a:pt x="211" y="118"/>
                    <a:pt x="211" y="118"/>
                  </a:cubicBezTo>
                  <a:cubicBezTo>
                    <a:pt x="210" y="118"/>
                    <a:pt x="210" y="118"/>
                    <a:pt x="210" y="118"/>
                  </a:cubicBezTo>
                  <a:cubicBezTo>
                    <a:pt x="209" y="119"/>
                    <a:pt x="209" y="119"/>
                    <a:pt x="209" y="119"/>
                  </a:cubicBezTo>
                  <a:cubicBezTo>
                    <a:pt x="209" y="119"/>
                    <a:pt x="208" y="120"/>
                    <a:pt x="208" y="120"/>
                  </a:cubicBezTo>
                  <a:close/>
                  <a:moveTo>
                    <a:pt x="223" y="101"/>
                  </a:moveTo>
                  <a:cubicBezTo>
                    <a:pt x="223" y="101"/>
                    <a:pt x="223" y="101"/>
                    <a:pt x="223" y="101"/>
                  </a:cubicBezTo>
                  <a:cubicBezTo>
                    <a:pt x="223" y="101"/>
                    <a:pt x="223" y="101"/>
                    <a:pt x="223" y="101"/>
                  </a:cubicBezTo>
                  <a:cubicBezTo>
                    <a:pt x="224" y="101"/>
                    <a:pt x="224" y="101"/>
                    <a:pt x="224" y="101"/>
                  </a:cubicBezTo>
                  <a:cubicBezTo>
                    <a:pt x="223" y="101"/>
                    <a:pt x="223" y="101"/>
                    <a:pt x="223" y="101"/>
                  </a:cubicBezTo>
                  <a:close/>
                  <a:moveTo>
                    <a:pt x="222" y="104"/>
                  </a:moveTo>
                  <a:cubicBezTo>
                    <a:pt x="223" y="104"/>
                    <a:pt x="223" y="104"/>
                    <a:pt x="223" y="104"/>
                  </a:cubicBezTo>
                  <a:cubicBezTo>
                    <a:pt x="224" y="103"/>
                    <a:pt x="224" y="103"/>
                    <a:pt x="224" y="103"/>
                  </a:cubicBezTo>
                  <a:cubicBezTo>
                    <a:pt x="224" y="103"/>
                    <a:pt x="224" y="103"/>
                    <a:pt x="224" y="103"/>
                  </a:cubicBezTo>
                  <a:cubicBezTo>
                    <a:pt x="223" y="102"/>
                    <a:pt x="223" y="102"/>
                    <a:pt x="223" y="102"/>
                  </a:cubicBezTo>
                  <a:cubicBezTo>
                    <a:pt x="223" y="102"/>
                    <a:pt x="223" y="102"/>
                    <a:pt x="223" y="102"/>
                  </a:cubicBezTo>
                  <a:cubicBezTo>
                    <a:pt x="223" y="102"/>
                    <a:pt x="223" y="102"/>
                    <a:pt x="223" y="102"/>
                  </a:cubicBezTo>
                  <a:cubicBezTo>
                    <a:pt x="222" y="103"/>
                    <a:pt x="222" y="103"/>
                    <a:pt x="222" y="103"/>
                  </a:cubicBezTo>
                  <a:cubicBezTo>
                    <a:pt x="222" y="103"/>
                    <a:pt x="222" y="103"/>
                    <a:pt x="222" y="103"/>
                  </a:cubicBezTo>
                  <a:cubicBezTo>
                    <a:pt x="222" y="104"/>
                    <a:pt x="222" y="104"/>
                    <a:pt x="222" y="104"/>
                  </a:cubicBezTo>
                  <a:cubicBezTo>
                    <a:pt x="222" y="104"/>
                    <a:pt x="222" y="104"/>
                    <a:pt x="222" y="104"/>
                  </a:cubicBezTo>
                  <a:close/>
                  <a:moveTo>
                    <a:pt x="222" y="106"/>
                  </a:moveTo>
                  <a:cubicBezTo>
                    <a:pt x="222" y="106"/>
                    <a:pt x="222" y="106"/>
                    <a:pt x="222" y="106"/>
                  </a:cubicBezTo>
                  <a:cubicBezTo>
                    <a:pt x="223" y="105"/>
                    <a:pt x="223" y="105"/>
                    <a:pt x="223" y="105"/>
                  </a:cubicBezTo>
                  <a:cubicBezTo>
                    <a:pt x="222" y="105"/>
                    <a:pt x="222" y="105"/>
                    <a:pt x="222" y="105"/>
                  </a:cubicBezTo>
                  <a:cubicBezTo>
                    <a:pt x="221" y="105"/>
                    <a:pt x="221" y="105"/>
                    <a:pt x="221" y="105"/>
                  </a:cubicBezTo>
                  <a:cubicBezTo>
                    <a:pt x="221" y="106"/>
                    <a:pt x="221" y="106"/>
                    <a:pt x="221" y="106"/>
                  </a:cubicBezTo>
                  <a:cubicBezTo>
                    <a:pt x="222" y="106"/>
                    <a:pt x="222" y="106"/>
                    <a:pt x="222" y="106"/>
                  </a:cubicBezTo>
                  <a:close/>
                  <a:moveTo>
                    <a:pt x="188" y="89"/>
                  </a:moveTo>
                  <a:cubicBezTo>
                    <a:pt x="188" y="89"/>
                    <a:pt x="188" y="89"/>
                    <a:pt x="188" y="89"/>
                  </a:cubicBezTo>
                  <a:cubicBezTo>
                    <a:pt x="188" y="90"/>
                    <a:pt x="188" y="90"/>
                    <a:pt x="188" y="90"/>
                  </a:cubicBezTo>
                  <a:cubicBezTo>
                    <a:pt x="189" y="89"/>
                    <a:pt x="189" y="89"/>
                    <a:pt x="189" y="89"/>
                  </a:cubicBezTo>
                  <a:cubicBezTo>
                    <a:pt x="190" y="90"/>
                    <a:pt x="190" y="90"/>
                    <a:pt x="190" y="90"/>
                  </a:cubicBezTo>
                  <a:cubicBezTo>
                    <a:pt x="190" y="89"/>
                    <a:pt x="190" y="89"/>
                    <a:pt x="190" y="89"/>
                  </a:cubicBezTo>
                  <a:cubicBezTo>
                    <a:pt x="189" y="89"/>
                    <a:pt x="189" y="89"/>
                    <a:pt x="189" y="89"/>
                  </a:cubicBezTo>
                  <a:cubicBezTo>
                    <a:pt x="188" y="89"/>
                    <a:pt x="188" y="89"/>
                    <a:pt x="188" y="89"/>
                  </a:cubicBezTo>
                  <a:cubicBezTo>
                    <a:pt x="188" y="89"/>
                    <a:pt x="188" y="89"/>
                    <a:pt x="188" y="89"/>
                  </a:cubicBezTo>
                  <a:close/>
                  <a:moveTo>
                    <a:pt x="194" y="99"/>
                  </a:moveTo>
                  <a:cubicBezTo>
                    <a:pt x="193" y="98"/>
                    <a:pt x="193" y="98"/>
                    <a:pt x="193" y="98"/>
                  </a:cubicBezTo>
                  <a:cubicBezTo>
                    <a:pt x="193" y="96"/>
                    <a:pt x="193" y="96"/>
                    <a:pt x="193" y="96"/>
                  </a:cubicBezTo>
                  <a:cubicBezTo>
                    <a:pt x="193" y="96"/>
                    <a:pt x="193" y="96"/>
                    <a:pt x="193" y="96"/>
                  </a:cubicBezTo>
                  <a:cubicBezTo>
                    <a:pt x="193" y="95"/>
                    <a:pt x="193" y="95"/>
                    <a:pt x="193" y="95"/>
                  </a:cubicBezTo>
                  <a:cubicBezTo>
                    <a:pt x="193" y="95"/>
                    <a:pt x="193" y="95"/>
                    <a:pt x="193" y="95"/>
                  </a:cubicBezTo>
                  <a:cubicBezTo>
                    <a:pt x="192" y="94"/>
                    <a:pt x="192" y="94"/>
                    <a:pt x="192" y="94"/>
                  </a:cubicBezTo>
                  <a:cubicBezTo>
                    <a:pt x="192" y="93"/>
                    <a:pt x="192" y="93"/>
                    <a:pt x="192" y="93"/>
                  </a:cubicBezTo>
                  <a:cubicBezTo>
                    <a:pt x="192" y="92"/>
                    <a:pt x="192" y="92"/>
                    <a:pt x="192" y="92"/>
                  </a:cubicBezTo>
                  <a:cubicBezTo>
                    <a:pt x="191" y="91"/>
                    <a:pt x="191" y="91"/>
                    <a:pt x="191" y="91"/>
                  </a:cubicBezTo>
                  <a:cubicBezTo>
                    <a:pt x="191" y="91"/>
                    <a:pt x="191" y="91"/>
                    <a:pt x="191" y="91"/>
                  </a:cubicBezTo>
                  <a:cubicBezTo>
                    <a:pt x="192" y="90"/>
                    <a:pt x="192" y="90"/>
                    <a:pt x="192" y="90"/>
                  </a:cubicBezTo>
                  <a:cubicBezTo>
                    <a:pt x="193" y="90"/>
                    <a:pt x="193" y="90"/>
                    <a:pt x="193" y="90"/>
                  </a:cubicBezTo>
                  <a:cubicBezTo>
                    <a:pt x="194" y="89"/>
                    <a:pt x="194" y="89"/>
                    <a:pt x="194" y="89"/>
                  </a:cubicBezTo>
                  <a:cubicBezTo>
                    <a:pt x="195" y="89"/>
                    <a:pt x="195" y="89"/>
                    <a:pt x="195" y="89"/>
                  </a:cubicBezTo>
                  <a:cubicBezTo>
                    <a:pt x="196" y="89"/>
                    <a:pt x="196" y="89"/>
                    <a:pt x="196" y="89"/>
                  </a:cubicBezTo>
                  <a:cubicBezTo>
                    <a:pt x="196" y="89"/>
                    <a:pt x="196" y="89"/>
                    <a:pt x="196" y="89"/>
                  </a:cubicBezTo>
                  <a:cubicBezTo>
                    <a:pt x="197" y="90"/>
                    <a:pt x="197" y="90"/>
                    <a:pt x="197" y="90"/>
                  </a:cubicBezTo>
                  <a:cubicBezTo>
                    <a:pt x="198" y="90"/>
                    <a:pt x="198" y="90"/>
                    <a:pt x="198" y="90"/>
                  </a:cubicBezTo>
                  <a:cubicBezTo>
                    <a:pt x="198" y="90"/>
                    <a:pt x="198" y="90"/>
                    <a:pt x="198" y="90"/>
                  </a:cubicBezTo>
                  <a:cubicBezTo>
                    <a:pt x="199" y="90"/>
                    <a:pt x="199" y="90"/>
                    <a:pt x="199" y="90"/>
                  </a:cubicBezTo>
                  <a:cubicBezTo>
                    <a:pt x="200" y="90"/>
                    <a:pt x="200" y="90"/>
                    <a:pt x="200" y="90"/>
                  </a:cubicBezTo>
                  <a:cubicBezTo>
                    <a:pt x="200" y="91"/>
                    <a:pt x="200" y="91"/>
                    <a:pt x="200" y="91"/>
                  </a:cubicBezTo>
                  <a:cubicBezTo>
                    <a:pt x="200" y="91"/>
                    <a:pt x="200" y="91"/>
                    <a:pt x="200" y="91"/>
                  </a:cubicBezTo>
                  <a:cubicBezTo>
                    <a:pt x="200" y="92"/>
                    <a:pt x="200" y="92"/>
                    <a:pt x="200" y="92"/>
                  </a:cubicBezTo>
                  <a:cubicBezTo>
                    <a:pt x="201" y="92"/>
                    <a:pt x="201" y="92"/>
                    <a:pt x="201" y="92"/>
                  </a:cubicBezTo>
                  <a:cubicBezTo>
                    <a:pt x="201" y="93"/>
                    <a:pt x="201" y="93"/>
                    <a:pt x="201" y="93"/>
                  </a:cubicBezTo>
                  <a:cubicBezTo>
                    <a:pt x="200" y="93"/>
                    <a:pt x="200" y="93"/>
                    <a:pt x="200" y="93"/>
                  </a:cubicBezTo>
                  <a:cubicBezTo>
                    <a:pt x="200" y="94"/>
                    <a:pt x="200" y="94"/>
                    <a:pt x="200" y="94"/>
                  </a:cubicBezTo>
                  <a:cubicBezTo>
                    <a:pt x="199" y="95"/>
                    <a:pt x="199" y="95"/>
                    <a:pt x="199" y="95"/>
                  </a:cubicBezTo>
                  <a:cubicBezTo>
                    <a:pt x="199" y="95"/>
                    <a:pt x="199" y="95"/>
                    <a:pt x="199" y="95"/>
                  </a:cubicBezTo>
                  <a:cubicBezTo>
                    <a:pt x="198" y="96"/>
                    <a:pt x="198" y="96"/>
                    <a:pt x="198" y="96"/>
                  </a:cubicBezTo>
                  <a:cubicBezTo>
                    <a:pt x="196" y="97"/>
                    <a:pt x="196" y="97"/>
                    <a:pt x="196" y="97"/>
                  </a:cubicBezTo>
                  <a:cubicBezTo>
                    <a:pt x="195" y="98"/>
                    <a:pt x="195" y="98"/>
                    <a:pt x="195" y="98"/>
                  </a:cubicBezTo>
                  <a:cubicBezTo>
                    <a:pt x="195" y="98"/>
                    <a:pt x="195" y="98"/>
                    <a:pt x="195" y="98"/>
                  </a:cubicBezTo>
                  <a:cubicBezTo>
                    <a:pt x="194" y="98"/>
                    <a:pt x="194" y="98"/>
                    <a:pt x="194" y="98"/>
                  </a:cubicBezTo>
                  <a:cubicBezTo>
                    <a:pt x="194" y="99"/>
                    <a:pt x="194" y="99"/>
                    <a:pt x="194" y="99"/>
                  </a:cubicBezTo>
                  <a:cubicBezTo>
                    <a:pt x="194" y="99"/>
                    <a:pt x="194" y="99"/>
                    <a:pt x="194" y="99"/>
                  </a:cubicBezTo>
                  <a:close/>
                  <a:moveTo>
                    <a:pt x="226" y="115"/>
                  </a:moveTo>
                  <a:cubicBezTo>
                    <a:pt x="224" y="114"/>
                    <a:pt x="224" y="114"/>
                    <a:pt x="224" y="114"/>
                  </a:cubicBezTo>
                  <a:cubicBezTo>
                    <a:pt x="224" y="114"/>
                    <a:pt x="224" y="114"/>
                    <a:pt x="224" y="114"/>
                  </a:cubicBezTo>
                  <a:cubicBezTo>
                    <a:pt x="222" y="114"/>
                    <a:pt x="222" y="114"/>
                    <a:pt x="222" y="114"/>
                  </a:cubicBezTo>
                  <a:cubicBezTo>
                    <a:pt x="223" y="113"/>
                    <a:pt x="223" y="113"/>
                    <a:pt x="223" y="113"/>
                  </a:cubicBezTo>
                  <a:cubicBezTo>
                    <a:pt x="223" y="113"/>
                    <a:pt x="223" y="113"/>
                    <a:pt x="223" y="113"/>
                  </a:cubicBezTo>
                  <a:cubicBezTo>
                    <a:pt x="224" y="113"/>
                    <a:pt x="224" y="113"/>
                    <a:pt x="224" y="113"/>
                  </a:cubicBezTo>
                  <a:cubicBezTo>
                    <a:pt x="224" y="113"/>
                    <a:pt x="224" y="113"/>
                    <a:pt x="224" y="113"/>
                  </a:cubicBezTo>
                  <a:cubicBezTo>
                    <a:pt x="224" y="113"/>
                    <a:pt x="224" y="113"/>
                    <a:pt x="224" y="113"/>
                  </a:cubicBezTo>
                  <a:cubicBezTo>
                    <a:pt x="223" y="113"/>
                    <a:pt x="223" y="113"/>
                    <a:pt x="223" y="113"/>
                  </a:cubicBezTo>
                  <a:cubicBezTo>
                    <a:pt x="223" y="112"/>
                    <a:pt x="223" y="112"/>
                    <a:pt x="223" y="112"/>
                  </a:cubicBezTo>
                  <a:cubicBezTo>
                    <a:pt x="224" y="111"/>
                    <a:pt x="224" y="111"/>
                    <a:pt x="224" y="111"/>
                  </a:cubicBezTo>
                  <a:cubicBezTo>
                    <a:pt x="225" y="110"/>
                    <a:pt x="225" y="110"/>
                    <a:pt x="225" y="110"/>
                  </a:cubicBezTo>
                  <a:cubicBezTo>
                    <a:pt x="225" y="109"/>
                    <a:pt x="225" y="109"/>
                    <a:pt x="225" y="109"/>
                  </a:cubicBezTo>
                  <a:cubicBezTo>
                    <a:pt x="225" y="109"/>
                    <a:pt x="225" y="109"/>
                    <a:pt x="225" y="109"/>
                  </a:cubicBezTo>
                  <a:cubicBezTo>
                    <a:pt x="225" y="108"/>
                    <a:pt x="225" y="108"/>
                    <a:pt x="225" y="108"/>
                  </a:cubicBezTo>
                  <a:cubicBezTo>
                    <a:pt x="224" y="108"/>
                    <a:pt x="224" y="108"/>
                    <a:pt x="224" y="108"/>
                  </a:cubicBezTo>
                  <a:cubicBezTo>
                    <a:pt x="225" y="107"/>
                    <a:pt x="225" y="107"/>
                    <a:pt x="225" y="107"/>
                  </a:cubicBezTo>
                  <a:cubicBezTo>
                    <a:pt x="225" y="106"/>
                    <a:pt x="225" y="106"/>
                    <a:pt x="225" y="106"/>
                  </a:cubicBezTo>
                  <a:cubicBezTo>
                    <a:pt x="226" y="105"/>
                    <a:pt x="226" y="105"/>
                    <a:pt x="226" y="105"/>
                  </a:cubicBezTo>
                  <a:cubicBezTo>
                    <a:pt x="226" y="104"/>
                    <a:pt x="226" y="104"/>
                    <a:pt x="226" y="104"/>
                  </a:cubicBezTo>
                  <a:cubicBezTo>
                    <a:pt x="226" y="104"/>
                    <a:pt x="226" y="104"/>
                    <a:pt x="226" y="104"/>
                  </a:cubicBezTo>
                  <a:cubicBezTo>
                    <a:pt x="227" y="103"/>
                    <a:pt x="227" y="103"/>
                    <a:pt x="227" y="103"/>
                  </a:cubicBezTo>
                  <a:cubicBezTo>
                    <a:pt x="227" y="102"/>
                    <a:pt x="227" y="102"/>
                    <a:pt x="227" y="102"/>
                  </a:cubicBezTo>
                  <a:cubicBezTo>
                    <a:pt x="228" y="102"/>
                    <a:pt x="228" y="102"/>
                    <a:pt x="228" y="102"/>
                  </a:cubicBezTo>
                  <a:cubicBezTo>
                    <a:pt x="228" y="101"/>
                    <a:pt x="228" y="101"/>
                    <a:pt x="228" y="101"/>
                  </a:cubicBezTo>
                  <a:cubicBezTo>
                    <a:pt x="229" y="100"/>
                    <a:pt x="229" y="100"/>
                    <a:pt x="229" y="100"/>
                  </a:cubicBezTo>
                  <a:cubicBezTo>
                    <a:pt x="229" y="99"/>
                    <a:pt x="229" y="99"/>
                    <a:pt x="229" y="99"/>
                  </a:cubicBezTo>
                  <a:cubicBezTo>
                    <a:pt x="230" y="99"/>
                    <a:pt x="230" y="99"/>
                    <a:pt x="230" y="99"/>
                  </a:cubicBezTo>
                  <a:cubicBezTo>
                    <a:pt x="230" y="98"/>
                    <a:pt x="230" y="98"/>
                    <a:pt x="230" y="98"/>
                  </a:cubicBezTo>
                  <a:cubicBezTo>
                    <a:pt x="230" y="98"/>
                    <a:pt x="230" y="98"/>
                    <a:pt x="230" y="98"/>
                  </a:cubicBezTo>
                  <a:cubicBezTo>
                    <a:pt x="230" y="97"/>
                    <a:pt x="230" y="97"/>
                    <a:pt x="230" y="97"/>
                  </a:cubicBezTo>
                  <a:cubicBezTo>
                    <a:pt x="231" y="97"/>
                    <a:pt x="231" y="97"/>
                    <a:pt x="231" y="97"/>
                  </a:cubicBezTo>
                  <a:cubicBezTo>
                    <a:pt x="232" y="98"/>
                    <a:pt x="232" y="98"/>
                    <a:pt x="232" y="98"/>
                  </a:cubicBezTo>
                  <a:cubicBezTo>
                    <a:pt x="232" y="99"/>
                    <a:pt x="232" y="99"/>
                    <a:pt x="232" y="99"/>
                  </a:cubicBezTo>
                  <a:cubicBezTo>
                    <a:pt x="233" y="99"/>
                    <a:pt x="233" y="99"/>
                    <a:pt x="233" y="99"/>
                  </a:cubicBezTo>
                  <a:cubicBezTo>
                    <a:pt x="233" y="98"/>
                    <a:pt x="233" y="98"/>
                    <a:pt x="233" y="98"/>
                  </a:cubicBezTo>
                  <a:cubicBezTo>
                    <a:pt x="232" y="97"/>
                    <a:pt x="232" y="97"/>
                    <a:pt x="232" y="97"/>
                  </a:cubicBezTo>
                  <a:cubicBezTo>
                    <a:pt x="232" y="97"/>
                    <a:pt x="232" y="97"/>
                    <a:pt x="232" y="97"/>
                  </a:cubicBezTo>
                  <a:cubicBezTo>
                    <a:pt x="233" y="97"/>
                    <a:pt x="233" y="97"/>
                    <a:pt x="233" y="97"/>
                  </a:cubicBezTo>
                  <a:cubicBezTo>
                    <a:pt x="232" y="96"/>
                    <a:pt x="232" y="96"/>
                    <a:pt x="232" y="96"/>
                  </a:cubicBezTo>
                  <a:cubicBezTo>
                    <a:pt x="233" y="95"/>
                    <a:pt x="233" y="95"/>
                    <a:pt x="233" y="95"/>
                  </a:cubicBezTo>
                  <a:cubicBezTo>
                    <a:pt x="235" y="94"/>
                    <a:pt x="235" y="94"/>
                    <a:pt x="235" y="94"/>
                  </a:cubicBezTo>
                  <a:cubicBezTo>
                    <a:pt x="236" y="94"/>
                    <a:pt x="236" y="94"/>
                    <a:pt x="236" y="94"/>
                  </a:cubicBezTo>
                  <a:cubicBezTo>
                    <a:pt x="237" y="94"/>
                    <a:pt x="237" y="94"/>
                    <a:pt x="237" y="94"/>
                  </a:cubicBezTo>
                  <a:cubicBezTo>
                    <a:pt x="237" y="95"/>
                    <a:pt x="237" y="95"/>
                    <a:pt x="237" y="95"/>
                  </a:cubicBezTo>
                  <a:cubicBezTo>
                    <a:pt x="238" y="94"/>
                    <a:pt x="238" y="94"/>
                    <a:pt x="238" y="94"/>
                  </a:cubicBezTo>
                  <a:cubicBezTo>
                    <a:pt x="238" y="95"/>
                    <a:pt x="238" y="95"/>
                    <a:pt x="238" y="95"/>
                  </a:cubicBezTo>
                  <a:cubicBezTo>
                    <a:pt x="239" y="95"/>
                    <a:pt x="239" y="95"/>
                    <a:pt x="239" y="95"/>
                  </a:cubicBezTo>
                  <a:cubicBezTo>
                    <a:pt x="240" y="95"/>
                    <a:pt x="240" y="95"/>
                    <a:pt x="240" y="95"/>
                  </a:cubicBezTo>
                  <a:cubicBezTo>
                    <a:pt x="241" y="95"/>
                    <a:pt x="241" y="95"/>
                    <a:pt x="241" y="95"/>
                  </a:cubicBezTo>
                  <a:cubicBezTo>
                    <a:pt x="241" y="96"/>
                    <a:pt x="241" y="96"/>
                    <a:pt x="241" y="96"/>
                  </a:cubicBezTo>
                  <a:cubicBezTo>
                    <a:pt x="242" y="96"/>
                    <a:pt x="242" y="96"/>
                    <a:pt x="242" y="96"/>
                  </a:cubicBezTo>
                  <a:cubicBezTo>
                    <a:pt x="242" y="96"/>
                    <a:pt x="242" y="96"/>
                    <a:pt x="242" y="96"/>
                  </a:cubicBezTo>
                  <a:cubicBezTo>
                    <a:pt x="243" y="97"/>
                    <a:pt x="243" y="97"/>
                    <a:pt x="243" y="97"/>
                  </a:cubicBezTo>
                  <a:cubicBezTo>
                    <a:pt x="242" y="97"/>
                    <a:pt x="242" y="97"/>
                    <a:pt x="242" y="97"/>
                  </a:cubicBezTo>
                  <a:cubicBezTo>
                    <a:pt x="243" y="98"/>
                    <a:pt x="243" y="98"/>
                    <a:pt x="243" y="98"/>
                  </a:cubicBezTo>
                  <a:cubicBezTo>
                    <a:pt x="243" y="97"/>
                    <a:pt x="243" y="97"/>
                    <a:pt x="243" y="97"/>
                  </a:cubicBezTo>
                  <a:cubicBezTo>
                    <a:pt x="245" y="97"/>
                    <a:pt x="245" y="97"/>
                    <a:pt x="245" y="97"/>
                  </a:cubicBezTo>
                  <a:cubicBezTo>
                    <a:pt x="247" y="98"/>
                    <a:pt x="247" y="98"/>
                    <a:pt x="247" y="98"/>
                  </a:cubicBezTo>
                  <a:cubicBezTo>
                    <a:pt x="248" y="98"/>
                    <a:pt x="248" y="98"/>
                    <a:pt x="248" y="98"/>
                  </a:cubicBezTo>
                  <a:cubicBezTo>
                    <a:pt x="248" y="99"/>
                    <a:pt x="248" y="99"/>
                    <a:pt x="248" y="99"/>
                  </a:cubicBezTo>
                  <a:cubicBezTo>
                    <a:pt x="248" y="99"/>
                    <a:pt x="248" y="99"/>
                    <a:pt x="248" y="99"/>
                  </a:cubicBezTo>
                  <a:cubicBezTo>
                    <a:pt x="249" y="100"/>
                    <a:pt x="249" y="100"/>
                    <a:pt x="249" y="100"/>
                  </a:cubicBezTo>
                  <a:cubicBezTo>
                    <a:pt x="248" y="100"/>
                    <a:pt x="248" y="100"/>
                    <a:pt x="248" y="100"/>
                  </a:cubicBezTo>
                  <a:cubicBezTo>
                    <a:pt x="248" y="100"/>
                    <a:pt x="248" y="100"/>
                    <a:pt x="248" y="100"/>
                  </a:cubicBezTo>
                  <a:cubicBezTo>
                    <a:pt x="247" y="101"/>
                    <a:pt x="247" y="101"/>
                    <a:pt x="247" y="101"/>
                  </a:cubicBezTo>
                  <a:cubicBezTo>
                    <a:pt x="246" y="102"/>
                    <a:pt x="246" y="102"/>
                    <a:pt x="246" y="102"/>
                  </a:cubicBezTo>
                  <a:cubicBezTo>
                    <a:pt x="246" y="103"/>
                    <a:pt x="246" y="103"/>
                    <a:pt x="246" y="103"/>
                  </a:cubicBezTo>
                  <a:cubicBezTo>
                    <a:pt x="245" y="103"/>
                    <a:pt x="245" y="103"/>
                    <a:pt x="245" y="103"/>
                  </a:cubicBezTo>
                  <a:cubicBezTo>
                    <a:pt x="245" y="103"/>
                    <a:pt x="245" y="103"/>
                    <a:pt x="245" y="103"/>
                  </a:cubicBezTo>
                  <a:cubicBezTo>
                    <a:pt x="243" y="104"/>
                    <a:pt x="243" y="104"/>
                    <a:pt x="243" y="104"/>
                  </a:cubicBezTo>
                  <a:cubicBezTo>
                    <a:pt x="242" y="106"/>
                    <a:pt x="242" y="106"/>
                    <a:pt x="242" y="106"/>
                  </a:cubicBezTo>
                  <a:cubicBezTo>
                    <a:pt x="241" y="106"/>
                    <a:pt x="241" y="106"/>
                    <a:pt x="241" y="106"/>
                  </a:cubicBezTo>
                  <a:cubicBezTo>
                    <a:pt x="241" y="106"/>
                    <a:pt x="241" y="106"/>
                    <a:pt x="241" y="106"/>
                  </a:cubicBezTo>
                  <a:cubicBezTo>
                    <a:pt x="241" y="106"/>
                    <a:pt x="241" y="106"/>
                    <a:pt x="241" y="106"/>
                  </a:cubicBezTo>
                  <a:cubicBezTo>
                    <a:pt x="241" y="107"/>
                    <a:pt x="241" y="107"/>
                    <a:pt x="241" y="107"/>
                  </a:cubicBezTo>
                  <a:cubicBezTo>
                    <a:pt x="239" y="108"/>
                    <a:pt x="239" y="108"/>
                    <a:pt x="239" y="108"/>
                  </a:cubicBezTo>
                  <a:cubicBezTo>
                    <a:pt x="238" y="109"/>
                    <a:pt x="238" y="109"/>
                    <a:pt x="238" y="109"/>
                  </a:cubicBezTo>
                  <a:cubicBezTo>
                    <a:pt x="237" y="110"/>
                    <a:pt x="237" y="110"/>
                    <a:pt x="237" y="110"/>
                  </a:cubicBezTo>
                  <a:cubicBezTo>
                    <a:pt x="236" y="110"/>
                    <a:pt x="236" y="110"/>
                    <a:pt x="236" y="110"/>
                  </a:cubicBezTo>
                  <a:cubicBezTo>
                    <a:pt x="235" y="110"/>
                    <a:pt x="235" y="110"/>
                    <a:pt x="235" y="110"/>
                  </a:cubicBezTo>
                  <a:cubicBezTo>
                    <a:pt x="235" y="109"/>
                    <a:pt x="235" y="109"/>
                    <a:pt x="235" y="109"/>
                  </a:cubicBezTo>
                  <a:cubicBezTo>
                    <a:pt x="234" y="110"/>
                    <a:pt x="234" y="110"/>
                    <a:pt x="234" y="110"/>
                  </a:cubicBezTo>
                  <a:cubicBezTo>
                    <a:pt x="233" y="109"/>
                    <a:pt x="233" y="109"/>
                    <a:pt x="233" y="109"/>
                  </a:cubicBezTo>
                  <a:cubicBezTo>
                    <a:pt x="233" y="108"/>
                    <a:pt x="233" y="108"/>
                    <a:pt x="233" y="108"/>
                  </a:cubicBezTo>
                  <a:cubicBezTo>
                    <a:pt x="233" y="108"/>
                    <a:pt x="233" y="108"/>
                    <a:pt x="233" y="108"/>
                  </a:cubicBezTo>
                  <a:cubicBezTo>
                    <a:pt x="232" y="108"/>
                    <a:pt x="232" y="108"/>
                    <a:pt x="232" y="108"/>
                  </a:cubicBezTo>
                  <a:cubicBezTo>
                    <a:pt x="231" y="108"/>
                    <a:pt x="231" y="108"/>
                    <a:pt x="231" y="108"/>
                  </a:cubicBezTo>
                  <a:cubicBezTo>
                    <a:pt x="230" y="108"/>
                    <a:pt x="230" y="108"/>
                    <a:pt x="230" y="108"/>
                  </a:cubicBezTo>
                  <a:cubicBezTo>
                    <a:pt x="230" y="108"/>
                    <a:pt x="230" y="108"/>
                    <a:pt x="230" y="108"/>
                  </a:cubicBezTo>
                  <a:cubicBezTo>
                    <a:pt x="229" y="108"/>
                    <a:pt x="229" y="108"/>
                    <a:pt x="229" y="108"/>
                  </a:cubicBezTo>
                  <a:cubicBezTo>
                    <a:pt x="229" y="108"/>
                    <a:pt x="229" y="108"/>
                    <a:pt x="229" y="108"/>
                  </a:cubicBezTo>
                  <a:cubicBezTo>
                    <a:pt x="229" y="108"/>
                    <a:pt x="229" y="108"/>
                    <a:pt x="229" y="108"/>
                  </a:cubicBezTo>
                  <a:cubicBezTo>
                    <a:pt x="231" y="108"/>
                    <a:pt x="231" y="108"/>
                    <a:pt x="231" y="108"/>
                  </a:cubicBezTo>
                  <a:cubicBezTo>
                    <a:pt x="231" y="109"/>
                    <a:pt x="231" y="109"/>
                    <a:pt x="231" y="109"/>
                  </a:cubicBezTo>
                  <a:cubicBezTo>
                    <a:pt x="230" y="110"/>
                    <a:pt x="230" y="110"/>
                    <a:pt x="230" y="110"/>
                  </a:cubicBezTo>
                  <a:cubicBezTo>
                    <a:pt x="231" y="110"/>
                    <a:pt x="231" y="110"/>
                    <a:pt x="231" y="110"/>
                  </a:cubicBezTo>
                  <a:cubicBezTo>
                    <a:pt x="231" y="111"/>
                    <a:pt x="231" y="111"/>
                    <a:pt x="231" y="111"/>
                  </a:cubicBezTo>
                  <a:cubicBezTo>
                    <a:pt x="230" y="112"/>
                    <a:pt x="230" y="112"/>
                    <a:pt x="230" y="112"/>
                  </a:cubicBezTo>
                  <a:cubicBezTo>
                    <a:pt x="230" y="112"/>
                    <a:pt x="230" y="112"/>
                    <a:pt x="230" y="112"/>
                  </a:cubicBezTo>
                  <a:cubicBezTo>
                    <a:pt x="229" y="113"/>
                    <a:pt x="229" y="113"/>
                    <a:pt x="229" y="113"/>
                  </a:cubicBezTo>
                  <a:cubicBezTo>
                    <a:pt x="228" y="113"/>
                    <a:pt x="228" y="113"/>
                    <a:pt x="228" y="113"/>
                  </a:cubicBezTo>
                  <a:cubicBezTo>
                    <a:pt x="228" y="113"/>
                    <a:pt x="228" y="113"/>
                    <a:pt x="228" y="113"/>
                  </a:cubicBezTo>
                  <a:cubicBezTo>
                    <a:pt x="227" y="114"/>
                    <a:pt x="227" y="114"/>
                    <a:pt x="227" y="114"/>
                  </a:cubicBezTo>
                  <a:cubicBezTo>
                    <a:pt x="227" y="114"/>
                    <a:pt x="227" y="114"/>
                    <a:pt x="227" y="114"/>
                  </a:cubicBezTo>
                  <a:cubicBezTo>
                    <a:pt x="226" y="114"/>
                    <a:pt x="226" y="114"/>
                    <a:pt x="226" y="114"/>
                  </a:cubicBezTo>
                  <a:cubicBezTo>
                    <a:pt x="226" y="115"/>
                    <a:pt x="226" y="115"/>
                    <a:pt x="226" y="115"/>
                  </a:cubicBezTo>
                  <a:cubicBezTo>
                    <a:pt x="226" y="115"/>
                    <a:pt x="226" y="115"/>
                    <a:pt x="226" y="115"/>
                  </a:cubicBezTo>
                  <a:close/>
                  <a:moveTo>
                    <a:pt x="280" y="119"/>
                  </a:moveTo>
                  <a:cubicBezTo>
                    <a:pt x="279" y="118"/>
                    <a:pt x="279" y="118"/>
                    <a:pt x="279" y="118"/>
                  </a:cubicBezTo>
                  <a:cubicBezTo>
                    <a:pt x="278" y="118"/>
                    <a:pt x="278" y="118"/>
                    <a:pt x="278" y="118"/>
                  </a:cubicBezTo>
                  <a:cubicBezTo>
                    <a:pt x="278" y="117"/>
                    <a:pt x="278" y="117"/>
                    <a:pt x="278" y="117"/>
                  </a:cubicBezTo>
                  <a:cubicBezTo>
                    <a:pt x="277" y="117"/>
                    <a:pt x="277" y="117"/>
                    <a:pt x="277" y="117"/>
                  </a:cubicBezTo>
                  <a:cubicBezTo>
                    <a:pt x="277" y="116"/>
                    <a:pt x="277" y="116"/>
                    <a:pt x="277" y="116"/>
                  </a:cubicBezTo>
                  <a:cubicBezTo>
                    <a:pt x="277" y="115"/>
                    <a:pt x="277" y="115"/>
                    <a:pt x="277" y="115"/>
                  </a:cubicBezTo>
                  <a:cubicBezTo>
                    <a:pt x="278" y="114"/>
                    <a:pt x="278" y="114"/>
                    <a:pt x="278" y="114"/>
                  </a:cubicBezTo>
                  <a:cubicBezTo>
                    <a:pt x="278" y="114"/>
                    <a:pt x="278" y="114"/>
                    <a:pt x="278" y="114"/>
                  </a:cubicBezTo>
                  <a:cubicBezTo>
                    <a:pt x="278" y="113"/>
                    <a:pt x="278" y="113"/>
                    <a:pt x="278" y="113"/>
                  </a:cubicBezTo>
                  <a:cubicBezTo>
                    <a:pt x="278" y="113"/>
                    <a:pt x="278" y="113"/>
                    <a:pt x="278" y="113"/>
                  </a:cubicBezTo>
                  <a:cubicBezTo>
                    <a:pt x="277" y="112"/>
                    <a:pt x="277" y="112"/>
                    <a:pt x="277" y="112"/>
                  </a:cubicBezTo>
                  <a:cubicBezTo>
                    <a:pt x="277" y="112"/>
                    <a:pt x="277" y="112"/>
                    <a:pt x="277" y="112"/>
                  </a:cubicBezTo>
                  <a:cubicBezTo>
                    <a:pt x="277" y="110"/>
                    <a:pt x="277" y="110"/>
                    <a:pt x="277" y="110"/>
                  </a:cubicBezTo>
                  <a:cubicBezTo>
                    <a:pt x="278" y="110"/>
                    <a:pt x="278" y="110"/>
                    <a:pt x="278" y="110"/>
                  </a:cubicBezTo>
                  <a:cubicBezTo>
                    <a:pt x="278" y="110"/>
                    <a:pt x="278" y="110"/>
                    <a:pt x="278" y="110"/>
                  </a:cubicBezTo>
                  <a:cubicBezTo>
                    <a:pt x="278" y="109"/>
                    <a:pt x="278" y="109"/>
                    <a:pt x="278" y="109"/>
                  </a:cubicBezTo>
                  <a:cubicBezTo>
                    <a:pt x="279" y="108"/>
                    <a:pt x="279" y="108"/>
                    <a:pt x="279" y="108"/>
                  </a:cubicBezTo>
                  <a:cubicBezTo>
                    <a:pt x="279" y="107"/>
                    <a:pt x="279" y="107"/>
                    <a:pt x="279" y="107"/>
                  </a:cubicBezTo>
                  <a:cubicBezTo>
                    <a:pt x="280" y="107"/>
                    <a:pt x="280" y="107"/>
                    <a:pt x="280" y="107"/>
                  </a:cubicBezTo>
                  <a:cubicBezTo>
                    <a:pt x="280" y="108"/>
                    <a:pt x="280" y="108"/>
                    <a:pt x="280" y="108"/>
                  </a:cubicBezTo>
                  <a:cubicBezTo>
                    <a:pt x="280" y="108"/>
                    <a:pt x="280" y="108"/>
                    <a:pt x="280" y="108"/>
                  </a:cubicBezTo>
                  <a:cubicBezTo>
                    <a:pt x="282" y="109"/>
                    <a:pt x="282" y="109"/>
                    <a:pt x="282" y="109"/>
                  </a:cubicBezTo>
                  <a:cubicBezTo>
                    <a:pt x="283" y="109"/>
                    <a:pt x="283" y="109"/>
                    <a:pt x="283" y="109"/>
                  </a:cubicBezTo>
                  <a:cubicBezTo>
                    <a:pt x="284" y="110"/>
                    <a:pt x="284" y="110"/>
                    <a:pt x="284" y="110"/>
                  </a:cubicBezTo>
                  <a:cubicBezTo>
                    <a:pt x="284" y="109"/>
                    <a:pt x="284" y="109"/>
                    <a:pt x="284" y="109"/>
                  </a:cubicBezTo>
                  <a:cubicBezTo>
                    <a:pt x="286" y="110"/>
                    <a:pt x="286" y="110"/>
                    <a:pt x="286" y="110"/>
                  </a:cubicBezTo>
                  <a:cubicBezTo>
                    <a:pt x="287" y="110"/>
                    <a:pt x="287" y="110"/>
                    <a:pt x="287" y="110"/>
                  </a:cubicBezTo>
                  <a:cubicBezTo>
                    <a:pt x="287" y="110"/>
                    <a:pt x="287" y="110"/>
                    <a:pt x="287" y="110"/>
                  </a:cubicBezTo>
                  <a:cubicBezTo>
                    <a:pt x="288" y="111"/>
                    <a:pt x="288" y="111"/>
                    <a:pt x="288" y="111"/>
                  </a:cubicBezTo>
                  <a:cubicBezTo>
                    <a:pt x="289" y="112"/>
                    <a:pt x="289" y="112"/>
                    <a:pt x="289" y="112"/>
                  </a:cubicBezTo>
                  <a:cubicBezTo>
                    <a:pt x="289" y="112"/>
                    <a:pt x="289" y="112"/>
                    <a:pt x="289" y="112"/>
                  </a:cubicBezTo>
                  <a:cubicBezTo>
                    <a:pt x="289" y="113"/>
                    <a:pt x="289" y="113"/>
                    <a:pt x="289" y="113"/>
                  </a:cubicBezTo>
                  <a:cubicBezTo>
                    <a:pt x="289" y="114"/>
                    <a:pt x="289" y="114"/>
                    <a:pt x="289" y="114"/>
                  </a:cubicBezTo>
                  <a:cubicBezTo>
                    <a:pt x="290" y="114"/>
                    <a:pt x="290" y="114"/>
                    <a:pt x="290" y="114"/>
                  </a:cubicBezTo>
                  <a:cubicBezTo>
                    <a:pt x="290" y="115"/>
                    <a:pt x="290" y="115"/>
                    <a:pt x="290" y="115"/>
                  </a:cubicBezTo>
                  <a:cubicBezTo>
                    <a:pt x="290" y="115"/>
                    <a:pt x="290" y="115"/>
                    <a:pt x="290" y="115"/>
                  </a:cubicBezTo>
                  <a:cubicBezTo>
                    <a:pt x="290" y="116"/>
                    <a:pt x="290" y="116"/>
                    <a:pt x="290" y="116"/>
                  </a:cubicBezTo>
                  <a:cubicBezTo>
                    <a:pt x="290" y="117"/>
                    <a:pt x="290" y="117"/>
                    <a:pt x="290" y="117"/>
                  </a:cubicBezTo>
                  <a:cubicBezTo>
                    <a:pt x="290" y="117"/>
                    <a:pt x="290" y="117"/>
                    <a:pt x="290" y="117"/>
                  </a:cubicBezTo>
                  <a:cubicBezTo>
                    <a:pt x="290" y="118"/>
                    <a:pt x="290" y="118"/>
                    <a:pt x="290" y="118"/>
                  </a:cubicBezTo>
                  <a:cubicBezTo>
                    <a:pt x="291" y="118"/>
                    <a:pt x="291" y="118"/>
                    <a:pt x="291" y="118"/>
                  </a:cubicBezTo>
                  <a:cubicBezTo>
                    <a:pt x="291" y="119"/>
                    <a:pt x="291" y="119"/>
                    <a:pt x="291" y="119"/>
                  </a:cubicBezTo>
                  <a:cubicBezTo>
                    <a:pt x="290" y="119"/>
                    <a:pt x="290" y="119"/>
                    <a:pt x="290" y="119"/>
                  </a:cubicBezTo>
                  <a:cubicBezTo>
                    <a:pt x="290" y="119"/>
                    <a:pt x="290" y="119"/>
                    <a:pt x="290" y="119"/>
                  </a:cubicBezTo>
                  <a:cubicBezTo>
                    <a:pt x="288" y="119"/>
                    <a:pt x="288" y="119"/>
                    <a:pt x="288" y="119"/>
                  </a:cubicBezTo>
                  <a:cubicBezTo>
                    <a:pt x="288" y="119"/>
                    <a:pt x="288" y="119"/>
                    <a:pt x="288" y="119"/>
                  </a:cubicBezTo>
                  <a:cubicBezTo>
                    <a:pt x="286" y="118"/>
                    <a:pt x="286" y="118"/>
                    <a:pt x="286" y="118"/>
                  </a:cubicBezTo>
                  <a:cubicBezTo>
                    <a:pt x="286" y="118"/>
                    <a:pt x="286" y="118"/>
                    <a:pt x="286" y="118"/>
                  </a:cubicBezTo>
                  <a:cubicBezTo>
                    <a:pt x="285" y="118"/>
                    <a:pt x="285" y="118"/>
                    <a:pt x="285" y="118"/>
                  </a:cubicBezTo>
                  <a:cubicBezTo>
                    <a:pt x="284" y="118"/>
                    <a:pt x="284" y="118"/>
                    <a:pt x="284" y="118"/>
                  </a:cubicBezTo>
                  <a:cubicBezTo>
                    <a:pt x="284" y="117"/>
                    <a:pt x="284" y="117"/>
                    <a:pt x="284" y="117"/>
                  </a:cubicBezTo>
                  <a:cubicBezTo>
                    <a:pt x="282" y="118"/>
                    <a:pt x="282" y="118"/>
                    <a:pt x="282" y="118"/>
                  </a:cubicBezTo>
                  <a:cubicBezTo>
                    <a:pt x="282" y="118"/>
                    <a:pt x="282" y="118"/>
                    <a:pt x="282" y="118"/>
                  </a:cubicBezTo>
                  <a:cubicBezTo>
                    <a:pt x="281" y="119"/>
                    <a:pt x="281" y="119"/>
                    <a:pt x="281" y="119"/>
                  </a:cubicBezTo>
                  <a:cubicBezTo>
                    <a:pt x="280" y="119"/>
                    <a:pt x="280" y="119"/>
                    <a:pt x="280" y="119"/>
                  </a:cubicBezTo>
                  <a:close/>
                  <a:moveTo>
                    <a:pt x="275" y="120"/>
                  </a:moveTo>
                  <a:cubicBezTo>
                    <a:pt x="275" y="119"/>
                    <a:pt x="275" y="119"/>
                    <a:pt x="275" y="119"/>
                  </a:cubicBezTo>
                  <a:cubicBezTo>
                    <a:pt x="275" y="119"/>
                    <a:pt x="275" y="119"/>
                    <a:pt x="275" y="119"/>
                  </a:cubicBezTo>
                  <a:cubicBezTo>
                    <a:pt x="276" y="119"/>
                    <a:pt x="276" y="119"/>
                    <a:pt x="276" y="119"/>
                  </a:cubicBezTo>
                  <a:cubicBezTo>
                    <a:pt x="276" y="119"/>
                    <a:pt x="276" y="119"/>
                    <a:pt x="276" y="119"/>
                  </a:cubicBezTo>
                  <a:cubicBezTo>
                    <a:pt x="275" y="120"/>
                    <a:pt x="275" y="120"/>
                    <a:pt x="275" y="120"/>
                  </a:cubicBezTo>
                  <a:close/>
                  <a:moveTo>
                    <a:pt x="276" y="121"/>
                  </a:moveTo>
                  <a:cubicBezTo>
                    <a:pt x="276" y="120"/>
                    <a:pt x="276" y="120"/>
                    <a:pt x="276" y="120"/>
                  </a:cubicBezTo>
                  <a:cubicBezTo>
                    <a:pt x="276" y="120"/>
                    <a:pt x="276" y="120"/>
                    <a:pt x="276" y="120"/>
                  </a:cubicBezTo>
                  <a:cubicBezTo>
                    <a:pt x="277" y="120"/>
                    <a:pt x="277" y="120"/>
                    <a:pt x="277" y="120"/>
                  </a:cubicBezTo>
                  <a:cubicBezTo>
                    <a:pt x="277" y="120"/>
                    <a:pt x="277" y="120"/>
                    <a:pt x="277" y="120"/>
                  </a:cubicBezTo>
                  <a:cubicBezTo>
                    <a:pt x="276" y="121"/>
                    <a:pt x="276" y="121"/>
                    <a:pt x="276" y="121"/>
                  </a:cubicBezTo>
                  <a:close/>
                  <a:moveTo>
                    <a:pt x="279" y="121"/>
                  </a:moveTo>
                  <a:cubicBezTo>
                    <a:pt x="278" y="120"/>
                    <a:pt x="278" y="120"/>
                    <a:pt x="278" y="120"/>
                  </a:cubicBezTo>
                  <a:cubicBezTo>
                    <a:pt x="278" y="120"/>
                    <a:pt x="278" y="120"/>
                    <a:pt x="278" y="120"/>
                  </a:cubicBezTo>
                  <a:cubicBezTo>
                    <a:pt x="278" y="120"/>
                    <a:pt x="278" y="120"/>
                    <a:pt x="278" y="120"/>
                  </a:cubicBezTo>
                  <a:cubicBezTo>
                    <a:pt x="279" y="120"/>
                    <a:pt x="279" y="120"/>
                    <a:pt x="279" y="120"/>
                  </a:cubicBezTo>
                  <a:cubicBezTo>
                    <a:pt x="279" y="121"/>
                    <a:pt x="279" y="121"/>
                    <a:pt x="279" y="121"/>
                  </a:cubicBezTo>
                  <a:close/>
                  <a:moveTo>
                    <a:pt x="224" y="138"/>
                  </a:moveTo>
                  <a:cubicBezTo>
                    <a:pt x="224" y="137"/>
                    <a:pt x="224" y="137"/>
                    <a:pt x="224" y="137"/>
                  </a:cubicBezTo>
                  <a:cubicBezTo>
                    <a:pt x="224" y="137"/>
                    <a:pt x="224" y="137"/>
                    <a:pt x="224" y="137"/>
                  </a:cubicBezTo>
                  <a:cubicBezTo>
                    <a:pt x="224" y="137"/>
                    <a:pt x="224" y="137"/>
                    <a:pt x="224" y="137"/>
                  </a:cubicBezTo>
                  <a:cubicBezTo>
                    <a:pt x="225" y="137"/>
                    <a:pt x="225" y="137"/>
                    <a:pt x="225" y="137"/>
                  </a:cubicBezTo>
                  <a:cubicBezTo>
                    <a:pt x="225" y="137"/>
                    <a:pt x="225" y="137"/>
                    <a:pt x="225" y="137"/>
                  </a:cubicBezTo>
                  <a:cubicBezTo>
                    <a:pt x="224" y="137"/>
                    <a:pt x="224" y="137"/>
                    <a:pt x="224" y="137"/>
                  </a:cubicBezTo>
                  <a:cubicBezTo>
                    <a:pt x="224" y="138"/>
                    <a:pt x="224" y="138"/>
                    <a:pt x="224" y="138"/>
                  </a:cubicBezTo>
                  <a:close/>
                  <a:moveTo>
                    <a:pt x="226" y="142"/>
                  </a:moveTo>
                  <a:cubicBezTo>
                    <a:pt x="226" y="143"/>
                    <a:pt x="226" y="143"/>
                    <a:pt x="226" y="143"/>
                  </a:cubicBezTo>
                  <a:cubicBezTo>
                    <a:pt x="227" y="142"/>
                    <a:pt x="227" y="142"/>
                    <a:pt x="227" y="142"/>
                  </a:cubicBezTo>
                  <a:cubicBezTo>
                    <a:pt x="227" y="142"/>
                    <a:pt x="227" y="142"/>
                    <a:pt x="227" y="142"/>
                  </a:cubicBezTo>
                  <a:cubicBezTo>
                    <a:pt x="227" y="141"/>
                    <a:pt x="227" y="141"/>
                    <a:pt x="227" y="141"/>
                  </a:cubicBezTo>
                  <a:cubicBezTo>
                    <a:pt x="227" y="141"/>
                    <a:pt x="227" y="141"/>
                    <a:pt x="227" y="141"/>
                  </a:cubicBezTo>
                  <a:cubicBezTo>
                    <a:pt x="226" y="142"/>
                    <a:pt x="226" y="142"/>
                    <a:pt x="226" y="142"/>
                  </a:cubicBezTo>
                  <a:close/>
                  <a:moveTo>
                    <a:pt x="226" y="142"/>
                  </a:moveTo>
                  <a:cubicBezTo>
                    <a:pt x="225" y="142"/>
                    <a:pt x="225" y="142"/>
                    <a:pt x="225" y="142"/>
                  </a:cubicBezTo>
                  <a:cubicBezTo>
                    <a:pt x="226" y="143"/>
                    <a:pt x="226" y="143"/>
                    <a:pt x="226" y="143"/>
                  </a:cubicBezTo>
                  <a:cubicBezTo>
                    <a:pt x="226" y="143"/>
                    <a:pt x="226" y="143"/>
                    <a:pt x="226" y="143"/>
                  </a:cubicBezTo>
                  <a:cubicBezTo>
                    <a:pt x="226" y="143"/>
                    <a:pt x="226" y="143"/>
                    <a:pt x="226" y="143"/>
                  </a:cubicBezTo>
                  <a:cubicBezTo>
                    <a:pt x="226" y="143"/>
                    <a:pt x="226" y="143"/>
                    <a:pt x="226" y="143"/>
                  </a:cubicBezTo>
                  <a:cubicBezTo>
                    <a:pt x="226" y="142"/>
                    <a:pt x="226" y="142"/>
                    <a:pt x="226" y="142"/>
                  </a:cubicBezTo>
                  <a:cubicBezTo>
                    <a:pt x="226" y="141"/>
                    <a:pt x="226" y="141"/>
                    <a:pt x="226" y="141"/>
                  </a:cubicBezTo>
                  <a:cubicBezTo>
                    <a:pt x="226" y="142"/>
                    <a:pt x="226" y="142"/>
                    <a:pt x="226" y="142"/>
                  </a:cubicBezTo>
                  <a:close/>
                  <a:moveTo>
                    <a:pt x="243" y="139"/>
                  </a:moveTo>
                  <a:cubicBezTo>
                    <a:pt x="242" y="139"/>
                    <a:pt x="242" y="139"/>
                    <a:pt x="242" y="139"/>
                  </a:cubicBezTo>
                  <a:cubicBezTo>
                    <a:pt x="242" y="138"/>
                    <a:pt x="242" y="138"/>
                    <a:pt x="242" y="138"/>
                  </a:cubicBezTo>
                  <a:cubicBezTo>
                    <a:pt x="241" y="138"/>
                    <a:pt x="241" y="138"/>
                    <a:pt x="241" y="138"/>
                  </a:cubicBezTo>
                  <a:cubicBezTo>
                    <a:pt x="241" y="138"/>
                    <a:pt x="241" y="138"/>
                    <a:pt x="241" y="138"/>
                  </a:cubicBezTo>
                  <a:cubicBezTo>
                    <a:pt x="241" y="138"/>
                    <a:pt x="241" y="138"/>
                    <a:pt x="241" y="138"/>
                  </a:cubicBezTo>
                  <a:cubicBezTo>
                    <a:pt x="240" y="138"/>
                    <a:pt x="240" y="138"/>
                    <a:pt x="240" y="138"/>
                  </a:cubicBezTo>
                  <a:cubicBezTo>
                    <a:pt x="240" y="137"/>
                    <a:pt x="240" y="137"/>
                    <a:pt x="240" y="137"/>
                  </a:cubicBezTo>
                  <a:cubicBezTo>
                    <a:pt x="241" y="137"/>
                    <a:pt x="241" y="137"/>
                    <a:pt x="241" y="137"/>
                  </a:cubicBezTo>
                  <a:cubicBezTo>
                    <a:pt x="241" y="137"/>
                    <a:pt x="241" y="137"/>
                    <a:pt x="241" y="137"/>
                  </a:cubicBezTo>
                  <a:cubicBezTo>
                    <a:pt x="242" y="137"/>
                    <a:pt x="242" y="137"/>
                    <a:pt x="242" y="137"/>
                  </a:cubicBezTo>
                  <a:cubicBezTo>
                    <a:pt x="242" y="137"/>
                    <a:pt x="242" y="137"/>
                    <a:pt x="242" y="137"/>
                  </a:cubicBezTo>
                  <a:cubicBezTo>
                    <a:pt x="243" y="138"/>
                    <a:pt x="243" y="138"/>
                    <a:pt x="243" y="138"/>
                  </a:cubicBezTo>
                  <a:cubicBezTo>
                    <a:pt x="243" y="138"/>
                    <a:pt x="243" y="138"/>
                    <a:pt x="243" y="138"/>
                  </a:cubicBezTo>
                  <a:cubicBezTo>
                    <a:pt x="243" y="139"/>
                    <a:pt x="243" y="139"/>
                    <a:pt x="243" y="139"/>
                  </a:cubicBezTo>
                  <a:cubicBezTo>
                    <a:pt x="243" y="139"/>
                    <a:pt x="243" y="139"/>
                    <a:pt x="243" y="139"/>
                  </a:cubicBezTo>
                  <a:close/>
                  <a:moveTo>
                    <a:pt x="252" y="142"/>
                  </a:moveTo>
                  <a:cubicBezTo>
                    <a:pt x="252" y="142"/>
                    <a:pt x="252" y="142"/>
                    <a:pt x="252" y="142"/>
                  </a:cubicBezTo>
                  <a:cubicBezTo>
                    <a:pt x="251" y="142"/>
                    <a:pt x="251" y="142"/>
                    <a:pt x="251" y="142"/>
                  </a:cubicBezTo>
                  <a:cubicBezTo>
                    <a:pt x="252" y="142"/>
                    <a:pt x="252" y="142"/>
                    <a:pt x="252" y="142"/>
                  </a:cubicBezTo>
                  <a:cubicBezTo>
                    <a:pt x="252" y="142"/>
                    <a:pt x="252" y="142"/>
                    <a:pt x="252" y="142"/>
                  </a:cubicBezTo>
                  <a:cubicBezTo>
                    <a:pt x="253" y="142"/>
                    <a:pt x="253" y="142"/>
                    <a:pt x="253" y="142"/>
                  </a:cubicBezTo>
                  <a:cubicBezTo>
                    <a:pt x="252" y="142"/>
                    <a:pt x="252" y="142"/>
                    <a:pt x="252" y="142"/>
                  </a:cubicBezTo>
                  <a:close/>
                  <a:moveTo>
                    <a:pt x="253" y="142"/>
                  </a:moveTo>
                  <a:cubicBezTo>
                    <a:pt x="254" y="143"/>
                    <a:pt x="254" y="143"/>
                    <a:pt x="254" y="143"/>
                  </a:cubicBezTo>
                  <a:cubicBezTo>
                    <a:pt x="254" y="142"/>
                    <a:pt x="254" y="142"/>
                    <a:pt x="254" y="142"/>
                  </a:cubicBezTo>
                  <a:cubicBezTo>
                    <a:pt x="253" y="142"/>
                    <a:pt x="253" y="142"/>
                    <a:pt x="253" y="142"/>
                  </a:cubicBezTo>
                  <a:close/>
                  <a:moveTo>
                    <a:pt x="255" y="143"/>
                  </a:moveTo>
                  <a:cubicBezTo>
                    <a:pt x="255" y="143"/>
                    <a:pt x="255" y="143"/>
                    <a:pt x="255" y="143"/>
                  </a:cubicBezTo>
                  <a:cubicBezTo>
                    <a:pt x="256" y="143"/>
                    <a:pt x="256" y="143"/>
                    <a:pt x="256" y="143"/>
                  </a:cubicBezTo>
                  <a:cubicBezTo>
                    <a:pt x="256" y="143"/>
                    <a:pt x="256" y="143"/>
                    <a:pt x="256" y="143"/>
                  </a:cubicBezTo>
                  <a:cubicBezTo>
                    <a:pt x="256" y="143"/>
                    <a:pt x="256" y="143"/>
                    <a:pt x="256" y="143"/>
                  </a:cubicBezTo>
                  <a:cubicBezTo>
                    <a:pt x="255" y="143"/>
                    <a:pt x="255" y="143"/>
                    <a:pt x="255" y="143"/>
                  </a:cubicBezTo>
                  <a:cubicBezTo>
                    <a:pt x="255" y="142"/>
                    <a:pt x="255" y="142"/>
                    <a:pt x="255" y="142"/>
                  </a:cubicBezTo>
                  <a:cubicBezTo>
                    <a:pt x="255" y="142"/>
                    <a:pt x="255" y="142"/>
                    <a:pt x="255" y="142"/>
                  </a:cubicBezTo>
                  <a:cubicBezTo>
                    <a:pt x="254" y="143"/>
                    <a:pt x="254" y="143"/>
                    <a:pt x="254" y="143"/>
                  </a:cubicBezTo>
                  <a:cubicBezTo>
                    <a:pt x="255" y="143"/>
                    <a:pt x="255" y="143"/>
                    <a:pt x="255" y="143"/>
                  </a:cubicBezTo>
                  <a:close/>
                  <a:moveTo>
                    <a:pt x="265" y="155"/>
                  </a:moveTo>
                  <a:cubicBezTo>
                    <a:pt x="265" y="155"/>
                    <a:pt x="265" y="155"/>
                    <a:pt x="265" y="155"/>
                  </a:cubicBezTo>
                  <a:cubicBezTo>
                    <a:pt x="265" y="155"/>
                    <a:pt x="265" y="155"/>
                    <a:pt x="265" y="155"/>
                  </a:cubicBezTo>
                  <a:cubicBezTo>
                    <a:pt x="265" y="154"/>
                    <a:pt x="265" y="154"/>
                    <a:pt x="265" y="154"/>
                  </a:cubicBezTo>
                  <a:cubicBezTo>
                    <a:pt x="265" y="154"/>
                    <a:pt x="265" y="154"/>
                    <a:pt x="265" y="154"/>
                  </a:cubicBezTo>
                  <a:cubicBezTo>
                    <a:pt x="266" y="154"/>
                    <a:pt x="266" y="154"/>
                    <a:pt x="266" y="154"/>
                  </a:cubicBezTo>
                  <a:cubicBezTo>
                    <a:pt x="266" y="155"/>
                    <a:pt x="266" y="155"/>
                    <a:pt x="266" y="155"/>
                  </a:cubicBezTo>
                  <a:cubicBezTo>
                    <a:pt x="266" y="155"/>
                    <a:pt x="266" y="155"/>
                    <a:pt x="266" y="155"/>
                  </a:cubicBezTo>
                  <a:cubicBezTo>
                    <a:pt x="265" y="155"/>
                    <a:pt x="265" y="155"/>
                    <a:pt x="265" y="155"/>
                  </a:cubicBezTo>
                  <a:close/>
                  <a:moveTo>
                    <a:pt x="264" y="158"/>
                  </a:moveTo>
                  <a:cubicBezTo>
                    <a:pt x="264" y="157"/>
                    <a:pt x="264" y="157"/>
                    <a:pt x="264" y="157"/>
                  </a:cubicBezTo>
                  <a:cubicBezTo>
                    <a:pt x="264" y="156"/>
                    <a:pt x="264" y="156"/>
                    <a:pt x="264" y="156"/>
                  </a:cubicBezTo>
                  <a:cubicBezTo>
                    <a:pt x="264" y="156"/>
                    <a:pt x="264" y="156"/>
                    <a:pt x="264" y="156"/>
                  </a:cubicBezTo>
                  <a:cubicBezTo>
                    <a:pt x="265" y="156"/>
                    <a:pt x="265" y="156"/>
                    <a:pt x="265" y="156"/>
                  </a:cubicBezTo>
                  <a:cubicBezTo>
                    <a:pt x="265" y="157"/>
                    <a:pt x="265" y="157"/>
                    <a:pt x="265" y="157"/>
                  </a:cubicBezTo>
                  <a:cubicBezTo>
                    <a:pt x="265" y="157"/>
                    <a:pt x="265" y="157"/>
                    <a:pt x="265" y="157"/>
                  </a:cubicBezTo>
                  <a:cubicBezTo>
                    <a:pt x="264" y="158"/>
                    <a:pt x="264" y="158"/>
                    <a:pt x="264" y="158"/>
                  </a:cubicBezTo>
                  <a:cubicBezTo>
                    <a:pt x="264" y="158"/>
                    <a:pt x="264" y="158"/>
                    <a:pt x="264" y="158"/>
                  </a:cubicBezTo>
                  <a:close/>
                  <a:moveTo>
                    <a:pt x="258" y="146"/>
                  </a:moveTo>
                  <a:cubicBezTo>
                    <a:pt x="258" y="145"/>
                    <a:pt x="258" y="145"/>
                    <a:pt x="258" y="145"/>
                  </a:cubicBezTo>
                  <a:cubicBezTo>
                    <a:pt x="258" y="145"/>
                    <a:pt x="258" y="145"/>
                    <a:pt x="258" y="145"/>
                  </a:cubicBezTo>
                  <a:cubicBezTo>
                    <a:pt x="258" y="146"/>
                    <a:pt x="258" y="146"/>
                    <a:pt x="258" y="146"/>
                  </a:cubicBezTo>
                  <a:close/>
                  <a:moveTo>
                    <a:pt x="257" y="146"/>
                  </a:moveTo>
                  <a:cubicBezTo>
                    <a:pt x="256" y="145"/>
                    <a:pt x="256" y="145"/>
                    <a:pt x="256" y="145"/>
                  </a:cubicBezTo>
                  <a:cubicBezTo>
                    <a:pt x="257" y="145"/>
                    <a:pt x="257" y="145"/>
                    <a:pt x="257" y="145"/>
                  </a:cubicBezTo>
                  <a:cubicBezTo>
                    <a:pt x="257" y="146"/>
                    <a:pt x="257" y="146"/>
                    <a:pt x="257" y="146"/>
                  </a:cubicBezTo>
                  <a:cubicBezTo>
                    <a:pt x="257" y="146"/>
                    <a:pt x="257" y="146"/>
                    <a:pt x="257" y="146"/>
                  </a:cubicBezTo>
                  <a:close/>
                  <a:moveTo>
                    <a:pt x="257" y="146"/>
                  </a:moveTo>
                  <a:cubicBezTo>
                    <a:pt x="257" y="147"/>
                    <a:pt x="257" y="147"/>
                    <a:pt x="257" y="147"/>
                  </a:cubicBezTo>
                  <a:cubicBezTo>
                    <a:pt x="258" y="147"/>
                    <a:pt x="258" y="147"/>
                    <a:pt x="258" y="147"/>
                  </a:cubicBezTo>
                  <a:cubicBezTo>
                    <a:pt x="258" y="147"/>
                    <a:pt x="258" y="147"/>
                    <a:pt x="258" y="147"/>
                  </a:cubicBezTo>
                  <a:cubicBezTo>
                    <a:pt x="258" y="146"/>
                    <a:pt x="258" y="146"/>
                    <a:pt x="258" y="146"/>
                  </a:cubicBezTo>
                  <a:cubicBezTo>
                    <a:pt x="258" y="146"/>
                    <a:pt x="258" y="146"/>
                    <a:pt x="258" y="146"/>
                  </a:cubicBezTo>
                  <a:cubicBezTo>
                    <a:pt x="257" y="146"/>
                    <a:pt x="257" y="146"/>
                    <a:pt x="257" y="146"/>
                  </a:cubicBezTo>
                  <a:cubicBezTo>
                    <a:pt x="257" y="146"/>
                    <a:pt x="257" y="146"/>
                    <a:pt x="257" y="146"/>
                  </a:cubicBezTo>
                  <a:close/>
                  <a:moveTo>
                    <a:pt x="263" y="144"/>
                  </a:moveTo>
                  <a:cubicBezTo>
                    <a:pt x="263" y="144"/>
                    <a:pt x="263" y="144"/>
                    <a:pt x="263" y="144"/>
                  </a:cubicBezTo>
                  <a:cubicBezTo>
                    <a:pt x="264" y="145"/>
                    <a:pt x="264" y="145"/>
                    <a:pt x="264" y="145"/>
                  </a:cubicBezTo>
                  <a:cubicBezTo>
                    <a:pt x="264" y="145"/>
                    <a:pt x="264" y="145"/>
                    <a:pt x="264" y="145"/>
                  </a:cubicBezTo>
                  <a:cubicBezTo>
                    <a:pt x="264" y="145"/>
                    <a:pt x="264" y="145"/>
                    <a:pt x="264" y="145"/>
                  </a:cubicBezTo>
                  <a:cubicBezTo>
                    <a:pt x="264" y="146"/>
                    <a:pt x="264" y="146"/>
                    <a:pt x="264" y="146"/>
                  </a:cubicBezTo>
                  <a:cubicBezTo>
                    <a:pt x="264" y="146"/>
                    <a:pt x="264" y="146"/>
                    <a:pt x="264" y="146"/>
                  </a:cubicBezTo>
                  <a:cubicBezTo>
                    <a:pt x="264" y="145"/>
                    <a:pt x="264" y="145"/>
                    <a:pt x="264" y="145"/>
                  </a:cubicBezTo>
                  <a:cubicBezTo>
                    <a:pt x="265" y="145"/>
                    <a:pt x="265" y="145"/>
                    <a:pt x="265" y="145"/>
                  </a:cubicBezTo>
                  <a:cubicBezTo>
                    <a:pt x="266" y="145"/>
                    <a:pt x="266" y="145"/>
                    <a:pt x="266" y="145"/>
                  </a:cubicBezTo>
                  <a:cubicBezTo>
                    <a:pt x="266" y="145"/>
                    <a:pt x="266" y="145"/>
                    <a:pt x="266" y="145"/>
                  </a:cubicBezTo>
                  <a:cubicBezTo>
                    <a:pt x="266" y="145"/>
                    <a:pt x="266" y="145"/>
                    <a:pt x="266" y="145"/>
                  </a:cubicBezTo>
                  <a:cubicBezTo>
                    <a:pt x="266" y="144"/>
                    <a:pt x="266" y="144"/>
                    <a:pt x="266" y="144"/>
                  </a:cubicBezTo>
                  <a:cubicBezTo>
                    <a:pt x="265" y="144"/>
                    <a:pt x="265" y="144"/>
                    <a:pt x="265" y="144"/>
                  </a:cubicBezTo>
                  <a:cubicBezTo>
                    <a:pt x="264" y="144"/>
                    <a:pt x="264" y="144"/>
                    <a:pt x="264" y="144"/>
                  </a:cubicBezTo>
                  <a:cubicBezTo>
                    <a:pt x="264" y="143"/>
                    <a:pt x="264" y="143"/>
                    <a:pt x="264" y="143"/>
                  </a:cubicBezTo>
                  <a:cubicBezTo>
                    <a:pt x="263" y="144"/>
                    <a:pt x="263" y="144"/>
                    <a:pt x="263" y="144"/>
                  </a:cubicBezTo>
                  <a:cubicBezTo>
                    <a:pt x="263" y="144"/>
                    <a:pt x="263" y="144"/>
                    <a:pt x="263" y="144"/>
                  </a:cubicBezTo>
                  <a:close/>
                  <a:moveTo>
                    <a:pt x="273" y="144"/>
                  </a:moveTo>
                  <a:cubicBezTo>
                    <a:pt x="273" y="143"/>
                    <a:pt x="273" y="143"/>
                    <a:pt x="273" y="143"/>
                  </a:cubicBezTo>
                  <a:cubicBezTo>
                    <a:pt x="273" y="143"/>
                    <a:pt x="273" y="143"/>
                    <a:pt x="273" y="143"/>
                  </a:cubicBezTo>
                  <a:cubicBezTo>
                    <a:pt x="273" y="144"/>
                    <a:pt x="273" y="144"/>
                    <a:pt x="273" y="144"/>
                  </a:cubicBezTo>
                  <a:cubicBezTo>
                    <a:pt x="273" y="144"/>
                    <a:pt x="273" y="144"/>
                    <a:pt x="273" y="144"/>
                  </a:cubicBezTo>
                  <a:close/>
                  <a:moveTo>
                    <a:pt x="269" y="147"/>
                  </a:moveTo>
                  <a:cubicBezTo>
                    <a:pt x="270" y="147"/>
                    <a:pt x="270" y="147"/>
                    <a:pt x="270" y="147"/>
                  </a:cubicBezTo>
                  <a:cubicBezTo>
                    <a:pt x="270" y="146"/>
                    <a:pt x="270" y="146"/>
                    <a:pt x="270" y="146"/>
                  </a:cubicBezTo>
                  <a:cubicBezTo>
                    <a:pt x="271" y="146"/>
                    <a:pt x="271" y="146"/>
                    <a:pt x="271" y="146"/>
                  </a:cubicBezTo>
                  <a:cubicBezTo>
                    <a:pt x="271" y="146"/>
                    <a:pt x="271" y="146"/>
                    <a:pt x="271" y="146"/>
                  </a:cubicBezTo>
                  <a:cubicBezTo>
                    <a:pt x="272" y="146"/>
                    <a:pt x="272" y="146"/>
                    <a:pt x="272" y="146"/>
                  </a:cubicBezTo>
                  <a:cubicBezTo>
                    <a:pt x="272" y="146"/>
                    <a:pt x="272" y="146"/>
                    <a:pt x="272" y="146"/>
                  </a:cubicBezTo>
                  <a:cubicBezTo>
                    <a:pt x="272" y="146"/>
                    <a:pt x="272" y="146"/>
                    <a:pt x="272" y="146"/>
                  </a:cubicBezTo>
                  <a:cubicBezTo>
                    <a:pt x="271" y="147"/>
                    <a:pt x="271" y="147"/>
                    <a:pt x="271" y="147"/>
                  </a:cubicBezTo>
                  <a:cubicBezTo>
                    <a:pt x="270" y="147"/>
                    <a:pt x="270" y="147"/>
                    <a:pt x="270" y="147"/>
                  </a:cubicBezTo>
                  <a:cubicBezTo>
                    <a:pt x="270" y="147"/>
                    <a:pt x="270" y="147"/>
                    <a:pt x="270" y="147"/>
                  </a:cubicBezTo>
                  <a:cubicBezTo>
                    <a:pt x="269" y="147"/>
                    <a:pt x="269" y="147"/>
                    <a:pt x="269" y="147"/>
                  </a:cubicBezTo>
                  <a:close/>
                  <a:moveTo>
                    <a:pt x="266" y="152"/>
                  </a:moveTo>
                  <a:cubicBezTo>
                    <a:pt x="268" y="151"/>
                    <a:pt x="268" y="151"/>
                    <a:pt x="268" y="151"/>
                  </a:cubicBezTo>
                  <a:cubicBezTo>
                    <a:pt x="268" y="150"/>
                    <a:pt x="268" y="150"/>
                    <a:pt x="268" y="150"/>
                  </a:cubicBezTo>
                  <a:cubicBezTo>
                    <a:pt x="268" y="150"/>
                    <a:pt x="268" y="150"/>
                    <a:pt x="268" y="150"/>
                  </a:cubicBezTo>
                  <a:cubicBezTo>
                    <a:pt x="269" y="150"/>
                    <a:pt x="269" y="150"/>
                    <a:pt x="269" y="150"/>
                  </a:cubicBezTo>
                  <a:cubicBezTo>
                    <a:pt x="270" y="149"/>
                    <a:pt x="270" y="149"/>
                    <a:pt x="270" y="149"/>
                  </a:cubicBezTo>
                  <a:cubicBezTo>
                    <a:pt x="270" y="148"/>
                    <a:pt x="270" y="148"/>
                    <a:pt x="270" y="148"/>
                  </a:cubicBezTo>
                  <a:cubicBezTo>
                    <a:pt x="269" y="148"/>
                    <a:pt x="269" y="148"/>
                    <a:pt x="269" y="148"/>
                  </a:cubicBezTo>
                  <a:cubicBezTo>
                    <a:pt x="269" y="148"/>
                    <a:pt x="269" y="148"/>
                    <a:pt x="269" y="148"/>
                  </a:cubicBezTo>
                  <a:cubicBezTo>
                    <a:pt x="269" y="149"/>
                    <a:pt x="269" y="149"/>
                    <a:pt x="269" y="149"/>
                  </a:cubicBezTo>
                  <a:cubicBezTo>
                    <a:pt x="268" y="149"/>
                    <a:pt x="268" y="149"/>
                    <a:pt x="268" y="149"/>
                  </a:cubicBezTo>
                  <a:cubicBezTo>
                    <a:pt x="267" y="150"/>
                    <a:pt x="267" y="150"/>
                    <a:pt x="267" y="150"/>
                  </a:cubicBezTo>
                  <a:cubicBezTo>
                    <a:pt x="267" y="150"/>
                    <a:pt x="267" y="150"/>
                    <a:pt x="267" y="150"/>
                  </a:cubicBezTo>
                  <a:cubicBezTo>
                    <a:pt x="266" y="150"/>
                    <a:pt x="266" y="150"/>
                    <a:pt x="266" y="150"/>
                  </a:cubicBezTo>
                  <a:cubicBezTo>
                    <a:pt x="265" y="150"/>
                    <a:pt x="265" y="150"/>
                    <a:pt x="265" y="150"/>
                  </a:cubicBezTo>
                  <a:cubicBezTo>
                    <a:pt x="265" y="151"/>
                    <a:pt x="265" y="151"/>
                    <a:pt x="265" y="151"/>
                  </a:cubicBezTo>
                  <a:cubicBezTo>
                    <a:pt x="264" y="151"/>
                    <a:pt x="264" y="151"/>
                    <a:pt x="264" y="151"/>
                  </a:cubicBezTo>
                  <a:cubicBezTo>
                    <a:pt x="264" y="152"/>
                    <a:pt x="264" y="152"/>
                    <a:pt x="264" y="152"/>
                  </a:cubicBezTo>
                  <a:cubicBezTo>
                    <a:pt x="265" y="152"/>
                    <a:pt x="265" y="152"/>
                    <a:pt x="265" y="152"/>
                  </a:cubicBezTo>
                  <a:cubicBezTo>
                    <a:pt x="265" y="152"/>
                    <a:pt x="265" y="152"/>
                    <a:pt x="265" y="152"/>
                  </a:cubicBezTo>
                  <a:cubicBezTo>
                    <a:pt x="266" y="152"/>
                    <a:pt x="266" y="152"/>
                    <a:pt x="266" y="152"/>
                  </a:cubicBezTo>
                  <a:close/>
                  <a:moveTo>
                    <a:pt x="273" y="152"/>
                  </a:moveTo>
                  <a:cubicBezTo>
                    <a:pt x="273" y="150"/>
                    <a:pt x="273" y="150"/>
                    <a:pt x="273" y="150"/>
                  </a:cubicBezTo>
                  <a:cubicBezTo>
                    <a:pt x="273" y="150"/>
                    <a:pt x="273" y="150"/>
                    <a:pt x="273" y="150"/>
                  </a:cubicBezTo>
                  <a:cubicBezTo>
                    <a:pt x="274" y="149"/>
                    <a:pt x="274" y="149"/>
                    <a:pt x="274" y="149"/>
                  </a:cubicBezTo>
                  <a:cubicBezTo>
                    <a:pt x="274" y="149"/>
                    <a:pt x="274" y="149"/>
                    <a:pt x="274" y="149"/>
                  </a:cubicBezTo>
                  <a:cubicBezTo>
                    <a:pt x="275" y="149"/>
                    <a:pt x="275" y="149"/>
                    <a:pt x="275" y="149"/>
                  </a:cubicBezTo>
                  <a:cubicBezTo>
                    <a:pt x="275" y="150"/>
                    <a:pt x="275" y="150"/>
                    <a:pt x="275" y="150"/>
                  </a:cubicBezTo>
                  <a:cubicBezTo>
                    <a:pt x="275" y="151"/>
                    <a:pt x="275" y="151"/>
                    <a:pt x="275" y="151"/>
                  </a:cubicBezTo>
                  <a:cubicBezTo>
                    <a:pt x="274" y="151"/>
                    <a:pt x="274" y="151"/>
                    <a:pt x="274" y="151"/>
                  </a:cubicBezTo>
                  <a:cubicBezTo>
                    <a:pt x="274" y="152"/>
                    <a:pt x="274" y="152"/>
                    <a:pt x="274" y="152"/>
                  </a:cubicBezTo>
                  <a:cubicBezTo>
                    <a:pt x="273" y="152"/>
                    <a:pt x="273" y="152"/>
                    <a:pt x="273" y="152"/>
                  </a:cubicBezTo>
                  <a:close/>
                  <a:moveTo>
                    <a:pt x="279" y="158"/>
                  </a:moveTo>
                  <a:cubicBezTo>
                    <a:pt x="279" y="157"/>
                    <a:pt x="279" y="157"/>
                    <a:pt x="279" y="157"/>
                  </a:cubicBezTo>
                  <a:cubicBezTo>
                    <a:pt x="279" y="156"/>
                    <a:pt x="279" y="156"/>
                    <a:pt x="279" y="156"/>
                  </a:cubicBezTo>
                  <a:cubicBezTo>
                    <a:pt x="278" y="155"/>
                    <a:pt x="278" y="155"/>
                    <a:pt x="278" y="155"/>
                  </a:cubicBezTo>
                  <a:cubicBezTo>
                    <a:pt x="278" y="155"/>
                    <a:pt x="278" y="155"/>
                    <a:pt x="278" y="155"/>
                  </a:cubicBezTo>
                  <a:cubicBezTo>
                    <a:pt x="278" y="156"/>
                    <a:pt x="278" y="156"/>
                    <a:pt x="278" y="156"/>
                  </a:cubicBezTo>
                  <a:cubicBezTo>
                    <a:pt x="278" y="157"/>
                    <a:pt x="278" y="157"/>
                    <a:pt x="278" y="157"/>
                  </a:cubicBezTo>
                  <a:cubicBezTo>
                    <a:pt x="278" y="158"/>
                    <a:pt x="278" y="158"/>
                    <a:pt x="278" y="158"/>
                  </a:cubicBezTo>
                  <a:cubicBezTo>
                    <a:pt x="278" y="158"/>
                    <a:pt x="278" y="158"/>
                    <a:pt x="278" y="158"/>
                  </a:cubicBezTo>
                  <a:cubicBezTo>
                    <a:pt x="278" y="158"/>
                    <a:pt x="278" y="158"/>
                    <a:pt x="278" y="158"/>
                  </a:cubicBezTo>
                  <a:cubicBezTo>
                    <a:pt x="279" y="158"/>
                    <a:pt x="279" y="158"/>
                    <a:pt x="279" y="158"/>
                  </a:cubicBezTo>
                  <a:cubicBezTo>
                    <a:pt x="279" y="158"/>
                    <a:pt x="279" y="158"/>
                    <a:pt x="279" y="158"/>
                  </a:cubicBezTo>
                  <a:close/>
                  <a:moveTo>
                    <a:pt x="280" y="157"/>
                  </a:moveTo>
                  <a:cubicBezTo>
                    <a:pt x="279" y="157"/>
                    <a:pt x="279" y="157"/>
                    <a:pt x="279" y="157"/>
                  </a:cubicBezTo>
                  <a:cubicBezTo>
                    <a:pt x="280" y="156"/>
                    <a:pt x="280" y="156"/>
                    <a:pt x="280" y="156"/>
                  </a:cubicBezTo>
                  <a:cubicBezTo>
                    <a:pt x="280" y="157"/>
                    <a:pt x="280" y="157"/>
                    <a:pt x="280" y="157"/>
                  </a:cubicBezTo>
                  <a:cubicBezTo>
                    <a:pt x="280" y="157"/>
                    <a:pt x="280" y="157"/>
                    <a:pt x="280" y="157"/>
                  </a:cubicBezTo>
                  <a:cubicBezTo>
                    <a:pt x="280" y="158"/>
                    <a:pt x="280" y="158"/>
                    <a:pt x="280" y="158"/>
                  </a:cubicBezTo>
                  <a:cubicBezTo>
                    <a:pt x="280" y="157"/>
                    <a:pt x="280" y="157"/>
                    <a:pt x="280" y="157"/>
                  </a:cubicBezTo>
                  <a:close/>
                  <a:moveTo>
                    <a:pt x="281" y="159"/>
                  </a:moveTo>
                  <a:cubicBezTo>
                    <a:pt x="280" y="159"/>
                    <a:pt x="280" y="159"/>
                    <a:pt x="280" y="159"/>
                  </a:cubicBezTo>
                  <a:cubicBezTo>
                    <a:pt x="281" y="158"/>
                    <a:pt x="281" y="158"/>
                    <a:pt x="281" y="158"/>
                  </a:cubicBezTo>
                  <a:cubicBezTo>
                    <a:pt x="281" y="158"/>
                    <a:pt x="281" y="158"/>
                    <a:pt x="281" y="158"/>
                  </a:cubicBezTo>
                  <a:cubicBezTo>
                    <a:pt x="281" y="159"/>
                    <a:pt x="281" y="159"/>
                    <a:pt x="281" y="159"/>
                  </a:cubicBezTo>
                  <a:cubicBezTo>
                    <a:pt x="281" y="159"/>
                    <a:pt x="281" y="159"/>
                    <a:pt x="281" y="159"/>
                  </a:cubicBezTo>
                  <a:close/>
                  <a:moveTo>
                    <a:pt x="278" y="161"/>
                  </a:moveTo>
                  <a:cubicBezTo>
                    <a:pt x="278" y="161"/>
                    <a:pt x="278" y="161"/>
                    <a:pt x="278" y="161"/>
                  </a:cubicBezTo>
                  <a:cubicBezTo>
                    <a:pt x="278" y="162"/>
                    <a:pt x="278" y="162"/>
                    <a:pt x="278" y="162"/>
                  </a:cubicBezTo>
                  <a:cubicBezTo>
                    <a:pt x="278" y="163"/>
                    <a:pt x="278" y="163"/>
                    <a:pt x="278" y="163"/>
                  </a:cubicBezTo>
                  <a:cubicBezTo>
                    <a:pt x="278" y="163"/>
                    <a:pt x="278" y="163"/>
                    <a:pt x="278" y="163"/>
                  </a:cubicBezTo>
                  <a:cubicBezTo>
                    <a:pt x="279" y="163"/>
                    <a:pt x="279" y="163"/>
                    <a:pt x="279" y="163"/>
                  </a:cubicBezTo>
                  <a:cubicBezTo>
                    <a:pt x="280" y="163"/>
                    <a:pt x="280" y="163"/>
                    <a:pt x="280" y="163"/>
                  </a:cubicBezTo>
                  <a:cubicBezTo>
                    <a:pt x="280" y="163"/>
                    <a:pt x="280" y="163"/>
                    <a:pt x="280" y="163"/>
                  </a:cubicBezTo>
                  <a:cubicBezTo>
                    <a:pt x="281" y="163"/>
                    <a:pt x="281" y="163"/>
                    <a:pt x="281" y="163"/>
                  </a:cubicBezTo>
                  <a:cubicBezTo>
                    <a:pt x="282" y="163"/>
                    <a:pt x="282" y="163"/>
                    <a:pt x="282" y="163"/>
                  </a:cubicBezTo>
                  <a:cubicBezTo>
                    <a:pt x="282" y="163"/>
                    <a:pt x="282" y="163"/>
                    <a:pt x="282" y="163"/>
                  </a:cubicBezTo>
                  <a:cubicBezTo>
                    <a:pt x="282" y="162"/>
                    <a:pt x="282" y="162"/>
                    <a:pt x="282" y="162"/>
                  </a:cubicBezTo>
                  <a:cubicBezTo>
                    <a:pt x="282" y="162"/>
                    <a:pt x="282" y="162"/>
                    <a:pt x="282" y="162"/>
                  </a:cubicBezTo>
                  <a:cubicBezTo>
                    <a:pt x="281" y="161"/>
                    <a:pt x="281" y="161"/>
                    <a:pt x="281" y="161"/>
                  </a:cubicBezTo>
                  <a:cubicBezTo>
                    <a:pt x="281" y="161"/>
                    <a:pt x="281" y="161"/>
                    <a:pt x="281" y="161"/>
                  </a:cubicBezTo>
                  <a:cubicBezTo>
                    <a:pt x="280" y="161"/>
                    <a:pt x="280" y="161"/>
                    <a:pt x="280" y="161"/>
                  </a:cubicBezTo>
                  <a:cubicBezTo>
                    <a:pt x="280" y="161"/>
                    <a:pt x="280" y="161"/>
                    <a:pt x="280" y="161"/>
                  </a:cubicBezTo>
                  <a:cubicBezTo>
                    <a:pt x="280" y="161"/>
                    <a:pt x="280" y="161"/>
                    <a:pt x="280" y="161"/>
                  </a:cubicBezTo>
                  <a:cubicBezTo>
                    <a:pt x="280" y="160"/>
                    <a:pt x="280" y="160"/>
                    <a:pt x="280" y="160"/>
                  </a:cubicBezTo>
                  <a:cubicBezTo>
                    <a:pt x="279" y="160"/>
                    <a:pt x="279" y="160"/>
                    <a:pt x="279" y="160"/>
                  </a:cubicBezTo>
                  <a:cubicBezTo>
                    <a:pt x="279" y="161"/>
                    <a:pt x="279" y="161"/>
                    <a:pt x="279" y="161"/>
                  </a:cubicBezTo>
                  <a:cubicBezTo>
                    <a:pt x="278" y="161"/>
                    <a:pt x="278" y="161"/>
                    <a:pt x="278" y="161"/>
                  </a:cubicBezTo>
                  <a:cubicBezTo>
                    <a:pt x="278" y="161"/>
                    <a:pt x="278" y="161"/>
                    <a:pt x="278" y="161"/>
                  </a:cubicBezTo>
                  <a:close/>
                  <a:moveTo>
                    <a:pt x="255" y="190"/>
                  </a:moveTo>
                  <a:cubicBezTo>
                    <a:pt x="256" y="190"/>
                    <a:pt x="256" y="190"/>
                    <a:pt x="256" y="190"/>
                  </a:cubicBezTo>
                  <a:cubicBezTo>
                    <a:pt x="256" y="190"/>
                    <a:pt x="256" y="190"/>
                    <a:pt x="256" y="190"/>
                  </a:cubicBezTo>
                  <a:cubicBezTo>
                    <a:pt x="256" y="190"/>
                    <a:pt x="256" y="190"/>
                    <a:pt x="256" y="190"/>
                  </a:cubicBezTo>
                  <a:cubicBezTo>
                    <a:pt x="255" y="190"/>
                    <a:pt x="255" y="190"/>
                    <a:pt x="255" y="190"/>
                  </a:cubicBezTo>
                  <a:cubicBezTo>
                    <a:pt x="255" y="190"/>
                    <a:pt x="255" y="190"/>
                    <a:pt x="255" y="190"/>
                  </a:cubicBezTo>
                  <a:close/>
                  <a:moveTo>
                    <a:pt x="242" y="171"/>
                  </a:moveTo>
                  <a:cubicBezTo>
                    <a:pt x="242" y="171"/>
                    <a:pt x="242" y="171"/>
                    <a:pt x="242" y="171"/>
                  </a:cubicBezTo>
                  <a:cubicBezTo>
                    <a:pt x="243" y="171"/>
                    <a:pt x="243" y="171"/>
                    <a:pt x="243" y="171"/>
                  </a:cubicBezTo>
                  <a:cubicBezTo>
                    <a:pt x="243" y="171"/>
                    <a:pt x="243" y="171"/>
                    <a:pt x="243" y="171"/>
                  </a:cubicBezTo>
                  <a:cubicBezTo>
                    <a:pt x="242" y="171"/>
                    <a:pt x="242" y="171"/>
                    <a:pt x="242" y="171"/>
                  </a:cubicBezTo>
                  <a:cubicBezTo>
                    <a:pt x="242" y="171"/>
                    <a:pt x="242" y="171"/>
                    <a:pt x="242" y="171"/>
                  </a:cubicBezTo>
                  <a:cubicBezTo>
                    <a:pt x="242" y="171"/>
                    <a:pt x="242" y="171"/>
                    <a:pt x="242" y="171"/>
                  </a:cubicBezTo>
                  <a:close/>
                  <a:moveTo>
                    <a:pt x="239" y="175"/>
                  </a:moveTo>
                  <a:cubicBezTo>
                    <a:pt x="239" y="175"/>
                    <a:pt x="239" y="175"/>
                    <a:pt x="239" y="175"/>
                  </a:cubicBezTo>
                  <a:cubicBezTo>
                    <a:pt x="238" y="174"/>
                    <a:pt x="238" y="174"/>
                    <a:pt x="238" y="174"/>
                  </a:cubicBezTo>
                  <a:cubicBezTo>
                    <a:pt x="237" y="174"/>
                    <a:pt x="237" y="174"/>
                    <a:pt x="237" y="174"/>
                  </a:cubicBezTo>
                  <a:cubicBezTo>
                    <a:pt x="238" y="173"/>
                    <a:pt x="238" y="173"/>
                    <a:pt x="238" y="173"/>
                  </a:cubicBezTo>
                  <a:cubicBezTo>
                    <a:pt x="237" y="173"/>
                    <a:pt x="237" y="173"/>
                    <a:pt x="237" y="173"/>
                  </a:cubicBezTo>
                  <a:cubicBezTo>
                    <a:pt x="237" y="172"/>
                    <a:pt x="237" y="172"/>
                    <a:pt x="237" y="172"/>
                  </a:cubicBezTo>
                  <a:cubicBezTo>
                    <a:pt x="237" y="171"/>
                    <a:pt x="237" y="171"/>
                    <a:pt x="237" y="171"/>
                  </a:cubicBezTo>
                  <a:cubicBezTo>
                    <a:pt x="237" y="171"/>
                    <a:pt x="237" y="171"/>
                    <a:pt x="237" y="171"/>
                  </a:cubicBezTo>
                  <a:cubicBezTo>
                    <a:pt x="237" y="172"/>
                    <a:pt x="237" y="172"/>
                    <a:pt x="237" y="172"/>
                  </a:cubicBezTo>
                  <a:cubicBezTo>
                    <a:pt x="238" y="172"/>
                    <a:pt x="238" y="172"/>
                    <a:pt x="238" y="172"/>
                  </a:cubicBezTo>
                  <a:cubicBezTo>
                    <a:pt x="238" y="172"/>
                    <a:pt x="238" y="172"/>
                    <a:pt x="238" y="172"/>
                  </a:cubicBezTo>
                  <a:cubicBezTo>
                    <a:pt x="239" y="173"/>
                    <a:pt x="239" y="173"/>
                    <a:pt x="239" y="173"/>
                  </a:cubicBezTo>
                  <a:cubicBezTo>
                    <a:pt x="239" y="174"/>
                    <a:pt x="239" y="174"/>
                    <a:pt x="239" y="174"/>
                  </a:cubicBezTo>
                  <a:cubicBezTo>
                    <a:pt x="240" y="174"/>
                    <a:pt x="240" y="174"/>
                    <a:pt x="240" y="174"/>
                  </a:cubicBezTo>
                  <a:cubicBezTo>
                    <a:pt x="240" y="174"/>
                    <a:pt x="240" y="174"/>
                    <a:pt x="240" y="174"/>
                  </a:cubicBezTo>
                  <a:cubicBezTo>
                    <a:pt x="240" y="175"/>
                    <a:pt x="240" y="175"/>
                    <a:pt x="240" y="175"/>
                  </a:cubicBezTo>
                  <a:cubicBezTo>
                    <a:pt x="239" y="175"/>
                    <a:pt x="239" y="175"/>
                    <a:pt x="239" y="175"/>
                  </a:cubicBezTo>
                  <a:cubicBezTo>
                    <a:pt x="239" y="175"/>
                    <a:pt x="239" y="175"/>
                    <a:pt x="239" y="175"/>
                  </a:cubicBezTo>
                  <a:close/>
                  <a:moveTo>
                    <a:pt x="234" y="175"/>
                  </a:moveTo>
                  <a:cubicBezTo>
                    <a:pt x="234" y="174"/>
                    <a:pt x="234" y="174"/>
                    <a:pt x="234" y="174"/>
                  </a:cubicBezTo>
                  <a:cubicBezTo>
                    <a:pt x="234" y="174"/>
                    <a:pt x="234" y="174"/>
                    <a:pt x="234" y="174"/>
                  </a:cubicBezTo>
                  <a:cubicBezTo>
                    <a:pt x="234" y="173"/>
                    <a:pt x="234" y="173"/>
                    <a:pt x="234" y="173"/>
                  </a:cubicBezTo>
                  <a:cubicBezTo>
                    <a:pt x="234" y="172"/>
                    <a:pt x="234" y="172"/>
                    <a:pt x="234" y="172"/>
                  </a:cubicBezTo>
                  <a:cubicBezTo>
                    <a:pt x="234" y="171"/>
                    <a:pt x="234" y="171"/>
                    <a:pt x="234" y="171"/>
                  </a:cubicBezTo>
                  <a:cubicBezTo>
                    <a:pt x="234" y="171"/>
                    <a:pt x="234" y="171"/>
                    <a:pt x="234" y="171"/>
                  </a:cubicBezTo>
                  <a:cubicBezTo>
                    <a:pt x="235" y="172"/>
                    <a:pt x="235" y="172"/>
                    <a:pt x="235" y="172"/>
                  </a:cubicBezTo>
                  <a:cubicBezTo>
                    <a:pt x="234" y="172"/>
                    <a:pt x="234" y="172"/>
                    <a:pt x="234" y="172"/>
                  </a:cubicBezTo>
                  <a:cubicBezTo>
                    <a:pt x="234" y="173"/>
                    <a:pt x="234" y="173"/>
                    <a:pt x="234" y="173"/>
                  </a:cubicBezTo>
                  <a:cubicBezTo>
                    <a:pt x="235" y="173"/>
                    <a:pt x="235" y="173"/>
                    <a:pt x="235" y="173"/>
                  </a:cubicBezTo>
                  <a:cubicBezTo>
                    <a:pt x="234" y="175"/>
                    <a:pt x="234" y="175"/>
                    <a:pt x="234" y="175"/>
                  </a:cubicBezTo>
                  <a:cubicBezTo>
                    <a:pt x="234" y="175"/>
                    <a:pt x="234" y="175"/>
                    <a:pt x="234" y="175"/>
                  </a:cubicBezTo>
                  <a:close/>
                  <a:moveTo>
                    <a:pt x="233" y="156"/>
                  </a:moveTo>
                  <a:cubicBezTo>
                    <a:pt x="233" y="157"/>
                    <a:pt x="233" y="157"/>
                    <a:pt x="233" y="157"/>
                  </a:cubicBezTo>
                  <a:cubicBezTo>
                    <a:pt x="233" y="157"/>
                    <a:pt x="233" y="157"/>
                    <a:pt x="233" y="157"/>
                  </a:cubicBezTo>
                  <a:cubicBezTo>
                    <a:pt x="234" y="157"/>
                    <a:pt x="234" y="157"/>
                    <a:pt x="234" y="157"/>
                  </a:cubicBezTo>
                  <a:cubicBezTo>
                    <a:pt x="235" y="156"/>
                    <a:pt x="235" y="156"/>
                    <a:pt x="235" y="156"/>
                  </a:cubicBezTo>
                  <a:cubicBezTo>
                    <a:pt x="235" y="156"/>
                    <a:pt x="235" y="156"/>
                    <a:pt x="235" y="156"/>
                  </a:cubicBezTo>
                  <a:cubicBezTo>
                    <a:pt x="234" y="156"/>
                    <a:pt x="234" y="156"/>
                    <a:pt x="234" y="156"/>
                  </a:cubicBezTo>
                  <a:cubicBezTo>
                    <a:pt x="233" y="156"/>
                    <a:pt x="233" y="156"/>
                    <a:pt x="233" y="156"/>
                  </a:cubicBezTo>
                  <a:close/>
                  <a:moveTo>
                    <a:pt x="233" y="156"/>
                  </a:moveTo>
                  <a:cubicBezTo>
                    <a:pt x="234" y="155"/>
                    <a:pt x="234" y="155"/>
                    <a:pt x="234" y="155"/>
                  </a:cubicBezTo>
                  <a:cubicBezTo>
                    <a:pt x="234" y="154"/>
                    <a:pt x="234" y="154"/>
                    <a:pt x="234" y="154"/>
                  </a:cubicBezTo>
                  <a:cubicBezTo>
                    <a:pt x="235" y="153"/>
                    <a:pt x="235" y="153"/>
                    <a:pt x="235" y="153"/>
                  </a:cubicBezTo>
                  <a:cubicBezTo>
                    <a:pt x="235" y="153"/>
                    <a:pt x="235" y="153"/>
                    <a:pt x="235" y="153"/>
                  </a:cubicBezTo>
                  <a:cubicBezTo>
                    <a:pt x="236" y="153"/>
                    <a:pt x="236" y="153"/>
                    <a:pt x="236" y="153"/>
                  </a:cubicBezTo>
                  <a:cubicBezTo>
                    <a:pt x="236" y="154"/>
                    <a:pt x="236" y="154"/>
                    <a:pt x="236" y="154"/>
                  </a:cubicBezTo>
                  <a:cubicBezTo>
                    <a:pt x="235" y="155"/>
                    <a:pt x="235" y="155"/>
                    <a:pt x="235" y="155"/>
                  </a:cubicBezTo>
                  <a:cubicBezTo>
                    <a:pt x="235" y="155"/>
                    <a:pt x="235" y="155"/>
                    <a:pt x="235" y="155"/>
                  </a:cubicBezTo>
                  <a:cubicBezTo>
                    <a:pt x="235" y="156"/>
                    <a:pt x="235" y="156"/>
                    <a:pt x="235" y="156"/>
                  </a:cubicBezTo>
                  <a:cubicBezTo>
                    <a:pt x="233" y="156"/>
                    <a:pt x="233" y="156"/>
                    <a:pt x="233" y="156"/>
                  </a:cubicBezTo>
                  <a:close/>
                  <a:moveTo>
                    <a:pt x="191" y="148"/>
                  </a:moveTo>
                  <a:cubicBezTo>
                    <a:pt x="191" y="147"/>
                    <a:pt x="191" y="147"/>
                    <a:pt x="191" y="147"/>
                  </a:cubicBezTo>
                  <a:cubicBezTo>
                    <a:pt x="191" y="147"/>
                    <a:pt x="191" y="147"/>
                    <a:pt x="191" y="147"/>
                  </a:cubicBezTo>
                  <a:cubicBezTo>
                    <a:pt x="191" y="147"/>
                    <a:pt x="191" y="147"/>
                    <a:pt x="191" y="147"/>
                  </a:cubicBezTo>
                  <a:cubicBezTo>
                    <a:pt x="191" y="147"/>
                    <a:pt x="191" y="147"/>
                    <a:pt x="191" y="147"/>
                  </a:cubicBezTo>
                  <a:cubicBezTo>
                    <a:pt x="191" y="148"/>
                    <a:pt x="191" y="148"/>
                    <a:pt x="191" y="148"/>
                  </a:cubicBezTo>
                  <a:close/>
                  <a:moveTo>
                    <a:pt x="155" y="138"/>
                  </a:moveTo>
                  <a:cubicBezTo>
                    <a:pt x="155" y="138"/>
                    <a:pt x="155" y="138"/>
                    <a:pt x="155" y="138"/>
                  </a:cubicBezTo>
                  <a:cubicBezTo>
                    <a:pt x="156" y="138"/>
                    <a:pt x="156" y="138"/>
                    <a:pt x="156" y="138"/>
                  </a:cubicBezTo>
                  <a:cubicBezTo>
                    <a:pt x="155" y="138"/>
                    <a:pt x="155" y="138"/>
                    <a:pt x="155" y="138"/>
                  </a:cubicBezTo>
                  <a:cubicBezTo>
                    <a:pt x="155" y="138"/>
                    <a:pt x="155" y="138"/>
                    <a:pt x="155" y="138"/>
                  </a:cubicBezTo>
                  <a:close/>
                  <a:moveTo>
                    <a:pt x="152" y="140"/>
                  </a:moveTo>
                  <a:cubicBezTo>
                    <a:pt x="153" y="140"/>
                    <a:pt x="153" y="140"/>
                    <a:pt x="153" y="140"/>
                  </a:cubicBezTo>
                  <a:cubicBezTo>
                    <a:pt x="152" y="139"/>
                    <a:pt x="152" y="139"/>
                    <a:pt x="152" y="139"/>
                  </a:cubicBezTo>
                  <a:cubicBezTo>
                    <a:pt x="152" y="139"/>
                    <a:pt x="152" y="139"/>
                    <a:pt x="152" y="139"/>
                  </a:cubicBezTo>
                  <a:cubicBezTo>
                    <a:pt x="152" y="140"/>
                    <a:pt x="152" y="140"/>
                    <a:pt x="152" y="140"/>
                  </a:cubicBezTo>
                  <a:close/>
                  <a:moveTo>
                    <a:pt x="153" y="142"/>
                  </a:moveTo>
                  <a:cubicBezTo>
                    <a:pt x="153" y="142"/>
                    <a:pt x="153" y="142"/>
                    <a:pt x="153" y="142"/>
                  </a:cubicBezTo>
                  <a:cubicBezTo>
                    <a:pt x="153" y="142"/>
                    <a:pt x="153" y="142"/>
                    <a:pt x="153" y="142"/>
                  </a:cubicBezTo>
                  <a:cubicBezTo>
                    <a:pt x="153" y="142"/>
                    <a:pt x="153" y="142"/>
                    <a:pt x="153" y="142"/>
                  </a:cubicBezTo>
                  <a:cubicBezTo>
                    <a:pt x="153" y="142"/>
                    <a:pt x="153" y="142"/>
                    <a:pt x="153" y="142"/>
                  </a:cubicBezTo>
                  <a:close/>
                  <a:moveTo>
                    <a:pt x="153" y="143"/>
                  </a:moveTo>
                  <a:cubicBezTo>
                    <a:pt x="152" y="142"/>
                    <a:pt x="152" y="142"/>
                    <a:pt x="152" y="142"/>
                  </a:cubicBezTo>
                  <a:cubicBezTo>
                    <a:pt x="152" y="142"/>
                    <a:pt x="152" y="142"/>
                    <a:pt x="152" y="142"/>
                  </a:cubicBezTo>
                  <a:cubicBezTo>
                    <a:pt x="152" y="143"/>
                    <a:pt x="152" y="143"/>
                    <a:pt x="152" y="143"/>
                  </a:cubicBezTo>
                  <a:cubicBezTo>
                    <a:pt x="153" y="143"/>
                    <a:pt x="153" y="143"/>
                    <a:pt x="153" y="143"/>
                  </a:cubicBezTo>
                  <a:close/>
                  <a:moveTo>
                    <a:pt x="154" y="145"/>
                  </a:moveTo>
                  <a:cubicBezTo>
                    <a:pt x="155" y="146"/>
                    <a:pt x="155" y="146"/>
                    <a:pt x="155" y="146"/>
                  </a:cubicBezTo>
                  <a:cubicBezTo>
                    <a:pt x="155" y="146"/>
                    <a:pt x="155" y="146"/>
                    <a:pt x="155" y="146"/>
                  </a:cubicBezTo>
                  <a:cubicBezTo>
                    <a:pt x="156" y="145"/>
                    <a:pt x="156" y="145"/>
                    <a:pt x="156" y="145"/>
                  </a:cubicBezTo>
                  <a:cubicBezTo>
                    <a:pt x="155" y="145"/>
                    <a:pt x="155" y="145"/>
                    <a:pt x="155" y="145"/>
                  </a:cubicBezTo>
                  <a:cubicBezTo>
                    <a:pt x="156" y="144"/>
                    <a:pt x="156" y="144"/>
                    <a:pt x="156" y="144"/>
                  </a:cubicBezTo>
                  <a:cubicBezTo>
                    <a:pt x="155" y="144"/>
                    <a:pt x="155" y="144"/>
                    <a:pt x="155" y="144"/>
                  </a:cubicBezTo>
                  <a:cubicBezTo>
                    <a:pt x="155" y="145"/>
                    <a:pt x="155" y="145"/>
                    <a:pt x="155" y="145"/>
                  </a:cubicBezTo>
                  <a:cubicBezTo>
                    <a:pt x="155" y="145"/>
                    <a:pt x="155" y="145"/>
                    <a:pt x="155" y="145"/>
                  </a:cubicBezTo>
                  <a:cubicBezTo>
                    <a:pt x="154" y="145"/>
                    <a:pt x="154" y="145"/>
                    <a:pt x="154" y="145"/>
                  </a:cubicBezTo>
                  <a:close/>
                  <a:moveTo>
                    <a:pt x="153" y="149"/>
                  </a:moveTo>
                  <a:cubicBezTo>
                    <a:pt x="153" y="148"/>
                    <a:pt x="153" y="148"/>
                    <a:pt x="153" y="148"/>
                  </a:cubicBezTo>
                  <a:cubicBezTo>
                    <a:pt x="153" y="148"/>
                    <a:pt x="153" y="148"/>
                    <a:pt x="153" y="148"/>
                  </a:cubicBezTo>
                  <a:cubicBezTo>
                    <a:pt x="153" y="147"/>
                    <a:pt x="153" y="147"/>
                    <a:pt x="153" y="147"/>
                  </a:cubicBezTo>
                  <a:cubicBezTo>
                    <a:pt x="154" y="146"/>
                    <a:pt x="154" y="146"/>
                    <a:pt x="154" y="146"/>
                  </a:cubicBezTo>
                  <a:cubicBezTo>
                    <a:pt x="154" y="147"/>
                    <a:pt x="154" y="147"/>
                    <a:pt x="154" y="147"/>
                  </a:cubicBezTo>
                  <a:cubicBezTo>
                    <a:pt x="154" y="147"/>
                    <a:pt x="154" y="147"/>
                    <a:pt x="154" y="147"/>
                  </a:cubicBezTo>
                  <a:cubicBezTo>
                    <a:pt x="154" y="148"/>
                    <a:pt x="154" y="148"/>
                    <a:pt x="154" y="148"/>
                  </a:cubicBezTo>
                  <a:cubicBezTo>
                    <a:pt x="154" y="148"/>
                    <a:pt x="154" y="148"/>
                    <a:pt x="154" y="148"/>
                  </a:cubicBezTo>
                  <a:cubicBezTo>
                    <a:pt x="154" y="149"/>
                    <a:pt x="154" y="149"/>
                    <a:pt x="154" y="149"/>
                  </a:cubicBezTo>
                  <a:cubicBezTo>
                    <a:pt x="154" y="149"/>
                    <a:pt x="154" y="149"/>
                    <a:pt x="154" y="149"/>
                  </a:cubicBezTo>
                  <a:cubicBezTo>
                    <a:pt x="154" y="149"/>
                    <a:pt x="154" y="149"/>
                    <a:pt x="154" y="149"/>
                  </a:cubicBezTo>
                  <a:cubicBezTo>
                    <a:pt x="153" y="149"/>
                    <a:pt x="153" y="149"/>
                    <a:pt x="153" y="149"/>
                  </a:cubicBezTo>
                  <a:close/>
                  <a:moveTo>
                    <a:pt x="186" y="131"/>
                  </a:moveTo>
                  <a:cubicBezTo>
                    <a:pt x="186" y="131"/>
                    <a:pt x="186" y="131"/>
                    <a:pt x="186" y="131"/>
                  </a:cubicBezTo>
                  <a:cubicBezTo>
                    <a:pt x="186" y="131"/>
                    <a:pt x="186" y="131"/>
                    <a:pt x="186" y="131"/>
                  </a:cubicBezTo>
                  <a:cubicBezTo>
                    <a:pt x="187" y="131"/>
                    <a:pt x="187" y="131"/>
                    <a:pt x="187" y="131"/>
                  </a:cubicBezTo>
                  <a:cubicBezTo>
                    <a:pt x="186" y="131"/>
                    <a:pt x="186" y="131"/>
                    <a:pt x="186" y="131"/>
                  </a:cubicBezTo>
                  <a:cubicBezTo>
                    <a:pt x="186" y="131"/>
                    <a:pt x="186" y="131"/>
                    <a:pt x="186" y="131"/>
                  </a:cubicBezTo>
                  <a:close/>
                  <a:moveTo>
                    <a:pt x="197" y="125"/>
                  </a:moveTo>
                  <a:cubicBezTo>
                    <a:pt x="197" y="124"/>
                    <a:pt x="197" y="124"/>
                    <a:pt x="197" y="124"/>
                  </a:cubicBezTo>
                  <a:cubicBezTo>
                    <a:pt x="197" y="124"/>
                    <a:pt x="197" y="124"/>
                    <a:pt x="197" y="124"/>
                  </a:cubicBezTo>
                  <a:cubicBezTo>
                    <a:pt x="197" y="123"/>
                    <a:pt x="197" y="123"/>
                    <a:pt x="197" y="123"/>
                  </a:cubicBezTo>
                  <a:cubicBezTo>
                    <a:pt x="197" y="123"/>
                    <a:pt x="197" y="123"/>
                    <a:pt x="197" y="123"/>
                  </a:cubicBezTo>
                  <a:cubicBezTo>
                    <a:pt x="198" y="123"/>
                    <a:pt x="198" y="123"/>
                    <a:pt x="198" y="123"/>
                  </a:cubicBezTo>
                  <a:cubicBezTo>
                    <a:pt x="198" y="123"/>
                    <a:pt x="198" y="123"/>
                    <a:pt x="198" y="123"/>
                  </a:cubicBezTo>
                  <a:cubicBezTo>
                    <a:pt x="198" y="124"/>
                    <a:pt x="198" y="124"/>
                    <a:pt x="198" y="124"/>
                  </a:cubicBezTo>
                  <a:cubicBezTo>
                    <a:pt x="198" y="124"/>
                    <a:pt x="198" y="124"/>
                    <a:pt x="198" y="124"/>
                  </a:cubicBezTo>
                  <a:cubicBezTo>
                    <a:pt x="197" y="125"/>
                    <a:pt x="197" y="125"/>
                    <a:pt x="197" y="125"/>
                  </a:cubicBezTo>
                  <a:cubicBezTo>
                    <a:pt x="197" y="125"/>
                    <a:pt x="197" y="125"/>
                    <a:pt x="197" y="125"/>
                  </a:cubicBezTo>
                  <a:close/>
                  <a:moveTo>
                    <a:pt x="185" y="137"/>
                  </a:moveTo>
                  <a:cubicBezTo>
                    <a:pt x="185" y="137"/>
                    <a:pt x="185" y="137"/>
                    <a:pt x="185" y="137"/>
                  </a:cubicBezTo>
                  <a:cubicBezTo>
                    <a:pt x="185" y="136"/>
                    <a:pt x="185" y="136"/>
                    <a:pt x="185" y="136"/>
                  </a:cubicBezTo>
                  <a:cubicBezTo>
                    <a:pt x="185" y="136"/>
                    <a:pt x="185" y="136"/>
                    <a:pt x="185" y="136"/>
                  </a:cubicBezTo>
                  <a:cubicBezTo>
                    <a:pt x="185" y="136"/>
                    <a:pt x="185" y="136"/>
                    <a:pt x="185" y="136"/>
                  </a:cubicBezTo>
                  <a:cubicBezTo>
                    <a:pt x="186" y="135"/>
                    <a:pt x="186" y="135"/>
                    <a:pt x="186" y="135"/>
                  </a:cubicBezTo>
                  <a:cubicBezTo>
                    <a:pt x="186" y="135"/>
                    <a:pt x="186" y="135"/>
                    <a:pt x="186" y="135"/>
                  </a:cubicBezTo>
                  <a:cubicBezTo>
                    <a:pt x="185" y="135"/>
                    <a:pt x="185" y="135"/>
                    <a:pt x="185" y="135"/>
                  </a:cubicBezTo>
                  <a:cubicBezTo>
                    <a:pt x="185" y="134"/>
                    <a:pt x="185" y="134"/>
                    <a:pt x="185" y="134"/>
                  </a:cubicBezTo>
                  <a:cubicBezTo>
                    <a:pt x="185" y="133"/>
                    <a:pt x="185" y="133"/>
                    <a:pt x="185" y="133"/>
                  </a:cubicBezTo>
                  <a:cubicBezTo>
                    <a:pt x="186" y="133"/>
                    <a:pt x="186" y="133"/>
                    <a:pt x="186" y="133"/>
                  </a:cubicBezTo>
                  <a:cubicBezTo>
                    <a:pt x="186" y="133"/>
                    <a:pt x="186" y="133"/>
                    <a:pt x="186" y="133"/>
                  </a:cubicBezTo>
                  <a:cubicBezTo>
                    <a:pt x="185" y="132"/>
                    <a:pt x="185" y="132"/>
                    <a:pt x="185" y="132"/>
                  </a:cubicBezTo>
                  <a:cubicBezTo>
                    <a:pt x="184" y="132"/>
                    <a:pt x="184" y="132"/>
                    <a:pt x="184" y="132"/>
                  </a:cubicBezTo>
                  <a:cubicBezTo>
                    <a:pt x="184" y="133"/>
                    <a:pt x="184" y="133"/>
                    <a:pt x="184" y="133"/>
                  </a:cubicBezTo>
                  <a:cubicBezTo>
                    <a:pt x="184" y="133"/>
                    <a:pt x="184" y="133"/>
                    <a:pt x="184" y="133"/>
                  </a:cubicBezTo>
                  <a:cubicBezTo>
                    <a:pt x="183" y="133"/>
                    <a:pt x="183" y="133"/>
                    <a:pt x="183" y="133"/>
                  </a:cubicBezTo>
                  <a:cubicBezTo>
                    <a:pt x="182" y="133"/>
                    <a:pt x="182" y="133"/>
                    <a:pt x="182" y="133"/>
                  </a:cubicBezTo>
                  <a:cubicBezTo>
                    <a:pt x="181" y="134"/>
                    <a:pt x="181" y="134"/>
                    <a:pt x="181" y="134"/>
                  </a:cubicBezTo>
                  <a:cubicBezTo>
                    <a:pt x="180" y="134"/>
                    <a:pt x="180" y="134"/>
                    <a:pt x="180" y="134"/>
                  </a:cubicBezTo>
                  <a:cubicBezTo>
                    <a:pt x="180" y="134"/>
                    <a:pt x="180" y="134"/>
                    <a:pt x="180" y="134"/>
                  </a:cubicBezTo>
                  <a:cubicBezTo>
                    <a:pt x="181" y="133"/>
                    <a:pt x="181" y="133"/>
                    <a:pt x="181" y="133"/>
                  </a:cubicBezTo>
                  <a:cubicBezTo>
                    <a:pt x="182" y="133"/>
                    <a:pt x="182" y="133"/>
                    <a:pt x="182" y="133"/>
                  </a:cubicBezTo>
                  <a:cubicBezTo>
                    <a:pt x="182" y="132"/>
                    <a:pt x="182" y="132"/>
                    <a:pt x="182" y="132"/>
                  </a:cubicBezTo>
                  <a:cubicBezTo>
                    <a:pt x="182" y="132"/>
                    <a:pt x="182" y="132"/>
                    <a:pt x="182" y="132"/>
                  </a:cubicBezTo>
                  <a:cubicBezTo>
                    <a:pt x="181" y="132"/>
                    <a:pt x="181" y="132"/>
                    <a:pt x="181" y="132"/>
                  </a:cubicBezTo>
                  <a:cubicBezTo>
                    <a:pt x="181" y="132"/>
                    <a:pt x="181" y="132"/>
                    <a:pt x="181" y="132"/>
                  </a:cubicBezTo>
                  <a:cubicBezTo>
                    <a:pt x="182" y="131"/>
                    <a:pt x="182" y="131"/>
                    <a:pt x="182" y="131"/>
                  </a:cubicBezTo>
                  <a:cubicBezTo>
                    <a:pt x="181" y="130"/>
                    <a:pt x="181" y="130"/>
                    <a:pt x="181" y="130"/>
                  </a:cubicBezTo>
                  <a:cubicBezTo>
                    <a:pt x="182" y="130"/>
                    <a:pt x="182" y="130"/>
                    <a:pt x="182" y="130"/>
                  </a:cubicBezTo>
                  <a:cubicBezTo>
                    <a:pt x="182" y="130"/>
                    <a:pt x="182" y="130"/>
                    <a:pt x="182" y="130"/>
                  </a:cubicBezTo>
                  <a:cubicBezTo>
                    <a:pt x="182" y="130"/>
                    <a:pt x="182" y="130"/>
                    <a:pt x="182" y="130"/>
                  </a:cubicBezTo>
                  <a:cubicBezTo>
                    <a:pt x="183" y="131"/>
                    <a:pt x="183" y="131"/>
                    <a:pt x="183" y="131"/>
                  </a:cubicBezTo>
                  <a:cubicBezTo>
                    <a:pt x="183" y="132"/>
                    <a:pt x="183" y="132"/>
                    <a:pt x="183" y="132"/>
                  </a:cubicBezTo>
                  <a:cubicBezTo>
                    <a:pt x="184" y="131"/>
                    <a:pt x="184" y="131"/>
                    <a:pt x="184" y="131"/>
                  </a:cubicBezTo>
                  <a:cubicBezTo>
                    <a:pt x="185" y="131"/>
                    <a:pt x="185" y="131"/>
                    <a:pt x="185" y="131"/>
                  </a:cubicBezTo>
                  <a:cubicBezTo>
                    <a:pt x="185" y="131"/>
                    <a:pt x="185" y="131"/>
                    <a:pt x="185" y="131"/>
                  </a:cubicBezTo>
                  <a:cubicBezTo>
                    <a:pt x="184" y="130"/>
                    <a:pt x="184" y="130"/>
                    <a:pt x="184" y="130"/>
                  </a:cubicBezTo>
                  <a:cubicBezTo>
                    <a:pt x="185" y="130"/>
                    <a:pt x="185" y="130"/>
                    <a:pt x="185" y="130"/>
                  </a:cubicBezTo>
                  <a:cubicBezTo>
                    <a:pt x="185" y="130"/>
                    <a:pt x="185" y="130"/>
                    <a:pt x="185" y="130"/>
                  </a:cubicBezTo>
                  <a:cubicBezTo>
                    <a:pt x="185" y="130"/>
                    <a:pt x="185" y="130"/>
                    <a:pt x="185" y="130"/>
                  </a:cubicBezTo>
                  <a:cubicBezTo>
                    <a:pt x="186" y="130"/>
                    <a:pt x="186" y="130"/>
                    <a:pt x="186" y="130"/>
                  </a:cubicBezTo>
                  <a:cubicBezTo>
                    <a:pt x="187" y="129"/>
                    <a:pt x="187" y="129"/>
                    <a:pt x="187" y="129"/>
                  </a:cubicBezTo>
                  <a:cubicBezTo>
                    <a:pt x="187" y="129"/>
                    <a:pt x="187" y="129"/>
                    <a:pt x="187" y="129"/>
                  </a:cubicBezTo>
                  <a:cubicBezTo>
                    <a:pt x="187" y="129"/>
                    <a:pt x="187" y="129"/>
                    <a:pt x="187" y="129"/>
                  </a:cubicBezTo>
                  <a:cubicBezTo>
                    <a:pt x="187" y="129"/>
                    <a:pt x="187" y="129"/>
                    <a:pt x="187" y="129"/>
                  </a:cubicBezTo>
                  <a:cubicBezTo>
                    <a:pt x="188" y="129"/>
                    <a:pt x="188" y="129"/>
                    <a:pt x="188" y="129"/>
                  </a:cubicBezTo>
                  <a:cubicBezTo>
                    <a:pt x="187" y="130"/>
                    <a:pt x="187" y="130"/>
                    <a:pt x="187" y="130"/>
                  </a:cubicBezTo>
                  <a:cubicBezTo>
                    <a:pt x="187" y="131"/>
                    <a:pt x="187" y="131"/>
                    <a:pt x="187" y="131"/>
                  </a:cubicBezTo>
                  <a:cubicBezTo>
                    <a:pt x="188" y="131"/>
                    <a:pt x="188" y="131"/>
                    <a:pt x="188" y="131"/>
                  </a:cubicBezTo>
                  <a:cubicBezTo>
                    <a:pt x="188" y="131"/>
                    <a:pt x="188" y="131"/>
                    <a:pt x="188" y="131"/>
                  </a:cubicBezTo>
                  <a:cubicBezTo>
                    <a:pt x="188" y="132"/>
                    <a:pt x="188" y="132"/>
                    <a:pt x="188" y="132"/>
                  </a:cubicBezTo>
                  <a:cubicBezTo>
                    <a:pt x="188" y="132"/>
                    <a:pt x="188" y="132"/>
                    <a:pt x="188" y="132"/>
                  </a:cubicBezTo>
                  <a:cubicBezTo>
                    <a:pt x="189" y="131"/>
                    <a:pt x="189" y="131"/>
                    <a:pt x="189" y="131"/>
                  </a:cubicBezTo>
                  <a:cubicBezTo>
                    <a:pt x="189" y="130"/>
                    <a:pt x="189" y="130"/>
                    <a:pt x="189" y="130"/>
                  </a:cubicBezTo>
                  <a:cubicBezTo>
                    <a:pt x="190" y="129"/>
                    <a:pt x="190" y="129"/>
                    <a:pt x="190" y="129"/>
                  </a:cubicBezTo>
                  <a:cubicBezTo>
                    <a:pt x="190" y="129"/>
                    <a:pt x="190" y="129"/>
                    <a:pt x="190" y="129"/>
                  </a:cubicBezTo>
                  <a:cubicBezTo>
                    <a:pt x="190" y="130"/>
                    <a:pt x="190" y="130"/>
                    <a:pt x="190" y="130"/>
                  </a:cubicBezTo>
                  <a:cubicBezTo>
                    <a:pt x="190" y="131"/>
                    <a:pt x="190" y="131"/>
                    <a:pt x="190" y="131"/>
                  </a:cubicBezTo>
                  <a:cubicBezTo>
                    <a:pt x="190" y="132"/>
                    <a:pt x="190" y="132"/>
                    <a:pt x="190" y="132"/>
                  </a:cubicBezTo>
                  <a:cubicBezTo>
                    <a:pt x="190" y="132"/>
                    <a:pt x="190" y="132"/>
                    <a:pt x="190" y="132"/>
                  </a:cubicBezTo>
                  <a:cubicBezTo>
                    <a:pt x="191" y="132"/>
                    <a:pt x="191" y="132"/>
                    <a:pt x="191" y="132"/>
                  </a:cubicBezTo>
                  <a:cubicBezTo>
                    <a:pt x="191" y="132"/>
                    <a:pt x="191" y="132"/>
                    <a:pt x="191" y="132"/>
                  </a:cubicBezTo>
                  <a:cubicBezTo>
                    <a:pt x="192" y="131"/>
                    <a:pt x="192" y="131"/>
                    <a:pt x="192" y="131"/>
                  </a:cubicBezTo>
                  <a:cubicBezTo>
                    <a:pt x="193" y="130"/>
                    <a:pt x="193" y="130"/>
                    <a:pt x="193" y="130"/>
                  </a:cubicBezTo>
                  <a:cubicBezTo>
                    <a:pt x="193" y="129"/>
                    <a:pt x="193" y="129"/>
                    <a:pt x="193" y="129"/>
                  </a:cubicBezTo>
                  <a:cubicBezTo>
                    <a:pt x="193" y="128"/>
                    <a:pt x="193" y="128"/>
                    <a:pt x="193" y="128"/>
                  </a:cubicBezTo>
                  <a:cubicBezTo>
                    <a:pt x="193" y="128"/>
                    <a:pt x="193" y="128"/>
                    <a:pt x="193" y="128"/>
                  </a:cubicBezTo>
                  <a:cubicBezTo>
                    <a:pt x="193" y="127"/>
                    <a:pt x="193" y="127"/>
                    <a:pt x="193" y="127"/>
                  </a:cubicBezTo>
                  <a:cubicBezTo>
                    <a:pt x="192" y="127"/>
                    <a:pt x="192" y="127"/>
                    <a:pt x="192" y="127"/>
                  </a:cubicBezTo>
                  <a:cubicBezTo>
                    <a:pt x="192" y="127"/>
                    <a:pt x="192" y="127"/>
                    <a:pt x="192" y="127"/>
                  </a:cubicBezTo>
                  <a:cubicBezTo>
                    <a:pt x="191" y="127"/>
                    <a:pt x="191" y="127"/>
                    <a:pt x="191" y="127"/>
                  </a:cubicBezTo>
                  <a:cubicBezTo>
                    <a:pt x="191" y="127"/>
                    <a:pt x="191" y="127"/>
                    <a:pt x="191" y="127"/>
                  </a:cubicBezTo>
                  <a:cubicBezTo>
                    <a:pt x="192" y="126"/>
                    <a:pt x="192" y="126"/>
                    <a:pt x="192" y="126"/>
                  </a:cubicBezTo>
                  <a:cubicBezTo>
                    <a:pt x="192" y="126"/>
                    <a:pt x="192" y="126"/>
                    <a:pt x="192" y="126"/>
                  </a:cubicBezTo>
                  <a:cubicBezTo>
                    <a:pt x="191" y="126"/>
                    <a:pt x="191" y="126"/>
                    <a:pt x="191" y="126"/>
                  </a:cubicBezTo>
                  <a:cubicBezTo>
                    <a:pt x="191" y="126"/>
                    <a:pt x="191" y="126"/>
                    <a:pt x="191" y="126"/>
                  </a:cubicBezTo>
                  <a:cubicBezTo>
                    <a:pt x="190" y="125"/>
                    <a:pt x="190" y="125"/>
                    <a:pt x="190" y="125"/>
                  </a:cubicBezTo>
                  <a:cubicBezTo>
                    <a:pt x="190" y="125"/>
                    <a:pt x="190" y="125"/>
                    <a:pt x="190" y="125"/>
                  </a:cubicBezTo>
                  <a:cubicBezTo>
                    <a:pt x="189" y="123"/>
                    <a:pt x="189" y="123"/>
                    <a:pt x="189" y="123"/>
                  </a:cubicBezTo>
                  <a:cubicBezTo>
                    <a:pt x="189" y="122"/>
                    <a:pt x="189" y="122"/>
                    <a:pt x="189" y="122"/>
                  </a:cubicBezTo>
                  <a:cubicBezTo>
                    <a:pt x="190" y="121"/>
                    <a:pt x="190" y="121"/>
                    <a:pt x="190" y="121"/>
                  </a:cubicBezTo>
                  <a:cubicBezTo>
                    <a:pt x="189" y="120"/>
                    <a:pt x="189" y="120"/>
                    <a:pt x="189" y="120"/>
                  </a:cubicBezTo>
                  <a:cubicBezTo>
                    <a:pt x="189" y="121"/>
                    <a:pt x="189" y="121"/>
                    <a:pt x="189" y="121"/>
                  </a:cubicBezTo>
                  <a:cubicBezTo>
                    <a:pt x="189" y="122"/>
                    <a:pt x="189" y="122"/>
                    <a:pt x="189" y="122"/>
                  </a:cubicBezTo>
                  <a:cubicBezTo>
                    <a:pt x="188" y="121"/>
                    <a:pt x="188" y="121"/>
                    <a:pt x="188" y="121"/>
                  </a:cubicBezTo>
                  <a:cubicBezTo>
                    <a:pt x="187" y="121"/>
                    <a:pt x="187" y="121"/>
                    <a:pt x="187" y="121"/>
                  </a:cubicBezTo>
                  <a:cubicBezTo>
                    <a:pt x="187" y="119"/>
                    <a:pt x="187" y="119"/>
                    <a:pt x="187" y="119"/>
                  </a:cubicBezTo>
                  <a:cubicBezTo>
                    <a:pt x="186" y="119"/>
                    <a:pt x="186" y="119"/>
                    <a:pt x="186" y="119"/>
                  </a:cubicBezTo>
                  <a:cubicBezTo>
                    <a:pt x="186" y="117"/>
                    <a:pt x="186" y="117"/>
                    <a:pt x="186" y="117"/>
                  </a:cubicBezTo>
                  <a:cubicBezTo>
                    <a:pt x="185" y="117"/>
                    <a:pt x="185" y="117"/>
                    <a:pt x="185" y="117"/>
                  </a:cubicBezTo>
                  <a:cubicBezTo>
                    <a:pt x="185" y="116"/>
                    <a:pt x="185" y="116"/>
                    <a:pt x="185" y="116"/>
                  </a:cubicBezTo>
                  <a:cubicBezTo>
                    <a:pt x="185" y="115"/>
                    <a:pt x="185" y="115"/>
                    <a:pt x="185" y="115"/>
                  </a:cubicBezTo>
                  <a:cubicBezTo>
                    <a:pt x="185" y="115"/>
                    <a:pt x="185" y="115"/>
                    <a:pt x="185" y="115"/>
                  </a:cubicBezTo>
                  <a:cubicBezTo>
                    <a:pt x="186" y="115"/>
                    <a:pt x="186" y="115"/>
                    <a:pt x="186" y="115"/>
                  </a:cubicBezTo>
                  <a:cubicBezTo>
                    <a:pt x="186" y="114"/>
                    <a:pt x="186" y="114"/>
                    <a:pt x="186" y="114"/>
                  </a:cubicBezTo>
                  <a:cubicBezTo>
                    <a:pt x="187" y="114"/>
                    <a:pt x="187" y="114"/>
                    <a:pt x="187" y="114"/>
                  </a:cubicBezTo>
                  <a:cubicBezTo>
                    <a:pt x="187" y="114"/>
                    <a:pt x="187" y="114"/>
                    <a:pt x="187" y="114"/>
                  </a:cubicBezTo>
                  <a:cubicBezTo>
                    <a:pt x="188" y="114"/>
                    <a:pt x="188" y="114"/>
                    <a:pt x="188" y="114"/>
                  </a:cubicBezTo>
                  <a:cubicBezTo>
                    <a:pt x="188" y="113"/>
                    <a:pt x="188" y="113"/>
                    <a:pt x="188" y="113"/>
                  </a:cubicBezTo>
                  <a:cubicBezTo>
                    <a:pt x="188" y="112"/>
                    <a:pt x="188" y="112"/>
                    <a:pt x="188" y="112"/>
                  </a:cubicBezTo>
                  <a:cubicBezTo>
                    <a:pt x="188" y="111"/>
                    <a:pt x="188" y="111"/>
                    <a:pt x="188" y="111"/>
                  </a:cubicBezTo>
                  <a:cubicBezTo>
                    <a:pt x="189" y="110"/>
                    <a:pt x="189" y="110"/>
                    <a:pt x="189" y="110"/>
                  </a:cubicBezTo>
                  <a:cubicBezTo>
                    <a:pt x="188" y="109"/>
                    <a:pt x="188" y="109"/>
                    <a:pt x="188" y="109"/>
                  </a:cubicBezTo>
                  <a:cubicBezTo>
                    <a:pt x="188" y="108"/>
                    <a:pt x="188" y="108"/>
                    <a:pt x="188" y="108"/>
                  </a:cubicBezTo>
                  <a:cubicBezTo>
                    <a:pt x="189" y="108"/>
                    <a:pt x="189" y="108"/>
                    <a:pt x="189" y="108"/>
                  </a:cubicBezTo>
                  <a:cubicBezTo>
                    <a:pt x="189" y="107"/>
                    <a:pt x="189" y="107"/>
                    <a:pt x="189" y="107"/>
                  </a:cubicBezTo>
                  <a:cubicBezTo>
                    <a:pt x="190" y="106"/>
                    <a:pt x="190" y="106"/>
                    <a:pt x="190" y="106"/>
                  </a:cubicBezTo>
                  <a:cubicBezTo>
                    <a:pt x="190" y="105"/>
                    <a:pt x="190" y="105"/>
                    <a:pt x="190" y="105"/>
                  </a:cubicBezTo>
                  <a:cubicBezTo>
                    <a:pt x="190" y="104"/>
                    <a:pt x="190" y="104"/>
                    <a:pt x="190" y="104"/>
                  </a:cubicBezTo>
                  <a:cubicBezTo>
                    <a:pt x="190" y="103"/>
                    <a:pt x="190" y="103"/>
                    <a:pt x="190" y="103"/>
                  </a:cubicBezTo>
                  <a:cubicBezTo>
                    <a:pt x="191" y="103"/>
                    <a:pt x="191" y="103"/>
                    <a:pt x="191" y="103"/>
                  </a:cubicBezTo>
                  <a:cubicBezTo>
                    <a:pt x="191" y="102"/>
                    <a:pt x="191" y="102"/>
                    <a:pt x="191" y="102"/>
                  </a:cubicBezTo>
                  <a:cubicBezTo>
                    <a:pt x="192" y="101"/>
                    <a:pt x="192" y="101"/>
                    <a:pt x="192" y="101"/>
                  </a:cubicBezTo>
                  <a:cubicBezTo>
                    <a:pt x="192" y="100"/>
                    <a:pt x="192" y="100"/>
                    <a:pt x="192" y="100"/>
                  </a:cubicBezTo>
                  <a:cubicBezTo>
                    <a:pt x="192" y="100"/>
                    <a:pt x="192" y="100"/>
                    <a:pt x="192" y="100"/>
                  </a:cubicBezTo>
                  <a:cubicBezTo>
                    <a:pt x="192" y="99"/>
                    <a:pt x="192" y="99"/>
                    <a:pt x="192" y="99"/>
                  </a:cubicBezTo>
                  <a:cubicBezTo>
                    <a:pt x="193" y="99"/>
                    <a:pt x="193" y="99"/>
                    <a:pt x="193" y="99"/>
                  </a:cubicBezTo>
                  <a:cubicBezTo>
                    <a:pt x="192" y="98"/>
                    <a:pt x="192" y="98"/>
                    <a:pt x="192" y="98"/>
                  </a:cubicBezTo>
                  <a:cubicBezTo>
                    <a:pt x="192" y="97"/>
                    <a:pt x="192" y="97"/>
                    <a:pt x="192" y="97"/>
                  </a:cubicBezTo>
                  <a:cubicBezTo>
                    <a:pt x="192" y="97"/>
                    <a:pt x="192" y="97"/>
                    <a:pt x="192" y="97"/>
                  </a:cubicBezTo>
                  <a:cubicBezTo>
                    <a:pt x="191" y="96"/>
                    <a:pt x="191" y="96"/>
                    <a:pt x="191" y="96"/>
                  </a:cubicBezTo>
                  <a:cubicBezTo>
                    <a:pt x="191" y="95"/>
                    <a:pt x="191" y="95"/>
                    <a:pt x="191" y="95"/>
                  </a:cubicBezTo>
                  <a:cubicBezTo>
                    <a:pt x="191" y="95"/>
                    <a:pt x="191" y="95"/>
                    <a:pt x="191" y="95"/>
                  </a:cubicBezTo>
                  <a:cubicBezTo>
                    <a:pt x="191" y="93"/>
                    <a:pt x="191" y="93"/>
                    <a:pt x="191" y="93"/>
                  </a:cubicBezTo>
                  <a:cubicBezTo>
                    <a:pt x="190" y="93"/>
                    <a:pt x="190" y="93"/>
                    <a:pt x="190" y="93"/>
                  </a:cubicBezTo>
                  <a:cubicBezTo>
                    <a:pt x="190" y="93"/>
                    <a:pt x="190" y="93"/>
                    <a:pt x="190" y="93"/>
                  </a:cubicBezTo>
                  <a:cubicBezTo>
                    <a:pt x="189" y="93"/>
                    <a:pt x="189" y="93"/>
                    <a:pt x="189" y="93"/>
                  </a:cubicBezTo>
                  <a:cubicBezTo>
                    <a:pt x="189" y="94"/>
                    <a:pt x="189" y="94"/>
                    <a:pt x="189" y="94"/>
                  </a:cubicBezTo>
                  <a:cubicBezTo>
                    <a:pt x="189" y="94"/>
                    <a:pt x="189" y="94"/>
                    <a:pt x="189" y="94"/>
                  </a:cubicBezTo>
                  <a:cubicBezTo>
                    <a:pt x="188" y="92"/>
                    <a:pt x="188" y="92"/>
                    <a:pt x="188" y="92"/>
                  </a:cubicBezTo>
                  <a:cubicBezTo>
                    <a:pt x="187" y="92"/>
                    <a:pt x="187" y="92"/>
                    <a:pt x="187" y="92"/>
                  </a:cubicBezTo>
                  <a:cubicBezTo>
                    <a:pt x="187" y="92"/>
                    <a:pt x="187" y="92"/>
                    <a:pt x="187" y="92"/>
                  </a:cubicBezTo>
                  <a:cubicBezTo>
                    <a:pt x="186" y="92"/>
                    <a:pt x="186" y="92"/>
                    <a:pt x="186" y="92"/>
                  </a:cubicBezTo>
                  <a:cubicBezTo>
                    <a:pt x="186" y="93"/>
                    <a:pt x="186" y="93"/>
                    <a:pt x="186" y="93"/>
                  </a:cubicBezTo>
                  <a:cubicBezTo>
                    <a:pt x="186" y="93"/>
                    <a:pt x="186" y="93"/>
                    <a:pt x="186" y="93"/>
                  </a:cubicBezTo>
                  <a:cubicBezTo>
                    <a:pt x="185" y="93"/>
                    <a:pt x="185" y="93"/>
                    <a:pt x="185" y="93"/>
                  </a:cubicBezTo>
                  <a:cubicBezTo>
                    <a:pt x="185" y="94"/>
                    <a:pt x="185" y="94"/>
                    <a:pt x="185" y="94"/>
                  </a:cubicBezTo>
                  <a:cubicBezTo>
                    <a:pt x="185" y="95"/>
                    <a:pt x="185" y="95"/>
                    <a:pt x="185" y="95"/>
                  </a:cubicBezTo>
                  <a:cubicBezTo>
                    <a:pt x="184" y="95"/>
                    <a:pt x="184" y="95"/>
                    <a:pt x="184" y="95"/>
                  </a:cubicBezTo>
                  <a:cubicBezTo>
                    <a:pt x="184" y="97"/>
                    <a:pt x="184" y="97"/>
                    <a:pt x="184" y="97"/>
                  </a:cubicBezTo>
                  <a:cubicBezTo>
                    <a:pt x="184" y="98"/>
                    <a:pt x="184" y="98"/>
                    <a:pt x="184" y="98"/>
                  </a:cubicBezTo>
                  <a:cubicBezTo>
                    <a:pt x="183" y="98"/>
                    <a:pt x="183" y="98"/>
                    <a:pt x="183" y="98"/>
                  </a:cubicBezTo>
                  <a:cubicBezTo>
                    <a:pt x="183" y="99"/>
                    <a:pt x="183" y="99"/>
                    <a:pt x="183" y="99"/>
                  </a:cubicBezTo>
                  <a:cubicBezTo>
                    <a:pt x="183" y="99"/>
                    <a:pt x="183" y="99"/>
                    <a:pt x="183" y="99"/>
                  </a:cubicBezTo>
                  <a:cubicBezTo>
                    <a:pt x="183" y="100"/>
                    <a:pt x="183" y="100"/>
                    <a:pt x="183" y="100"/>
                  </a:cubicBezTo>
                  <a:cubicBezTo>
                    <a:pt x="182" y="100"/>
                    <a:pt x="182" y="100"/>
                    <a:pt x="182" y="100"/>
                  </a:cubicBezTo>
                  <a:cubicBezTo>
                    <a:pt x="182" y="102"/>
                    <a:pt x="182" y="102"/>
                    <a:pt x="182" y="102"/>
                  </a:cubicBezTo>
                  <a:cubicBezTo>
                    <a:pt x="181" y="102"/>
                    <a:pt x="181" y="102"/>
                    <a:pt x="181" y="102"/>
                  </a:cubicBezTo>
                  <a:cubicBezTo>
                    <a:pt x="181" y="102"/>
                    <a:pt x="181" y="102"/>
                    <a:pt x="181" y="102"/>
                  </a:cubicBezTo>
                  <a:cubicBezTo>
                    <a:pt x="180" y="104"/>
                    <a:pt x="180" y="104"/>
                    <a:pt x="180" y="104"/>
                  </a:cubicBezTo>
                  <a:cubicBezTo>
                    <a:pt x="181" y="104"/>
                    <a:pt x="181" y="104"/>
                    <a:pt x="181" y="104"/>
                  </a:cubicBezTo>
                  <a:cubicBezTo>
                    <a:pt x="180" y="105"/>
                    <a:pt x="180" y="105"/>
                    <a:pt x="180" y="105"/>
                  </a:cubicBezTo>
                  <a:cubicBezTo>
                    <a:pt x="180" y="106"/>
                    <a:pt x="180" y="106"/>
                    <a:pt x="180" y="106"/>
                  </a:cubicBezTo>
                  <a:cubicBezTo>
                    <a:pt x="180" y="106"/>
                    <a:pt x="180" y="106"/>
                    <a:pt x="180" y="106"/>
                  </a:cubicBezTo>
                  <a:cubicBezTo>
                    <a:pt x="180" y="107"/>
                    <a:pt x="180" y="107"/>
                    <a:pt x="180" y="107"/>
                  </a:cubicBezTo>
                  <a:cubicBezTo>
                    <a:pt x="180" y="108"/>
                    <a:pt x="180" y="108"/>
                    <a:pt x="180" y="108"/>
                  </a:cubicBezTo>
                  <a:cubicBezTo>
                    <a:pt x="179" y="108"/>
                    <a:pt x="179" y="108"/>
                    <a:pt x="179" y="108"/>
                  </a:cubicBezTo>
                  <a:cubicBezTo>
                    <a:pt x="179" y="108"/>
                    <a:pt x="179" y="108"/>
                    <a:pt x="179" y="108"/>
                  </a:cubicBezTo>
                  <a:cubicBezTo>
                    <a:pt x="180" y="108"/>
                    <a:pt x="180" y="108"/>
                    <a:pt x="180" y="108"/>
                  </a:cubicBezTo>
                  <a:cubicBezTo>
                    <a:pt x="180" y="109"/>
                    <a:pt x="180" y="109"/>
                    <a:pt x="180" y="109"/>
                  </a:cubicBezTo>
                  <a:cubicBezTo>
                    <a:pt x="180" y="109"/>
                    <a:pt x="180" y="109"/>
                    <a:pt x="180" y="109"/>
                  </a:cubicBezTo>
                  <a:cubicBezTo>
                    <a:pt x="179" y="109"/>
                    <a:pt x="179" y="109"/>
                    <a:pt x="179" y="109"/>
                  </a:cubicBezTo>
                  <a:cubicBezTo>
                    <a:pt x="178" y="109"/>
                    <a:pt x="178" y="109"/>
                    <a:pt x="178" y="109"/>
                  </a:cubicBezTo>
                  <a:cubicBezTo>
                    <a:pt x="178" y="109"/>
                    <a:pt x="178" y="109"/>
                    <a:pt x="178" y="109"/>
                  </a:cubicBezTo>
                  <a:cubicBezTo>
                    <a:pt x="177" y="109"/>
                    <a:pt x="177" y="109"/>
                    <a:pt x="177" y="109"/>
                  </a:cubicBezTo>
                  <a:cubicBezTo>
                    <a:pt x="177" y="110"/>
                    <a:pt x="177" y="110"/>
                    <a:pt x="177" y="110"/>
                  </a:cubicBezTo>
                  <a:cubicBezTo>
                    <a:pt x="177" y="111"/>
                    <a:pt x="177" y="111"/>
                    <a:pt x="177" y="111"/>
                  </a:cubicBezTo>
                  <a:cubicBezTo>
                    <a:pt x="176" y="110"/>
                    <a:pt x="176" y="110"/>
                    <a:pt x="176" y="110"/>
                  </a:cubicBezTo>
                  <a:cubicBezTo>
                    <a:pt x="176" y="109"/>
                    <a:pt x="176" y="109"/>
                    <a:pt x="176" y="109"/>
                  </a:cubicBezTo>
                  <a:cubicBezTo>
                    <a:pt x="177" y="109"/>
                    <a:pt x="177" y="109"/>
                    <a:pt x="177" y="109"/>
                  </a:cubicBezTo>
                  <a:cubicBezTo>
                    <a:pt x="176" y="108"/>
                    <a:pt x="176" y="108"/>
                    <a:pt x="176" y="108"/>
                  </a:cubicBezTo>
                  <a:cubicBezTo>
                    <a:pt x="176" y="107"/>
                    <a:pt x="176" y="107"/>
                    <a:pt x="176" y="107"/>
                  </a:cubicBezTo>
                  <a:cubicBezTo>
                    <a:pt x="177" y="106"/>
                    <a:pt x="177" y="106"/>
                    <a:pt x="177" y="106"/>
                  </a:cubicBezTo>
                  <a:cubicBezTo>
                    <a:pt x="177" y="105"/>
                    <a:pt x="177" y="105"/>
                    <a:pt x="177" y="105"/>
                  </a:cubicBezTo>
                  <a:cubicBezTo>
                    <a:pt x="177" y="105"/>
                    <a:pt x="177" y="105"/>
                    <a:pt x="177" y="105"/>
                  </a:cubicBezTo>
                  <a:cubicBezTo>
                    <a:pt x="178" y="104"/>
                    <a:pt x="178" y="104"/>
                    <a:pt x="178" y="104"/>
                  </a:cubicBezTo>
                  <a:cubicBezTo>
                    <a:pt x="178" y="103"/>
                    <a:pt x="178" y="103"/>
                    <a:pt x="178" y="103"/>
                  </a:cubicBezTo>
                  <a:cubicBezTo>
                    <a:pt x="178" y="102"/>
                    <a:pt x="178" y="102"/>
                    <a:pt x="178" y="102"/>
                  </a:cubicBezTo>
                  <a:cubicBezTo>
                    <a:pt x="179" y="101"/>
                    <a:pt x="179" y="101"/>
                    <a:pt x="179" y="101"/>
                  </a:cubicBezTo>
                  <a:cubicBezTo>
                    <a:pt x="179" y="100"/>
                    <a:pt x="179" y="100"/>
                    <a:pt x="179" y="100"/>
                  </a:cubicBezTo>
                  <a:cubicBezTo>
                    <a:pt x="179" y="100"/>
                    <a:pt x="179" y="100"/>
                    <a:pt x="179" y="100"/>
                  </a:cubicBezTo>
                  <a:cubicBezTo>
                    <a:pt x="178" y="100"/>
                    <a:pt x="178" y="100"/>
                    <a:pt x="178" y="100"/>
                  </a:cubicBezTo>
                  <a:cubicBezTo>
                    <a:pt x="178" y="100"/>
                    <a:pt x="178" y="100"/>
                    <a:pt x="178" y="100"/>
                  </a:cubicBezTo>
                  <a:cubicBezTo>
                    <a:pt x="179" y="99"/>
                    <a:pt x="179" y="99"/>
                    <a:pt x="179" y="99"/>
                  </a:cubicBezTo>
                  <a:cubicBezTo>
                    <a:pt x="179" y="97"/>
                    <a:pt x="179" y="97"/>
                    <a:pt x="179" y="97"/>
                  </a:cubicBezTo>
                  <a:cubicBezTo>
                    <a:pt x="179" y="97"/>
                    <a:pt x="179" y="97"/>
                    <a:pt x="179" y="97"/>
                  </a:cubicBezTo>
                  <a:cubicBezTo>
                    <a:pt x="178" y="96"/>
                    <a:pt x="178" y="96"/>
                    <a:pt x="178" y="96"/>
                  </a:cubicBezTo>
                  <a:cubicBezTo>
                    <a:pt x="179" y="96"/>
                    <a:pt x="179" y="96"/>
                    <a:pt x="179" y="96"/>
                  </a:cubicBezTo>
                  <a:cubicBezTo>
                    <a:pt x="179" y="95"/>
                    <a:pt x="179" y="95"/>
                    <a:pt x="179" y="95"/>
                  </a:cubicBezTo>
                  <a:cubicBezTo>
                    <a:pt x="178" y="95"/>
                    <a:pt x="178" y="95"/>
                    <a:pt x="178" y="95"/>
                  </a:cubicBezTo>
                  <a:cubicBezTo>
                    <a:pt x="177" y="94"/>
                    <a:pt x="177" y="94"/>
                    <a:pt x="177" y="94"/>
                  </a:cubicBezTo>
                  <a:cubicBezTo>
                    <a:pt x="176" y="94"/>
                    <a:pt x="176" y="94"/>
                    <a:pt x="176" y="94"/>
                  </a:cubicBezTo>
                  <a:cubicBezTo>
                    <a:pt x="176" y="95"/>
                    <a:pt x="176" y="95"/>
                    <a:pt x="176" y="95"/>
                  </a:cubicBezTo>
                  <a:cubicBezTo>
                    <a:pt x="177" y="96"/>
                    <a:pt x="177" y="96"/>
                    <a:pt x="177" y="96"/>
                  </a:cubicBezTo>
                  <a:cubicBezTo>
                    <a:pt x="177" y="96"/>
                    <a:pt x="177" y="96"/>
                    <a:pt x="177" y="96"/>
                  </a:cubicBezTo>
                  <a:cubicBezTo>
                    <a:pt x="177" y="97"/>
                    <a:pt x="177" y="97"/>
                    <a:pt x="177" y="97"/>
                  </a:cubicBezTo>
                  <a:cubicBezTo>
                    <a:pt x="177" y="97"/>
                    <a:pt x="177" y="97"/>
                    <a:pt x="177" y="97"/>
                  </a:cubicBezTo>
                  <a:cubicBezTo>
                    <a:pt x="176" y="97"/>
                    <a:pt x="176" y="97"/>
                    <a:pt x="176" y="97"/>
                  </a:cubicBezTo>
                  <a:cubicBezTo>
                    <a:pt x="176" y="97"/>
                    <a:pt x="176" y="97"/>
                    <a:pt x="176" y="97"/>
                  </a:cubicBezTo>
                  <a:cubicBezTo>
                    <a:pt x="175" y="97"/>
                    <a:pt x="175" y="97"/>
                    <a:pt x="175" y="97"/>
                  </a:cubicBezTo>
                  <a:cubicBezTo>
                    <a:pt x="175" y="98"/>
                    <a:pt x="175" y="98"/>
                    <a:pt x="175" y="98"/>
                  </a:cubicBezTo>
                  <a:cubicBezTo>
                    <a:pt x="176" y="98"/>
                    <a:pt x="176" y="98"/>
                    <a:pt x="176" y="98"/>
                  </a:cubicBezTo>
                  <a:cubicBezTo>
                    <a:pt x="176" y="98"/>
                    <a:pt x="176" y="98"/>
                    <a:pt x="176" y="98"/>
                  </a:cubicBezTo>
                  <a:cubicBezTo>
                    <a:pt x="176" y="99"/>
                    <a:pt x="176" y="99"/>
                    <a:pt x="176" y="99"/>
                  </a:cubicBezTo>
                  <a:cubicBezTo>
                    <a:pt x="176" y="100"/>
                    <a:pt x="176" y="100"/>
                    <a:pt x="176" y="100"/>
                  </a:cubicBezTo>
                  <a:cubicBezTo>
                    <a:pt x="176" y="99"/>
                    <a:pt x="176" y="99"/>
                    <a:pt x="176" y="99"/>
                  </a:cubicBezTo>
                  <a:cubicBezTo>
                    <a:pt x="175" y="99"/>
                    <a:pt x="175" y="99"/>
                    <a:pt x="175" y="99"/>
                  </a:cubicBezTo>
                  <a:cubicBezTo>
                    <a:pt x="175" y="100"/>
                    <a:pt x="175" y="100"/>
                    <a:pt x="175" y="100"/>
                  </a:cubicBezTo>
                  <a:cubicBezTo>
                    <a:pt x="174" y="99"/>
                    <a:pt x="174" y="99"/>
                    <a:pt x="174" y="99"/>
                  </a:cubicBezTo>
                  <a:cubicBezTo>
                    <a:pt x="174" y="99"/>
                    <a:pt x="174" y="99"/>
                    <a:pt x="174" y="99"/>
                  </a:cubicBezTo>
                  <a:cubicBezTo>
                    <a:pt x="174" y="99"/>
                    <a:pt x="174" y="99"/>
                    <a:pt x="174" y="99"/>
                  </a:cubicBezTo>
                  <a:cubicBezTo>
                    <a:pt x="173" y="100"/>
                    <a:pt x="173" y="100"/>
                    <a:pt x="173" y="100"/>
                  </a:cubicBezTo>
                  <a:cubicBezTo>
                    <a:pt x="173" y="99"/>
                    <a:pt x="173" y="99"/>
                    <a:pt x="173" y="99"/>
                  </a:cubicBezTo>
                  <a:cubicBezTo>
                    <a:pt x="173" y="99"/>
                    <a:pt x="173" y="99"/>
                    <a:pt x="173" y="99"/>
                  </a:cubicBezTo>
                  <a:cubicBezTo>
                    <a:pt x="173" y="98"/>
                    <a:pt x="173" y="98"/>
                    <a:pt x="173" y="98"/>
                  </a:cubicBezTo>
                  <a:cubicBezTo>
                    <a:pt x="173" y="98"/>
                    <a:pt x="173" y="98"/>
                    <a:pt x="173" y="98"/>
                  </a:cubicBezTo>
                  <a:cubicBezTo>
                    <a:pt x="172" y="98"/>
                    <a:pt x="172" y="98"/>
                    <a:pt x="172" y="98"/>
                  </a:cubicBezTo>
                  <a:cubicBezTo>
                    <a:pt x="171" y="99"/>
                    <a:pt x="171" y="99"/>
                    <a:pt x="171" y="99"/>
                  </a:cubicBezTo>
                  <a:cubicBezTo>
                    <a:pt x="170" y="98"/>
                    <a:pt x="170" y="98"/>
                    <a:pt x="170" y="98"/>
                  </a:cubicBezTo>
                  <a:cubicBezTo>
                    <a:pt x="170" y="98"/>
                    <a:pt x="170" y="98"/>
                    <a:pt x="170" y="98"/>
                  </a:cubicBezTo>
                  <a:cubicBezTo>
                    <a:pt x="169" y="99"/>
                    <a:pt x="169" y="99"/>
                    <a:pt x="169" y="99"/>
                  </a:cubicBezTo>
                  <a:cubicBezTo>
                    <a:pt x="168" y="99"/>
                    <a:pt x="168" y="99"/>
                    <a:pt x="168" y="99"/>
                  </a:cubicBezTo>
                  <a:cubicBezTo>
                    <a:pt x="168" y="98"/>
                    <a:pt x="168" y="98"/>
                    <a:pt x="168" y="98"/>
                  </a:cubicBezTo>
                  <a:cubicBezTo>
                    <a:pt x="167" y="99"/>
                    <a:pt x="167" y="99"/>
                    <a:pt x="167" y="99"/>
                  </a:cubicBezTo>
                  <a:cubicBezTo>
                    <a:pt x="167" y="98"/>
                    <a:pt x="167" y="98"/>
                    <a:pt x="167" y="98"/>
                  </a:cubicBezTo>
                  <a:cubicBezTo>
                    <a:pt x="167" y="98"/>
                    <a:pt x="167" y="98"/>
                    <a:pt x="167" y="98"/>
                  </a:cubicBezTo>
                  <a:cubicBezTo>
                    <a:pt x="168" y="98"/>
                    <a:pt x="168" y="98"/>
                    <a:pt x="168" y="98"/>
                  </a:cubicBezTo>
                  <a:cubicBezTo>
                    <a:pt x="169" y="98"/>
                    <a:pt x="169" y="98"/>
                    <a:pt x="169" y="98"/>
                  </a:cubicBezTo>
                  <a:cubicBezTo>
                    <a:pt x="170" y="97"/>
                    <a:pt x="170" y="97"/>
                    <a:pt x="170" y="97"/>
                  </a:cubicBezTo>
                  <a:cubicBezTo>
                    <a:pt x="170" y="97"/>
                    <a:pt x="170" y="97"/>
                    <a:pt x="170" y="97"/>
                  </a:cubicBezTo>
                  <a:cubicBezTo>
                    <a:pt x="171" y="97"/>
                    <a:pt x="171" y="97"/>
                    <a:pt x="171" y="97"/>
                  </a:cubicBezTo>
                  <a:cubicBezTo>
                    <a:pt x="171" y="97"/>
                    <a:pt x="171" y="97"/>
                    <a:pt x="171" y="97"/>
                  </a:cubicBezTo>
                  <a:cubicBezTo>
                    <a:pt x="172" y="96"/>
                    <a:pt x="172" y="96"/>
                    <a:pt x="172" y="96"/>
                  </a:cubicBezTo>
                  <a:cubicBezTo>
                    <a:pt x="172" y="96"/>
                    <a:pt x="172" y="96"/>
                    <a:pt x="172" y="96"/>
                  </a:cubicBezTo>
                  <a:cubicBezTo>
                    <a:pt x="172" y="95"/>
                    <a:pt x="172" y="95"/>
                    <a:pt x="172" y="95"/>
                  </a:cubicBezTo>
                  <a:cubicBezTo>
                    <a:pt x="172" y="95"/>
                    <a:pt x="172" y="95"/>
                    <a:pt x="172" y="95"/>
                  </a:cubicBezTo>
                  <a:cubicBezTo>
                    <a:pt x="171" y="93"/>
                    <a:pt x="171" y="93"/>
                    <a:pt x="171" y="93"/>
                  </a:cubicBezTo>
                  <a:cubicBezTo>
                    <a:pt x="170" y="93"/>
                    <a:pt x="170" y="93"/>
                    <a:pt x="170" y="93"/>
                  </a:cubicBezTo>
                  <a:cubicBezTo>
                    <a:pt x="170" y="93"/>
                    <a:pt x="170" y="93"/>
                    <a:pt x="170" y="93"/>
                  </a:cubicBezTo>
                  <a:cubicBezTo>
                    <a:pt x="169" y="91"/>
                    <a:pt x="169" y="91"/>
                    <a:pt x="169" y="91"/>
                  </a:cubicBezTo>
                  <a:cubicBezTo>
                    <a:pt x="168" y="91"/>
                    <a:pt x="168" y="91"/>
                    <a:pt x="168" y="91"/>
                  </a:cubicBezTo>
                  <a:cubicBezTo>
                    <a:pt x="168" y="91"/>
                    <a:pt x="168" y="91"/>
                    <a:pt x="168" y="91"/>
                  </a:cubicBezTo>
                  <a:cubicBezTo>
                    <a:pt x="167" y="92"/>
                    <a:pt x="167" y="92"/>
                    <a:pt x="167" y="92"/>
                  </a:cubicBezTo>
                  <a:cubicBezTo>
                    <a:pt x="166" y="92"/>
                    <a:pt x="166" y="92"/>
                    <a:pt x="166" y="92"/>
                  </a:cubicBezTo>
                  <a:cubicBezTo>
                    <a:pt x="165" y="93"/>
                    <a:pt x="165" y="93"/>
                    <a:pt x="165" y="93"/>
                  </a:cubicBezTo>
                  <a:cubicBezTo>
                    <a:pt x="165" y="93"/>
                    <a:pt x="165" y="93"/>
                    <a:pt x="165" y="93"/>
                  </a:cubicBezTo>
                  <a:cubicBezTo>
                    <a:pt x="165" y="94"/>
                    <a:pt x="165" y="94"/>
                    <a:pt x="165" y="94"/>
                  </a:cubicBezTo>
                  <a:cubicBezTo>
                    <a:pt x="164" y="94"/>
                    <a:pt x="164" y="94"/>
                    <a:pt x="164" y="94"/>
                  </a:cubicBezTo>
                  <a:cubicBezTo>
                    <a:pt x="164" y="94"/>
                    <a:pt x="164" y="94"/>
                    <a:pt x="164" y="94"/>
                  </a:cubicBezTo>
                  <a:cubicBezTo>
                    <a:pt x="164" y="94"/>
                    <a:pt x="164" y="94"/>
                    <a:pt x="164" y="94"/>
                  </a:cubicBezTo>
                  <a:cubicBezTo>
                    <a:pt x="163" y="94"/>
                    <a:pt x="163" y="94"/>
                    <a:pt x="163" y="94"/>
                  </a:cubicBezTo>
                  <a:cubicBezTo>
                    <a:pt x="162" y="94"/>
                    <a:pt x="162" y="94"/>
                    <a:pt x="162" y="94"/>
                  </a:cubicBezTo>
                  <a:cubicBezTo>
                    <a:pt x="162" y="94"/>
                    <a:pt x="162" y="94"/>
                    <a:pt x="162" y="94"/>
                  </a:cubicBezTo>
                  <a:cubicBezTo>
                    <a:pt x="161" y="94"/>
                    <a:pt x="161" y="94"/>
                    <a:pt x="161" y="94"/>
                  </a:cubicBezTo>
                  <a:cubicBezTo>
                    <a:pt x="160" y="94"/>
                    <a:pt x="160" y="94"/>
                    <a:pt x="160" y="94"/>
                  </a:cubicBezTo>
                  <a:cubicBezTo>
                    <a:pt x="160" y="94"/>
                    <a:pt x="160" y="94"/>
                    <a:pt x="160" y="94"/>
                  </a:cubicBezTo>
                  <a:cubicBezTo>
                    <a:pt x="160" y="93"/>
                    <a:pt x="160" y="93"/>
                    <a:pt x="160" y="93"/>
                  </a:cubicBezTo>
                  <a:cubicBezTo>
                    <a:pt x="162" y="93"/>
                    <a:pt x="162" y="93"/>
                    <a:pt x="162" y="93"/>
                  </a:cubicBezTo>
                  <a:cubicBezTo>
                    <a:pt x="162" y="92"/>
                    <a:pt x="162" y="92"/>
                    <a:pt x="162" y="92"/>
                  </a:cubicBezTo>
                  <a:cubicBezTo>
                    <a:pt x="163" y="92"/>
                    <a:pt x="163" y="92"/>
                    <a:pt x="163" y="92"/>
                  </a:cubicBezTo>
                  <a:cubicBezTo>
                    <a:pt x="163" y="92"/>
                    <a:pt x="163" y="92"/>
                    <a:pt x="163" y="92"/>
                  </a:cubicBezTo>
                  <a:cubicBezTo>
                    <a:pt x="164" y="91"/>
                    <a:pt x="164" y="91"/>
                    <a:pt x="164" y="91"/>
                  </a:cubicBezTo>
                  <a:cubicBezTo>
                    <a:pt x="164" y="91"/>
                    <a:pt x="164" y="91"/>
                    <a:pt x="164" y="91"/>
                  </a:cubicBezTo>
                  <a:cubicBezTo>
                    <a:pt x="164" y="90"/>
                    <a:pt x="164" y="90"/>
                    <a:pt x="164" y="90"/>
                  </a:cubicBezTo>
                  <a:cubicBezTo>
                    <a:pt x="165" y="90"/>
                    <a:pt x="165" y="90"/>
                    <a:pt x="165" y="90"/>
                  </a:cubicBezTo>
                  <a:cubicBezTo>
                    <a:pt x="166" y="89"/>
                    <a:pt x="166" y="89"/>
                    <a:pt x="166" y="89"/>
                  </a:cubicBezTo>
                  <a:cubicBezTo>
                    <a:pt x="166" y="88"/>
                    <a:pt x="166" y="88"/>
                    <a:pt x="166" y="88"/>
                  </a:cubicBezTo>
                  <a:cubicBezTo>
                    <a:pt x="166" y="87"/>
                    <a:pt x="166" y="87"/>
                    <a:pt x="166" y="87"/>
                  </a:cubicBezTo>
                  <a:cubicBezTo>
                    <a:pt x="165" y="86"/>
                    <a:pt x="165" y="86"/>
                    <a:pt x="165" y="86"/>
                  </a:cubicBezTo>
                  <a:cubicBezTo>
                    <a:pt x="165" y="86"/>
                    <a:pt x="165" y="86"/>
                    <a:pt x="165" y="86"/>
                  </a:cubicBezTo>
                  <a:cubicBezTo>
                    <a:pt x="163" y="87"/>
                    <a:pt x="163" y="87"/>
                    <a:pt x="163" y="87"/>
                  </a:cubicBezTo>
                  <a:cubicBezTo>
                    <a:pt x="162" y="87"/>
                    <a:pt x="162" y="87"/>
                    <a:pt x="162" y="87"/>
                  </a:cubicBezTo>
                  <a:cubicBezTo>
                    <a:pt x="160" y="88"/>
                    <a:pt x="160" y="88"/>
                    <a:pt x="160" y="88"/>
                  </a:cubicBezTo>
                  <a:cubicBezTo>
                    <a:pt x="157" y="88"/>
                    <a:pt x="157" y="88"/>
                    <a:pt x="157" y="88"/>
                  </a:cubicBezTo>
                  <a:cubicBezTo>
                    <a:pt x="153" y="90"/>
                    <a:pt x="153" y="90"/>
                    <a:pt x="153" y="90"/>
                  </a:cubicBezTo>
                  <a:cubicBezTo>
                    <a:pt x="152" y="90"/>
                    <a:pt x="152" y="90"/>
                    <a:pt x="152" y="90"/>
                  </a:cubicBezTo>
                  <a:cubicBezTo>
                    <a:pt x="149" y="91"/>
                    <a:pt x="149" y="91"/>
                    <a:pt x="149" y="91"/>
                  </a:cubicBezTo>
                  <a:cubicBezTo>
                    <a:pt x="146" y="92"/>
                    <a:pt x="146" y="92"/>
                    <a:pt x="146" y="92"/>
                  </a:cubicBezTo>
                  <a:cubicBezTo>
                    <a:pt x="145" y="93"/>
                    <a:pt x="145" y="93"/>
                    <a:pt x="145" y="93"/>
                  </a:cubicBezTo>
                  <a:cubicBezTo>
                    <a:pt x="145" y="94"/>
                    <a:pt x="145" y="94"/>
                    <a:pt x="145" y="94"/>
                  </a:cubicBezTo>
                  <a:cubicBezTo>
                    <a:pt x="146" y="94"/>
                    <a:pt x="146" y="94"/>
                    <a:pt x="146" y="94"/>
                  </a:cubicBezTo>
                  <a:cubicBezTo>
                    <a:pt x="146" y="94"/>
                    <a:pt x="146" y="94"/>
                    <a:pt x="146" y="94"/>
                  </a:cubicBezTo>
                  <a:cubicBezTo>
                    <a:pt x="145" y="95"/>
                    <a:pt x="145" y="95"/>
                    <a:pt x="145" y="95"/>
                  </a:cubicBezTo>
                  <a:cubicBezTo>
                    <a:pt x="144" y="95"/>
                    <a:pt x="144" y="95"/>
                    <a:pt x="144" y="95"/>
                  </a:cubicBezTo>
                  <a:cubicBezTo>
                    <a:pt x="143" y="96"/>
                    <a:pt x="143" y="96"/>
                    <a:pt x="143" y="96"/>
                  </a:cubicBezTo>
                  <a:cubicBezTo>
                    <a:pt x="142" y="96"/>
                    <a:pt x="142" y="96"/>
                    <a:pt x="142" y="96"/>
                  </a:cubicBezTo>
                  <a:cubicBezTo>
                    <a:pt x="141" y="96"/>
                    <a:pt x="141" y="96"/>
                    <a:pt x="141" y="96"/>
                  </a:cubicBezTo>
                  <a:cubicBezTo>
                    <a:pt x="141" y="97"/>
                    <a:pt x="141" y="97"/>
                    <a:pt x="141" y="97"/>
                  </a:cubicBezTo>
                  <a:cubicBezTo>
                    <a:pt x="140" y="98"/>
                    <a:pt x="140" y="98"/>
                    <a:pt x="140" y="98"/>
                  </a:cubicBezTo>
                  <a:cubicBezTo>
                    <a:pt x="139" y="99"/>
                    <a:pt x="139" y="99"/>
                    <a:pt x="139" y="99"/>
                  </a:cubicBezTo>
                  <a:cubicBezTo>
                    <a:pt x="139" y="100"/>
                    <a:pt x="139" y="100"/>
                    <a:pt x="139" y="100"/>
                  </a:cubicBezTo>
                  <a:cubicBezTo>
                    <a:pt x="140" y="99"/>
                    <a:pt x="140" y="99"/>
                    <a:pt x="140" y="99"/>
                  </a:cubicBezTo>
                  <a:cubicBezTo>
                    <a:pt x="140" y="100"/>
                    <a:pt x="140" y="100"/>
                    <a:pt x="140" y="100"/>
                  </a:cubicBezTo>
                  <a:cubicBezTo>
                    <a:pt x="140" y="100"/>
                    <a:pt x="140" y="100"/>
                    <a:pt x="140" y="100"/>
                  </a:cubicBezTo>
                  <a:cubicBezTo>
                    <a:pt x="140" y="100"/>
                    <a:pt x="140" y="100"/>
                    <a:pt x="140" y="100"/>
                  </a:cubicBezTo>
                  <a:cubicBezTo>
                    <a:pt x="141" y="100"/>
                    <a:pt x="141" y="100"/>
                    <a:pt x="141" y="100"/>
                  </a:cubicBezTo>
                  <a:cubicBezTo>
                    <a:pt x="142" y="100"/>
                    <a:pt x="142" y="100"/>
                    <a:pt x="142" y="100"/>
                  </a:cubicBezTo>
                  <a:cubicBezTo>
                    <a:pt x="143" y="100"/>
                    <a:pt x="143" y="100"/>
                    <a:pt x="143" y="100"/>
                  </a:cubicBezTo>
                  <a:cubicBezTo>
                    <a:pt x="143" y="100"/>
                    <a:pt x="143" y="100"/>
                    <a:pt x="143" y="100"/>
                  </a:cubicBezTo>
                  <a:cubicBezTo>
                    <a:pt x="143" y="101"/>
                    <a:pt x="143" y="101"/>
                    <a:pt x="143" y="101"/>
                  </a:cubicBezTo>
                  <a:cubicBezTo>
                    <a:pt x="142" y="101"/>
                    <a:pt x="142" y="101"/>
                    <a:pt x="142" y="101"/>
                  </a:cubicBezTo>
                  <a:cubicBezTo>
                    <a:pt x="141" y="101"/>
                    <a:pt x="141" y="101"/>
                    <a:pt x="141" y="101"/>
                  </a:cubicBezTo>
                  <a:cubicBezTo>
                    <a:pt x="140" y="101"/>
                    <a:pt x="140" y="101"/>
                    <a:pt x="140" y="101"/>
                  </a:cubicBezTo>
                  <a:cubicBezTo>
                    <a:pt x="140" y="102"/>
                    <a:pt x="140" y="102"/>
                    <a:pt x="140" y="102"/>
                  </a:cubicBezTo>
                  <a:cubicBezTo>
                    <a:pt x="142" y="103"/>
                    <a:pt x="142" y="103"/>
                    <a:pt x="142" y="103"/>
                  </a:cubicBezTo>
                  <a:cubicBezTo>
                    <a:pt x="143" y="102"/>
                    <a:pt x="143" y="102"/>
                    <a:pt x="143" y="102"/>
                  </a:cubicBezTo>
                  <a:cubicBezTo>
                    <a:pt x="143" y="102"/>
                    <a:pt x="143" y="102"/>
                    <a:pt x="143" y="102"/>
                  </a:cubicBezTo>
                  <a:cubicBezTo>
                    <a:pt x="143" y="102"/>
                    <a:pt x="143" y="102"/>
                    <a:pt x="143" y="102"/>
                  </a:cubicBezTo>
                  <a:cubicBezTo>
                    <a:pt x="143" y="102"/>
                    <a:pt x="143" y="102"/>
                    <a:pt x="143" y="102"/>
                  </a:cubicBezTo>
                  <a:cubicBezTo>
                    <a:pt x="143" y="103"/>
                    <a:pt x="143" y="103"/>
                    <a:pt x="143" y="103"/>
                  </a:cubicBezTo>
                  <a:cubicBezTo>
                    <a:pt x="144" y="103"/>
                    <a:pt x="144" y="103"/>
                    <a:pt x="144" y="103"/>
                  </a:cubicBezTo>
                  <a:cubicBezTo>
                    <a:pt x="145" y="103"/>
                    <a:pt x="145" y="103"/>
                    <a:pt x="145" y="103"/>
                  </a:cubicBezTo>
                  <a:cubicBezTo>
                    <a:pt x="147" y="102"/>
                    <a:pt x="147" y="102"/>
                    <a:pt x="147" y="102"/>
                  </a:cubicBezTo>
                  <a:cubicBezTo>
                    <a:pt x="148" y="102"/>
                    <a:pt x="148" y="102"/>
                    <a:pt x="148" y="102"/>
                  </a:cubicBezTo>
                  <a:cubicBezTo>
                    <a:pt x="149" y="103"/>
                    <a:pt x="149" y="103"/>
                    <a:pt x="149" y="103"/>
                  </a:cubicBezTo>
                  <a:cubicBezTo>
                    <a:pt x="150" y="103"/>
                    <a:pt x="150" y="103"/>
                    <a:pt x="150" y="103"/>
                  </a:cubicBezTo>
                  <a:cubicBezTo>
                    <a:pt x="151" y="103"/>
                    <a:pt x="151" y="103"/>
                    <a:pt x="151" y="103"/>
                  </a:cubicBezTo>
                  <a:cubicBezTo>
                    <a:pt x="151" y="104"/>
                    <a:pt x="151" y="104"/>
                    <a:pt x="151" y="104"/>
                  </a:cubicBezTo>
                  <a:cubicBezTo>
                    <a:pt x="152" y="104"/>
                    <a:pt x="152" y="104"/>
                    <a:pt x="152" y="104"/>
                  </a:cubicBezTo>
                  <a:cubicBezTo>
                    <a:pt x="151" y="104"/>
                    <a:pt x="151" y="104"/>
                    <a:pt x="151" y="104"/>
                  </a:cubicBezTo>
                  <a:cubicBezTo>
                    <a:pt x="151" y="104"/>
                    <a:pt x="151" y="104"/>
                    <a:pt x="151" y="104"/>
                  </a:cubicBezTo>
                  <a:cubicBezTo>
                    <a:pt x="150" y="104"/>
                    <a:pt x="150" y="104"/>
                    <a:pt x="150" y="104"/>
                  </a:cubicBezTo>
                  <a:cubicBezTo>
                    <a:pt x="148" y="104"/>
                    <a:pt x="148" y="104"/>
                    <a:pt x="148" y="104"/>
                  </a:cubicBezTo>
                  <a:cubicBezTo>
                    <a:pt x="148" y="104"/>
                    <a:pt x="148" y="104"/>
                    <a:pt x="148" y="104"/>
                  </a:cubicBezTo>
                  <a:cubicBezTo>
                    <a:pt x="149" y="104"/>
                    <a:pt x="149" y="104"/>
                    <a:pt x="149" y="104"/>
                  </a:cubicBezTo>
                  <a:cubicBezTo>
                    <a:pt x="149" y="105"/>
                    <a:pt x="149" y="105"/>
                    <a:pt x="149" y="105"/>
                  </a:cubicBezTo>
                  <a:cubicBezTo>
                    <a:pt x="148" y="105"/>
                    <a:pt x="148" y="105"/>
                    <a:pt x="148" y="105"/>
                  </a:cubicBezTo>
                  <a:cubicBezTo>
                    <a:pt x="147" y="104"/>
                    <a:pt x="147" y="104"/>
                    <a:pt x="147" y="104"/>
                  </a:cubicBezTo>
                  <a:cubicBezTo>
                    <a:pt x="145" y="104"/>
                    <a:pt x="145" y="104"/>
                    <a:pt x="145" y="104"/>
                  </a:cubicBezTo>
                  <a:cubicBezTo>
                    <a:pt x="144" y="105"/>
                    <a:pt x="144" y="105"/>
                    <a:pt x="144" y="105"/>
                  </a:cubicBezTo>
                  <a:cubicBezTo>
                    <a:pt x="144" y="104"/>
                    <a:pt x="144" y="104"/>
                    <a:pt x="144" y="104"/>
                  </a:cubicBezTo>
                  <a:cubicBezTo>
                    <a:pt x="143" y="104"/>
                    <a:pt x="143" y="104"/>
                    <a:pt x="143" y="104"/>
                  </a:cubicBezTo>
                  <a:cubicBezTo>
                    <a:pt x="143" y="105"/>
                    <a:pt x="143" y="105"/>
                    <a:pt x="143" y="105"/>
                  </a:cubicBezTo>
                  <a:cubicBezTo>
                    <a:pt x="142" y="105"/>
                    <a:pt x="142" y="105"/>
                    <a:pt x="142" y="105"/>
                  </a:cubicBezTo>
                  <a:cubicBezTo>
                    <a:pt x="140" y="105"/>
                    <a:pt x="140" y="105"/>
                    <a:pt x="140" y="105"/>
                  </a:cubicBezTo>
                  <a:cubicBezTo>
                    <a:pt x="140" y="105"/>
                    <a:pt x="140" y="105"/>
                    <a:pt x="140" y="105"/>
                  </a:cubicBezTo>
                  <a:cubicBezTo>
                    <a:pt x="138" y="105"/>
                    <a:pt x="138" y="105"/>
                    <a:pt x="138" y="105"/>
                  </a:cubicBezTo>
                  <a:cubicBezTo>
                    <a:pt x="138" y="106"/>
                    <a:pt x="138" y="106"/>
                    <a:pt x="138" y="106"/>
                  </a:cubicBezTo>
                  <a:cubicBezTo>
                    <a:pt x="138" y="108"/>
                    <a:pt x="138" y="108"/>
                    <a:pt x="138" y="108"/>
                  </a:cubicBezTo>
                  <a:cubicBezTo>
                    <a:pt x="138" y="109"/>
                    <a:pt x="138" y="109"/>
                    <a:pt x="138" y="109"/>
                  </a:cubicBezTo>
                  <a:cubicBezTo>
                    <a:pt x="138" y="110"/>
                    <a:pt x="138" y="110"/>
                    <a:pt x="138" y="110"/>
                  </a:cubicBezTo>
                  <a:cubicBezTo>
                    <a:pt x="138" y="110"/>
                    <a:pt x="138" y="110"/>
                    <a:pt x="138" y="110"/>
                  </a:cubicBezTo>
                  <a:cubicBezTo>
                    <a:pt x="138" y="110"/>
                    <a:pt x="138" y="110"/>
                    <a:pt x="138" y="110"/>
                  </a:cubicBezTo>
                  <a:cubicBezTo>
                    <a:pt x="138" y="111"/>
                    <a:pt x="138" y="111"/>
                    <a:pt x="138" y="111"/>
                  </a:cubicBezTo>
                  <a:cubicBezTo>
                    <a:pt x="139" y="111"/>
                    <a:pt x="139" y="111"/>
                    <a:pt x="139" y="111"/>
                  </a:cubicBezTo>
                  <a:cubicBezTo>
                    <a:pt x="139" y="111"/>
                    <a:pt x="139" y="111"/>
                    <a:pt x="139" y="111"/>
                  </a:cubicBezTo>
                  <a:cubicBezTo>
                    <a:pt x="140" y="111"/>
                    <a:pt x="140" y="111"/>
                    <a:pt x="140" y="111"/>
                  </a:cubicBezTo>
                  <a:cubicBezTo>
                    <a:pt x="141" y="111"/>
                    <a:pt x="141" y="111"/>
                    <a:pt x="141" y="111"/>
                  </a:cubicBezTo>
                  <a:cubicBezTo>
                    <a:pt x="141" y="111"/>
                    <a:pt x="141" y="111"/>
                    <a:pt x="141" y="111"/>
                  </a:cubicBezTo>
                  <a:cubicBezTo>
                    <a:pt x="141" y="110"/>
                    <a:pt x="141" y="110"/>
                    <a:pt x="141" y="110"/>
                  </a:cubicBezTo>
                  <a:cubicBezTo>
                    <a:pt x="142" y="111"/>
                    <a:pt x="142" y="111"/>
                    <a:pt x="142" y="111"/>
                  </a:cubicBezTo>
                  <a:cubicBezTo>
                    <a:pt x="142" y="111"/>
                    <a:pt x="142" y="111"/>
                    <a:pt x="142" y="111"/>
                  </a:cubicBezTo>
                  <a:cubicBezTo>
                    <a:pt x="142" y="111"/>
                    <a:pt x="142" y="111"/>
                    <a:pt x="142" y="111"/>
                  </a:cubicBezTo>
                  <a:cubicBezTo>
                    <a:pt x="143" y="111"/>
                    <a:pt x="143" y="111"/>
                    <a:pt x="143" y="111"/>
                  </a:cubicBezTo>
                  <a:cubicBezTo>
                    <a:pt x="143" y="112"/>
                    <a:pt x="143" y="112"/>
                    <a:pt x="143" y="112"/>
                  </a:cubicBezTo>
                  <a:cubicBezTo>
                    <a:pt x="144" y="112"/>
                    <a:pt x="144" y="112"/>
                    <a:pt x="144" y="112"/>
                  </a:cubicBezTo>
                  <a:cubicBezTo>
                    <a:pt x="144" y="112"/>
                    <a:pt x="144" y="112"/>
                    <a:pt x="144" y="112"/>
                  </a:cubicBezTo>
                  <a:cubicBezTo>
                    <a:pt x="145" y="112"/>
                    <a:pt x="145" y="112"/>
                    <a:pt x="145" y="112"/>
                  </a:cubicBezTo>
                  <a:cubicBezTo>
                    <a:pt x="145" y="112"/>
                    <a:pt x="145" y="112"/>
                    <a:pt x="145" y="112"/>
                  </a:cubicBezTo>
                  <a:cubicBezTo>
                    <a:pt x="146" y="112"/>
                    <a:pt x="146" y="112"/>
                    <a:pt x="146" y="112"/>
                  </a:cubicBezTo>
                  <a:cubicBezTo>
                    <a:pt x="147" y="112"/>
                    <a:pt x="147" y="112"/>
                    <a:pt x="147" y="112"/>
                  </a:cubicBezTo>
                  <a:cubicBezTo>
                    <a:pt x="148" y="112"/>
                    <a:pt x="148" y="112"/>
                    <a:pt x="148" y="112"/>
                  </a:cubicBezTo>
                  <a:cubicBezTo>
                    <a:pt x="148" y="112"/>
                    <a:pt x="148" y="112"/>
                    <a:pt x="148" y="112"/>
                  </a:cubicBezTo>
                  <a:cubicBezTo>
                    <a:pt x="149" y="112"/>
                    <a:pt x="149" y="112"/>
                    <a:pt x="149" y="112"/>
                  </a:cubicBezTo>
                  <a:cubicBezTo>
                    <a:pt x="150" y="112"/>
                    <a:pt x="150" y="112"/>
                    <a:pt x="150" y="112"/>
                  </a:cubicBezTo>
                  <a:cubicBezTo>
                    <a:pt x="151" y="112"/>
                    <a:pt x="151" y="112"/>
                    <a:pt x="151" y="112"/>
                  </a:cubicBezTo>
                  <a:cubicBezTo>
                    <a:pt x="151" y="112"/>
                    <a:pt x="151" y="112"/>
                    <a:pt x="151" y="112"/>
                  </a:cubicBezTo>
                  <a:cubicBezTo>
                    <a:pt x="152" y="113"/>
                    <a:pt x="152" y="113"/>
                    <a:pt x="152" y="113"/>
                  </a:cubicBezTo>
                  <a:cubicBezTo>
                    <a:pt x="152" y="113"/>
                    <a:pt x="152" y="113"/>
                    <a:pt x="152" y="113"/>
                  </a:cubicBezTo>
                  <a:cubicBezTo>
                    <a:pt x="152" y="113"/>
                    <a:pt x="152" y="113"/>
                    <a:pt x="152" y="113"/>
                  </a:cubicBezTo>
                  <a:cubicBezTo>
                    <a:pt x="153" y="114"/>
                    <a:pt x="153" y="114"/>
                    <a:pt x="153" y="114"/>
                  </a:cubicBezTo>
                  <a:cubicBezTo>
                    <a:pt x="153" y="114"/>
                    <a:pt x="153" y="114"/>
                    <a:pt x="153" y="114"/>
                  </a:cubicBezTo>
                  <a:cubicBezTo>
                    <a:pt x="153" y="114"/>
                    <a:pt x="153" y="114"/>
                    <a:pt x="153" y="114"/>
                  </a:cubicBezTo>
                  <a:cubicBezTo>
                    <a:pt x="154" y="114"/>
                    <a:pt x="154" y="114"/>
                    <a:pt x="154" y="114"/>
                  </a:cubicBezTo>
                  <a:cubicBezTo>
                    <a:pt x="155" y="115"/>
                    <a:pt x="155" y="115"/>
                    <a:pt x="155" y="115"/>
                  </a:cubicBezTo>
                  <a:cubicBezTo>
                    <a:pt x="155" y="115"/>
                    <a:pt x="155" y="115"/>
                    <a:pt x="155" y="115"/>
                  </a:cubicBezTo>
                  <a:cubicBezTo>
                    <a:pt x="155" y="115"/>
                    <a:pt x="155" y="115"/>
                    <a:pt x="155" y="115"/>
                  </a:cubicBezTo>
                  <a:cubicBezTo>
                    <a:pt x="156" y="116"/>
                    <a:pt x="156" y="116"/>
                    <a:pt x="156" y="116"/>
                  </a:cubicBezTo>
                  <a:cubicBezTo>
                    <a:pt x="156" y="116"/>
                    <a:pt x="156" y="116"/>
                    <a:pt x="156" y="116"/>
                  </a:cubicBezTo>
                  <a:cubicBezTo>
                    <a:pt x="156" y="117"/>
                    <a:pt x="156" y="117"/>
                    <a:pt x="156" y="117"/>
                  </a:cubicBezTo>
                  <a:cubicBezTo>
                    <a:pt x="157" y="117"/>
                    <a:pt x="157" y="117"/>
                    <a:pt x="157" y="117"/>
                  </a:cubicBezTo>
                  <a:cubicBezTo>
                    <a:pt x="158" y="118"/>
                    <a:pt x="158" y="118"/>
                    <a:pt x="158" y="118"/>
                  </a:cubicBezTo>
                  <a:cubicBezTo>
                    <a:pt x="158" y="119"/>
                    <a:pt x="158" y="119"/>
                    <a:pt x="158" y="119"/>
                  </a:cubicBezTo>
                  <a:cubicBezTo>
                    <a:pt x="158" y="119"/>
                    <a:pt x="158" y="119"/>
                    <a:pt x="158" y="119"/>
                  </a:cubicBezTo>
                  <a:cubicBezTo>
                    <a:pt x="158" y="119"/>
                    <a:pt x="158" y="119"/>
                    <a:pt x="158" y="119"/>
                  </a:cubicBezTo>
                  <a:cubicBezTo>
                    <a:pt x="157" y="119"/>
                    <a:pt x="157" y="119"/>
                    <a:pt x="157" y="119"/>
                  </a:cubicBezTo>
                  <a:cubicBezTo>
                    <a:pt x="156" y="119"/>
                    <a:pt x="156" y="119"/>
                    <a:pt x="156" y="119"/>
                  </a:cubicBezTo>
                  <a:cubicBezTo>
                    <a:pt x="154" y="118"/>
                    <a:pt x="154" y="118"/>
                    <a:pt x="154" y="118"/>
                  </a:cubicBezTo>
                  <a:cubicBezTo>
                    <a:pt x="154" y="119"/>
                    <a:pt x="154" y="119"/>
                    <a:pt x="154" y="119"/>
                  </a:cubicBezTo>
                  <a:cubicBezTo>
                    <a:pt x="153" y="118"/>
                    <a:pt x="153" y="118"/>
                    <a:pt x="153" y="118"/>
                  </a:cubicBezTo>
                  <a:cubicBezTo>
                    <a:pt x="153" y="119"/>
                    <a:pt x="153" y="119"/>
                    <a:pt x="153" y="119"/>
                  </a:cubicBezTo>
                  <a:cubicBezTo>
                    <a:pt x="152" y="119"/>
                    <a:pt x="152" y="119"/>
                    <a:pt x="152" y="119"/>
                  </a:cubicBezTo>
                  <a:cubicBezTo>
                    <a:pt x="152" y="118"/>
                    <a:pt x="152" y="118"/>
                    <a:pt x="152" y="118"/>
                  </a:cubicBezTo>
                  <a:cubicBezTo>
                    <a:pt x="151" y="118"/>
                    <a:pt x="151" y="118"/>
                    <a:pt x="151" y="118"/>
                  </a:cubicBezTo>
                  <a:cubicBezTo>
                    <a:pt x="151" y="117"/>
                    <a:pt x="151" y="117"/>
                    <a:pt x="151" y="117"/>
                  </a:cubicBezTo>
                  <a:cubicBezTo>
                    <a:pt x="150" y="117"/>
                    <a:pt x="150" y="117"/>
                    <a:pt x="150" y="117"/>
                  </a:cubicBezTo>
                  <a:cubicBezTo>
                    <a:pt x="149" y="117"/>
                    <a:pt x="149" y="117"/>
                    <a:pt x="149" y="117"/>
                  </a:cubicBezTo>
                  <a:cubicBezTo>
                    <a:pt x="149" y="117"/>
                    <a:pt x="149" y="117"/>
                    <a:pt x="149" y="117"/>
                  </a:cubicBezTo>
                  <a:cubicBezTo>
                    <a:pt x="148" y="117"/>
                    <a:pt x="148" y="117"/>
                    <a:pt x="148" y="117"/>
                  </a:cubicBezTo>
                  <a:cubicBezTo>
                    <a:pt x="147" y="116"/>
                    <a:pt x="147" y="116"/>
                    <a:pt x="147" y="116"/>
                  </a:cubicBezTo>
                  <a:cubicBezTo>
                    <a:pt x="147" y="116"/>
                    <a:pt x="147" y="116"/>
                    <a:pt x="147" y="116"/>
                  </a:cubicBezTo>
                  <a:cubicBezTo>
                    <a:pt x="147" y="116"/>
                    <a:pt x="147" y="116"/>
                    <a:pt x="147" y="116"/>
                  </a:cubicBezTo>
                  <a:cubicBezTo>
                    <a:pt x="146" y="116"/>
                    <a:pt x="146" y="116"/>
                    <a:pt x="146" y="116"/>
                  </a:cubicBezTo>
                  <a:cubicBezTo>
                    <a:pt x="146" y="116"/>
                    <a:pt x="146" y="116"/>
                    <a:pt x="146" y="116"/>
                  </a:cubicBezTo>
                  <a:cubicBezTo>
                    <a:pt x="145" y="115"/>
                    <a:pt x="145" y="115"/>
                    <a:pt x="145" y="115"/>
                  </a:cubicBezTo>
                  <a:cubicBezTo>
                    <a:pt x="143" y="115"/>
                    <a:pt x="143" y="115"/>
                    <a:pt x="143" y="115"/>
                  </a:cubicBezTo>
                  <a:cubicBezTo>
                    <a:pt x="142" y="115"/>
                    <a:pt x="142" y="115"/>
                    <a:pt x="142" y="115"/>
                  </a:cubicBezTo>
                  <a:cubicBezTo>
                    <a:pt x="141" y="115"/>
                    <a:pt x="141" y="115"/>
                    <a:pt x="141" y="115"/>
                  </a:cubicBezTo>
                  <a:cubicBezTo>
                    <a:pt x="138" y="115"/>
                    <a:pt x="138" y="115"/>
                    <a:pt x="138" y="115"/>
                  </a:cubicBezTo>
                  <a:cubicBezTo>
                    <a:pt x="137" y="115"/>
                    <a:pt x="137" y="115"/>
                    <a:pt x="137" y="115"/>
                  </a:cubicBezTo>
                  <a:cubicBezTo>
                    <a:pt x="136" y="116"/>
                    <a:pt x="136" y="116"/>
                    <a:pt x="136" y="116"/>
                  </a:cubicBezTo>
                  <a:cubicBezTo>
                    <a:pt x="136" y="116"/>
                    <a:pt x="136" y="116"/>
                    <a:pt x="136" y="116"/>
                  </a:cubicBezTo>
                  <a:cubicBezTo>
                    <a:pt x="135" y="117"/>
                    <a:pt x="135" y="117"/>
                    <a:pt x="135" y="117"/>
                  </a:cubicBezTo>
                  <a:cubicBezTo>
                    <a:pt x="135" y="118"/>
                    <a:pt x="135" y="118"/>
                    <a:pt x="135" y="118"/>
                  </a:cubicBezTo>
                  <a:cubicBezTo>
                    <a:pt x="135" y="120"/>
                    <a:pt x="135" y="120"/>
                    <a:pt x="135" y="120"/>
                  </a:cubicBezTo>
                  <a:cubicBezTo>
                    <a:pt x="135" y="120"/>
                    <a:pt x="135" y="120"/>
                    <a:pt x="135" y="120"/>
                  </a:cubicBezTo>
                  <a:cubicBezTo>
                    <a:pt x="135" y="121"/>
                    <a:pt x="135" y="121"/>
                    <a:pt x="135" y="121"/>
                  </a:cubicBezTo>
                  <a:cubicBezTo>
                    <a:pt x="135" y="121"/>
                    <a:pt x="135" y="121"/>
                    <a:pt x="135" y="121"/>
                  </a:cubicBezTo>
                  <a:cubicBezTo>
                    <a:pt x="135" y="121"/>
                    <a:pt x="135" y="121"/>
                    <a:pt x="135" y="121"/>
                  </a:cubicBezTo>
                  <a:cubicBezTo>
                    <a:pt x="135" y="121"/>
                    <a:pt x="135" y="121"/>
                    <a:pt x="135" y="121"/>
                  </a:cubicBezTo>
                  <a:cubicBezTo>
                    <a:pt x="136" y="123"/>
                    <a:pt x="136" y="123"/>
                    <a:pt x="136" y="123"/>
                  </a:cubicBezTo>
                  <a:cubicBezTo>
                    <a:pt x="136" y="124"/>
                    <a:pt x="136" y="124"/>
                    <a:pt x="136" y="124"/>
                  </a:cubicBezTo>
                  <a:cubicBezTo>
                    <a:pt x="136" y="124"/>
                    <a:pt x="136" y="124"/>
                    <a:pt x="136" y="124"/>
                  </a:cubicBezTo>
                  <a:cubicBezTo>
                    <a:pt x="138" y="125"/>
                    <a:pt x="138" y="125"/>
                    <a:pt x="138" y="125"/>
                  </a:cubicBezTo>
                  <a:cubicBezTo>
                    <a:pt x="138" y="125"/>
                    <a:pt x="138" y="125"/>
                    <a:pt x="138" y="125"/>
                  </a:cubicBezTo>
                  <a:cubicBezTo>
                    <a:pt x="139" y="125"/>
                    <a:pt x="139" y="125"/>
                    <a:pt x="139" y="125"/>
                  </a:cubicBezTo>
                  <a:cubicBezTo>
                    <a:pt x="139" y="125"/>
                    <a:pt x="139" y="125"/>
                    <a:pt x="139" y="125"/>
                  </a:cubicBezTo>
                  <a:cubicBezTo>
                    <a:pt x="140" y="125"/>
                    <a:pt x="140" y="125"/>
                    <a:pt x="140" y="125"/>
                  </a:cubicBezTo>
                  <a:cubicBezTo>
                    <a:pt x="141" y="125"/>
                    <a:pt x="141" y="125"/>
                    <a:pt x="141" y="125"/>
                  </a:cubicBezTo>
                  <a:cubicBezTo>
                    <a:pt x="141" y="125"/>
                    <a:pt x="141" y="125"/>
                    <a:pt x="141" y="125"/>
                  </a:cubicBezTo>
                  <a:cubicBezTo>
                    <a:pt x="142" y="126"/>
                    <a:pt x="142" y="126"/>
                    <a:pt x="142" y="126"/>
                  </a:cubicBezTo>
                  <a:cubicBezTo>
                    <a:pt x="143" y="126"/>
                    <a:pt x="143" y="126"/>
                    <a:pt x="143" y="126"/>
                  </a:cubicBezTo>
                  <a:cubicBezTo>
                    <a:pt x="143" y="127"/>
                    <a:pt x="143" y="127"/>
                    <a:pt x="143" y="127"/>
                  </a:cubicBezTo>
                  <a:cubicBezTo>
                    <a:pt x="144" y="127"/>
                    <a:pt x="144" y="127"/>
                    <a:pt x="144" y="127"/>
                  </a:cubicBezTo>
                  <a:cubicBezTo>
                    <a:pt x="144" y="127"/>
                    <a:pt x="144" y="127"/>
                    <a:pt x="144" y="127"/>
                  </a:cubicBezTo>
                  <a:cubicBezTo>
                    <a:pt x="143" y="127"/>
                    <a:pt x="143" y="127"/>
                    <a:pt x="143" y="127"/>
                  </a:cubicBezTo>
                  <a:cubicBezTo>
                    <a:pt x="143" y="128"/>
                    <a:pt x="143" y="128"/>
                    <a:pt x="143" y="128"/>
                  </a:cubicBezTo>
                  <a:cubicBezTo>
                    <a:pt x="143" y="128"/>
                    <a:pt x="143" y="128"/>
                    <a:pt x="143" y="128"/>
                  </a:cubicBezTo>
                  <a:cubicBezTo>
                    <a:pt x="143" y="129"/>
                    <a:pt x="143" y="129"/>
                    <a:pt x="143" y="129"/>
                  </a:cubicBezTo>
                  <a:cubicBezTo>
                    <a:pt x="143" y="129"/>
                    <a:pt x="143" y="129"/>
                    <a:pt x="143" y="129"/>
                  </a:cubicBezTo>
                  <a:cubicBezTo>
                    <a:pt x="142" y="130"/>
                    <a:pt x="142" y="130"/>
                    <a:pt x="142" y="130"/>
                  </a:cubicBezTo>
                  <a:cubicBezTo>
                    <a:pt x="142" y="130"/>
                    <a:pt x="142" y="130"/>
                    <a:pt x="142" y="130"/>
                  </a:cubicBezTo>
                  <a:cubicBezTo>
                    <a:pt x="141" y="131"/>
                    <a:pt x="141" y="131"/>
                    <a:pt x="141" y="131"/>
                  </a:cubicBezTo>
                  <a:cubicBezTo>
                    <a:pt x="142" y="131"/>
                    <a:pt x="142" y="131"/>
                    <a:pt x="142" y="131"/>
                  </a:cubicBezTo>
                  <a:cubicBezTo>
                    <a:pt x="142" y="132"/>
                    <a:pt x="142" y="132"/>
                    <a:pt x="142" y="132"/>
                  </a:cubicBezTo>
                  <a:cubicBezTo>
                    <a:pt x="142" y="133"/>
                    <a:pt x="142" y="133"/>
                    <a:pt x="142" y="133"/>
                  </a:cubicBezTo>
                  <a:cubicBezTo>
                    <a:pt x="142" y="133"/>
                    <a:pt x="142" y="133"/>
                    <a:pt x="142" y="133"/>
                  </a:cubicBezTo>
                  <a:cubicBezTo>
                    <a:pt x="141" y="134"/>
                    <a:pt x="141" y="134"/>
                    <a:pt x="141" y="134"/>
                  </a:cubicBezTo>
                  <a:cubicBezTo>
                    <a:pt x="142" y="134"/>
                    <a:pt x="142" y="134"/>
                    <a:pt x="142" y="134"/>
                  </a:cubicBezTo>
                  <a:cubicBezTo>
                    <a:pt x="143" y="134"/>
                    <a:pt x="143" y="134"/>
                    <a:pt x="143" y="134"/>
                  </a:cubicBezTo>
                  <a:cubicBezTo>
                    <a:pt x="144" y="134"/>
                    <a:pt x="144" y="134"/>
                    <a:pt x="144" y="134"/>
                  </a:cubicBezTo>
                  <a:cubicBezTo>
                    <a:pt x="144" y="134"/>
                    <a:pt x="144" y="134"/>
                    <a:pt x="144" y="134"/>
                  </a:cubicBezTo>
                  <a:cubicBezTo>
                    <a:pt x="144" y="134"/>
                    <a:pt x="144" y="134"/>
                    <a:pt x="144" y="134"/>
                  </a:cubicBezTo>
                  <a:cubicBezTo>
                    <a:pt x="145" y="134"/>
                    <a:pt x="145" y="134"/>
                    <a:pt x="145" y="134"/>
                  </a:cubicBezTo>
                  <a:cubicBezTo>
                    <a:pt x="145" y="134"/>
                    <a:pt x="145" y="134"/>
                    <a:pt x="145" y="134"/>
                  </a:cubicBezTo>
                  <a:cubicBezTo>
                    <a:pt x="146" y="134"/>
                    <a:pt x="146" y="134"/>
                    <a:pt x="146" y="134"/>
                  </a:cubicBezTo>
                  <a:cubicBezTo>
                    <a:pt x="147" y="134"/>
                    <a:pt x="147" y="134"/>
                    <a:pt x="147" y="134"/>
                  </a:cubicBezTo>
                  <a:cubicBezTo>
                    <a:pt x="148" y="135"/>
                    <a:pt x="148" y="135"/>
                    <a:pt x="148" y="135"/>
                  </a:cubicBezTo>
                  <a:cubicBezTo>
                    <a:pt x="149" y="134"/>
                    <a:pt x="149" y="134"/>
                    <a:pt x="149" y="134"/>
                  </a:cubicBezTo>
                  <a:cubicBezTo>
                    <a:pt x="150" y="134"/>
                    <a:pt x="150" y="134"/>
                    <a:pt x="150" y="134"/>
                  </a:cubicBezTo>
                  <a:cubicBezTo>
                    <a:pt x="150" y="135"/>
                    <a:pt x="150" y="135"/>
                    <a:pt x="150" y="135"/>
                  </a:cubicBezTo>
                  <a:cubicBezTo>
                    <a:pt x="150" y="135"/>
                    <a:pt x="150" y="135"/>
                    <a:pt x="150" y="135"/>
                  </a:cubicBezTo>
                  <a:cubicBezTo>
                    <a:pt x="151" y="134"/>
                    <a:pt x="151" y="134"/>
                    <a:pt x="151" y="134"/>
                  </a:cubicBezTo>
                  <a:cubicBezTo>
                    <a:pt x="151" y="134"/>
                    <a:pt x="151" y="134"/>
                    <a:pt x="151" y="134"/>
                  </a:cubicBezTo>
                  <a:cubicBezTo>
                    <a:pt x="152" y="134"/>
                    <a:pt x="152" y="134"/>
                    <a:pt x="152" y="134"/>
                  </a:cubicBezTo>
                  <a:cubicBezTo>
                    <a:pt x="152" y="135"/>
                    <a:pt x="152" y="135"/>
                    <a:pt x="152" y="135"/>
                  </a:cubicBezTo>
                  <a:cubicBezTo>
                    <a:pt x="152" y="135"/>
                    <a:pt x="152" y="135"/>
                    <a:pt x="152" y="135"/>
                  </a:cubicBezTo>
                  <a:cubicBezTo>
                    <a:pt x="152" y="135"/>
                    <a:pt x="152" y="135"/>
                    <a:pt x="152" y="135"/>
                  </a:cubicBezTo>
                  <a:cubicBezTo>
                    <a:pt x="153" y="135"/>
                    <a:pt x="153" y="135"/>
                    <a:pt x="153" y="135"/>
                  </a:cubicBezTo>
                  <a:cubicBezTo>
                    <a:pt x="153" y="135"/>
                    <a:pt x="153" y="135"/>
                    <a:pt x="153" y="135"/>
                  </a:cubicBezTo>
                  <a:cubicBezTo>
                    <a:pt x="154" y="135"/>
                    <a:pt x="154" y="135"/>
                    <a:pt x="154" y="135"/>
                  </a:cubicBezTo>
                  <a:cubicBezTo>
                    <a:pt x="154" y="135"/>
                    <a:pt x="154" y="135"/>
                    <a:pt x="154" y="135"/>
                  </a:cubicBezTo>
                  <a:cubicBezTo>
                    <a:pt x="155" y="135"/>
                    <a:pt x="155" y="135"/>
                    <a:pt x="155" y="135"/>
                  </a:cubicBezTo>
                  <a:cubicBezTo>
                    <a:pt x="155" y="134"/>
                    <a:pt x="155" y="134"/>
                    <a:pt x="155" y="134"/>
                  </a:cubicBezTo>
                  <a:cubicBezTo>
                    <a:pt x="156" y="134"/>
                    <a:pt x="156" y="134"/>
                    <a:pt x="156" y="134"/>
                  </a:cubicBezTo>
                  <a:cubicBezTo>
                    <a:pt x="157" y="134"/>
                    <a:pt x="157" y="134"/>
                    <a:pt x="157" y="134"/>
                  </a:cubicBezTo>
                  <a:cubicBezTo>
                    <a:pt x="158" y="133"/>
                    <a:pt x="158" y="133"/>
                    <a:pt x="158" y="133"/>
                  </a:cubicBezTo>
                  <a:cubicBezTo>
                    <a:pt x="159" y="133"/>
                    <a:pt x="159" y="133"/>
                    <a:pt x="159" y="133"/>
                  </a:cubicBezTo>
                  <a:cubicBezTo>
                    <a:pt x="160" y="133"/>
                    <a:pt x="160" y="133"/>
                    <a:pt x="160" y="133"/>
                  </a:cubicBezTo>
                  <a:cubicBezTo>
                    <a:pt x="160" y="133"/>
                    <a:pt x="160" y="133"/>
                    <a:pt x="160" y="133"/>
                  </a:cubicBezTo>
                  <a:cubicBezTo>
                    <a:pt x="160" y="133"/>
                    <a:pt x="160" y="133"/>
                    <a:pt x="160" y="133"/>
                  </a:cubicBezTo>
                  <a:cubicBezTo>
                    <a:pt x="161" y="133"/>
                    <a:pt x="161" y="133"/>
                    <a:pt x="161" y="133"/>
                  </a:cubicBezTo>
                  <a:cubicBezTo>
                    <a:pt x="162" y="133"/>
                    <a:pt x="162" y="133"/>
                    <a:pt x="162" y="133"/>
                  </a:cubicBezTo>
                  <a:cubicBezTo>
                    <a:pt x="162" y="133"/>
                    <a:pt x="162" y="133"/>
                    <a:pt x="162" y="133"/>
                  </a:cubicBezTo>
                  <a:cubicBezTo>
                    <a:pt x="164" y="133"/>
                    <a:pt x="164" y="133"/>
                    <a:pt x="164" y="133"/>
                  </a:cubicBezTo>
                  <a:cubicBezTo>
                    <a:pt x="166" y="132"/>
                    <a:pt x="166" y="132"/>
                    <a:pt x="166" y="132"/>
                  </a:cubicBezTo>
                  <a:cubicBezTo>
                    <a:pt x="166" y="131"/>
                    <a:pt x="166" y="131"/>
                    <a:pt x="166" y="131"/>
                  </a:cubicBezTo>
                  <a:cubicBezTo>
                    <a:pt x="166" y="131"/>
                    <a:pt x="166" y="131"/>
                    <a:pt x="166" y="131"/>
                  </a:cubicBezTo>
                  <a:cubicBezTo>
                    <a:pt x="167" y="132"/>
                    <a:pt x="167" y="132"/>
                    <a:pt x="167" y="132"/>
                  </a:cubicBezTo>
                  <a:cubicBezTo>
                    <a:pt x="167" y="131"/>
                    <a:pt x="167" y="131"/>
                    <a:pt x="167" y="131"/>
                  </a:cubicBezTo>
                  <a:cubicBezTo>
                    <a:pt x="168" y="131"/>
                    <a:pt x="168" y="131"/>
                    <a:pt x="168" y="131"/>
                  </a:cubicBezTo>
                  <a:cubicBezTo>
                    <a:pt x="168" y="130"/>
                    <a:pt x="168" y="130"/>
                    <a:pt x="168" y="130"/>
                  </a:cubicBezTo>
                  <a:cubicBezTo>
                    <a:pt x="168" y="130"/>
                    <a:pt x="168" y="130"/>
                    <a:pt x="168" y="130"/>
                  </a:cubicBezTo>
                  <a:cubicBezTo>
                    <a:pt x="168" y="130"/>
                    <a:pt x="168" y="130"/>
                    <a:pt x="168" y="130"/>
                  </a:cubicBezTo>
                  <a:cubicBezTo>
                    <a:pt x="169" y="130"/>
                    <a:pt x="169" y="130"/>
                    <a:pt x="169" y="130"/>
                  </a:cubicBezTo>
                  <a:cubicBezTo>
                    <a:pt x="169" y="130"/>
                    <a:pt x="169" y="130"/>
                    <a:pt x="169" y="130"/>
                  </a:cubicBezTo>
                  <a:cubicBezTo>
                    <a:pt x="169" y="129"/>
                    <a:pt x="169" y="129"/>
                    <a:pt x="169" y="129"/>
                  </a:cubicBezTo>
                  <a:cubicBezTo>
                    <a:pt x="169" y="129"/>
                    <a:pt x="169" y="129"/>
                    <a:pt x="169" y="129"/>
                  </a:cubicBezTo>
                  <a:cubicBezTo>
                    <a:pt x="170" y="129"/>
                    <a:pt x="170" y="129"/>
                    <a:pt x="170" y="129"/>
                  </a:cubicBezTo>
                  <a:cubicBezTo>
                    <a:pt x="170" y="130"/>
                    <a:pt x="170" y="130"/>
                    <a:pt x="170" y="130"/>
                  </a:cubicBezTo>
                  <a:cubicBezTo>
                    <a:pt x="170" y="130"/>
                    <a:pt x="170" y="130"/>
                    <a:pt x="170" y="130"/>
                  </a:cubicBezTo>
                  <a:cubicBezTo>
                    <a:pt x="170" y="131"/>
                    <a:pt x="170" y="131"/>
                    <a:pt x="170" y="131"/>
                  </a:cubicBezTo>
                  <a:cubicBezTo>
                    <a:pt x="170" y="131"/>
                    <a:pt x="170" y="131"/>
                    <a:pt x="170" y="131"/>
                  </a:cubicBezTo>
                  <a:cubicBezTo>
                    <a:pt x="170" y="131"/>
                    <a:pt x="170" y="131"/>
                    <a:pt x="170" y="131"/>
                  </a:cubicBezTo>
                  <a:cubicBezTo>
                    <a:pt x="169" y="132"/>
                    <a:pt x="169" y="132"/>
                    <a:pt x="169" y="132"/>
                  </a:cubicBezTo>
                  <a:cubicBezTo>
                    <a:pt x="169" y="132"/>
                    <a:pt x="169" y="132"/>
                    <a:pt x="169" y="132"/>
                  </a:cubicBezTo>
                  <a:cubicBezTo>
                    <a:pt x="169" y="132"/>
                    <a:pt x="169" y="132"/>
                    <a:pt x="169" y="132"/>
                  </a:cubicBezTo>
                  <a:cubicBezTo>
                    <a:pt x="170" y="133"/>
                    <a:pt x="170" y="133"/>
                    <a:pt x="170" y="133"/>
                  </a:cubicBezTo>
                  <a:cubicBezTo>
                    <a:pt x="170" y="133"/>
                    <a:pt x="170" y="133"/>
                    <a:pt x="170" y="133"/>
                  </a:cubicBezTo>
                  <a:cubicBezTo>
                    <a:pt x="171" y="133"/>
                    <a:pt x="171" y="133"/>
                    <a:pt x="171" y="133"/>
                  </a:cubicBezTo>
                  <a:cubicBezTo>
                    <a:pt x="171" y="133"/>
                    <a:pt x="171" y="133"/>
                    <a:pt x="171" y="133"/>
                  </a:cubicBezTo>
                  <a:cubicBezTo>
                    <a:pt x="172" y="133"/>
                    <a:pt x="172" y="133"/>
                    <a:pt x="172" y="133"/>
                  </a:cubicBezTo>
                  <a:cubicBezTo>
                    <a:pt x="172" y="134"/>
                    <a:pt x="172" y="134"/>
                    <a:pt x="172" y="134"/>
                  </a:cubicBezTo>
                  <a:cubicBezTo>
                    <a:pt x="172" y="134"/>
                    <a:pt x="172" y="134"/>
                    <a:pt x="172" y="134"/>
                  </a:cubicBezTo>
                  <a:cubicBezTo>
                    <a:pt x="172" y="134"/>
                    <a:pt x="172" y="134"/>
                    <a:pt x="172" y="134"/>
                  </a:cubicBezTo>
                  <a:cubicBezTo>
                    <a:pt x="173" y="134"/>
                    <a:pt x="173" y="134"/>
                    <a:pt x="173" y="134"/>
                  </a:cubicBezTo>
                  <a:cubicBezTo>
                    <a:pt x="173" y="134"/>
                    <a:pt x="173" y="134"/>
                    <a:pt x="173" y="134"/>
                  </a:cubicBezTo>
                  <a:cubicBezTo>
                    <a:pt x="173" y="134"/>
                    <a:pt x="173" y="134"/>
                    <a:pt x="173" y="134"/>
                  </a:cubicBezTo>
                  <a:cubicBezTo>
                    <a:pt x="173" y="135"/>
                    <a:pt x="173" y="135"/>
                    <a:pt x="173" y="135"/>
                  </a:cubicBezTo>
                  <a:cubicBezTo>
                    <a:pt x="172" y="135"/>
                    <a:pt x="172" y="135"/>
                    <a:pt x="172" y="135"/>
                  </a:cubicBezTo>
                  <a:cubicBezTo>
                    <a:pt x="172" y="135"/>
                    <a:pt x="172" y="135"/>
                    <a:pt x="172" y="135"/>
                  </a:cubicBezTo>
                  <a:cubicBezTo>
                    <a:pt x="172" y="136"/>
                    <a:pt x="172" y="136"/>
                    <a:pt x="172" y="136"/>
                  </a:cubicBezTo>
                  <a:cubicBezTo>
                    <a:pt x="172" y="136"/>
                    <a:pt x="172" y="136"/>
                    <a:pt x="172" y="136"/>
                  </a:cubicBezTo>
                  <a:cubicBezTo>
                    <a:pt x="173" y="136"/>
                    <a:pt x="173" y="136"/>
                    <a:pt x="173" y="136"/>
                  </a:cubicBezTo>
                  <a:cubicBezTo>
                    <a:pt x="173" y="136"/>
                    <a:pt x="173" y="136"/>
                    <a:pt x="173" y="136"/>
                  </a:cubicBezTo>
                  <a:cubicBezTo>
                    <a:pt x="174" y="136"/>
                    <a:pt x="174" y="136"/>
                    <a:pt x="174" y="136"/>
                  </a:cubicBezTo>
                  <a:cubicBezTo>
                    <a:pt x="175" y="135"/>
                    <a:pt x="175" y="135"/>
                    <a:pt x="175" y="135"/>
                  </a:cubicBezTo>
                  <a:cubicBezTo>
                    <a:pt x="175" y="135"/>
                    <a:pt x="175" y="135"/>
                    <a:pt x="175" y="135"/>
                  </a:cubicBezTo>
                  <a:cubicBezTo>
                    <a:pt x="175" y="136"/>
                    <a:pt x="175" y="136"/>
                    <a:pt x="175" y="136"/>
                  </a:cubicBezTo>
                  <a:cubicBezTo>
                    <a:pt x="175" y="137"/>
                    <a:pt x="175" y="137"/>
                    <a:pt x="175" y="137"/>
                  </a:cubicBezTo>
                  <a:cubicBezTo>
                    <a:pt x="176" y="137"/>
                    <a:pt x="176" y="137"/>
                    <a:pt x="176" y="137"/>
                  </a:cubicBezTo>
                  <a:cubicBezTo>
                    <a:pt x="176" y="137"/>
                    <a:pt x="176" y="137"/>
                    <a:pt x="176" y="137"/>
                  </a:cubicBezTo>
                  <a:cubicBezTo>
                    <a:pt x="177" y="137"/>
                    <a:pt x="177" y="137"/>
                    <a:pt x="177" y="137"/>
                  </a:cubicBezTo>
                  <a:cubicBezTo>
                    <a:pt x="177" y="137"/>
                    <a:pt x="177" y="137"/>
                    <a:pt x="177" y="137"/>
                  </a:cubicBezTo>
                  <a:cubicBezTo>
                    <a:pt x="178" y="137"/>
                    <a:pt x="178" y="137"/>
                    <a:pt x="178" y="137"/>
                  </a:cubicBezTo>
                  <a:cubicBezTo>
                    <a:pt x="178" y="138"/>
                    <a:pt x="178" y="138"/>
                    <a:pt x="178" y="138"/>
                  </a:cubicBezTo>
                  <a:cubicBezTo>
                    <a:pt x="179" y="138"/>
                    <a:pt x="179" y="138"/>
                    <a:pt x="179" y="138"/>
                  </a:cubicBezTo>
                  <a:cubicBezTo>
                    <a:pt x="179" y="137"/>
                    <a:pt x="179" y="137"/>
                    <a:pt x="179" y="137"/>
                  </a:cubicBezTo>
                  <a:cubicBezTo>
                    <a:pt x="179" y="137"/>
                    <a:pt x="179" y="137"/>
                    <a:pt x="179" y="137"/>
                  </a:cubicBezTo>
                  <a:cubicBezTo>
                    <a:pt x="180" y="137"/>
                    <a:pt x="180" y="137"/>
                    <a:pt x="180" y="137"/>
                  </a:cubicBezTo>
                  <a:cubicBezTo>
                    <a:pt x="180" y="137"/>
                    <a:pt x="180" y="137"/>
                    <a:pt x="180" y="137"/>
                  </a:cubicBezTo>
                  <a:cubicBezTo>
                    <a:pt x="180" y="138"/>
                    <a:pt x="180" y="138"/>
                    <a:pt x="180" y="138"/>
                  </a:cubicBezTo>
                  <a:cubicBezTo>
                    <a:pt x="180" y="138"/>
                    <a:pt x="180" y="138"/>
                    <a:pt x="180" y="138"/>
                  </a:cubicBezTo>
                  <a:cubicBezTo>
                    <a:pt x="181" y="138"/>
                    <a:pt x="181" y="138"/>
                    <a:pt x="181" y="138"/>
                  </a:cubicBezTo>
                  <a:cubicBezTo>
                    <a:pt x="181" y="137"/>
                    <a:pt x="181" y="137"/>
                    <a:pt x="181" y="137"/>
                  </a:cubicBezTo>
                  <a:cubicBezTo>
                    <a:pt x="182" y="137"/>
                    <a:pt x="182" y="137"/>
                    <a:pt x="182" y="137"/>
                  </a:cubicBezTo>
                  <a:cubicBezTo>
                    <a:pt x="182" y="138"/>
                    <a:pt x="182" y="138"/>
                    <a:pt x="182" y="138"/>
                  </a:cubicBezTo>
                  <a:cubicBezTo>
                    <a:pt x="182" y="138"/>
                    <a:pt x="182" y="138"/>
                    <a:pt x="182" y="138"/>
                  </a:cubicBezTo>
                  <a:cubicBezTo>
                    <a:pt x="183" y="137"/>
                    <a:pt x="183" y="137"/>
                    <a:pt x="183" y="137"/>
                  </a:cubicBezTo>
                  <a:cubicBezTo>
                    <a:pt x="183" y="137"/>
                    <a:pt x="183" y="137"/>
                    <a:pt x="183" y="137"/>
                  </a:cubicBezTo>
                  <a:cubicBezTo>
                    <a:pt x="183" y="137"/>
                    <a:pt x="183" y="137"/>
                    <a:pt x="183" y="137"/>
                  </a:cubicBezTo>
                  <a:cubicBezTo>
                    <a:pt x="184" y="137"/>
                    <a:pt x="184" y="137"/>
                    <a:pt x="184" y="137"/>
                  </a:cubicBezTo>
                  <a:cubicBezTo>
                    <a:pt x="184" y="137"/>
                    <a:pt x="184" y="137"/>
                    <a:pt x="184" y="137"/>
                  </a:cubicBezTo>
                  <a:cubicBezTo>
                    <a:pt x="184" y="137"/>
                    <a:pt x="184" y="137"/>
                    <a:pt x="184" y="137"/>
                  </a:cubicBezTo>
                  <a:cubicBezTo>
                    <a:pt x="185" y="137"/>
                    <a:pt x="185" y="137"/>
                    <a:pt x="185" y="137"/>
                  </a:cubicBezTo>
                  <a:close/>
                  <a:moveTo>
                    <a:pt x="267" y="165"/>
                  </a:moveTo>
                  <a:cubicBezTo>
                    <a:pt x="268" y="165"/>
                    <a:pt x="268" y="165"/>
                    <a:pt x="268" y="165"/>
                  </a:cubicBezTo>
                  <a:cubicBezTo>
                    <a:pt x="268" y="164"/>
                    <a:pt x="268" y="164"/>
                    <a:pt x="268" y="164"/>
                  </a:cubicBezTo>
                  <a:cubicBezTo>
                    <a:pt x="268" y="163"/>
                    <a:pt x="268" y="163"/>
                    <a:pt x="268" y="163"/>
                  </a:cubicBezTo>
                  <a:cubicBezTo>
                    <a:pt x="268" y="162"/>
                    <a:pt x="268" y="162"/>
                    <a:pt x="268" y="162"/>
                  </a:cubicBezTo>
                  <a:cubicBezTo>
                    <a:pt x="269" y="161"/>
                    <a:pt x="269" y="161"/>
                    <a:pt x="269" y="161"/>
                  </a:cubicBezTo>
                  <a:cubicBezTo>
                    <a:pt x="269" y="161"/>
                    <a:pt x="269" y="161"/>
                    <a:pt x="269" y="161"/>
                  </a:cubicBezTo>
                  <a:cubicBezTo>
                    <a:pt x="270" y="160"/>
                    <a:pt x="270" y="160"/>
                    <a:pt x="270" y="160"/>
                  </a:cubicBezTo>
                  <a:cubicBezTo>
                    <a:pt x="271" y="158"/>
                    <a:pt x="271" y="158"/>
                    <a:pt x="271" y="158"/>
                  </a:cubicBezTo>
                  <a:cubicBezTo>
                    <a:pt x="272" y="158"/>
                    <a:pt x="272" y="158"/>
                    <a:pt x="272" y="158"/>
                  </a:cubicBezTo>
                  <a:cubicBezTo>
                    <a:pt x="273" y="158"/>
                    <a:pt x="273" y="158"/>
                    <a:pt x="273" y="158"/>
                  </a:cubicBezTo>
                  <a:cubicBezTo>
                    <a:pt x="273" y="158"/>
                    <a:pt x="273" y="158"/>
                    <a:pt x="273" y="158"/>
                  </a:cubicBezTo>
                  <a:cubicBezTo>
                    <a:pt x="273" y="158"/>
                    <a:pt x="273" y="158"/>
                    <a:pt x="273" y="158"/>
                  </a:cubicBezTo>
                  <a:cubicBezTo>
                    <a:pt x="274" y="157"/>
                    <a:pt x="274" y="157"/>
                    <a:pt x="274" y="157"/>
                  </a:cubicBezTo>
                  <a:cubicBezTo>
                    <a:pt x="275" y="158"/>
                    <a:pt x="275" y="158"/>
                    <a:pt x="275" y="158"/>
                  </a:cubicBezTo>
                  <a:cubicBezTo>
                    <a:pt x="276" y="158"/>
                    <a:pt x="276" y="158"/>
                    <a:pt x="276" y="158"/>
                  </a:cubicBezTo>
                  <a:cubicBezTo>
                    <a:pt x="276" y="158"/>
                    <a:pt x="276" y="158"/>
                    <a:pt x="276" y="158"/>
                  </a:cubicBezTo>
                  <a:cubicBezTo>
                    <a:pt x="277" y="159"/>
                    <a:pt x="277" y="159"/>
                    <a:pt x="277" y="159"/>
                  </a:cubicBezTo>
                  <a:cubicBezTo>
                    <a:pt x="277" y="160"/>
                    <a:pt x="277" y="160"/>
                    <a:pt x="277" y="160"/>
                  </a:cubicBezTo>
                  <a:cubicBezTo>
                    <a:pt x="277" y="160"/>
                    <a:pt x="277" y="160"/>
                    <a:pt x="277" y="160"/>
                  </a:cubicBezTo>
                  <a:cubicBezTo>
                    <a:pt x="276" y="161"/>
                    <a:pt x="276" y="161"/>
                    <a:pt x="276" y="161"/>
                  </a:cubicBezTo>
                  <a:cubicBezTo>
                    <a:pt x="276" y="162"/>
                    <a:pt x="276" y="162"/>
                    <a:pt x="276" y="162"/>
                  </a:cubicBezTo>
                  <a:cubicBezTo>
                    <a:pt x="276" y="162"/>
                    <a:pt x="276" y="162"/>
                    <a:pt x="276" y="162"/>
                  </a:cubicBezTo>
                  <a:cubicBezTo>
                    <a:pt x="275" y="164"/>
                    <a:pt x="275" y="164"/>
                    <a:pt x="275" y="164"/>
                  </a:cubicBezTo>
                  <a:cubicBezTo>
                    <a:pt x="274" y="165"/>
                    <a:pt x="274" y="165"/>
                    <a:pt x="274" y="165"/>
                  </a:cubicBezTo>
                  <a:cubicBezTo>
                    <a:pt x="274" y="165"/>
                    <a:pt x="274" y="165"/>
                    <a:pt x="274" y="165"/>
                  </a:cubicBezTo>
                  <a:cubicBezTo>
                    <a:pt x="272" y="165"/>
                    <a:pt x="272" y="165"/>
                    <a:pt x="272" y="165"/>
                  </a:cubicBezTo>
                  <a:cubicBezTo>
                    <a:pt x="272" y="166"/>
                    <a:pt x="272" y="166"/>
                    <a:pt x="272" y="166"/>
                  </a:cubicBezTo>
                  <a:cubicBezTo>
                    <a:pt x="272" y="166"/>
                    <a:pt x="272" y="166"/>
                    <a:pt x="272" y="166"/>
                  </a:cubicBezTo>
                  <a:cubicBezTo>
                    <a:pt x="271" y="166"/>
                    <a:pt x="271" y="166"/>
                    <a:pt x="271" y="166"/>
                  </a:cubicBezTo>
                  <a:cubicBezTo>
                    <a:pt x="270" y="166"/>
                    <a:pt x="270" y="166"/>
                    <a:pt x="270" y="166"/>
                  </a:cubicBezTo>
                  <a:cubicBezTo>
                    <a:pt x="269" y="166"/>
                    <a:pt x="269" y="166"/>
                    <a:pt x="269" y="166"/>
                  </a:cubicBezTo>
                  <a:cubicBezTo>
                    <a:pt x="268" y="166"/>
                    <a:pt x="268" y="166"/>
                    <a:pt x="268" y="166"/>
                  </a:cubicBezTo>
                  <a:cubicBezTo>
                    <a:pt x="268" y="166"/>
                    <a:pt x="268" y="166"/>
                    <a:pt x="268" y="166"/>
                  </a:cubicBezTo>
                  <a:cubicBezTo>
                    <a:pt x="267" y="165"/>
                    <a:pt x="267" y="165"/>
                    <a:pt x="267" y="165"/>
                  </a:cubicBezTo>
                  <a:close/>
                  <a:moveTo>
                    <a:pt x="189" y="135"/>
                  </a:moveTo>
                  <a:cubicBezTo>
                    <a:pt x="189" y="134"/>
                    <a:pt x="189" y="134"/>
                    <a:pt x="189" y="134"/>
                  </a:cubicBezTo>
                  <a:cubicBezTo>
                    <a:pt x="189" y="134"/>
                    <a:pt x="189" y="134"/>
                    <a:pt x="189" y="134"/>
                  </a:cubicBezTo>
                  <a:cubicBezTo>
                    <a:pt x="189" y="134"/>
                    <a:pt x="189" y="134"/>
                    <a:pt x="189" y="134"/>
                  </a:cubicBezTo>
                  <a:cubicBezTo>
                    <a:pt x="189" y="133"/>
                    <a:pt x="189" y="133"/>
                    <a:pt x="189" y="133"/>
                  </a:cubicBezTo>
                  <a:cubicBezTo>
                    <a:pt x="189" y="133"/>
                    <a:pt x="189" y="133"/>
                    <a:pt x="189" y="133"/>
                  </a:cubicBezTo>
                  <a:cubicBezTo>
                    <a:pt x="190" y="133"/>
                    <a:pt x="190" y="133"/>
                    <a:pt x="190" y="133"/>
                  </a:cubicBezTo>
                  <a:cubicBezTo>
                    <a:pt x="190" y="133"/>
                    <a:pt x="190" y="133"/>
                    <a:pt x="190" y="133"/>
                  </a:cubicBezTo>
                  <a:cubicBezTo>
                    <a:pt x="190" y="133"/>
                    <a:pt x="190" y="133"/>
                    <a:pt x="190" y="133"/>
                  </a:cubicBezTo>
                  <a:cubicBezTo>
                    <a:pt x="190" y="134"/>
                    <a:pt x="190" y="134"/>
                    <a:pt x="190" y="134"/>
                  </a:cubicBezTo>
                  <a:cubicBezTo>
                    <a:pt x="190" y="134"/>
                    <a:pt x="190" y="134"/>
                    <a:pt x="190" y="134"/>
                  </a:cubicBezTo>
                  <a:cubicBezTo>
                    <a:pt x="189" y="134"/>
                    <a:pt x="189" y="134"/>
                    <a:pt x="189" y="134"/>
                  </a:cubicBezTo>
                  <a:cubicBezTo>
                    <a:pt x="189" y="135"/>
                    <a:pt x="189" y="135"/>
                    <a:pt x="189" y="135"/>
                  </a:cubicBezTo>
                  <a:cubicBezTo>
                    <a:pt x="189" y="135"/>
                    <a:pt x="189" y="135"/>
                    <a:pt x="189" y="135"/>
                  </a:cubicBezTo>
                  <a:close/>
                  <a:moveTo>
                    <a:pt x="181" y="141"/>
                  </a:moveTo>
                  <a:cubicBezTo>
                    <a:pt x="182" y="141"/>
                    <a:pt x="182" y="141"/>
                    <a:pt x="182" y="141"/>
                  </a:cubicBezTo>
                  <a:cubicBezTo>
                    <a:pt x="182" y="140"/>
                    <a:pt x="182" y="140"/>
                    <a:pt x="182" y="140"/>
                  </a:cubicBezTo>
                  <a:cubicBezTo>
                    <a:pt x="182" y="140"/>
                    <a:pt x="182" y="140"/>
                    <a:pt x="182" y="140"/>
                  </a:cubicBezTo>
                  <a:cubicBezTo>
                    <a:pt x="182" y="139"/>
                    <a:pt x="182" y="139"/>
                    <a:pt x="182" y="139"/>
                  </a:cubicBezTo>
                  <a:cubicBezTo>
                    <a:pt x="182" y="139"/>
                    <a:pt x="182" y="139"/>
                    <a:pt x="182" y="139"/>
                  </a:cubicBezTo>
                  <a:cubicBezTo>
                    <a:pt x="182" y="139"/>
                    <a:pt x="182" y="139"/>
                    <a:pt x="182" y="139"/>
                  </a:cubicBezTo>
                  <a:cubicBezTo>
                    <a:pt x="181" y="140"/>
                    <a:pt x="181" y="140"/>
                    <a:pt x="181" y="140"/>
                  </a:cubicBezTo>
                  <a:cubicBezTo>
                    <a:pt x="181" y="140"/>
                    <a:pt x="181" y="140"/>
                    <a:pt x="181" y="140"/>
                  </a:cubicBezTo>
                  <a:cubicBezTo>
                    <a:pt x="180" y="140"/>
                    <a:pt x="180" y="140"/>
                    <a:pt x="180" y="140"/>
                  </a:cubicBezTo>
                  <a:cubicBezTo>
                    <a:pt x="181" y="141"/>
                    <a:pt x="181" y="141"/>
                    <a:pt x="181" y="141"/>
                  </a:cubicBezTo>
                  <a:cubicBezTo>
                    <a:pt x="181" y="141"/>
                    <a:pt x="181" y="141"/>
                    <a:pt x="181" y="141"/>
                  </a:cubicBezTo>
                  <a:close/>
                  <a:moveTo>
                    <a:pt x="190" y="140"/>
                  </a:moveTo>
                  <a:cubicBezTo>
                    <a:pt x="189" y="140"/>
                    <a:pt x="189" y="140"/>
                    <a:pt x="189" y="140"/>
                  </a:cubicBezTo>
                  <a:cubicBezTo>
                    <a:pt x="189" y="140"/>
                    <a:pt x="189" y="140"/>
                    <a:pt x="189" y="140"/>
                  </a:cubicBezTo>
                  <a:cubicBezTo>
                    <a:pt x="189" y="141"/>
                    <a:pt x="189" y="141"/>
                    <a:pt x="189" y="141"/>
                  </a:cubicBezTo>
                  <a:cubicBezTo>
                    <a:pt x="188" y="140"/>
                    <a:pt x="188" y="140"/>
                    <a:pt x="188" y="140"/>
                  </a:cubicBezTo>
                  <a:cubicBezTo>
                    <a:pt x="188" y="140"/>
                    <a:pt x="188" y="140"/>
                    <a:pt x="188" y="140"/>
                  </a:cubicBezTo>
                  <a:cubicBezTo>
                    <a:pt x="189" y="139"/>
                    <a:pt x="189" y="139"/>
                    <a:pt x="189" y="139"/>
                  </a:cubicBezTo>
                  <a:cubicBezTo>
                    <a:pt x="189" y="138"/>
                    <a:pt x="189" y="138"/>
                    <a:pt x="189" y="138"/>
                  </a:cubicBezTo>
                  <a:cubicBezTo>
                    <a:pt x="190" y="138"/>
                    <a:pt x="190" y="138"/>
                    <a:pt x="190" y="138"/>
                  </a:cubicBezTo>
                  <a:cubicBezTo>
                    <a:pt x="190" y="138"/>
                    <a:pt x="190" y="138"/>
                    <a:pt x="190" y="138"/>
                  </a:cubicBezTo>
                  <a:cubicBezTo>
                    <a:pt x="190" y="138"/>
                    <a:pt x="190" y="138"/>
                    <a:pt x="190" y="138"/>
                  </a:cubicBezTo>
                  <a:cubicBezTo>
                    <a:pt x="191" y="139"/>
                    <a:pt x="191" y="139"/>
                    <a:pt x="191" y="139"/>
                  </a:cubicBezTo>
                  <a:cubicBezTo>
                    <a:pt x="190" y="140"/>
                    <a:pt x="190" y="140"/>
                    <a:pt x="190" y="140"/>
                  </a:cubicBezTo>
                  <a:close/>
                  <a:moveTo>
                    <a:pt x="191" y="139"/>
                  </a:moveTo>
                  <a:cubicBezTo>
                    <a:pt x="191" y="138"/>
                    <a:pt x="191" y="138"/>
                    <a:pt x="191" y="138"/>
                  </a:cubicBezTo>
                  <a:cubicBezTo>
                    <a:pt x="191" y="138"/>
                    <a:pt x="191" y="138"/>
                    <a:pt x="191" y="138"/>
                  </a:cubicBezTo>
                  <a:cubicBezTo>
                    <a:pt x="191" y="137"/>
                    <a:pt x="191" y="137"/>
                    <a:pt x="191" y="137"/>
                  </a:cubicBezTo>
                  <a:cubicBezTo>
                    <a:pt x="192" y="137"/>
                    <a:pt x="192" y="137"/>
                    <a:pt x="192" y="137"/>
                  </a:cubicBezTo>
                  <a:cubicBezTo>
                    <a:pt x="192" y="137"/>
                    <a:pt x="192" y="137"/>
                    <a:pt x="192" y="137"/>
                  </a:cubicBezTo>
                  <a:cubicBezTo>
                    <a:pt x="192" y="138"/>
                    <a:pt x="192" y="138"/>
                    <a:pt x="192" y="138"/>
                  </a:cubicBezTo>
                  <a:cubicBezTo>
                    <a:pt x="192" y="138"/>
                    <a:pt x="192" y="138"/>
                    <a:pt x="192" y="138"/>
                  </a:cubicBezTo>
                  <a:cubicBezTo>
                    <a:pt x="192" y="138"/>
                    <a:pt x="191" y="139"/>
                    <a:pt x="191" y="139"/>
                  </a:cubicBezTo>
                  <a:close/>
                  <a:moveTo>
                    <a:pt x="208" y="139"/>
                  </a:moveTo>
                  <a:cubicBezTo>
                    <a:pt x="208" y="137"/>
                    <a:pt x="208" y="137"/>
                    <a:pt x="208" y="137"/>
                  </a:cubicBezTo>
                  <a:cubicBezTo>
                    <a:pt x="209" y="137"/>
                    <a:pt x="209" y="137"/>
                    <a:pt x="209" y="137"/>
                  </a:cubicBezTo>
                  <a:cubicBezTo>
                    <a:pt x="210" y="137"/>
                    <a:pt x="210" y="137"/>
                    <a:pt x="210" y="137"/>
                  </a:cubicBezTo>
                  <a:cubicBezTo>
                    <a:pt x="210" y="138"/>
                    <a:pt x="210" y="138"/>
                    <a:pt x="210" y="138"/>
                  </a:cubicBezTo>
                  <a:cubicBezTo>
                    <a:pt x="209" y="139"/>
                    <a:pt x="209" y="139"/>
                    <a:pt x="209" y="139"/>
                  </a:cubicBezTo>
                  <a:cubicBezTo>
                    <a:pt x="209" y="139"/>
                    <a:pt x="209" y="139"/>
                    <a:pt x="209" y="139"/>
                  </a:cubicBezTo>
                  <a:cubicBezTo>
                    <a:pt x="209" y="139"/>
                    <a:pt x="209" y="139"/>
                    <a:pt x="209" y="139"/>
                  </a:cubicBezTo>
                  <a:cubicBezTo>
                    <a:pt x="209" y="138"/>
                    <a:pt x="209" y="138"/>
                    <a:pt x="209" y="138"/>
                  </a:cubicBezTo>
                  <a:cubicBezTo>
                    <a:pt x="208" y="138"/>
                    <a:pt x="208" y="138"/>
                    <a:pt x="208" y="138"/>
                  </a:cubicBezTo>
                  <a:cubicBezTo>
                    <a:pt x="208" y="139"/>
                    <a:pt x="208" y="139"/>
                    <a:pt x="208" y="139"/>
                  </a:cubicBezTo>
                  <a:cubicBezTo>
                    <a:pt x="208" y="139"/>
                    <a:pt x="208" y="139"/>
                    <a:pt x="208" y="139"/>
                  </a:cubicBezTo>
                  <a:close/>
                  <a:moveTo>
                    <a:pt x="207" y="138"/>
                  </a:moveTo>
                  <a:cubicBezTo>
                    <a:pt x="207" y="138"/>
                    <a:pt x="207" y="138"/>
                    <a:pt x="207" y="138"/>
                  </a:cubicBezTo>
                  <a:cubicBezTo>
                    <a:pt x="208" y="137"/>
                    <a:pt x="208" y="137"/>
                    <a:pt x="208" y="137"/>
                  </a:cubicBezTo>
                  <a:cubicBezTo>
                    <a:pt x="207" y="136"/>
                    <a:pt x="207" y="136"/>
                    <a:pt x="207" y="136"/>
                  </a:cubicBezTo>
                  <a:cubicBezTo>
                    <a:pt x="207" y="137"/>
                    <a:pt x="207" y="137"/>
                    <a:pt x="207" y="137"/>
                  </a:cubicBezTo>
                  <a:cubicBezTo>
                    <a:pt x="207" y="138"/>
                    <a:pt x="207" y="138"/>
                    <a:pt x="207" y="138"/>
                  </a:cubicBezTo>
                  <a:close/>
                  <a:moveTo>
                    <a:pt x="206" y="145"/>
                  </a:moveTo>
                  <a:cubicBezTo>
                    <a:pt x="207" y="144"/>
                    <a:pt x="207" y="144"/>
                    <a:pt x="207" y="144"/>
                  </a:cubicBezTo>
                  <a:cubicBezTo>
                    <a:pt x="208" y="144"/>
                    <a:pt x="208" y="144"/>
                    <a:pt x="208" y="144"/>
                  </a:cubicBezTo>
                  <a:cubicBezTo>
                    <a:pt x="208" y="143"/>
                    <a:pt x="208" y="143"/>
                    <a:pt x="208" y="143"/>
                  </a:cubicBezTo>
                  <a:cubicBezTo>
                    <a:pt x="207" y="143"/>
                    <a:pt x="207" y="143"/>
                    <a:pt x="207" y="143"/>
                  </a:cubicBezTo>
                  <a:cubicBezTo>
                    <a:pt x="207" y="143"/>
                    <a:pt x="207" y="143"/>
                    <a:pt x="207" y="143"/>
                  </a:cubicBezTo>
                  <a:cubicBezTo>
                    <a:pt x="207" y="141"/>
                    <a:pt x="207" y="141"/>
                    <a:pt x="207" y="141"/>
                  </a:cubicBezTo>
                  <a:cubicBezTo>
                    <a:pt x="208" y="140"/>
                    <a:pt x="208" y="140"/>
                    <a:pt x="208" y="140"/>
                  </a:cubicBezTo>
                  <a:cubicBezTo>
                    <a:pt x="207" y="141"/>
                    <a:pt x="207" y="141"/>
                    <a:pt x="207" y="141"/>
                  </a:cubicBezTo>
                  <a:cubicBezTo>
                    <a:pt x="206" y="142"/>
                    <a:pt x="206" y="142"/>
                    <a:pt x="206" y="142"/>
                  </a:cubicBezTo>
                  <a:cubicBezTo>
                    <a:pt x="206" y="141"/>
                    <a:pt x="206" y="141"/>
                    <a:pt x="206" y="141"/>
                  </a:cubicBezTo>
                  <a:cubicBezTo>
                    <a:pt x="207" y="139"/>
                    <a:pt x="207" y="139"/>
                    <a:pt x="207" y="139"/>
                  </a:cubicBezTo>
                  <a:cubicBezTo>
                    <a:pt x="206" y="137"/>
                    <a:pt x="206" y="137"/>
                    <a:pt x="206" y="137"/>
                  </a:cubicBezTo>
                  <a:cubicBezTo>
                    <a:pt x="205" y="136"/>
                    <a:pt x="205" y="136"/>
                    <a:pt x="205" y="136"/>
                  </a:cubicBezTo>
                  <a:cubicBezTo>
                    <a:pt x="205" y="135"/>
                    <a:pt x="205" y="135"/>
                    <a:pt x="205" y="135"/>
                  </a:cubicBezTo>
                  <a:cubicBezTo>
                    <a:pt x="204" y="135"/>
                    <a:pt x="204" y="135"/>
                    <a:pt x="204" y="135"/>
                  </a:cubicBezTo>
                  <a:cubicBezTo>
                    <a:pt x="204" y="136"/>
                    <a:pt x="204" y="136"/>
                    <a:pt x="204" y="136"/>
                  </a:cubicBezTo>
                  <a:cubicBezTo>
                    <a:pt x="204" y="135"/>
                    <a:pt x="204" y="135"/>
                    <a:pt x="204" y="135"/>
                  </a:cubicBezTo>
                  <a:cubicBezTo>
                    <a:pt x="204" y="134"/>
                    <a:pt x="204" y="134"/>
                    <a:pt x="204" y="134"/>
                  </a:cubicBezTo>
                  <a:cubicBezTo>
                    <a:pt x="204" y="134"/>
                    <a:pt x="204" y="134"/>
                    <a:pt x="204" y="134"/>
                  </a:cubicBezTo>
                  <a:cubicBezTo>
                    <a:pt x="204" y="133"/>
                    <a:pt x="204" y="133"/>
                    <a:pt x="204" y="133"/>
                  </a:cubicBezTo>
                  <a:cubicBezTo>
                    <a:pt x="204" y="132"/>
                    <a:pt x="204" y="132"/>
                    <a:pt x="204" y="132"/>
                  </a:cubicBezTo>
                  <a:cubicBezTo>
                    <a:pt x="203" y="132"/>
                    <a:pt x="203" y="132"/>
                    <a:pt x="203" y="132"/>
                  </a:cubicBezTo>
                  <a:cubicBezTo>
                    <a:pt x="202" y="133"/>
                    <a:pt x="202" y="133"/>
                    <a:pt x="202" y="133"/>
                  </a:cubicBezTo>
                  <a:cubicBezTo>
                    <a:pt x="201" y="135"/>
                    <a:pt x="201" y="135"/>
                    <a:pt x="201" y="135"/>
                  </a:cubicBezTo>
                  <a:cubicBezTo>
                    <a:pt x="201" y="136"/>
                    <a:pt x="201" y="136"/>
                    <a:pt x="201" y="136"/>
                  </a:cubicBezTo>
                  <a:cubicBezTo>
                    <a:pt x="201" y="136"/>
                    <a:pt x="201" y="136"/>
                    <a:pt x="201" y="136"/>
                  </a:cubicBezTo>
                  <a:cubicBezTo>
                    <a:pt x="200" y="135"/>
                    <a:pt x="200" y="135"/>
                    <a:pt x="200" y="135"/>
                  </a:cubicBezTo>
                  <a:cubicBezTo>
                    <a:pt x="200" y="135"/>
                    <a:pt x="200" y="135"/>
                    <a:pt x="200" y="135"/>
                  </a:cubicBezTo>
                  <a:cubicBezTo>
                    <a:pt x="200" y="136"/>
                    <a:pt x="200" y="136"/>
                    <a:pt x="200" y="136"/>
                  </a:cubicBezTo>
                  <a:cubicBezTo>
                    <a:pt x="199" y="136"/>
                    <a:pt x="199" y="136"/>
                    <a:pt x="199" y="136"/>
                  </a:cubicBezTo>
                  <a:cubicBezTo>
                    <a:pt x="200" y="136"/>
                    <a:pt x="200" y="136"/>
                    <a:pt x="200" y="136"/>
                  </a:cubicBezTo>
                  <a:cubicBezTo>
                    <a:pt x="199" y="137"/>
                    <a:pt x="199" y="137"/>
                    <a:pt x="199" y="137"/>
                  </a:cubicBezTo>
                  <a:cubicBezTo>
                    <a:pt x="198" y="137"/>
                    <a:pt x="198" y="137"/>
                    <a:pt x="198" y="137"/>
                  </a:cubicBezTo>
                  <a:cubicBezTo>
                    <a:pt x="198" y="138"/>
                    <a:pt x="198" y="138"/>
                    <a:pt x="198" y="138"/>
                  </a:cubicBezTo>
                  <a:cubicBezTo>
                    <a:pt x="196" y="138"/>
                    <a:pt x="196" y="138"/>
                    <a:pt x="196" y="138"/>
                  </a:cubicBezTo>
                  <a:cubicBezTo>
                    <a:pt x="196" y="138"/>
                    <a:pt x="196" y="138"/>
                    <a:pt x="196" y="138"/>
                  </a:cubicBezTo>
                  <a:cubicBezTo>
                    <a:pt x="195" y="138"/>
                    <a:pt x="195" y="138"/>
                    <a:pt x="195" y="138"/>
                  </a:cubicBezTo>
                  <a:cubicBezTo>
                    <a:pt x="193" y="139"/>
                    <a:pt x="193" y="139"/>
                    <a:pt x="193" y="139"/>
                  </a:cubicBezTo>
                  <a:cubicBezTo>
                    <a:pt x="193" y="140"/>
                    <a:pt x="193" y="140"/>
                    <a:pt x="193" y="140"/>
                  </a:cubicBezTo>
                  <a:cubicBezTo>
                    <a:pt x="194" y="141"/>
                    <a:pt x="194" y="141"/>
                    <a:pt x="194" y="141"/>
                  </a:cubicBezTo>
                  <a:cubicBezTo>
                    <a:pt x="195" y="140"/>
                    <a:pt x="195" y="140"/>
                    <a:pt x="195" y="140"/>
                  </a:cubicBezTo>
                  <a:cubicBezTo>
                    <a:pt x="195" y="140"/>
                    <a:pt x="195" y="140"/>
                    <a:pt x="195" y="140"/>
                  </a:cubicBezTo>
                  <a:cubicBezTo>
                    <a:pt x="195" y="139"/>
                    <a:pt x="195" y="139"/>
                    <a:pt x="195" y="139"/>
                  </a:cubicBezTo>
                  <a:cubicBezTo>
                    <a:pt x="196" y="140"/>
                    <a:pt x="196" y="140"/>
                    <a:pt x="196" y="140"/>
                  </a:cubicBezTo>
                  <a:cubicBezTo>
                    <a:pt x="196" y="141"/>
                    <a:pt x="196" y="141"/>
                    <a:pt x="196" y="141"/>
                  </a:cubicBezTo>
                  <a:cubicBezTo>
                    <a:pt x="197" y="142"/>
                    <a:pt x="197" y="142"/>
                    <a:pt x="197" y="142"/>
                  </a:cubicBezTo>
                  <a:cubicBezTo>
                    <a:pt x="197" y="141"/>
                    <a:pt x="197" y="141"/>
                    <a:pt x="197" y="141"/>
                  </a:cubicBezTo>
                  <a:cubicBezTo>
                    <a:pt x="197" y="141"/>
                    <a:pt x="197" y="141"/>
                    <a:pt x="197" y="141"/>
                  </a:cubicBezTo>
                  <a:cubicBezTo>
                    <a:pt x="197" y="142"/>
                    <a:pt x="197" y="142"/>
                    <a:pt x="197" y="142"/>
                  </a:cubicBezTo>
                  <a:cubicBezTo>
                    <a:pt x="198" y="143"/>
                    <a:pt x="198" y="143"/>
                    <a:pt x="198" y="143"/>
                  </a:cubicBezTo>
                  <a:cubicBezTo>
                    <a:pt x="199" y="143"/>
                    <a:pt x="199" y="143"/>
                    <a:pt x="199" y="143"/>
                  </a:cubicBezTo>
                  <a:cubicBezTo>
                    <a:pt x="199" y="145"/>
                    <a:pt x="199" y="145"/>
                    <a:pt x="199" y="145"/>
                  </a:cubicBezTo>
                  <a:cubicBezTo>
                    <a:pt x="200" y="145"/>
                    <a:pt x="200" y="145"/>
                    <a:pt x="200" y="145"/>
                  </a:cubicBezTo>
                  <a:cubicBezTo>
                    <a:pt x="201" y="144"/>
                    <a:pt x="201" y="144"/>
                    <a:pt x="201" y="144"/>
                  </a:cubicBezTo>
                  <a:cubicBezTo>
                    <a:pt x="201" y="145"/>
                    <a:pt x="201" y="145"/>
                    <a:pt x="201" y="145"/>
                  </a:cubicBezTo>
                  <a:cubicBezTo>
                    <a:pt x="202" y="146"/>
                    <a:pt x="202" y="146"/>
                    <a:pt x="202" y="146"/>
                  </a:cubicBezTo>
                  <a:cubicBezTo>
                    <a:pt x="203" y="146"/>
                    <a:pt x="203" y="146"/>
                    <a:pt x="203" y="146"/>
                  </a:cubicBezTo>
                  <a:cubicBezTo>
                    <a:pt x="203" y="146"/>
                    <a:pt x="203" y="146"/>
                    <a:pt x="203" y="146"/>
                  </a:cubicBezTo>
                  <a:cubicBezTo>
                    <a:pt x="204" y="145"/>
                    <a:pt x="204" y="145"/>
                    <a:pt x="204" y="145"/>
                  </a:cubicBezTo>
                  <a:cubicBezTo>
                    <a:pt x="205" y="145"/>
                    <a:pt x="205" y="145"/>
                    <a:pt x="205" y="145"/>
                  </a:cubicBezTo>
                  <a:cubicBezTo>
                    <a:pt x="206" y="144"/>
                    <a:pt x="206" y="144"/>
                    <a:pt x="206" y="144"/>
                  </a:cubicBezTo>
                  <a:cubicBezTo>
                    <a:pt x="206" y="145"/>
                    <a:pt x="206" y="145"/>
                    <a:pt x="206" y="145"/>
                  </a:cubicBezTo>
                  <a:close/>
                  <a:moveTo>
                    <a:pt x="297" y="139"/>
                  </a:moveTo>
                  <a:cubicBezTo>
                    <a:pt x="297" y="139"/>
                    <a:pt x="297" y="139"/>
                    <a:pt x="297" y="139"/>
                  </a:cubicBezTo>
                  <a:cubicBezTo>
                    <a:pt x="297" y="138"/>
                    <a:pt x="297" y="138"/>
                    <a:pt x="297" y="138"/>
                  </a:cubicBezTo>
                  <a:cubicBezTo>
                    <a:pt x="297" y="137"/>
                    <a:pt x="297" y="137"/>
                    <a:pt x="297" y="137"/>
                  </a:cubicBezTo>
                  <a:cubicBezTo>
                    <a:pt x="298" y="137"/>
                    <a:pt x="298" y="137"/>
                    <a:pt x="298" y="137"/>
                  </a:cubicBezTo>
                  <a:cubicBezTo>
                    <a:pt x="299" y="137"/>
                    <a:pt x="299" y="137"/>
                    <a:pt x="299" y="137"/>
                  </a:cubicBezTo>
                  <a:cubicBezTo>
                    <a:pt x="299" y="138"/>
                    <a:pt x="299" y="138"/>
                    <a:pt x="299" y="138"/>
                  </a:cubicBezTo>
                  <a:cubicBezTo>
                    <a:pt x="299" y="138"/>
                    <a:pt x="299" y="138"/>
                    <a:pt x="299" y="138"/>
                  </a:cubicBezTo>
                  <a:cubicBezTo>
                    <a:pt x="300" y="138"/>
                    <a:pt x="300" y="138"/>
                    <a:pt x="300" y="138"/>
                  </a:cubicBezTo>
                  <a:cubicBezTo>
                    <a:pt x="299" y="139"/>
                    <a:pt x="299" y="139"/>
                    <a:pt x="299" y="139"/>
                  </a:cubicBezTo>
                  <a:cubicBezTo>
                    <a:pt x="298" y="139"/>
                    <a:pt x="298" y="139"/>
                    <a:pt x="298" y="139"/>
                  </a:cubicBezTo>
                  <a:cubicBezTo>
                    <a:pt x="298" y="139"/>
                    <a:pt x="298" y="139"/>
                    <a:pt x="298" y="139"/>
                  </a:cubicBezTo>
                  <a:cubicBezTo>
                    <a:pt x="298" y="139"/>
                    <a:pt x="298" y="139"/>
                    <a:pt x="298" y="139"/>
                  </a:cubicBezTo>
                  <a:cubicBezTo>
                    <a:pt x="297" y="139"/>
                    <a:pt x="297" y="139"/>
                    <a:pt x="297" y="139"/>
                  </a:cubicBezTo>
                  <a:cubicBezTo>
                    <a:pt x="297" y="139"/>
                    <a:pt x="297" y="139"/>
                    <a:pt x="297" y="139"/>
                  </a:cubicBezTo>
                  <a:close/>
                  <a:moveTo>
                    <a:pt x="295" y="209"/>
                  </a:moveTo>
                  <a:cubicBezTo>
                    <a:pt x="294" y="209"/>
                    <a:pt x="294" y="209"/>
                    <a:pt x="294" y="209"/>
                  </a:cubicBezTo>
                  <a:cubicBezTo>
                    <a:pt x="293" y="209"/>
                    <a:pt x="293" y="209"/>
                    <a:pt x="293" y="209"/>
                  </a:cubicBezTo>
                  <a:cubicBezTo>
                    <a:pt x="292" y="209"/>
                    <a:pt x="292" y="209"/>
                    <a:pt x="292" y="209"/>
                  </a:cubicBezTo>
                  <a:cubicBezTo>
                    <a:pt x="291" y="208"/>
                    <a:pt x="291" y="208"/>
                    <a:pt x="291" y="208"/>
                  </a:cubicBezTo>
                  <a:cubicBezTo>
                    <a:pt x="291" y="208"/>
                    <a:pt x="291" y="208"/>
                    <a:pt x="291" y="208"/>
                  </a:cubicBezTo>
                  <a:cubicBezTo>
                    <a:pt x="290" y="207"/>
                    <a:pt x="290" y="207"/>
                    <a:pt x="290" y="207"/>
                  </a:cubicBezTo>
                  <a:cubicBezTo>
                    <a:pt x="289" y="207"/>
                    <a:pt x="289" y="207"/>
                    <a:pt x="289" y="207"/>
                  </a:cubicBezTo>
                  <a:cubicBezTo>
                    <a:pt x="289" y="206"/>
                    <a:pt x="289" y="206"/>
                    <a:pt x="289" y="206"/>
                  </a:cubicBezTo>
                  <a:cubicBezTo>
                    <a:pt x="288" y="206"/>
                    <a:pt x="288" y="206"/>
                    <a:pt x="288" y="206"/>
                  </a:cubicBezTo>
                  <a:cubicBezTo>
                    <a:pt x="288" y="206"/>
                    <a:pt x="288" y="206"/>
                    <a:pt x="288" y="206"/>
                  </a:cubicBezTo>
                  <a:cubicBezTo>
                    <a:pt x="287" y="206"/>
                    <a:pt x="287" y="206"/>
                    <a:pt x="287" y="206"/>
                  </a:cubicBezTo>
                  <a:cubicBezTo>
                    <a:pt x="286" y="206"/>
                    <a:pt x="286" y="206"/>
                    <a:pt x="286" y="206"/>
                  </a:cubicBezTo>
                  <a:cubicBezTo>
                    <a:pt x="286" y="205"/>
                    <a:pt x="286" y="205"/>
                    <a:pt x="286" y="205"/>
                  </a:cubicBezTo>
                  <a:cubicBezTo>
                    <a:pt x="285" y="205"/>
                    <a:pt x="285" y="205"/>
                    <a:pt x="285" y="205"/>
                  </a:cubicBezTo>
                  <a:cubicBezTo>
                    <a:pt x="285" y="205"/>
                    <a:pt x="285" y="205"/>
                    <a:pt x="285" y="205"/>
                  </a:cubicBezTo>
                  <a:cubicBezTo>
                    <a:pt x="284" y="204"/>
                    <a:pt x="284" y="204"/>
                    <a:pt x="284" y="204"/>
                  </a:cubicBezTo>
                  <a:cubicBezTo>
                    <a:pt x="284" y="204"/>
                    <a:pt x="284" y="204"/>
                    <a:pt x="284" y="204"/>
                  </a:cubicBezTo>
                  <a:cubicBezTo>
                    <a:pt x="284" y="204"/>
                    <a:pt x="284" y="204"/>
                    <a:pt x="284" y="204"/>
                  </a:cubicBezTo>
                  <a:cubicBezTo>
                    <a:pt x="283" y="203"/>
                    <a:pt x="283" y="203"/>
                    <a:pt x="283" y="203"/>
                  </a:cubicBezTo>
                  <a:cubicBezTo>
                    <a:pt x="283" y="203"/>
                    <a:pt x="283" y="203"/>
                    <a:pt x="283" y="203"/>
                  </a:cubicBezTo>
                  <a:cubicBezTo>
                    <a:pt x="283" y="202"/>
                    <a:pt x="283" y="202"/>
                    <a:pt x="283" y="202"/>
                  </a:cubicBezTo>
                  <a:cubicBezTo>
                    <a:pt x="283" y="202"/>
                    <a:pt x="283" y="202"/>
                    <a:pt x="283" y="202"/>
                  </a:cubicBezTo>
                  <a:cubicBezTo>
                    <a:pt x="283" y="202"/>
                    <a:pt x="283" y="202"/>
                    <a:pt x="283" y="202"/>
                  </a:cubicBezTo>
                  <a:cubicBezTo>
                    <a:pt x="282" y="202"/>
                    <a:pt x="282" y="202"/>
                    <a:pt x="282" y="202"/>
                  </a:cubicBezTo>
                  <a:cubicBezTo>
                    <a:pt x="282" y="202"/>
                    <a:pt x="282" y="202"/>
                    <a:pt x="282" y="202"/>
                  </a:cubicBezTo>
                  <a:cubicBezTo>
                    <a:pt x="282" y="202"/>
                    <a:pt x="282" y="202"/>
                    <a:pt x="282" y="202"/>
                  </a:cubicBezTo>
                  <a:cubicBezTo>
                    <a:pt x="282" y="202"/>
                    <a:pt x="282" y="202"/>
                    <a:pt x="282" y="202"/>
                  </a:cubicBezTo>
                  <a:cubicBezTo>
                    <a:pt x="281" y="202"/>
                    <a:pt x="281" y="202"/>
                    <a:pt x="281" y="202"/>
                  </a:cubicBezTo>
                  <a:cubicBezTo>
                    <a:pt x="280" y="201"/>
                    <a:pt x="280" y="201"/>
                    <a:pt x="280" y="201"/>
                  </a:cubicBezTo>
                  <a:cubicBezTo>
                    <a:pt x="279" y="201"/>
                    <a:pt x="279" y="201"/>
                    <a:pt x="279" y="201"/>
                  </a:cubicBezTo>
                  <a:cubicBezTo>
                    <a:pt x="279" y="200"/>
                    <a:pt x="279" y="200"/>
                    <a:pt x="279" y="200"/>
                  </a:cubicBezTo>
                  <a:cubicBezTo>
                    <a:pt x="278" y="200"/>
                    <a:pt x="278" y="200"/>
                    <a:pt x="278" y="200"/>
                  </a:cubicBezTo>
                  <a:cubicBezTo>
                    <a:pt x="278" y="199"/>
                    <a:pt x="278" y="199"/>
                    <a:pt x="278" y="199"/>
                  </a:cubicBezTo>
                  <a:cubicBezTo>
                    <a:pt x="277" y="199"/>
                    <a:pt x="277" y="199"/>
                    <a:pt x="277" y="199"/>
                  </a:cubicBezTo>
                  <a:cubicBezTo>
                    <a:pt x="277" y="199"/>
                    <a:pt x="277" y="199"/>
                    <a:pt x="277" y="199"/>
                  </a:cubicBezTo>
                  <a:cubicBezTo>
                    <a:pt x="276" y="198"/>
                    <a:pt x="276" y="198"/>
                    <a:pt x="276" y="198"/>
                  </a:cubicBezTo>
                  <a:cubicBezTo>
                    <a:pt x="276" y="197"/>
                    <a:pt x="276" y="197"/>
                    <a:pt x="276" y="197"/>
                  </a:cubicBezTo>
                  <a:cubicBezTo>
                    <a:pt x="275" y="197"/>
                    <a:pt x="275" y="197"/>
                    <a:pt x="275" y="197"/>
                  </a:cubicBezTo>
                  <a:cubicBezTo>
                    <a:pt x="276" y="196"/>
                    <a:pt x="276" y="196"/>
                    <a:pt x="276" y="196"/>
                  </a:cubicBezTo>
                  <a:cubicBezTo>
                    <a:pt x="277" y="197"/>
                    <a:pt x="277" y="197"/>
                    <a:pt x="277" y="197"/>
                  </a:cubicBezTo>
                  <a:cubicBezTo>
                    <a:pt x="278" y="196"/>
                    <a:pt x="278" y="196"/>
                    <a:pt x="278" y="196"/>
                  </a:cubicBezTo>
                  <a:cubicBezTo>
                    <a:pt x="279" y="195"/>
                    <a:pt x="279" y="195"/>
                    <a:pt x="279" y="195"/>
                  </a:cubicBezTo>
                  <a:cubicBezTo>
                    <a:pt x="277" y="195"/>
                    <a:pt x="277" y="195"/>
                    <a:pt x="277" y="195"/>
                  </a:cubicBezTo>
                  <a:cubicBezTo>
                    <a:pt x="277" y="194"/>
                    <a:pt x="277" y="194"/>
                    <a:pt x="277" y="194"/>
                  </a:cubicBezTo>
                  <a:cubicBezTo>
                    <a:pt x="277" y="194"/>
                    <a:pt x="277" y="194"/>
                    <a:pt x="277" y="194"/>
                  </a:cubicBezTo>
                  <a:cubicBezTo>
                    <a:pt x="277" y="193"/>
                    <a:pt x="277" y="193"/>
                    <a:pt x="277" y="193"/>
                  </a:cubicBezTo>
                  <a:cubicBezTo>
                    <a:pt x="276" y="193"/>
                    <a:pt x="276" y="193"/>
                    <a:pt x="276" y="193"/>
                  </a:cubicBezTo>
                  <a:cubicBezTo>
                    <a:pt x="276" y="194"/>
                    <a:pt x="276" y="194"/>
                    <a:pt x="276" y="194"/>
                  </a:cubicBezTo>
                  <a:cubicBezTo>
                    <a:pt x="276" y="195"/>
                    <a:pt x="276" y="195"/>
                    <a:pt x="276" y="195"/>
                  </a:cubicBezTo>
                  <a:cubicBezTo>
                    <a:pt x="275" y="194"/>
                    <a:pt x="275" y="194"/>
                    <a:pt x="275" y="194"/>
                  </a:cubicBezTo>
                  <a:cubicBezTo>
                    <a:pt x="276" y="193"/>
                    <a:pt x="276" y="193"/>
                    <a:pt x="276" y="193"/>
                  </a:cubicBezTo>
                  <a:cubicBezTo>
                    <a:pt x="276" y="192"/>
                    <a:pt x="276" y="192"/>
                    <a:pt x="276" y="192"/>
                  </a:cubicBezTo>
                  <a:cubicBezTo>
                    <a:pt x="275" y="193"/>
                    <a:pt x="275" y="193"/>
                    <a:pt x="275" y="193"/>
                  </a:cubicBezTo>
                  <a:cubicBezTo>
                    <a:pt x="275" y="193"/>
                    <a:pt x="275" y="193"/>
                    <a:pt x="275" y="193"/>
                  </a:cubicBezTo>
                  <a:cubicBezTo>
                    <a:pt x="275" y="192"/>
                    <a:pt x="275" y="192"/>
                    <a:pt x="275" y="192"/>
                  </a:cubicBezTo>
                  <a:cubicBezTo>
                    <a:pt x="274" y="192"/>
                    <a:pt x="274" y="192"/>
                    <a:pt x="274" y="192"/>
                  </a:cubicBezTo>
                  <a:cubicBezTo>
                    <a:pt x="274" y="191"/>
                    <a:pt x="274" y="191"/>
                    <a:pt x="274" y="191"/>
                  </a:cubicBezTo>
                  <a:cubicBezTo>
                    <a:pt x="274" y="191"/>
                    <a:pt x="274" y="191"/>
                    <a:pt x="274" y="191"/>
                  </a:cubicBezTo>
                  <a:cubicBezTo>
                    <a:pt x="274" y="190"/>
                    <a:pt x="274" y="190"/>
                    <a:pt x="274" y="190"/>
                  </a:cubicBezTo>
                  <a:cubicBezTo>
                    <a:pt x="273" y="189"/>
                    <a:pt x="273" y="189"/>
                    <a:pt x="273" y="189"/>
                  </a:cubicBezTo>
                  <a:cubicBezTo>
                    <a:pt x="273" y="189"/>
                    <a:pt x="273" y="189"/>
                    <a:pt x="273" y="189"/>
                  </a:cubicBezTo>
                  <a:cubicBezTo>
                    <a:pt x="274" y="188"/>
                    <a:pt x="274" y="188"/>
                    <a:pt x="274" y="188"/>
                  </a:cubicBezTo>
                  <a:cubicBezTo>
                    <a:pt x="274" y="187"/>
                    <a:pt x="274" y="187"/>
                    <a:pt x="274" y="187"/>
                  </a:cubicBezTo>
                  <a:cubicBezTo>
                    <a:pt x="272" y="189"/>
                    <a:pt x="272" y="189"/>
                    <a:pt x="272" y="189"/>
                  </a:cubicBezTo>
                  <a:cubicBezTo>
                    <a:pt x="272" y="189"/>
                    <a:pt x="272" y="189"/>
                    <a:pt x="272" y="189"/>
                  </a:cubicBezTo>
                  <a:cubicBezTo>
                    <a:pt x="272" y="189"/>
                    <a:pt x="272" y="189"/>
                    <a:pt x="272" y="189"/>
                  </a:cubicBezTo>
                  <a:cubicBezTo>
                    <a:pt x="272" y="188"/>
                    <a:pt x="272" y="188"/>
                    <a:pt x="272" y="188"/>
                  </a:cubicBezTo>
                  <a:cubicBezTo>
                    <a:pt x="272" y="188"/>
                    <a:pt x="272" y="188"/>
                    <a:pt x="272" y="188"/>
                  </a:cubicBezTo>
                  <a:cubicBezTo>
                    <a:pt x="271" y="188"/>
                    <a:pt x="271" y="188"/>
                    <a:pt x="271" y="188"/>
                  </a:cubicBezTo>
                  <a:cubicBezTo>
                    <a:pt x="271" y="188"/>
                    <a:pt x="271" y="188"/>
                    <a:pt x="271" y="188"/>
                  </a:cubicBezTo>
                  <a:cubicBezTo>
                    <a:pt x="270" y="189"/>
                    <a:pt x="270" y="189"/>
                    <a:pt x="270" y="189"/>
                  </a:cubicBezTo>
                  <a:cubicBezTo>
                    <a:pt x="270" y="189"/>
                    <a:pt x="270" y="189"/>
                    <a:pt x="270" y="189"/>
                  </a:cubicBezTo>
                  <a:cubicBezTo>
                    <a:pt x="270" y="189"/>
                    <a:pt x="270" y="189"/>
                    <a:pt x="270" y="189"/>
                  </a:cubicBezTo>
                  <a:cubicBezTo>
                    <a:pt x="270" y="188"/>
                    <a:pt x="270" y="188"/>
                    <a:pt x="270" y="188"/>
                  </a:cubicBezTo>
                  <a:cubicBezTo>
                    <a:pt x="270" y="187"/>
                    <a:pt x="270" y="187"/>
                    <a:pt x="270" y="187"/>
                  </a:cubicBezTo>
                  <a:cubicBezTo>
                    <a:pt x="270" y="187"/>
                    <a:pt x="270" y="187"/>
                    <a:pt x="270" y="187"/>
                  </a:cubicBezTo>
                  <a:cubicBezTo>
                    <a:pt x="270" y="187"/>
                    <a:pt x="270" y="187"/>
                    <a:pt x="270" y="187"/>
                  </a:cubicBezTo>
                  <a:cubicBezTo>
                    <a:pt x="269" y="187"/>
                    <a:pt x="269" y="187"/>
                    <a:pt x="269" y="187"/>
                  </a:cubicBezTo>
                  <a:cubicBezTo>
                    <a:pt x="269" y="187"/>
                    <a:pt x="269" y="187"/>
                    <a:pt x="269" y="187"/>
                  </a:cubicBezTo>
                  <a:cubicBezTo>
                    <a:pt x="268" y="188"/>
                    <a:pt x="268" y="188"/>
                    <a:pt x="268" y="188"/>
                  </a:cubicBezTo>
                  <a:cubicBezTo>
                    <a:pt x="268" y="189"/>
                    <a:pt x="268" y="189"/>
                    <a:pt x="268" y="189"/>
                  </a:cubicBezTo>
                  <a:cubicBezTo>
                    <a:pt x="267" y="188"/>
                    <a:pt x="267" y="188"/>
                    <a:pt x="267" y="188"/>
                  </a:cubicBezTo>
                  <a:cubicBezTo>
                    <a:pt x="266" y="188"/>
                    <a:pt x="266" y="188"/>
                    <a:pt x="266" y="188"/>
                  </a:cubicBezTo>
                  <a:cubicBezTo>
                    <a:pt x="266" y="188"/>
                    <a:pt x="266" y="188"/>
                    <a:pt x="266" y="188"/>
                  </a:cubicBezTo>
                  <a:cubicBezTo>
                    <a:pt x="265" y="187"/>
                    <a:pt x="265" y="187"/>
                    <a:pt x="265" y="187"/>
                  </a:cubicBezTo>
                  <a:cubicBezTo>
                    <a:pt x="264" y="186"/>
                    <a:pt x="264" y="186"/>
                    <a:pt x="264" y="186"/>
                  </a:cubicBezTo>
                  <a:cubicBezTo>
                    <a:pt x="264" y="187"/>
                    <a:pt x="264" y="187"/>
                    <a:pt x="264" y="187"/>
                  </a:cubicBezTo>
                  <a:cubicBezTo>
                    <a:pt x="264" y="188"/>
                    <a:pt x="264" y="188"/>
                    <a:pt x="264" y="188"/>
                  </a:cubicBezTo>
                  <a:cubicBezTo>
                    <a:pt x="264" y="188"/>
                    <a:pt x="264" y="188"/>
                    <a:pt x="264" y="188"/>
                  </a:cubicBezTo>
                  <a:cubicBezTo>
                    <a:pt x="263" y="188"/>
                    <a:pt x="263" y="188"/>
                    <a:pt x="263" y="188"/>
                  </a:cubicBezTo>
                  <a:cubicBezTo>
                    <a:pt x="262" y="188"/>
                    <a:pt x="262" y="188"/>
                    <a:pt x="262" y="188"/>
                  </a:cubicBezTo>
                  <a:cubicBezTo>
                    <a:pt x="261" y="188"/>
                    <a:pt x="261" y="188"/>
                    <a:pt x="261" y="188"/>
                  </a:cubicBezTo>
                  <a:cubicBezTo>
                    <a:pt x="261" y="189"/>
                    <a:pt x="261" y="189"/>
                    <a:pt x="261" y="189"/>
                  </a:cubicBezTo>
                  <a:cubicBezTo>
                    <a:pt x="260" y="189"/>
                    <a:pt x="260" y="189"/>
                    <a:pt x="260" y="189"/>
                  </a:cubicBezTo>
                  <a:cubicBezTo>
                    <a:pt x="260" y="189"/>
                    <a:pt x="260" y="189"/>
                    <a:pt x="260" y="189"/>
                  </a:cubicBezTo>
                  <a:cubicBezTo>
                    <a:pt x="259" y="189"/>
                    <a:pt x="259" y="189"/>
                    <a:pt x="259" y="189"/>
                  </a:cubicBezTo>
                  <a:cubicBezTo>
                    <a:pt x="258" y="189"/>
                    <a:pt x="258" y="189"/>
                    <a:pt x="258" y="189"/>
                  </a:cubicBezTo>
                  <a:cubicBezTo>
                    <a:pt x="258" y="188"/>
                    <a:pt x="258" y="188"/>
                    <a:pt x="258" y="188"/>
                  </a:cubicBezTo>
                  <a:cubicBezTo>
                    <a:pt x="257" y="187"/>
                    <a:pt x="257" y="187"/>
                    <a:pt x="257" y="187"/>
                  </a:cubicBezTo>
                  <a:cubicBezTo>
                    <a:pt x="257" y="187"/>
                    <a:pt x="257" y="187"/>
                    <a:pt x="257" y="187"/>
                  </a:cubicBezTo>
                  <a:cubicBezTo>
                    <a:pt x="256" y="187"/>
                    <a:pt x="256" y="187"/>
                    <a:pt x="256" y="187"/>
                  </a:cubicBezTo>
                  <a:cubicBezTo>
                    <a:pt x="255" y="185"/>
                    <a:pt x="255" y="185"/>
                    <a:pt x="255" y="185"/>
                  </a:cubicBezTo>
                  <a:cubicBezTo>
                    <a:pt x="256" y="184"/>
                    <a:pt x="256" y="184"/>
                    <a:pt x="256" y="184"/>
                  </a:cubicBezTo>
                  <a:cubicBezTo>
                    <a:pt x="256" y="184"/>
                    <a:pt x="256" y="184"/>
                    <a:pt x="256" y="184"/>
                  </a:cubicBezTo>
                  <a:cubicBezTo>
                    <a:pt x="256" y="183"/>
                    <a:pt x="256" y="183"/>
                    <a:pt x="256" y="183"/>
                  </a:cubicBezTo>
                  <a:cubicBezTo>
                    <a:pt x="257" y="183"/>
                    <a:pt x="257" y="183"/>
                    <a:pt x="257" y="183"/>
                  </a:cubicBezTo>
                  <a:cubicBezTo>
                    <a:pt x="258" y="182"/>
                    <a:pt x="258" y="182"/>
                    <a:pt x="258" y="182"/>
                  </a:cubicBezTo>
                  <a:cubicBezTo>
                    <a:pt x="258" y="182"/>
                    <a:pt x="258" y="182"/>
                    <a:pt x="258" y="182"/>
                  </a:cubicBezTo>
                  <a:cubicBezTo>
                    <a:pt x="259" y="182"/>
                    <a:pt x="259" y="182"/>
                    <a:pt x="259" y="182"/>
                  </a:cubicBezTo>
                  <a:cubicBezTo>
                    <a:pt x="260" y="182"/>
                    <a:pt x="260" y="182"/>
                    <a:pt x="260" y="182"/>
                  </a:cubicBezTo>
                  <a:cubicBezTo>
                    <a:pt x="260" y="181"/>
                    <a:pt x="260" y="181"/>
                    <a:pt x="260" y="181"/>
                  </a:cubicBezTo>
                  <a:cubicBezTo>
                    <a:pt x="259" y="181"/>
                    <a:pt x="259" y="181"/>
                    <a:pt x="259" y="181"/>
                  </a:cubicBezTo>
                  <a:cubicBezTo>
                    <a:pt x="259" y="180"/>
                    <a:pt x="259" y="180"/>
                    <a:pt x="259" y="180"/>
                  </a:cubicBezTo>
                  <a:cubicBezTo>
                    <a:pt x="260" y="180"/>
                    <a:pt x="260" y="180"/>
                    <a:pt x="260" y="180"/>
                  </a:cubicBezTo>
                  <a:cubicBezTo>
                    <a:pt x="260" y="180"/>
                    <a:pt x="260" y="180"/>
                    <a:pt x="260" y="180"/>
                  </a:cubicBezTo>
                  <a:cubicBezTo>
                    <a:pt x="260" y="180"/>
                    <a:pt x="260" y="180"/>
                    <a:pt x="260" y="180"/>
                  </a:cubicBezTo>
                  <a:cubicBezTo>
                    <a:pt x="260" y="179"/>
                    <a:pt x="260" y="179"/>
                    <a:pt x="260" y="179"/>
                  </a:cubicBezTo>
                  <a:cubicBezTo>
                    <a:pt x="260" y="179"/>
                    <a:pt x="260" y="179"/>
                    <a:pt x="260" y="179"/>
                  </a:cubicBezTo>
                  <a:cubicBezTo>
                    <a:pt x="261" y="180"/>
                    <a:pt x="261" y="180"/>
                    <a:pt x="261" y="180"/>
                  </a:cubicBezTo>
                  <a:cubicBezTo>
                    <a:pt x="262" y="180"/>
                    <a:pt x="262" y="180"/>
                    <a:pt x="262" y="180"/>
                  </a:cubicBezTo>
                  <a:cubicBezTo>
                    <a:pt x="263" y="181"/>
                    <a:pt x="263" y="181"/>
                    <a:pt x="263" y="181"/>
                  </a:cubicBezTo>
                  <a:cubicBezTo>
                    <a:pt x="264" y="182"/>
                    <a:pt x="264" y="182"/>
                    <a:pt x="264" y="182"/>
                  </a:cubicBezTo>
                  <a:cubicBezTo>
                    <a:pt x="264" y="182"/>
                    <a:pt x="264" y="182"/>
                    <a:pt x="264" y="182"/>
                  </a:cubicBezTo>
                  <a:cubicBezTo>
                    <a:pt x="265" y="182"/>
                    <a:pt x="265" y="182"/>
                    <a:pt x="265" y="182"/>
                  </a:cubicBezTo>
                  <a:cubicBezTo>
                    <a:pt x="266" y="182"/>
                    <a:pt x="266" y="182"/>
                    <a:pt x="266" y="182"/>
                  </a:cubicBezTo>
                  <a:cubicBezTo>
                    <a:pt x="266" y="182"/>
                    <a:pt x="266" y="182"/>
                    <a:pt x="266" y="182"/>
                  </a:cubicBezTo>
                  <a:cubicBezTo>
                    <a:pt x="267" y="182"/>
                    <a:pt x="267" y="182"/>
                    <a:pt x="267" y="182"/>
                  </a:cubicBezTo>
                  <a:cubicBezTo>
                    <a:pt x="267" y="182"/>
                    <a:pt x="267" y="182"/>
                    <a:pt x="267" y="182"/>
                  </a:cubicBezTo>
                  <a:cubicBezTo>
                    <a:pt x="268" y="182"/>
                    <a:pt x="268" y="182"/>
                    <a:pt x="268" y="182"/>
                  </a:cubicBezTo>
                  <a:cubicBezTo>
                    <a:pt x="269" y="182"/>
                    <a:pt x="269" y="182"/>
                    <a:pt x="269" y="182"/>
                  </a:cubicBezTo>
                  <a:cubicBezTo>
                    <a:pt x="269" y="181"/>
                    <a:pt x="269" y="181"/>
                    <a:pt x="269" y="181"/>
                  </a:cubicBezTo>
                  <a:cubicBezTo>
                    <a:pt x="270" y="181"/>
                    <a:pt x="270" y="181"/>
                    <a:pt x="270" y="181"/>
                  </a:cubicBezTo>
                  <a:cubicBezTo>
                    <a:pt x="270" y="181"/>
                    <a:pt x="270" y="181"/>
                    <a:pt x="270" y="181"/>
                  </a:cubicBezTo>
                  <a:cubicBezTo>
                    <a:pt x="270" y="182"/>
                    <a:pt x="270" y="182"/>
                    <a:pt x="270" y="182"/>
                  </a:cubicBezTo>
                  <a:cubicBezTo>
                    <a:pt x="271" y="182"/>
                    <a:pt x="271" y="182"/>
                    <a:pt x="271" y="182"/>
                  </a:cubicBezTo>
                  <a:cubicBezTo>
                    <a:pt x="272" y="181"/>
                    <a:pt x="272" y="181"/>
                    <a:pt x="272" y="181"/>
                  </a:cubicBezTo>
                  <a:cubicBezTo>
                    <a:pt x="272" y="181"/>
                    <a:pt x="272" y="181"/>
                    <a:pt x="272" y="181"/>
                  </a:cubicBezTo>
                  <a:cubicBezTo>
                    <a:pt x="273" y="180"/>
                    <a:pt x="273" y="180"/>
                    <a:pt x="273" y="180"/>
                  </a:cubicBezTo>
                  <a:cubicBezTo>
                    <a:pt x="273" y="181"/>
                    <a:pt x="273" y="181"/>
                    <a:pt x="273" y="181"/>
                  </a:cubicBezTo>
                  <a:cubicBezTo>
                    <a:pt x="273" y="182"/>
                    <a:pt x="273" y="182"/>
                    <a:pt x="273" y="182"/>
                  </a:cubicBezTo>
                  <a:cubicBezTo>
                    <a:pt x="273" y="182"/>
                    <a:pt x="273" y="182"/>
                    <a:pt x="273" y="182"/>
                  </a:cubicBezTo>
                  <a:cubicBezTo>
                    <a:pt x="274" y="182"/>
                    <a:pt x="274" y="182"/>
                    <a:pt x="274" y="182"/>
                  </a:cubicBezTo>
                  <a:cubicBezTo>
                    <a:pt x="274" y="181"/>
                    <a:pt x="274" y="181"/>
                    <a:pt x="274" y="181"/>
                  </a:cubicBezTo>
                  <a:cubicBezTo>
                    <a:pt x="275" y="182"/>
                    <a:pt x="275" y="182"/>
                    <a:pt x="275" y="182"/>
                  </a:cubicBezTo>
                  <a:cubicBezTo>
                    <a:pt x="275" y="181"/>
                    <a:pt x="275" y="181"/>
                    <a:pt x="275" y="181"/>
                  </a:cubicBezTo>
                  <a:cubicBezTo>
                    <a:pt x="275" y="179"/>
                    <a:pt x="275" y="179"/>
                    <a:pt x="275" y="179"/>
                  </a:cubicBezTo>
                  <a:cubicBezTo>
                    <a:pt x="274" y="178"/>
                    <a:pt x="274" y="178"/>
                    <a:pt x="274" y="178"/>
                  </a:cubicBezTo>
                  <a:cubicBezTo>
                    <a:pt x="274" y="177"/>
                    <a:pt x="274" y="177"/>
                    <a:pt x="274" y="177"/>
                  </a:cubicBezTo>
                  <a:cubicBezTo>
                    <a:pt x="273" y="177"/>
                    <a:pt x="273" y="177"/>
                    <a:pt x="273" y="177"/>
                  </a:cubicBezTo>
                  <a:cubicBezTo>
                    <a:pt x="274" y="176"/>
                    <a:pt x="274" y="176"/>
                    <a:pt x="274" y="176"/>
                  </a:cubicBezTo>
                  <a:cubicBezTo>
                    <a:pt x="274" y="175"/>
                    <a:pt x="274" y="175"/>
                    <a:pt x="274" y="175"/>
                  </a:cubicBezTo>
                  <a:cubicBezTo>
                    <a:pt x="274" y="175"/>
                    <a:pt x="274" y="175"/>
                    <a:pt x="274" y="175"/>
                  </a:cubicBezTo>
                  <a:cubicBezTo>
                    <a:pt x="276" y="175"/>
                    <a:pt x="276" y="175"/>
                    <a:pt x="276" y="175"/>
                  </a:cubicBezTo>
                  <a:cubicBezTo>
                    <a:pt x="277" y="174"/>
                    <a:pt x="277" y="174"/>
                    <a:pt x="277" y="174"/>
                  </a:cubicBezTo>
                  <a:cubicBezTo>
                    <a:pt x="278" y="173"/>
                    <a:pt x="278" y="173"/>
                    <a:pt x="278" y="173"/>
                  </a:cubicBezTo>
                  <a:cubicBezTo>
                    <a:pt x="279" y="172"/>
                    <a:pt x="279" y="172"/>
                    <a:pt x="279" y="172"/>
                  </a:cubicBezTo>
                  <a:cubicBezTo>
                    <a:pt x="279" y="172"/>
                    <a:pt x="279" y="172"/>
                    <a:pt x="279" y="172"/>
                  </a:cubicBezTo>
                  <a:cubicBezTo>
                    <a:pt x="280" y="173"/>
                    <a:pt x="280" y="173"/>
                    <a:pt x="280" y="173"/>
                  </a:cubicBezTo>
                  <a:cubicBezTo>
                    <a:pt x="281" y="173"/>
                    <a:pt x="281" y="173"/>
                    <a:pt x="281" y="173"/>
                  </a:cubicBezTo>
                  <a:cubicBezTo>
                    <a:pt x="281" y="173"/>
                    <a:pt x="281" y="173"/>
                    <a:pt x="281" y="173"/>
                  </a:cubicBezTo>
                  <a:cubicBezTo>
                    <a:pt x="280" y="172"/>
                    <a:pt x="280" y="172"/>
                    <a:pt x="280" y="172"/>
                  </a:cubicBezTo>
                  <a:cubicBezTo>
                    <a:pt x="280" y="171"/>
                    <a:pt x="280" y="171"/>
                    <a:pt x="280" y="171"/>
                  </a:cubicBezTo>
                  <a:cubicBezTo>
                    <a:pt x="281" y="170"/>
                    <a:pt x="281" y="170"/>
                    <a:pt x="281" y="170"/>
                  </a:cubicBezTo>
                  <a:cubicBezTo>
                    <a:pt x="282" y="170"/>
                    <a:pt x="282" y="170"/>
                    <a:pt x="282" y="170"/>
                  </a:cubicBezTo>
                  <a:cubicBezTo>
                    <a:pt x="282" y="169"/>
                    <a:pt x="282" y="169"/>
                    <a:pt x="282" y="169"/>
                  </a:cubicBezTo>
                  <a:cubicBezTo>
                    <a:pt x="283" y="170"/>
                    <a:pt x="283" y="170"/>
                    <a:pt x="283" y="170"/>
                  </a:cubicBezTo>
                  <a:cubicBezTo>
                    <a:pt x="285" y="169"/>
                    <a:pt x="285" y="169"/>
                    <a:pt x="285" y="169"/>
                  </a:cubicBezTo>
                  <a:cubicBezTo>
                    <a:pt x="285" y="169"/>
                    <a:pt x="285" y="169"/>
                    <a:pt x="285" y="169"/>
                  </a:cubicBezTo>
                  <a:cubicBezTo>
                    <a:pt x="284" y="168"/>
                    <a:pt x="284" y="168"/>
                    <a:pt x="284" y="168"/>
                  </a:cubicBezTo>
                  <a:cubicBezTo>
                    <a:pt x="285" y="167"/>
                    <a:pt x="285" y="167"/>
                    <a:pt x="285" y="167"/>
                  </a:cubicBezTo>
                  <a:cubicBezTo>
                    <a:pt x="285" y="166"/>
                    <a:pt x="285" y="166"/>
                    <a:pt x="285" y="166"/>
                  </a:cubicBezTo>
                  <a:cubicBezTo>
                    <a:pt x="285" y="166"/>
                    <a:pt x="285" y="166"/>
                    <a:pt x="285" y="166"/>
                  </a:cubicBezTo>
                  <a:cubicBezTo>
                    <a:pt x="285" y="165"/>
                    <a:pt x="285" y="165"/>
                    <a:pt x="285" y="165"/>
                  </a:cubicBezTo>
                  <a:cubicBezTo>
                    <a:pt x="285" y="165"/>
                    <a:pt x="285" y="165"/>
                    <a:pt x="285" y="165"/>
                  </a:cubicBezTo>
                  <a:cubicBezTo>
                    <a:pt x="285" y="164"/>
                    <a:pt x="285" y="164"/>
                    <a:pt x="285" y="164"/>
                  </a:cubicBezTo>
                  <a:cubicBezTo>
                    <a:pt x="285" y="163"/>
                    <a:pt x="285" y="163"/>
                    <a:pt x="285" y="163"/>
                  </a:cubicBezTo>
                  <a:cubicBezTo>
                    <a:pt x="285" y="163"/>
                    <a:pt x="285" y="163"/>
                    <a:pt x="285" y="163"/>
                  </a:cubicBezTo>
                  <a:cubicBezTo>
                    <a:pt x="285" y="163"/>
                    <a:pt x="285" y="163"/>
                    <a:pt x="285" y="163"/>
                  </a:cubicBezTo>
                  <a:cubicBezTo>
                    <a:pt x="285" y="162"/>
                    <a:pt x="285" y="162"/>
                    <a:pt x="285" y="162"/>
                  </a:cubicBezTo>
                  <a:cubicBezTo>
                    <a:pt x="286" y="162"/>
                    <a:pt x="286" y="162"/>
                    <a:pt x="286" y="162"/>
                  </a:cubicBezTo>
                  <a:cubicBezTo>
                    <a:pt x="286" y="161"/>
                    <a:pt x="286" y="161"/>
                    <a:pt x="286" y="161"/>
                  </a:cubicBezTo>
                  <a:cubicBezTo>
                    <a:pt x="286" y="160"/>
                    <a:pt x="286" y="160"/>
                    <a:pt x="286" y="160"/>
                  </a:cubicBezTo>
                  <a:cubicBezTo>
                    <a:pt x="286" y="160"/>
                    <a:pt x="286" y="160"/>
                    <a:pt x="286" y="160"/>
                  </a:cubicBezTo>
                  <a:cubicBezTo>
                    <a:pt x="286" y="160"/>
                    <a:pt x="286" y="160"/>
                    <a:pt x="286" y="160"/>
                  </a:cubicBezTo>
                  <a:cubicBezTo>
                    <a:pt x="285" y="160"/>
                    <a:pt x="285" y="160"/>
                    <a:pt x="285" y="160"/>
                  </a:cubicBezTo>
                  <a:cubicBezTo>
                    <a:pt x="285" y="161"/>
                    <a:pt x="285" y="161"/>
                    <a:pt x="285" y="161"/>
                  </a:cubicBezTo>
                  <a:cubicBezTo>
                    <a:pt x="285" y="161"/>
                    <a:pt x="285" y="161"/>
                    <a:pt x="285" y="161"/>
                  </a:cubicBezTo>
                  <a:cubicBezTo>
                    <a:pt x="285" y="161"/>
                    <a:pt x="285" y="161"/>
                    <a:pt x="285" y="161"/>
                  </a:cubicBezTo>
                  <a:cubicBezTo>
                    <a:pt x="285" y="160"/>
                    <a:pt x="285" y="160"/>
                    <a:pt x="285" y="160"/>
                  </a:cubicBezTo>
                  <a:cubicBezTo>
                    <a:pt x="284" y="160"/>
                    <a:pt x="284" y="160"/>
                    <a:pt x="284" y="160"/>
                  </a:cubicBezTo>
                  <a:cubicBezTo>
                    <a:pt x="283" y="160"/>
                    <a:pt x="283" y="160"/>
                    <a:pt x="283" y="160"/>
                  </a:cubicBezTo>
                  <a:cubicBezTo>
                    <a:pt x="282" y="159"/>
                    <a:pt x="282" y="159"/>
                    <a:pt x="282" y="159"/>
                  </a:cubicBezTo>
                  <a:cubicBezTo>
                    <a:pt x="282" y="159"/>
                    <a:pt x="282" y="159"/>
                    <a:pt x="282" y="159"/>
                  </a:cubicBezTo>
                  <a:cubicBezTo>
                    <a:pt x="284" y="158"/>
                    <a:pt x="284" y="158"/>
                    <a:pt x="284" y="158"/>
                  </a:cubicBezTo>
                  <a:cubicBezTo>
                    <a:pt x="283" y="158"/>
                    <a:pt x="283" y="158"/>
                    <a:pt x="283" y="158"/>
                  </a:cubicBezTo>
                  <a:cubicBezTo>
                    <a:pt x="283" y="158"/>
                    <a:pt x="283" y="158"/>
                    <a:pt x="283" y="158"/>
                  </a:cubicBezTo>
                  <a:cubicBezTo>
                    <a:pt x="283" y="157"/>
                    <a:pt x="283" y="157"/>
                    <a:pt x="283" y="157"/>
                  </a:cubicBezTo>
                  <a:cubicBezTo>
                    <a:pt x="283" y="156"/>
                    <a:pt x="283" y="156"/>
                    <a:pt x="283" y="156"/>
                  </a:cubicBezTo>
                  <a:cubicBezTo>
                    <a:pt x="282" y="156"/>
                    <a:pt x="282" y="156"/>
                    <a:pt x="282" y="156"/>
                  </a:cubicBezTo>
                  <a:cubicBezTo>
                    <a:pt x="282" y="156"/>
                    <a:pt x="282" y="156"/>
                    <a:pt x="282" y="156"/>
                  </a:cubicBezTo>
                  <a:cubicBezTo>
                    <a:pt x="282" y="156"/>
                    <a:pt x="282" y="156"/>
                    <a:pt x="282" y="156"/>
                  </a:cubicBezTo>
                  <a:cubicBezTo>
                    <a:pt x="282" y="157"/>
                    <a:pt x="282" y="157"/>
                    <a:pt x="282" y="157"/>
                  </a:cubicBezTo>
                  <a:cubicBezTo>
                    <a:pt x="282" y="157"/>
                    <a:pt x="282" y="157"/>
                    <a:pt x="282" y="157"/>
                  </a:cubicBezTo>
                  <a:cubicBezTo>
                    <a:pt x="281" y="157"/>
                    <a:pt x="281" y="157"/>
                    <a:pt x="281" y="157"/>
                  </a:cubicBezTo>
                  <a:cubicBezTo>
                    <a:pt x="281" y="157"/>
                    <a:pt x="281" y="157"/>
                    <a:pt x="281" y="157"/>
                  </a:cubicBezTo>
                  <a:cubicBezTo>
                    <a:pt x="280" y="157"/>
                    <a:pt x="280" y="157"/>
                    <a:pt x="280" y="157"/>
                  </a:cubicBezTo>
                  <a:cubicBezTo>
                    <a:pt x="280" y="156"/>
                    <a:pt x="280" y="156"/>
                    <a:pt x="280" y="156"/>
                  </a:cubicBezTo>
                  <a:cubicBezTo>
                    <a:pt x="281" y="155"/>
                    <a:pt x="281" y="155"/>
                    <a:pt x="281" y="155"/>
                  </a:cubicBezTo>
                  <a:cubicBezTo>
                    <a:pt x="281" y="155"/>
                    <a:pt x="281" y="155"/>
                    <a:pt x="281" y="155"/>
                  </a:cubicBezTo>
                  <a:cubicBezTo>
                    <a:pt x="279" y="155"/>
                    <a:pt x="279" y="155"/>
                    <a:pt x="279" y="155"/>
                  </a:cubicBezTo>
                  <a:cubicBezTo>
                    <a:pt x="279" y="154"/>
                    <a:pt x="279" y="154"/>
                    <a:pt x="279" y="154"/>
                  </a:cubicBezTo>
                  <a:cubicBezTo>
                    <a:pt x="280" y="154"/>
                    <a:pt x="280" y="154"/>
                    <a:pt x="280" y="154"/>
                  </a:cubicBezTo>
                  <a:cubicBezTo>
                    <a:pt x="280" y="154"/>
                    <a:pt x="280" y="154"/>
                    <a:pt x="280" y="154"/>
                  </a:cubicBezTo>
                  <a:cubicBezTo>
                    <a:pt x="280" y="154"/>
                    <a:pt x="280" y="154"/>
                    <a:pt x="280" y="154"/>
                  </a:cubicBezTo>
                  <a:cubicBezTo>
                    <a:pt x="280" y="153"/>
                    <a:pt x="280" y="153"/>
                    <a:pt x="280" y="153"/>
                  </a:cubicBezTo>
                  <a:cubicBezTo>
                    <a:pt x="281" y="153"/>
                    <a:pt x="281" y="153"/>
                    <a:pt x="281" y="153"/>
                  </a:cubicBezTo>
                  <a:cubicBezTo>
                    <a:pt x="281" y="153"/>
                    <a:pt x="281" y="153"/>
                    <a:pt x="281" y="153"/>
                  </a:cubicBezTo>
                  <a:cubicBezTo>
                    <a:pt x="281" y="152"/>
                    <a:pt x="281" y="152"/>
                    <a:pt x="281" y="152"/>
                  </a:cubicBezTo>
                  <a:cubicBezTo>
                    <a:pt x="280" y="153"/>
                    <a:pt x="280" y="153"/>
                    <a:pt x="280" y="153"/>
                  </a:cubicBezTo>
                  <a:cubicBezTo>
                    <a:pt x="279" y="154"/>
                    <a:pt x="279" y="154"/>
                    <a:pt x="279" y="154"/>
                  </a:cubicBezTo>
                  <a:cubicBezTo>
                    <a:pt x="279" y="154"/>
                    <a:pt x="279" y="154"/>
                    <a:pt x="279" y="154"/>
                  </a:cubicBezTo>
                  <a:cubicBezTo>
                    <a:pt x="278" y="154"/>
                    <a:pt x="278" y="154"/>
                    <a:pt x="278" y="154"/>
                  </a:cubicBezTo>
                  <a:cubicBezTo>
                    <a:pt x="278" y="153"/>
                    <a:pt x="278" y="153"/>
                    <a:pt x="278" y="153"/>
                  </a:cubicBezTo>
                  <a:cubicBezTo>
                    <a:pt x="278" y="153"/>
                    <a:pt x="278" y="153"/>
                    <a:pt x="278" y="153"/>
                  </a:cubicBezTo>
                  <a:cubicBezTo>
                    <a:pt x="277" y="154"/>
                    <a:pt x="277" y="154"/>
                    <a:pt x="277" y="154"/>
                  </a:cubicBezTo>
                  <a:cubicBezTo>
                    <a:pt x="277" y="154"/>
                    <a:pt x="277" y="154"/>
                    <a:pt x="277" y="154"/>
                  </a:cubicBezTo>
                  <a:cubicBezTo>
                    <a:pt x="276" y="154"/>
                    <a:pt x="276" y="154"/>
                    <a:pt x="276" y="154"/>
                  </a:cubicBezTo>
                  <a:cubicBezTo>
                    <a:pt x="275" y="154"/>
                    <a:pt x="275" y="154"/>
                    <a:pt x="275" y="154"/>
                  </a:cubicBezTo>
                  <a:cubicBezTo>
                    <a:pt x="275" y="154"/>
                    <a:pt x="275" y="154"/>
                    <a:pt x="275" y="154"/>
                  </a:cubicBezTo>
                  <a:cubicBezTo>
                    <a:pt x="275" y="155"/>
                    <a:pt x="275" y="155"/>
                    <a:pt x="275" y="155"/>
                  </a:cubicBezTo>
                  <a:cubicBezTo>
                    <a:pt x="274" y="155"/>
                    <a:pt x="274" y="155"/>
                    <a:pt x="274" y="155"/>
                  </a:cubicBezTo>
                  <a:cubicBezTo>
                    <a:pt x="274" y="154"/>
                    <a:pt x="274" y="154"/>
                    <a:pt x="274" y="154"/>
                  </a:cubicBezTo>
                  <a:cubicBezTo>
                    <a:pt x="275" y="154"/>
                    <a:pt x="275" y="154"/>
                    <a:pt x="275" y="154"/>
                  </a:cubicBezTo>
                  <a:cubicBezTo>
                    <a:pt x="275" y="153"/>
                    <a:pt x="275" y="153"/>
                    <a:pt x="275" y="153"/>
                  </a:cubicBezTo>
                  <a:cubicBezTo>
                    <a:pt x="274" y="153"/>
                    <a:pt x="274" y="153"/>
                    <a:pt x="274" y="153"/>
                  </a:cubicBezTo>
                  <a:cubicBezTo>
                    <a:pt x="275" y="152"/>
                    <a:pt x="275" y="152"/>
                    <a:pt x="275" y="152"/>
                  </a:cubicBezTo>
                  <a:cubicBezTo>
                    <a:pt x="275" y="152"/>
                    <a:pt x="275" y="152"/>
                    <a:pt x="275" y="152"/>
                  </a:cubicBezTo>
                  <a:cubicBezTo>
                    <a:pt x="276" y="152"/>
                    <a:pt x="276" y="152"/>
                    <a:pt x="276" y="152"/>
                  </a:cubicBezTo>
                  <a:cubicBezTo>
                    <a:pt x="276" y="153"/>
                    <a:pt x="276" y="153"/>
                    <a:pt x="276" y="153"/>
                  </a:cubicBezTo>
                  <a:cubicBezTo>
                    <a:pt x="277" y="153"/>
                    <a:pt x="277" y="153"/>
                    <a:pt x="277" y="153"/>
                  </a:cubicBezTo>
                  <a:cubicBezTo>
                    <a:pt x="277" y="152"/>
                    <a:pt x="277" y="152"/>
                    <a:pt x="277" y="152"/>
                  </a:cubicBezTo>
                  <a:cubicBezTo>
                    <a:pt x="278" y="152"/>
                    <a:pt x="278" y="152"/>
                    <a:pt x="278" y="152"/>
                  </a:cubicBezTo>
                  <a:cubicBezTo>
                    <a:pt x="278" y="151"/>
                    <a:pt x="278" y="151"/>
                    <a:pt x="278" y="151"/>
                  </a:cubicBezTo>
                  <a:cubicBezTo>
                    <a:pt x="278" y="151"/>
                    <a:pt x="278" y="151"/>
                    <a:pt x="278" y="151"/>
                  </a:cubicBezTo>
                  <a:cubicBezTo>
                    <a:pt x="277" y="150"/>
                    <a:pt x="277" y="150"/>
                    <a:pt x="277" y="150"/>
                  </a:cubicBezTo>
                  <a:cubicBezTo>
                    <a:pt x="277" y="150"/>
                    <a:pt x="277" y="150"/>
                    <a:pt x="277" y="150"/>
                  </a:cubicBezTo>
                  <a:cubicBezTo>
                    <a:pt x="276" y="149"/>
                    <a:pt x="276" y="149"/>
                    <a:pt x="276" y="149"/>
                  </a:cubicBezTo>
                  <a:cubicBezTo>
                    <a:pt x="276" y="149"/>
                    <a:pt x="276" y="149"/>
                    <a:pt x="276" y="149"/>
                  </a:cubicBezTo>
                  <a:cubicBezTo>
                    <a:pt x="276" y="149"/>
                    <a:pt x="276" y="149"/>
                    <a:pt x="276" y="149"/>
                  </a:cubicBezTo>
                  <a:cubicBezTo>
                    <a:pt x="276" y="148"/>
                    <a:pt x="276" y="148"/>
                    <a:pt x="276" y="148"/>
                  </a:cubicBezTo>
                  <a:cubicBezTo>
                    <a:pt x="275" y="148"/>
                    <a:pt x="275" y="148"/>
                    <a:pt x="275" y="148"/>
                  </a:cubicBezTo>
                  <a:cubicBezTo>
                    <a:pt x="275" y="148"/>
                    <a:pt x="275" y="148"/>
                    <a:pt x="275" y="148"/>
                  </a:cubicBezTo>
                  <a:cubicBezTo>
                    <a:pt x="274" y="148"/>
                    <a:pt x="274" y="148"/>
                    <a:pt x="274" y="148"/>
                  </a:cubicBezTo>
                  <a:cubicBezTo>
                    <a:pt x="274" y="147"/>
                    <a:pt x="274" y="147"/>
                    <a:pt x="274" y="147"/>
                  </a:cubicBezTo>
                  <a:cubicBezTo>
                    <a:pt x="275" y="147"/>
                    <a:pt x="275" y="147"/>
                    <a:pt x="275" y="147"/>
                  </a:cubicBezTo>
                  <a:cubicBezTo>
                    <a:pt x="275" y="147"/>
                    <a:pt x="275" y="147"/>
                    <a:pt x="275" y="147"/>
                  </a:cubicBezTo>
                  <a:cubicBezTo>
                    <a:pt x="276" y="147"/>
                    <a:pt x="276" y="147"/>
                    <a:pt x="276" y="147"/>
                  </a:cubicBezTo>
                  <a:cubicBezTo>
                    <a:pt x="276" y="147"/>
                    <a:pt x="276" y="147"/>
                    <a:pt x="276" y="147"/>
                  </a:cubicBezTo>
                  <a:cubicBezTo>
                    <a:pt x="276" y="146"/>
                    <a:pt x="276" y="146"/>
                    <a:pt x="276" y="146"/>
                  </a:cubicBezTo>
                  <a:cubicBezTo>
                    <a:pt x="275" y="146"/>
                    <a:pt x="275" y="146"/>
                    <a:pt x="275" y="146"/>
                  </a:cubicBezTo>
                  <a:cubicBezTo>
                    <a:pt x="275" y="145"/>
                    <a:pt x="275" y="145"/>
                    <a:pt x="275" y="145"/>
                  </a:cubicBezTo>
                  <a:cubicBezTo>
                    <a:pt x="274" y="145"/>
                    <a:pt x="274" y="145"/>
                    <a:pt x="274" y="145"/>
                  </a:cubicBezTo>
                  <a:cubicBezTo>
                    <a:pt x="274" y="145"/>
                    <a:pt x="274" y="145"/>
                    <a:pt x="274" y="145"/>
                  </a:cubicBezTo>
                  <a:cubicBezTo>
                    <a:pt x="274" y="145"/>
                    <a:pt x="274" y="145"/>
                    <a:pt x="274" y="145"/>
                  </a:cubicBezTo>
                  <a:cubicBezTo>
                    <a:pt x="273" y="146"/>
                    <a:pt x="273" y="146"/>
                    <a:pt x="273" y="146"/>
                  </a:cubicBezTo>
                  <a:cubicBezTo>
                    <a:pt x="273" y="146"/>
                    <a:pt x="273" y="146"/>
                    <a:pt x="273" y="146"/>
                  </a:cubicBezTo>
                  <a:cubicBezTo>
                    <a:pt x="273" y="145"/>
                    <a:pt x="273" y="145"/>
                    <a:pt x="273" y="145"/>
                  </a:cubicBezTo>
                  <a:cubicBezTo>
                    <a:pt x="274" y="144"/>
                    <a:pt x="274" y="144"/>
                    <a:pt x="274" y="144"/>
                  </a:cubicBezTo>
                  <a:cubicBezTo>
                    <a:pt x="274" y="143"/>
                    <a:pt x="274" y="143"/>
                    <a:pt x="274" y="143"/>
                  </a:cubicBezTo>
                  <a:cubicBezTo>
                    <a:pt x="274" y="143"/>
                    <a:pt x="274" y="143"/>
                    <a:pt x="274" y="143"/>
                  </a:cubicBezTo>
                  <a:cubicBezTo>
                    <a:pt x="275" y="142"/>
                    <a:pt x="275" y="142"/>
                    <a:pt x="275" y="142"/>
                  </a:cubicBezTo>
                  <a:cubicBezTo>
                    <a:pt x="275" y="141"/>
                    <a:pt x="275" y="141"/>
                    <a:pt x="275" y="141"/>
                  </a:cubicBezTo>
                  <a:cubicBezTo>
                    <a:pt x="275" y="140"/>
                    <a:pt x="275" y="140"/>
                    <a:pt x="275" y="140"/>
                  </a:cubicBezTo>
                  <a:cubicBezTo>
                    <a:pt x="275" y="140"/>
                    <a:pt x="275" y="140"/>
                    <a:pt x="275" y="140"/>
                  </a:cubicBezTo>
                  <a:cubicBezTo>
                    <a:pt x="274" y="140"/>
                    <a:pt x="274" y="140"/>
                    <a:pt x="274" y="140"/>
                  </a:cubicBezTo>
                  <a:cubicBezTo>
                    <a:pt x="274" y="140"/>
                    <a:pt x="274" y="140"/>
                    <a:pt x="274" y="140"/>
                  </a:cubicBezTo>
                  <a:cubicBezTo>
                    <a:pt x="273" y="140"/>
                    <a:pt x="273" y="140"/>
                    <a:pt x="273" y="140"/>
                  </a:cubicBezTo>
                  <a:cubicBezTo>
                    <a:pt x="273" y="141"/>
                    <a:pt x="273" y="141"/>
                    <a:pt x="273" y="141"/>
                  </a:cubicBezTo>
                  <a:cubicBezTo>
                    <a:pt x="273" y="141"/>
                    <a:pt x="273" y="141"/>
                    <a:pt x="273" y="141"/>
                  </a:cubicBezTo>
                  <a:cubicBezTo>
                    <a:pt x="272" y="140"/>
                    <a:pt x="272" y="140"/>
                    <a:pt x="272" y="140"/>
                  </a:cubicBezTo>
                  <a:cubicBezTo>
                    <a:pt x="272" y="139"/>
                    <a:pt x="272" y="139"/>
                    <a:pt x="272" y="139"/>
                  </a:cubicBezTo>
                  <a:cubicBezTo>
                    <a:pt x="271" y="139"/>
                    <a:pt x="271" y="139"/>
                    <a:pt x="271" y="139"/>
                  </a:cubicBezTo>
                  <a:cubicBezTo>
                    <a:pt x="271" y="138"/>
                    <a:pt x="271" y="138"/>
                    <a:pt x="271" y="138"/>
                  </a:cubicBezTo>
                  <a:cubicBezTo>
                    <a:pt x="271" y="137"/>
                    <a:pt x="271" y="137"/>
                    <a:pt x="271" y="137"/>
                  </a:cubicBezTo>
                  <a:cubicBezTo>
                    <a:pt x="272" y="137"/>
                    <a:pt x="272" y="137"/>
                    <a:pt x="272" y="137"/>
                  </a:cubicBezTo>
                  <a:cubicBezTo>
                    <a:pt x="272" y="137"/>
                    <a:pt x="272" y="137"/>
                    <a:pt x="272" y="137"/>
                  </a:cubicBezTo>
                  <a:cubicBezTo>
                    <a:pt x="272" y="136"/>
                    <a:pt x="272" y="136"/>
                    <a:pt x="272" y="136"/>
                  </a:cubicBezTo>
                  <a:cubicBezTo>
                    <a:pt x="272" y="136"/>
                    <a:pt x="272" y="136"/>
                    <a:pt x="272" y="136"/>
                  </a:cubicBezTo>
                  <a:cubicBezTo>
                    <a:pt x="271" y="136"/>
                    <a:pt x="271" y="136"/>
                    <a:pt x="271" y="136"/>
                  </a:cubicBezTo>
                  <a:cubicBezTo>
                    <a:pt x="271" y="136"/>
                    <a:pt x="271" y="136"/>
                    <a:pt x="271" y="136"/>
                  </a:cubicBezTo>
                  <a:cubicBezTo>
                    <a:pt x="271" y="137"/>
                    <a:pt x="271" y="137"/>
                    <a:pt x="271" y="137"/>
                  </a:cubicBezTo>
                  <a:cubicBezTo>
                    <a:pt x="270" y="138"/>
                    <a:pt x="270" y="138"/>
                    <a:pt x="270" y="138"/>
                  </a:cubicBezTo>
                  <a:cubicBezTo>
                    <a:pt x="270" y="137"/>
                    <a:pt x="270" y="137"/>
                    <a:pt x="270" y="137"/>
                  </a:cubicBezTo>
                  <a:cubicBezTo>
                    <a:pt x="269" y="137"/>
                    <a:pt x="269" y="137"/>
                    <a:pt x="269" y="137"/>
                  </a:cubicBezTo>
                  <a:cubicBezTo>
                    <a:pt x="269" y="137"/>
                    <a:pt x="269" y="137"/>
                    <a:pt x="269" y="137"/>
                  </a:cubicBezTo>
                  <a:cubicBezTo>
                    <a:pt x="269" y="138"/>
                    <a:pt x="269" y="138"/>
                    <a:pt x="269" y="138"/>
                  </a:cubicBezTo>
                  <a:cubicBezTo>
                    <a:pt x="269" y="138"/>
                    <a:pt x="269" y="138"/>
                    <a:pt x="269" y="138"/>
                  </a:cubicBezTo>
                  <a:cubicBezTo>
                    <a:pt x="269" y="139"/>
                    <a:pt x="269" y="139"/>
                    <a:pt x="269" y="139"/>
                  </a:cubicBezTo>
                  <a:cubicBezTo>
                    <a:pt x="269" y="139"/>
                    <a:pt x="269" y="139"/>
                    <a:pt x="269" y="139"/>
                  </a:cubicBezTo>
                  <a:cubicBezTo>
                    <a:pt x="270" y="139"/>
                    <a:pt x="270" y="139"/>
                    <a:pt x="270" y="139"/>
                  </a:cubicBezTo>
                  <a:cubicBezTo>
                    <a:pt x="270" y="141"/>
                    <a:pt x="270" y="141"/>
                    <a:pt x="270" y="141"/>
                  </a:cubicBezTo>
                  <a:cubicBezTo>
                    <a:pt x="271" y="141"/>
                    <a:pt x="271" y="141"/>
                    <a:pt x="271" y="141"/>
                  </a:cubicBezTo>
                  <a:cubicBezTo>
                    <a:pt x="271" y="142"/>
                    <a:pt x="271" y="142"/>
                    <a:pt x="271" y="142"/>
                  </a:cubicBezTo>
                  <a:cubicBezTo>
                    <a:pt x="271" y="143"/>
                    <a:pt x="271" y="143"/>
                    <a:pt x="271" y="143"/>
                  </a:cubicBezTo>
                  <a:cubicBezTo>
                    <a:pt x="270" y="143"/>
                    <a:pt x="270" y="143"/>
                    <a:pt x="270" y="143"/>
                  </a:cubicBezTo>
                  <a:cubicBezTo>
                    <a:pt x="269" y="144"/>
                    <a:pt x="269" y="144"/>
                    <a:pt x="269" y="144"/>
                  </a:cubicBezTo>
                  <a:cubicBezTo>
                    <a:pt x="267" y="144"/>
                    <a:pt x="267" y="144"/>
                    <a:pt x="267" y="144"/>
                  </a:cubicBezTo>
                  <a:cubicBezTo>
                    <a:pt x="267" y="144"/>
                    <a:pt x="267" y="144"/>
                    <a:pt x="267" y="144"/>
                  </a:cubicBezTo>
                  <a:cubicBezTo>
                    <a:pt x="266" y="144"/>
                    <a:pt x="266" y="144"/>
                    <a:pt x="266" y="144"/>
                  </a:cubicBezTo>
                  <a:cubicBezTo>
                    <a:pt x="266" y="143"/>
                    <a:pt x="266" y="143"/>
                    <a:pt x="266" y="143"/>
                  </a:cubicBezTo>
                  <a:cubicBezTo>
                    <a:pt x="266" y="143"/>
                    <a:pt x="266" y="143"/>
                    <a:pt x="266" y="143"/>
                  </a:cubicBezTo>
                  <a:cubicBezTo>
                    <a:pt x="266" y="142"/>
                    <a:pt x="266" y="142"/>
                    <a:pt x="266" y="142"/>
                  </a:cubicBezTo>
                  <a:cubicBezTo>
                    <a:pt x="264" y="142"/>
                    <a:pt x="264" y="142"/>
                    <a:pt x="264" y="142"/>
                  </a:cubicBezTo>
                  <a:cubicBezTo>
                    <a:pt x="263" y="141"/>
                    <a:pt x="263" y="141"/>
                    <a:pt x="263" y="141"/>
                  </a:cubicBezTo>
                  <a:cubicBezTo>
                    <a:pt x="262" y="141"/>
                    <a:pt x="262" y="141"/>
                    <a:pt x="262" y="141"/>
                  </a:cubicBezTo>
                  <a:cubicBezTo>
                    <a:pt x="262" y="143"/>
                    <a:pt x="262" y="143"/>
                    <a:pt x="262" y="143"/>
                  </a:cubicBezTo>
                  <a:cubicBezTo>
                    <a:pt x="263" y="144"/>
                    <a:pt x="263" y="144"/>
                    <a:pt x="263" y="144"/>
                  </a:cubicBezTo>
                  <a:cubicBezTo>
                    <a:pt x="262" y="144"/>
                    <a:pt x="262" y="144"/>
                    <a:pt x="262" y="144"/>
                  </a:cubicBezTo>
                  <a:cubicBezTo>
                    <a:pt x="262" y="144"/>
                    <a:pt x="262" y="144"/>
                    <a:pt x="262" y="144"/>
                  </a:cubicBezTo>
                  <a:cubicBezTo>
                    <a:pt x="261" y="143"/>
                    <a:pt x="261" y="143"/>
                    <a:pt x="261" y="143"/>
                  </a:cubicBezTo>
                  <a:cubicBezTo>
                    <a:pt x="261" y="142"/>
                    <a:pt x="261" y="142"/>
                    <a:pt x="261" y="142"/>
                  </a:cubicBezTo>
                  <a:cubicBezTo>
                    <a:pt x="260" y="142"/>
                    <a:pt x="260" y="142"/>
                    <a:pt x="260" y="142"/>
                  </a:cubicBezTo>
                  <a:cubicBezTo>
                    <a:pt x="260" y="142"/>
                    <a:pt x="260" y="142"/>
                    <a:pt x="260" y="142"/>
                  </a:cubicBezTo>
                  <a:cubicBezTo>
                    <a:pt x="259" y="141"/>
                    <a:pt x="259" y="141"/>
                    <a:pt x="259" y="141"/>
                  </a:cubicBezTo>
                  <a:cubicBezTo>
                    <a:pt x="259" y="140"/>
                    <a:pt x="259" y="140"/>
                    <a:pt x="259" y="140"/>
                  </a:cubicBezTo>
                  <a:cubicBezTo>
                    <a:pt x="259" y="140"/>
                    <a:pt x="259" y="140"/>
                    <a:pt x="259" y="140"/>
                  </a:cubicBezTo>
                  <a:cubicBezTo>
                    <a:pt x="258" y="140"/>
                    <a:pt x="258" y="140"/>
                    <a:pt x="258" y="140"/>
                  </a:cubicBezTo>
                  <a:cubicBezTo>
                    <a:pt x="257" y="139"/>
                    <a:pt x="257" y="139"/>
                    <a:pt x="257" y="139"/>
                  </a:cubicBezTo>
                  <a:cubicBezTo>
                    <a:pt x="257" y="139"/>
                    <a:pt x="257" y="139"/>
                    <a:pt x="257" y="139"/>
                  </a:cubicBezTo>
                  <a:cubicBezTo>
                    <a:pt x="256" y="138"/>
                    <a:pt x="256" y="138"/>
                    <a:pt x="256" y="138"/>
                  </a:cubicBezTo>
                  <a:cubicBezTo>
                    <a:pt x="256" y="138"/>
                    <a:pt x="256" y="138"/>
                    <a:pt x="256" y="138"/>
                  </a:cubicBezTo>
                  <a:cubicBezTo>
                    <a:pt x="256" y="138"/>
                    <a:pt x="256" y="138"/>
                    <a:pt x="256" y="138"/>
                  </a:cubicBezTo>
                  <a:cubicBezTo>
                    <a:pt x="258" y="140"/>
                    <a:pt x="258" y="140"/>
                    <a:pt x="258" y="140"/>
                  </a:cubicBezTo>
                  <a:cubicBezTo>
                    <a:pt x="258" y="140"/>
                    <a:pt x="258" y="140"/>
                    <a:pt x="258" y="140"/>
                  </a:cubicBezTo>
                  <a:cubicBezTo>
                    <a:pt x="259" y="141"/>
                    <a:pt x="259" y="141"/>
                    <a:pt x="259" y="141"/>
                  </a:cubicBezTo>
                  <a:cubicBezTo>
                    <a:pt x="259" y="141"/>
                    <a:pt x="259" y="141"/>
                    <a:pt x="259" y="141"/>
                  </a:cubicBezTo>
                  <a:cubicBezTo>
                    <a:pt x="259" y="142"/>
                    <a:pt x="259" y="142"/>
                    <a:pt x="259" y="142"/>
                  </a:cubicBezTo>
                  <a:cubicBezTo>
                    <a:pt x="259" y="142"/>
                    <a:pt x="259" y="142"/>
                    <a:pt x="259" y="142"/>
                  </a:cubicBezTo>
                  <a:cubicBezTo>
                    <a:pt x="259" y="142"/>
                    <a:pt x="259" y="142"/>
                    <a:pt x="259" y="142"/>
                  </a:cubicBezTo>
                  <a:cubicBezTo>
                    <a:pt x="258" y="143"/>
                    <a:pt x="258" y="143"/>
                    <a:pt x="258" y="143"/>
                  </a:cubicBezTo>
                  <a:cubicBezTo>
                    <a:pt x="257" y="142"/>
                    <a:pt x="257" y="142"/>
                    <a:pt x="257" y="142"/>
                  </a:cubicBezTo>
                  <a:cubicBezTo>
                    <a:pt x="256" y="142"/>
                    <a:pt x="256" y="142"/>
                    <a:pt x="256" y="142"/>
                  </a:cubicBezTo>
                  <a:cubicBezTo>
                    <a:pt x="256" y="141"/>
                    <a:pt x="256" y="141"/>
                    <a:pt x="256" y="141"/>
                  </a:cubicBezTo>
                  <a:cubicBezTo>
                    <a:pt x="255" y="141"/>
                    <a:pt x="255" y="141"/>
                    <a:pt x="255" y="141"/>
                  </a:cubicBezTo>
                  <a:cubicBezTo>
                    <a:pt x="255" y="140"/>
                    <a:pt x="255" y="140"/>
                    <a:pt x="255" y="140"/>
                  </a:cubicBezTo>
                  <a:cubicBezTo>
                    <a:pt x="254" y="141"/>
                    <a:pt x="254" y="141"/>
                    <a:pt x="254" y="141"/>
                  </a:cubicBezTo>
                  <a:cubicBezTo>
                    <a:pt x="253" y="141"/>
                    <a:pt x="253" y="141"/>
                    <a:pt x="253" y="141"/>
                  </a:cubicBezTo>
                  <a:cubicBezTo>
                    <a:pt x="252" y="141"/>
                    <a:pt x="252" y="141"/>
                    <a:pt x="252" y="141"/>
                  </a:cubicBezTo>
                  <a:cubicBezTo>
                    <a:pt x="251" y="140"/>
                    <a:pt x="251" y="140"/>
                    <a:pt x="251" y="140"/>
                  </a:cubicBezTo>
                  <a:cubicBezTo>
                    <a:pt x="250" y="140"/>
                    <a:pt x="250" y="140"/>
                    <a:pt x="250" y="140"/>
                  </a:cubicBezTo>
                  <a:cubicBezTo>
                    <a:pt x="250" y="140"/>
                    <a:pt x="250" y="140"/>
                    <a:pt x="250" y="140"/>
                  </a:cubicBezTo>
                  <a:cubicBezTo>
                    <a:pt x="249" y="139"/>
                    <a:pt x="249" y="139"/>
                    <a:pt x="249" y="139"/>
                  </a:cubicBezTo>
                  <a:cubicBezTo>
                    <a:pt x="249" y="139"/>
                    <a:pt x="249" y="139"/>
                    <a:pt x="249" y="139"/>
                  </a:cubicBezTo>
                  <a:cubicBezTo>
                    <a:pt x="250" y="138"/>
                    <a:pt x="250" y="138"/>
                    <a:pt x="250" y="138"/>
                  </a:cubicBezTo>
                  <a:cubicBezTo>
                    <a:pt x="251" y="137"/>
                    <a:pt x="251" y="137"/>
                    <a:pt x="251" y="137"/>
                  </a:cubicBezTo>
                  <a:cubicBezTo>
                    <a:pt x="251" y="137"/>
                    <a:pt x="251" y="137"/>
                    <a:pt x="251" y="137"/>
                  </a:cubicBezTo>
                  <a:cubicBezTo>
                    <a:pt x="250" y="137"/>
                    <a:pt x="250" y="137"/>
                    <a:pt x="250" y="137"/>
                  </a:cubicBezTo>
                  <a:cubicBezTo>
                    <a:pt x="249" y="138"/>
                    <a:pt x="249" y="138"/>
                    <a:pt x="249" y="138"/>
                  </a:cubicBezTo>
                  <a:cubicBezTo>
                    <a:pt x="249" y="139"/>
                    <a:pt x="249" y="139"/>
                    <a:pt x="249" y="139"/>
                  </a:cubicBezTo>
                  <a:cubicBezTo>
                    <a:pt x="248" y="139"/>
                    <a:pt x="248" y="139"/>
                    <a:pt x="248" y="139"/>
                  </a:cubicBezTo>
                  <a:cubicBezTo>
                    <a:pt x="248" y="138"/>
                    <a:pt x="248" y="138"/>
                    <a:pt x="248" y="138"/>
                  </a:cubicBezTo>
                  <a:cubicBezTo>
                    <a:pt x="247" y="138"/>
                    <a:pt x="247" y="138"/>
                    <a:pt x="247" y="138"/>
                  </a:cubicBezTo>
                  <a:cubicBezTo>
                    <a:pt x="246" y="138"/>
                    <a:pt x="246" y="138"/>
                    <a:pt x="246" y="138"/>
                  </a:cubicBezTo>
                  <a:cubicBezTo>
                    <a:pt x="247" y="139"/>
                    <a:pt x="247" y="139"/>
                    <a:pt x="247" y="139"/>
                  </a:cubicBezTo>
                  <a:cubicBezTo>
                    <a:pt x="247" y="139"/>
                    <a:pt x="247" y="139"/>
                    <a:pt x="247" y="139"/>
                  </a:cubicBezTo>
                  <a:cubicBezTo>
                    <a:pt x="246" y="139"/>
                    <a:pt x="246" y="139"/>
                    <a:pt x="246" y="139"/>
                  </a:cubicBezTo>
                  <a:cubicBezTo>
                    <a:pt x="244" y="138"/>
                    <a:pt x="244" y="138"/>
                    <a:pt x="244" y="138"/>
                  </a:cubicBezTo>
                  <a:cubicBezTo>
                    <a:pt x="244" y="137"/>
                    <a:pt x="244" y="137"/>
                    <a:pt x="244" y="137"/>
                  </a:cubicBezTo>
                  <a:cubicBezTo>
                    <a:pt x="243" y="136"/>
                    <a:pt x="243" y="136"/>
                    <a:pt x="243" y="136"/>
                  </a:cubicBezTo>
                  <a:cubicBezTo>
                    <a:pt x="244" y="136"/>
                    <a:pt x="244" y="136"/>
                    <a:pt x="244" y="136"/>
                  </a:cubicBezTo>
                  <a:cubicBezTo>
                    <a:pt x="245" y="135"/>
                    <a:pt x="245" y="135"/>
                    <a:pt x="245" y="135"/>
                  </a:cubicBezTo>
                  <a:cubicBezTo>
                    <a:pt x="245" y="135"/>
                    <a:pt x="245" y="135"/>
                    <a:pt x="245" y="135"/>
                  </a:cubicBezTo>
                  <a:cubicBezTo>
                    <a:pt x="245" y="134"/>
                    <a:pt x="245" y="134"/>
                    <a:pt x="245" y="134"/>
                  </a:cubicBezTo>
                  <a:cubicBezTo>
                    <a:pt x="245" y="135"/>
                    <a:pt x="245" y="135"/>
                    <a:pt x="245" y="135"/>
                  </a:cubicBezTo>
                  <a:cubicBezTo>
                    <a:pt x="243" y="135"/>
                    <a:pt x="243" y="135"/>
                    <a:pt x="243" y="135"/>
                  </a:cubicBezTo>
                  <a:cubicBezTo>
                    <a:pt x="243" y="136"/>
                    <a:pt x="243" y="136"/>
                    <a:pt x="243" y="136"/>
                  </a:cubicBezTo>
                  <a:cubicBezTo>
                    <a:pt x="243" y="136"/>
                    <a:pt x="243" y="136"/>
                    <a:pt x="243" y="136"/>
                  </a:cubicBezTo>
                  <a:cubicBezTo>
                    <a:pt x="242" y="135"/>
                    <a:pt x="242" y="135"/>
                    <a:pt x="242" y="135"/>
                  </a:cubicBezTo>
                  <a:cubicBezTo>
                    <a:pt x="243" y="135"/>
                    <a:pt x="243" y="135"/>
                    <a:pt x="243" y="135"/>
                  </a:cubicBezTo>
                  <a:cubicBezTo>
                    <a:pt x="242" y="134"/>
                    <a:pt x="242" y="134"/>
                    <a:pt x="242" y="134"/>
                  </a:cubicBezTo>
                  <a:cubicBezTo>
                    <a:pt x="242" y="134"/>
                    <a:pt x="242" y="134"/>
                    <a:pt x="242" y="134"/>
                  </a:cubicBezTo>
                  <a:cubicBezTo>
                    <a:pt x="242" y="135"/>
                    <a:pt x="242" y="135"/>
                    <a:pt x="242" y="135"/>
                  </a:cubicBezTo>
                  <a:cubicBezTo>
                    <a:pt x="242" y="135"/>
                    <a:pt x="242" y="135"/>
                    <a:pt x="242" y="135"/>
                  </a:cubicBezTo>
                  <a:cubicBezTo>
                    <a:pt x="242" y="136"/>
                    <a:pt x="242" y="136"/>
                    <a:pt x="242" y="136"/>
                  </a:cubicBezTo>
                  <a:cubicBezTo>
                    <a:pt x="241" y="136"/>
                    <a:pt x="241" y="136"/>
                    <a:pt x="241" y="136"/>
                  </a:cubicBezTo>
                  <a:cubicBezTo>
                    <a:pt x="240" y="135"/>
                    <a:pt x="240" y="135"/>
                    <a:pt x="240" y="135"/>
                  </a:cubicBezTo>
                  <a:cubicBezTo>
                    <a:pt x="240" y="135"/>
                    <a:pt x="240" y="135"/>
                    <a:pt x="240" y="135"/>
                  </a:cubicBezTo>
                  <a:cubicBezTo>
                    <a:pt x="239" y="135"/>
                    <a:pt x="239" y="135"/>
                    <a:pt x="239" y="135"/>
                  </a:cubicBezTo>
                  <a:cubicBezTo>
                    <a:pt x="239" y="136"/>
                    <a:pt x="239" y="136"/>
                    <a:pt x="239" y="136"/>
                  </a:cubicBezTo>
                  <a:cubicBezTo>
                    <a:pt x="239" y="136"/>
                    <a:pt x="239" y="136"/>
                    <a:pt x="239" y="136"/>
                  </a:cubicBezTo>
                  <a:cubicBezTo>
                    <a:pt x="238" y="135"/>
                    <a:pt x="238" y="135"/>
                    <a:pt x="238" y="135"/>
                  </a:cubicBezTo>
                  <a:cubicBezTo>
                    <a:pt x="238" y="134"/>
                    <a:pt x="238" y="134"/>
                    <a:pt x="238" y="134"/>
                  </a:cubicBezTo>
                  <a:cubicBezTo>
                    <a:pt x="238" y="134"/>
                    <a:pt x="238" y="134"/>
                    <a:pt x="238" y="134"/>
                  </a:cubicBezTo>
                  <a:cubicBezTo>
                    <a:pt x="239" y="135"/>
                    <a:pt x="239" y="135"/>
                    <a:pt x="239" y="135"/>
                  </a:cubicBezTo>
                  <a:cubicBezTo>
                    <a:pt x="238" y="134"/>
                    <a:pt x="238" y="134"/>
                    <a:pt x="238" y="134"/>
                  </a:cubicBezTo>
                  <a:cubicBezTo>
                    <a:pt x="238" y="134"/>
                    <a:pt x="238" y="134"/>
                    <a:pt x="238" y="134"/>
                  </a:cubicBezTo>
                  <a:cubicBezTo>
                    <a:pt x="237" y="133"/>
                    <a:pt x="237" y="133"/>
                    <a:pt x="237" y="133"/>
                  </a:cubicBezTo>
                  <a:cubicBezTo>
                    <a:pt x="236" y="132"/>
                    <a:pt x="236" y="132"/>
                    <a:pt x="236" y="132"/>
                  </a:cubicBezTo>
                  <a:cubicBezTo>
                    <a:pt x="237" y="132"/>
                    <a:pt x="237" y="132"/>
                    <a:pt x="237" y="132"/>
                  </a:cubicBezTo>
                  <a:cubicBezTo>
                    <a:pt x="237" y="131"/>
                    <a:pt x="237" y="131"/>
                    <a:pt x="237" y="131"/>
                  </a:cubicBezTo>
                  <a:cubicBezTo>
                    <a:pt x="236" y="129"/>
                    <a:pt x="236" y="129"/>
                    <a:pt x="236" y="129"/>
                  </a:cubicBezTo>
                  <a:cubicBezTo>
                    <a:pt x="236" y="129"/>
                    <a:pt x="236" y="129"/>
                    <a:pt x="236" y="129"/>
                  </a:cubicBezTo>
                  <a:cubicBezTo>
                    <a:pt x="237" y="129"/>
                    <a:pt x="237" y="129"/>
                    <a:pt x="237" y="129"/>
                  </a:cubicBezTo>
                  <a:cubicBezTo>
                    <a:pt x="237" y="128"/>
                    <a:pt x="237" y="128"/>
                    <a:pt x="237" y="128"/>
                  </a:cubicBezTo>
                  <a:cubicBezTo>
                    <a:pt x="237" y="127"/>
                    <a:pt x="237" y="127"/>
                    <a:pt x="237" y="127"/>
                  </a:cubicBezTo>
                  <a:cubicBezTo>
                    <a:pt x="237" y="127"/>
                    <a:pt x="237" y="127"/>
                    <a:pt x="237" y="127"/>
                  </a:cubicBezTo>
                  <a:cubicBezTo>
                    <a:pt x="238" y="127"/>
                    <a:pt x="238" y="127"/>
                    <a:pt x="238" y="127"/>
                  </a:cubicBezTo>
                  <a:cubicBezTo>
                    <a:pt x="238" y="128"/>
                    <a:pt x="238" y="128"/>
                    <a:pt x="238" y="128"/>
                  </a:cubicBezTo>
                  <a:cubicBezTo>
                    <a:pt x="239" y="128"/>
                    <a:pt x="239" y="128"/>
                    <a:pt x="239" y="128"/>
                  </a:cubicBezTo>
                  <a:cubicBezTo>
                    <a:pt x="240" y="128"/>
                    <a:pt x="240" y="128"/>
                    <a:pt x="240" y="128"/>
                  </a:cubicBezTo>
                  <a:cubicBezTo>
                    <a:pt x="240" y="129"/>
                    <a:pt x="240" y="129"/>
                    <a:pt x="240" y="129"/>
                  </a:cubicBezTo>
                  <a:cubicBezTo>
                    <a:pt x="242" y="130"/>
                    <a:pt x="242" y="130"/>
                    <a:pt x="242" y="130"/>
                  </a:cubicBezTo>
                  <a:cubicBezTo>
                    <a:pt x="243" y="130"/>
                    <a:pt x="243" y="130"/>
                    <a:pt x="243" y="130"/>
                  </a:cubicBezTo>
                  <a:cubicBezTo>
                    <a:pt x="244" y="129"/>
                    <a:pt x="244" y="129"/>
                    <a:pt x="244" y="129"/>
                  </a:cubicBezTo>
                  <a:cubicBezTo>
                    <a:pt x="245" y="129"/>
                    <a:pt x="245" y="129"/>
                    <a:pt x="245" y="129"/>
                  </a:cubicBezTo>
                  <a:cubicBezTo>
                    <a:pt x="244" y="129"/>
                    <a:pt x="244" y="129"/>
                    <a:pt x="244" y="129"/>
                  </a:cubicBezTo>
                  <a:cubicBezTo>
                    <a:pt x="244" y="128"/>
                    <a:pt x="244" y="128"/>
                    <a:pt x="244" y="128"/>
                  </a:cubicBezTo>
                  <a:cubicBezTo>
                    <a:pt x="243" y="128"/>
                    <a:pt x="243" y="128"/>
                    <a:pt x="243" y="128"/>
                  </a:cubicBezTo>
                  <a:cubicBezTo>
                    <a:pt x="243" y="127"/>
                    <a:pt x="243" y="127"/>
                    <a:pt x="243" y="127"/>
                  </a:cubicBezTo>
                  <a:cubicBezTo>
                    <a:pt x="242" y="127"/>
                    <a:pt x="242" y="127"/>
                    <a:pt x="242" y="127"/>
                  </a:cubicBezTo>
                  <a:cubicBezTo>
                    <a:pt x="241" y="126"/>
                    <a:pt x="241" y="126"/>
                    <a:pt x="241" y="126"/>
                  </a:cubicBezTo>
                  <a:cubicBezTo>
                    <a:pt x="240" y="126"/>
                    <a:pt x="240" y="126"/>
                    <a:pt x="240" y="126"/>
                  </a:cubicBezTo>
                  <a:cubicBezTo>
                    <a:pt x="239" y="126"/>
                    <a:pt x="239" y="126"/>
                    <a:pt x="239" y="126"/>
                  </a:cubicBezTo>
                  <a:cubicBezTo>
                    <a:pt x="238" y="126"/>
                    <a:pt x="238" y="126"/>
                    <a:pt x="238" y="126"/>
                  </a:cubicBezTo>
                  <a:cubicBezTo>
                    <a:pt x="237" y="125"/>
                    <a:pt x="237" y="125"/>
                    <a:pt x="237" y="125"/>
                  </a:cubicBezTo>
                  <a:cubicBezTo>
                    <a:pt x="236" y="124"/>
                    <a:pt x="236" y="124"/>
                    <a:pt x="236" y="124"/>
                  </a:cubicBezTo>
                  <a:cubicBezTo>
                    <a:pt x="237" y="123"/>
                    <a:pt x="237" y="123"/>
                    <a:pt x="237" y="123"/>
                  </a:cubicBezTo>
                  <a:cubicBezTo>
                    <a:pt x="237" y="122"/>
                    <a:pt x="237" y="122"/>
                    <a:pt x="237" y="122"/>
                  </a:cubicBezTo>
                  <a:cubicBezTo>
                    <a:pt x="237" y="122"/>
                    <a:pt x="237" y="122"/>
                    <a:pt x="237" y="122"/>
                  </a:cubicBezTo>
                  <a:cubicBezTo>
                    <a:pt x="238" y="121"/>
                    <a:pt x="238" y="121"/>
                    <a:pt x="238" y="121"/>
                  </a:cubicBezTo>
                  <a:cubicBezTo>
                    <a:pt x="238" y="121"/>
                    <a:pt x="238" y="121"/>
                    <a:pt x="238" y="121"/>
                  </a:cubicBezTo>
                  <a:cubicBezTo>
                    <a:pt x="239" y="120"/>
                    <a:pt x="239" y="120"/>
                    <a:pt x="239" y="120"/>
                  </a:cubicBezTo>
                  <a:cubicBezTo>
                    <a:pt x="239" y="119"/>
                    <a:pt x="239" y="119"/>
                    <a:pt x="239" y="119"/>
                  </a:cubicBezTo>
                  <a:cubicBezTo>
                    <a:pt x="239" y="118"/>
                    <a:pt x="239" y="118"/>
                    <a:pt x="239" y="118"/>
                  </a:cubicBezTo>
                  <a:cubicBezTo>
                    <a:pt x="240" y="118"/>
                    <a:pt x="240" y="118"/>
                    <a:pt x="240" y="118"/>
                  </a:cubicBezTo>
                  <a:cubicBezTo>
                    <a:pt x="240" y="117"/>
                    <a:pt x="240" y="117"/>
                    <a:pt x="240" y="117"/>
                  </a:cubicBezTo>
                  <a:cubicBezTo>
                    <a:pt x="241" y="117"/>
                    <a:pt x="241" y="117"/>
                    <a:pt x="241" y="117"/>
                  </a:cubicBezTo>
                  <a:cubicBezTo>
                    <a:pt x="242" y="117"/>
                    <a:pt x="242" y="117"/>
                    <a:pt x="242" y="117"/>
                  </a:cubicBezTo>
                  <a:cubicBezTo>
                    <a:pt x="242" y="116"/>
                    <a:pt x="242" y="116"/>
                    <a:pt x="242" y="116"/>
                  </a:cubicBezTo>
                  <a:cubicBezTo>
                    <a:pt x="242" y="116"/>
                    <a:pt x="242" y="116"/>
                    <a:pt x="242" y="116"/>
                  </a:cubicBezTo>
                  <a:cubicBezTo>
                    <a:pt x="241" y="116"/>
                    <a:pt x="241" y="116"/>
                    <a:pt x="241" y="116"/>
                  </a:cubicBezTo>
                  <a:cubicBezTo>
                    <a:pt x="241" y="116"/>
                    <a:pt x="241" y="116"/>
                    <a:pt x="241" y="116"/>
                  </a:cubicBezTo>
                  <a:cubicBezTo>
                    <a:pt x="242" y="114"/>
                    <a:pt x="242" y="114"/>
                    <a:pt x="242" y="114"/>
                  </a:cubicBezTo>
                  <a:cubicBezTo>
                    <a:pt x="243" y="113"/>
                    <a:pt x="243" y="113"/>
                    <a:pt x="243" y="113"/>
                  </a:cubicBezTo>
                  <a:cubicBezTo>
                    <a:pt x="243" y="113"/>
                    <a:pt x="243" y="113"/>
                    <a:pt x="243" y="113"/>
                  </a:cubicBezTo>
                  <a:cubicBezTo>
                    <a:pt x="244" y="112"/>
                    <a:pt x="244" y="112"/>
                    <a:pt x="244" y="112"/>
                  </a:cubicBezTo>
                  <a:cubicBezTo>
                    <a:pt x="244" y="112"/>
                    <a:pt x="244" y="112"/>
                    <a:pt x="244" y="112"/>
                  </a:cubicBezTo>
                  <a:cubicBezTo>
                    <a:pt x="245" y="112"/>
                    <a:pt x="245" y="112"/>
                    <a:pt x="245" y="112"/>
                  </a:cubicBezTo>
                  <a:cubicBezTo>
                    <a:pt x="245" y="111"/>
                    <a:pt x="245" y="111"/>
                    <a:pt x="245" y="111"/>
                  </a:cubicBezTo>
                  <a:cubicBezTo>
                    <a:pt x="246" y="111"/>
                    <a:pt x="246" y="111"/>
                    <a:pt x="246" y="111"/>
                  </a:cubicBezTo>
                  <a:cubicBezTo>
                    <a:pt x="246" y="112"/>
                    <a:pt x="246" y="112"/>
                    <a:pt x="246" y="112"/>
                  </a:cubicBezTo>
                  <a:cubicBezTo>
                    <a:pt x="246" y="111"/>
                    <a:pt x="246" y="111"/>
                    <a:pt x="246" y="111"/>
                  </a:cubicBezTo>
                  <a:cubicBezTo>
                    <a:pt x="246" y="111"/>
                    <a:pt x="246" y="111"/>
                    <a:pt x="246" y="111"/>
                  </a:cubicBezTo>
                  <a:cubicBezTo>
                    <a:pt x="247" y="109"/>
                    <a:pt x="247" y="109"/>
                    <a:pt x="247" y="109"/>
                  </a:cubicBezTo>
                  <a:cubicBezTo>
                    <a:pt x="248" y="109"/>
                    <a:pt x="248" y="109"/>
                    <a:pt x="248" y="109"/>
                  </a:cubicBezTo>
                  <a:cubicBezTo>
                    <a:pt x="248" y="109"/>
                    <a:pt x="248" y="109"/>
                    <a:pt x="248" y="109"/>
                  </a:cubicBezTo>
                  <a:cubicBezTo>
                    <a:pt x="248" y="108"/>
                    <a:pt x="248" y="108"/>
                    <a:pt x="248" y="108"/>
                  </a:cubicBezTo>
                  <a:cubicBezTo>
                    <a:pt x="249" y="108"/>
                    <a:pt x="249" y="108"/>
                    <a:pt x="249" y="108"/>
                  </a:cubicBezTo>
                  <a:cubicBezTo>
                    <a:pt x="250" y="107"/>
                    <a:pt x="250" y="107"/>
                    <a:pt x="250" y="107"/>
                  </a:cubicBezTo>
                  <a:cubicBezTo>
                    <a:pt x="250" y="107"/>
                    <a:pt x="250" y="107"/>
                    <a:pt x="250" y="107"/>
                  </a:cubicBezTo>
                  <a:cubicBezTo>
                    <a:pt x="251" y="107"/>
                    <a:pt x="251" y="107"/>
                    <a:pt x="251" y="107"/>
                  </a:cubicBezTo>
                  <a:cubicBezTo>
                    <a:pt x="251" y="106"/>
                    <a:pt x="251" y="106"/>
                    <a:pt x="251" y="106"/>
                  </a:cubicBezTo>
                  <a:cubicBezTo>
                    <a:pt x="251" y="106"/>
                    <a:pt x="251" y="106"/>
                    <a:pt x="251" y="106"/>
                  </a:cubicBezTo>
                  <a:cubicBezTo>
                    <a:pt x="253" y="105"/>
                    <a:pt x="253" y="105"/>
                    <a:pt x="253" y="105"/>
                  </a:cubicBezTo>
                  <a:cubicBezTo>
                    <a:pt x="254" y="104"/>
                    <a:pt x="254" y="104"/>
                    <a:pt x="254" y="104"/>
                  </a:cubicBezTo>
                  <a:cubicBezTo>
                    <a:pt x="256" y="103"/>
                    <a:pt x="256" y="103"/>
                    <a:pt x="256" y="103"/>
                  </a:cubicBezTo>
                  <a:cubicBezTo>
                    <a:pt x="258" y="103"/>
                    <a:pt x="258" y="103"/>
                    <a:pt x="258" y="103"/>
                  </a:cubicBezTo>
                  <a:cubicBezTo>
                    <a:pt x="259" y="103"/>
                    <a:pt x="259" y="103"/>
                    <a:pt x="259" y="103"/>
                  </a:cubicBezTo>
                  <a:cubicBezTo>
                    <a:pt x="260" y="103"/>
                    <a:pt x="260" y="103"/>
                    <a:pt x="260" y="103"/>
                  </a:cubicBezTo>
                  <a:cubicBezTo>
                    <a:pt x="261" y="103"/>
                    <a:pt x="261" y="103"/>
                    <a:pt x="261" y="103"/>
                  </a:cubicBezTo>
                  <a:cubicBezTo>
                    <a:pt x="261" y="103"/>
                    <a:pt x="261" y="103"/>
                    <a:pt x="261" y="103"/>
                  </a:cubicBezTo>
                  <a:cubicBezTo>
                    <a:pt x="262" y="103"/>
                    <a:pt x="262" y="103"/>
                    <a:pt x="262" y="103"/>
                  </a:cubicBezTo>
                  <a:cubicBezTo>
                    <a:pt x="263" y="104"/>
                    <a:pt x="263" y="104"/>
                    <a:pt x="263" y="104"/>
                  </a:cubicBezTo>
                  <a:cubicBezTo>
                    <a:pt x="265" y="104"/>
                    <a:pt x="265" y="104"/>
                    <a:pt x="265" y="104"/>
                  </a:cubicBezTo>
                  <a:cubicBezTo>
                    <a:pt x="265" y="105"/>
                    <a:pt x="265" y="105"/>
                    <a:pt x="265" y="105"/>
                  </a:cubicBezTo>
                  <a:cubicBezTo>
                    <a:pt x="265" y="106"/>
                    <a:pt x="265" y="106"/>
                    <a:pt x="265" y="106"/>
                  </a:cubicBezTo>
                  <a:cubicBezTo>
                    <a:pt x="264" y="106"/>
                    <a:pt x="264" y="106"/>
                    <a:pt x="264" y="106"/>
                  </a:cubicBezTo>
                  <a:cubicBezTo>
                    <a:pt x="263" y="106"/>
                    <a:pt x="263" y="106"/>
                    <a:pt x="263" y="106"/>
                  </a:cubicBezTo>
                  <a:cubicBezTo>
                    <a:pt x="262" y="106"/>
                    <a:pt x="262" y="106"/>
                    <a:pt x="262" y="106"/>
                  </a:cubicBezTo>
                  <a:cubicBezTo>
                    <a:pt x="261" y="107"/>
                    <a:pt x="261" y="107"/>
                    <a:pt x="261" y="107"/>
                  </a:cubicBezTo>
                  <a:cubicBezTo>
                    <a:pt x="261" y="108"/>
                    <a:pt x="261" y="108"/>
                    <a:pt x="261" y="108"/>
                  </a:cubicBezTo>
                  <a:cubicBezTo>
                    <a:pt x="260" y="108"/>
                    <a:pt x="260" y="108"/>
                    <a:pt x="260" y="108"/>
                  </a:cubicBezTo>
                  <a:cubicBezTo>
                    <a:pt x="258" y="110"/>
                    <a:pt x="258" y="110"/>
                    <a:pt x="258" y="110"/>
                  </a:cubicBezTo>
                  <a:cubicBezTo>
                    <a:pt x="256" y="111"/>
                    <a:pt x="256" y="111"/>
                    <a:pt x="256" y="111"/>
                  </a:cubicBezTo>
                  <a:cubicBezTo>
                    <a:pt x="255" y="112"/>
                    <a:pt x="255" y="112"/>
                    <a:pt x="255" y="112"/>
                  </a:cubicBezTo>
                  <a:cubicBezTo>
                    <a:pt x="255" y="112"/>
                    <a:pt x="255" y="112"/>
                    <a:pt x="255" y="112"/>
                  </a:cubicBezTo>
                  <a:cubicBezTo>
                    <a:pt x="254" y="114"/>
                    <a:pt x="254" y="114"/>
                    <a:pt x="254" y="114"/>
                  </a:cubicBezTo>
                  <a:cubicBezTo>
                    <a:pt x="254" y="115"/>
                    <a:pt x="254" y="115"/>
                    <a:pt x="254" y="115"/>
                  </a:cubicBezTo>
                  <a:cubicBezTo>
                    <a:pt x="254" y="116"/>
                    <a:pt x="254" y="116"/>
                    <a:pt x="254" y="116"/>
                  </a:cubicBezTo>
                  <a:cubicBezTo>
                    <a:pt x="254" y="116"/>
                    <a:pt x="254" y="116"/>
                    <a:pt x="254" y="116"/>
                  </a:cubicBezTo>
                  <a:cubicBezTo>
                    <a:pt x="254" y="117"/>
                    <a:pt x="254" y="117"/>
                    <a:pt x="254" y="117"/>
                  </a:cubicBezTo>
                  <a:cubicBezTo>
                    <a:pt x="254" y="117"/>
                    <a:pt x="254" y="117"/>
                    <a:pt x="254" y="117"/>
                  </a:cubicBezTo>
                  <a:cubicBezTo>
                    <a:pt x="253" y="118"/>
                    <a:pt x="253" y="118"/>
                    <a:pt x="253" y="118"/>
                  </a:cubicBezTo>
                  <a:cubicBezTo>
                    <a:pt x="252" y="119"/>
                    <a:pt x="252" y="119"/>
                    <a:pt x="252" y="119"/>
                  </a:cubicBezTo>
                  <a:cubicBezTo>
                    <a:pt x="252" y="120"/>
                    <a:pt x="252" y="120"/>
                    <a:pt x="252" y="120"/>
                  </a:cubicBezTo>
                  <a:cubicBezTo>
                    <a:pt x="252" y="121"/>
                    <a:pt x="252" y="121"/>
                    <a:pt x="252" y="121"/>
                  </a:cubicBezTo>
                  <a:cubicBezTo>
                    <a:pt x="251" y="121"/>
                    <a:pt x="251" y="121"/>
                    <a:pt x="251" y="121"/>
                  </a:cubicBezTo>
                  <a:cubicBezTo>
                    <a:pt x="251" y="121"/>
                    <a:pt x="251" y="121"/>
                    <a:pt x="251" y="121"/>
                  </a:cubicBezTo>
                  <a:cubicBezTo>
                    <a:pt x="252" y="122"/>
                    <a:pt x="252" y="122"/>
                    <a:pt x="252" y="122"/>
                  </a:cubicBezTo>
                  <a:cubicBezTo>
                    <a:pt x="252" y="123"/>
                    <a:pt x="252" y="123"/>
                    <a:pt x="252" y="123"/>
                  </a:cubicBezTo>
                  <a:cubicBezTo>
                    <a:pt x="252" y="124"/>
                    <a:pt x="252" y="124"/>
                    <a:pt x="252" y="124"/>
                  </a:cubicBezTo>
                  <a:cubicBezTo>
                    <a:pt x="252" y="125"/>
                    <a:pt x="252" y="125"/>
                    <a:pt x="252" y="125"/>
                  </a:cubicBezTo>
                  <a:cubicBezTo>
                    <a:pt x="253" y="126"/>
                    <a:pt x="253" y="126"/>
                    <a:pt x="253" y="126"/>
                  </a:cubicBezTo>
                  <a:cubicBezTo>
                    <a:pt x="253" y="126"/>
                    <a:pt x="253" y="126"/>
                    <a:pt x="253" y="126"/>
                  </a:cubicBezTo>
                  <a:cubicBezTo>
                    <a:pt x="254" y="127"/>
                    <a:pt x="254" y="127"/>
                    <a:pt x="254" y="127"/>
                  </a:cubicBezTo>
                  <a:cubicBezTo>
                    <a:pt x="254" y="127"/>
                    <a:pt x="254" y="127"/>
                    <a:pt x="254" y="127"/>
                  </a:cubicBezTo>
                  <a:cubicBezTo>
                    <a:pt x="253" y="128"/>
                    <a:pt x="253" y="128"/>
                    <a:pt x="253" y="128"/>
                  </a:cubicBezTo>
                  <a:cubicBezTo>
                    <a:pt x="253" y="127"/>
                    <a:pt x="253" y="127"/>
                    <a:pt x="253" y="127"/>
                  </a:cubicBezTo>
                  <a:cubicBezTo>
                    <a:pt x="253" y="127"/>
                    <a:pt x="253" y="127"/>
                    <a:pt x="253" y="127"/>
                  </a:cubicBezTo>
                  <a:cubicBezTo>
                    <a:pt x="253" y="128"/>
                    <a:pt x="253" y="128"/>
                    <a:pt x="253" y="128"/>
                  </a:cubicBezTo>
                  <a:cubicBezTo>
                    <a:pt x="252" y="128"/>
                    <a:pt x="252" y="128"/>
                    <a:pt x="252" y="128"/>
                  </a:cubicBezTo>
                  <a:cubicBezTo>
                    <a:pt x="252" y="128"/>
                    <a:pt x="252" y="128"/>
                    <a:pt x="252" y="128"/>
                  </a:cubicBezTo>
                  <a:cubicBezTo>
                    <a:pt x="251" y="128"/>
                    <a:pt x="251" y="128"/>
                    <a:pt x="251" y="128"/>
                  </a:cubicBezTo>
                  <a:cubicBezTo>
                    <a:pt x="251" y="128"/>
                    <a:pt x="251" y="128"/>
                    <a:pt x="251" y="128"/>
                  </a:cubicBezTo>
                  <a:cubicBezTo>
                    <a:pt x="252" y="129"/>
                    <a:pt x="252" y="129"/>
                    <a:pt x="252" y="129"/>
                  </a:cubicBezTo>
                  <a:cubicBezTo>
                    <a:pt x="253" y="129"/>
                    <a:pt x="253" y="129"/>
                    <a:pt x="253" y="129"/>
                  </a:cubicBezTo>
                  <a:cubicBezTo>
                    <a:pt x="253" y="129"/>
                    <a:pt x="253" y="129"/>
                    <a:pt x="253" y="129"/>
                  </a:cubicBezTo>
                  <a:cubicBezTo>
                    <a:pt x="253" y="129"/>
                    <a:pt x="253" y="129"/>
                    <a:pt x="253" y="129"/>
                  </a:cubicBezTo>
                  <a:cubicBezTo>
                    <a:pt x="252" y="130"/>
                    <a:pt x="252" y="130"/>
                    <a:pt x="252" y="130"/>
                  </a:cubicBezTo>
                  <a:cubicBezTo>
                    <a:pt x="252" y="131"/>
                    <a:pt x="252" y="131"/>
                    <a:pt x="252" y="131"/>
                  </a:cubicBezTo>
                  <a:cubicBezTo>
                    <a:pt x="252" y="132"/>
                    <a:pt x="252" y="132"/>
                    <a:pt x="252" y="132"/>
                  </a:cubicBezTo>
                  <a:cubicBezTo>
                    <a:pt x="252" y="132"/>
                    <a:pt x="252" y="132"/>
                    <a:pt x="252" y="132"/>
                  </a:cubicBezTo>
                  <a:cubicBezTo>
                    <a:pt x="253" y="131"/>
                    <a:pt x="253" y="131"/>
                    <a:pt x="253" y="131"/>
                  </a:cubicBezTo>
                  <a:cubicBezTo>
                    <a:pt x="253" y="131"/>
                    <a:pt x="253" y="131"/>
                    <a:pt x="253" y="131"/>
                  </a:cubicBezTo>
                  <a:cubicBezTo>
                    <a:pt x="254" y="129"/>
                    <a:pt x="254" y="129"/>
                    <a:pt x="254" y="129"/>
                  </a:cubicBezTo>
                  <a:cubicBezTo>
                    <a:pt x="254" y="129"/>
                    <a:pt x="254" y="129"/>
                    <a:pt x="254" y="129"/>
                  </a:cubicBezTo>
                  <a:cubicBezTo>
                    <a:pt x="255" y="127"/>
                    <a:pt x="255" y="127"/>
                    <a:pt x="255" y="127"/>
                  </a:cubicBezTo>
                  <a:cubicBezTo>
                    <a:pt x="255" y="127"/>
                    <a:pt x="255" y="127"/>
                    <a:pt x="255" y="127"/>
                  </a:cubicBezTo>
                  <a:cubicBezTo>
                    <a:pt x="256" y="126"/>
                    <a:pt x="256" y="126"/>
                    <a:pt x="256" y="126"/>
                  </a:cubicBezTo>
                  <a:cubicBezTo>
                    <a:pt x="256" y="126"/>
                    <a:pt x="256" y="126"/>
                    <a:pt x="256" y="126"/>
                  </a:cubicBezTo>
                  <a:cubicBezTo>
                    <a:pt x="255" y="125"/>
                    <a:pt x="255" y="125"/>
                    <a:pt x="255" y="125"/>
                  </a:cubicBezTo>
                  <a:cubicBezTo>
                    <a:pt x="256" y="125"/>
                    <a:pt x="256" y="125"/>
                    <a:pt x="256" y="125"/>
                  </a:cubicBezTo>
                  <a:cubicBezTo>
                    <a:pt x="255" y="124"/>
                    <a:pt x="255" y="124"/>
                    <a:pt x="255" y="124"/>
                  </a:cubicBezTo>
                  <a:cubicBezTo>
                    <a:pt x="254" y="124"/>
                    <a:pt x="254" y="124"/>
                    <a:pt x="254" y="124"/>
                  </a:cubicBezTo>
                  <a:cubicBezTo>
                    <a:pt x="254" y="123"/>
                    <a:pt x="254" y="123"/>
                    <a:pt x="254" y="123"/>
                  </a:cubicBezTo>
                  <a:cubicBezTo>
                    <a:pt x="254" y="123"/>
                    <a:pt x="254" y="123"/>
                    <a:pt x="254" y="123"/>
                  </a:cubicBezTo>
                  <a:cubicBezTo>
                    <a:pt x="254" y="122"/>
                    <a:pt x="254" y="122"/>
                    <a:pt x="254" y="122"/>
                  </a:cubicBezTo>
                  <a:cubicBezTo>
                    <a:pt x="254" y="121"/>
                    <a:pt x="254" y="121"/>
                    <a:pt x="254" y="121"/>
                  </a:cubicBezTo>
                  <a:cubicBezTo>
                    <a:pt x="254" y="120"/>
                    <a:pt x="254" y="120"/>
                    <a:pt x="254" y="120"/>
                  </a:cubicBezTo>
                  <a:cubicBezTo>
                    <a:pt x="254" y="120"/>
                    <a:pt x="254" y="120"/>
                    <a:pt x="254" y="120"/>
                  </a:cubicBezTo>
                  <a:cubicBezTo>
                    <a:pt x="254" y="121"/>
                    <a:pt x="254" y="121"/>
                    <a:pt x="254" y="121"/>
                  </a:cubicBezTo>
                  <a:cubicBezTo>
                    <a:pt x="255" y="120"/>
                    <a:pt x="255" y="120"/>
                    <a:pt x="255" y="120"/>
                  </a:cubicBezTo>
                  <a:cubicBezTo>
                    <a:pt x="256" y="120"/>
                    <a:pt x="256" y="120"/>
                    <a:pt x="256" y="120"/>
                  </a:cubicBezTo>
                  <a:cubicBezTo>
                    <a:pt x="256" y="119"/>
                    <a:pt x="256" y="119"/>
                    <a:pt x="256" y="119"/>
                  </a:cubicBezTo>
                  <a:cubicBezTo>
                    <a:pt x="256" y="119"/>
                    <a:pt x="256" y="119"/>
                    <a:pt x="256" y="119"/>
                  </a:cubicBezTo>
                  <a:cubicBezTo>
                    <a:pt x="256" y="118"/>
                    <a:pt x="256" y="118"/>
                    <a:pt x="256" y="118"/>
                  </a:cubicBezTo>
                  <a:cubicBezTo>
                    <a:pt x="257" y="119"/>
                    <a:pt x="257" y="119"/>
                    <a:pt x="257" y="119"/>
                  </a:cubicBezTo>
                  <a:cubicBezTo>
                    <a:pt x="258" y="120"/>
                    <a:pt x="258" y="120"/>
                    <a:pt x="258" y="120"/>
                  </a:cubicBezTo>
                  <a:cubicBezTo>
                    <a:pt x="257" y="120"/>
                    <a:pt x="257" y="120"/>
                    <a:pt x="257" y="120"/>
                  </a:cubicBezTo>
                  <a:cubicBezTo>
                    <a:pt x="258" y="120"/>
                    <a:pt x="258" y="120"/>
                    <a:pt x="258" y="120"/>
                  </a:cubicBezTo>
                  <a:cubicBezTo>
                    <a:pt x="258" y="120"/>
                    <a:pt x="258" y="120"/>
                    <a:pt x="258" y="120"/>
                  </a:cubicBezTo>
                  <a:cubicBezTo>
                    <a:pt x="258" y="119"/>
                    <a:pt x="258" y="119"/>
                    <a:pt x="258" y="119"/>
                  </a:cubicBezTo>
                  <a:cubicBezTo>
                    <a:pt x="259" y="118"/>
                    <a:pt x="259" y="118"/>
                    <a:pt x="259" y="118"/>
                  </a:cubicBezTo>
                  <a:cubicBezTo>
                    <a:pt x="259" y="118"/>
                    <a:pt x="259" y="118"/>
                    <a:pt x="259" y="118"/>
                  </a:cubicBezTo>
                  <a:cubicBezTo>
                    <a:pt x="259" y="118"/>
                    <a:pt x="259" y="118"/>
                    <a:pt x="259" y="118"/>
                  </a:cubicBezTo>
                  <a:cubicBezTo>
                    <a:pt x="260" y="118"/>
                    <a:pt x="260" y="118"/>
                    <a:pt x="260" y="118"/>
                  </a:cubicBezTo>
                  <a:cubicBezTo>
                    <a:pt x="261" y="117"/>
                    <a:pt x="261" y="117"/>
                    <a:pt x="261" y="117"/>
                  </a:cubicBezTo>
                  <a:cubicBezTo>
                    <a:pt x="260" y="117"/>
                    <a:pt x="260" y="117"/>
                    <a:pt x="260" y="117"/>
                  </a:cubicBezTo>
                  <a:cubicBezTo>
                    <a:pt x="260" y="117"/>
                    <a:pt x="260" y="117"/>
                    <a:pt x="260" y="117"/>
                  </a:cubicBezTo>
                  <a:cubicBezTo>
                    <a:pt x="258" y="118"/>
                    <a:pt x="258" y="118"/>
                    <a:pt x="258" y="118"/>
                  </a:cubicBezTo>
                  <a:cubicBezTo>
                    <a:pt x="258" y="118"/>
                    <a:pt x="258" y="118"/>
                    <a:pt x="258" y="118"/>
                  </a:cubicBezTo>
                  <a:cubicBezTo>
                    <a:pt x="257" y="117"/>
                    <a:pt x="257" y="117"/>
                    <a:pt x="257" y="117"/>
                  </a:cubicBezTo>
                  <a:cubicBezTo>
                    <a:pt x="257" y="117"/>
                    <a:pt x="257" y="117"/>
                    <a:pt x="257" y="117"/>
                  </a:cubicBezTo>
                  <a:cubicBezTo>
                    <a:pt x="257" y="116"/>
                    <a:pt x="257" y="116"/>
                    <a:pt x="257" y="116"/>
                  </a:cubicBezTo>
                  <a:cubicBezTo>
                    <a:pt x="258" y="116"/>
                    <a:pt x="258" y="116"/>
                    <a:pt x="258" y="116"/>
                  </a:cubicBezTo>
                  <a:cubicBezTo>
                    <a:pt x="257" y="115"/>
                    <a:pt x="257" y="115"/>
                    <a:pt x="257" y="115"/>
                  </a:cubicBezTo>
                  <a:cubicBezTo>
                    <a:pt x="258" y="114"/>
                    <a:pt x="258" y="114"/>
                    <a:pt x="258" y="114"/>
                  </a:cubicBezTo>
                  <a:cubicBezTo>
                    <a:pt x="258" y="113"/>
                    <a:pt x="258" y="113"/>
                    <a:pt x="258" y="113"/>
                  </a:cubicBezTo>
                  <a:cubicBezTo>
                    <a:pt x="258" y="112"/>
                    <a:pt x="258" y="112"/>
                    <a:pt x="258" y="112"/>
                  </a:cubicBezTo>
                  <a:cubicBezTo>
                    <a:pt x="259" y="112"/>
                    <a:pt x="259" y="112"/>
                    <a:pt x="259" y="112"/>
                  </a:cubicBezTo>
                  <a:cubicBezTo>
                    <a:pt x="260" y="112"/>
                    <a:pt x="260" y="112"/>
                    <a:pt x="260" y="112"/>
                  </a:cubicBezTo>
                  <a:cubicBezTo>
                    <a:pt x="261" y="113"/>
                    <a:pt x="261" y="113"/>
                    <a:pt x="261" y="113"/>
                  </a:cubicBezTo>
                  <a:cubicBezTo>
                    <a:pt x="261" y="113"/>
                    <a:pt x="261" y="113"/>
                    <a:pt x="261" y="113"/>
                  </a:cubicBezTo>
                  <a:cubicBezTo>
                    <a:pt x="262" y="114"/>
                    <a:pt x="262" y="114"/>
                    <a:pt x="262" y="114"/>
                  </a:cubicBezTo>
                  <a:cubicBezTo>
                    <a:pt x="263" y="114"/>
                    <a:pt x="263" y="114"/>
                    <a:pt x="263" y="114"/>
                  </a:cubicBezTo>
                  <a:cubicBezTo>
                    <a:pt x="263" y="114"/>
                    <a:pt x="263" y="114"/>
                    <a:pt x="263" y="114"/>
                  </a:cubicBezTo>
                  <a:cubicBezTo>
                    <a:pt x="263" y="114"/>
                    <a:pt x="263" y="114"/>
                    <a:pt x="263" y="114"/>
                  </a:cubicBezTo>
                  <a:cubicBezTo>
                    <a:pt x="263" y="113"/>
                    <a:pt x="263" y="113"/>
                    <a:pt x="263" y="113"/>
                  </a:cubicBezTo>
                  <a:cubicBezTo>
                    <a:pt x="261" y="113"/>
                    <a:pt x="261" y="113"/>
                    <a:pt x="261" y="113"/>
                  </a:cubicBezTo>
                  <a:cubicBezTo>
                    <a:pt x="261" y="112"/>
                    <a:pt x="261" y="112"/>
                    <a:pt x="261" y="112"/>
                  </a:cubicBezTo>
                  <a:cubicBezTo>
                    <a:pt x="261" y="111"/>
                    <a:pt x="261" y="111"/>
                    <a:pt x="261" y="111"/>
                  </a:cubicBezTo>
                  <a:cubicBezTo>
                    <a:pt x="260" y="111"/>
                    <a:pt x="260" y="111"/>
                    <a:pt x="260" y="111"/>
                  </a:cubicBezTo>
                  <a:cubicBezTo>
                    <a:pt x="260" y="111"/>
                    <a:pt x="260" y="111"/>
                    <a:pt x="260" y="111"/>
                  </a:cubicBezTo>
                  <a:cubicBezTo>
                    <a:pt x="260" y="111"/>
                    <a:pt x="260" y="111"/>
                    <a:pt x="260" y="111"/>
                  </a:cubicBezTo>
                  <a:cubicBezTo>
                    <a:pt x="261" y="111"/>
                    <a:pt x="261" y="111"/>
                    <a:pt x="261" y="111"/>
                  </a:cubicBezTo>
                  <a:cubicBezTo>
                    <a:pt x="262" y="110"/>
                    <a:pt x="262" y="110"/>
                    <a:pt x="262" y="110"/>
                  </a:cubicBezTo>
                  <a:cubicBezTo>
                    <a:pt x="262" y="110"/>
                    <a:pt x="262" y="110"/>
                    <a:pt x="262" y="110"/>
                  </a:cubicBezTo>
                  <a:cubicBezTo>
                    <a:pt x="263" y="112"/>
                    <a:pt x="263" y="112"/>
                    <a:pt x="263" y="112"/>
                  </a:cubicBezTo>
                  <a:cubicBezTo>
                    <a:pt x="265" y="112"/>
                    <a:pt x="265" y="112"/>
                    <a:pt x="265" y="112"/>
                  </a:cubicBezTo>
                  <a:cubicBezTo>
                    <a:pt x="265" y="112"/>
                    <a:pt x="265" y="112"/>
                    <a:pt x="265" y="112"/>
                  </a:cubicBezTo>
                  <a:cubicBezTo>
                    <a:pt x="264" y="112"/>
                    <a:pt x="264" y="112"/>
                    <a:pt x="264" y="112"/>
                  </a:cubicBezTo>
                  <a:cubicBezTo>
                    <a:pt x="263" y="111"/>
                    <a:pt x="263" y="111"/>
                    <a:pt x="263" y="111"/>
                  </a:cubicBezTo>
                  <a:cubicBezTo>
                    <a:pt x="262" y="110"/>
                    <a:pt x="262" y="110"/>
                    <a:pt x="262" y="110"/>
                  </a:cubicBezTo>
                  <a:cubicBezTo>
                    <a:pt x="262" y="109"/>
                    <a:pt x="262" y="109"/>
                    <a:pt x="262" y="109"/>
                  </a:cubicBezTo>
                  <a:cubicBezTo>
                    <a:pt x="263" y="109"/>
                    <a:pt x="263" y="109"/>
                    <a:pt x="263" y="109"/>
                  </a:cubicBezTo>
                  <a:cubicBezTo>
                    <a:pt x="264" y="109"/>
                    <a:pt x="264" y="109"/>
                    <a:pt x="264" y="109"/>
                  </a:cubicBezTo>
                  <a:cubicBezTo>
                    <a:pt x="264" y="109"/>
                    <a:pt x="264" y="109"/>
                    <a:pt x="264" y="109"/>
                  </a:cubicBezTo>
                  <a:cubicBezTo>
                    <a:pt x="264" y="109"/>
                    <a:pt x="264" y="109"/>
                    <a:pt x="264" y="109"/>
                  </a:cubicBezTo>
                  <a:cubicBezTo>
                    <a:pt x="264" y="110"/>
                    <a:pt x="264" y="110"/>
                    <a:pt x="264" y="110"/>
                  </a:cubicBezTo>
                  <a:cubicBezTo>
                    <a:pt x="265" y="110"/>
                    <a:pt x="265" y="110"/>
                    <a:pt x="265" y="110"/>
                  </a:cubicBezTo>
                  <a:cubicBezTo>
                    <a:pt x="265" y="109"/>
                    <a:pt x="265" y="109"/>
                    <a:pt x="265" y="109"/>
                  </a:cubicBezTo>
                  <a:cubicBezTo>
                    <a:pt x="265" y="108"/>
                    <a:pt x="265" y="108"/>
                    <a:pt x="265" y="108"/>
                  </a:cubicBezTo>
                  <a:cubicBezTo>
                    <a:pt x="266" y="108"/>
                    <a:pt x="266" y="108"/>
                    <a:pt x="266" y="108"/>
                  </a:cubicBezTo>
                  <a:cubicBezTo>
                    <a:pt x="267" y="109"/>
                    <a:pt x="267" y="109"/>
                    <a:pt x="267" y="109"/>
                  </a:cubicBezTo>
                  <a:cubicBezTo>
                    <a:pt x="267" y="110"/>
                    <a:pt x="267" y="110"/>
                    <a:pt x="267" y="110"/>
                  </a:cubicBezTo>
                  <a:cubicBezTo>
                    <a:pt x="267" y="111"/>
                    <a:pt x="267" y="111"/>
                    <a:pt x="267" y="111"/>
                  </a:cubicBezTo>
                  <a:cubicBezTo>
                    <a:pt x="268" y="110"/>
                    <a:pt x="268" y="110"/>
                    <a:pt x="268" y="110"/>
                  </a:cubicBezTo>
                  <a:cubicBezTo>
                    <a:pt x="268" y="110"/>
                    <a:pt x="268" y="110"/>
                    <a:pt x="268" y="110"/>
                  </a:cubicBezTo>
                  <a:cubicBezTo>
                    <a:pt x="267" y="109"/>
                    <a:pt x="267" y="109"/>
                    <a:pt x="267" y="109"/>
                  </a:cubicBezTo>
                  <a:cubicBezTo>
                    <a:pt x="267" y="108"/>
                    <a:pt x="267" y="108"/>
                    <a:pt x="267" y="108"/>
                  </a:cubicBezTo>
                  <a:cubicBezTo>
                    <a:pt x="269" y="108"/>
                    <a:pt x="269" y="108"/>
                    <a:pt x="269" y="108"/>
                  </a:cubicBezTo>
                  <a:cubicBezTo>
                    <a:pt x="271" y="107"/>
                    <a:pt x="271" y="107"/>
                    <a:pt x="271" y="107"/>
                  </a:cubicBezTo>
                  <a:cubicBezTo>
                    <a:pt x="272" y="107"/>
                    <a:pt x="272" y="107"/>
                    <a:pt x="272" y="107"/>
                  </a:cubicBezTo>
                  <a:cubicBezTo>
                    <a:pt x="273" y="107"/>
                    <a:pt x="273" y="107"/>
                    <a:pt x="273" y="107"/>
                  </a:cubicBezTo>
                  <a:cubicBezTo>
                    <a:pt x="274" y="107"/>
                    <a:pt x="274" y="107"/>
                    <a:pt x="274" y="107"/>
                  </a:cubicBezTo>
                  <a:cubicBezTo>
                    <a:pt x="275" y="107"/>
                    <a:pt x="275" y="107"/>
                    <a:pt x="275" y="107"/>
                  </a:cubicBezTo>
                  <a:cubicBezTo>
                    <a:pt x="277" y="107"/>
                    <a:pt x="277" y="107"/>
                    <a:pt x="277" y="107"/>
                  </a:cubicBezTo>
                  <a:cubicBezTo>
                    <a:pt x="277" y="108"/>
                    <a:pt x="277" y="108"/>
                    <a:pt x="277" y="108"/>
                  </a:cubicBezTo>
                  <a:cubicBezTo>
                    <a:pt x="277" y="108"/>
                    <a:pt x="277" y="108"/>
                    <a:pt x="277" y="108"/>
                  </a:cubicBezTo>
                  <a:cubicBezTo>
                    <a:pt x="276" y="110"/>
                    <a:pt x="276" y="110"/>
                    <a:pt x="276" y="110"/>
                  </a:cubicBezTo>
                  <a:cubicBezTo>
                    <a:pt x="276" y="110"/>
                    <a:pt x="276" y="110"/>
                    <a:pt x="276" y="110"/>
                  </a:cubicBezTo>
                  <a:cubicBezTo>
                    <a:pt x="276" y="111"/>
                    <a:pt x="276" y="111"/>
                    <a:pt x="276" y="111"/>
                  </a:cubicBezTo>
                  <a:cubicBezTo>
                    <a:pt x="275" y="112"/>
                    <a:pt x="275" y="112"/>
                    <a:pt x="275" y="112"/>
                  </a:cubicBezTo>
                  <a:cubicBezTo>
                    <a:pt x="275" y="112"/>
                    <a:pt x="275" y="112"/>
                    <a:pt x="275" y="112"/>
                  </a:cubicBezTo>
                  <a:cubicBezTo>
                    <a:pt x="276" y="113"/>
                    <a:pt x="276" y="113"/>
                    <a:pt x="276" y="113"/>
                  </a:cubicBezTo>
                  <a:cubicBezTo>
                    <a:pt x="276" y="113"/>
                    <a:pt x="276" y="113"/>
                    <a:pt x="276" y="113"/>
                  </a:cubicBezTo>
                  <a:cubicBezTo>
                    <a:pt x="276" y="114"/>
                    <a:pt x="276" y="114"/>
                    <a:pt x="276" y="114"/>
                  </a:cubicBezTo>
                  <a:cubicBezTo>
                    <a:pt x="275" y="115"/>
                    <a:pt x="275" y="115"/>
                    <a:pt x="275" y="115"/>
                  </a:cubicBezTo>
                  <a:cubicBezTo>
                    <a:pt x="275" y="115"/>
                    <a:pt x="275" y="115"/>
                    <a:pt x="275" y="115"/>
                  </a:cubicBezTo>
                  <a:cubicBezTo>
                    <a:pt x="275" y="116"/>
                    <a:pt x="275" y="116"/>
                    <a:pt x="275" y="116"/>
                  </a:cubicBezTo>
                  <a:cubicBezTo>
                    <a:pt x="275" y="117"/>
                    <a:pt x="275" y="117"/>
                    <a:pt x="275" y="117"/>
                  </a:cubicBezTo>
                  <a:cubicBezTo>
                    <a:pt x="275" y="117"/>
                    <a:pt x="275" y="117"/>
                    <a:pt x="275" y="117"/>
                  </a:cubicBezTo>
                  <a:cubicBezTo>
                    <a:pt x="275" y="118"/>
                    <a:pt x="275" y="118"/>
                    <a:pt x="275" y="118"/>
                  </a:cubicBezTo>
                  <a:cubicBezTo>
                    <a:pt x="274" y="118"/>
                    <a:pt x="274" y="118"/>
                    <a:pt x="274" y="118"/>
                  </a:cubicBezTo>
                  <a:cubicBezTo>
                    <a:pt x="273" y="119"/>
                    <a:pt x="273" y="119"/>
                    <a:pt x="273" y="119"/>
                  </a:cubicBezTo>
                  <a:cubicBezTo>
                    <a:pt x="273" y="119"/>
                    <a:pt x="273" y="119"/>
                    <a:pt x="273" y="119"/>
                  </a:cubicBezTo>
                  <a:cubicBezTo>
                    <a:pt x="272" y="119"/>
                    <a:pt x="272" y="119"/>
                    <a:pt x="272" y="119"/>
                  </a:cubicBezTo>
                  <a:cubicBezTo>
                    <a:pt x="272" y="120"/>
                    <a:pt x="272" y="120"/>
                    <a:pt x="272" y="120"/>
                  </a:cubicBezTo>
                  <a:cubicBezTo>
                    <a:pt x="271" y="121"/>
                    <a:pt x="271" y="121"/>
                    <a:pt x="271" y="121"/>
                  </a:cubicBezTo>
                  <a:cubicBezTo>
                    <a:pt x="272" y="121"/>
                    <a:pt x="272" y="121"/>
                    <a:pt x="272" y="121"/>
                  </a:cubicBezTo>
                  <a:cubicBezTo>
                    <a:pt x="273" y="120"/>
                    <a:pt x="273" y="120"/>
                    <a:pt x="273" y="120"/>
                  </a:cubicBezTo>
                  <a:cubicBezTo>
                    <a:pt x="274" y="119"/>
                    <a:pt x="274" y="119"/>
                    <a:pt x="274" y="119"/>
                  </a:cubicBezTo>
                  <a:cubicBezTo>
                    <a:pt x="274" y="119"/>
                    <a:pt x="274" y="119"/>
                    <a:pt x="274" y="119"/>
                  </a:cubicBezTo>
                  <a:cubicBezTo>
                    <a:pt x="274" y="119"/>
                    <a:pt x="274" y="119"/>
                    <a:pt x="274" y="119"/>
                  </a:cubicBezTo>
                  <a:cubicBezTo>
                    <a:pt x="274" y="120"/>
                    <a:pt x="274" y="120"/>
                    <a:pt x="274" y="120"/>
                  </a:cubicBezTo>
                  <a:cubicBezTo>
                    <a:pt x="274" y="120"/>
                    <a:pt x="274" y="120"/>
                    <a:pt x="274" y="120"/>
                  </a:cubicBezTo>
                  <a:cubicBezTo>
                    <a:pt x="272" y="121"/>
                    <a:pt x="272" y="121"/>
                    <a:pt x="272" y="121"/>
                  </a:cubicBezTo>
                  <a:cubicBezTo>
                    <a:pt x="272" y="122"/>
                    <a:pt x="272" y="122"/>
                    <a:pt x="272" y="122"/>
                  </a:cubicBezTo>
                  <a:cubicBezTo>
                    <a:pt x="272" y="122"/>
                    <a:pt x="272" y="122"/>
                    <a:pt x="272" y="122"/>
                  </a:cubicBezTo>
                  <a:cubicBezTo>
                    <a:pt x="272" y="122"/>
                    <a:pt x="272" y="122"/>
                    <a:pt x="272" y="122"/>
                  </a:cubicBezTo>
                  <a:cubicBezTo>
                    <a:pt x="271" y="123"/>
                    <a:pt x="271" y="123"/>
                    <a:pt x="271" y="123"/>
                  </a:cubicBezTo>
                  <a:cubicBezTo>
                    <a:pt x="271" y="122"/>
                    <a:pt x="271" y="122"/>
                    <a:pt x="271" y="122"/>
                  </a:cubicBezTo>
                  <a:cubicBezTo>
                    <a:pt x="270" y="122"/>
                    <a:pt x="270" y="122"/>
                    <a:pt x="270" y="122"/>
                  </a:cubicBezTo>
                  <a:cubicBezTo>
                    <a:pt x="270" y="123"/>
                    <a:pt x="270" y="123"/>
                    <a:pt x="270" y="123"/>
                  </a:cubicBezTo>
                  <a:cubicBezTo>
                    <a:pt x="271" y="123"/>
                    <a:pt x="271" y="123"/>
                    <a:pt x="271" y="123"/>
                  </a:cubicBezTo>
                  <a:cubicBezTo>
                    <a:pt x="271" y="123"/>
                    <a:pt x="271" y="123"/>
                    <a:pt x="271" y="123"/>
                  </a:cubicBezTo>
                  <a:cubicBezTo>
                    <a:pt x="271" y="124"/>
                    <a:pt x="271" y="124"/>
                    <a:pt x="271" y="124"/>
                  </a:cubicBezTo>
                  <a:cubicBezTo>
                    <a:pt x="270" y="124"/>
                    <a:pt x="270" y="124"/>
                    <a:pt x="270" y="124"/>
                  </a:cubicBezTo>
                  <a:cubicBezTo>
                    <a:pt x="271" y="124"/>
                    <a:pt x="271" y="124"/>
                    <a:pt x="271" y="124"/>
                  </a:cubicBezTo>
                  <a:cubicBezTo>
                    <a:pt x="272" y="124"/>
                    <a:pt x="272" y="124"/>
                    <a:pt x="272" y="124"/>
                  </a:cubicBezTo>
                  <a:cubicBezTo>
                    <a:pt x="272" y="124"/>
                    <a:pt x="272" y="124"/>
                    <a:pt x="272" y="124"/>
                  </a:cubicBezTo>
                  <a:cubicBezTo>
                    <a:pt x="273" y="123"/>
                    <a:pt x="273" y="123"/>
                    <a:pt x="273" y="123"/>
                  </a:cubicBezTo>
                  <a:cubicBezTo>
                    <a:pt x="273" y="122"/>
                    <a:pt x="273" y="122"/>
                    <a:pt x="273" y="122"/>
                  </a:cubicBezTo>
                  <a:cubicBezTo>
                    <a:pt x="274" y="122"/>
                    <a:pt x="274" y="122"/>
                    <a:pt x="274" y="122"/>
                  </a:cubicBezTo>
                  <a:cubicBezTo>
                    <a:pt x="274" y="121"/>
                    <a:pt x="274" y="121"/>
                    <a:pt x="274" y="121"/>
                  </a:cubicBezTo>
                  <a:cubicBezTo>
                    <a:pt x="274" y="122"/>
                    <a:pt x="274" y="122"/>
                    <a:pt x="274" y="122"/>
                  </a:cubicBezTo>
                  <a:cubicBezTo>
                    <a:pt x="274" y="123"/>
                    <a:pt x="274" y="123"/>
                    <a:pt x="274" y="123"/>
                  </a:cubicBezTo>
                  <a:cubicBezTo>
                    <a:pt x="275" y="123"/>
                    <a:pt x="275" y="123"/>
                    <a:pt x="275" y="123"/>
                  </a:cubicBezTo>
                  <a:cubicBezTo>
                    <a:pt x="275" y="122"/>
                    <a:pt x="275" y="122"/>
                    <a:pt x="275" y="122"/>
                  </a:cubicBezTo>
                  <a:cubicBezTo>
                    <a:pt x="274" y="121"/>
                    <a:pt x="274" y="121"/>
                    <a:pt x="274" y="121"/>
                  </a:cubicBezTo>
                  <a:cubicBezTo>
                    <a:pt x="275" y="121"/>
                    <a:pt x="275" y="121"/>
                    <a:pt x="275" y="121"/>
                  </a:cubicBezTo>
                  <a:cubicBezTo>
                    <a:pt x="275" y="120"/>
                    <a:pt x="275" y="120"/>
                    <a:pt x="275" y="120"/>
                  </a:cubicBezTo>
                  <a:cubicBezTo>
                    <a:pt x="276" y="121"/>
                    <a:pt x="276" y="121"/>
                    <a:pt x="276" y="121"/>
                  </a:cubicBezTo>
                  <a:cubicBezTo>
                    <a:pt x="276" y="121"/>
                    <a:pt x="276" y="121"/>
                    <a:pt x="276" y="121"/>
                  </a:cubicBezTo>
                  <a:cubicBezTo>
                    <a:pt x="276" y="122"/>
                    <a:pt x="276" y="122"/>
                    <a:pt x="276" y="122"/>
                  </a:cubicBezTo>
                  <a:cubicBezTo>
                    <a:pt x="276" y="121"/>
                    <a:pt x="276" y="121"/>
                    <a:pt x="276" y="121"/>
                  </a:cubicBezTo>
                  <a:cubicBezTo>
                    <a:pt x="277" y="121"/>
                    <a:pt x="277" y="121"/>
                    <a:pt x="277" y="121"/>
                  </a:cubicBezTo>
                  <a:cubicBezTo>
                    <a:pt x="278" y="121"/>
                    <a:pt x="278" y="121"/>
                    <a:pt x="278" y="121"/>
                  </a:cubicBezTo>
                  <a:cubicBezTo>
                    <a:pt x="278" y="122"/>
                    <a:pt x="278" y="122"/>
                    <a:pt x="278" y="122"/>
                  </a:cubicBezTo>
                  <a:cubicBezTo>
                    <a:pt x="278" y="123"/>
                    <a:pt x="278" y="123"/>
                    <a:pt x="278" y="123"/>
                  </a:cubicBezTo>
                  <a:cubicBezTo>
                    <a:pt x="277" y="124"/>
                    <a:pt x="277" y="124"/>
                    <a:pt x="277" y="124"/>
                  </a:cubicBezTo>
                  <a:cubicBezTo>
                    <a:pt x="276" y="125"/>
                    <a:pt x="276" y="125"/>
                    <a:pt x="276" y="125"/>
                  </a:cubicBezTo>
                  <a:cubicBezTo>
                    <a:pt x="276" y="125"/>
                    <a:pt x="276" y="125"/>
                    <a:pt x="276" y="125"/>
                  </a:cubicBezTo>
                  <a:cubicBezTo>
                    <a:pt x="276" y="125"/>
                    <a:pt x="276" y="125"/>
                    <a:pt x="276" y="125"/>
                  </a:cubicBezTo>
                  <a:cubicBezTo>
                    <a:pt x="277" y="126"/>
                    <a:pt x="277" y="126"/>
                    <a:pt x="277" y="126"/>
                  </a:cubicBezTo>
                  <a:cubicBezTo>
                    <a:pt x="278" y="125"/>
                    <a:pt x="278" y="125"/>
                    <a:pt x="278" y="125"/>
                  </a:cubicBezTo>
                  <a:cubicBezTo>
                    <a:pt x="277" y="125"/>
                    <a:pt x="277" y="125"/>
                    <a:pt x="277" y="125"/>
                  </a:cubicBezTo>
                  <a:cubicBezTo>
                    <a:pt x="278" y="124"/>
                    <a:pt x="278" y="124"/>
                    <a:pt x="278" y="124"/>
                  </a:cubicBezTo>
                  <a:cubicBezTo>
                    <a:pt x="278" y="123"/>
                    <a:pt x="278" y="123"/>
                    <a:pt x="278" y="123"/>
                  </a:cubicBezTo>
                  <a:cubicBezTo>
                    <a:pt x="279" y="124"/>
                    <a:pt x="279" y="124"/>
                    <a:pt x="279" y="124"/>
                  </a:cubicBezTo>
                  <a:cubicBezTo>
                    <a:pt x="279" y="125"/>
                    <a:pt x="279" y="125"/>
                    <a:pt x="279" y="125"/>
                  </a:cubicBezTo>
                  <a:cubicBezTo>
                    <a:pt x="279" y="124"/>
                    <a:pt x="279" y="124"/>
                    <a:pt x="279" y="124"/>
                  </a:cubicBezTo>
                  <a:cubicBezTo>
                    <a:pt x="279" y="123"/>
                    <a:pt x="279" y="123"/>
                    <a:pt x="279" y="123"/>
                  </a:cubicBezTo>
                  <a:cubicBezTo>
                    <a:pt x="279" y="123"/>
                    <a:pt x="279" y="123"/>
                    <a:pt x="279" y="123"/>
                  </a:cubicBezTo>
                  <a:cubicBezTo>
                    <a:pt x="279" y="121"/>
                    <a:pt x="279" y="121"/>
                    <a:pt x="279" y="121"/>
                  </a:cubicBezTo>
                  <a:cubicBezTo>
                    <a:pt x="279" y="121"/>
                    <a:pt x="279" y="121"/>
                    <a:pt x="279" y="121"/>
                  </a:cubicBezTo>
                  <a:cubicBezTo>
                    <a:pt x="280" y="121"/>
                    <a:pt x="280" y="121"/>
                    <a:pt x="280" y="121"/>
                  </a:cubicBezTo>
                  <a:cubicBezTo>
                    <a:pt x="280" y="122"/>
                    <a:pt x="280" y="122"/>
                    <a:pt x="280" y="122"/>
                  </a:cubicBezTo>
                  <a:cubicBezTo>
                    <a:pt x="279" y="123"/>
                    <a:pt x="279" y="123"/>
                    <a:pt x="279" y="123"/>
                  </a:cubicBezTo>
                  <a:cubicBezTo>
                    <a:pt x="280" y="123"/>
                    <a:pt x="280" y="123"/>
                    <a:pt x="280" y="123"/>
                  </a:cubicBezTo>
                  <a:cubicBezTo>
                    <a:pt x="281" y="122"/>
                    <a:pt x="281" y="122"/>
                    <a:pt x="281" y="122"/>
                  </a:cubicBezTo>
                  <a:cubicBezTo>
                    <a:pt x="282" y="124"/>
                    <a:pt x="282" y="124"/>
                    <a:pt x="282" y="124"/>
                  </a:cubicBezTo>
                  <a:cubicBezTo>
                    <a:pt x="282" y="124"/>
                    <a:pt x="282" y="124"/>
                    <a:pt x="282" y="124"/>
                  </a:cubicBezTo>
                  <a:cubicBezTo>
                    <a:pt x="283" y="124"/>
                    <a:pt x="283" y="124"/>
                    <a:pt x="283" y="124"/>
                  </a:cubicBezTo>
                  <a:cubicBezTo>
                    <a:pt x="284" y="125"/>
                    <a:pt x="284" y="125"/>
                    <a:pt x="284" y="125"/>
                  </a:cubicBezTo>
                  <a:cubicBezTo>
                    <a:pt x="284" y="125"/>
                    <a:pt x="284" y="125"/>
                    <a:pt x="284" y="125"/>
                  </a:cubicBezTo>
                  <a:cubicBezTo>
                    <a:pt x="284" y="124"/>
                    <a:pt x="284" y="124"/>
                    <a:pt x="284" y="124"/>
                  </a:cubicBezTo>
                  <a:cubicBezTo>
                    <a:pt x="283" y="124"/>
                    <a:pt x="283" y="124"/>
                    <a:pt x="283" y="124"/>
                  </a:cubicBezTo>
                  <a:cubicBezTo>
                    <a:pt x="283" y="123"/>
                    <a:pt x="283" y="123"/>
                    <a:pt x="283" y="123"/>
                  </a:cubicBezTo>
                  <a:cubicBezTo>
                    <a:pt x="281" y="122"/>
                    <a:pt x="281" y="122"/>
                    <a:pt x="281" y="122"/>
                  </a:cubicBezTo>
                  <a:cubicBezTo>
                    <a:pt x="281" y="122"/>
                    <a:pt x="281" y="122"/>
                    <a:pt x="281" y="122"/>
                  </a:cubicBezTo>
                  <a:cubicBezTo>
                    <a:pt x="280" y="121"/>
                    <a:pt x="280" y="121"/>
                    <a:pt x="280" y="121"/>
                  </a:cubicBezTo>
                  <a:cubicBezTo>
                    <a:pt x="281" y="120"/>
                    <a:pt x="281" y="120"/>
                    <a:pt x="281" y="120"/>
                  </a:cubicBezTo>
                  <a:cubicBezTo>
                    <a:pt x="282" y="120"/>
                    <a:pt x="282" y="120"/>
                    <a:pt x="282" y="120"/>
                  </a:cubicBezTo>
                  <a:cubicBezTo>
                    <a:pt x="283" y="119"/>
                    <a:pt x="283" y="119"/>
                    <a:pt x="283" y="119"/>
                  </a:cubicBezTo>
                  <a:cubicBezTo>
                    <a:pt x="284" y="119"/>
                    <a:pt x="284" y="119"/>
                    <a:pt x="284" y="119"/>
                  </a:cubicBezTo>
                  <a:cubicBezTo>
                    <a:pt x="285" y="119"/>
                    <a:pt x="285" y="119"/>
                    <a:pt x="285" y="119"/>
                  </a:cubicBezTo>
                  <a:cubicBezTo>
                    <a:pt x="286" y="120"/>
                    <a:pt x="286" y="120"/>
                    <a:pt x="286" y="120"/>
                  </a:cubicBezTo>
                  <a:cubicBezTo>
                    <a:pt x="286" y="120"/>
                    <a:pt x="286" y="120"/>
                    <a:pt x="286" y="120"/>
                  </a:cubicBezTo>
                  <a:cubicBezTo>
                    <a:pt x="287" y="120"/>
                    <a:pt x="287" y="120"/>
                    <a:pt x="287" y="120"/>
                  </a:cubicBezTo>
                  <a:cubicBezTo>
                    <a:pt x="287" y="121"/>
                    <a:pt x="287" y="121"/>
                    <a:pt x="287" y="121"/>
                  </a:cubicBezTo>
                  <a:cubicBezTo>
                    <a:pt x="288" y="121"/>
                    <a:pt x="288" y="121"/>
                    <a:pt x="288" y="121"/>
                  </a:cubicBezTo>
                  <a:cubicBezTo>
                    <a:pt x="289" y="121"/>
                    <a:pt x="289" y="121"/>
                    <a:pt x="289" y="121"/>
                  </a:cubicBezTo>
                  <a:cubicBezTo>
                    <a:pt x="289" y="122"/>
                    <a:pt x="289" y="122"/>
                    <a:pt x="289" y="122"/>
                  </a:cubicBezTo>
                  <a:cubicBezTo>
                    <a:pt x="289" y="122"/>
                    <a:pt x="289" y="122"/>
                    <a:pt x="289" y="122"/>
                  </a:cubicBezTo>
                  <a:cubicBezTo>
                    <a:pt x="289" y="122"/>
                    <a:pt x="289" y="122"/>
                    <a:pt x="289" y="122"/>
                  </a:cubicBezTo>
                  <a:cubicBezTo>
                    <a:pt x="290" y="122"/>
                    <a:pt x="290" y="122"/>
                    <a:pt x="290" y="122"/>
                  </a:cubicBezTo>
                  <a:cubicBezTo>
                    <a:pt x="290" y="122"/>
                    <a:pt x="290" y="122"/>
                    <a:pt x="290" y="122"/>
                  </a:cubicBezTo>
                  <a:cubicBezTo>
                    <a:pt x="291" y="123"/>
                    <a:pt x="291" y="123"/>
                    <a:pt x="291" y="123"/>
                  </a:cubicBezTo>
                  <a:cubicBezTo>
                    <a:pt x="291" y="123"/>
                    <a:pt x="291" y="123"/>
                    <a:pt x="291" y="123"/>
                  </a:cubicBezTo>
                  <a:cubicBezTo>
                    <a:pt x="291" y="124"/>
                    <a:pt x="291" y="124"/>
                    <a:pt x="291" y="124"/>
                  </a:cubicBezTo>
                  <a:cubicBezTo>
                    <a:pt x="292" y="124"/>
                    <a:pt x="292" y="124"/>
                    <a:pt x="292" y="124"/>
                  </a:cubicBezTo>
                  <a:cubicBezTo>
                    <a:pt x="292" y="125"/>
                    <a:pt x="292" y="125"/>
                    <a:pt x="292" y="125"/>
                  </a:cubicBezTo>
                  <a:cubicBezTo>
                    <a:pt x="291" y="126"/>
                    <a:pt x="291" y="126"/>
                    <a:pt x="291" y="126"/>
                  </a:cubicBezTo>
                  <a:cubicBezTo>
                    <a:pt x="290" y="126"/>
                    <a:pt x="290" y="126"/>
                    <a:pt x="290" y="126"/>
                  </a:cubicBezTo>
                  <a:cubicBezTo>
                    <a:pt x="289" y="125"/>
                    <a:pt x="289" y="125"/>
                    <a:pt x="289" y="125"/>
                  </a:cubicBezTo>
                  <a:cubicBezTo>
                    <a:pt x="288" y="126"/>
                    <a:pt x="288" y="126"/>
                    <a:pt x="288" y="126"/>
                  </a:cubicBezTo>
                  <a:cubicBezTo>
                    <a:pt x="287" y="127"/>
                    <a:pt x="287" y="127"/>
                    <a:pt x="287" y="127"/>
                  </a:cubicBezTo>
                  <a:cubicBezTo>
                    <a:pt x="288" y="126"/>
                    <a:pt x="288" y="126"/>
                    <a:pt x="288" y="126"/>
                  </a:cubicBezTo>
                  <a:cubicBezTo>
                    <a:pt x="290" y="126"/>
                    <a:pt x="290" y="126"/>
                    <a:pt x="290" y="126"/>
                  </a:cubicBezTo>
                  <a:cubicBezTo>
                    <a:pt x="290" y="126"/>
                    <a:pt x="290" y="126"/>
                    <a:pt x="290" y="126"/>
                  </a:cubicBezTo>
                  <a:cubicBezTo>
                    <a:pt x="289" y="127"/>
                    <a:pt x="289" y="127"/>
                    <a:pt x="289" y="127"/>
                  </a:cubicBezTo>
                  <a:cubicBezTo>
                    <a:pt x="289" y="127"/>
                    <a:pt x="289" y="127"/>
                    <a:pt x="289" y="127"/>
                  </a:cubicBezTo>
                  <a:cubicBezTo>
                    <a:pt x="288" y="129"/>
                    <a:pt x="288" y="129"/>
                    <a:pt x="288" y="129"/>
                  </a:cubicBezTo>
                  <a:cubicBezTo>
                    <a:pt x="287" y="129"/>
                    <a:pt x="287" y="129"/>
                    <a:pt x="287" y="129"/>
                  </a:cubicBezTo>
                  <a:cubicBezTo>
                    <a:pt x="286" y="129"/>
                    <a:pt x="286" y="129"/>
                    <a:pt x="286" y="129"/>
                  </a:cubicBezTo>
                  <a:cubicBezTo>
                    <a:pt x="286" y="130"/>
                    <a:pt x="286" y="130"/>
                    <a:pt x="286" y="130"/>
                  </a:cubicBezTo>
                  <a:cubicBezTo>
                    <a:pt x="287" y="130"/>
                    <a:pt x="287" y="130"/>
                    <a:pt x="287" y="130"/>
                  </a:cubicBezTo>
                  <a:cubicBezTo>
                    <a:pt x="288" y="128"/>
                    <a:pt x="288" y="128"/>
                    <a:pt x="288" y="128"/>
                  </a:cubicBezTo>
                  <a:cubicBezTo>
                    <a:pt x="289" y="127"/>
                    <a:pt x="289" y="127"/>
                    <a:pt x="289" y="127"/>
                  </a:cubicBezTo>
                  <a:cubicBezTo>
                    <a:pt x="290" y="127"/>
                    <a:pt x="290" y="127"/>
                    <a:pt x="290" y="127"/>
                  </a:cubicBezTo>
                  <a:cubicBezTo>
                    <a:pt x="291" y="126"/>
                    <a:pt x="291" y="126"/>
                    <a:pt x="291" y="126"/>
                  </a:cubicBezTo>
                  <a:cubicBezTo>
                    <a:pt x="292" y="127"/>
                    <a:pt x="292" y="127"/>
                    <a:pt x="292" y="127"/>
                  </a:cubicBezTo>
                  <a:cubicBezTo>
                    <a:pt x="292" y="127"/>
                    <a:pt x="292" y="127"/>
                    <a:pt x="292" y="127"/>
                  </a:cubicBezTo>
                  <a:cubicBezTo>
                    <a:pt x="293" y="127"/>
                    <a:pt x="293" y="127"/>
                    <a:pt x="293" y="127"/>
                  </a:cubicBezTo>
                  <a:cubicBezTo>
                    <a:pt x="293" y="128"/>
                    <a:pt x="293" y="128"/>
                    <a:pt x="293" y="128"/>
                  </a:cubicBezTo>
                  <a:cubicBezTo>
                    <a:pt x="293" y="128"/>
                    <a:pt x="293" y="128"/>
                    <a:pt x="293" y="128"/>
                  </a:cubicBezTo>
                  <a:cubicBezTo>
                    <a:pt x="293" y="129"/>
                    <a:pt x="293" y="129"/>
                    <a:pt x="293" y="129"/>
                  </a:cubicBezTo>
                  <a:cubicBezTo>
                    <a:pt x="292" y="129"/>
                    <a:pt x="292" y="129"/>
                    <a:pt x="292" y="129"/>
                  </a:cubicBezTo>
                  <a:cubicBezTo>
                    <a:pt x="291" y="130"/>
                    <a:pt x="291" y="130"/>
                    <a:pt x="291" y="130"/>
                  </a:cubicBezTo>
                  <a:cubicBezTo>
                    <a:pt x="290" y="130"/>
                    <a:pt x="290" y="130"/>
                    <a:pt x="290" y="130"/>
                  </a:cubicBezTo>
                  <a:cubicBezTo>
                    <a:pt x="290" y="130"/>
                    <a:pt x="290" y="130"/>
                    <a:pt x="290" y="130"/>
                  </a:cubicBezTo>
                  <a:cubicBezTo>
                    <a:pt x="289" y="130"/>
                    <a:pt x="289" y="130"/>
                    <a:pt x="289" y="130"/>
                  </a:cubicBezTo>
                  <a:cubicBezTo>
                    <a:pt x="289" y="130"/>
                    <a:pt x="289" y="130"/>
                    <a:pt x="289" y="130"/>
                  </a:cubicBezTo>
                  <a:cubicBezTo>
                    <a:pt x="290" y="130"/>
                    <a:pt x="290" y="130"/>
                    <a:pt x="290" y="130"/>
                  </a:cubicBezTo>
                  <a:cubicBezTo>
                    <a:pt x="290" y="131"/>
                    <a:pt x="290" y="131"/>
                    <a:pt x="290" y="131"/>
                  </a:cubicBezTo>
                  <a:cubicBezTo>
                    <a:pt x="288" y="131"/>
                    <a:pt x="288" y="131"/>
                    <a:pt x="288" y="131"/>
                  </a:cubicBezTo>
                  <a:cubicBezTo>
                    <a:pt x="289" y="131"/>
                    <a:pt x="289" y="131"/>
                    <a:pt x="289" y="131"/>
                  </a:cubicBezTo>
                  <a:cubicBezTo>
                    <a:pt x="289" y="131"/>
                    <a:pt x="289" y="131"/>
                    <a:pt x="289" y="131"/>
                  </a:cubicBezTo>
                  <a:cubicBezTo>
                    <a:pt x="290" y="131"/>
                    <a:pt x="290" y="131"/>
                    <a:pt x="290" y="131"/>
                  </a:cubicBezTo>
                  <a:cubicBezTo>
                    <a:pt x="291" y="130"/>
                    <a:pt x="291" y="130"/>
                    <a:pt x="291" y="130"/>
                  </a:cubicBezTo>
                  <a:cubicBezTo>
                    <a:pt x="291" y="131"/>
                    <a:pt x="291" y="131"/>
                    <a:pt x="291" y="131"/>
                  </a:cubicBezTo>
                  <a:cubicBezTo>
                    <a:pt x="291" y="131"/>
                    <a:pt x="291" y="131"/>
                    <a:pt x="291" y="131"/>
                  </a:cubicBezTo>
                  <a:cubicBezTo>
                    <a:pt x="290" y="131"/>
                    <a:pt x="290" y="131"/>
                    <a:pt x="290" y="131"/>
                  </a:cubicBezTo>
                  <a:cubicBezTo>
                    <a:pt x="289" y="132"/>
                    <a:pt x="289" y="132"/>
                    <a:pt x="289" y="132"/>
                  </a:cubicBezTo>
                  <a:cubicBezTo>
                    <a:pt x="289" y="132"/>
                    <a:pt x="289" y="132"/>
                    <a:pt x="289" y="132"/>
                  </a:cubicBezTo>
                  <a:cubicBezTo>
                    <a:pt x="290" y="132"/>
                    <a:pt x="290" y="132"/>
                    <a:pt x="290" y="132"/>
                  </a:cubicBezTo>
                  <a:cubicBezTo>
                    <a:pt x="289" y="133"/>
                    <a:pt x="289" y="133"/>
                    <a:pt x="289" y="133"/>
                  </a:cubicBezTo>
                  <a:cubicBezTo>
                    <a:pt x="288" y="134"/>
                    <a:pt x="288" y="134"/>
                    <a:pt x="288" y="134"/>
                  </a:cubicBezTo>
                  <a:cubicBezTo>
                    <a:pt x="288" y="134"/>
                    <a:pt x="288" y="134"/>
                    <a:pt x="288" y="134"/>
                  </a:cubicBezTo>
                  <a:cubicBezTo>
                    <a:pt x="288" y="134"/>
                    <a:pt x="288" y="134"/>
                    <a:pt x="288" y="134"/>
                  </a:cubicBezTo>
                  <a:cubicBezTo>
                    <a:pt x="289" y="133"/>
                    <a:pt x="289" y="133"/>
                    <a:pt x="289" y="133"/>
                  </a:cubicBezTo>
                  <a:cubicBezTo>
                    <a:pt x="290" y="132"/>
                    <a:pt x="290" y="132"/>
                    <a:pt x="290" y="132"/>
                  </a:cubicBezTo>
                  <a:cubicBezTo>
                    <a:pt x="290" y="132"/>
                    <a:pt x="290" y="132"/>
                    <a:pt x="290" y="132"/>
                  </a:cubicBezTo>
                  <a:cubicBezTo>
                    <a:pt x="292" y="131"/>
                    <a:pt x="292" y="131"/>
                    <a:pt x="292" y="131"/>
                  </a:cubicBezTo>
                  <a:cubicBezTo>
                    <a:pt x="292" y="131"/>
                    <a:pt x="292" y="131"/>
                    <a:pt x="292" y="131"/>
                  </a:cubicBezTo>
                  <a:cubicBezTo>
                    <a:pt x="292" y="131"/>
                    <a:pt x="292" y="131"/>
                    <a:pt x="292" y="131"/>
                  </a:cubicBezTo>
                  <a:cubicBezTo>
                    <a:pt x="293" y="131"/>
                    <a:pt x="293" y="131"/>
                    <a:pt x="293" y="131"/>
                  </a:cubicBezTo>
                  <a:cubicBezTo>
                    <a:pt x="293" y="131"/>
                    <a:pt x="293" y="131"/>
                    <a:pt x="293" y="131"/>
                  </a:cubicBezTo>
                  <a:cubicBezTo>
                    <a:pt x="294" y="130"/>
                    <a:pt x="294" y="130"/>
                    <a:pt x="294" y="130"/>
                  </a:cubicBezTo>
                  <a:cubicBezTo>
                    <a:pt x="295" y="130"/>
                    <a:pt x="295" y="130"/>
                    <a:pt x="295" y="130"/>
                  </a:cubicBezTo>
                  <a:cubicBezTo>
                    <a:pt x="295" y="130"/>
                    <a:pt x="295" y="130"/>
                    <a:pt x="295" y="130"/>
                  </a:cubicBezTo>
                  <a:cubicBezTo>
                    <a:pt x="293" y="132"/>
                    <a:pt x="293" y="132"/>
                    <a:pt x="293" y="132"/>
                  </a:cubicBezTo>
                  <a:cubicBezTo>
                    <a:pt x="292" y="132"/>
                    <a:pt x="292" y="132"/>
                    <a:pt x="292" y="132"/>
                  </a:cubicBezTo>
                  <a:cubicBezTo>
                    <a:pt x="291" y="133"/>
                    <a:pt x="291" y="133"/>
                    <a:pt x="291" y="133"/>
                  </a:cubicBezTo>
                  <a:cubicBezTo>
                    <a:pt x="291" y="133"/>
                    <a:pt x="291" y="133"/>
                    <a:pt x="291" y="133"/>
                  </a:cubicBezTo>
                  <a:cubicBezTo>
                    <a:pt x="291" y="133"/>
                    <a:pt x="291" y="133"/>
                    <a:pt x="291" y="133"/>
                  </a:cubicBezTo>
                  <a:cubicBezTo>
                    <a:pt x="291" y="134"/>
                    <a:pt x="291" y="134"/>
                    <a:pt x="291" y="134"/>
                  </a:cubicBezTo>
                  <a:cubicBezTo>
                    <a:pt x="291" y="134"/>
                    <a:pt x="291" y="134"/>
                    <a:pt x="291" y="134"/>
                  </a:cubicBezTo>
                  <a:cubicBezTo>
                    <a:pt x="291" y="135"/>
                    <a:pt x="291" y="135"/>
                    <a:pt x="291" y="135"/>
                  </a:cubicBezTo>
                  <a:cubicBezTo>
                    <a:pt x="292" y="134"/>
                    <a:pt x="292" y="134"/>
                    <a:pt x="292" y="134"/>
                  </a:cubicBezTo>
                  <a:cubicBezTo>
                    <a:pt x="292" y="133"/>
                    <a:pt x="292" y="133"/>
                    <a:pt x="292" y="133"/>
                  </a:cubicBezTo>
                  <a:cubicBezTo>
                    <a:pt x="293" y="132"/>
                    <a:pt x="293" y="132"/>
                    <a:pt x="293" y="132"/>
                  </a:cubicBezTo>
                  <a:cubicBezTo>
                    <a:pt x="294" y="132"/>
                    <a:pt x="294" y="132"/>
                    <a:pt x="294" y="132"/>
                  </a:cubicBezTo>
                  <a:cubicBezTo>
                    <a:pt x="294" y="132"/>
                    <a:pt x="294" y="132"/>
                    <a:pt x="294" y="132"/>
                  </a:cubicBezTo>
                  <a:cubicBezTo>
                    <a:pt x="294" y="133"/>
                    <a:pt x="294" y="133"/>
                    <a:pt x="294" y="133"/>
                  </a:cubicBezTo>
                  <a:cubicBezTo>
                    <a:pt x="294" y="133"/>
                    <a:pt x="294" y="133"/>
                    <a:pt x="294" y="133"/>
                  </a:cubicBezTo>
                  <a:cubicBezTo>
                    <a:pt x="292" y="134"/>
                    <a:pt x="292" y="134"/>
                    <a:pt x="292" y="134"/>
                  </a:cubicBezTo>
                  <a:cubicBezTo>
                    <a:pt x="292" y="135"/>
                    <a:pt x="292" y="135"/>
                    <a:pt x="292" y="135"/>
                  </a:cubicBezTo>
                  <a:cubicBezTo>
                    <a:pt x="292" y="136"/>
                    <a:pt x="292" y="136"/>
                    <a:pt x="292" y="136"/>
                  </a:cubicBezTo>
                  <a:cubicBezTo>
                    <a:pt x="291" y="136"/>
                    <a:pt x="291" y="136"/>
                    <a:pt x="291" y="136"/>
                  </a:cubicBezTo>
                  <a:cubicBezTo>
                    <a:pt x="291" y="136"/>
                    <a:pt x="291" y="136"/>
                    <a:pt x="291" y="136"/>
                  </a:cubicBezTo>
                  <a:cubicBezTo>
                    <a:pt x="292" y="136"/>
                    <a:pt x="292" y="136"/>
                    <a:pt x="292" y="136"/>
                  </a:cubicBezTo>
                  <a:cubicBezTo>
                    <a:pt x="292" y="136"/>
                    <a:pt x="292" y="136"/>
                    <a:pt x="292" y="136"/>
                  </a:cubicBezTo>
                  <a:cubicBezTo>
                    <a:pt x="293" y="134"/>
                    <a:pt x="293" y="134"/>
                    <a:pt x="293" y="134"/>
                  </a:cubicBezTo>
                  <a:cubicBezTo>
                    <a:pt x="294" y="134"/>
                    <a:pt x="294" y="134"/>
                    <a:pt x="294" y="134"/>
                  </a:cubicBezTo>
                  <a:cubicBezTo>
                    <a:pt x="295" y="134"/>
                    <a:pt x="295" y="134"/>
                    <a:pt x="295" y="134"/>
                  </a:cubicBezTo>
                  <a:cubicBezTo>
                    <a:pt x="295" y="135"/>
                    <a:pt x="295" y="135"/>
                    <a:pt x="295" y="135"/>
                  </a:cubicBezTo>
                  <a:cubicBezTo>
                    <a:pt x="295" y="135"/>
                    <a:pt x="295" y="135"/>
                    <a:pt x="295" y="135"/>
                  </a:cubicBezTo>
                  <a:cubicBezTo>
                    <a:pt x="294" y="135"/>
                    <a:pt x="294" y="135"/>
                    <a:pt x="294" y="135"/>
                  </a:cubicBezTo>
                  <a:cubicBezTo>
                    <a:pt x="293" y="136"/>
                    <a:pt x="293" y="136"/>
                    <a:pt x="293" y="136"/>
                  </a:cubicBezTo>
                  <a:cubicBezTo>
                    <a:pt x="293" y="137"/>
                    <a:pt x="293" y="137"/>
                    <a:pt x="293" y="137"/>
                  </a:cubicBezTo>
                  <a:cubicBezTo>
                    <a:pt x="293" y="137"/>
                    <a:pt x="293" y="137"/>
                    <a:pt x="293" y="137"/>
                  </a:cubicBezTo>
                  <a:cubicBezTo>
                    <a:pt x="294" y="137"/>
                    <a:pt x="294" y="137"/>
                    <a:pt x="294" y="137"/>
                  </a:cubicBezTo>
                  <a:cubicBezTo>
                    <a:pt x="294" y="136"/>
                    <a:pt x="294" y="136"/>
                    <a:pt x="294" y="136"/>
                  </a:cubicBezTo>
                  <a:cubicBezTo>
                    <a:pt x="295" y="135"/>
                    <a:pt x="295" y="135"/>
                    <a:pt x="295" y="135"/>
                  </a:cubicBezTo>
                  <a:cubicBezTo>
                    <a:pt x="295" y="135"/>
                    <a:pt x="295" y="135"/>
                    <a:pt x="295" y="135"/>
                  </a:cubicBezTo>
                  <a:cubicBezTo>
                    <a:pt x="295" y="134"/>
                    <a:pt x="295" y="134"/>
                    <a:pt x="295" y="134"/>
                  </a:cubicBezTo>
                  <a:cubicBezTo>
                    <a:pt x="296" y="134"/>
                    <a:pt x="296" y="134"/>
                    <a:pt x="296" y="134"/>
                  </a:cubicBezTo>
                  <a:cubicBezTo>
                    <a:pt x="296" y="133"/>
                    <a:pt x="296" y="133"/>
                    <a:pt x="296" y="133"/>
                  </a:cubicBezTo>
                  <a:cubicBezTo>
                    <a:pt x="297" y="133"/>
                    <a:pt x="297" y="133"/>
                    <a:pt x="297" y="133"/>
                  </a:cubicBezTo>
                  <a:cubicBezTo>
                    <a:pt x="297" y="132"/>
                    <a:pt x="297" y="132"/>
                    <a:pt x="297" y="132"/>
                  </a:cubicBezTo>
                  <a:cubicBezTo>
                    <a:pt x="297" y="132"/>
                    <a:pt x="297" y="132"/>
                    <a:pt x="297" y="132"/>
                  </a:cubicBezTo>
                  <a:cubicBezTo>
                    <a:pt x="298" y="132"/>
                    <a:pt x="298" y="132"/>
                    <a:pt x="298" y="132"/>
                  </a:cubicBezTo>
                  <a:cubicBezTo>
                    <a:pt x="298" y="131"/>
                    <a:pt x="298" y="131"/>
                    <a:pt x="298" y="131"/>
                  </a:cubicBezTo>
                  <a:cubicBezTo>
                    <a:pt x="298" y="131"/>
                    <a:pt x="298" y="131"/>
                    <a:pt x="298" y="131"/>
                  </a:cubicBezTo>
                  <a:cubicBezTo>
                    <a:pt x="299" y="132"/>
                    <a:pt x="299" y="132"/>
                    <a:pt x="299" y="132"/>
                  </a:cubicBezTo>
                  <a:cubicBezTo>
                    <a:pt x="299" y="133"/>
                    <a:pt x="299" y="133"/>
                    <a:pt x="299" y="133"/>
                  </a:cubicBezTo>
                  <a:cubicBezTo>
                    <a:pt x="300" y="133"/>
                    <a:pt x="300" y="133"/>
                    <a:pt x="300" y="133"/>
                  </a:cubicBezTo>
                  <a:cubicBezTo>
                    <a:pt x="300" y="134"/>
                    <a:pt x="300" y="134"/>
                    <a:pt x="300" y="134"/>
                  </a:cubicBezTo>
                  <a:cubicBezTo>
                    <a:pt x="300" y="135"/>
                    <a:pt x="300" y="135"/>
                    <a:pt x="300" y="135"/>
                  </a:cubicBezTo>
                  <a:cubicBezTo>
                    <a:pt x="301" y="136"/>
                    <a:pt x="301" y="136"/>
                    <a:pt x="301" y="136"/>
                  </a:cubicBezTo>
                  <a:cubicBezTo>
                    <a:pt x="301" y="136"/>
                    <a:pt x="301" y="136"/>
                    <a:pt x="301" y="136"/>
                  </a:cubicBezTo>
                  <a:cubicBezTo>
                    <a:pt x="301" y="136"/>
                    <a:pt x="301" y="136"/>
                    <a:pt x="301" y="136"/>
                  </a:cubicBezTo>
                  <a:cubicBezTo>
                    <a:pt x="300" y="137"/>
                    <a:pt x="300" y="137"/>
                    <a:pt x="300" y="137"/>
                  </a:cubicBezTo>
                  <a:cubicBezTo>
                    <a:pt x="299" y="137"/>
                    <a:pt x="299" y="137"/>
                    <a:pt x="299" y="137"/>
                  </a:cubicBezTo>
                  <a:cubicBezTo>
                    <a:pt x="299" y="137"/>
                    <a:pt x="299" y="137"/>
                    <a:pt x="299" y="137"/>
                  </a:cubicBezTo>
                  <a:cubicBezTo>
                    <a:pt x="298" y="136"/>
                    <a:pt x="298" y="136"/>
                    <a:pt x="298" y="136"/>
                  </a:cubicBezTo>
                  <a:cubicBezTo>
                    <a:pt x="298" y="136"/>
                    <a:pt x="298" y="136"/>
                    <a:pt x="298" y="136"/>
                  </a:cubicBezTo>
                  <a:cubicBezTo>
                    <a:pt x="297" y="137"/>
                    <a:pt x="297" y="137"/>
                    <a:pt x="297" y="137"/>
                  </a:cubicBezTo>
                  <a:cubicBezTo>
                    <a:pt x="297" y="137"/>
                    <a:pt x="297" y="137"/>
                    <a:pt x="297" y="137"/>
                  </a:cubicBezTo>
                  <a:cubicBezTo>
                    <a:pt x="296" y="138"/>
                    <a:pt x="296" y="138"/>
                    <a:pt x="296" y="138"/>
                  </a:cubicBezTo>
                  <a:cubicBezTo>
                    <a:pt x="296" y="138"/>
                    <a:pt x="296" y="138"/>
                    <a:pt x="296" y="138"/>
                  </a:cubicBezTo>
                  <a:cubicBezTo>
                    <a:pt x="295" y="138"/>
                    <a:pt x="295" y="138"/>
                    <a:pt x="295" y="138"/>
                  </a:cubicBezTo>
                  <a:cubicBezTo>
                    <a:pt x="295" y="138"/>
                    <a:pt x="295" y="138"/>
                    <a:pt x="295" y="138"/>
                  </a:cubicBezTo>
                  <a:cubicBezTo>
                    <a:pt x="296" y="138"/>
                    <a:pt x="296" y="138"/>
                    <a:pt x="296" y="138"/>
                  </a:cubicBezTo>
                  <a:cubicBezTo>
                    <a:pt x="296" y="138"/>
                    <a:pt x="296" y="138"/>
                    <a:pt x="296" y="138"/>
                  </a:cubicBezTo>
                  <a:cubicBezTo>
                    <a:pt x="296" y="139"/>
                    <a:pt x="296" y="139"/>
                    <a:pt x="296" y="139"/>
                  </a:cubicBezTo>
                  <a:cubicBezTo>
                    <a:pt x="296" y="139"/>
                    <a:pt x="296" y="139"/>
                    <a:pt x="296" y="139"/>
                  </a:cubicBezTo>
                  <a:cubicBezTo>
                    <a:pt x="295" y="140"/>
                    <a:pt x="295" y="140"/>
                    <a:pt x="295" y="140"/>
                  </a:cubicBezTo>
                  <a:cubicBezTo>
                    <a:pt x="294" y="140"/>
                    <a:pt x="294" y="140"/>
                    <a:pt x="294" y="140"/>
                  </a:cubicBezTo>
                  <a:cubicBezTo>
                    <a:pt x="295" y="140"/>
                    <a:pt x="295" y="140"/>
                    <a:pt x="295" y="140"/>
                  </a:cubicBezTo>
                  <a:cubicBezTo>
                    <a:pt x="296" y="140"/>
                    <a:pt x="296" y="140"/>
                    <a:pt x="296" y="140"/>
                  </a:cubicBezTo>
                  <a:cubicBezTo>
                    <a:pt x="297" y="140"/>
                    <a:pt x="297" y="140"/>
                    <a:pt x="297" y="140"/>
                  </a:cubicBezTo>
                  <a:cubicBezTo>
                    <a:pt x="298" y="140"/>
                    <a:pt x="298" y="140"/>
                    <a:pt x="298" y="140"/>
                  </a:cubicBezTo>
                  <a:cubicBezTo>
                    <a:pt x="298" y="139"/>
                    <a:pt x="298" y="139"/>
                    <a:pt x="298" y="139"/>
                  </a:cubicBezTo>
                  <a:cubicBezTo>
                    <a:pt x="299" y="139"/>
                    <a:pt x="299" y="139"/>
                    <a:pt x="299" y="139"/>
                  </a:cubicBezTo>
                  <a:cubicBezTo>
                    <a:pt x="300" y="140"/>
                    <a:pt x="300" y="140"/>
                    <a:pt x="300" y="140"/>
                  </a:cubicBezTo>
                  <a:cubicBezTo>
                    <a:pt x="300" y="140"/>
                    <a:pt x="300" y="140"/>
                    <a:pt x="300" y="140"/>
                  </a:cubicBezTo>
                  <a:cubicBezTo>
                    <a:pt x="300" y="140"/>
                    <a:pt x="300" y="140"/>
                    <a:pt x="300" y="140"/>
                  </a:cubicBezTo>
                  <a:cubicBezTo>
                    <a:pt x="300" y="140"/>
                    <a:pt x="300" y="140"/>
                    <a:pt x="300" y="140"/>
                  </a:cubicBezTo>
                  <a:cubicBezTo>
                    <a:pt x="300" y="139"/>
                    <a:pt x="300" y="139"/>
                    <a:pt x="300" y="139"/>
                  </a:cubicBezTo>
                  <a:cubicBezTo>
                    <a:pt x="300" y="138"/>
                    <a:pt x="300" y="138"/>
                    <a:pt x="300" y="138"/>
                  </a:cubicBezTo>
                  <a:cubicBezTo>
                    <a:pt x="301" y="138"/>
                    <a:pt x="301" y="138"/>
                    <a:pt x="301" y="138"/>
                  </a:cubicBezTo>
                  <a:cubicBezTo>
                    <a:pt x="302" y="137"/>
                    <a:pt x="302" y="137"/>
                    <a:pt x="302" y="137"/>
                  </a:cubicBezTo>
                  <a:cubicBezTo>
                    <a:pt x="302" y="138"/>
                    <a:pt x="302" y="138"/>
                    <a:pt x="302" y="138"/>
                  </a:cubicBezTo>
                  <a:cubicBezTo>
                    <a:pt x="302" y="138"/>
                    <a:pt x="302" y="138"/>
                    <a:pt x="302" y="138"/>
                  </a:cubicBezTo>
                  <a:cubicBezTo>
                    <a:pt x="302" y="139"/>
                    <a:pt x="302" y="139"/>
                    <a:pt x="302" y="139"/>
                  </a:cubicBezTo>
                  <a:cubicBezTo>
                    <a:pt x="302" y="139"/>
                    <a:pt x="302" y="139"/>
                    <a:pt x="302" y="139"/>
                  </a:cubicBezTo>
                  <a:cubicBezTo>
                    <a:pt x="301" y="140"/>
                    <a:pt x="301" y="140"/>
                    <a:pt x="301" y="140"/>
                  </a:cubicBezTo>
                  <a:cubicBezTo>
                    <a:pt x="300" y="141"/>
                    <a:pt x="300" y="141"/>
                    <a:pt x="300" y="141"/>
                  </a:cubicBezTo>
                  <a:cubicBezTo>
                    <a:pt x="300" y="141"/>
                    <a:pt x="300" y="141"/>
                    <a:pt x="300" y="141"/>
                  </a:cubicBezTo>
                  <a:cubicBezTo>
                    <a:pt x="299" y="141"/>
                    <a:pt x="299" y="141"/>
                    <a:pt x="299" y="141"/>
                  </a:cubicBezTo>
                  <a:cubicBezTo>
                    <a:pt x="299" y="141"/>
                    <a:pt x="299" y="141"/>
                    <a:pt x="299" y="141"/>
                  </a:cubicBezTo>
                  <a:cubicBezTo>
                    <a:pt x="298" y="141"/>
                    <a:pt x="298" y="141"/>
                    <a:pt x="298" y="141"/>
                  </a:cubicBezTo>
                  <a:cubicBezTo>
                    <a:pt x="298" y="141"/>
                    <a:pt x="298" y="141"/>
                    <a:pt x="298" y="141"/>
                  </a:cubicBezTo>
                  <a:cubicBezTo>
                    <a:pt x="297" y="142"/>
                    <a:pt x="297" y="142"/>
                    <a:pt x="297" y="142"/>
                  </a:cubicBezTo>
                  <a:cubicBezTo>
                    <a:pt x="297" y="142"/>
                    <a:pt x="297" y="142"/>
                    <a:pt x="297" y="142"/>
                  </a:cubicBezTo>
                  <a:cubicBezTo>
                    <a:pt x="296" y="143"/>
                    <a:pt x="296" y="143"/>
                    <a:pt x="296" y="143"/>
                  </a:cubicBezTo>
                  <a:cubicBezTo>
                    <a:pt x="296" y="144"/>
                    <a:pt x="296" y="144"/>
                    <a:pt x="296" y="144"/>
                  </a:cubicBezTo>
                  <a:cubicBezTo>
                    <a:pt x="296" y="144"/>
                    <a:pt x="296" y="144"/>
                    <a:pt x="296" y="144"/>
                  </a:cubicBezTo>
                  <a:cubicBezTo>
                    <a:pt x="296" y="144"/>
                    <a:pt x="296" y="144"/>
                    <a:pt x="296" y="144"/>
                  </a:cubicBezTo>
                  <a:cubicBezTo>
                    <a:pt x="297" y="143"/>
                    <a:pt x="297" y="143"/>
                    <a:pt x="297" y="143"/>
                  </a:cubicBezTo>
                  <a:cubicBezTo>
                    <a:pt x="298" y="142"/>
                    <a:pt x="298" y="142"/>
                    <a:pt x="298" y="142"/>
                  </a:cubicBezTo>
                  <a:cubicBezTo>
                    <a:pt x="298" y="142"/>
                    <a:pt x="298" y="142"/>
                    <a:pt x="298" y="142"/>
                  </a:cubicBezTo>
                  <a:cubicBezTo>
                    <a:pt x="299" y="142"/>
                    <a:pt x="299" y="142"/>
                    <a:pt x="299" y="142"/>
                  </a:cubicBezTo>
                  <a:cubicBezTo>
                    <a:pt x="299" y="142"/>
                    <a:pt x="299" y="142"/>
                    <a:pt x="299" y="142"/>
                  </a:cubicBezTo>
                  <a:cubicBezTo>
                    <a:pt x="299" y="142"/>
                    <a:pt x="299" y="142"/>
                    <a:pt x="299" y="142"/>
                  </a:cubicBezTo>
                  <a:cubicBezTo>
                    <a:pt x="299" y="143"/>
                    <a:pt x="299" y="143"/>
                    <a:pt x="299" y="143"/>
                  </a:cubicBezTo>
                  <a:cubicBezTo>
                    <a:pt x="298" y="144"/>
                    <a:pt x="298" y="144"/>
                    <a:pt x="298" y="144"/>
                  </a:cubicBezTo>
                  <a:cubicBezTo>
                    <a:pt x="297" y="145"/>
                    <a:pt x="297" y="145"/>
                    <a:pt x="297" y="145"/>
                  </a:cubicBezTo>
                  <a:cubicBezTo>
                    <a:pt x="296" y="145"/>
                    <a:pt x="296" y="145"/>
                    <a:pt x="296" y="145"/>
                  </a:cubicBezTo>
                  <a:cubicBezTo>
                    <a:pt x="296" y="145"/>
                    <a:pt x="296" y="145"/>
                    <a:pt x="296" y="145"/>
                  </a:cubicBezTo>
                  <a:cubicBezTo>
                    <a:pt x="298" y="145"/>
                    <a:pt x="298" y="145"/>
                    <a:pt x="298" y="145"/>
                  </a:cubicBezTo>
                  <a:cubicBezTo>
                    <a:pt x="299" y="143"/>
                    <a:pt x="299" y="143"/>
                    <a:pt x="299" y="143"/>
                  </a:cubicBezTo>
                  <a:cubicBezTo>
                    <a:pt x="300" y="142"/>
                    <a:pt x="300" y="142"/>
                    <a:pt x="300" y="142"/>
                  </a:cubicBezTo>
                  <a:cubicBezTo>
                    <a:pt x="300" y="141"/>
                    <a:pt x="300" y="141"/>
                    <a:pt x="300" y="141"/>
                  </a:cubicBezTo>
                  <a:cubicBezTo>
                    <a:pt x="300" y="141"/>
                    <a:pt x="300" y="141"/>
                    <a:pt x="300" y="141"/>
                  </a:cubicBezTo>
                  <a:cubicBezTo>
                    <a:pt x="301" y="141"/>
                    <a:pt x="301" y="141"/>
                    <a:pt x="301" y="141"/>
                  </a:cubicBezTo>
                  <a:cubicBezTo>
                    <a:pt x="302" y="140"/>
                    <a:pt x="302" y="140"/>
                    <a:pt x="302" y="140"/>
                  </a:cubicBezTo>
                  <a:cubicBezTo>
                    <a:pt x="303" y="140"/>
                    <a:pt x="303" y="140"/>
                    <a:pt x="303" y="140"/>
                  </a:cubicBezTo>
                  <a:cubicBezTo>
                    <a:pt x="304" y="140"/>
                    <a:pt x="304" y="140"/>
                    <a:pt x="304" y="140"/>
                  </a:cubicBezTo>
                  <a:cubicBezTo>
                    <a:pt x="304" y="140"/>
                    <a:pt x="304" y="140"/>
                    <a:pt x="304" y="140"/>
                  </a:cubicBezTo>
                  <a:cubicBezTo>
                    <a:pt x="304" y="140"/>
                    <a:pt x="304" y="140"/>
                    <a:pt x="304" y="140"/>
                  </a:cubicBezTo>
                  <a:cubicBezTo>
                    <a:pt x="303" y="141"/>
                    <a:pt x="303" y="141"/>
                    <a:pt x="303" y="141"/>
                  </a:cubicBezTo>
                  <a:cubicBezTo>
                    <a:pt x="302" y="141"/>
                    <a:pt x="302" y="141"/>
                    <a:pt x="302" y="141"/>
                  </a:cubicBezTo>
                  <a:cubicBezTo>
                    <a:pt x="301" y="142"/>
                    <a:pt x="301" y="142"/>
                    <a:pt x="301" y="142"/>
                  </a:cubicBezTo>
                  <a:cubicBezTo>
                    <a:pt x="301" y="142"/>
                    <a:pt x="301" y="142"/>
                    <a:pt x="301" y="142"/>
                  </a:cubicBezTo>
                  <a:cubicBezTo>
                    <a:pt x="301" y="142"/>
                    <a:pt x="301" y="142"/>
                    <a:pt x="301" y="142"/>
                  </a:cubicBezTo>
                  <a:cubicBezTo>
                    <a:pt x="302" y="142"/>
                    <a:pt x="302" y="142"/>
                    <a:pt x="302" y="142"/>
                  </a:cubicBezTo>
                  <a:cubicBezTo>
                    <a:pt x="303" y="142"/>
                    <a:pt x="303" y="142"/>
                    <a:pt x="303" y="142"/>
                  </a:cubicBezTo>
                  <a:cubicBezTo>
                    <a:pt x="304" y="141"/>
                    <a:pt x="304" y="141"/>
                    <a:pt x="304" y="141"/>
                  </a:cubicBezTo>
                  <a:cubicBezTo>
                    <a:pt x="304" y="141"/>
                    <a:pt x="304" y="141"/>
                    <a:pt x="304" y="141"/>
                  </a:cubicBezTo>
                  <a:cubicBezTo>
                    <a:pt x="305" y="141"/>
                    <a:pt x="305" y="141"/>
                    <a:pt x="305" y="141"/>
                  </a:cubicBezTo>
                  <a:cubicBezTo>
                    <a:pt x="305" y="140"/>
                    <a:pt x="305" y="140"/>
                    <a:pt x="305" y="140"/>
                  </a:cubicBezTo>
                  <a:cubicBezTo>
                    <a:pt x="306" y="140"/>
                    <a:pt x="306" y="140"/>
                    <a:pt x="306" y="140"/>
                  </a:cubicBezTo>
                  <a:cubicBezTo>
                    <a:pt x="306" y="141"/>
                    <a:pt x="306" y="141"/>
                    <a:pt x="306" y="141"/>
                  </a:cubicBezTo>
                  <a:cubicBezTo>
                    <a:pt x="307" y="142"/>
                    <a:pt x="307" y="142"/>
                    <a:pt x="307" y="142"/>
                  </a:cubicBezTo>
                  <a:cubicBezTo>
                    <a:pt x="308" y="143"/>
                    <a:pt x="308" y="143"/>
                    <a:pt x="308" y="143"/>
                  </a:cubicBezTo>
                  <a:cubicBezTo>
                    <a:pt x="308" y="143"/>
                    <a:pt x="308" y="143"/>
                    <a:pt x="308" y="143"/>
                  </a:cubicBezTo>
                  <a:cubicBezTo>
                    <a:pt x="309" y="144"/>
                    <a:pt x="309" y="144"/>
                    <a:pt x="309" y="144"/>
                  </a:cubicBezTo>
                  <a:cubicBezTo>
                    <a:pt x="308" y="144"/>
                    <a:pt x="308" y="144"/>
                    <a:pt x="308" y="144"/>
                  </a:cubicBezTo>
                  <a:cubicBezTo>
                    <a:pt x="308" y="145"/>
                    <a:pt x="308" y="145"/>
                    <a:pt x="308" y="145"/>
                  </a:cubicBezTo>
                  <a:cubicBezTo>
                    <a:pt x="307" y="145"/>
                    <a:pt x="307" y="145"/>
                    <a:pt x="307" y="145"/>
                  </a:cubicBezTo>
                  <a:cubicBezTo>
                    <a:pt x="307" y="144"/>
                    <a:pt x="307" y="144"/>
                    <a:pt x="307" y="144"/>
                  </a:cubicBezTo>
                  <a:cubicBezTo>
                    <a:pt x="307" y="144"/>
                    <a:pt x="307" y="144"/>
                    <a:pt x="307" y="144"/>
                  </a:cubicBezTo>
                  <a:cubicBezTo>
                    <a:pt x="307" y="144"/>
                    <a:pt x="307" y="144"/>
                    <a:pt x="307" y="144"/>
                  </a:cubicBezTo>
                  <a:cubicBezTo>
                    <a:pt x="306" y="145"/>
                    <a:pt x="306" y="145"/>
                    <a:pt x="306" y="145"/>
                  </a:cubicBezTo>
                  <a:cubicBezTo>
                    <a:pt x="306" y="145"/>
                    <a:pt x="306" y="145"/>
                    <a:pt x="306" y="145"/>
                  </a:cubicBezTo>
                  <a:cubicBezTo>
                    <a:pt x="304" y="145"/>
                    <a:pt x="304" y="145"/>
                    <a:pt x="304" y="145"/>
                  </a:cubicBezTo>
                  <a:cubicBezTo>
                    <a:pt x="304" y="146"/>
                    <a:pt x="304" y="146"/>
                    <a:pt x="304" y="146"/>
                  </a:cubicBezTo>
                  <a:cubicBezTo>
                    <a:pt x="303" y="146"/>
                    <a:pt x="303" y="146"/>
                    <a:pt x="303" y="146"/>
                  </a:cubicBezTo>
                  <a:cubicBezTo>
                    <a:pt x="302" y="146"/>
                    <a:pt x="302" y="146"/>
                    <a:pt x="302" y="146"/>
                  </a:cubicBezTo>
                  <a:cubicBezTo>
                    <a:pt x="301" y="146"/>
                    <a:pt x="301" y="146"/>
                    <a:pt x="301" y="146"/>
                  </a:cubicBezTo>
                  <a:cubicBezTo>
                    <a:pt x="300" y="147"/>
                    <a:pt x="300" y="147"/>
                    <a:pt x="300" y="147"/>
                  </a:cubicBezTo>
                  <a:cubicBezTo>
                    <a:pt x="300" y="147"/>
                    <a:pt x="300" y="147"/>
                    <a:pt x="300" y="147"/>
                  </a:cubicBezTo>
                  <a:cubicBezTo>
                    <a:pt x="301" y="147"/>
                    <a:pt x="301" y="147"/>
                    <a:pt x="301" y="147"/>
                  </a:cubicBezTo>
                  <a:cubicBezTo>
                    <a:pt x="301" y="148"/>
                    <a:pt x="301" y="148"/>
                    <a:pt x="301" y="148"/>
                  </a:cubicBezTo>
                  <a:cubicBezTo>
                    <a:pt x="299" y="148"/>
                    <a:pt x="299" y="148"/>
                    <a:pt x="299" y="148"/>
                  </a:cubicBezTo>
                  <a:cubicBezTo>
                    <a:pt x="299" y="148"/>
                    <a:pt x="299" y="148"/>
                    <a:pt x="299" y="148"/>
                  </a:cubicBezTo>
                  <a:cubicBezTo>
                    <a:pt x="301" y="148"/>
                    <a:pt x="301" y="148"/>
                    <a:pt x="301" y="148"/>
                  </a:cubicBezTo>
                  <a:cubicBezTo>
                    <a:pt x="301" y="147"/>
                    <a:pt x="301" y="147"/>
                    <a:pt x="301" y="147"/>
                  </a:cubicBezTo>
                  <a:cubicBezTo>
                    <a:pt x="303" y="146"/>
                    <a:pt x="303" y="146"/>
                    <a:pt x="303" y="146"/>
                  </a:cubicBezTo>
                  <a:cubicBezTo>
                    <a:pt x="304" y="146"/>
                    <a:pt x="304" y="146"/>
                    <a:pt x="304" y="146"/>
                  </a:cubicBezTo>
                  <a:cubicBezTo>
                    <a:pt x="304" y="146"/>
                    <a:pt x="304" y="146"/>
                    <a:pt x="304" y="146"/>
                  </a:cubicBezTo>
                  <a:cubicBezTo>
                    <a:pt x="305" y="146"/>
                    <a:pt x="305" y="146"/>
                    <a:pt x="305" y="146"/>
                  </a:cubicBezTo>
                  <a:cubicBezTo>
                    <a:pt x="306" y="146"/>
                    <a:pt x="306" y="146"/>
                    <a:pt x="306" y="146"/>
                  </a:cubicBezTo>
                  <a:cubicBezTo>
                    <a:pt x="306" y="146"/>
                    <a:pt x="306" y="146"/>
                    <a:pt x="306" y="146"/>
                  </a:cubicBezTo>
                  <a:cubicBezTo>
                    <a:pt x="305" y="147"/>
                    <a:pt x="305" y="147"/>
                    <a:pt x="305" y="147"/>
                  </a:cubicBezTo>
                  <a:cubicBezTo>
                    <a:pt x="305" y="148"/>
                    <a:pt x="305" y="148"/>
                    <a:pt x="305" y="148"/>
                  </a:cubicBezTo>
                  <a:cubicBezTo>
                    <a:pt x="304" y="148"/>
                    <a:pt x="304" y="148"/>
                    <a:pt x="304" y="148"/>
                  </a:cubicBezTo>
                  <a:cubicBezTo>
                    <a:pt x="304" y="148"/>
                    <a:pt x="304" y="148"/>
                    <a:pt x="304" y="148"/>
                  </a:cubicBezTo>
                  <a:cubicBezTo>
                    <a:pt x="303" y="148"/>
                    <a:pt x="303" y="148"/>
                    <a:pt x="303" y="148"/>
                  </a:cubicBezTo>
                  <a:cubicBezTo>
                    <a:pt x="302" y="149"/>
                    <a:pt x="302" y="149"/>
                    <a:pt x="302" y="149"/>
                  </a:cubicBezTo>
                  <a:cubicBezTo>
                    <a:pt x="302" y="149"/>
                    <a:pt x="302" y="149"/>
                    <a:pt x="302" y="149"/>
                  </a:cubicBezTo>
                  <a:cubicBezTo>
                    <a:pt x="301" y="149"/>
                    <a:pt x="301" y="149"/>
                    <a:pt x="301" y="149"/>
                  </a:cubicBezTo>
                  <a:cubicBezTo>
                    <a:pt x="301" y="149"/>
                    <a:pt x="301" y="149"/>
                    <a:pt x="301" y="149"/>
                  </a:cubicBezTo>
                  <a:cubicBezTo>
                    <a:pt x="300" y="150"/>
                    <a:pt x="300" y="150"/>
                    <a:pt x="300" y="150"/>
                  </a:cubicBezTo>
                  <a:cubicBezTo>
                    <a:pt x="300" y="150"/>
                    <a:pt x="300" y="150"/>
                    <a:pt x="300" y="150"/>
                  </a:cubicBezTo>
                  <a:cubicBezTo>
                    <a:pt x="301" y="149"/>
                    <a:pt x="301" y="149"/>
                    <a:pt x="301" y="149"/>
                  </a:cubicBezTo>
                  <a:cubicBezTo>
                    <a:pt x="302" y="150"/>
                    <a:pt x="302" y="150"/>
                    <a:pt x="302" y="150"/>
                  </a:cubicBezTo>
                  <a:cubicBezTo>
                    <a:pt x="302" y="150"/>
                    <a:pt x="302" y="150"/>
                    <a:pt x="302" y="150"/>
                  </a:cubicBezTo>
                  <a:cubicBezTo>
                    <a:pt x="303" y="149"/>
                    <a:pt x="303" y="149"/>
                    <a:pt x="303" y="149"/>
                  </a:cubicBezTo>
                  <a:cubicBezTo>
                    <a:pt x="304" y="148"/>
                    <a:pt x="304" y="148"/>
                    <a:pt x="304" y="148"/>
                  </a:cubicBezTo>
                  <a:cubicBezTo>
                    <a:pt x="304" y="148"/>
                    <a:pt x="304" y="148"/>
                    <a:pt x="304" y="148"/>
                  </a:cubicBezTo>
                  <a:cubicBezTo>
                    <a:pt x="305" y="148"/>
                    <a:pt x="305" y="148"/>
                    <a:pt x="305" y="148"/>
                  </a:cubicBezTo>
                  <a:cubicBezTo>
                    <a:pt x="306" y="149"/>
                    <a:pt x="306" y="149"/>
                    <a:pt x="306" y="149"/>
                  </a:cubicBezTo>
                  <a:cubicBezTo>
                    <a:pt x="306" y="148"/>
                    <a:pt x="306" y="148"/>
                    <a:pt x="306" y="148"/>
                  </a:cubicBezTo>
                  <a:cubicBezTo>
                    <a:pt x="307" y="148"/>
                    <a:pt x="307" y="148"/>
                    <a:pt x="307" y="148"/>
                  </a:cubicBezTo>
                  <a:cubicBezTo>
                    <a:pt x="307" y="147"/>
                    <a:pt x="307" y="147"/>
                    <a:pt x="307" y="147"/>
                  </a:cubicBezTo>
                  <a:cubicBezTo>
                    <a:pt x="307" y="147"/>
                    <a:pt x="307" y="147"/>
                    <a:pt x="307" y="147"/>
                  </a:cubicBezTo>
                  <a:cubicBezTo>
                    <a:pt x="307" y="147"/>
                    <a:pt x="307" y="147"/>
                    <a:pt x="307" y="147"/>
                  </a:cubicBezTo>
                  <a:cubicBezTo>
                    <a:pt x="308" y="146"/>
                    <a:pt x="308" y="146"/>
                    <a:pt x="308" y="146"/>
                  </a:cubicBezTo>
                  <a:cubicBezTo>
                    <a:pt x="308" y="146"/>
                    <a:pt x="308" y="146"/>
                    <a:pt x="308" y="146"/>
                  </a:cubicBezTo>
                  <a:cubicBezTo>
                    <a:pt x="308" y="145"/>
                    <a:pt x="308" y="145"/>
                    <a:pt x="308" y="145"/>
                  </a:cubicBezTo>
                  <a:cubicBezTo>
                    <a:pt x="308" y="146"/>
                    <a:pt x="308" y="146"/>
                    <a:pt x="308" y="146"/>
                  </a:cubicBezTo>
                  <a:cubicBezTo>
                    <a:pt x="309" y="146"/>
                    <a:pt x="309" y="146"/>
                    <a:pt x="309" y="146"/>
                  </a:cubicBezTo>
                  <a:cubicBezTo>
                    <a:pt x="309" y="146"/>
                    <a:pt x="309" y="146"/>
                    <a:pt x="309" y="146"/>
                  </a:cubicBezTo>
                  <a:cubicBezTo>
                    <a:pt x="310" y="148"/>
                    <a:pt x="310" y="148"/>
                    <a:pt x="310" y="148"/>
                  </a:cubicBezTo>
                  <a:cubicBezTo>
                    <a:pt x="310" y="149"/>
                    <a:pt x="310" y="149"/>
                    <a:pt x="310" y="149"/>
                  </a:cubicBezTo>
                  <a:cubicBezTo>
                    <a:pt x="310" y="150"/>
                    <a:pt x="310" y="150"/>
                    <a:pt x="310" y="150"/>
                  </a:cubicBezTo>
                  <a:cubicBezTo>
                    <a:pt x="310" y="150"/>
                    <a:pt x="310" y="150"/>
                    <a:pt x="310" y="150"/>
                  </a:cubicBezTo>
                  <a:cubicBezTo>
                    <a:pt x="310" y="151"/>
                    <a:pt x="310" y="151"/>
                    <a:pt x="310" y="151"/>
                  </a:cubicBezTo>
                  <a:cubicBezTo>
                    <a:pt x="309" y="151"/>
                    <a:pt x="309" y="151"/>
                    <a:pt x="309" y="151"/>
                  </a:cubicBezTo>
                  <a:cubicBezTo>
                    <a:pt x="308" y="150"/>
                    <a:pt x="308" y="150"/>
                    <a:pt x="308" y="150"/>
                  </a:cubicBezTo>
                  <a:cubicBezTo>
                    <a:pt x="307" y="150"/>
                    <a:pt x="307" y="150"/>
                    <a:pt x="307" y="150"/>
                  </a:cubicBezTo>
                  <a:cubicBezTo>
                    <a:pt x="307" y="150"/>
                    <a:pt x="307" y="150"/>
                    <a:pt x="307" y="150"/>
                  </a:cubicBezTo>
                  <a:cubicBezTo>
                    <a:pt x="306" y="151"/>
                    <a:pt x="306" y="151"/>
                    <a:pt x="306" y="151"/>
                  </a:cubicBezTo>
                  <a:cubicBezTo>
                    <a:pt x="305" y="151"/>
                    <a:pt x="305" y="151"/>
                    <a:pt x="305" y="151"/>
                  </a:cubicBezTo>
                  <a:cubicBezTo>
                    <a:pt x="305" y="151"/>
                    <a:pt x="305" y="151"/>
                    <a:pt x="305" y="151"/>
                  </a:cubicBezTo>
                  <a:cubicBezTo>
                    <a:pt x="304" y="151"/>
                    <a:pt x="304" y="151"/>
                    <a:pt x="304" y="151"/>
                  </a:cubicBezTo>
                  <a:cubicBezTo>
                    <a:pt x="304" y="151"/>
                    <a:pt x="304" y="151"/>
                    <a:pt x="304" y="151"/>
                  </a:cubicBezTo>
                  <a:cubicBezTo>
                    <a:pt x="303" y="151"/>
                    <a:pt x="303" y="151"/>
                    <a:pt x="303" y="151"/>
                  </a:cubicBezTo>
                  <a:cubicBezTo>
                    <a:pt x="303" y="152"/>
                    <a:pt x="303" y="152"/>
                    <a:pt x="303" y="152"/>
                  </a:cubicBezTo>
                  <a:cubicBezTo>
                    <a:pt x="305" y="151"/>
                    <a:pt x="305" y="151"/>
                    <a:pt x="305" y="151"/>
                  </a:cubicBezTo>
                  <a:cubicBezTo>
                    <a:pt x="305" y="152"/>
                    <a:pt x="305" y="152"/>
                    <a:pt x="305" y="152"/>
                  </a:cubicBezTo>
                  <a:cubicBezTo>
                    <a:pt x="307" y="153"/>
                    <a:pt x="307" y="153"/>
                    <a:pt x="307" y="153"/>
                  </a:cubicBezTo>
                  <a:cubicBezTo>
                    <a:pt x="307" y="153"/>
                    <a:pt x="307" y="153"/>
                    <a:pt x="307" y="153"/>
                  </a:cubicBezTo>
                  <a:cubicBezTo>
                    <a:pt x="308" y="153"/>
                    <a:pt x="308" y="153"/>
                    <a:pt x="308" y="153"/>
                  </a:cubicBezTo>
                  <a:cubicBezTo>
                    <a:pt x="308" y="153"/>
                    <a:pt x="308" y="153"/>
                    <a:pt x="308" y="153"/>
                  </a:cubicBezTo>
                  <a:cubicBezTo>
                    <a:pt x="309" y="153"/>
                    <a:pt x="309" y="153"/>
                    <a:pt x="309" y="153"/>
                  </a:cubicBezTo>
                  <a:cubicBezTo>
                    <a:pt x="309" y="153"/>
                    <a:pt x="309" y="153"/>
                    <a:pt x="309" y="153"/>
                  </a:cubicBezTo>
                  <a:cubicBezTo>
                    <a:pt x="310" y="154"/>
                    <a:pt x="310" y="154"/>
                    <a:pt x="310" y="154"/>
                  </a:cubicBezTo>
                  <a:cubicBezTo>
                    <a:pt x="310" y="154"/>
                    <a:pt x="310" y="154"/>
                    <a:pt x="310" y="154"/>
                  </a:cubicBezTo>
                  <a:cubicBezTo>
                    <a:pt x="311" y="155"/>
                    <a:pt x="311" y="155"/>
                    <a:pt x="311" y="155"/>
                  </a:cubicBezTo>
                  <a:cubicBezTo>
                    <a:pt x="311" y="156"/>
                    <a:pt x="311" y="156"/>
                    <a:pt x="311" y="156"/>
                  </a:cubicBezTo>
                  <a:cubicBezTo>
                    <a:pt x="310" y="156"/>
                    <a:pt x="310" y="156"/>
                    <a:pt x="310" y="156"/>
                  </a:cubicBezTo>
                  <a:cubicBezTo>
                    <a:pt x="310" y="156"/>
                    <a:pt x="310" y="156"/>
                    <a:pt x="310" y="156"/>
                  </a:cubicBezTo>
                  <a:cubicBezTo>
                    <a:pt x="309" y="155"/>
                    <a:pt x="309" y="155"/>
                    <a:pt x="309" y="155"/>
                  </a:cubicBezTo>
                  <a:cubicBezTo>
                    <a:pt x="309" y="155"/>
                    <a:pt x="309" y="155"/>
                    <a:pt x="309" y="155"/>
                  </a:cubicBezTo>
                  <a:cubicBezTo>
                    <a:pt x="309" y="156"/>
                    <a:pt x="309" y="156"/>
                    <a:pt x="309" y="156"/>
                  </a:cubicBezTo>
                  <a:cubicBezTo>
                    <a:pt x="308" y="156"/>
                    <a:pt x="308" y="156"/>
                    <a:pt x="308" y="156"/>
                  </a:cubicBezTo>
                  <a:cubicBezTo>
                    <a:pt x="308" y="155"/>
                    <a:pt x="308" y="155"/>
                    <a:pt x="308" y="155"/>
                  </a:cubicBezTo>
                  <a:cubicBezTo>
                    <a:pt x="308" y="155"/>
                    <a:pt x="308" y="155"/>
                    <a:pt x="308" y="155"/>
                  </a:cubicBezTo>
                  <a:cubicBezTo>
                    <a:pt x="307" y="155"/>
                    <a:pt x="307" y="155"/>
                    <a:pt x="307" y="155"/>
                  </a:cubicBezTo>
                  <a:cubicBezTo>
                    <a:pt x="306" y="154"/>
                    <a:pt x="306" y="154"/>
                    <a:pt x="306" y="154"/>
                  </a:cubicBezTo>
                  <a:cubicBezTo>
                    <a:pt x="306" y="154"/>
                    <a:pt x="306" y="154"/>
                    <a:pt x="306" y="154"/>
                  </a:cubicBezTo>
                  <a:cubicBezTo>
                    <a:pt x="305" y="154"/>
                    <a:pt x="305" y="154"/>
                    <a:pt x="305" y="154"/>
                  </a:cubicBezTo>
                  <a:cubicBezTo>
                    <a:pt x="304" y="154"/>
                    <a:pt x="304" y="154"/>
                    <a:pt x="304" y="154"/>
                  </a:cubicBezTo>
                  <a:cubicBezTo>
                    <a:pt x="304" y="154"/>
                    <a:pt x="304" y="154"/>
                    <a:pt x="304" y="154"/>
                  </a:cubicBezTo>
                  <a:cubicBezTo>
                    <a:pt x="304" y="154"/>
                    <a:pt x="304" y="154"/>
                    <a:pt x="304" y="154"/>
                  </a:cubicBezTo>
                  <a:cubicBezTo>
                    <a:pt x="305" y="154"/>
                    <a:pt x="305" y="154"/>
                    <a:pt x="305" y="154"/>
                  </a:cubicBezTo>
                  <a:cubicBezTo>
                    <a:pt x="305" y="155"/>
                    <a:pt x="305" y="155"/>
                    <a:pt x="305" y="155"/>
                  </a:cubicBezTo>
                  <a:cubicBezTo>
                    <a:pt x="305" y="155"/>
                    <a:pt x="305" y="155"/>
                    <a:pt x="305" y="155"/>
                  </a:cubicBezTo>
                  <a:cubicBezTo>
                    <a:pt x="304" y="155"/>
                    <a:pt x="304" y="155"/>
                    <a:pt x="304" y="155"/>
                  </a:cubicBezTo>
                  <a:cubicBezTo>
                    <a:pt x="304" y="155"/>
                    <a:pt x="304" y="155"/>
                    <a:pt x="304" y="155"/>
                  </a:cubicBezTo>
                  <a:cubicBezTo>
                    <a:pt x="303" y="155"/>
                    <a:pt x="303" y="155"/>
                    <a:pt x="303" y="155"/>
                  </a:cubicBezTo>
                  <a:cubicBezTo>
                    <a:pt x="302" y="156"/>
                    <a:pt x="302" y="156"/>
                    <a:pt x="302" y="156"/>
                  </a:cubicBezTo>
                  <a:cubicBezTo>
                    <a:pt x="302" y="156"/>
                    <a:pt x="302" y="156"/>
                    <a:pt x="302" y="156"/>
                  </a:cubicBezTo>
                  <a:cubicBezTo>
                    <a:pt x="303" y="156"/>
                    <a:pt x="303" y="156"/>
                    <a:pt x="303" y="156"/>
                  </a:cubicBezTo>
                  <a:cubicBezTo>
                    <a:pt x="303" y="156"/>
                    <a:pt x="303" y="156"/>
                    <a:pt x="303" y="156"/>
                  </a:cubicBezTo>
                  <a:cubicBezTo>
                    <a:pt x="304" y="156"/>
                    <a:pt x="304" y="156"/>
                    <a:pt x="304" y="156"/>
                  </a:cubicBezTo>
                  <a:cubicBezTo>
                    <a:pt x="304" y="155"/>
                    <a:pt x="304" y="155"/>
                    <a:pt x="304" y="155"/>
                  </a:cubicBezTo>
                  <a:cubicBezTo>
                    <a:pt x="305" y="155"/>
                    <a:pt x="305" y="155"/>
                    <a:pt x="305" y="155"/>
                  </a:cubicBezTo>
                  <a:cubicBezTo>
                    <a:pt x="306" y="156"/>
                    <a:pt x="306" y="156"/>
                    <a:pt x="306" y="156"/>
                  </a:cubicBezTo>
                  <a:cubicBezTo>
                    <a:pt x="306" y="156"/>
                    <a:pt x="306" y="156"/>
                    <a:pt x="306" y="156"/>
                  </a:cubicBezTo>
                  <a:cubicBezTo>
                    <a:pt x="306" y="156"/>
                    <a:pt x="306" y="156"/>
                    <a:pt x="306" y="156"/>
                  </a:cubicBezTo>
                  <a:cubicBezTo>
                    <a:pt x="306" y="157"/>
                    <a:pt x="306" y="157"/>
                    <a:pt x="306" y="157"/>
                  </a:cubicBezTo>
                  <a:cubicBezTo>
                    <a:pt x="306" y="157"/>
                    <a:pt x="306" y="157"/>
                    <a:pt x="306" y="157"/>
                  </a:cubicBezTo>
                  <a:cubicBezTo>
                    <a:pt x="305" y="157"/>
                    <a:pt x="305" y="157"/>
                    <a:pt x="305" y="157"/>
                  </a:cubicBezTo>
                  <a:cubicBezTo>
                    <a:pt x="305" y="157"/>
                    <a:pt x="305" y="157"/>
                    <a:pt x="305" y="157"/>
                  </a:cubicBezTo>
                  <a:cubicBezTo>
                    <a:pt x="304" y="157"/>
                    <a:pt x="304" y="157"/>
                    <a:pt x="304" y="157"/>
                  </a:cubicBezTo>
                  <a:cubicBezTo>
                    <a:pt x="304" y="156"/>
                    <a:pt x="304" y="156"/>
                    <a:pt x="304" y="156"/>
                  </a:cubicBezTo>
                  <a:cubicBezTo>
                    <a:pt x="304" y="157"/>
                    <a:pt x="304" y="157"/>
                    <a:pt x="304" y="157"/>
                  </a:cubicBezTo>
                  <a:cubicBezTo>
                    <a:pt x="304" y="157"/>
                    <a:pt x="304" y="157"/>
                    <a:pt x="304" y="157"/>
                  </a:cubicBezTo>
                  <a:cubicBezTo>
                    <a:pt x="304" y="157"/>
                    <a:pt x="304" y="157"/>
                    <a:pt x="304" y="157"/>
                  </a:cubicBezTo>
                  <a:cubicBezTo>
                    <a:pt x="305" y="157"/>
                    <a:pt x="305" y="157"/>
                    <a:pt x="305" y="157"/>
                  </a:cubicBezTo>
                  <a:cubicBezTo>
                    <a:pt x="305" y="158"/>
                    <a:pt x="305" y="158"/>
                    <a:pt x="305" y="158"/>
                  </a:cubicBezTo>
                  <a:cubicBezTo>
                    <a:pt x="305" y="158"/>
                    <a:pt x="305" y="158"/>
                    <a:pt x="305" y="158"/>
                  </a:cubicBezTo>
                  <a:cubicBezTo>
                    <a:pt x="305" y="159"/>
                    <a:pt x="305" y="159"/>
                    <a:pt x="305" y="159"/>
                  </a:cubicBezTo>
                  <a:cubicBezTo>
                    <a:pt x="305" y="159"/>
                    <a:pt x="305" y="159"/>
                    <a:pt x="305" y="159"/>
                  </a:cubicBezTo>
                  <a:cubicBezTo>
                    <a:pt x="303" y="158"/>
                    <a:pt x="303" y="158"/>
                    <a:pt x="303" y="158"/>
                  </a:cubicBezTo>
                  <a:cubicBezTo>
                    <a:pt x="302" y="158"/>
                    <a:pt x="302" y="158"/>
                    <a:pt x="302" y="158"/>
                  </a:cubicBezTo>
                  <a:cubicBezTo>
                    <a:pt x="301" y="158"/>
                    <a:pt x="301" y="158"/>
                    <a:pt x="301" y="158"/>
                  </a:cubicBezTo>
                  <a:cubicBezTo>
                    <a:pt x="300" y="158"/>
                    <a:pt x="300" y="158"/>
                    <a:pt x="300" y="158"/>
                  </a:cubicBezTo>
                  <a:cubicBezTo>
                    <a:pt x="300" y="158"/>
                    <a:pt x="300" y="158"/>
                    <a:pt x="300" y="158"/>
                  </a:cubicBezTo>
                  <a:cubicBezTo>
                    <a:pt x="301" y="158"/>
                    <a:pt x="301" y="158"/>
                    <a:pt x="301" y="158"/>
                  </a:cubicBezTo>
                  <a:cubicBezTo>
                    <a:pt x="303" y="159"/>
                    <a:pt x="303" y="159"/>
                    <a:pt x="303" y="159"/>
                  </a:cubicBezTo>
                  <a:cubicBezTo>
                    <a:pt x="303" y="160"/>
                    <a:pt x="303" y="160"/>
                    <a:pt x="303" y="160"/>
                  </a:cubicBezTo>
                  <a:cubicBezTo>
                    <a:pt x="303" y="160"/>
                    <a:pt x="303" y="160"/>
                    <a:pt x="303" y="160"/>
                  </a:cubicBezTo>
                  <a:cubicBezTo>
                    <a:pt x="302" y="159"/>
                    <a:pt x="302" y="159"/>
                    <a:pt x="302" y="159"/>
                  </a:cubicBezTo>
                  <a:cubicBezTo>
                    <a:pt x="301" y="159"/>
                    <a:pt x="301" y="159"/>
                    <a:pt x="301" y="159"/>
                  </a:cubicBezTo>
                  <a:cubicBezTo>
                    <a:pt x="301" y="160"/>
                    <a:pt x="301" y="160"/>
                    <a:pt x="301" y="160"/>
                  </a:cubicBezTo>
                  <a:cubicBezTo>
                    <a:pt x="301" y="160"/>
                    <a:pt x="301" y="160"/>
                    <a:pt x="301" y="160"/>
                  </a:cubicBezTo>
                  <a:cubicBezTo>
                    <a:pt x="302" y="160"/>
                    <a:pt x="302" y="160"/>
                    <a:pt x="302" y="160"/>
                  </a:cubicBezTo>
                  <a:cubicBezTo>
                    <a:pt x="302" y="160"/>
                    <a:pt x="302" y="160"/>
                    <a:pt x="302" y="160"/>
                  </a:cubicBezTo>
                  <a:cubicBezTo>
                    <a:pt x="303" y="160"/>
                    <a:pt x="303" y="160"/>
                    <a:pt x="303" y="160"/>
                  </a:cubicBezTo>
                  <a:cubicBezTo>
                    <a:pt x="303" y="160"/>
                    <a:pt x="303" y="160"/>
                    <a:pt x="303" y="160"/>
                  </a:cubicBezTo>
                  <a:cubicBezTo>
                    <a:pt x="303" y="161"/>
                    <a:pt x="303" y="161"/>
                    <a:pt x="303" y="161"/>
                  </a:cubicBezTo>
                  <a:cubicBezTo>
                    <a:pt x="303" y="161"/>
                    <a:pt x="303" y="161"/>
                    <a:pt x="303" y="161"/>
                  </a:cubicBezTo>
                  <a:cubicBezTo>
                    <a:pt x="304" y="161"/>
                    <a:pt x="304" y="161"/>
                    <a:pt x="304" y="161"/>
                  </a:cubicBezTo>
                  <a:cubicBezTo>
                    <a:pt x="304" y="161"/>
                    <a:pt x="304" y="161"/>
                    <a:pt x="304" y="161"/>
                  </a:cubicBezTo>
                  <a:cubicBezTo>
                    <a:pt x="304" y="161"/>
                    <a:pt x="304" y="161"/>
                    <a:pt x="304" y="161"/>
                  </a:cubicBezTo>
                  <a:cubicBezTo>
                    <a:pt x="304" y="161"/>
                    <a:pt x="304" y="161"/>
                    <a:pt x="304" y="161"/>
                  </a:cubicBezTo>
                  <a:cubicBezTo>
                    <a:pt x="304" y="161"/>
                    <a:pt x="304" y="161"/>
                    <a:pt x="304" y="161"/>
                  </a:cubicBezTo>
                  <a:cubicBezTo>
                    <a:pt x="304" y="162"/>
                    <a:pt x="304" y="162"/>
                    <a:pt x="304" y="162"/>
                  </a:cubicBezTo>
                  <a:cubicBezTo>
                    <a:pt x="305" y="162"/>
                    <a:pt x="305" y="162"/>
                    <a:pt x="305" y="162"/>
                  </a:cubicBezTo>
                  <a:cubicBezTo>
                    <a:pt x="305" y="161"/>
                    <a:pt x="305" y="161"/>
                    <a:pt x="305" y="161"/>
                  </a:cubicBezTo>
                  <a:cubicBezTo>
                    <a:pt x="305" y="161"/>
                    <a:pt x="305" y="161"/>
                    <a:pt x="305" y="161"/>
                  </a:cubicBezTo>
                  <a:cubicBezTo>
                    <a:pt x="306" y="161"/>
                    <a:pt x="306" y="161"/>
                    <a:pt x="306" y="161"/>
                  </a:cubicBezTo>
                  <a:cubicBezTo>
                    <a:pt x="307" y="161"/>
                    <a:pt x="307" y="161"/>
                    <a:pt x="307" y="161"/>
                  </a:cubicBezTo>
                  <a:cubicBezTo>
                    <a:pt x="308" y="161"/>
                    <a:pt x="308" y="161"/>
                    <a:pt x="308" y="161"/>
                  </a:cubicBezTo>
                  <a:cubicBezTo>
                    <a:pt x="307" y="162"/>
                    <a:pt x="307" y="162"/>
                    <a:pt x="307" y="162"/>
                  </a:cubicBezTo>
                  <a:cubicBezTo>
                    <a:pt x="307" y="162"/>
                    <a:pt x="307" y="162"/>
                    <a:pt x="307" y="162"/>
                  </a:cubicBezTo>
                  <a:cubicBezTo>
                    <a:pt x="306" y="162"/>
                    <a:pt x="306" y="162"/>
                    <a:pt x="306" y="162"/>
                  </a:cubicBezTo>
                  <a:cubicBezTo>
                    <a:pt x="306" y="162"/>
                    <a:pt x="306" y="162"/>
                    <a:pt x="306" y="162"/>
                  </a:cubicBezTo>
                  <a:cubicBezTo>
                    <a:pt x="305" y="162"/>
                    <a:pt x="305" y="162"/>
                    <a:pt x="305" y="162"/>
                  </a:cubicBezTo>
                  <a:cubicBezTo>
                    <a:pt x="304" y="163"/>
                    <a:pt x="304" y="163"/>
                    <a:pt x="304" y="163"/>
                  </a:cubicBezTo>
                  <a:cubicBezTo>
                    <a:pt x="304" y="163"/>
                    <a:pt x="304" y="163"/>
                    <a:pt x="304" y="163"/>
                  </a:cubicBezTo>
                  <a:cubicBezTo>
                    <a:pt x="304" y="163"/>
                    <a:pt x="304" y="163"/>
                    <a:pt x="304" y="163"/>
                  </a:cubicBezTo>
                  <a:cubicBezTo>
                    <a:pt x="305" y="163"/>
                    <a:pt x="305" y="163"/>
                    <a:pt x="305" y="163"/>
                  </a:cubicBezTo>
                  <a:cubicBezTo>
                    <a:pt x="306" y="163"/>
                    <a:pt x="306" y="163"/>
                    <a:pt x="306" y="163"/>
                  </a:cubicBezTo>
                  <a:cubicBezTo>
                    <a:pt x="305" y="163"/>
                    <a:pt x="305" y="163"/>
                    <a:pt x="305" y="163"/>
                  </a:cubicBezTo>
                  <a:cubicBezTo>
                    <a:pt x="305" y="163"/>
                    <a:pt x="305" y="163"/>
                    <a:pt x="305" y="163"/>
                  </a:cubicBezTo>
                  <a:cubicBezTo>
                    <a:pt x="305" y="163"/>
                    <a:pt x="305" y="163"/>
                    <a:pt x="305" y="163"/>
                  </a:cubicBezTo>
                  <a:cubicBezTo>
                    <a:pt x="307" y="163"/>
                    <a:pt x="307" y="163"/>
                    <a:pt x="307" y="163"/>
                  </a:cubicBezTo>
                  <a:cubicBezTo>
                    <a:pt x="307" y="164"/>
                    <a:pt x="307" y="164"/>
                    <a:pt x="307" y="164"/>
                  </a:cubicBezTo>
                  <a:cubicBezTo>
                    <a:pt x="307" y="164"/>
                    <a:pt x="307" y="164"/>
                    <a:pt x="307" y="164"/>
                  </a:cubicBezTo>
                  <a:cubicBezTo>
                    <a:pt x="307" y="164"/>
                    <a:pt x="307" y="164"/>
                    <a:pt x="307" y="164"/>
                  </a:cubicBezTo>
                  <a:cubicBezTo>
                    <a:pt x="308" y="165"/>
                    <a:pt x="308" y="165"/>
                    <a:pt x="308" y="165"/>
                  </a:cubicBezTo>
                  <a:cubicBezTo>
                    <a:pt x="308" y="165"/>
                    <a:pt x="308" y="165"/>
                    <a:pt x="308" y="165"/>
                  </a:cubicBezTo>
                  <a:cubicBezTo>
                    <a:pt x="307" y="166"/>
                    <a:pt x="307" y="166"/>
                    <a:pt x="307" y="166"/>
                  </a:cubicBezTo>
                  <a:cubicBezTo>
                    <a:pt x="307" y="166"/>
                    <a:pt x="307" y="166"/>
                    <a:pt x="307" y="166"/>
                  </a:cubicBezTo>
                  <a:cubicBezTo>
                    <a:pt x="308" y="166"/>
                    <a:pt x="308" y="166"/>
                    <a:pt x="308" y="166"/>
                  </a:cubicBezTo>
                  <a:cubicBezTo>
                    <a:pt x="308" y="166"/>
                    <a:pt x="308" y="166"/>
                    <a:pt x="308" y="166"/>
                  </a:cubicBezTo>
                  <a:cubicBezTo>
                    <a:pt x="308" y="165"/>
                    <a:pt x="308" y="165"/>
                    <a:pt x="308" y="165"/>
                  </a:cubicBezTo>
                  <a:cubicBezTo>
                    <a:pt x="309" y="165"/>
                    <a:pt x="309" y="165"/>
                    <a:pt x="309" y="165"/>
                  </a:cubicBezTo>
                  <a:cubicBezTo>
                    <a:pt x="309" y="166"/>
                    <a:pt x="309" y="166"/>
                    <a:pt x="309" y="166"/>
                  </a:cubicBezTo>
                  <a:cubicBezTo>
                    <a:pt x="309" y="166"/>
                    <a:pt x="309" y="166"/>
                    <a:pt x="309" y="166"/>
                  </a:cubicBezTo>
                  <a:cubicBezTo>
                    <a:pt x="308" y="167"/>
                    <a:pt x="308" y="167"/>
                    <a:pt x="308" y="167"/>
                  </a:cubicBezTo>
                  <a:cubicBezTo>
                    <a:pt x="307" y="168"/>
                    <a:pt x="307" y="168"/>
                    <a:pt x="307" y="168"/>
                  </a:cubicBezTo>
                  <a:cubicBezTo>
                    <a:pt x="307" y="169"/>
                    <a:pt x="307" y="169"/>
                    <a:pt x="307" y="169"/>
                  </a:cubicBezTo>
                  <a:cubicBezTo>
                    <a:pt x="308" y="168"/>
                    <a:pt x="308" y="168"/>
                    <a:pt x="308" y="168"/>
                  </a:cubicBezTo>
                  <a:cubicBezTo>
                    <a:pt x="308" y="167"/>
                    <a:pt x="308" y="167"/>
                    <a:pt x="308" y="167"/>
                  </a:cubicBezTo>
                  <a:cubicBezTo>
                    <a:pt x="308" y="167"/>
                    <a:pt x="308" y="167"/>
                    <a:pt x="308" y="167"/>
                  </a:cubicBezTo>
                  <a:cubicBezTo>
                    <a:pt x="309" y="166"/>
                    <a:pt x="309" y="166"/>
                    <a:pt x="309" y="166"/>
                  </a:cubicBezTo>
                  <a:cubicBezTo>
                    <a:pt x="310" y="166"/>
                    <a:pt x="310" y="166"/>
                    <a:pt x="310" y="166"/>
                  </a:cubicBezTo>
                  <a:cubicBezTo>
                    <a:pt x="310" y="166"/>
                    <a:pt x="310" y="166"/>
                    <a:pt x="310" y="166"/>
                  </a:cubicBezTo>
                  <a:cubicBezTo>
                    <a:pt x="310" y="165"/>
                    <a:pt x="310" y="165"/>
                    <a:pt x="310" y="165"/>
                  </a:cubicBezTo>
                  <a:cubicBezTo>
                    <a:pt x="311" y="165"/>
                    <a:pt x="311" y="165"/>
                    <a:pt x="311" y="165"/>
                  </a:cubicBezTo>
                  <a:cubicBezTo>
                    <a:pt x="311" y="165"/>
                    <a:pt x="311" y="165"/>
                    <a:pt x="311" y="165"/>
                  </a:cubicBezTo>
                  <a:cubicBezTo>
                    <a:pt x="311" y="166"/>
                    <a:pt x="311" y="166"/>
                    <a:pt x="311" y="166"/>
                  </a:cubicBezTo>
                  <a:cubicBezTo>
                    <a:pt x="310" y="167"/>
                    <a:pt x="310" y="167"/>
                    <a:pt x="310" y="167"/>
                  </a:cubicBezTo>
                  <a:cubicBezTo>
                    <a:pt x="309" y="167"/>
                    <a:pt x="309" y="167"/>
                    <a:pt x="309" y="167"/>
                  </a:cubicBezTo>
                  <a:cubicBezTo>
                    <a:pt x="309" y="168"/>
                    <a:pt x="309" y="168"/>
                    <a:pt x="309" y="168"/>
                  </a:cubicBezTo>
                  <a:cubicBezTo>
                    <a:pt x="309" y="169"/>
                    <a:pt x="309" y="169"/>
                    <a:pt x="309" y="169"/>
                  </a:cubicBezTo>
                  <a:cubicBezTo>
                    <a:pt x="310" y="168"/>
                    <a:pt x="310" y="168"/>
                    <a:pt x="310" y="168"/>
                  </a:cubicBezTo>
                  <a:cubicBezTo>
                    <a:pt x="310" y="168"/>
                    <a:pt x="310" y="168"/>
                    <a:pt x="310" y="168"/>
                  </a:cubicBezTo>
                  <a:cubicBezTo>
                    <a:pt x="310" y="167"/>
                    <a:pt x="310" y="167"/>
                    <a:pt x="310" y="167"/>
                  </a:cubicBezTo>
                  <a:cubicBezTo>
                    <a:pt x="310" y="167"/>
                    <a:pt x="310" y="167"/>
                    <a:pt x="310" y="167"/>
                  </a:cubicBezTo>
                  <a:cubicBezTo>
                    <a:pt x="311" y="166"/>
                    <a:pt x="311" y="166"/>
                    <a:pt x="311" y="166"/>
                  </a:cubicBezTo>
                  <a:cubicBezTo>
                    <a:pt x="312" y="166"/>
                    <a:pt x="312" y="166"/>
                    <a:pt x="312" y="166"/>
                  </a:cubicBezTo>
                  <a:cubicBezTo>
                    <a:pt x="313" y="165"/>
                    <a:pt x="313" y="165"/>
                    <a:pt x="313" y="165"/>
                  </a:cubicBezTo>
                  <a:cubicBezTo>
                    <a:pt x="313" y="165"/>
                    <a:pt x="313" y="165"/>
                    <a:pt x="313" y="165"/>
                  </a:cubicBezTo>
                  <a:cubicBezTo>
                    <a:pt x="313" y="166"/>
                    <a:pt x="313" y="166"/>
                    <a:pt x="313" y="166"/>
                  </a:cubicBezTo>
                  <a:cubicBezTo>
                    <a:pt x="312" y="167"/>
                    <a:pt x="312" y="167"/>
                    <a:pt x="312" y="167"/>
                  </a:cubicBezTo>
                  <a:cubicBezTo>
                    <a:pt x="311" y="167"/>
                    <a:pt x="311" y="167"/>
                    <a:pt x="311" y="167"/>
                  </a:cubicBezTo>
                  <a:cubicBezTo>
                    <a:pt x="311" y="167"/>
                    <a:pt x="311" y="167"/>
                    <a:pt x="311" y="167"/>
                  </a:cubicBezTo>
                  <a:cubicBezTo>
                    <a:pt x="311" y="168"/>
                    <a:pt x="311" y="168"/>
                    <a:pt x="311" y="168"/>
                  </a:cubicBezTo>
                  <a:cubicBezTo>
                    <a:pt x="311" y="168"/>
                    <a:pt x="311" y="168"/>
                    <a:pt x="311" y="168"/>
                  </a:cubicBezTo>
                  <a:cubicBezTo>
                    <a:pt x="311" y="168"/>
                    <a:pt x="311" y="168"/>
                    <a:pt x="311" y="168"/>
                  </a:cubicBezTo>
                  <a:cubicBezTo>
                    <a:pt x="312" y="168"/>
                    <a:pt x="312" y="168"/>
                    <a:pt x="312" y="168"/>
                  </a:cubicBezTo>
                  <a:cubicBezTo>
                    <a:pt x="312" y="168"/>
                    <a:pt x="312" y="168"/>
                    <a:pt x="312" y="168"/>
                  </a:cubicBezTo>
                  <a:cubicBezTo>
                    <a:pt x="313" y="168"/>
                    <a:pt x="313" y="168"/>
                    <a:pt x="313" y="168"/>
                  </a:cubicBezTo>
                  <a:cubicBezTo>
                    <a:pt x="314" y="168"/>
                    <a:pt x="314" y="168"/>
                    <a:pt x="314" y="168"/>
                  </a:cubicBezTo>
                  <a:cubicBezTo>
                    <a:pt x="314" y="169"/>
                    <a:pt x="314" y="169"/>
                    <a:pt x="314" y="169"/>
                  </a:cubicBezTo>
                  <a:cubicBezTo>
                    <a:pt x="314" y="169"/>
                    <a:pt x="314" y="169"/>
                    <a:pt x="314" y="169"/>
                  </a:cubicBezTo>
                  <a:cubicBezTo>
                    <a:pt x="313" y="170"/>
                    <a:pt x="313" y="170"/>
                    <a:pt x="313" y="170"/>
                  </a:cubicBezTo>
                  <a:cubicBezTo>
                    <a:pt x="313" y="170"/>
                    <a:pt x="313" y="170"/>
                    <a:pt x="313" y="170"/>
                  </a:cubicBezTo>
                  <a:cubicBezTo>
                    <a:pt x="314" y="170"/>
                    <a:pt x="314" y="170"/>
                    <a:pt x="314" y="170"/>
                  </a:cubicBezTo>
                  <a:cubicBezTo>
                    <a:pt x="314" y="171"/>
                    <a:pt x="314" y="171"/>
                    <a:pt x="314" y="171"/>
                  </a:cubicBezTo>
                  <a:cubicBezTo>
                    <a:pt x="313" y="171"/>
                    <a:pt x="313" y="171"/>
                    <a:pt x="313" y="171"/>
                  </a:cubicBezTo>
                  <a:cubicBezTo>
                    <a:pt x="313" y="171"/>
                    <a:pt x="313" y="171"/>
                    <a:pt x="313" y="171"/>
                  </a:cubicBezTo>
                  <a:cubicBezTo>
                    <a:pt x="313" y="171"/>
                    <a:pt x="313" y="171"/>
                    <a:pt x="313" y="171"/>
                  </a:cubicBezTo>
                  <a:cubicBezTo>
                    <a:pt x="314" y="171"/>
                    <a:pt x="314" y="171"/>
                    <a:pt x="314" y="171"/>
                  </a:cubicBezTo>
                  <a:cubicBezTo>
                    <a:pt x="312" y="172"/>
                    <a:pt x="312" y="172"/>
                    <a:pt x="312" y="172"/>
                  </a:cubicBezTo>
                  <a:cubicBezTo>
                    <a:pt x="312" y="172"/>
                    <a:pt x="312" y="172"/>
                    <a:pt x="312" y="172"/>
                  </a:cubicBezTo>
                  <a:cubicBezTo>
                    <a:pt x="312" y="172"/>
                    <a:pt x="312" y="172"/>
                    <a:pt x="312" y="172"/>
                  </a:cubicBezTo>
                  <a:cubicBezTo>
                    <a:pt x="313" y="172"/>
                    <a:pt x="313" y="172"/>
                    <a:pt x="313" y="172"/>
                  </a:cubicBezTo>
                  <a:cubicBezTo>
                    <a:pt x="314" y="172"/>
                    <a:pt x="314" y="172"/>
                    <a:pt x="314" y="172"/>
                  </a:cubicBezTo>
                  <a:cubicBezTo>
                    <a:pt x="314" y="172"/>
                    <a:pt x="314" y="172"/>
                    <a:pt x="314" y="172"/>
                  </a:cubicBezTo>
                  <a:cubicBezTo>
                    <a:pt x="315" y="172"/>
                    <a:pt x="315" y="172"/>
                    <a:pt x="315" y="172"/>
                  </a:cubicBezTo>
                  <a:cubicBezTo>
                    <a:pt x="315" y="172"/>
                    <a:pt x="315" y="172"/>
                    <a:pt x="315" y="172"/>
                  </a:cubicBezTo>
                  <a:cubicBezTo>
                    <a:pt x="315" y="173"/>
                    <a:pt x="315" y="173"/>
                    <a:pt x="315" y="173"/>
                  </a:cubicBezTo>
                  <a:cubicBezTo>
                    <a:pt x="314" y="173"/>
                    <a:pt x="314" y="173"/>
                    <a:pt x="314" y="173"/>
                  </a:cubicBezTo>
                  <a:cubicBezTo>
                    <a:pt x="315" y="173"/>
                    <a:pt x="315" y="173"/>
                    <a:pt x="315" y="173"/>
                  </a:cubicBezTo>
                  <a:cubicBezTo>
                    <a:pt x="316" y="172"/>
                    <a:pt x="316" y="172"/>
                    <a:pt x="316" y="172"/>
                  </a:cubicBezTo>
                  <a:cubicBezTo>
                    <a:pt x="316" y="172"/>
                    <a:pt x="316" y="172"/>
                    <a:pt x="316" y="172"/>
                  </a:cubicBezTo>
                  <a:cubicBezTo>
                    <a:pt x="317" y="171"/>
                    <a:pt x="317" y="171"/>
                    <a:pt x="317" y="171"/>
                  </a:cubicBezTo>
                  <a:cubicBezTo>
                    <a:pt x="318" y="172"/>
                    <a:pt x="318" y="172"/>
                    <a:pt x="318" y="172"/>
                  </a:cubicBezTo>
                  <a:cubicBezTo>
                    <a:pt x="318" y="172"/>
                    <a:pt x="318" y="172"/>
                    <a:pt x="318" y="172"/>
                  </a:cubicBezTo>
                  <a:cubicBezTo>
                    <a:pt x="317" y="172"/>
                    <a:pt x="317" y="172"/>
                    <a:pt x="317" y="172"/>
                  </a:cubicBezTo>
                  <a:cubicBezTo>
                    <a:pt x="317" y="172"/>
                    <a:pt x="317" y="172"/>
                    <a:pt x="317" y="172"/>
                  </a:cubicBezTo>
                  <a:cubicBezTo>
                    <a:pt x="316" y="173"/>
                    <a:pt x="316" y="173"/>
                    <a:pt x="316" y="173"/>
                  </a:cubicBezTo>
                  <a:cubicBezTo>
                    <a:pt x="316" y="174"/>
                    <a:pt x="316" y="174"/>
                    <a:pt x="316" y="174"/>
                  </a:cubicBezTo>
                  <a:cubicBezTo>
                    <a:pt x="315" y="174"/>
                    <a:pt x="315" y="174"/>
                    <a:pt x="315" y="174"/>
                  </a:cubicBezTo>
                  <a:cubicBezTo>
                    <a:pt x="315" y="175"/>
                    <a:pt x="315" y="175"/>
                    <a:pt x="315" y="175"/>
                  </a:cubicBezTo>
                  <a:cubicBezTo>
                    <a:pt x="315" y="175"/>
                    <a:pt x="315" y="175"/>
                    <a:pt x="315" y="175"/>
                  </a:cubicBezTo>
                  <a:cubicBezTo>
                    <a:pt x="315" y="175"/>
                    <a:pt x="315" y="175"/>
                    <a:pt x="315" y="175"/>
                  </a:cubicBezTo>
                  <a:cubicBezTo>
                    <a:pt x="316" y="175"/>
                    <a:pt x="316" y="175"/>
                    <a:pt x="316" y="175"/>
                  </a:cubicBezTo>
                  <a:cubicBezTo>
                    <a:pt x="316" y="175"/>
                    <a:pt x="316" y="175"/>
                    <a:pt x="316" y="175"/>
                  </a:cubicBezTo>
                  <a:cubicBezTo>
                    <a:pt x="317" y="174"/>
                    <a:pt x="317" y="174"/>
                    <a:pt x="317" y="174"/>
                  </a:cubicBezTo>
                  <a:cubicBezTo>
                    <a:pt x="317" y="173"/>
                    <a:pt x="317" y="173"/>
                    <a:pt x="317" y="173"/>
                  </a:cubicBezTo>
                  <a:cubicBezTo>
                    <a:pt x="317" y="174"/>
                    <a:pt x="317" y="174"/>
                    <a:pt x="317" y="174"/>
                  </a:cubicBezTo>
                  <a:cubicBezTo>
                    <a:pt x="317" y="175"/>
                    <a:pt x="317" y="175"/>
                    <a:pt x="317" y="175"/>
                  </a:cubicBezTo>
                  <a:cubicBezTo>
                    <a:pt x="317" y="176"/>
                    <a:pt x="317" y="176"/>
                    <a:pt x="317" y="176"/>
                  </a:cubicBezTo>
                  <a:cubicBezTo>
                    <a:pt x="316" y="176"/>
                    <a:pt x="316" y="176"/>
                    <a:pt x="316" y="176"/>
                  </a:cubicBezTo>
                  <a:cubicBezTo>
                    <a:pt x="317" y="176"/>
                    <a:pt x="317" y="176"/>
                    <a:pt x="317" y="176"/>
                  </a:cubicBezTo>
                  <a:cubicBezTo>
                    <a:pt x="317" y="175"/>
                    <a:pt x="317" y="175"/>
                    <a:pt x="317" y="175"/>
                  </a:cubicBezTo>
                  <a:cubicBezTo>
                    <a:pt x="317" y="174"/>
                    <a:pt x="317" y="174"/>
                    <a:pt x="317" y="174"/>
                  </a:cubicBezTo>
                  <a:cubicBezTo>
                    <a:pt x="318" y="174"/>
                    <a:pt x="318" y="174"/>
                    <a:pt x="318" y="174"/>
                  </a:cubicBezTo>
                  <a:cubicBezTo>
                    <a:pt x="318" y="174"/>
                    <a:pt x="318" y="174"/>
                    <a:pt x="318" y="174"/>
                  </a:cubicBezTo>
                  <a:cubicBezTo>
                    <a:pt x="318" y="175"/>
                    <a:pt x="318" y="175"/>
                    <a:pt x="318" y="175"/>
                  </a:cubicBezTo>
                  <a:cubicBezTo>
                    <a:pt x="319" y="176"/>
                    <a:pt x="319" y="176"/>
                    <a:pt x="319" y="176"/>
                  </a:cubicBezTo>
                  <a:cubicBezTo>
                    <a:pt x="319" y="176"/>
                    <a:pt x="319" y="176"/>
                    <a:pt x="319" y="176"/>
                  </a:cubicBezTo>
                  <a:cubicBezTo>
                    <a:pt x="319" y="175"/>
                    <a:pt x="319" y="175"/>
                    <a:pt x="319" y="175"/>
                  </a:cubicBezTo>
                  <a:cubicBezTo>
                    <a:pt x="319" y="174"/>
                    <a:pt x="319" y="174"/>
                    <a:pt x="319" y="174"/>
                  </a:cubicBezTo>
                  <a:cubicBezTo>
                    <a:pt x="320" y="174"/>
                    <a:pt x="320" y="174"/>
                    <a:pt x="320" y="174"/>
                  </a:cubicBezTo>
                  <a:cubicBezTo>
                    <a:pt x="320" y="174"/>
                    <a:pt x="320" y="174"/>
                    <a:pt x="320" y="174"/>
                  </a:cubicBezTo>
                  <a:cubicBezTo>
                    <a:pt x="320" y="175"/>
                    <a:pt x="320" y="175"/>
                    <a:pt x="320" y="175"/>
                  </a:cubicBezTo>
                  <a:cubicBezTo>
                    <a:pt x="320" y="175"/>
                    <a:pt x="320" y="175"/>
                    <a:pt x="320" y="175"/>
                  </a:cubicBezTo>
                  <a:cubicBezTo>
                    <a:pt x="321" y="175"/>
                    <a:pt x="321" y="175"/>
                    <a:pt x="321" y="175"/>
                  </a:cubicBezTo>
                  <a:cubicBezTo>
                    <a:pt x="321" y="175"/>
                    <a:pt x="321" y="175"/>
                    <a:pt x="321" y="175"/>
                  </a:cubicBezTo>
                  <a:cubicBezTo>
                    <a:pt x="321" y="176"/>
                    <a:pt x="321" y="176"/>
                    <a:pt x="321" y="176"/>
                  </a:cubicBezTo>
                  <a:cubicBezTo>
                    <a:pt x="322" y="176"/>
                    <a:pt x="322" y="176"/>
                    <a:pt x="322" y="176"/>
                  </a:cubicBezTo>
                  <a:cubicBezTo>
                    <a:pt x="322" y="176"/>
                    <a:pt x="322" y="176"/>
                    <a:pt x="322" y="176"/>
                  </a:cubicBezTo>
                  <a:cubicBezTo>
                    <a:pt x="322" y="177"/>
                    <a:pt x="322" y="177"/>
                    <a:pt x="322" y="177"/>
                  </a:cubicBezTo>
                  <a:cubicBezTo>
                    <a:pt x="323" y="177"/>
                    <a:pt x="323" y="177"/>
                    <a:pt x="323" y="177"/>
                  </a:cubicBezTo>
                  <a:cubicBezTo>
                    <a:pt x="323" y="178"/>
                    <a:pt x="323" y="178"/>
                    <a:pt x="323" y="178"/>
                  </a:cubicBezTo>
                  <a:cubicBezTo>
                    <a:pt x="323" y="178"/>
                    <a:pt x="323" y="178"/>
                    <a:pt x="323" y="178"/>
                  </a:cubicBezTo>
                  <a:cubicBezTo>
                    <a:pt x="322" y="178"/>
                    <a:pt x="322" y="178"/>
                    <a:pt x="322" y="178"/>
                  </a:cubicBezTo>
                  <a:cubicBezTo>
                    <a:pt x="321" y="178"/>
                    <a:pt x="321" y="178"/>
                    <a:pt x="321" y="178"/>
                  </a:cubicBezTo>
                  <a:cubicBezTo>
                    <a:pt x="321" y="178"/>
                    <a:pt x="321" y="178"/>
                    <a:pt x="321" y="178"/>
                  </a:cubicBezTo>
                  <a:cubicBezTo>
                    <a:pt x="321" y="177"/>
                    <a:pt x="321" y="177"/>
                    <a:pt x="321" y="177"/>
                  </a:cubicBezTo>
                  <a:cubicBezTo>
                    <a:pt x="320" y="177"/>
                    <a:pt x="320" y="177"/>
                    <a:pt x="320" y="177"/>
                  </a:cubicBezTo>
                  <a:cubicBezTo>
                    <a:pt x="320" y="177"/>
                    <a:pt x="320" y="177"/>
                    <a:pt x="320" y="177"/>
                  </a:cubicBezTo>
                  <a:cubicBezTo>
                    <a:pt x="320" y="177"/>
                    <a:pt x="320" y="177"/>
                    <a:pt x="320" y="177"/>
                  </a:cubicBezTo>
                  <a:cubicBezTo>
                    <a:pt x="319" y="178"/>
                    <a:pt x="319" y="178"/>
                    <a:pt x="319" y="178"/>
                  </a:cubicBezTo>
                  <a:cubicBezTo>
                    <a:pt x="320" y="177"/>
                    <a:pt x="320" y="177"/>
                    <a:pt x="320" y="177"/>
                  </a:cubicBezTo>
                  <a:cubicBezTo>
                    <a:pt x="320" y="177"/>
                    <a:pt x="320" y="177"/>
                    <a:pt x="320" y="177"/>
                  </a:cubicBezTo>
                  <a:cubicBezTo>
                    <a:pt x="321" y="178"/>
                    <a:pt x="321" y="178"/>
                    <a:pt x="321" y="178"/>
                  </a:cubicBezTo>
                  <a:cubicBezTo>
                    <a:pt x="320" y="178"/>
                    <a:pt x="320" y="178"/>
                    <a:pt x="320" y="178"/>
                  </a:cubicBezTo>
                  <a:cubicBezTo>
                    <a:pt x="321" y="178"/>
                    <a:pt x="321" y="178"/>
                    <a:pt x="321" y="178"/>
                  </a:cubicBezTo>
                  <a:cubicBezTo>
                    <a:pt x="321" y="179"/>
                    <a:pt x="321" y="179"/>
                    <a:pt x="321" y="179"/>
                  </a:cubicBezTo>
                  <a:cubicBezTo>
                    <a:pt x="321" y="179"/>
                    <a:pt x="321" y="179"/>
                    <a:pt x="321" y="179"/>
                  </a:cubicBezTo>
                  <a:cubicBezTo>
                    <a:pt x="320" y="179"/>
                    <a:pt x="320" y="179"/>
                    <a:pt x="320" y="179"/>
                  </a:cubicBezTo>
                  <a:cubicBezTo>
                    <a:pt x="319" y="179"/>
                    <a:pt x="319" y="179"/>
                    <a:pt x="319" y="179"/>
                  </a:cubicBezTo>
                  <a:cubicBezTo>
                    <a:pt x="320" y="179"/>
                    <a:pt x="320" y="179"/>
                    <a:pt x="320" y="179"/>
                  </a:cubicBezTo>
                  <a:cubicBezTo>
                    <a:pt x="321" y="179"/>
                    <a:pt x="321" y="179"/>
                    <a:pt x="321" y="179"/>
                  </a:cubicBezTo>
                  <a:cubicBezTo>
                    <a:pt x="321" y="179"/>
                    <a:pt x="321" y="179"/>
                    <a:pt x="321" y="179"/>
                  </a:cubicBezTo>
                  <a:cubicBezTo>
                    <a:pt x="321" y="179"/>
                    <a:pt x="321" y="179"/>
                    <a:pt x="321" y="179"/>
                  </a:cubicBezTo>
                  <a:cubicBezTo>
                    <a:pt x="321" y="180"/>
                    <a:pt x="321" y="180"/>
                    <a:pt x="321" y="180"/>
                  </a:cubicBezTo>
                  <a:cubicBezTo>
                    <a:pt x="320" y="180"/>
                    <a:pt x="320" y="180"/>
                    <a:pt x="320" y="180"/>
                  </a:cubicBezTo>
                  <a:cubicBezTo>
                    <a:pt x="320" y="180"/>
                    <a:pt x="320" y="180"/>
                    <a:pt x="320" y="180"/>
                  </a:cubicBezTo>
                  <a:cubicBezTo>
                    <a:pt x="319" y="180"/>
                    <a:pt x="319" y="180"/>
                    <a:pt x="319" y="180"/>
                  </a:cubicBezTo>
                  <a:cubicBezTo>
                    <a:pt x="318" y="180"/>
                    <a:pt x="318" y="180"/>
                    <a:pt x="318" y="180"/>
                  </a:cubicBezTo>
                  <a:cubicBezTo>
                    <a:pt x="318" y="179"/>
                    <a:pt x="318" y="179"/>
                    <a:pt x="318" y="179"/>
                  </a:cubicBezTo>
                  <a:cubicBezTo>
                    <a:pt x="318" y="179"/>
                    <a:pt x="318" y="179"/>
                    <a:pt x="318" y="179"/>
                  </a:cubicBezTo>
                  <a:cubicBezTo>
                    <a:pt x="318" y="178"/>
                    <a:pt x="318" y="178"/>
                    <a:pt x="318" y="178"/>
                  </a:cubicBezTo>
                  <a:cubicBezTo>
                    <a:pt x="317" y="178"/>
                    <a:pt x="317" y="178"/>
                    <a:pt x="317" y="178"/>
                  </a:cubicBezTo>
                  <a:cubicBezTo>
                    <a:pt x="317" y="178"/>
                    <a:pt x="317" y="178"/>
                    <a:pt x="317" y="178"/>
                  </a:cubicBezTo>
                  <a:cubicBezTo>
                    <a:pt x="317" y="179"/>
                    <a:pt x="317" y="179"/>
                    <a:pt x="317" y="179"/>
                  </a:cubicBezTo>
                  <a:cubicBezTo>
                    <a:pt x="317" y="179"/>
                    <a:pt x="317" y="179"/>
                    <a:pt x="317" y="179"/>
                  </a:cubicBezTo>
                  <a:cubicBezTo>
                    <a:pt x="318" y="180"/>
                    <a:pt x="318" y="180"/>
                    <a:pt x="318" y="180"/>
                  </a:cubicBezTo>
                  <a:cubicBezTo>
                    <a:pt x="318" y="180"/>
                    <a:pt x="318" y="180"/>
                    <a:pt x="318" y="180"/>
                  </a:cubicBezTo>
                  <a:cubicBezTo>
                    <a:pt x="317" y="180"/>
                    <a:pt x="317" y="180"/>
                    <a:pt x="317" y="180"/>
                  </a:cubicBezTo>
                  <a:cubicBezTo>
                    <a:pt x="316" y="180"/>
                    <a:pt x="316" y="180"/>
                    <a:pt x="316" y="180"/>
                  </a:cubicBezTo>
                  <a:cubicBezTo>
                    <a:pt x="316" y="179"/>
                    <a:pt x="316" y="179"/>
                    <a:pt x="316" y="179"/>
                  </a:cubicBezTo>
                  <a:cubicBezTo>
                    <a:pt x="316" y="180"/>
                    <a:pt x="316" y="180"/>
                    <a:pt x="316" y="180"/>
                  </a:cubicBezTo>
                  <a:cubicBezTo>
                    <a:pt x="316" y="180"/>
                    <a:pt x="316" y="180"/>
                    <a:pt x="316" y="180"/>
                  </a:cubicBezTo>
                  <a:cubicBezTo>
                    <a:pt x="317" y="180"/>
                    <a:pt x="317" y="180"/>
                    <a:pt x="317" y="180"/>
                  </a:cubicBezTo>
                  <a:cubicBezTo>
                    <a:pt x="318" y="181"/>
                    <a:pt x="318" y="181"/>
                    <a:pt x="318" y="181"/>
                  </a:cubicBezTo>
                  <a:cubicBezTo>
                    <a:pt x="318" y="181"/>
                    <a:pt x="318" y="181"/>
                    <a:pt x="318" y="181"/>
                  </a:cubicBezTo>
                  <a:cubicBezTo>
                    <a:pt x="318" y="181"/>
                    <a:pt x="318" y="181"/>
                    <a:pt x="318" y="181"/>
                  </a:cubicBezTo>
                  <a:cubicBezTo>
                    <a:pt x="318" y="182"/>
                    <a:pt x="318" y="182"/>
                    <a:pt x="318" y="182"/>
                  </a:cubicBezTo>
                  <a:cubicBezTo>
                    <a:pt x="317" y="182"/>
                    <a:pt x="317" y="182"/>
                    <a:pt x="317" y="182"/>
                  </a:cubicBezTo>
                  <a:cubicBezTo>
                    <a:pt x="317" y="181"/>
                    <a:pt x="317" y="181"/>
                    <a:pt x="317" y="181"/>
                  </a:cubicBezTo>
                  <a:cubicBezTo>
                    <a:pt x="316" y="181"/>
                    <a:pt x="316" y="181"/>
                    <a:pt x="316" y="181"/>
                  </a:cubicBezTo>
                  <a:cubicBezTo>
                    <a:pt x="315" y="181"/>
                    <a:pt x="315" y="181"/>
                    <a:pt x="315" y="181"/>
                  </a:cubicBezTo>
                  <a:cubicBezTo>
                    <a:pt x="315" y="181"/>
                    <a:pt x="315" y="181"/>
                    <a:pt x="315" y="181"/>
                  </a:cubicBezTo>
                  <a:cubicBezTo>
                    <a:pt x="315" y="181"/>
                    <a:pt x="315" y="181"/>
                    <a:pt x="315" y="181"/>
                  </a:cubicBezTo>
                  <a:cubicBezTo>
                    <a:pt x="316" y="181"/>
                    <a:pt x="316" y="181"/>
                    <a:pt x="316" y="181"/>
                  </a:cubicBezTo>
                  <a:cubicBezTo>
                    <a:pt x="317" y="182"/>
                    <a:pt x="317" y="182"/>
                    <a:pt x="317" y="182"/>
                  </a:cubicBezTo>
                  <a:cubicBezTo>
                    <a:pt x="317" y="183"/>
                    <a:pt x="317" y="183"/>
                    <a:pt x="317" y="183"/>
                  </a:cubicBezTo>
                  <a:cubicBezTo>
                    <a:pt x="316" y="183"/>
                    <a:pt x="316" y="183"/>
                    <a:pt x="316" y="183"/>
                  </a:cubicBezTo>
                  <a:cubicBezTo>
                    <a:pt x="316" y="183"/>
                    <a:pt x="316" y="183"/>
                    <a:pt x="316" y="183"/>
                  </a:cubicBezTo>
                  <a:cubicBezTo>
                    <a:pt x="316" y="183"/>
                    <a:pt x="316" y="183"/>
                    <a:pt x="316" y="183"/>
                  </a:cubicBezTo>
                  <a:cubicBezTo>
                    <a:pt x="315" y="182"/>
                    <a:pt x="315" y="182"/>
                    <a:pt x="315" y="182"/>
                  </a:cubicBezTo>
                  <a:cubicBezTo>
                    <a:pt x="315" y="182"/>
                    <a:pt x="315" y="182"/>
                    <a:pt x="315" y="182"/>
                  </a:cubicBezTo>
                  <a:cubicBezTo>
                    <a:pt x="315" y="182"/>
                    <a:pt x="315" y="182"/>
                    <a:pt x="315" y="182"/>
                  </a:cubicBezTo>
                  <a:cubicBezTo>
                    <a:pt x="315" y="183"/>
                    <a:pt x="315" y="183"/>
                    <a:pt x="315" y="183"/>
                  </a:cubicBezTo>
                  <a:cubicBezTo>
                    <a:pt x="315" y="183"/>
                    <a:pt x="315" y="183"/>
                    <a:pt x="315" y="183"/>
                  </a:cubicBezTo>
                  <a:cubicBezTo>
                    <a:pt x="315" y="184"/>
                    <a:pt x="315" y="184"/>
                    <a:pt x="315" y="184"/>
                  </a:cubicBezTo>
                  <a:cubicBezTo>
                    <a:pt x="315" y="184"/>
                    <a:pt x="315" y="184"/>
                    <a:pt x="315" y="184"/>
                  </a:cubicBezTo>
                  <a:cubicBezTo>
                    <a:pt x="314" y="184"/>
                    <a:pt x="314" y="184"/>
                    <a:pt x="314" y="184"/>
                  </a:cubicBezTo>
                  <a:cubicBezTo>
                    <a:pt x="314" y="184"/>
                    <a:pt x="314" y="184"/>
                    <a:pt x="314" y="184"/>
                  </a:cubicBezTo>
                  <a:cubicBezTo>
                    <a:pt x="314" y="184"/>
                    <a:pt x="314" y="184"/>
                    <a:pt x="314" y="184"/>
                  </a:cubicBezTo>
                  <a:cubicBezTo>
                    <a:pt x="314" y="184"/>
                    <a:pt x="314" y="184"/>
                    <a:pt x="314" y="184"/>
                  </a:cubicBezTo>
                  <a:cubicBezTo>
                    <a:pt x="314" y="184"/>
                    <a:pt x="314" y="184"/>
                    <a:pt x="314" y="184"/>
                  </a:cubicBezTo>
                  <a:cubicBezTo>
                    <a:pt x="313" y="184"/>
                    <a:pt x="313" y="184"/>
                    <a:pt x="313" y="184"/>
                  </a:cubicBezTo>
                  <a:cubicBezTo>
                    <a:pt x="313" y="184"/>
                    <a:pt x="313" y="184"/>
                    <a:pt x="313" y="184"/>
                  </a:cubicBezTo>
                  <a:cubicBezTo>
                    <a:pt x="313" y="184"/>
                    <a:pt x="313" y="184"/>
                    <a:pt x="313" y="184"/>
                  </a:cubicBezTo>
                  <a:cubicBezTo>
                    <a:pt x="313" y="183"/>
                    <a:pt x="313" y="183"/>
                    <a:pt x="313" y="183"/>
                  </a:cubicBezTo>
                  <a:cubicBezTo>
                    <a:pt x="312" y="182"/>
                    <a:pt x="312" y="182"/>
                    <a:pt x="312" y="182"/>
                  </a:cubicBezTo>
                  <a:cubicBezTo>
                    <a:pt x="312" y="182"/>
                    <a:pt x="312" y="182"/>
                    <a:pt x="312" y="182"/>
                  </a:cubicBezTo>
                  <a:cubicBezTo>
                    <a:pt x="312" y="182"/>
                    <a:pt x="312" y="182"/>
                    <a:pt x="312" y="182"/>
                  </a:cubicBezTo>
                  <a:cubicBezTo>
                    <a:pt x="312" y="184"/>
                    <a:pt x="312" y="184"/>
                    <a:pt x="312" y="184"/>
                  </a:cubicBezTo>
                  <a:cubicBezTo>
                    <a:pt x="312" y="184"/>
                    <a:pt x="312" y="184"/>
                    <a:pt x="312" y="184"/>
                  </a:cubicBezTo>
                  <a:cubicBezTo>
                    <a:pt x="311" y="184"/>
                    <a:pt x="311" y="184"/>
                    <a:pt x="311" y="184"/>
                  </a:cubicBezTo>
                  <a:cubicBezTo>
                    <a:pt x="311" y="184"/>
                    <a:pt x="311" y="184"/>
                    <a:pt x="311" y="184"/>
                  </a:cubicBezTo>
                  <a:cubicBezTo>
                    <a:pt x="312" y="184"/>
                    <a:pt x="312" y="184"/>
                    <a:pt x="312" y="184"/>
                  </a:cubicBezTo>
                  <a:cubicBezTo>
                    <a:pt x="312" y="184"/>
                    <a:pt x="312" y="184"/>
                    <a:pt x="312" y="184"/>
                  </a:cubicBezTo>
                  <a:cubicBezTo>
                    <a:pt x="312" y="185"/>
                    <a:pt x="312" y="185"/>
                    <a:pt x="312" y="185"/>
                  </a:cubicBezTo>
                  <a:cubicBezTo>
                    <a:pt x="311" y="185"/>
                    <a:pt x="311" y="185"/>
                    <a:pt x="311" y="185"/>
                  </a:cubicBezTo>
                  <a:cubicBezTo>
                    <a:pt x="311" y="185"/>
                    <a:pt x="311" y="185"/>
                    <a:pt x="311" y="185"/>
                  </a:cubicBezTo>
                  <a:cubicBezTo>
                    <a:pt x="311" y="185"/>
                    <a:pt x="311" y="185"/>
                    <a:pt x="311" y="185"/>
                  </a:cubicBezTo>
                  <a:cubicBezTo>
                    <a:pt x="311" y="185"/>
                    <a:pt x="311" y="185"/>
                    <a:pt x="311" y="185"/>
                  </a:cubicBezTo>
                  <a:cubicBezTo>
                    <a:pt x="312" y="185"/>
                    <a:pt x="312" y="185"/>
                    <a:pt x="312" y="185"/>
                  </a:cubicBezTo>
                  <a:cubicBezTo>
                    <a:pt x="312" y="186"/>
                    <a:pt x="312" y="186"/>
                    <a:pt x="312" y="186"/>
                  </a:cubicBezTo>
                  <a:cubicBezTo>
                    <a:pt x="312" y="186"/>
                    <a:pt x="312" y="186"/>
                    <a:pt x="312" y="186"/>
                  </a:cubicBezTo>
                  <a:cubicBezTo>
                    <a:pt x="311" y="186"/>
                    <a:pt x="311" y="186"/>
                    <a:pt x="311" y="186"/>
                  </a:cubicBezTo>
                  <a:cubicBezTo>
                    <a:pt x="311" y="186"/>
                    <a:pt x="311" y="186"/>
                    <a:pt x="311" y="186"/>
                  </a:cubicBezTo>
                  <a:cubicBezTo>
                    <a:pt x="311" y="187"/>
                    <a:pt x="311" y="187"/>
                    <a:pt x="311" y="187"/>
                  </a:cubicBezTo>
                  <a:cubicBezTo>
                    <a:pt x="311" y="187"/>
                    <a:pt x="311" y="187"/>
                    <a:pt x="311" y="187"/>
                  </a:cubicBezTo>
                  <a:cubicBezTo>
                    <a:pt x="311" y="187"/>
                    <a:pt x="311" y="187"/>
                    <a:pt x="311" y="187"/>
                  </a:cubicBezTo>
                  <a:cubicBezTo>
                    <a:pt x="311" y="187"/>
                    <a:pt x="311" y="187"/>
                    <a:pt x="311" y="187"/>
                  </a:cubicBezTo>
                  <a:cubicBezTo>
                    <a:pt x="311" y="187"/>
                    <a:pt x="311" y="187"/>
                    <a:pt x="311" y="187"/>
                  </a:cubicBezTo>
                  <a:cubicBezTo>
                    <a:pt x="311" y="188"/>
                    <a:pt x="311" y="188"/>
                    <a:pt x="311" y="188"/>
                  </a:cubicBezTo>
                  <a:cubicBezTo>
                    <a:pt x="311" y="188"/>
                    <a:pt x="311" y="188"/>
                    <a:pt x="311" y="188"/>
                  </a:cubicBezTo>
                  <a:cubicBezTo>
                    <a:pt x="311" y="189"/>
                    <a:pt x="311" y="189"/>
                    <a:pt x="311" y="189"/>
                  </a:cubicBezTo>
                  <a:cubicBezTo>
                    <a:pt x="310" y="189"/>
                    <a:pt x="310" y="189"/>
                    <a:pt x="310" y="189"/>
                  </a:cubicBezTo>
                  <a:cubicBezTo>
                    <a:pt x="310" y="189"/>
                    <a:pt x="310" y="189"/>
                    <a:pt x="310" y="189"/>
                  </a:cubicBezTo>
                  <a:cubicBezTo>
                    <a:pt x="310" y="189"/>
                    <a:pt x="310" y="189"/>
                    <a:pt x="310" y="189"/>
                  </a:cubicBezTo>
                  <a:cubicBezTo>
                    <a:pt x="310" y="189"/>
                    <a:pt x="310" y="189"/>
                    <a:pt x="310" y="189"/>
                  </a:cubicBezTo>
                  <a:cubicBezTo>
                    <a:pt x="310" y="189"/>
                    <a:pt x="310" y="189"/>
                    <a:pt x="310" y="189"/>
                  </a:cubicBezTo>
                  <a:cubicBezTo>
                    <a:pt x="310" y="189"/>
                    <a:pt x="310" y="189"/>
                    <a:pt x="310" y="189"/>
                  </a:cubicBezTo>
                  <a:cubicBezTo>
                    <a:pt x="309" y="188"/>
                    <a:pt x="309" y="188"/>
                    <a:pt x="309" y="188"/>
                  </a:cubicBezTo>
                  <a:cubicBezTo>
                    <a:pt x="309" y="188"/>
                    <a:pt x="309" y="188"/>
                    <a:pt x="309" y="188"/>
                  </a:cubicBezTo>
                  <a:cubicBezTo>
                    <a:pt x="309" y="188"/>
                    <a:pt x="309" y="188"/>
                    <a:pt x="309" y="188"/>
                  </a:cubicBezTo>
                  <a:cubicBezTo>
                    <a:pt x="309" y="187"/>
                    <a:pt x="309" y="187"/>
                    <a:pt x="309" y="187"/>
                  </a:cubicBezTo>
                  <a:cubicBezTo>
                    <a:pt x="309" y="187"/>
                    <a:pt x="309" y="187"/>
                    <a:pt x="309" y="187"/>
                  </a:cubicBezTo>
                  <a:cubicBezTo>
                    <a:pt x="308" y="188"/>
                    <a:pt x="308" y="188"/>
                    <a:pt x="308" y="188"/>
                  </a:cubicBezTo>
                  <a:cubicBezTo>
                    <a:pt x="308" y="188"/>
                    <a:pt x="308" y="188"/>
                    <a:pt x="308" y="188"/>
                  </a:cubicBezTo>
                  <a:cubicBezTo>
                    <a:pt x="308" y="188"/>
                    <a:pt x="308" y="188"/>
                    <a:pt x="308" y="188"/>
                  </a:cubicBezTo>
                  <a:cubicBezTo>
                    <a:pt x="308" y="188"/>
                    <a:pt x="308" y="188"/>
                    <a:pt x="308" y="188"/>
                  </a:cubicBezTo>
                  <a:cubicBezTo>
                    <a:pt x="308" y="187"/>
                    <a:pt x="308" y="187"/>
                    <a:pt x="308" y="187"/>
                  </a:cubicBezTo>
                  <a:cubicBezTo>
                    <a:pt x="308" y="187"/>
                    <a:pt x="308" y="187"/>
                    <a:pt x="308" y="187"/>
                  </a:cubicBezTo>
                  <a:cubicBezTo>
                    <a:pt x="308" y="187"/>
                    <a:pt x="308" y="187"/>
                    <a:pt x="308" y="187"/>
                  </a:cubicBezTo>
                  <a:cubicBezTo>
                    <a:pt x="308" y="186"/>
                    <a:pt x="308" y="186"/>
                    <a:pt x="308" y="186"/>
                  </a:cubicBezTo>
                  <a:cubicBezTo>
                    <a:pt x="308" y="186"/>
                    <a:pt x="308" y="186"/>
                    <a:pt x="308" y="186"/>
                  </a:cubicBezTo>
                  <a:cubicBezTo>
                    <a:pt x="308" y="186"/>
                    <a:pt x="308" y="186"/>
                    <a:pt x="308" y="186"/>
                  </a:cubicBezTo>
                  <a:cubicBezTo>
                    <a:pt x="308" y="186"/>
                    <a:pt x="308" y="186"/>
                    <a:pt x="308" y="186"/>
                  </a:cubicBezTo>
                  <a:cubicBezTo>
                    <a:pt x="307" y="186"/>
                    <a:pt x="307" y="186"/>
                    <a:pt x="307" y="186"/>
                  </a:cubicBezTo>
                  <a:cubicBezTo>
                    <a:pt x="307" y="187"/>
                    <a:pt x="307" y="187"/>
                    <a:pt x="307" y="187"/>
                  </a:cubicBezTo>
                  <a:cubicBezTo>
                    <a:pt x="307" y="187"/>
                    <a:pt x="307" y="187"/>
                    <a:pt x="307" y="187"/>
                  </a:cubicBezTo>
                  <a:cubicBezTo>
                    <a:pt x="306" y="187"/>
                    <a:pt x="306" y="187"/>
                    <a:pt x="306" y="187"/>
                  </a:cubicBezTo>
                  <a:cubicBezTo>
                    <a:pt x="306" y="187"/>
                    <a:pt x="306" y="187"/>
                    <a:pt x="306" y="187"/>
                  </a:cubicBezTo>
                  <a:cubicBezTo>
                    <a:pt x="306" y="186"/>
                    <a:pt x="306" y="186"/>
                    <a:pt x="306" y="186"/>
                  </a:cubicBezTo>
                  <a:cubicBezTo>
                    <a:pt x="306" y="186"/>
                    <a:pt x="306" y="186"/>
                    <a:pt x="306" y="186"/>
                  </a:cubicBezTo>
                  <a:cubicBezTo>
                    <a:pt x="306" y="185"/>
                    <a:pt x="306" y="185"/>
                    <a:pt x="306" y="185"/>
                  </a:cubicBezTo>
                  <a:cubicBezTo>
                    <a:pt x="307" y="185"/>
                    <a:pt x="307" y="185"/>
                    <a:pt x="307" y="185"/>
                  </a:cubicBezTo>
                  <a:cubicBezTo>
                    <a:pt x="307" y="185"/>
                    <a:pt x="307" y="185"/>
                    <a:pt x="307" y="185"/>
                  </a:cubicBezTo>
                  <a:cubicBezTo>
                    <a:pt x="307" y="185"/>
                    <a:pt x="307" y="185"/>
                    <a:pt x="307" y="185"/>
                  </a:cubicBezTo>
                  <a:cubicBezTo>
                    <a:pt x="307" y="185"/>
                    <a:pt x="307" y="185"/>
                    <a:pt x="307" y="185"/>
                  </a:cubicBezTo>
                  <a:cubicBezTo>
                    <a:pt x="307" y="185"/>
                    <a:pt x="307" y="185"/>
                    <a:pt x="307" y="185"/>
                  </a:cubicBezTo>
                  <a:cubicBezTo>
                    <a:pt x="306" y="185"/>
                    <a:pt x="306" y="185"/>
                    <a:pt x="306" y="185"/>
                  </a:cubicBezTo>
                  <a:cubicBezTo>
                    <a:pt x="306" y="185"/>
                    <a:pt x="306" y="185"/>
                    <a:pt x="306" y="185"/>
                  </a:cubicBezTo>
                  <a:cubicBezTo>
                    <a:pt x="305" y="184"/>
                    <a:pt x="305" y="184"/>
                    <a:pt x="305" y="184"/>
                  </a:cubicBezTo>
                  <a:cubicBezTo>
                    <a:pt x="306" y="184"/>
                    <a:pt x="306" y="184"/>
                    <a:pt x="306" y="184"/>
                  </a:cubicBezTo>
                  <a:cubicBezTo>
                    <a:pt x="306" y="184"/>
                    <a:pt x="306" y="184"/>
                    <a:pt x="306" y="184"/>
                  </a:cubicBezTo>
                  <a:cubicBezTo>
                    <a:pt x="307" y="183"/>
                    <a:pt x="307" y="183"/>
                    <a:pt x="307" y="183"/>
                  </a:cubicBezTo>
                  <a:cubicBezTo>
                    <a:pt x="306" y="183"/>
                    <a:pt x="306" y="183"/>
                    <a:pt x="306" y="183"/>
                  </a:cubicBezTo>
                  <a:cubicBezTo>
                    <a:pt x="306" y="183"/>
                    <a:pt x="306" y="183"/>
                    <a:pt x="306" y="183"/>
                  </a:cubicBezTo>
                  <a:cubicBezTo>
                    <a:pt x="306" y="183"/>
                    <a:pt x="306" y="183"/>
                    <a:pt x="306" y="183"/>
                  </a:cubicBezTo>
                  <a:cubicBezTo>
                    <a:pt x="305" y="183"/>
                    <a:pt x="305" y="183"/>
                    <a:pt x="305" y="183"/>
                  </a:cubicBezTo>
                  <a:cubicBezTo>
                    <a:pt x="306" y="183"/>
                    <a:pt x="306" y="183"/>
                    <a:pt x="306" y="183"/>
                  </a:cubicBezTo>
                  <a:cubicBezTo>
                    <a:pt x="306" y="182"/>
                    <a:pt x="306" y="182"/>
                    <a:pt x="306" y="182"/>
                  </a:cubicBezTo>
                  <a:cubicBezTo>
                    <a:pt x="307" y="182"/>
                    <a:pt x="307" y="182"/>
                    <a:pt x="307" y="182"/>
                  </a:cubicBezTo>
                  <a:cubicBezTo>
                    <a:pt x="307" y="182"/>
                    <a:pt x="307" y="182"/>
                    <a:pt x="307" y="182"/>
                  </a:cubicBezTo>
                  <a:cubicBezTo>
                    <a:pt x="306" y="182"/>
                    <a:pt x="306" y="182"/>
                    <a:pt x="306" y="182"/>
                  </a:cubicBezTo>
                  <a:cubicBezTo>
                    <a:pt x="305" y="182"/>
                    <a:pt x="305" y="182"/>
                    <a:pt x="305" y="182"/>
                  </a:cubicBezTo>
                  <a:cubicBezTo>
                    <a:pt x="305" y="182"/>
                    <a:pt x="305" y="182"/>
                    <a:pt x="305" y="182"/>
                  </a:cubicBezTo>
                  <a:cubicBezTo>
                    <a:pt x="305" y="182"/>
                    <a:pt x="305" y="182"/>
                    <a:pt x="305" y="182"/>
                  </a:cubicBezTo>
                  <a:cubicBezTo>
                    <a:pt x="306" y="181"/>
                    <a:pt x="306" y="181"/>
                    <a:pt x="306" y="181"/>
                  </a:cubicBezTo>
                  <a:cubicBezTo>
                    <a:pt x="306" y="181"/>
                    <a:pt x="306" y="181"/>
                    <a:pt x="306" y="181"/>
                  </a:cubicBezTo>
                  <a:cubicBezTo>
                    <a:pt x="307" y="181"/>
                    <a:pt x="307" y="181"/>
                    <a:pt x="307" y="181"/>
                  </a:cubicBezTo>
                  <a:cubicBezTo>
                    <a:pt x="308" y="180"/>
                    <a:pt x="308" y="180"/>
                    <a:pt x="308" y="180"/>
                  </a:cubicBezTo>
                  <a:cubicBezTo>
                    <a:pt x="308" y="180"/>
                    <a:pt x="308" y="180"/>
                    <a:pt x="308" y="180"/>
                  </a:cubicBezTo>
                  <a:cubicBezTo>
                    <a:pt x="309" y="179"/>
                    <a:pt x="309" y="179"/>
                    <a:pt x="309" y="179"/>
                  </a:cubicBezTo>
                  <a:cubicBezTo>
                    <a:pt x="309" y="179"/>
                    <a:pt x="309" y="179"/>
                    <a:pt x="309" y="179"/>
                  </a:cubicBezTo>
                  <a:cubicBezTo>
                    <a:pt x="310" y="178"/>
                    <a:pt x="310" y="178"/>
                    <a:pt x="310" y="178"/>
                  </a:cubicBezTo>
                  <a:cubicBezTo>
                    <a:pt x="310" y="178"/>
                    <a:pt x="310" y="178"/>
                    <a:pt x="310" y="178"/>
                  </a:cubicBezTo>
                  <a:cubicBezTo>
                    <a:pt x="309" y="178"/>
                    <a:pt x="309" y="178"/>
                    <a:pt x="309" y="178"/>
                  </a:cubicBezTo>
                  <a:cubicBezTo>
                    <a:pt x="309" y="179"/>
                    <a:pt x="309" y="179"/>
                    <a:pt x="309" y="179"/>
                  </a:cubicBezTo>
                  <a:cubicBezTo>
                    <a:pt x="308" y="179"/>
                    <a:pt x="308" y="179"/>
                    <a:pt x="308" y="179"/>
                  </a:cubicBezTo>
                  <a:cubicBezTo>
                    <a:pt x="308" y="180"/>
                    <a:pt x="308" y="180"/>
                    <a:pt x="308" y="180"/>
                  </a:cubicBezTo>
                  <a:cubicBezTo>
                    <a:pt x="307" y="180"/>
                    <a:pt x="307" y="180"/>
                    <a:pt x="307" y="180"/>
                  </a:cubicBezTo>
                  <a:cubicBezTo>
                    <a:pt x="306" y="180"/>
                    <a:pt x="306" y="180"/>
                    <a:pt x="306" y="180"/>
                  </a:cubicBezTo>
                  <a:cubicBezTo>
                    <a:pt x="305" y="181"/>
                    <a:pt x="305" y="181"/>
                    <a:pt x="305" y="181"/>
                  </a:cubicBezTo>
                  <a:cubicBezTo>
                    <a:pt x="304" y="181"/>
                    <a:pt x="304" y="181"/>
                    <a:pt x="304" y="181"/>
                  </a:cubicBezTo>
                  <a:cubicBezTo>
                    <a:pt x="304" y="181"/>
                    <a:pt x="304" y="181"/>
                    <a:pt x="304" y="181"/>
                  </a:cubicBezTo>
                  <a:cubicBezTo>
                    <a:pt x="304" y="180"/>
                    <a:pt x="304" y="180"/>
                    <a:pt x="304" y="180"/>
                  </a:cubicBezTo>
                  <a:cubicBezTo>
                    <a:pt x="305" y="179"/>
                    <a:pt x="305" y="179"/>
                    <a:pt x="305" y="179"/>
                  </a:cubicBezTo>
                  <a:cubicBezTo>
                    <a:pt x="306" y="179"/>
                    <a:pt x="306" y="179"/>
                    <a:pt x="306" y="179"/>
                  </a:cubicBezTo>
                  <a:cubicBezTo>
                    <a:pt x="306" y="178"/>
                    <a:pt x="306" y="178"/>
                    <a:pt x="306" y="178"/>
                  </a:cubicBezTo>
                  <a:cubicBezTo>
                    <a:pt x="306" y="178"/>
                    <a:pt x="306" y="178"/>
                    <a:pt x="306" y="178"/>
                  </a:cubicBezTo>
                  <a:cubicBezTo>
                    <a:pt x="306" y="178"/>
                    <a:pt x="306" y="178"/>
                    <a:pt x="306" y="178"/>
                  </a:cubicBezTo>
                  <a:cubicBezTo>
                    <a:pt x="306" y="178"/>
                    <a:pt x="306" y="178"/>
                    <a:pt x="306" y="178"/>
                  </a:cubicBezTo>
                  <a:cubicBezTo>
                    <a:pt x="304" y="179"/>
                    <a:pt x="304" y="179"/>
                    <a:pt x="304" y="179"/>
                  </a:cubicBezTo>
                  <a:cubicBezTo>
                    <a:pt x="303" y="180"/>
                    <a:pt x="303" y="180"/>
                    <a:pt x="303" y="180"/>
                  </a:cubicBezTo>
                  <a:cubicBezTo>
                    <a:pt x="303" y="179"/>
                    <a:pt x="303" y="179"/>
                    <a:pt x="303" y="179"/>
                  </a:cubicBezTo>
                  <a:cubicBezTo>
                    <a:pt x="303" y="179"/>
                    <a:pt x="303" y="179"/>
                    <a:pt x="303" y="179"/>
                  </a:cubicBezTo>
                  <a:cubicBezTo>
                    <a:pt x="303" y="179"/>
                    <a:pt x="303" y="179"/>
                    <a:pt x="303" y="179"/>
                  </a:cubicBezTo>
                  <a:cubicBezTo>
                    <a:pt x="303" y="178"/>
                    <a:pt x="303" y="178"/>
                    <a:pt x="303" y="178"/>
                  </a:cubicBezTo>
                  <a:cubicBezTo>
                    <a:pt x="302" y="178"/>
                    <a:pt x="302" y="178"/>
                    <a:pt x="302" y="178"/>
                  </a:cubicBezTo>
                  <a:cubicBezTo>
                    <a:pt x="302" y="178"/>
                    <a:pt x="302" y="178"/>
                    <a:pt x="302" y="178"/>
                  </a:cubicBezTo>
                  <a:cubicBezTo>
                    <a:pt x="302" y="178"/>
                    <a:pt x="302" y="178"/>
                    <a:pt x="302" y="178"/>
                  </a:cubicBezTo>
                  <a:cubicBezTo>
                    <a:pt x="302" y="178"/>
                    <a:pt x="302" y="178"/>
                    <a:pt x="302" y="178"/>
                  </a:cubicBezTo>
                  <a:cubicBezTo>
                    <a:pt x="302" y="177"/>
                    <a:pt x="302" y="177"/>
                    <a:pt x="302" y="177"/>
                  </a:cubicBezTo>
                  <a:cubicBezTo>
                    <a:pt x="302" y="177"/>
                    <a:pt x="302" y="177"/>
                    <a:pt x="302" y="177"/>
                  </a:cubicBezTo>
                  <a:cubicBezTo>
                    <a:pt x="302" y="177"/>
                    <a:pt x="302" y="177"/>
                    <a:pt x="302" y="177"/>
                  </a:cubicBezTo>
                  <a:cubicBezTo>
                    <a:pt x="302" y="177"/>
                    <a:pt x="302" y="177"/>
                    <a:pt x="302" y="177"/>
                  </a:cubicBezTo>
                  <a:cubicBezTo>
                    <a:pt x="302" y="176"/>
                    <a:pt x="302" y="176"/>
                    <a:pt x="302" y="176"/>
                  </a:cubicBezTo>
                  <a:cubicBezTo>
                    <a:pt x="302" y="176"/>
                    <a:pt x="302" y="176"/>
                    <a:pt x="302" y="176"/>
                  </a:cubicBezTo>
                  <a:cubicBezTo>
                    <a:pt x="302" y="176"/>
                    <a:pt x="302" y="176"/>
                    <a:pt x="302" y="176"/>
                  </a:cubicBezTo>
                  <a:cubicBezTo>
                    <a:pt x="302" y="175"/>
                    <a:pt x="302" y="175"/>
                    <a:pt x="302" y="175"/>
                  </a:cubicBezTo>
                  <a:cubicBezTo>
                    <a:pt x="301" y="175"/>
                    <a:pt x="301" y="175"/>
                    <a:pt x="301" y="175"/>
                  </a:cubicBezTo>
                  <a:cubicBezTo>
                    <a:pt x="301" y="175"/>
                    <a:pt x="301" y="175"/>
                    <a:pt x="301" y="175"/>
                  </a:cubicBezTo>
                  <a:cubicBezTo>
                    <a:pt x="301" y="176"/>
                    <a:pt x="301" y="176"/>
                    <a:pt x="301" y="176"/>
                  </a:cubicBezTo>
                  <a:cubicBezTo>
                    <a:pt x="301" y="176"/>
                    <a:pt x="301" y="176"/>
                    <a:pt x="301" y="176"/>
                  </a:cubicBezTo>
                  <a:cubicBezTo>
                    <a:pt x="301" y="176"/>
                    <a:pt x="301" y="176"/>
                    <a:pt x="301" y="176"/>
                  </a:cubicBezTo>
                  <a:cubicBezTo>
                    <a:pt x="300" y="176"/>
                    <a:pt x="300" y="176"/>
                    <a:pt x="300" y="176"/>
                  </a:cubicBezTo>
                  <a:cubicBezTo>
                    <a:pt x="300" y="175"/>
                    <a:pt x="300" y="175"/>
                    <a:pt x="300" y="175"/>
                  </a:cubicBezTo>
                  <a:cubicBezTo>
                    <a:pt x="299" y="175"/>
                    <a:pt x="299" y="175"/>
                    <a:pt x="299" y="175"/>
                  </a:cubicBezTo>
                  <a:cubicBezTo>
                    <a:pt x="300" y="176"/>
                    <a:pt x="300" y="176"/>
                    <a:pt x="300" y="176"/>
                  </a:cubicBezTo>
                  <a:cubicBezTo>
                    <a:pt x="300" y="177"/>
                    <a:pt x="300" y="177"/>
                    <a:pt x="300" y="177"/>
                  </a:cubicBezTo>
                  <a:cubicBezTo>
                    <a:pt x="300" y="177"/>
                    <a:pt x="300" y="177"/>
                    <a:pt x="300" y="177"/>
                  </a:cubicBezTo>
                  <a:cubicBezTo>
                    <a:pt x="300" y="177"/>
                    <a:pt x="300" y="177"/>
                    <a:pt x="300" y="177"/>
                  </a:cubicBezTo>
                  <a:cubicBezTo>
                    <a:pt x="300" y="177"/>
                    <a:pt x="300" y="177"/>
                    <a:pt x="300" y="177"/>
                  </a:cubicBezTo>
                  <a:cubicBezTo>
                    <a:pt x="300" y="178"/>
                    <a:pt x="300" y="178"/>
                    <a:pt x="300" y="178"/>
                  </a:cubicBezTo>
                  <a:cubicBezTo>
                    <a:pt x="299" y="178"/>
                    <a:pt x="299" y="178"/>
                    <a:pt x="299" y="178"/>
                  </a:cubicBezTo>
                  <a:cubicBezTo>
                    <a:pt x="299" y="177"/>
                    <a:pt x="299" y="177"/>
                    <a:pt x="299" y="177"/>
                  </a:cubicBezTo>
                  <a:cubicBezTo>
                    <a:pt x="299" y="177"/>
                    <a:pt x="299" y="177"/>
                    <a:pt x="299" y="177"/>
                  </a:cubicBezTo>
                  <a:cubicBezTo>
                    <a:pt x="298" y="176"/>
                    <a:pt x="298" y="176"/>
                    <a:pt x="298" y="176"/>
                  </a:cubicBezTo>
                  <a:cubicBezTo>
                    <a:pt x="298" y="177"/>
                    <a:pt x="298" y="177"/>
                    <a:pt x="298" y="177"/>
                  </a:cubicBezTo>
                  <a:cubicBezTo>
                    <a:pt x="298" y="177"/>
                    <a:pt x="298" y="177"/>
                    <a:pt x="298" y="177"/>
                  </a:cubicBezTo>
                  <a:cubicBezTo>
                    <a:pt x="298" y="177"/>
                    <a:pt x="298" y="177"/>
                    <a:pt x="298" y="177"/>
                  </a:cubicBezTo>
                  <a:cubicBezTo>
                    <a:pt x="298" y="178"/>
                    <a:pt x="298" y="178"/>
                    <a:pt x="298" y="178"/>
                  </a:cubicBezTo>
                  <a:cubicBezTo>
                    <a:pt x="299" y="178"/>
                    <a:pt x="299" y="178"/>
                    <a:pt x="299" y="178"/>
                  </a:cubicBezTo>
                  <a:cubicBezTo>
                    <a:pt x="299" y="179"/>
                    <a:pt x="299" y="179"/>
                    <a:pt x="299" y="179"/>
                  </a:cubicBezTo>
                  <a:cubicBezTo>
                    <a:pt x="300" y="179"/>
                    <a:pt x="300" y="179"/>
                    <a:pt x="300" y="179"/>
                  </a:cubicBezTo>
                  <a:cubicBezTo>
                    <a:pt x="299" y="180"/>
                    <a:pt x="299" y="180"/>
                    <a:pt x="299" y="180"/>
                  </a:cubicBezTo>
                  <a:cubicBezTo>
                    <a:pt x="300" y="180"/>
                    <a:pt x="300" y="180"/>
                    <a:pt x="300" y="180"/>
                  </a:cubicBezTo>
                  <a:cubicBezTo>
                    <a:pt x="300" y="180"/>
                    <a:pt x="300" y="180"/>
                    <a:pt x="300" y="180"/>
                  </a:cubicBezTo>
                  <a:cubicBezTo>
                    <a:pt x="299" y="181"/>
                    <a:pt x="299" y="181"/>
                    <a:pt x="299" y="181"/>
                  </a:cubicBezTo>
                  <a:cubicBezTo>
                    <a:pt x="298" y="180"/>
                    <a:pt x="298" y="180"/>
                    <a:pt x="298" y="180"/>
                  </a:cubicBezTo>
                  <a:cubicBezTo>
                    <a:pt x="298" y="180"/>
                    <a:pt x="298" y="180"/>
                    <a:pt x="298" y="180"/>
                  </a:cubicBezTo>
                  <a:cubicBezTo>
                    <a:pt x="298" y="181"/>
                    <a:pt x="298" y="181"/>
                    <a:pt x="298" y="181"/>
                  </a:cubicBezTo>
                  <a:cubicBezTo>
                    <a:pt x="297" y="181"/>
                    <a:pt x="297" y="181"/>
                    <a:pt x="297" y="181"/>
                  </a:cubicBezTo>
                  <a:cubicBezTo>
                    <a:pt x="297" y="180"/>
                    <a:pt x="297" y="180"/>
                    <a:pt x="297" y="180"/>
                  </a:cubicBezTo>
                  <a:cubicBezTo>
                    <a:pt x="297" y="179"/>
                    <a:pt x="297" y="179"/>
                    <a:pt x="297" y="179"/>
                  </a:cubicBezTo>
                  <a:cubicBezTo>
                    <a:pt x="297" y="179"/>
                    <a:pt x="297" y="179"/>
                    <a:pt x="297" y="179"/>
                  </a:cubicBezTo>
                  <a:cubicBezTo>
                    <a:pt x="297" y="178"/>
                    <a:pt x="297" y="178"/>
                    <a:pt x="297" y="178"/>
                  </a:cubicBezTo>
                  <a:cubicBezTo>
                    <a:pt x="296" y="178"/>
                    <a:pt x="296" y="178"/>
                    <a:pt x="296" y="178"/>
                  </a:cubicBezTo>
                  <a:cubicBezTo>
                    <a:pt x="295" y="178"/>
                    <a:pt x="295" y="178"/>
                    <a:pt x="295" y="178"/>
                  </a:cubicBezTo>
                  <a:cubicBezTo>
                    <a:pt x="295" y="178"/>
                    <a:pt x="295" y="178"/>
                    <a:pt x="295" y="178"/>
                  </a:cubicBezTo>
                  <a:cubicBezTo>
                    <a:pt x="295" y="177"/>
                    <a:pt x="295" y="177"/>
                    <a:pt x="295" y="177"/>
                  </a:cubicBezTo>
                  <a:cubicBezTo>
                    <a:pt x="294" y="177"/>
                    <a:pt x="294" y="177"/>
                    <a:pt x="294" y="177"/>
                  </a:cubicBezTo>
                  <a:cubicBezTo>
                    <a:pt x="294" y="177"/>
                    <a:pt x="294" y="177"/>
                    <a:pt x="294" y="177"/>
                  </a:cubicBezTo>
                  <a:cubicBezTo>
                    <a:pt x="293" y="177"/>
                    <a:pt x="293" y="177"/>
                    <a:pt x="293" y="177"/>
                  </a:cubicBezTo>
                  <a:cubicBezTo>
                    <a:pt x="293" y="178"/>
                    <a:pt x="293" y="178"/>
                    <a:pt x="293" y="178"/>
                  </a:cubicBezTo>
                  <a:cubicBezTo>
                    <a:pt x="294" y="178"/>
                    <a:pt x="294" y="178"/>
                    <a:pt x="294" y="178"/>
                  </a:cubicBezTo>
                  <a:cubicBezTo>
                    <a:pt x="295" y="178"/>
                    <a:pt x="295" y="178"/>
                    <a:pt x="295" y="178"/>
                  </a:cubicBezTo>
                  <a:cubicBezTo>
                    <a:pt x="296" y="178"/>
                    <a:pt x="296" y="178"/>
                    <a:pt x="296" y="178"/>
                  </a:cubicBezTo>
                  <a:cubicBezTo>
                    <a:pt x="296" y="179"/>
                    <a:pt x="296" y="179"/>
                    <a:pt x="296" y="179"/>
                  </a:cubicBezTo>
                  <a:cubicBezTo>
                    <a:pt x="295" y="180"/>
                    <a:pt x="295" y="180"/>
                    <a:pt x="295" y="180"/>
                  </a:cubicBezTo>
                  <a:cubicBezTo>
                    <a:pt x="295" y="180"/>
                    <a:pt x="295" y="180"/>
                    <a:pt x="295" y="180"/>
                  </a:cubicBezTo>
                  <a:cubicBezTo>
                    <a:pt x="296" y="180"/>
                    <a:pt x="296" y="180"/>
                    <a:pt x="296" y="180"/>
                  </a:cubicBezTo>
                  <a:cubicBezTo>
                    <a:pt x="296" y="180"/>
                    <a:pt x="296" y="180"/>
                    <a:pt x="296" y="180"/>
                  </a:cubicBezTo>
                  <a:cubicBezTo>
                    <a:pt x="296" y="181"/>
                    <a:pt x="296" y="181"/>
                    <a:pt x="296" y="181"/>
                  </a:cubicBezTo>
                  <a:cubicBezTo>
                    <a:pt x="296" y="181"/>
                    <a:pt x="296" y="181"/>
                    <a:pt x="296" y="181"/>
                  </a:cubicBezTo>
                  <a:cubicBezTo>
                    <a:pt x="297" y="181"/>
                    <a:pt x="297" y="181"/>
                    <a:pt x="297" y="181"/>
                  </a:cubicBezTo>
                  <a:cubicBezTo>
                    <a:pt x="297" y="181"/>
                    <a:pt x="297" y="181"/>
                    <a:pt x="297" y="181"/>
                  </a:cubicBezTo>
                  <a:cubicBezTo>
                    <a:pt x="296" y="182"/>
                    <a:pt x="296" y="182"/>
                    <a:pt x="296" y="182"/>
                  </a:cubicBezTo>
                  <a:cubicBezTo>
                    <a:pt x="295" y="183"/>
                    <a:pt x="295" y="183"/>
                    <a:pt x="295" y="183"/>
                  </a:cubicBezTo>
                  <a:cubicBezTo>
                    <a:pt x="294" y="184"/>
                    <a:pt x="294" y="184"/>
                    <a:pt x="294" y="184"/>
                  </a:cubicBezTo>
                  <a:cubicBezTo>
                    <a:pt x="296" y="183"/>
                    <a:pt x="296" y="183"/>
                    <a:pt x="296" y="183"/>
                  </a:cubicBezTo>
                  <a:cubicBezTo>
                    <a:pt x="296" y="183"/>
                    <a:pt x="296" y="183"/>
                    <a:pt x="296" y="183"/>
                  </a:cubicBezTo>
                  <a:cubicBezTo>
                    <a:pt x="297" y="182"/>
                    <a:pt x="297" y="182"/>
                    <a:pt x="297" y="182"/>
                  </a:cubicBezTo>
                  <a:cubicBezTo>
                    <a:pt x="298" y="182"/>
                    <a:pt x="298" y="182"/>
                    <a:pt x="298" y="182"/>
                  </a:cubicBezTo>
                  <a:cubicBezTo>
                    <a:pt x="298" y="183"/>
                    <a:pt x="298" y="183"/>
                    <a:pt x="298" y="183"/>
                  </a:cubicBezTo>
                  <a:cubicBezTo>
                    <a:pt x="298" y="183"/>
                    <a:pt x="298" y="183"/>
                    <a:pt x="298" y="183"/>
                  </a:cubicBezTo>
                  <a:cubicBezTo>
                    <a:pt x="297" y="183"/>
                    <a:pt x="297" y="183"/>
                    <a:pt x="297" y="183"/>
                  </a:cubicBezTo>
                  <a:cubicBezTo>
                    <a:pt x="297" y="184"/>
                    <a:pt x="297" y="184"/>
                    <a:pt x="297" y="184"/>
                  </a:cubicBezTo>
                  <a:cubicBezTo>
                    <a:pt x="297" y="184"/>
                    <a:pt x="297" y="184"/>
                    <a:pt x="297" y="184"/>
                  </a:cubicBezTo>
                  <a:cubicBezTo>
                    <a:pt x="298" y="184"/>
                    <a:pt x="298" y="184"/>
                    <a:pt x="298" y="184"/>
                  </a:cubicBezTo>
                  <a:cubicBezTo>
                    <a:pt x="299" y="185"/>
                    <a:pt x="299" y="185"/>
                    <a:pt x="299" y="185"/>
                  </a:cubicBezTo>
                  <a:cubicBezTo>
                    <a:pt x="298" y="185"/>
                    <a:pt x="298" y="185"/>
                    <a:pt x="298" y="185"/>
                  </a:cubicBezTo>
                  <a:cubicBezTo>
                    <a:pt x="297" y="185"/>
                    <a:pt x="297" y="185"/>
                    <a:pt x="297" y="185"/>
                  </a:cubicBezTo>
                  <a:cubicBezTo>
                    <a:pt x="297" y="185"/>
                    <a:pt x="297" y="185"/>
                    <a:pt x="297" y="185"/>
                  </a:cubicBezTo>
                  <a:cubicBezTo>
                    <a:pt x="298" y="185"/>
                    <a:pt x="298" y="185"/>
                    <a:pt x="298" y="185"/>
                  </a:cubicBezTo>
                  <a:cubicBezTo>
                    <a:pt x="298" y="186"/>
                    <a:pt x="298" y="186"/>
                    <a:pt x="298" y="186"/>
                  </a:cubicBezTo>
                  <a:cubicBezTo>
                    <a:pt x="298" y="186"/>
                    <a:pt x="298" y="186"/>
                    <a:pt x="298" y="186"/>
                  </a:cubicBezTo>
                  <a:cubicBezTo>
                    <a:pt x="298" y="186"/>
                    <a:pt x="298" y="186"/>
                    <a:pt x="298" y="186"/>
                  </a:cubicBezTo>
                  <a:cubicBezTo>
                    <a:pt x="298" y="186"/>
                    <a:pt x="298" y="186"/>
                    <a:pt x="298" y="186"/>
                  </a:cubicBezTo>
                  <a:cubicBezTo>
                    <a:pt x="298" y="187"/>
                    <a:pt x="298" y="187"/>
                    <a:pt x="298" y="187"/>
                  </a:cubicBezTo>
                  <a:cubicBezTo>
                    <a:pt x="298" y="187"/>
                    <a:pt x="298" y="187"/>
                    <a:pt x="298" y="187"/>
                  </a:cubicBezTo>
                  <a:cubicBezTo>
                    <a:pt x="298" y="187"/>
                    <a:pt x="298" y="187"/>
                    <a:pt x="298" y="187"/>
                  </a:cubicBezTo>
                  <a:cubicBezTo>
                    <a:pt x="298" y="188"/>
                    <a:pt x="298" y="188"/>
                    <a:pt x="298" y="188"/>
                  </a:cubicBezTo>
                  <a:cubicBezTo>
                    <a:pt x="299" y="189"/>
                    <a:pt x="299" y="189"/>
                    <a:pt x="299" y="189"/>
                  </a:cubicBezTo>
                  <a:cubicBezTo>
                    <a:pt x="299" y="188"/>
                    <a:pt x="299" y="188"/>
                    <a:pt x="299" y="188"/>
                  </a:cubicBezTo>
                  <a:cubicBezTo>
                    <a:pt x="299" y="187"/>
                    <a:pt x="299" y="187"/>
                    <a:pt x="299" y="187"/>
                  </a:cubicBezTo>
                  <a:cubicBezTo>
                    <a:pt x="299" y="187"/>
                    <a:pt x="299" y="187"/>
                    <a:pt x="299" y="187"/>
                  </a:cubicBezTo>
                  <a:cubicBezTo>
                    <a:pt x="300" y="188"/>
                    <a:pt x="300" y="188"/>
                    <a:pt x="300" y="188"/>
                  </a:cubicBezTo>
                  <a:cubicBezTo>
                    <a:pt x="300" y="188"/>
                    <a:pt x="300" y="188"/>
                    <a:pt x="300" y="188"/>
                  </a:cubicBezTo>
                  <a:cubicBezTo>
                    <a:pt x="300" y="189"/>
                    <a:pt x="300" y="189"/>
                    <a:pt x="300" y="189"/>
                  </a:cubicBezTo>
                  <a:cubicBezTo>
                    <a:pt x="300" y="189"/>
                    <a:pt x="300" y="189"/>
                    <a:pt x="300" y="189"/>
                  </a:cubicBezTo>
                  <a:cubicBezTo>
                    <a:pt x="300" y="189"/>
                    <a:pt x="300" y="189"/>
                    <a:pt x="300" y="189"/>
                  </a:cubicBezTo>
                  <a:cubicBezTo>
                    <a:pt x="300" y="190"/>
                    <a:pt x="300" y="190"/>
                    <a:pt x="300" y="190"/>
                  </a:cubicBezTo>
                  <a:cubicBezTo>
                    <a:pt x="301" y="190"/>
                    <a:pt x="301" y="190"/>
                    <a:pt x="301" y="190"/>
                  </a:cubicBezTo>
                  <a:cubicBezTo>
                    <a:pt x="301" y="189"/>
                    <a:pt x="301" y="189"/>
                    <a:pt x="301" y="189"/>
                  </a:cubicBezTo>
                  <a:cubicBezTo>
                    <a:pt x="301" y="190"/>
                    <a:pt x="301" y="190"/>
                    <a:pt x="301" y="190"/>
                  </a:cubicBezTo>
                  <a:cubicBezTo>
                    <a:pt x="301" y="189"/>
                    <a:pt x="301" y="189"/>
                    <a:pt x="301" y="189"/>
                  </a:cubicBezTo>
                  <a:cubicBezTo>
                    <a:pt x="301" y="189"/>
                    <a:pt x="301" y="189"/>
                    <a:pt x="301" y="189"/>
                  </a:cubicBezTo>
                  <a:cubicBezTo>
                    <a:pt x="302" y="189"/>
                    <a:pt x="302" y="189"/>
                    <a:pt x="302" y="189"/>
                  </a:cubicBezTo>
                  <a:cubicBezTo>
                    <a:pt x="302" y="190"/>
                    <a:pt x="302" y="190"/>
                    <a:pt x="302" y="190"/>
                  </a:cubicBezTo>
                  <a:cubicBezTo>
                    <a:pt x="302" y="190"/>
                    <a:pt x="302" y="190"/>
                    <a:pt x="302" y="190"/>
                  </a:cubicBezTo>
                  <a:cubicBezTo>
                    <a:pt x="302" y="191"/>
                    <a:pt x="302" y="191"/>
                    <a:pt x="302" y="191"/>
                  </a:cubicBezTo>
                  <a:cubicBezTo>
                    <a:pt x="301" y="191"/>
                    <a:pt x="301" y="191"/>
                    <a:pt x="301" y="191"/>
                  </a:cubicBezTo>
                  <a:cubicBezTo>
                    <a:pt x="301" y="191"/>
                    <a:pt x="301" y="191"/>
                    <a:pt x="301" y="191"/>
                  </a:cubicBezTo>
                  <a:cubicBezTo>
                    <a:pt x="302" y="192"/>
                    <a:pt x="302" y="192"/>
                    <a:pt x="302" y="192"/>
                  </a:cubicBezTo>
                  <a:cubicBezTo>
                    <a:pt x="303" y="192"/>
                    <a:pt x="303" y="192"/>
                    <a:pt x="303" y="192"/>
                  </a:cubicBezTo>
                  <a:cubicBezTo>
                    <a:pt x="303" y="191"/>
                    <a:pt x="303" y="191"/>
                    <a:pt x="303" y="191"/>
                  </a:cubicBezTo>
                  <a:cubicBezTo>
                    <a:pt x="304" y="192"/>
                    <a:pt x="304" y="192"/>
                    <a:pt x="304" y="192"/>
                  </a:cubicBezTo>
                  <a:cubicBezTo>
                    <a:pt x="303" y="192"/>
                    <a:pt x="303" y="192"/>
                    <a:pt x="303" y="192"/>
                  </a:cubicBezTo>
                  <a:cubicBezTo>
                    <a:pt x="303" y="192"/>
                    <a:pt x="303" y="192"/>
                    <a:pt x="303" y="192"/>
                  </a:cubicBezTo>
                  <a:cubicBezTo>
                    <a:pt x="302" y="193"/>
                    <a:pt x="302" y="193"/>
                    <a:pt x="302" y="193"/>
                  </a:cubicBezTo>
                  <a:cubicBezTo>
                    <a:pt x="302" y="193"/>
                    <a:pt x="302" y="193"/>
                    <a:pt x="302" y="193"/>
                  </a:cubicBezTo>
                  <a:cubicBezTo>
                    <a:pt x="303" y="194"/>
                    <a:pt x="303" y="194"/>
                    <a:pt x="303" y="194"/>
                  </a:cubicBezTo>
                  <a:cubicBezTo>
                    <a:pt x="303" y="195"/>
                    <a:pt x="303" y="195"/>
                    <a:pt x="303" y="195"/>
                  </a:cubicBezTo>
                  <a:cubicBezTo>
                    <a:pt x="303" y="195"/>
                    <a:pt x="303" y="195"/>
                    <a:pt x="303" y="195"/>
                  </a:cubicBezTo>
                  <a:cubicBezTo>
                    <a:pt x="303" y="196"/>
                    <a:pt x="303" y="196"/>
                    <a:pt x="303" y="196"/>
                  </a:cubicBezTo>
                  <a:cubicBezTo>
                    <a:pt x="304" y="197"/>
                    <a:pt x="304" y="197"/>
                    <a:pt x="304" y="197"/>
                  </a:cubicBezTo>
                  <a:cubicBezTo>
                    <a:pt x="304" y="197"/>
                    <a:pt x="304" y="197"/>
                    <a:pt x="304" y="197"/>
                  </a:cubicBezTo>
                  <a:cubicBezTo>
                    <a:pt x="304" y="198"/>
                    <a:pt x="304" y="198"/>
                    <a:pt x="304" y="198"/>
                  </a:cubicBezTo>
                  <a:cubicBezTo>
                    <a:pt x="304" y="199"/>
                    <a:pt x="304" y="199"/>
                    <a:pt x="304" y="199"/>
                  </a:cubicBezTo>
                  <a:cubicBezTo>
                    <a:pt x="303" y="199"/>
                    <a:pt x="303" y="199"/>
                    <a:pt x="303" y="199"/>
                  </a:cubicBezTo>
                  <a:cubicBezTo>
                    <a:pt x="304" y="200"/>
                    <a:pt x="304" y="200"/>
                    <a:pt x="304" y="200"/>
                  </a:cubicBezTo>
                  <a:cubicBezTo>
                    <a:pt x="303" y="201"/>
                    <a:pt x="303" y="201"/>
                    <a:pt x="303" y="201"/>
                  </a:cubicBezTo>
                  <a:cubicBezTo>
                    <a:pt x="302" y="199"/>
                    <a:pt x="302" y="199"/>
                    <a:pt x="302" y="199"/>
                  </a:cubicBezTo>
                  <a:cubicBezTo>
                    <a:pt x="302" y="199"/>
                    <a:pt x="302" y="199"/>
                    <a:pt x="302" y="199"/>
                  </a:cubicBezTo>
                  <a:cubicBezTo>
                    <a:pt x="302" y="198"/>
                    <a:pt x="302" y="198"/>
                    <a:pt x="302" y="198"/>
                  </a:cubicBezTo>
                  <a:cubicBezTo>
                    <a:pt x="302" y="197"/>
                    <a:pt x="302" y="197"/>
                    <a:pt x="302" y="197"/>
                  </a:cubicBezTo>
                  <a:cubicBezTo>
                    <a:pt x="302" y="198"/>
                    <a:pt x="302" y="198"/>
                    <a:pt x="302" y="198"/>
                  </a:cubicBezTo>
                  <a:cubicBezTo>
                    <a:pt x="302" y="199"/>
                    <a:pt x="302" y="199"/>
                    <a:pt x="302" y="199"/>
                  </a:cubicBezTo>
                  <a:cubicBezTo>
                    <a:pt x="302" y="200"/>
                    <a:pt x="302" y="200"/>
                    <a:pt x="302" y="200"/>
                  </a:cubicBezTo>
                  <a:cubicBezTo>
                    <a:pt x="302" y="201"/>
                    <a:pt x="302" y="201"/>
                    <a:pt x="302" y="201"/>
                  </a:cubicBezTo>
                  <a:cubicBezTo>
                    <a:pt x="302" y="202"/>
                    <a:pt x="302" y="202"/>
                    <a:pt x="302" y="202"/>
                  </a:cubicBezTo>
                  <a:cubicBezTo>
                    <a:pt x="302" y="203"/>
                    <a:pt x="302" y="203"/>
                    <a:pt x="302" y="203"/>
                  </a:cubicBezTo>
                  <a:cubicBezTo>
                    <a:pt x="302" y="203"/>
                    <a:pt x="302" y="203"/>
                    <a:pt x="302" y="203"/>
                  </a:cubicBezTo>
                  <a:cubicBezTo>
                    <a:pt x="301" y="203"/>
                    <a:pt x="301" y="203"/>
                    <a:pt x="301" y="203"/>
                  </a:cubicBezTo>
                  <a:cubicBezTo>
                    <a:pt x="301" y="202"/>
                    <a:pt x="301" y="202"/>
                    <a:pt x="301" y="202"/>
                  </a:cubicBezTo>
                  <a:cubicBezTo>
                    <a:pt x="300" y="202"/>
                    <a:pt x="300" y="202"/>
                    <a:pt x="300" y="202"/>
                  </a:cubicBezTo>
                  <a:cubicBezTo>
                    <a:pt x="301" y="204"/>
                    <a:pt x="301" y="204"/>
                    <a:pt x="301" y="204"/>
                  </a:cubicBezTo>
                  <a:cubicBezTo>
                    <a:pt x="300" y="205"/>
                    <a:pt x="300" y="205"/>
                    <a:pt x="300" y="205"/>
                  </a:cubicBezTo>
                  <a:cubicBezTo>
                    <a:pt x="301" y="205"/>
                    <a:pt x="301" y="205"/>
                    <a:pt x="301" y="205"/>
                  </a:cubicBezTo>
                  <a:cubicBezTo>
                    <a:pt x="301" y="205"/>
                    <a:pt x="301" y="205"/>
                    <a:pt x="301" y="205"/>
                  </a:cubicBezTo>
                  <a:cubicBezTo>
                    <a:pt x="300" y="205"/>
                    <a:pt x="300" y="205"/>
                    <a:pt x="300" y="205"/>
                  </a:cubicBezTo>
                  <a:cubicBezTo>
                    <a:pt x="299" y="205"/>
                    <a:pt x="299" y="205"/>
                    <a:pt x="299" y="205"/>
                  </a:cubicBezTo>
                  <a:cubicBezTo>
                    <a:pt x="299" y="204"/>
                    <a:pt x="299" y="204"/>
                    <a:pt x="299" y="204"/>
                  </a:cubicBezTo>
                  <a:cubicBezTo>
                    <a:pt x="299" y="203"/>
                    <a:pt x="299" y="203"/>
                    <a:pt x="299" y="203"/>
                  </a:cubicBezTo>
                  <a:cubicBezTo>
                    <a:pt x="299" y="202"/>
                    <a:pt x="299" y="202"/>
                    <a:pt x="299" y="202"/>
                  </a:cubicBezTo>
                  <a:cubicBezTo>
                    <a:pt x="299" y="203"/>
                    <a:pt x="299" y="203"/>
                    <a:pt x="299" y="203"/>
                  </a:cubicBezTo>
                  <a:cubicBezTo>
                    <a:pt x="298" y="203"/>
                    <a:pt x="298" y="203"/>
                    <a:pt x="298" y="203"/>
                  </a:cubicBezTo>
                  <a:cubicBezTo>
                    <a:pt x="298" y="202"/>
                    <a:pt x="298" y="202"/>
                    <a:pt x="298" y="202"/>
                  </a:cubicBezTo>
                  <a:cubicBezTo>
                    <a:pt x="298" y="201"/>
                    <a:pt x="298" y="201"/>
                    <a:pt x="298" y="201"/>
                  </a:cubicBezTo>
                  <a:cubicBezTo>
                    <a:pt x="298" y="202"/>
                    <a:pt x="298" y="202"/>
                    <a:pt x="298" y="202"/>
                  </a:cubicBezTo>
                  <a:cubicBezTo>
                    <a:pt x="298" y="202"/>
                    <a:pt x="298" y="202"/>
                    <a:pt x="298" y="202"/>
                  </a:cubicBezTo>
                  <a:cubicBezTo>
                    <a:pt x="297" y="202"/>
                    <a:pt x="297" y="202"/>
                    <a:pt x="297" y="202"/>
                  </a:cubicBezTo>
                  <a:cubicBezTo>
                    <a:pt x="297" y="201"/>
                    <a:pt x="297" y="201"/>
                    <a:pt x="297" y="201"/>
                  </a:cubicBezTo>
                  <a:cubicBezTo>
                    <a:pt x="297" y="201"/>
                    <a:pt x="297" y="201"/>
                    <a:pt x="297" y="201"/>
                  </a:cubicBezTo>
                  <a:cubicBezTo>
                    <a:pt x="297" y="201"/>
                    <a:pt x="297" y="201"/>
                    <a:pt x="297" y="201"/>
                  </a:cubicBezTo>
                  <a:cubicBezTo>
                    <a:pt x="297" y="201"/>
                    <a:pt x="297" y="201"/>
                    <a:pt x="297" y="201"/>
                  </a:cubicBezTo>
                  <a:cubicBezTo>
                    <a:pt x="297" y="201"/>
                    <a:pt x="297" y="201"/>
                    <a:pt x="297" y="201"/>
                  </a:cubicBezTo>
                  <a:cubicBezTo>
                    <a:pt x="297" y="202"/>
                    <a:pt x="297" y="202"/>
                    <a:pt x="297" y="202"/>
                  </a:cubicBezTo>
                  <a:cubicBezTo>
                    <a:pt x="296" y="201"/>
                    <a:pt x="296" y="201"/>
                    <a:pt x="296" y="201"/>
                  </a:cubicBezTo>
                  <a:cubicBezTo>
                    <a:pt x="296" y="201"/>
                    <a:pt x="296" y="201"/>
                    <a:pt x="296" y="201"/>
                  </a:cubicBezTo>
                  <a:cubicBezTo>
                    <a:pt x="296" y="201"/>
                    <a:pt x="296" y="201"/>
                    <a:pt x="296" y="201"/>
                  </a:cubicBezTo>
                  <a:cubicBezTo>
                    <a:pt x="296" y="200"/>
                    <a:pt x="296" y="200"/>
                    <a:pt x="296" y="200"/>
                  </a:cubicBezTo>
                  <a:cubicBezTo>
                    <a:pt x="295" y="199"/>
                    <a:pt x="295" y="199"/>
                    <a:pt x="295" y="199"/>
                  </a:cubicBezTo>
                  <a:cubicBezTo>
                    <a:pt x="295" y="198"/>
                    <a:pt x="295" y="198"/>
                    <a:pt x="295" y="198"/>
                  </a:cubicBezTo>
                  <a:cubicBezTo>
                    <a:pt x="295" y="199"/>
                    <a:pt x="295" y="199"/>
                    <a:pt x="295" y="199"/>
                  </a:cubicBezTo>
                  <a:cubicBezTo>
                    <a:pt x="295" y="200"/>
                    <a:pt x="295" y="200"/>
                    <a:pt x="295" y="200"/>
                  </a:cubicBezTo>
                  <a:cubicBezTo>
                    <a:pt x="295" y="201"/>
                    <a:pt x="295" y="201"/>
                    <a:pt x="295" y="201"/>
                  </a:cubicBezTo>
                  <a:cubicBezTo>
                    <a:pt x="295" y="201"/>
                    <a:pt x="295" y="201"/>
                    <a:pt x="295" y="201"/>
                  </a:cubicBezTo>
                  <a:cubicBezTo>
                    <a:pt x="294" y="200"/>
                    <a:pt x="294" y="200"/>
                    <a:pt x="294" y="200"/>
                  </a:cubicBezTo>
                  <a:cubicBezTo>
                    <a:pt x="294" y="199"/>
                    <a:pt x="294" y="199"/>
                    <a:pt x="294" y="199"/>
                  </a:cubicBezTo>
                  <a:cubicBezTo>
                    <a:pt x="294" y="199"/>
                    <a:pt x="294" y="199"/>
                    <a:pt x="294" y="199"/>
                  </a:cubicBezTo>
                  <a:cubicBezTo>
                    <a:pt x="293" y="199"/>
                    <a:pt x="293" y="199"/>
                    <a:pt x="293" y="199"/>
                  </a:cubicBezTo>
                  <a:cubicBezTo>
                    <a:pt x="293" y="198"/>
                    <a:pt x="293" y="198"/>
                    <a:pt x="293" y="198"/>
                  </a:cubicBezTo>
                  <a:cubicBezTo>
                    <a:pt x="292" y="197"/>
                    <a:pt x="292" y="197"/>
                    <a:pt x="292" y="197"/>
                  </a:cubicBezTo>
                  <a:cubicBezTo>
                    <a:pt x="292" y="197"/>
                    <a:pt x="292" y="197"/>
                    <a:pt x="292" y="197"/>
                  </a:cubicBezTo>
                  <a:cubicBezTo>
                    <a:pt x="292" y="196"/>
                    <a:pt x="292" y="196"/>
                    <a:pt x="292" y="196"/>
                  </a:cubicBezTo>
                  <a:cubicBezTo>
                    <a:pt x="291" y="197"/>
                    <a:pt x="291" y="197"/>
                    <a:pt x="291" y="197"/>
                  </a:cubicBezTo>
                  <a:cubicBezTo>
                    <a:pt x="291" y="197"/>
                    <a:pt x="291" y="197"/>
                    <a:pt x="291" y="197"/>
                  </a:cubicBezTo>
                  <a:cubicBezTo>
                    <a:pt x="292" y="198"/>
                    <a:pt x="292" y="198"/>
                    <a:pt x="292" y="198"/>
                  </a:cubicBezTo>
                  <a:cubicBezTo>
                    <a:pt x="292" y="199"/>
                    <a:pt x="292" y="199"/>
                    <a:pt x="292" y="199"/>
                  </a:cubicBezTo>
                  <a:cubicBezTo>
                    <a:pt x="291" y="198"/>
                    <a:pt x="291" y="198"/>
                    <a:pt x="291" y="198"/>
                  </a:cubicBezTo>
                  <a:cubicBezTo>
                    <a:pt x="291" y="198"/>
                    <a:pt x="291" y="198"/>
                    <a:pt x="291" y="198"/>
                  </a:cubicBezTo>
                  <a:cubicBezTo>
                    <a:pt x="291" y="197"/>
                    <a:pt x="291" y="197"/>
                    <a:pt x="291" y="197"/>
                  </a:cubicBezTo>
                  <a:cubicBezTo>
                    <a:pt x="290" y="197"/>
                    <a:pt x="290" y="197"/>
                    <a:pt x="290" y="197"/>
                  </a:cubicBezTo>
                  <a:cubicBezTo>
                    <a:pt x="289" y="196"/>
                    <a:pt x="289" y="196"/>
                    <a:pt x="289" y="196"/>
                  </a:cubicBezTo>
                  <a:cubicBezTo>
                    <a:pt x="289" y="195"/>
                    <a:pt x="289" y="195"/>
                    <a:pt x="289" y="195"/>
                  </a:cubicBezTo>
                  <a:cubicBezTo>
                    <a:pt x="288" y="195"/>
                    <a:pt x="288" y="195"/>
                    <a:pt x="288" y="195"/>
                  </a:cubicBezTo>
                  <a:cubicBezTo>
                    <a:pt x="288" y="196"/>
                    <a:pt x="288" y="196"/>
                    <a:pt x="288" y="196"/>
                  </a:cubicBezTo>
                  <a:cubicBezTo>
                    <a:pt x="287" y="195"/>
                    <a:pt x="287" y="195"/>
                    <a:pt x="287" y="195"/>
                  </a:cubicBezTo>
                  <a:cubicBezTo>
                    <a:pt x="287" y="196"/>
                    <a:pt x="287" y="196"/>
                    <a:pt x="287" y="196"/>
                  </a:cubicBezTo>
                  <a:cubicBezTo>
                    <a:pt x="288" y="197"/>
                    <a:pt x="288" y="197"/>
                    <a:pt x="288" y="197"/>
                  </a:cubicBezTo>
                  <a:cubicBezTo>
                    <a:pt x="289" y="198"/>
                    <a:pt x="289" y="198"/>
                    <a:pt x="289" y="198"/>
                  </a:cubicBezTo>
                  <a:cubicBezTo>
                    <a:pt x="289" y="198"/>
                    <a:pt x="289" y="198"/>
                    <a:pt x="289" y="198"/>
                  </a:cubicBezTo>
                  <a:cubicBezTo>
                    <a:pt x="289" y="199"/>
                    <a:pt x="289" y="199"/>
                    <a:pt x="289" y="199"/>
                  </a:cubicBezTo>
                  <a:cubicBezTo>
                    <a:pt x="289" y="200"/>
                    <a:pt x="289" y="200"/>
                    <a:pt x="289" y="200"/>
                  </a:cubicBezTo>
                  <a:cubicBezTo>
                    <a:pt x="289" y="200"/>
                    <a:pt x="289" y="200"/>
                    <a:pt x="289" y="200"/>
                  </a:cubicBezTo>
                  <a:cubicBezTo>
                    <a:pt x="290" y="200"/>
                    <a:pt x="290" y="200"/>
                    <a:pt x="290" y="200"/>
                  </a:cubicBezTo>
                  <a:cubicBezTo>
                    <a:pt x="291" y="200"/>
                    <a:pt x="291" y="200"/>
                    <a:pt x="291" y="200"/>
                  </a:cubicBezTo>
                  <a:cubicBezTo>
                    <a:pt x="291" y="201"/>
                    <a:pt x="291" y="201"/>
                    <a:pt x="291" y="201"/>
                  </a:cubicBezTo>
                  <a:cubicBezTo>
                    <a:pt x="291" y="201"/>
                    <a:pt x="291" y="201"/>
                    <a:pt x="291" y="201"/>
                  </a:cubicBezTo>
                  <a:cubicBezTo>
                    <a:pt x="292" y="201"/>
                    <a:pt x="292" y="201"/>
                    <a:pt x="292" y="201"/>
                  </a:cubicBezTo>
                  <a:cubicBezTo>
                    <a:pt x="291" y="202"/>
                    <a:pt x="291" y="202"/>
                    <a:pt x="291" y="202"/>
                  </a:cubicBezTo>
                  <a:cubicBezTo>
                    <a:pt x="292" y="202"/>
                    <a:pt x="292" y="202"/>
                    <a:pt x="292" y="202"/>
                  </a:cubicBezTo>
                  <a:cubicBezTo>
                    <a:pt x="292" y="202"/>
                    <a:pt x="292" y="202"/>
                    <a:pt x="292" y="202"/>
                  </a:cubicBezTo>
                  <a:cubicBezTo>
                    <a:pt x="293" y="203"/>
                    <a:pt x="293" y="203"/>
                    <a:pt x="293" y="203"/>
                  </a:cubicBezTo>
                  <a:cubicBezTo>
                    <a:pt x="293" y="203"/>
                    <a:pt x="293" y="203"/>
                    <a:pt x="293" y="203"/>
                  </a:cubicBezTo>
                  <a:cubicBezTo>
                    <a:pt x="293" y="203"/>
                    <a:pt x="293" y="203"/>
                    <a:pt x="293" y="203"/>
                  </a:cubicBezTo>
                  <a:cubicBezTo>
                    <a:pt x="294" y="204"/>
                    <a:pt x="294" y="204"/>
                    <a:pt x="294" y="204"/>
                  </a:cubicBezTo>
                  <a:cubicBezTo>
                    <a:pt x="294" y="204"/>
                    <a:pt x="294" y="204"/>
                    <a:pt x="294" y="204"/>
                  </a:cubicBezTo>
                  <a:cubicBezTo>
                    <a:pt x="293" y="205"/>
                    <a:pt x="293" y="205"/>
                    <a:pt x="293" y="205"/>
                  </a:cubicBezTo>
                  <a:cubicBezTo>
                    <a:pt x="294" y="205"/>
                    <a:pt x="294" y="205"/>
                    <a:pt x="294" y="205"/>
                  </a:cubicBezTo>
                  <a:cubicBezTo>
                    <a:pt x="294" y="206"/>
                    <a:pt x="294" y="206"/>
                    <a:pt x="294" y="206"/>
                  </a:cubicBezTo>
                  <a:cubicBezTo>
                    <a:pt x="294" y="206"/>
                    <a:pt x="294" y="206"/>
                    <a:pt x="294" y="206"/>
                  </a:cubicBezTo>
                  <a:cubicBezTo>
                    <a:pt x="295" y="205"/>
                    <a:pt x="295" y="205"/>
                    <a:pt x="295" y="205"/>
                  </a:cubicBezTo>
                  <a:cubicBezTo>
                    <a:pt x="295" y="206"/>
                    <a:pt x="295" y="206"/>
                    <a:pt x="295" y="206"/>
                  </a:cubicBezTo>
                  <a:cubicBezTo>
                    <a:pt x="295" y="206"/>
                    <a:pt x="295" y="206"/>
                    <a:pt x="295" y="206"/>
                  </a:cubicBezTo>
                  <a:cubicBezTo>
                    <a:pt x="295" y="207"/>
                    <a:pt x="295" y="207"/>
                    <a:pt x="295" y="207"/>
                  </a:cubicBezTo>
                  <a:cubicBezTo>
                    <a:pt x="295" y="207"/>
                    <a:pt x="295" y="207"/>
                    <a:pt x="295" y="207"/>
                  </a:cubicBezTo>
                  <a:cubicBezTo>
                    <a:pt x="296" y="207"/>
                    <a:pt x="296" y="207"/>
                    <a:pt x="296" y="207"/>
                  </a:cubicBezTo>
                  <a:cubicBezTo>
                    <a:pt x="295" y="208"/>
                    <a:pt x="295" y="208"/>
                    <a:pt x="295" y="208"/>
                  </a:cubicBezTo>
                  <a:cubicBezTo>
                    <a:pt x="295" y="207"/>
                    <a:pt x="295" y="207"/>
                    <a:pt x="295" y="207"/>
                  </a:cubicBezTo>
                  <a:cubicBezTo>
                    <a:pt x="294" y="208"/>
                    <a:pt x="294" y="208"/>
                    <a:pt x="294" y="208"/>
                  </a:cubicBezTo>
                  <a:cubicBezTo>
                    <a:pt x="295" y="208"/>
                    <a:pt x="295" y="208"/>
                    <a:pt x="295" y="208"/>
                  </a:cubicBezTo>
                  <a:cubicBezTo>
                    <a:pt x="295" y="209"/>
                    <a:pt x="295" y="209"/>
                    <a:pt x="295" y="209"/>
                  </a:cubicBezTo>
                  <a:cubicBezTo>
                    <a:pt x="295" y="209"/>
                    <a:pt x="295" y="209"/>
                    <a:pt x="295" y="209"/>
                  </a:cubicBezTo>
                  <a:cubicBezTo>
                    <a:pt x="295" y="209"/>
                    <a:pt x="295" y="209"/>
                    <a:pt x="295" y="209"/>
                  </a:cubicBezTo>
                  <a:close/>
                  <a:moveTo>
                    <a:pt x="221" y="190"/>
                  </a:moveTo>
                  <a:cubicBezTo>
                    <a:pt x="221" y="190"/>
                    <a:pt x="221" y="190"/>
                    <a:pt x="221" y="190"/>
                  </a:cubicBezTo>
                  <a:cubicBezTo>
                    <a:pt x="222" y="189"/>
                    <a:pt x="222" y="189"/>
                    <a:pt x="222" y="189"/>
                  </a:cubicBezTo>
                  <a:cubicBezTo>
                    <a:pt x="222" y="189"/>
                    <a:pt x="222" y="189"/>
                    <a:pt x="222" y="189"/>
                  </a:cubicBezTo>
                  <a:cubicBezTo>
                    <a:pt x="222" y="189"/>
                    <a:pt x="222" y="189"/>
                    <a:pt x="222" y="189"/>
                  </a:cubicBezTo>
                  <a:cubicBezTo>
                    <a:pt x="223" y="189"/>
                    <a:pt x="223" y="189"/>
                    <a:pt x="223" y="189"/>
                  </a:cubicBezTo>
                  <a:cubicBezTo>
                    <a:pt x="223" y="189"/>
                    <a:pt x="223" y="189"/>
                    <a:pt x="223" y="189"/>
                  </a:cubicBezTo>
                  <a:cubicBezTo>
                    <a:pt x="224" y="189"/>
                    <a:pt x="224" y="189"/>
                    <a:pt x="224" y="189"/>
                  </a:cubicBezTo>
                  <a:cubicBezTo>
                    <a:pt x="224" y="189"/>
                    <a:pt x="224" y="189"/>
                    <a:pt x="224" y="189"/>
                  </a:cubicBezTo>
                  <a:cubicBezTo>
                    <a:pt x="225" y="189"/>
                    <a:pt x="225" y="189"/>
                    <a:pt x="225" y="189"/>
                  </a:cubicBezTo>
                  <a:cubicBezTo>
                    <a:pt x="225" y="190"/>
                    <a:pt x="225" y="190"/>
                    <a:pt x="225" y="190"/>
                  </a:cubicBezTo>
                  <a:cubicBezTo>
                    <a:pt x="224" y="191"/>
                    <a:pt x="224" y="191"/>
                    <a:pt x="224" y="191"/>
                  </a:cubicBezTo>
                  <a:cubicBezTo>
                    <a:pt x="224" y="191"/>
                    <a:pt x="224" y="191"/>
                    <a:pt x="224" y="191"/>
                  </a:cubicBezTo>
                  <a:cubicBezTo>
                    <a:pt x="224" y="192"/>
                    <a:pt x="224" y="192"/>
                    <a:pt x="224" y="192"/>
                  </a:cubicBezTo>
                  <a:cubicBezTo>
                    <a:pt x="224" y="193"/>
                    <a:pt x="224" y="193"/>
                    <a:pt x="224" y="193"/>
                  </a:cubicBezTo>
                  <a:cubicBezTo>
                    <a:pt x="224" y="193"/>
                    <a:pt x="224" y="193"/>
                    <a:pt x="224" y="193"/>
                  </a:cubicBezTo>
                  <a:cubicBezTo>
                    <a:pt x="225" y="193"/>
                    <a:pt x="225" y="193"/>
                    <a:pt x="225" y="193"/>
                  </a:cubicBezTo>
                  <a:cubicBezTo>
                    <a:pt x="225" y="193"/>
                    <a:pt x="225" y="193"/>
                    <a:pt x="225" y="193"/>
                  </a:cubicBezTo>
                  <a:cubicBezTo>
                    <a:pt x="225" y="193"/>
                    <a:pt x="225" y="193"/>
                    <a:pt x="225" y="193"/>
                  </a:cubicBezTo>
                  <a:cubicBezTo>
                    <a:pt x="226" y="193"/>
                    <a:pt x="226" y="193"/>
                    <a:pt x="226" y="193"/>
                  </a:cubicBezTo>
                  <a:cubicBezTo>
                    <a:pt x="227" y="193"/>
                    <a:pt x="227" y="193"/>
                    <a:pt x="227" y="193"/>
                  </a:cubicBezTo>
                  <a:cubicBezTo>
                    <a:pt x="227" y="193"/>
                    <a:pt x="227" y="193"/>
                    <a:pt x="227" y="193"/>
                  </a:cubicBezTo>
                  <a:cubicBezTo>
                    <a:pt x="228" y="192"/>
                    <a:pt x="228" y="192"/>
                    <a:pt x="228" y="192"/>
                  </a:cubicBezTo>
                  <a:cubicBezTo>
                    <a:pt x="228" y="192"/>
                    <a:pt x="228" y="192"/>
                    <a:pt x="228" y="192"/>
                  </a:cubicBezTo>
                  <a:cubicBezTo>
                    <a:pt x="229" y="192"/>
                    <a:pt x="229" y="192"/>
                    <a:pt x="229" y="192"/>
                  </a:cubicBezTo>
                  <a:cubicBezTo>
                    <a:pt x="229" y="191"/>
                    <a:pt x="229" y="191"/>
                    <a:pt x="229" y="191"/>
                  </a:cubicBezTo>
                  <a:cubicBezTo>
                    <a:pt x="230" y="190"/>
                    <a:pt x="230" y="190"/>
                    <a:pt x="230" y="190"/>
                  </a:cubicBezTo>
                  <a:cubicBezTo>
                    <a:pt x="230" y="190"/>
                    <a:pt x="230" y="190"/>
                    <a:pt x="230" y="190"/>
                  </a:cubicBezTo>
                  <a:cubicBezTo>
                    <a:pt x="230" y="190"/>
                    <a:pt x="230" y="190"/>
                    <a:pt x="230" y="190"/>
                  </a:cubicBezTo>
                  <a:cubicBezTo>
                    <a:pt x="231" y="190"/>
                    <a:pt x="231" y="190"/>
                    <a:pt x="231" y="190"/>
                  </a:cubicBezTo>
                  <a:cubicBezTo>
                    <a:pt x="232" y="190"/>
                    <a:pt x="232" y="190"/>
                    <a:pt x="232" y="190"/>
                  </a:cubicBezTo>
                  <a:cubicBezTo>
                    <a:pt x="232" y="190"/>
                    <a:pt x="232" y="190"/>
                    <a:pt x="232" y="190"/>
                  </a:cubicBezTo>
                  <a:cubicBezTo>
                    <a:pt x="232" y="190"/>
                    <a:pt x="232" y="190"/>
                    <a:pt x="232" y="190"/>
                  </a:cubicBezTo>
                  <a:cubicBezTo>
                    <a:pt x="233" y="189"/>
                    <a:pt x="233" y="189"/>
                    <a:pt x="233" y="189"/>
                  </a:cubicBezTo>
                  <a:cubicBezTo>
                    <a:pt x="233" y="188"/>
                    <a:pt x="233" y="188"/>
                    <a:pt x="233" y="188"/>
                  </a:cubicBezTo>
                  <a:cubicBezTo>
                    <a:pt x="233" y="187"/>
                    <a:pt x="233" y="187"/>
                    <a:pt x="233" y="187"/>
                  </a:cubicBezTo>
                  <a:cubicBezTo>
                    <a:pt x="234" y="187"/>
                    <a:pt x="234" y="187"/>
                    <a:pt x="234" y="187"/>
                  </a:cubicBezTo>
                  <a:cubicBezTo>
                    <a:pt x="234" y="187"/>
                    <a:pt x="234" y="187"/>
                    <a:pt x="234" y="187"/>
                  </a:cubicBezTo>
                  <a:cubicBezTo>
                    <a:pt x="235" y="187"/>
                    <a:pt x="235" y="187"/>
                    <a:pt x="235" y="187"/>
                  </a:cubicBezTo>
                  <a:cubicBezTo>
                    <a:pt x="235" y="187"/>
                    <a:pt x="235" y="187"/>
                    <a:pt x="235" y="187"/>
                  </a:cubicBezTo>
                  <a:cubicBezTo>
                    <a:pt x="236" y="186"/>
                    <a:pt x="236" y="186"/>
                    <a:pt x="236" y="186"/>
                  </a:cubicBezTo>
                  <a:cubicBezTo>
                    <a:pt x="236" y="187"/>
                    <a:pt x="236" y="187"/>
                    <a:pt x="236" y="187"/>
                  </a:cubicBezTo>
                  <a:cubicBezTo>
                    <a:pt x="236" y="187"/>
                    <a:pt x="236" y="187"/>
                    <a:pt x="236" y="187"/>
                  </a:cubicBezTo>
                  <a:cubicBezTo>
                    <a:pt x="236" y="188"/>
                    <a:pt x="236" y="188"/>
                    <a:pt x="236" y="188"/>
                  </a:cubicBezTo>
                  <a:cubicBezTo>
                    <a:pt x="235" y="188"/>
                    <a:pt x="235" y="188"/>
                    <a:pt x="235" y="188"/>
                  </a:cubicBezTo>
                  <a:cubicBezTo>
                    <a:pt x="236" y="188"/>
                    <a:pt x="236" y="188"/>
                    <a:pt x="236" y="188"/>
                  </a:cubicBezTo>
                  <a:cubicBezTo>
                    <a:pt x="237" y="188"/>
                    <a:pt x="237" y="188"/>
                    <a:pt x="237" y="188"/>
                  </a:cubicBezTo>
                  <a:cubicBezTo>
                    <a:pt x="238" y="189"/>
                    <a:pt x="238" y="189"/>
                    <a:pt x="238" y="189"/>
                  </a:cubicBezTo>
                  <a:cubicBezTo>
                    <a:pt x="238" y="189"/>
                    <a:pt x="238" y="189"/>
                    <a:pt x="238" y="189"/>
                  </a:cubicBezTo>
                  <a:cubicBezTo>
                    <a:pt x="237" y="190"/>
                    <a:pt x="237" y="190"/>
                    <a:pt x="237" y="190"/>
                  </a:cubicBezTo>
                  <a:cubicBezTo>
                    <a:pt x="237" y="190"/>
                    <a:pt x="237" y="190"/>
                    <a:pt x="237" y="190"/>
                  </a:cubicBezTo>
                  <a:cubicBezTo>
                    <a:pt x="237" y="191"/>
                    <a:pt x="237" y="191"/>
                    <a:pt x="237" y="191"/>
                  </a:cubicBezTo>
                  <a:cubicBezTo>
                    <a:pt x="237" y="191"/>
                    <a:pt x="237" y="191"/>
                    <a:pt x="237" y="191"/>
                  </a:cubicBezTo>
                  <a:cubicBezTo>
                    <a:pt x="238" y="191"/>
                    <a:pt x="238" y="191"/>
                    <a:pt x="238" y="191"/>
                  </a:cubicBezTo>
                  <a:cubicBezTo>
                    <a:pt x="238" y="191"/>
                    <a:pt x="238" y="191"/>
                    <a:pt x="238" y="191"/>
                  </a:cubicBezTo>
                  <a:cubicBezTo>
                    <a:pt x="239" y="191"/>
                    <a:pt x="239" y="191"/>
                    <a:pt x="239" y="191"/>
                  </a:cubicBezTo>
                  <a:cubicBezTo>
                    <a:pt x="239" y="191"/>
                    <a:pt x="239" y="191"/>
                    <a:pt x="239" y="191"/>
                  </a:cubicBezTo>
                  <a:cubicBezTo>
                    <a:pt x="239" y="192"/>
                    <a:pt x="239" y="192"/>
                    <a:pt x="239" y="192"/>
                  </a:cubicBezTo>
                  <a:cubicBezTo>
                    <a:pt x="240" y="192"/>
                    <a:pt x="240" y="192"/>
                    <a:pt x="240" y="192"/>
                  </a:cubicBezTo>
                  <a:cubicBezTo>
                    <a:pt x="241" y="192"/>
                    <a:pt x="241" y="192"/>
                    <a:pt x="241" y="192"/>
                  </a:cubicBezTo>
                  <a:cubicBezTo>
                    <a:pt x="241" y="192"/>
                    <a:pt x="241" y="192"/>
                    <a:pt x="241" y="192"/>
                  </a:cubicBezTo>
                  <a:cubicBezTo>
                    <a:pt x="242" y="193"/>
                    <a:pt x="242" y="193"/>
                    <a:pt x="242" y="193"/>
                  </a:cubicBezTo>
                  <a:cubicBezTo>
                    <a:pt x="243" y="193"/>
                    <a:pt x="243" y="193"/>
                    <a:pt x="243" y="193"/>
                  </a:cubicBezTo>
                  <a:cubicBezTo>
                    <a:pt x="243" y="192"/>
                    <a:pt x="243" y="192"/>
                    <a:pt x="243" y="192"/>
                  </a:cubicBezTo>
                  <a:cubicBezTo>
                    <a:pt x="244" y="191"/>
                    <a:pt x="244" y="191"/>
                    <a:pt x="244" y="191"/>
                  </a:cubicBezTo>
                  <a:cubicBezTo>
                    <a:pt x="244" y="191"/>
                    <a:pt x="244" y="191"/>
                    <a:pt x="244" y="191"/>
                  </a:cubicBezTo>
                  <a:cubicBezTo>
                    <a:pt x="245" y="191"/>
                    <a:pt x="245" y="191"/>
                    <a:pt x="245" y="191"/>
                  </a:cubicBezTo>
                  <a:cubicBezTo>
                    <a:pt x="245" y="190"/>
                    <a:pt x="245" y="190"/>
                    <a:pt x="245" y="190"/>
                  </a:cubicBezTo>
                  <a:cubicBezTo>
                    <a:pt x="245" y="190"/>
                    <a:pt x="245" y="190"/>
                    <a:pt x="245" y="190"/>
                  </a:cubicBezTo>
                  <a:cubicBezTo>
                    <a:pt x="244" y="190"/>
                    <a:pt x="244" y="190"/>
                    <a:pt x="244" y="190"/>
                  </a:cubicBezTo>
                  <a:cubicBezTo>
                    <a:pt x="245" y="190"/>
                    <a:pt x="245" y="190"/>
                    <a:pt x="245" y="190"/>
                  </a:cubicBezTo>
                  <a:cubicBezTo>
                    <a:pt x="245" y="189"/>
                    <a:pt x="245" y="189"/>
                    <a:pt x="245" y="189"/>
                  </a:cubicBezTo>
                  <a:cubicBezTo>
                    <a:pt x="244" y="189"/>
                    <a:pt x="244" y="189"/>
                    <a:pt x="244" y="189"/>
                  </a:cubicBezTo>
                  <a:cubicBezTo>
                    <a:pt x="244" y="188"/>
                    <a:pt x="244" y="188"/>
                    <a:pt x="244" y="188"/>
                  </a:cubicBezTo>
                  <a:cubicBezTo>
                    <a:pt x="244" y="188"/>
                    <a:pt x="244" y="188"/>
                    <a:pt x="244" y="188"/>
                  </a:cubicBezTo>
                  <a:cubicBezTo>
                    <a:pt x="244" y="189"/>
                    <a:pt x="244" y="189"/>
                    <a:pt x="244" y="189"/>
                  </a:cubicBezTo>
                  <a:cubicBezTo>
                    <a:pt x="244" y="189"/>
                    <a:pt x="244" y="189"/>
                    <a:pt x="244" y="189"/>
                  </a:cubicBezTo>
                  <a:cubicBezTo>
                    <a:pt x="243" y="189"/>
                    <a:pt x="243" y="189"/>
                    <a:pt x="243" y="189"/>
                  </a:cubicBezTo>
                  <a:cubicBezTo>
                    <a:pt x="242" y="189"/>
                    <a:pt x="242" y="189"/>
                    <a:pt x="242" y="189"/>
                  </a:cubicBezTo>
                  <a:cubicBezTo>
                    <a:pt x="242" y="188"/>
                    <a:pt x="242" y="188"/>
                    <a:pt x="242" y="188"/>
                  </a:cubicBezTo>
                  <a:cubicBezTo>
                    <a:pt x="242" y="188"/>
                    <a:pt x="242" y="188"/>
                    <a:pt x="242" y="188"/>
                  </a:cubicBezTo>
                  <a:cubicBezTo>
                    <a:pt x="241" y="189"/>
                    <a:pt x="241" y="189"/>
                    <a:pt x="241" y="189"/>
                  </a:cubicBezTo>
                  <a:cubicBezTo>
                    <a:pt x="240" y="189"/>
                    <a:pt x="240" y="189"/>
                    <a:pt x="240" y="189"/>
                  </a:cubicBezTo>
                  <a:cubicBezTo>
                    <a:pt x="240" y="188"/>
                    <a:pt x="240" y="188"/>
                    <a:pt x="240" y="188"/>
                  </a:cubicBezTo>
                  <a:cubicBezTo>
                    <a:pt x="240" y="188"/>
                    <a:pt x="240" y="188"/>
                    <a:pt x="240" y="188"/>
                  </a:cubicBezTo>
                  <a:cubicBezTo>
                    <a:pt x="241" y="188"/>
                    <a:pt x="241" y="188"/>
                    <a:pt x="241" y="188"/>
                  </a:cubicBezTo>
                  <a:cubicBezTo>
                    <a:pt x="242" y="187"/>
                    <a:pt x="242" y="187"/>
                    <a:pt x="242" y="187"/>
                  </a:cubicBezTo>
                  <a:cubicBezTo>
                    <a:pt x="242" y="187"/>
                    <a:pt x="242" y="187"/>
                    <a:pt x="242" y="187"/>
                  </a:cubicBezTo>
                  <a:cubicBezTo>
                    <a:pt x="241" y="187"/>
                    <a:pt x="241" y="187"/>
                    <a:pt x="241" y="187"/>
                  </a:cubicBezTo>
                  <a:cubicBezTo>
                    <a:pt x="241" y="186"/>
                    <a:pt x="241" y="186"/>
                    <a:pt x="241" y="186"/>
                  </a:cubicBezTo>
                  <a:cubicBezTo>
                    <a:pt x="241" y="185"/>
                    <a:pt x="241" y="185"/>
                    <a:pt x="241" y="185"/>
                  </a:cubicBezTo>
                  <a:cubicBezTo>
                    <a:pt x="241" y="185"/>
                    <a:pt x="241" y="185"/>
                    <a:pt x="241" y="185"/>
                  </a:cubicBezTo>
                  <a:cubicBezTo>
                    <a:pt x="241" y="184"/>
                    <a:pt x="241" y="184"/>
                    <a:pt x="241" y="184"/>
                  </a:cubicBezTo>
                  <a:cubicBezTo>
                    <a:pt x="241" y="184"/>
                    <a:pt x="241" y="184"/>
                    <a:pt x="241" y="184"/>
                  </a:cubicBezTo>
                  <a:cubicBezTo>
                    <a:pt x="240" y="183"/>
                    <a:pt x="240" y="183"/>
                    <a:pt x="240" y="183"/>
                  </a:cubicBezTo>
                  <a:cubicBezTo>
                    <a:pt x="239" y="182"/>
                    <a:pt x="239" y="182"/>
                    <a:pt x="239" y="182"/>
                  </a:cubicBezTo>
                  <a:cubicBezTo>
                    <a:pt x="239" y="182"/>
                    <a:pt x="239" y="182"/>
                    <a:pt x="239" y="182"/>
                  </a:cubicBezTo>
                  <a:cubicBezTo>
                    <a:pt x="238" y="181"/>
                    <a:pt x="238" y="181"/>
                    <a:pt x="238" y="181"/>
                  </a:cubicBezTo>
                  <a:cubicBezTo>
                    <a:pt x="238" y="181"/>
                    <a:pt x="238" y="181"/>
                    <a:pt x="238" y="181"/>
                  </a:cubicBezTo>
                  <a:cubicBezTo>
                    <a:pt x="238" y="181"/>
                    <a:pt x="238" y="181"/>
                    <a:pt x="238" y="181"/>
                  </a:cubicBezTo>
                  <a:cubicBezTo>
                    <a:pt x="238" y="180"/>
                    <a:pt x="238" y="180"/>
                    <a:pt x="238" y="180"/>
                  </a:cubicBezTo>
                  <a:cubicBezTo>
                    <a:pt x="237" y="179"/>
                    <a:pt x="237" y="179"/>
                    <a:pt x="237" y="179"/>
                  </a:cubicBezTo>
                  <a:cubicBezTo>
                    <a:pt x="236" y="179"/>
                    <a:pt x="236" y="179"/>
                    <a:pt x="236" y="179"/>
                  </a:cubicBezTo>
                  <a:cubicBezTo>
                    <a:pt x="235" y="179"/>
                    <a:pt x="235" y="179"/>
                    <a:pt x="235" y="179"/>
                  </a:cubicBezTo>
                  <a:cubicBezTo>
                    <a:pt x="234" y="178"/>
                    <a:pt x="234" y="178"/>
                    <a:pt x="234" y="178"/>
                  </a:cubicBezTo>
                  <a:cubicBezTo>
                    <a:pt x="235" y="177"/>
                    <a:pt x="235" y="177"/>
                    <a:pt x="235" y="177"/>
                  </a:cubicBezTo>
                  <a:cubicBezTo>
                    <a:pt x="235" y="177"/>
                    <a:pt x="235" y="177"/>
                    <a:pt x="235" y="177"/>
                  </a:cubicBezTo>
                  <a:cubicBezTo>
                    <a:pt x="234" y="177"/>
                    <a:pt x="234" y="177"/>
                    <a:pt x="234" y="177"/>
                  </a:cubicBezTo>
                  <a:cubicBezTo>
                    <a:pt x="234" y="176"/>
                    <a:pt x="234" y="176"/>
                    <a:pt x="234" y="176"/>
                  </a:cubicBezTo>
                  <a:cubicBezTo>
                    <a:pt x="234" y="176"/>
                    <a:pt x="234" y="176"/>
                    <a:pt x="234" y="176"/>
                  </a:cubicBezTo>
                  <a:cubicBezTo>
                    <a:pt x="233" y="177"/>
                    <a:pt x="233" y="177"/>
                    <a:pt x="233" y="177"/>
                  </a:cubicBezTo>
                  <a:cubicBezTo>
                    <a:pt x="233" y="178"/>
                    <a:pt x="233" y="178"/>
                    <a:pt x="233" y="178"/>
                  </a:cubicBezTo>
                  <a:cubicBezTo>
                    <a:pt x="232" y="178"/>
                    <a:pt x="232" y="178"/>
                    <a:pt x="232" y="178"/>
                  </a:cubicBezTo>
                  <a:cubicBezTo>
                    <a:pt x="232" y="178"/>
                    <a:pt x="232" y="178"/>
                    <a:pt x="232" y="178"/>
                  </a:cubicBezTo>
                  <a:cubicBezTo>
                    <a:pt x="232" y="177"/>
                    <a:pt x="232" y="177"/>
                    <a:pt x="232" y="177"/>
                  </a:cubicBezTo>
                  <a:cubicBezTo>
                    <a:pt x="232" y="176"/>
                    <a:pt x="232" y="176"/>
                    <a:pt x="232" y="176"/>
                  </a:cubicBezTo>
                  <a:cubicBezTo>
                    <a:pt x="232" y="175"/>
                    <a:pt x="232" y="175"/>
                    <a:pt x="232" y="175"/>
                  </a:cubicBezTo>
                  <a:cubicBezTo>
                    <a:pt x="232" y="175"/>
                    <a:pt x="232" y="175"/>
                    <a:pt x="232" y="175"/>
                  </a:cubicBezTo>
                  <a:cubicBezTo>
                    <a:pt x="233" y="175"/>
                    <a:pt x="233" y="175"/>
                    <a:pt x="233" y="175"/>
                  </a:cubicBezTo>
                  <a:cubicBezTo>
                    <a:pt x="233" y="175"/>
                    <a:pt x="233" y="175"/>
                    <a:pt x="233" y="175"/>
                  </a:cubicBezTo>
                  <a:cubicBezTo>
                    <a:pt x="233" y="174"/>
                    <a:pt x="233" y="174"/>
                    <a:pt x="233" y="174"/>
                  </a:cubicBezTo>
                  <a:cubicBezTo>
                    <a:pt x="232" y="174"/>
                    <a:pt x="232" y="174"/>
                    <a:pt x="232" y="174"/>
                  </a:cubicBezTo>
                  <a:cubicBezTo>
                    <a:pt x="232" y="174"/>
                    <a:pt x="232" y="174"/>
                    <a:pt x="232" y="174"/>
                  </a:cubicBezTo>
                  <a:cubicBezTo>
                    <a:pt x="232" y="173"/>
                    <a:pt x="232" y="173"/>
                    <a:pt x="232" y="173"/>
                  </a:cubicBezTo>
                  <a:cubicBezTo>
                    <a:pt x="232" y="172"/>
                    <a:pt x="232" y="172"/>
                    <a:pt x="232" y="172"/>
                  </a:cubicBezTo>
                  <a:cubicBezTo>
                    <a:pt x="232" y="172"/>
                    <a:pt x="232" y="172"/>
                    <a:pt x="232" y="172"/>
                  </a:cubicBezTo>
                  <a:cubicBezTo>
                    <a:pt x="230" y="173"/>
                    <a:pt x="230" y="173"/>
                    <a:pt x="230" y="173"/>
                  </a:cubicBezTo>
                  <a:cubicBezTo>
                    <a:pt x="229" y="174"/>
                    <a:pt x="229" y="174"/>
                    <a:pt x="229" y="174"/>
                  </a:cubicBezTo>
                  <a:cubicBezTo>
                    <a:pt x="229" y="175"/>
                    <a:pt x="229" y="175"/>
                    <a:pt x="229" y="175"/>
                  </a:cubicBezTo>
                  <a:cubicBezTo>
                    <a:pt x="228" y="176"/>
                    <a:pt x="228" y="176"/>
                    <a:pt x="228" y="176"/>
                  </a:cubicBezTo>
                  <a:cubicBezTo>
                    <a:pt x="228" y="177"/>
                    <a:pt x="228" y="177"/>
                    <a:pt x="228" y="177"/>
                  </a:cubicBezTo>
                  <a:cubicBezTo>
                    <a:pt x="227" y="177"/>
                    <a:pt x="227" y="177"/>
                    <a:pt x="227" y="177"/>
                  </a:cubicBezTo>
                  <a:cubicBezTo>
                    <a:pt x="227" y="178"/>
                    <a:pt x="227" y="178"/>
                    <a:pt x="227" y="178"/>
                  </a:cubicBezTo>
                  <a:cubicBezTo>
                    <a:pt x="226" y="179"/>
                    <a:pt x="226" y="179"/>
                    <a:pt x="226" y="179"/>
                  </a:cubicBezTo>
                  <a:cubicBezTo>
                    <a:pt x="227" y="180"/>
                    <a:pt x="227" y="180"/>
                    <a:pt x="227" y="180"/>
                  </a:cubicBezTo>
                  <a:cubicBezTo>
                    <a:pt x="226" y="180"/>
                    <a:pt x="226" y="180"/>
                    <a:pt x="226" y="180"/>
                  </a:cubicBezTo>
                  <a:cubicBezTo>
                    <a:pt x="226" y="181"/>
                    <a:pt x="226" y="181"/>
                    <a:pt x="226" y="181"/>
                  </a:cubicBezTo>
                  <a:cubicBezTo>
                    <a:pt x="226" y="181"/>
                    <a:pt x="226" y="181"/>
                    <a:pt x="226" y="181"/>
                  </a:cubicBezTo>
                  <a:cubicBezTo>
                    <a:pt x="225" y="182"/>
                    <a:pt x="225" y="182"/>
                    <a:pt x="225" y="182"/>
                  </a:cubicBezTo>
                  <a:cubicBezTo>
                    <a:pt x="224" y="183"/>
                    <a:pt x="224" y="183"/>
                    <a:pt x="224" y="183"/>
                  </a:cubicBezTo>
                  <a:cubicBezTo>
                    <a:pt x="224" y="184"/>
                    <a:pt x="224" y="184"/>
                    <a:pt x="224" y="184"/>
                  </a:cubicBezTo>
                  <a:cubicBezTo>
                    <a:pt x="224" y="184"/>
                    <a:pt x="224" y="184"/>
                    <a:pt x="224" y="184"/>
                  </a:cubicBezTo>
                  <a:cubicBezTo>
                    <a:pt x="224" y="186"/>
                    <a:pt x="224" y="186"/>
                    <a:pt x="224" y="186"/>
                  </a:cubicBezTo>
                  <a:cubicBezTo>
                    <a:pt x="224" y="186"/>
                    <a:pt x="224" y="186"/>
                    <a:pt x="224" y="186"/>
                  </a:cubicBezTo>
                  <a:cubicBezTo>
                    <a:pt x="223" y="186"/>
                    <a:pt x="223" y="186"/>
                    <a:pt x="223" y="186"/>
                  </a:cubicBezTo>
                  <a:cubicBezTo>
                    <a:pt x="221" y="187"/>
                    <a:pt x="221" y="187"/>
                    <a:pt x="221" y="187"/>
                  </a:cubicBezTo>
                  <a:cubicBezTo>
                    <a:pt x="221" y="187"/>
                    <a:pt x="221" y="187"/>
                    <a:pt x="221" y="187"/>
                  </a:cubicBezTo>
                  <a:cubicBezTo>
                    <a:pt x="221" y="189"/>
                    <a:pt x="221" y="189"/>
                    <a:pt x="221" y="189"/>
                  </a:cubicBezTo>
                  <a:cubicBezTo>
                    <a:pt x="221" y="190"/>
                    <a:pt x="221" y="190"/>
                    <a:pt x="221" y="190"/>
                  </a:cubicBezTo>
                  <a:close/>
                  <a:moveTo>
                    <a:pt x="228" y="201"/>
                  </a:moveTo>
                  <a:cubicBezTo>
                    <a:pt x="228" y="201"/>
                    <a:pt x="228" y="201"/>
                    <a:pt x="228" y="201"/>
                  </a:cubicBezTo>
                  <a:cubicBezTo>
                    <a:pt x="229" y="201"/>
                    <a:pt x="229" y="201"/>
                    <a:pt x="229" y="201"/>
                  </a:cubicBezTo>
                  <a:cubicBezTo>
                    <a:pt x="229" y="200"/>
                    <a:pt x="229" y="200"/>
                    <a:pt x="229" y="200"/>
                  </a:cubicBezTo>
                  <a:cubicBezTo>
                    <a:pt x="230" y="200"/>
                    <a:pt x="230" y="200"/>
                    <a:pt x="230" y="200"/>
                  </a:cubicBezTo>
                  <a:cubicBezTo>
                    <a:pt x="230" y="201"/>
                    <a:pt x="230" y="201"/>
                    <a:pt x="230" y="201"/>
                  </a:cubicBezTo>
                  <a:cubicBezTo>
                    <a:pt x="231" y="201"/>
                    <a:pt x="231" y="201"/>
                    <a:pt x="231" y="201"/>
                  </a:cubicBezTo>
                  <a:cubicBezTo>
                    <a:pt x="231" y="201"/>
                    <a:pt x="231" y="201"/>
                    <a:pt x="231" y="201"/>
                  </a:cubicBezTo>
                  <a:cubicBezTo>
                    <a:pt x="232" y="200"/>
                    <a:pt x="232" y="200"/>
                    <a:pt x="232" y="200"/>
                  </a:cubicBezTo>
                  <a:cubicBezTo>
                    <a:pt x="233" y="200"/>
                    <a:pt x="233" y="200"/>
                    <a:pt x="233" y="200"/>
                  </a:cubicBezTo>
                  <a:cubicBezTo>
                    <a:pt x="234" y="199"/>
                    <a:pt x="234" y="199"/>
                    <a:pt x="234" y="199"/>
                  </a:cubicBezTo>
                  <a:cubicBezTo>
                    <a:pt x="235" y="198"/>
                    <a:pt x="235" y="198"/>
                    <a:pt x="235" y="198"/>
                  </a:cubicBezTo>
                  <a:cubicBezTo>
                    <a:pt x="235" y="198"/>
                    <a:pt x="235" y="198"/>
                    <a:pt x="235" y="198"/>
                  </a:cubicBezTo>
                  <a:cubicBezTo>
                    <a:pt x="236" y="198"/>
                    <a:pt x="236" y="198"/>
                    <a:pt x="236" y="198"/>
                  </a:cubicBezTo>
                  <a:cubicBezTo>
                    <a:pt x="236" y="197"/>
                    <a:pt x="236" y="197"/>
                    <a:pt x="236" y="197"/>
                  </a:cubicBezTo>
                  <a:cubicBezTo>
                    <a:pt x="237" y="197"/>
                    <a:pt x="237" y="197"/>
                    <a:pt x="237" y="197"/>
                  </a:cubicBezTo>
                  <a:cubicBezTo>
                    <a:pt x="237" y="196"/>
                    <a:pt x="237" y="196"/>
                    <a:pt x="237" y="196"/>
                  </a:cubicBezTo>
                  <a:cubicBezTo>
                    <a:pt x="236" y="196"/>
                    <a:pt x="236" y="196"/>
                    <a:pt x="236" y="196"/>
                  </a:cubicBezTo>
                  <a:cubicBezTo>
                    <a:pt x="236" y="196"/>
                    <a:pt x="236" y="196"/>
                    <a:pt x="236" y="196"/>
                  </a:cubicBezTo>
                  <a:cubicBezTo>
                    <a:pt x="235" y="196"/>
                    <a:pt x="235" y="196"/>
                    <a:pt x="235" y="196"/>
                  </a:cubicBezTo>
                  <a:cubicBezTo>
                    <a:pt x="234" y="196"/>
                    <a:pt x="234" y="196"/>
                    <a:pt x="234" y="196"/>
                  </a:cubicBezTo>
                  <a:cubicBezTo>
                    <a:pt x="234" y="196"/>
                    <a:pt x="234" y="196"/>
                    <a:pt x="234" y="196"/>
                  </a:cubicBezTo>
                  <a:cubicBezTo>
                    <a:pt x="233" y="196"/>
                    <a:pt x="233" y="196"/>
                    <a:pt x="233" y="196"/>
                  </a:cubicBezTo>
                  <a:cubicBezTo>
                    <a:pt x="233" y="197"/>
                    <a:pt x="233" y="197"/>
                    <a:pt x="233" y="197"/>
                  </a:cubicBezTo>
                  <a:cubicBezTo>
                    <a:pt x="232" y="197"/>
                    <a:pt x="232" y="197"/>
                    <a:pt x="232" y="197"/>
                  </a:cubicBezTo>
                  <a:cubicBezTo>
                    <a:pt x="232" y="196"/>
                    <a:pt x="232" y="196"/>
                    <a:pt x="232" y="196"/>
                  </a:cubicBezTo>
                  <a:cubicBezTo>
                    <a:pt x="232" y="196"/>
                    <a:pt x="232" y="196"/>
                    <a:pt x="232" y="196"/>
                  </a:cubicBezTo>
                  <a:cubicBezTo>
                    <a:pt x="231" y="196"/>
                    <a:pt x="231" y="196"/>
                    <a:pt x="231" y="196"/>
                  </a:cubicBezTo>
                  <a:cubicBezTo>
                    <a:pt x="230" y="197"/>
                    <a:pt x="230" y="197"/>
                    <a:pt x="230" y="197"/>
                  </a:cubicBezTo>
                  <a:cubicBezTo>
                    <a:pt x="230" y="198"/>
                    <a:pt x="230" y="198"/>
                    <a:pt x="230" y="198"/>
                  </a:cubicBezTo>
                  <a:cubicBezTo>
                    <a:pt x="229" y="198"/>
                    <a:pt x="229" y="198"/>
                    <a:pt x="229" y="198"/>
                  </a:cubicBezTo>
                  <a:cubicBezTo>
                    <a:pt x="228" y="198"/>
                    <a:pt x="228" y="198"/>
                    <a:pt x="228" y="198"/>
                  </a:cubicBezTo>
                  <a:cubicBezTo>
                    <a:pt x="228" y="199"/>
                    <a:pt x="228" y="199"/>
                    <a:pt x="228" y="199"/>
                  </a:cubicBezTo>
                  <a:cubicBezTo>
                    <a:pt x="228" y="199"/>
                    <a:pt x="228" y="199"/>
                    <a:pt x="228" y="199"/>
                  </a:cubicBezTo>
                  <a:cubicBezTo>
                    <a:pt x="228" y="200"/>
                    <a:pt x="228" y="200"/>
                    <a:pt x="228" y="200"/>
                  </a:cubicBezTo>
                  <a:cubicBezTo>
                    <a:pt x="228" y="201"/>
                    <a:pt x="228" y="201"/>
                    <a:pt x="228" y="201"/>
                  </a:cubicBezTo>
                  <a:cubicBezTo>
                    <a:pt x="228" y="201"/>
                    <a:pt x="228" y="201"/>
                    <a:pt x="228" y="201"/>
                  </a:cubicBezTo>
                  <a:close/>
                  <a:moveTo>
                    <a:pt x="300" y="206"/>
                  </a:moveTo>
                  <a:cubicBezTo>
                    <a:pt x="300" y="207"/>
                    <a:pt x="300" y="207"/>
                    <a:pt x="300" y="207"/>
                  </a:cubicBezTo>
                  <a:cubicBezTo>
                    <a:pt x="301" y="207"/>
                    <a:pt x="301" y="207"/>
                    <a:pt x="301" y="207"/>
                  </a:cubicBezTo>
                  <a:cubicBezTo>
                    <a:pt x="301" y="207"/>
                    <a:pt x="301" y="207"/>
                    <a:pt x="301" y="207"/>
                  </a:cubicBezTo>
                  <a:cubicBezTo>
                    <a:pt x="302" y="207"/>
                    <a:pt x="302" y="207"/>
                    <a:pt x="302" y="207"/>
                  </a:cubicBezTo>
                  <a:cubicBezTo>
                    <a:pt x="302" y="207"/>
                    <a:pt x="302" y="207"/>
                    <a:pt x="302" y="207"/>
                  </a:cubicBezTo>
                  <a:cubicBezTo>
                    <a:pt x="302" y="206"/>
                    <a:pt x="302" y="206"/>
                    <a:pt x="302" y="206"/>
                  </a:cubicBezTo>
                  <a:cubicBezTo>
                    <a:pt x="302" y="206"/>
                    <a:pt x="302" y="206"/>
                    <a:pt x="302" y="206"/>
                  </a:cubicBezTo>
                  <a:cubicBezTo>
                    <a:pt x="302" y="206"/>
                    <a:pt x="302" y="206"/>
                    <a:pt x="302" y="206"/>
                  </a:cubicBezTo>
                  <a:cubicBezTo>
                    <a:pt x="301" y="206"/>
                    <a:pt x="301" y="206"/>
                    <a:pt x="301" y="206"/>
                  </a:cubicBezTo>
                  <a:cubicBezTo>
                    <a:pt x="300" y="206"/>
                    <a:pt x="300" y="206"/>
                    <a:pt x="300" y="206"/>
                  </a:cubicBezTo>
                  <a:cubicBezTo>
                    <a:pt x="300" y="206"/>
                    <a:pt x="300" y="206"/>
                    <a:pt x="300" y="206"/>
                  </a:cubicBezTo>
                  <a:close/>
                  <a:moveTo>
                    <a:pt x="277" y="201"/>
                  </a:moveTo>
                  <a:cubicBezTo>
                    <a:pt x="278" y="201"/>
                    <a:pt x="278" y="201"/>
                    <a:pt x="278" y="201"/>
                  </a:cubicBezTo>
                  <a:cubicBezTo>
                    <a:pt x="278" y="202"/>
                    <a:pt x="278" y="202"/>
                    <a:pt x="278" y="202"/>
                  </a:cubicBezTo>
                  <a:cubicBezTo>
                    <a:pt x="279" y="202"/>
                    <a:pt x="279" y="202"/>
                    <a:pt x="279" y="202"/>
                  </a:cubicBezTo>
                  <a:cubicBezTo>
                    <a:pt x="278" y="202"/>
                    <a:pt x="278" y="202"/>
                    <a:pt x="278" y="202"/>
                  </a:cubicBezTo>
                  <a:cubicBezTo>
                    <a:pt x="279" y="203"/>
                    <a:pt x="279" y="203"/>
                    <a:pt x="279" y="203"/>
                  </a:cubicBezTo>
                  <a:cubicBezTo>
                    <a:pt x="279" y="203"/>
                    <a:pt x="279" y="203"/>
                    <a:pt x="279" y="203"/>
                  </a:cubicBezTo>
                  <a:cubicBezTo>
                    <a:pt x="279" y="203"/>
                    <a:pt x="279" y="203"/>
                    <a:pt x="279" y="203"/>
                  </a:cubicBezTo>
                  <a:cubicBezTo>
                    <a:pt x="280" y="203"/>
                    <a:pt x="280" y="203"/>
                    <a:pt x="280" y="203"/>
                  </a:cubicBezTo>
                  <a:cubicBezTo>
                    <a:pt x="280" y="203"/>
                    <a:pt x="280" y="203"/>
                    <a:pt x="280" y="203"/>
                  </a:cubicBezTo>
                  <a:cubicBezTo>
                    <a:pt x="280" y="203"/>
                    <a:pt x="280" y="203"/>
                    <a:pt x="280" y="203"/>
                  </a:cubicBezTo>
                  <a:cubicBezTo>
                    <a:pt x="280" y="202"/>
                    <a:pt x="280" y="202"/>
                    <a:pt x="280" y="202"/>
                  </a:cubicBezTo>
                  <a:cubicBezTo>
                    <a:pt x="280" y="202"/>
                    <a:pt x="280" y="202"/>
                    <a:pt x="280" y="202"/>
                  </a:cubicBezTo>
                  <a:cubicBezTo>
                    <a:pt x="279" y="202"/>
                    <a:pt x="279" y="202"/>
                    <a:pt x="279" y="202"/>
                  </a:cubicBezTo>
                  <a:cubicBezTo>
                    <a:pt x="279" y="201"/>
                    <a:pt x="279" y="201"/>
                    <a:pt x="279" y="201"/>
                  </a:cubicBezTo>
                  <a:cubicBezTo>
                    <a:pt x="278" y="201"/>
                    <a:pt x="278" y="201"/>
                    <a:pt x="278" y="201"/>
                  </a:cubicBezTo>
                  <a:cubicBezTo>
                    <a:pt x="278" y="201"/>
                    <a:pt x="278" y="201"/>
                    <a:pt x="278" y="201"/>
                  </a:cubicBezTo>
                  <a:cubicBezTo>
                    <a:pt x="277" y="201"/>
                    <a:pt x="277" y="201"/>
                    <a:pt x="277" y="201"/>
                  </a:cubicBezTo>
                  <a:close/>
                  <a:moveTo>
                    <a:pt x="299" y="212"/>
                  </a:moveTo>
                  <a:cubicBezTo>
                    <a:pt x="298" y="211"/>
                    <a:pt x="298" y="211"/>
                    <a:pt x="298" y="211"/>
                  </a:cubicBezTo>
                  <a:cubicBezTo>
                    <a:pt x="298" y="211"/>
                    <a:pt x="298" y="211"/>
                    <a:pt x="298" y="211"/>
                  </a:cubicBezTo>
                  <a:cubicBezTo>
                    <a:pt x="298" y="210"/>
                    <a:pt x="298" y="210"/>
                    <a:pt x="298" y="210"/>
                  </a:cubicBezTo>
                  <a:cubicBezTo>
                    <a:pt x="298" y="210"/>
                    <a:pt x="298" y="210"/>
                    <a:pt x="298" y="210"/>
                  </a:cubicBezTo>
                  <a:cubicBezTo>
                    <a:pt x="298" y="210"/>
                    <a:pt x="298" y="210"/>
                    <a:pt x="298" y="210"/>
                  </a:cubicBezTo>
                  <a:cubicBezTo>
                    <a:pt x="298" y="210"/>
                    <a:pt x="298" y="210"/>
                    <a:pt x="298" y="210"/>
                  </a:cubicBezTo>
                  <a:cubicBezTo>
                    <a:pt x="298" y="210"/>
                    <a:pt x="298" y="210"/>
                    <a:pt x="298" y="210"/>
                  </a:cubicBezTo>
                  <a:cubicBezTo>
                    <a:pt x="299" y="211"/>
                    <a:pt x="299" y="211"/>
                    <a:pt x="299" y="211"/>
                  </a:cubicBezTo>
                  <a:cubicBezTo>
                    <a:pt x="299" y="211"/>
                    <a:pt x="299" y="211"/>
                    <a:pt x="299" y="211"/>
                  </a:cubicBezTo>
                  <a:cubicBezTo>
                    <a:pt x="299" y="212"/>
                    <a:pt x="299" y="212"/>
                    <a:pt x="299" y="212"/>
                  </a:cubicBezTo>
                  <a:close/>
                  <a:moveTo>
                    <a:pt x="298" y="214"/>
                  </a:moveTo>
                  <a:cubicBezTo>
                    <a:pt x="298" y="214"/>
                    <a:pt x="298" y="214"/>
                    <a:pt x="298" y="214"/>
                  </a:cubicBezTo>
                  <a:cubicBezTo>
                    <a:pt x="298" y="213"/>
                    <a:pt x="298" y="213"/>
                    <a:pt x="298" y="213"/>
                  </a:cubicBezTo>
                  <a:cubicBezTo>
                    <a:pt x="297" y="213"/>
                    <a:pt x="297" y="213"/>
                    <a:pt x="297" y="213"/>
                  </a:cubicBezTo>
                  <a:cubicBezTo>
                    <a:pt x="297" y="213"/>
                    <a:pt x="297" y="213"/>
                    <a:pt x="297" y="213"/>
                  </a:cubicBezTo>
                  <a:cubicBezTo>
                    <a:pt x="296" y="212"/>
                    <a:pt x="296" y="212"/>
                    <a:pt x="296" y="212"/>
                  </a:cubicBezTo>
                  <a:cubicBezTo>
                    <a:pt x="296" y="212"/>
                    <a:pt x="296" y="212"/>
                    <a:pt x="296" y="212"/>
                  </a:cubicBezTo>
                  <a:cubicBezTo>
                    <a:pt x="297" y="212"/>
                    <a:pt x="297" y="212"/>
                    <a:pt x="297" y="212"/>
                  </a:cubicBezTo>
                  <a:cubicBezTo>
                    <a:pt x="297" y="212"/>
                    <a:pt x="297" y="212"/>
                    <a:pt x="297" y="212"/>
                  </a:cubicBezTo>
                  <a:cubicBezTo>
                    <a:pt x="298" y="212"/>
                    <a:pt x="298" y="212"/>
                    <a:pt x="298" y="212"/>
                  </a:cubicBezTo>
                  <a:cubicBezTo>
                    <a:pt x="299" y="212"/>
                    <a:pt x="299" y="212"/>
                    <a:pt x="299" y="212"/>
                  </a:cubicBezTo>
                  <a:cubicBezTo>
                    <a:pt x="299" y="213"/>
                    <a:pt x="299" y="213"/>
                    <a:pt x="299" y="213"/>
                  </a:cubicBezTo>
                  <a:cubicBezTo>
                    <a:pt x="299" y="213"/>
                    <a:pt x="299" y="213"/>
                    <a:pt x="299" y="213"/>
                  </a:cubicBezTo>
                  <a:cubicBezTo>
                    <a:pt x="299" y="213"/>
                    <a:pt x="299" y="213"/>
                    <a:pt x="299" y="213"/>
                  </a:cubicBezTo>
                  <a:cubicBezTo>
                    <a:pt x="298" y="214"/>
                    <a:pt x="298" y="214"/>
                    <a:pt x="298" y="214"/>
                  </a:cubicBezTo>
                  <a:cubicBezTo>
                    <a:pt x="298" y="214"/>
                    <a:pt x="298" y="214"/>
                    <a:pt x="298" y="214"/>
                  </a:cubicBezTo>
                  <a:cubicBezTo>
                    <a:pt x="298" y="214"/>
                    <a:pt x="298" y="214"/>
                    <a:pt x="298" y="214"/>
                  </a:cubicBezTo>
                  <a:close/>
                  <a:moveTo>
                    <a:pt x="276" y="226"/>
                  </a:moveTo>
                  <a:cubicBezTo>
                    <a:pt x="276" y="227"/>
                    <a:pt x="276" y="227"/>
                    <a:pt x="276" y="227"/>
                  </a:cubicBezTo>
                  <a:cubicBezTo>
                    <a:pt x="276" y="226"/>
                    <a:pt x="276" y="226"/>
                    <a:pt x="276" y="226"/>
                  </a:cubicBezTo>
                  <a:cubicBezTo>
                    <a:pt x="276" y="226"/>
                    <a:pt x="276" y="226"/>
                    <a:pt x="276" y="226"/>
                  </a:cubicBezTo>
                  <a:close/>
                  <a:moveTo>
                    <a:pt x="276" y="226"/>
                  </a:moveTo>
                  <a:cubicBezTo>
                    <a:pt x="276" y="227"/>
                    <a:pt x="276" y="227"/>
                    <a:pt x="276" y="227"/>
                  </a:cubicBezTo>
                  <a:cubicBezTo>
                    <a:pt x="276" y="227"/>
                    <a:pt x="276" y="227"/>
                    <a:pt x="276" y="227"/>
                  </a:cubicBezTo>
                  <a:cubicBezTo>
                    <a:pt x="276" y="226"/>
                    <a:pt x="276" y="226"/>
                    <a:pt x="276" y="226"/>
                  </a:cubicBezTo>
                  <a:close/>
                  <a:moveTo>
                    <a:pt x="277" y="226"/>
                  </a:moveTo>
                  <a:cubicBezTo>
                    <a:pt x="277" y="227"/>
                    <a:pt x="277" y="227"/>
                    <a:pt x="277" y="227"/>
                  </a:cubicBezTo>
                  <a:cubicBezTo>
                    <a:pt x="277" y="227"/>
                    <a:pt x="277" y="227"/>
                    <a:pt x="277" y="227"/>
                  </a:cubicBezTo>
                  <a:cubicBezTo>
                    <a:pt x="277" y="228"/>
                    <a:pt x="277" y="228"/>
                    <a:pt x="277" y="228"/>
                  </a:cubicBezTo>
                  <a:cubicBezTo>
                    <a:pt x="277" y="227"/>
                    <a:pt x="277" y="227"/>
                    <a:pt x="277" y="227"/>
                  </a:cubicBezTo>
                  <a:cubicBezTo>
                    <a:pt x="277" y="227"/>
                    <a:pt x="277" y="227"/>
                    <a:pt x="277" y="227"/>
                  </a:cubicBezTo>
                  <a:cubicBezTo>
                    <a:pt x="277" y="226"/>
                    <a:pt x="277" y="226"/>
                    <a:pt x="277" y="226"/>
                  </a:cubicBezTo>
                  <a:close/>
                  <a:moveTo>
                    <a:pt x="283" y="220"/>
                  </a:moveTo>
                  <a:cubicBezTo>
                    <a:pt x="283" y="220"/>
                    <a:pt x="283" y="220"/>
                    <a:pt x="283" y="220"/>
                  </a:cubicBezTo>
                  <a:cubicBezTo>
                    <a:pt x="283" y="219"/>
                    <a:pt x="283" y="219"/>
                    <a:pt x="283" y="219"/>
                  </a:cubicBezTo>
                  <a:cubicBezTo>
                    <a:pt x="283" y="219"/>
                    <a:pt x="283" y="219"/>
                    <a:pt x="283" y="219"/>
                  </a:cubicBezTo>
                  <a:cubicBezTo>
                    <a:pt x="283" y="218"/>
                    <a:pt x="283" y="218"/>
                    <a:pt x="283" y="218"/>
                  </a:cubicBezTo>
                  <a:cubicBezTo>
                    <a:pt x="284" y="218"/>
                    <a:pt x="284" y="218"/>
                    <a:pt x="284" y="218"/>
                  </a:cubicBezTo>
                  <a:cubicBezTo>
                    <a:pt x="285" y="217"/>
                    <a:pt x="285" y="217"/>
                    <a:pt x="285" y="217"/>
                  </a:cubicBezTo>
                  <a:cubicBezTo>
                    <a:pt x="285" y="218"/>
                    <a:pt x="285" y="218"/>
                    <a:pt x="285" y="218"/>
                  </a:cubicBezTo>
                  <a:cubicBezTo>
                    <a:pt x="285" y="218"/>
                    <a:pt x="285" y="218"/>
                    <a:pt x="285" y="218"/>
                  </a:cubicBezTo>
                  <a:cubicBezTo>
                    <a:pt x="285" y="218"/>
                    <a:pt x="285" y="218"/>
                    <a:pt x="285" y="218"/>
                  </a:cubicBezTo>
                  <a:cubicBezTo>
                    <a:pt x="285" y="219"/>
                    <a:pt x="285" y="219"/>
                    <a:pt x="285" y="219"/>
                  </a:cubicBezTo>
                  <a:cubicBezTo>
                    <a:pt x="285" y="219"/>
                    <a:pt x="285" y="219"/>
                    <a:pt x="285" y="219"/>
                  </a:cubicBezTo>
                  <a:cubicBezTo>
                    <a:pt x="284" y="220"/>
                    <a:pt x="284" y="220"/>
                    <a:pt x="284" y="220"/>
                  </a:cubicBezTo>
                  <a:cubicBezTo>
                    <a:pt x="284" y="220"/>
                    <a:pt x="284" y="220"/>
                    <a:pt x="284" y="220"/>
                  </a:cubicBezTo>
                  <a:cubicBezTo>
                    <a:pt x="283" y="220"/>
                    <a:pt x="283" y="220"/>
                    <a:pt x="283" y="220"/>
                  </a:cubicBezTo>
                  <a:cubicBezTo>
                    <a:pt x="283" y="220"/>
                    <a:pt x="283" y="220"/>
                    <a:pt x="283" y="220"/>
                  </a:cubicBezTo>
                  <a:close/>
                  <a:moveTo>
                    <a:pt x="263" y="200"/>
                  </a:moveTo>
                  <a:cubicBezTo>
                    <a:pt x="264" y="201"/>
                    <a:pt x="264" y="201"/>
                    <a:pt x="264" y="201"/>
                  </a:cubicBezTo>
                  <a:cubicBezTo>
                    <a:pt x="265" y="201"/>
                    <a:pt x="265" y="201"/>
                    <a:pt x="265" y="201"/>
                  </a:cubicBezTo>
                  <a:cubicBezTo>
                    <a:pt x="265" y="201"/>
                    <a:pt x="265" y="201"/>
                    <a:pt x="265" y="201"/>
                  </a:cubicBezTo>
                  <a:cubicBezTo>
                    <a:pt x="266" y="202"/>
                    <a:pt x="266" y="202"/>
                    <a:pt x="266" y="202"/>
                  </a:cubicBezTo>
                  <a:cubicBezTo>
                    <a:pt x="266" y="201"/>
                    <a:pt x="266" y="201"/>
                    <a:pt x="266" y="201"/>
                  </a:cubicBezTo>
                  <a:cubicBezTo>
                    <a:pt x="265" y="201"/>
                    <a:pt x="265" y="201"/>
                    <a:pt x="265" y="201"/>
                  </a:cubicBezTo>
                  <a:cubicBezTo>
                    <a:pt x="264" y="200"/>
                    <a:pt x="264" y="200"/>
                    <a:pt x="264" y="200"/>
                  </a:cubicBezTo>
                  <a:cubicBezTo>
                    <a:pt x="264" y="200"/>
                    <a:pt x="264" y="200"/>
                    <a:pt x="264" y="200"/>
                  </a:cubicBezTo>
                  <a:cubicBezTo>
                    <a:pt x="263" y="200"/>
                    <a:pt x="263" y="200"/>
                    <a:pt x="263" y="200"/>
                  </a:cubicBezTo>
                  <a:close/>
                  <a:moveTo>
                    <a:pt x="257" y="195"/>
                  </a:moveTo>
                  <a:cubicBezTo>
                    <a:pt x="257" y="195"/>
                    <a:pt x="257" y="195"/>
                    <a:pt x="257" y="195"/>
                  </a:cubicBezTo>
                  <a:cubicBezTo>
                    <a:pt x="257" y="195"/>
                    <a:pt x="257" y="195"/>
                    <a:pt x="257" y="195"/>
                  </a:cubicBezTo>
                  <a:cubicBezTo>
                    <a:pt x="258" y="195"/>
                    <a:pt x="258" y="195"/>
                    <a:pt x="258" y="195"/>
                  </a:cubicBezTo>
                  <a:cubicBezTo>
                    <a:pt x="258" y="195"/>
                    <a:pt x="258" y="195"/>
                    <a:pt x="258" y="195"/>
                  </a:cubicBezTo>
                  <a:cubicBezTo>
                    <a:pt x="258" y="195"/>
                    <a:pt x="258" y="195"/>
                    <a:pt x="258" y="195"/>
                  </a:cubicBezTo>
                  <a:cubicBezTo>
                    <a:pt x="259" y="195"/>
                    <a:pt x="259" y="195"/>
                    <a:pt x="259" y="195"/>
                  </a:cubicBezTo>
                  <a:cubicBezTo>
                    <a:pt x="259" y="194"/>
                    <a:pt x="259" y="194"/>
                    <a:pt x="259" y="194"/>
                  </a:cubicBezTo>
                  <a:cubicBezTo>
                    <a:pt x="258" y="194"/>
                    <a:pt x="258" y="194"/>
                    <a:pt x="258" y="194"/>
                  </a:cubicBezTo>
                  <a:cubicBezTo>
                    <a:pt x="259" y="194"/>
                    <a:pt x="259" y="194"/>
                    <a:pt x="259" y="194"/>
                  </a:cubicBezTo>
                  <a:cubicBezTo>
                    <a:pt x="259" y="194"/>
                    <a:pt x="259" y="194"/>
                    <a:pt x="259" y="194"/>
                  </a:cubicBezTo>
                  <a:cubicBezTo>
                    <a:pt x="258" y="193"/>
                    <a:pt x="258" y="193"/>
                    <a:pt x="258" y="193"/>
                  </a:cubicBezTo>
                  <a:cubicBezTo>
                    <a:pt x="257" y="193"/>
                    <a:pt x="257" y="193"/>
                    <a:pt x="257" y="193"/>
                  </a:cubicBezTo>
                  <a:cubicBezTo>
                    <a:pt x="257" y="193"/>
                    <a:pt x="257" y="193"/>
                    <a:pt x="257" y="193"/>
                  </a:cubicBezTo>
                  <a:cubicBezTo>
                    <a:pt x="257" y="193"/>
                    <a:pt x="257" y="193"/>
                    <a:pt x="257" y="193"/>
                  </a:cubicBezTo>
                  <a:cubicBezTo>
                    <a:pt x="256" y="193"/>
                    <a:pt x="256" y="193"/>
                    <a:pt x="256" y="193"/>
                  </a:cubicBezTo>
                  <a:cubicBezTo>
                    <a:pt x="256" y="192"/>
                    <a:pt x="256" y="192"/>
                    <a:pt x="256" y="192"/>
                  </a:cubicBezTo>
                  <a:cubicBezTo>
                    <a:pt x="255" y="193"/>
                    <a:pt x="255" y="193"/>
                    <a:pt x="255" y="193"/>
                  </a:cubicBezTo>
                  <a:cubicBezTo>
                    <a:pt x="255" y="193"/>
                    <a:pt x="255" y="193"/>
                    <a:pt x="255" y="193"/>
                  </a:cubicBezTo>
                  <a:cubicBezTo>
                    <a:pt x="255" y="193"/>
                    <a:pt x="255" y="193"/>
                    <a:pt x="255" y="193"/>
                  </a:cubicBezTo>
                  <a:cubicBezTo>
                    <a:pt x="256" y="193"/>
                    <a:pt x="256" y="193"/>
                    <a:pt x="256" y="193"/>
                  </a:cubicBezTo>
                  <a:cubicBezTo>
                    <a:pt x="256" y="194"/>
                    <a:pt x="256" y="194"/>
                    <a:pt x="256" y="194"/>
                  </a:cubicBezTo>
                  <a:cubicBezTo>
                    <a:pt x="256" y="194"/>
                    <a:pt x="256" y="194"/>
                    <a:pt x="256" y="194"/>
                  </a:cubicBezTo>
                  <a:cubicBezTo>
                    <a:pt x="257" y="194"/>
                    <a:pt x="257" y="194"/>
                    <a:pt x="257" y="194"/>
                  </a:cubicBezTo>
                  <a:cubicBezTo>
                    <a:pt x="257" y="195"/>
                    <a:pt x="257" y="195"/>
                    <a:pt x="257" y="195"/>
                  </a:cubicBezTo>
                  <a:close/>
                  <a:moveTo>
                    <a:pt x="252" y="197"/>
                  </a:moveTo>
                  <a:cubicBezTo>
                    <a:pt x="253" y="197"/>
                    <a:pt x="253" y="197"/>
                    <a:pt x="253" y="197"/>
                  </a:cubicBezTo>
                  <a:cubicBezTo>
                    <a:pt x="253" y="197"/>
                    <a:pt x="253" y="197"/>
                    <a:pt x="253" y="197"/>
                  </a:cubicBezTo>
                  <a:cubicBezTo>
                    <a:pt x="254" y="196"/>
                    <a:pt x="254" y="196"/>
                    <a:pt x="254" y="196"/>
                  </a:cubicBezTo>
                  <a:cubicBezTo>
                    <a:pt x="254" y="196"/>
                    <a:pt x="254" y="196"/>
                    <a:pt x="254" y="196"/>
                  </a:cubicBezTo>
                  <a:cubicBezTo>
                    <a:pt x="254" y="196"/>
                    <a:pt x="254" y="196"/>
                    <a:pt x="254" y="196"/>
                  </a:cubicBezTo>
                  <a:cubicBezTo>
                    <a:pt x="254" y="196"/>
                    <a:pt x="254" y="196"/>
                    <a:pt x="254" y="196"/>
                  </a:cubicBezTo>
                  <a:cubicBezTo>
                    <a:pt x="254" y="194"/>
                    <a:pt x="254" y="194"/>
                    <a:pt x="254" y="194"/>
                  </a:cubicBezTo>
                  <a:cubicBezTo>
                    <a:pt x="254" y="194"/>
                    <a:pt x="254" y="194"/>
                    <a:pt x="254" y="194"/>
                  </a:cubicBezTo>
                  <a:cubicBezTo>
                    <a:pt x="253" y="194"/>
                    <a:pt x="253" y="194"/>
                    <a:pt x="253" y="194"/>
                  </a:cubicBezTo>
                  <a:cubicBezTo>
                    <a:pt x="252" y="194"/>
                    <a:pt x="252" y="194"/>
                    <a:pt x="252" y="194"/>
                  </a:cubicBezTo>
                  <a:cubicBezTo>
                    <a:pt x="252" y="193"/>
                    <a:pt x="252" y="193"/>
                    <a:pt x="252" y="193"/>
                  </a:cubicBezTo>
                  <a:cubicBezTo>
                    <a:pt x="252" y="194"/>
                    <a:pt x="252" y="194"/>
                    <a:pt x="252" y="194"/>
                  </a:cubicBezTo>
                  <a:cubicBezTo>
                    <a:pt x="251" y="194"/>
                    <a:pt x="251" y="194"/>
                    <a:pt x="251" y="194"/>
                  </a:cubicBezTo>
                  <a:cubicBezTo>
                    <a:pt x="250" y="193"/>
                    <a:pt x="250" y="193"/>
                    <a:pt x="250" y="193"/>
                  </a:cubicBezTo>
                  <a:cubicBezTo>
                    <a:pt x="250" y="194"/>
                    <a:pt x="250" y="194"/>
                    <a:pt x="250" y="194"/>
                  </a:cubicBezTo>
                  <a:cubicBezTo>
                    <a:pt x="250" y="194"/>
                    <a:pt x="250" y="194"/>
                    <a:pt x="250" y="194"/>
                  </a:cubicBezTo>
                  <a:cubicBezTo>
                    <a:pt x="251" y="195"/>
                    <a:pt x="251" y="195"/>
                    <a:pt x="251" y="195"/>
                  </a:cubicBezTo>
                  <a:cubicBezTo>
                    <a:pt x="251" y="196"/>
                    <a:pt x="251" y="196"/>
                    <a:pt x="251" y="196"/>
                  </a:cubicBezTo>
                  <a:cubicBezTo>
                    <a:pt x="252" y="196"/>
                    <a:pt x="252" y="196"/>
                    <a:pt x="252" y="196"/>
                  </a:cubicBezTo>
                  <a:cubicBezTo>
                    <a:pt x="252" y="197"/>
                    <a:pt x="252" y="197"/>
                    <a:pt x="252" y="197"/>
                  </a:cubicBezTo>
                  <a:cubicBezTo>
                    <a:pt x="252" y="197"/>
                    <a:pt x="252" y="197"/>
                    <a:pt x="252" y="197"/>
                  </a:cubicBezTo>
                  <a:close/>
                  <a:moveTo>
                    <a:pt x="251" y="200"/>
                  </a:moveTo>
                  <a:cubicBezTo>
                    <a:pt x="251" y="200"/>
                    <a:pt x="252" y="200"/>
                    <a:pt x="252" y="200"/>
                  </a:cubicBezTo>
                  <a:cubicBezTo>
                    <a:pt x="251" y="200"/>
                    <a:pt x="251" y="200"/>
                    <a:pt x="251" y="200"/>
                  </a:cubicBezTo>
                  <a:cubicBezTo>
                    <a:pt x="250" y="200"/>
                    <a:pt x="250" y="200"/>
                    <a:pt x="250" y="200"/>
                  </a:cubicBezTo>
                  <a:cubicBezTo>
                    <a:pt x="251" y="200"/>
                    <a:pt x="251" y="200"/>
                    <a:pt x="251" y="200"/>
                  </a:cubicBezTo>
                  <a:cubicBezTo>
                    <a:pt x="251" y="200"/>
                    <a:pt x="251" y="200"/>
                    <a:pt x="251" y="200"/>
                  </a:cubicBezTo>
                  <a:close/>
                  <a:moveTo>
                    <a:pt x="242" y="207"/>
                  </a:moveTo>
                  <a:cubicBezTo>
                    <a:pt x="242" y="207"/>
                    <a:pt x="242" y="207"/>
                    <a:pt x="242" y="207"/>
                  </a:cubicBezTo>
                  <a:cubicBezTo>
                    <a:pt x="242" y="206"/>
                    <a:pt x="242" y="206"/>
                    <a:pt x="242" y="206"/>
                  </a:cubicBezTo>
                  <a:cubicBezTo>
                    <a:pt x="242" y="206"/>
                    <a:pt x="242" y="206"/>
                    <a:pt x="242" y="206"/>
                  </a:cubicBezTo>
                  <a:cubicBezTo>
                    <a:pt x="242" y="206"/>
                    <a:pt x="242" y="206"/>
                    <a:pt x="242" y="206"/>
                  </a:cubicBezTo>
                  <a:cubicBezTo>
                    <a:pt x="243" y="205"/>
                    <a:pt x="243" y="205"/>
                    <a:pt x="243" y="205"/>
                  </a:cubicBezTo>
                  <a:cubicBezTo>
                    <a:pt x="242" y="205"/>
                    <a:pt x="242" y="205"/>
                    <a:pt x="242" y="205"/>
                  </a:cubicBezTo>
                  <a:cubicBezTo>
                    <a:pt x="242" y="205"/>
                    <a:pt x="242" y="205"/>
                    <a:pt x="242" y="205"/>
                  </a:cubicBezTo>
                  <a:cubicBezTo>
                    <a:pt x="243" y="204"/>
                    <a:pt x="243" y="204"/>
                    <a:pt x="243" y="204"/>
                  </a:cubicBezTo>
                  <a:cubicBezTo>
                    <a:pt x="244" y="203"/>
                    <a:pt x="244" y="203"/>
                    <a:pt x="244" y="203"/>
                  </a:cubicBezTo>
                  <a:cubicBezTo>
                    <a:pt x="244" y="203"/>
                    <a:pt x="244" y="203"/>
                    <a:pt x="244" y="203"/>
                  </a:cubicBezTo>
                  <a:cubicBezTo>
                    <a:pt x="244" y="203"/>
                    <a:pt x="244" y="203"/>
                    <a:pt x="244" y="203"/>
                  </a:cubicBezTo>
                  <a:cubicBezTo>
                    <a:pt x="244" y="203"/>
                    <a:pt x="244" y="203"/>
                    <a:pt x="244" y="203"/>
                  </a:cubicBezTo>
                  <a:cubicBezTo>
                    <a:pt x="244" y="202"/>
                    <a:pt x="244" y="202"/>
                    <a:pt x="244" y="202"/>
                  </a:cubicBezTo>
                  <a:cubicBezTo>
                    <a:pt x="245" y="202"/>
                    <a:pt x="245" y="202"/>
                    <a:pt x="245" y="202"/>
                  </a:cubicBezTo>
                  <a:cubicBezTo>
                    <a:pt x="245" y="201"/>
                    <a:pt x="245" y="201"/>
                    <a:pt x="245" y="201"/>
                  </a:cubicBezTo>
                  <a:cubicBezTo>
                    <a:pt x="245" y="201"/>
                    <a:pt x="245" y="201"/>
                    <a:pt x="245" y="201"/>
                  </a:cubicBezTo>
                  <a:cubicBezTo>
                    <a:pt x="245" y="201"/>
                    <a:pt x="245" y="201"/>
                    <a:pt x="245" y="201"/>
                  </a:cubicBezTo>
                  <a:cubicBezTo>
                    <a:pt x="245" y="200"/>
                    <a:pt x="245" y="200"/>
                    <a:pt x="245" y="200"/>
                  </a:cubicBezTo>
                  <a:cubicBezTo>
                    <a:pt x="244" y="201"/>
                    <a:pt x="244" y="201"/>
                    <a:pt x="244" y="201"/>
                  </a:cubicBezTo>
                  <a:cubicBezTo>
                    <a:pt x="244" y="201"/>
                    <a:pt x="244" y="201"/>
                    <a:pt x="244" y="201"/>
                  </a:cubicBezTo>
                  <a:cubicBezTo>
                    <a:pt x="243" y="200"/>
                    <a:pt x="243" y="200"/>
                    <a:pt x="243" y="200"/>
                  </a:cubicBezTo>
                  <a:cubicBezTo>
                    <a:pt x="243" y="200"/>
                    <a:pt x="243" y="200"/>
                    <a:pt x="243" y="200"/>
                  </a:cubicBezTo>
                  <a:cubicBezTo>
                    <a:pt x="243" y="200"/>
                    <a:pt x="243" y="200"/>
                    <a:pt x="243" y="200"/>
                  </a:cubicBezTo>
                  <a:cubicBezTo>
                    <a:pt x="242" y="201"/>
                    <a:pt x="242" y="201"/>
                    <a:pt x="242" y="201"/>
                  </a:cubicBezTo>
                  <a:cubicBezTo>
                    <a:pt x="241" y="201"/>
                    <a:pt x="241" y="201"/>
                    <a:pt x="241" y="201"/>
                  </a:cubicBezTo>
                  <a:cubicBezTo>
                    <a:pt x="241" y="202"/>
                    <a:pt x="241" y="202"/>
                    <a:pt x="241" y="202"/>
                  </a:cubicBezTo>
                  <a:cubicBezTo>
                    <a:pt x="241" y="202"/>
                    <a:pt x="241" y="202"/>
                    <a:pt x="241" y="202"/>
                  </a:cubicBezTo>
                  <a:cubicBezTo>
                    <a:pt x="241" y="203"/>
                    <a:pt x="241" y="203"/>
                    <a:pt x="241" y="203"/>
                  </a:cubicBezTo>
                  <a:cubicBezTo>
                    <a:pt x="240" y="203"/>
                    <a:pt x="240" y="203"/>
                    <a:pt x="240" y="203"/>
                  </a:cubicBezTo>
                  <a:cubicBezTo>
                    <a:pt x="240" y="204"/>
                    <a:pt x="240" y="204"/>
                    <a:pt x="240" y="204"/>
                  </a:cubicBezTo>
                  <a:cubicBezTo>
                    <a:pt x="240" y="204"/>
                    <a:pt x="240" y="204"/>
                    <a:pt x="240" y="204"/>
                  </a:cubicBezTo>
                  <a:cubicBezTo>
                    <a:pt x="240" y="205"/>
                    <a:pt x="240" y="205"/>
                    <a:pt x="240" y="205"/>
                  </a:cubicBezTo>
                  <a:cubicBezTo>
                    <a:pt x="240" y="205"/>
                    <a:pt x="240" y="205"/>
                    <a:pt x="240" y="205"/>
                  </a:cubicBezTo>
                  <a:cubicBezTo>
                    <a:pt x="241" y="205"/>
                    <a:pt x="241" y="205"/>
                    <a:pt x="241" y="205"/>
                  </a:cubicBezTo>
                  <a:cubicBezTo>
                    <a:pt x="241" y="206"/>
                    <a:pt x="241" y="206"/>
                    <a:pt x="241" y="206"/>
                  </a:cubicBezTo>
                  <a:cubicBezTo>
                    <a:pt x="241" y="206"/>
                    <a:pt x="241" y="206"/>
                    <a:pt x="241" y="206"/>
                  </a:cubicBezTo>
                  <a:cubicBezTo>
                    <a:pt x="242" y="207"/>
                    <a:pt x="242" y="207"/>
                    <a:pt x="242" y="207"/>
                  </a:cubicBezTo>
                  <a:close/>
                  <a:moveTo>
                    <a:pt x="233" y="240"/>
                  </a:moveTo>
                  <a:cubicBezTo>
                    <a:pt x="233" y="240"/>
                    <a:pt x="233" y="240"/>
                    <a:pt x="233" y="240"/>
                  </a:cubicBezTo>
                  <a:cubicBezTo>
                    <a:pt x="233" y="240"/>
                    <a:pt x="233" y="240"/>
                    <a:pt x="233" y="240"/>
                  </a:cubicBezTo>
                  <a:cubicBezTo>
                    <a:pt x="233" y="240"/>
                    <a:pt x="233" y="240"/>
                    <a:pt x="233" y="240"/>
                  </a:cubicBezTo>
                  <a:cubicBezTo>
                    <a:pt x="233" y="240"/>
                    <a:pt x="233" y="240"/>
                    <a:pt x="233" y="240"/>
                  </a:cubicBezTo>
                  <a:close/>
                  <a:moveTo>
                    <a:pt x="233" y="243"/>
                  </a:moveTo>
                  <a:cubicBezTo>
                    <a:pt x="234" y="243"/>
                    <a:pt x="234" y="243"/>
                    <a:pt x="234" y="243"/>
                  </a:cubicBezTo>
                  <a:cubicBezTo>
                    <a:pt x="234" y="242"/>
                    <a:pt x="234" y="242"/>
                    <a:pt x="234" y="242"/>
                  </a:cubicBezTo>
                  <a:cubicBezTo>
                    <a:pt x="234" y="242"/>
                    <a:pt x="234" y="242"/>
                    <a:pt x="234" y="242"/>
                  </a:cubicBezTo>
                  <a:cubicBezTo>
                    <a:pt x="234" y="243"/>
                    <a:pt x="234" y="243"/>
                    <a:pt x="234" y="243"/>
                  </a:cubicBezTo>
                  <a:cubicBezTo>
                    <a:pt x="234" y="243"/>
                    <a:pt x="234" y="243"/>
                    <a:pt x="234" y="243"/>
                  </a:cubicBezTo>
                  <a:cubicBezTo>
                    <a:pt x="234" y="243"/>
                    <a:pt x="233" y="243"/>
                    <a:pt x="233" y="243"/>
                  </a:cubicBezTo>
                  <a:close/>
                  <a:moveTo>
                    <a:pt x="228" y="242"/>
                  </a:moveTo>
                  <a:cubicBezTo>
                    <a:pt x="228" y="242"/>
                    <a:pt x="228" y="242"/>
                    <a:pt x="228" y="242"/>
                  </a:cubicBezTo>
                  <a:cubicBezTo>
                    <a:pt x="229" y="242"/>
                    <a:pt x="229" y="242"/>
                    <a:pt x="229" y="242"/>
                  </a:cubicBezTo>
                  <a:cubicBezTo>
                    <a:pt x="229" y="241"/>
                    <a:pt x="229" y="241"/>
                    <a:pt x="229" y="241"/>
                  </a:cubicBezTo>
                  <a:cubicBezTo>
                    <a:pt x="230" y="241"/>
                    <a:pt x="230" y="241"/>
                    <a:pt x="230" y="241"/>
                  </a:cubicBezTo>
                  <a:cubicBezTo>
                    <a:pt x="230" y="241"/>
                    <a:pt x="230" y="241"/>
                    <a:pt x="230" y="241"/>
                  </a:cubicBezTo>
                  <a:cubicBezTo>
                    <a:pt x="231" y="241"/>
                    <a:pt x="231" y="241"/>
                    <a:pt x="231" y="241"/>
                  </a:cubicBezTo>
                  <a:cubicBezTo>
                    <a:pt x="230" y="242"/>
                    <a:pt x="230" y="242"/>
                    <a:pt x="230" y="242"/>
                  </a:cubicBezTo>
                  <a:cubicBezTo>
                    <a:pt x="229" y="242"/>
                    <a:pt x="229" y="242"/>
                    <a:pt x="229" y="242"/>
                  </a:cubicBezTo>
                  <a:cubicBezTo>
                    <a:pt x="228" y="243"/>
                    <a:pt x="228" y="243"/>
                    <a:pt x="228" y="243"/>
                  </a:cubicBezTo>
                  <a:cubicBezTo>
                    <a:pt x="228" y="242"/>
                    <a:pt x="228" y="242"/>
                    <a:pt x="228" y="242"/>
                  </a:cubicBezTo>
                  <a:close/>
                  <a:moveTo>
                    <a:pt x="232" y="244"/>
                  </a:moveTo>
                  <a:cubicBezTo>
                    <a:pt x="233" y="243"/>
                    <a:pt x="233" y="243"/>
                    <a:pt x="233" y="243"/>
                  </a:cubicBezTo>
                  <a:cubicBezTo>
                    <a:pt x="233" y="242"/>
                    <a:pt x="233" y="242"/>
                    <a:pt x="233" y="242"/>
                  </a:cubicBezTo>
                  <a:cubicBezTo>
                    <a:pt x="233" y="242"/>
                    <a:pt x="233" y="242"/>
                    <a:pt x="233" y="242"/>
                  </a:cubicBezTo>
                  <a:cubicBezTo>
                    <a:pt x="233" y="243"/>
                    <a:pt x="233" y="243"/>
                    <a:pt x="233" y="243"/>
                  </a:cubicBezTo>
                  <a:cubicBezTo>
                    <a:pt x="232" y="244"/>
                    <a:pt x="232" y="244"/>
                    <a:pt x="232" y="244"/>
                  </a:cubicBezTo>
                  <a:cubicBezTo>
                    <a:pt x="232" y="244"/>
                    <a:pt x="232" y="244"/>
                    <a:pt x="232" y="244"/>
                  </a:cubicBezTo>
                  <a:cubicBezTo>
                    <a:pt x="232" y="244"/>
                    <a:pt x="232" y="244"/>
                    <a:pt x="232" y="244"/>
                  </a:cubicBezTo>
                  <a:cubicBezTo>
                    <a:pt x="233" y="243"/>
                    <a:pt x="233" y="243"/>
                    <a:pt x="233" y="243"/>
                  </a:cubicBezTo>
                  <a:cubicBezTo>
                    <a:pt x="234" y="243"/>
                    <a:pt x="234" y="243"/>
                    <a:pt x="234" y="243"/>
                  </a:cubicBezTo>
                  <a:cubicBezTo>
                    <a:pt x="234" y="242"/>
                    <a:pt x="234" y="242"/>
                    <a:pt x="234" y="242"/>
                  </a:cubicBezTo>
                  <a:cubicBezTo>
                    <a:pt x="233" y="241"/>
                    <a:pt x="233" y="241"/>
                    <a:pt x="233" y="241"/>
                  </a:cubicBezTo>
                  <a:cubicBezTo>
                    <a:pt x="233" y="241"/>
                    <a:pt x="233" y="241"/>
                    <a:pt x="233" y="241"/>
                  </a:cubicBezTo>
                  <a:cubicBezTo>
                    <a:pt x="233" y="241"/>
                    <a:pt x="233" y="241"/>
                    <a:pt x="233" y="241"/>
                  </a:cubicBezTo>
                  <a:cubicBezTo>
                    <a:pt x="232" y="241"/>
                    <a:pt x="232" y="241"/>
                    <a:pt x="232" y="241"/>
                  </a:cubicBezTo>
                  <a:cubicBezTo>
                    <a:pt x="232" y="241"/>
                    <a:pt x="232" y="241"/>
                    <a:pt x="232" y="241"/>
                  </a:cubicBezTo>
                  <a:cubicBezTo>
                    <a:pt x="232" y="242"/>
                    <a:pt x="232" y="242"/>
                    <a:pt x="232" y="242"/>
                  </a:cubicBezTo>
                  <a:cubicBezTo>
                    <a:pt x="231" y="243"/>
                    <a:pt x="231" y="243"/>
                    <a:pt x="231" y="243"/>
                  </a:cubicBezTo>
                  <a:cubicBezTo>
                    <a:pt x="230" y="243"/>
                    <a:pt x="230" y="243"/>
                    <a:pt x="230" y="243"/>
                  </a:cubicBezTo>
                  <a:cubicBezTo>
                    <a:pt x="231" y="242"/>
                    <a:pt x="231" y="242"/>
                    <a:pt x="231" y="242"/>
                  </a:cubicBezTo>
                  <a:cubicBezTo>
                    <a:pt x="231" y="242"/>
                    <a:pt x="231" y="242"/>
                    <a:pt x="231" y="242"/>
                  </a:cubicBezTo>
                  <a:cubicBezTo>
                    <a:pt x="232" y="241"/>
                    <a:pt x="232" y="241"/>
                    <a:pt x="232" y="241"/>
                  </a:cubicBezTo>
                  <a:cubicBezTo>
                    <a:pt x="231" y="241"/>
                    <a:pt x="231" y="241"/>
                    <a:pt x="231" y="241"/>
                  </a:cubicBezTo>
                  <a:cubicBezTo>
                    <a:pt x="231" y="241"/>
                    <a:pt x="231" y="241"/>
                    <a:pt x="231" y="241"/>
                  </a:cubicBezTo>
                  <a:cubicBezTo>
                    <a:pt x="230" y="242"/>
                    <a:pt x="230" y="242"/>
                    <a:pt x="230" y="242"/>
                  </a:cubicBezTo>
                  <a:cubicBezTo>
                    <a:pt x="229" y="243"/>
                    <a:pt x="229" y="243"/>
                    <a:pt x="229" y="243"/>
                  </a:cubicBezTo>
                  <a:cubicBezTo>
                    <a:pt x="229" y="244"/>
                    <a:pt x="229" y="244"/>
                    <a:pt x="229" y="244"/>
                  </a:cubicBezTo>
                  <a:cubicBezTo>
                    <a:pt x="229" y="244"/>
                    <a:pt x="229" y="244"/>
                    <a:pt x="229" y="244"/>
                  </a:cubicBezTo>
                  <a:cubicBezTo>
                    <a:pt x="229" y="245"/>
                    <a:pt x="229" y="245"/>
                    <a:pt x="229" y="245"/>
                  </a:cubicBezTo>
                  <a:cubicBezTo>
                    <a:pt x="229" y="245"/>
                    <a:pt x="229" y="245"/>
                    <a:pt x="229" y="245"/>
                  </a:cubicBezTo>
                  <a:cubicBezTo>
                    <a:pt x="230" y="244"/>
                    <a:pt x="230" y="244"/>
                    <a:pt x="230" y="244"/>
                  </a:cubicBezTo>
                  <a:cubicBezTo>
                    <a:pt x="230" y="244"/>
                    <a:pt x="230" y="244"/>
                    <a:pt x="230" y="244"/>
                  </a:cubicBezTo>
                  <a:cubicBezTo>
                    <a:pt x="230" y="244"/>
                    <a:pt x="230" y="244"/>
                    <a:pt x="230" y="244"/>
                  </a:cubicBezTo>
                  <a:cubicBezTo>
                    <a:pt x="230" y="245"/>
                    <a:pt x="230" y="245"/>
                    <a:pt x="230" y="245"/>
                  </a:cubicBezTo>
                  <a:cubicBezTo>
                    <a:pt x="230" y="245"/>
                    <a:pt x="230" y="245"/>
                    <a:pt x="230" y="245"/>
                  </a:cubicBezTo>
                  <a:cubicBezTo>
                    <a:pt x="230" y="245"/>
                    <a:pt x="230" y="245"/>
                    <a:pt x="230" y="245"/>
                  </a:cubicBezTo>
                  <a:cubicBezTo>
                    <a:pt x="231" y="245"/>
                    <a:pt x="231" y="245"/>
                    <a:pt x="231" y="245"/>
                  </a:cubicBezTo>
                  <a:cubicBezTo>
                    <a:pt x="231" y="245"/>
                    <a:pt x="232" y="244"/>
                    <a:pt x="232" y="244"/>
                  </a:cubicBezTo>
                  <a:close/>
                  <a:moveTo>
                    <a:pt x="231" y="244"/>
                  </a:moveTo>
                  <a:cubicBezTo>
                    <a:pt x="231" y="243"/>
                    <a:pt x="231" y="243"/>
                    <a:pt x="231" y="243"/>
                  </a:cubicBezTo>
                  <a:cubicBezTo>
                    <a:pt x="232" y="242"/>
                    <a:pt x="232" y="242"/>
                    <a:pt x="232" y="242"/>
                  </a:cubicBezTo>
                  <a:cubicBezTo>
                    <a:pt x="232" y="243"/>
                    <a:pt x="232" y="243"/>
                    <a:pt x="232" y="243"/>
                  </a:cubicBezTo>
                  <a:cubicBezTo>
                    <a:pt x="231" y="244"/>
                    <a:pt x="231" y="244"/>
                    <a:pt x="231" y="244"/>
                  </a:cubicBezTo>
                  <a:cubicBezTo>
                    <a:pt x="231" y="244"/>
                    <a:pt x="231" y="244"/>
                    <a:pt x="231" y="244"/>
                  </a:cubicBezTo>
                  <a:close/>
                  <a:moveTo>
                    <a:pt x="291" y="299"/>
                  </a:moveTo>
                  <a:cubicBezTo>
                    <a:pt x="290" y="299"/>
                    <a:pt x="290" y="299"/>
                    <a:pt x="290" y="299"/>
                  </a:cubicBezTo>
                  <a:cubicBezTo>
                    <a:pt x="290" y="298"/>
                    <a:pt x="290" y="298"/>
                    <a:pt x="290" y="298"/>
                  </a:cubicBezTo>
                  <a:cubicBezTo>
                    <a:pt x="290" y="298"/>
                    <a:pt x="290" y="298"/>
                    <a:pt x="290" y="298"/>
                  </a:cubicBezTo>
                  <a:cubicBezTo>
                    <a:pt x="291" y="298"/>
                    <a:pt x="291" y="298"/>
                    <a:pt x="291" y="298"/>
                  </a:cubicBezTo>
                  <a:cubicBezTo>
                    <a:pt x="291" y="297"/>
                    <a:pt x="291" y="297"/>
                    <a:pt x="291" y="297"/>
                  </a:cubicBezTo>
                  <a:cubicBezTo>
                    <a:pt x="291" y="297"/>
                    <a:pt x="291" y="297"/>
                    <a:pt x="291" y="297"/>
                  </a:cubicBezTo>
                  <a:cubicBezTo>
                    <a:pt x="291" y="297"/>
                    <a:pt x="291" y="297"/>
                    <a:pt x="291" y="297"/>
                  </a:cubicBezTo>
                  <a:cubicBezTo>
                    <a:pt x="291" y="297"/>
                    <a:pt x="291" y="297"/>
                    <a:pt x="291" y="297"/>
                  </a:cubicBezTo>
                  <a:cubicBezTo>
                    <a:pt x="290" y="298"/>
                    <a:pt x="290" y="298"/>
                    <a:pt x="290" y="298"/>
                  </a:cubicBezTo>
                  <a:cubicBezTo>
                    <a:pt x="290" y="298"/>
                    <a:pt x="290" y="298"/>
                    <a:pt x="290" y="298"/>
                  </a:cubicBezTo>
                  <a:cubicBezTo>
                    <a:pt x="290" y="299"/>
                    <a:pt x="290" y="299"/>
                    <a:pt x="290" y="299"/>
                  </a:cubicBezTo>
                  <a:cubicBezTo>
                    <a:pt x="290" y="299"/>
                    <a:pt x="290" y="299"/>
                    <a:pt x="290" y="299"/>
                  </a:cubicBezTo>
                  <a:cubicBezTo>
                    <a:pt x="291" y="299"/>
                    <a:pt x="291" y="299"/>
                    <a:pt x="291" y="299"/>
                  </a:cubicBezTo>
                  <a:close/>
                  <a:moveTo>
                    <a:pt x="312" y="302"/>
                  </a:moveTo>
                  <a:cubicBezTo>
                    <a:pt x="312" y="302"/>
                    <a:pt x="312" y="302"/>
                    <a:pt x="312" y="302"/>
                  </a:cubicBezTo>
                  <a:cubicBezTo>
                    <a:pt x="312" y="301"/>
                    <a:pt x="312" y="301"/>
                    <a:pt x="312" y="301"/>
                  </a:cubicBezTo>
                  <a:cubicBezTo>
                    <a:pt x="312" y="301"/>
                    <a:pt x="312" y="301"/>
                    <a:pt x="312" y="301"/>
                  </a:cubicBezTo>
                  <a:cubicBezTo>
                    <a:pt x="312" y="300"/>
                    <a:pt x="312" y="300"/>
                    <a:pt x="312" y="300"/>
                  </a:cubicBezTo>
                  <a:cubicBezTo>
                    <a:pt x="312" y="300"/>
                    <a:pt x="312" y="300"/>
                    <a:pt x="312" y="300"/>
                  </a:cubicBezTo>
                  <a:cubicBezTo>
                    <a:pt x="313" y="300"/>
                    <a:pt x="313" y="300"/>
                    <a:pt x="313" y="300"/>
                  </a:cubicBezTo>
                  <a:cubicBezTo>
                    <a:pt x="313" y="300"/>
                    <a:pt x="313" y="300"/>
                    <a:pt x="313" y="300"/>
                  </a:cubicBezTo>
                  <a:cubicBezTo>
                    <a:pt x="313" y="300"/>
                    <a:pt x="313" y="300"/>
                    <a:pt x="313" y="300"/>
                  </a:cubicBezTo>
                  <a:cubicBezTo>
                    <a:pt x="313" y="301"/>
                    <a:pt x="313" y="301"/>
                    <a:pt x="313" y="301"/>
                  </a:cubicBezTo>
                  <a:cubicBezTo>
                    <a:pt x="312" y="301"/>
                    <a:pt x="312" y="301"/>
                    <a:pt x="312" y="301"/>
                  </a:cubicBezTo>
                  <a:cubicBezTo>
                    <a:pt x="312" y="301"/>
                    <a:pt x="312" y="301"/>
                    <a:pt x="312" y="301"/>
                  </a:cubicBezTo>
                  <a:cubicBezTo>
                    <a:pt x="313" y="302"/>
                    <a:pt x="313" y="302"/>
                    <a:pt x="313" y="302"/>
                  </a:cubicBezTo>
                  <a:cubicBezTo>
                    <a:pt x="313" y="302"/>
                    <a:pt x="313" y="302"/>
                    <a:pt x="313" y="302"/>
                  </a:cubicBezTo>
                  <a:cubicBezTo>
                    <a:pt x="313" y="302"/>
                    <a:pt x="313" y="302"/>
                    <a:pt x="313" y="302"/>
                  </a:cubicBezTo>
                  <a:cubicBezTo>
                    <a:pt x="312" y="302"/>
                    <a:pt x="312" y="302"/>
                    <a:pt x="312" y="302"/>
                  </a:cubicBezTo>
                  <a:close/>
                  <a:moveTo>
                    <a:pt x="313" y="303"/>
                  </a:moveTo>
                  <a:cubicBezTo>
                    <a:pt x="313" y="302"/>
                    <a:pt x="313" y="302"/>
                    <a:pt x="313" y="302"/>
                  </a:cubicBezTo>
                  <a:cubicBezTo>
                    <a:pt x="314" y="302"/>
                    <a:pt x="314" y="302"/>
                    <a:pt x="314" y="302"/>
                  </a:cubicBezTo>
                  <a:cubicBezTo>
                    <a:pt x="314" y="303"/>
                    <a:pt x="314" y="303"/>
                    <a:pt x="314" y="303"/>
                  </a:cubicBezTo>
                  <a:cubicBezTo>
                    <a:pt x="313" y="303"/>
                    <a:pt x="313" y="303"/>
                    <a:pt x="313" y="303"/>
                  </a:cubicBezTo>
                  <a:cubicBezTo>
                    <a:pt x="313" y="303"/>
                    <a:pt x="313" y="303"/>
                    <a:pt x="313" y="303"/>
                  </a:cubicBezTo>
                  <a:close/>
                  <a:moveTo>
                    <a:pt x="322" y="275"/>
                  </a:moveTo>
                  <a:cubicBezTo>
                    <a:pt x="322" y="274"/>
                    <a:pt x="322" y="274"/>
                    <a:pt x="322" y="274"/>
                  </a:cubicBezTo>
                  <a:cubicBezTo>
                    <a:pt x="323" y="273"/>
                    <a:pt x="323" y="273"/>
                    <a:pt x="323" y="273"/>
                  </a:cubicBezTo>
                  <a:cubicBezTo>
                    <a:pt x="323" y="274"/>
                    <a:pt x="323" y="274"/>
                    <a:pt x="323" y="274"/>
                  </a:cubicBezTo>
                  <a:cubicBezTo>
                    <a:pt x="322" y="275"/>
                    <a:pt x="322" y="275"/>
                    <a:pt x="322" y="275"/>
                  </a:cubicBezTo>
                  <a:cubicBezTo>
                    <a:pt x="322" y="275"/>
                    <a:pt x="322" y="275"/>
                    <a:pt x="322" y="275"/>
                  </a:cubicBezTo>
                  <a:cubicBezTo>
                    <a:pt x="322" y="275"/>
                    <a:pt x="322" y="275"/>
                    <a:pt x="322" y="275"/>
                  </a:cubicBezTo>
                  <a:close/>
                  <a:moveTo>
                    <a:pt x="319" y="280"/>
                  </a:moveTo>
                  <a:cubicBezTo>
                    <a:pt x="319" y="281"/>
                    <a:pt x="319" y="281"/>
                    <a:pt x="319" y="281"/>
                  </a:cubicBezTo>
                  <a:cubicBezTo>
                    <a:pt x="319" y="281"/>
                    <a:pt x="319" y="281"/>
                    <a:pt x="319" y="281"/>
                  </a:cubicBezTo>
                  <a:cubicBezTo>
                    <a:pt x="320" y="281"/>
                    <a:pt x="320" y="281"/>
                    <a:pt x="320" y="281"/>
                  </a:cubicBezTo>
                  <a:cubicBezTo>
                    <a:pt x="320" y="281"/>
                    <a:pt x="320" y="281"/>
                    <a:pt x="320" y="281"/>
                  </a:cubicBezTo>
                  <a:cubicBezTo>
                    <a:pt x="320" y="280"/>
                    <a:pt x="320" y="280"/>
                    <a:pt x="320" y="280"/>
                  </a:cubicBezTo>
                  <a:cubicBezTo>
                    <a:pt x="320" y="280"/>
                    <a:pt x="320" y="280"/>
                    <a:pt x="320" y="280"/>
                  </a:cubicBezTo>
                  <a:cubicBezTo>
                    <a:pt x="319" y="280"/>
                    <a:pt x="319" y="280"/>
                    <a:pt x="319" y="280"/>
                  </a:cubicBezTo>
                  <a:close/>
                  <a:moveTo>
                    <a:pt x="324" y="287"/>
                  </a:moveTo>
                  <a:cubicBezTo>
                    <a:pt x="324" y="286"/>
                    <a:pt x="324" y="286"/>
                    <a:pt x="324" y="286"/>
                  </a:cubicBezTo>
                  <a:cubicBezTo>
                    <a:pt x="324" y="286"/>
                    <a:pt x="324" y="286"/>
                    <a:pt x="324" y="286"/>
                  </a:cubicBezTo>
                  <a:cubicBezTo>
                    <a:pt x="324" y="286"/>
                    <a:pt x="324" y="286"/>
                    <a:pt x="324" y="286"/>
                  </a:cubicBezTo>
                  <a:cubicBezTo>
                    <a:pt x="324" y="286"/>
                    <a:pt x="324" y="286"/>
                    <a:pt x="324" y="286"/>
                  </a:cubicBezTo>
                  <a:cubicBezTo>
                    <a:pt x="324" y="286"/>
                    <a:pt x="324" y="286"/>
                    <a:pt x="324" y="286"/>
                  </a:cubicBezTo>
                  <a:cubicBezTo>
                    <a:pt x="325" y="287"/>
                    <a:pt x="325" y="287"/>
                    <a:pt x="325" y="287"/>
                  </a:cubicBezTo>
                  <a:cubicBezTo>
                    <a:pt x="325" y="287"/>
                    <a:pt x="325" y="287"/>
                    <a:pt x="325" y="287"/>
                  </a:cubicBezTo>
                  <a:cubicBezTo>
                    <a:pt x="324" y="287"/>
                    <a:pt x="324" y="287"/>
                    <a:pt x="324" y="287"/>
                  </a:cubicBezTo>
                  <a:cubicBezTo>
                    <a:pt x="324" y="287"/>
                    <a:pt x="324" y="287"/>
                    <a:pt x="324" y="287"/>
                  </a:cubicBezTo>
                  <a:close/>
                  <a:moveTo>
                    <a:pt x="322" y="287"/>
                  </a:moveTo>
                  <a:cubicBezTo>
                    <a:pt x="322" y="287"/>
                    <a:pt x="322" y="287"/>
                    <a:pt x="322" y="287"/>
                  </a:cubicBezTo>
                  <a:cubicBezTo>
                    <a:pt x="322" y="287"/>
                    <a:pt x="322" y="287"/>
                    <a:pt x="322" y="287"/>
                  </a:cubicBezTo>
                  <a:cubicBezTo>
                    <a:pt x="323" y="287"/>
                    <a:pt x="323" y="287"/>
                    <a:pt x="323" y="287"/>
                  </a:cubicBezTo>
                  <a:cubicBezTo>
                    <a:pt x="322" y="286"/>
                    <a:pt x="322" y="286"/>
                    <a:pt x="322" y="286"/>
                  </a:cubicBezTo>
                  <a:cubicBezTo>
                    <a:pt x="323" y="286"/>
                    <a:pt x="323" y="286"/>
                    <a:pt x="323" y="286"/>
                  </a:cubicBezTo>
                  <a:cubicBezTo>
                    <a:pt x="323" y="287"/>
                    <a:pt x="323" y="287"/>
                    <a:pt x="323" y="287"/>
                  </a:cubicBezTo>
                  <a:cubicBezTo>
                    <a:pt x="322" y="287"/>
                    <a:pt x="322" y="287"/>
                    <a:pt x="322" y="287"/>
                  </a:cubicBezTo>
                  <a:cubicBezTo>
                    <a:pt x="322" y="288"/>
                    <a:pt x="322" y="288"/>
                    <a:pt x="322" y="288"/>
                  </a:cubicBezTo>
                  <a:cubicBezTo>
                    <a:pt x="321" y="288"/>
                    <a:pt x="321" y="288"/>
                    <a:pt x="321" y="288"/>
                  </a:cubicBezTo>
                  <a:cubicBezTo>
                    <a:pt x="321" y="287"/>
                    <a:pt x="321" y="287"/>
                    <a:pt x="321" y="287"/>
                  </a:cubicBezTo>
                  <a:cubicBezTo>
                    <a:pt x="322" y="287"/>
                    <a:pt x="322" y="287"/>
                    <a:pt x="322" y="287"/>
                  </a:cubicBezTo>
                  <a:close/>
                  <a:moveTo>
                    <a:pt x="315" y="297"/>
                  </a:moveTo>
                  <a:cubicBezTo>
                    <a:pt x="315" y="297"/>
                    <a:pt x="315" y="297"/>
                    <a:pt x="315" y="297"/>
                  </a:cubicBezTo>
                  <a:cubicBezTo>
                    <a:pt x="315" y="297"/>
                    <a:pt x="315" y="297"/>
                    <a:pt x="315" y="297"/>
                  </a:cubicBezTo>
                  <a:cubicBezTo>
                    <a:pt x="315" y="297"/>
                    <a:pt x="315" y="297"/>
                    <a:pt x="315" y="297"/>
                  </a:cubicBezTo>
                  <a:cubicBezTo>
                    <a:pt x="315" y="297"/>
                    <a:pt x="315" y="297"/>
                    <a:pt x="315" y="297"/>
                  </a:cubicBezTo>
                  <a:close/>
                  <a:moveTo>
                    <a:pt x="324" y="295"/>
                  </a:moveTo>
                  <a:cubicBezTo>
                    <a:pt x="324" y="295"/>
                    <a:pt x="324" y="295"/>
                    <a:pt x="324" y="295"/>
                  </a:cubicBezTo>
                  <a:cubicBezTo>
                    <a:pt x="324" y="295"/>
                    <a:pt x="324" y="295"/>
                    <a:pt x="324" y="295"/>
                  </a:cubicBezTo>
                  <a:cubicBezTo>
                    <a:pt x="325" y="295"/>
                    <a:pt x="325" y="295"/>
                    <a:pt x="325" y="295"/>
                  </a:cubicBezTo>
                  <a:cubicBezTo>
                    <a:pt x="325" y="295"/>
                    <a:pt x="325" y="295"/>
                    <a:pt x="325" y="295"/>
                  </a:cubicBezTo>
                  <a:cubicBezTo>
                    <a:pt x="324" y="295"/>
                    <a:pt x="324" y="295"/>
                    <a:pt x="324" y="295"/>
                  </a:cubicBezTo>
                  <a:cubicBezTo>
                    <a:pt x="324" y="295"/>
                    <a:pt x="324" y="295"/>
                    <a:pt x="324" y="295"/>
                  </a:cubicBezTo>
                  <a:close/>
                  <a:moveTo>
                    <a:pt x="314" y="280"/>
                  </a:moveTo>
                  <a:cubicBezTo>
                    <a:pt x="313" y="280"/>
                    <a:pt x="313" y="280"/>
                    <a:pt x="313" y="280"/>
                  </a:cubicBezTo>
                  <a:cubicBezTo>
                    <a:pt x="313" y="281"/>
                    <a:pt x="313" y="281"/>
                    <a:pt x="313" y="281"/>
                  </a:cubicBezTo>
                  <a:cubicBezTo>
                    <a:pt x="312" y="281"/>
                    <a:pt x="312" y="281"/>
                    <a:pt x="312" y="281"/>
                  </a:cubicBezTo>
                  <a:cubicBezTo>
                    <a:pt x="312" y="281"/>
                    <a:pt x="312" y="281"/>
                    <a:pt x="312" y="281"/>
                  </a:cubicBezTo>
                  <a:cubicBezTo>
                    <a:pt x="312" y="281"/>
                    <a:pt x="312" y="281"/>
                    <a:pt x="312" y="281"/>
                  </a:cubicBezTo>
                  <a:cubicBezTo>
                    <a:pt x="312" y="281"/>
                    <a:pt x="312" y="281"/>
                    <a:pt x="312" y="281"/>
                  </a:cubicBezTo>
                  <a:cubicBezTo>
                    <a:pt x="312" y="282"/>
                    <a:pt x="312" y="282"/>
                    <a:pt x="312" y="282"/>
                  </a:cubicBezTo>
                  <a:cubicBezTo>
                    <a:pt x="312" y="282"/>
                    <a:pt x="312" y="282"/>
                    <a:pt x="312" y="282"/>
                  </a:cubicBezTo>
                  <a:cubicBezTo>
                    <a:pt x="312" y="282"/>
                    <a:pt x="312" y="282"/>
                    <a:pt x="312" y="282"/>
                  </a:cubicBezTo>
                  <a:cubicBezTo>
                    <a:pt x="311" y="282"/>
                    <a:pt x="311" y="282"/>
                    <a:pt x="311" y="282"/>
                  </a:cubicBezTo>
                  <a:cubicBezTo>
                    <a:pt x="311" y="283"/>
                    <a:pt x="311" y="283"/>
                    <a:pt x="311" y="283"/>
                  </a:cubicBezTo>
                  <a:cubicBezTo>
                    <a:pt x="311" y="283"/>
                    <a:pt x="311" y="283"/>
                    <a:pt x="311" y="283"/>
                  </a:cubicBezTo>
                  <a:cubicBezTo>
                    <a:pt x="311" y="283"/>
                    <a:pt x="311" y="283"/>
                    <a:pt x="311" y="283"/>
                  </a:cubicBezTo>
                  <a:cubicBezTo>
                    <a:pt x="311" y="283"/>
                    <a:pt x="311" y="283"/>
                    <a:pt x="311" y="283"/>
                  </a:cubicBezTo>
                  <a:cubicBezTo>
                    <a:pt x="311" y="284"/>
                    <a:pt x="311" y="284"/>
                    <a:pt x="311" y="284"/>
                  </a:cubicBezTo>
                  <a:cubicBezTo>
                    <a:pt x="310" y="284"/>
                    <a:pt x="310" y="284"/>
                    <a:pt x="310" y="284"/>
                  </a:cubicBezTo>
                  <a:cubicBezTo>
                    <a:pt x="310" y="284"/>
                    <a:pt x="310" y="284"/>
                    <a:pt x="310" y="284"/>
                  </a:cubicBezTo>
                  <a:cubicBezTo>
                    <a:pt x="310" y="285"/>
                    <a:pt x="310" y="285"/>
                    <a:pt x="310" y="285"/>
                  </a:cubicBezTo>
                  <a:cubicBezTo>
                    <a:pt x="309" y="286"/>
                    <a:pt x="309" y="286"/>
                    <a:pt x="309" y="286"/>
                  </a:cubicBezTo>
                  <a:cubicBezTo>
                    <a:pt x="309" y="286"/>
                    <a:pt x="309" y="286"/>
                    <a:pt x="309" y="286"/>
                  </a:cubicBezTo>
                  <a:cubicBezTo>
                    <a:pt x="309" y="287"/>
                    <a:pt x="309" y="287"/>
                    <a:pt x="309" y="287"/>
                  </a:cubicBezTo>
                  <a:cubicBezTo>
                    <a:pt x="309" y="287"/>
                    <a:pt x="309" y="287"/>
                    <a:pt x="309" y="287"/>
                  </a:cubicBezTo>
                  <a:cubicBezTo>
                    <a:pt x="309" y="287"/>
                    <a:pt x="309" y="287"/>
                    <a:pt x="309" y="287"/>
                  </a:cubicBezTo>
                  <a:cubicBezTo>
                    <a:pt x="309" y="287"/>
                    <a:pt x="309" y="287"/>
                    <a:pt x="309" y="287"/>
                  </a:cubicBezTo>
                  <a:cubicBezTo>
                    <a:pt x="308" y="287"/>
                    <a:pt x="308" y="287"/>
                    <a:pt x="308" y="287"/>
                  </a:cubicBezTo>
                  <a:cubicBezTo>
                    <a:pt x="308" y="287"/>
                    <a:pt x="308" y="287"/>
                    <a:pt x="308" y="287"/>
                  </a:cubicBezTo>
                  <a:cubicBezTo>
                    <a:pt x="307" y="288"/>
                    <a:pt x="307" y="288"/>
                    <a:pt x="307" y="288"/>
                  </a:cubicBezTo>
                  <a:cubicBezTo>
                    <a:pt x="307" y="288"/>
                    <a:pt x="307" y="288"/>
                    <a:pt x="307" y="288"/>
                  </a:cubicBezTo>
                  <a:cubicBezTo>
                    <a:pt x="308" y="288"/>
                    <a:pt x="308" y="288"/>
                    <a:pt x="308" y="288"/>
                  </a:cubicBezTo>
                  <a:cubicBezTo>
                    <a:pt x="308" y="289"/>
                    <a:pt x="308" y="289"/>
                    <a:pt x="308" y="289"/>
                  </a:cubicBezTo>
                  <a:cubicBezTo>
                    <a:pt x="308" y="289"/>
                    <a:pt x="308" y="289"/>
                    <a:pt x="308" y="289"/>
                  </a:cubicBezTo>
                  <a:cubicBezTo>
                    <a:pt x="308" y="289"/>
                    <a:pt x="308" y="289"/>
                    <a:pt x="308" y="289"/>
                  </a:cubicBezTo>
                  <a:cubicBezTo>
                    <a:pt x="307" y="290"/>
                    <a:pt x="307" y="290"/>
                    <a:pt x="307" y="290"/>
                  </a:cubicBezTo>
                  <a:cubicBezTo>
                    <a:pt x="306" y="289"/>
                    <a:pt x="306" y="289"/>
                    <a:pt x="306" y="289"/>
                  </a:cubicBezTo>
                  <a:cubicBezTo>
                    <a:pt x="306" y="290"/>
                    <a:pt x="306" y="290"/>
                    <a:pt x="306" y="290"/>
                  </a:cubicBezTo>
                  <a:cubicBezTo>
                    <a:pt x="306" y="290"/>
                    <a:pt x="306" y="290"/>
                    <a:pt x="306" y="290"/>
                  </a:cubicBezTo>
                  <a:cubicBezTo>
                    <a:pt x="306" y="290"/>
                    <a:pt x="306" y="290"/>
                    <a:pt x="306" y="290"/>
                  </a:cubicBezTo>
                  <a:cubicBezTo>
                    <a:pt x="305" y="291"/>
                    <a:pt x="305" y="291"/>
                    <a:pt x="305" y="291"/>
                  </a:cubicBezTo>
                  <a:cubicBezTo>
                    <a:pt x="305" y="292"/>
                    <a:pt x="305" y="292"/>
                    <a:pt x="305" y="292"/>
                  </a:cubicBezTo>
                  <a:cubicBezTo>
                    <a:pt x="304" y="292"/>
                    <a:pt x="304" y="292"/>
                    <a:pt x="304" y="292"/>
                  </a:cubicBezTo>
                  <a:cubicBezTo>
                    <a:pt x="304" y="291"/>
                    <a:pt x="304" y="291"/>
                    <a:pt x="304" y="291"/>
                  </a:cubicBezTo>
                  <a:cubicBezTo>
                    <a:pt x="304" y="292"/>
                    <a:pt x="304" y="292"/>
                    <a:pt x="304" y="292"/>
                  </a:cubicBezTo>
                  <a:cubicBezTo>
                    <a:pt x="304" y="291"/>
                    <a:pt x="304" y="291"/>
                    <a:pt x="304" y="291"/>
                  </a:cubicBezTo>
                  <a:cubicBezTo>
                    <a:pt x="304" y="291"/>
                    <a:pt x="304" y="291"/>
                    <a:pt x="304" y="291"/>
                  </a:cubicBezTo>
                  <a:cubicBezTo>
                    <a:pt x="304" y="290"/>
                    <a:pt x="304" y="290"/>
                    <a:pt x="304" y="290"/>
                  </a:cubicBezTo>
                  <a:cubicBezTo>
                    <a:pt x="305" y="290"/>
                    <a:pt x="305" y="290"/>
                    <a:pt x="305" y="290"/>
                  </a:cubicBezTo>
                  <a:cubicBezTo>
                    <a:pt x="304" y="290"/>
                    <a:pt x="304" y="290"/>
                    <a:pt x="304" y="290"/>
                  </a:cubicBezTo>
                  <a:cubicBezTo>
                    <a:pt x="304" y="291"/>
                    <a:pt x="304" y="291"/>
                    <a:pt x="304" y="291"/>
                  </a:cubicBezTo>
                  <a:cubicBezTo>
                    <a:pt x="303" y="291"/>
                    <a:pt x="303" y="291"/>
                    <a:pt x="303" y="291"/>
                  </a:cubicBezTo>
                  <a:cubicBezTo>
                    <a:pt x="302" y="292"/>
                    <a:pt x="302" y="292"/>
                    <a:pt x="302" y="292"/>
                  </a:cubicBezTo>
                  <a:cubicBezTo>
                    <a:pt x="303" y="292"/>
                    <a:pt x="303" y="292"/>
                    <a:pt x="303" y="292"/>
                  </a:cubicBezTo>
                  <a:cubicBezTo>
                    <a:pt x="303" y="292"/>
                    <a:pt x="303" y="292"/>
                    <a:pt x="303" y="292"/>
                  </a:cubicBezTo>
                  <a:cubicBezTo>
                    <a:pt x="304" y="292"/>
                    <a:pt x="304" y="292"/>
                    <a:pt x="304" y="292"/>
                  </a:cubicBezTo>
                  <a:cubicBezTo>
                    <a:pt x="305" y="292"/>
                    <a:pt x="305" y="292"/>
                    <a:pt x="305" y="292"/>
                  </a:cubicBezTo>
                  <a:cubicBezTo>
                    <a:pt x="305" y="292"/>
                    <a:pt x="305" y="292"/>
                    <a:pt x="305" y="292"/>
                  </a:cubicBezTo>
                  <a:cubicBezTo>
                    <a:pt x="304" y="293"/>
                    <a:pt x="304" y="293"/>
                    <a:pt x="304" y="293"/>
                  </a:cubicBezTo>
                  <a:cubicBezTo>
                    <a:pt x="303" y="294"/>
                    <a:pt x="303" y="294"/>
                    <a:pt x="303" y="294"/>
                  </a:cubicBezTo>
                  <a:cubicBezTo>
                    <a:pt x="302" y="295"/>
                    <a:pt x="302" y="295"/>
                    <a:pt x="302" y="295"/>
                  </a:cubicBezTo>
                  <a:cubicBezTo>
                    <a:pt x="302" y="295"/>
                    <a:pt x="302" y="295"/>
                    <a:pt x="302" y="295"/>
                  </a:cubicBezTo>
                  <a:cubicBezTo>
                    <a:pt x="301" y="295"/>
                    <a:pt x="301" y="295"/>
                    <a:pt x="301" y="295"/>
                  </a:cubicBezTo>
                  <a:cubicBezTo>
                    <a:pt x="301" y="296"/>
                    <a:pt x="301" y="296"/>
                    <a:pt x="301" y="296"/>
                  </a:cubicBezTo>
                  <a:cubicBezTo>
                    <a:pt x="301" y="296"/>
                    <a:pt x="301" y="296"/>
                    <a:pt x="301" y="296"/>
                  </a:cubicBezTo>
                  <a:cubicBezTo>
                    <a:pt x="301" y="297"/>
                    <a:pt x="301" y="297"/>
                    <a:pt x="301" y="297"/>
                  </a:cubicBezTo>
                  <a:cubicBezTo>
                    <a:pt x="301" y="297"/>
                    <a:pt x="301" y="297"/>
                    <a:pt x="301" y="297"/>
                  </a:cubicBezTo>
                  <a:cubicBezTo>
                    <a:pt x="302" y="297"/>
                    <a:pt x="302" y="297"/>
                    <a:pt x="302" y="297"/>
                  </a:cubicBezTo>
                  <a:cubicBezTo>
                    <a:pt x="302" y="297"/>
                    <a:pt x="302" y="297"/>
                    <a:pt x="302" y="297"/>
                  </a:cubicBezTo>
                  <a:cubicBezTo>
                    <a:pt x="303" y="297"/>
                    <a:pt x="303" y="297"/>
                    <a:pt x="303" y="297"/>
                  </a:cubicBezTo>
                  <a:cubicBezTo>
                    <a:pt x="304" y="297"/>
                    <a:pt x="304" y="297"/>
                    <a:pt x="304" y="297"/>
                  </a:cubicBezTo>
                  <a:cubicBezTo>
                    <a:pt x="305" y="297"/>
                    <a:pt x="305" y="297"/>
                    <a:pt x="305" y="297"/>
                  </a:cubicBezTo>
                  <a:cubicBezTo>
                    <a:pt x="305" y="296"/>
                    <a:pt x="305" y="296"/>
                    <a:pt x="305" y="296"/>
                  </a:cubicBezTo>
                  <a:cubicBezTo>
                    <a:pt x="305" y="296"/>
                    <a:pt x="305" y="296"/>
                    <a:pt x="305" y="296"/>
                  </a:cubicBezTo>
                  <a:cubicBezTo>
                    <a:pt x="306" y="296"/>
                    <a:pt x="306" y="296"/>
                    <a:pt x="306" y="296"/>
                  </a:cubicBezTo>
                  <a:cubicBezTo>
                    <a:pt x="305" y="297"/>
                    <a:pt x="305" y="297"/>
                    <a:pt x="305" y="297"/>
                  </a:cubicBezTo>
                  <a:cubicBezTo>
                    <a:pt x="306" y="297"/>
                    <a:pt x="306" y="297"/>
                    <a:pt x="306" y="297"/>
                  </a:cubicBezTo>
                  <a:cubicBezTo>
                    <a:pt x="307" y="297"/>
                    <a:pt x="307" y="297"/>
                    <a:pt x="307" y="297"/>
                  </a:cubicBezTo>
                  <a:cubicBezTo>
                    <a:pt x="307" y="297"/>
                    <a:pt x="307" y="297"/>
                    <a:pt x="307" y="297"/>
                  </a:cubicBezTo>
                  <a:cubicBezTo>
                    <a:pt x="308" y="297"/>
                    <a:pt x="308" y="297"/>
                    <a:pt x="308" y="297"/>
                  </a:cubicBezTo>
                  <a:cubicBezTo>
                    <a:pt x="309" y="297"/>
                    <a:pt x="309" y="297"/>
                    <a:pt x="309" y="297"/>
                  </a:cubicBezTo>
                  <a:cubicBezTo>
                    <a:pt x="309" y="297"/>
                    <a:pt x="309" y="297"/>
                    <a:pt x="309" y="297"/>
                  </a:cubicBezTo>
                  <a:cubicBezTo>
                    <a:pt x="309" y="297"/>
                    <a:pt x="309" y="297"/>
                    <a:pt x="309" y="297"/>
                  </a:cubicBezTo>
                  <a:cubicBezTo>
                    <a:pt x="310" y="298"/>
                    <a:pt x="310" y="298"/>
                    <a:pt x="310" y="298"/>
                  </a:cubicBezTo>
                  <a:cubicBezTo>
                    <a:pt x="310" y="297"/>
                    <a:pt x="310" y="297"/>
                    <a:pt x="310" y="297"/>
                  </a:cubicBezTo>
                  <a:cubicBezTo>
                    <a:pt x="311" y="298"/>
                    <a:pt x="311" y="298"/>
                    <a:pt x="311" y="298"/>
                  </a:cubicBezTo>
                  <a:cubicBezTo>
                    <a:pt x="311" y="298"/>
                    <a:pt x="311" y="298"/>
                    <a:pt x="311" y="298"/>
                  </a:cubicBezTo>
                  <a:cubicBezTo>
                    <a:pt x="311" y="297"/>
                    <a:pt x="311" y="297"/>
                    <a:pt x="311" y="297"/>
                  </a:cubicBezTo>
                  <a:cubicBezTo>
                    <a:pt x="311" y="297"/>
                    <a:pt x="311" y="297"/>
                    <a:pt x="311" y="297"/>
                  </a:cubicBezTo>
                  <a:cubicBezTo>
                    <a:pt x="312" y="297"/>
                    <a:pt x="312" y="297"/>
                    <a:pt x="312" y="297"/>
                  </a:cubicBezTo>
                  <a:cubicBezTo>
                    <a:pt x="312" y="297"/>
                    <a:pt x="312" y="297"/>
                    <a:pt x="312" y="297"/>
                  </a:cubicBezTo>
                  <a:cubicBezTo>
                    <a:pt x="313" y="297"/>
                    <a:pt x="313" y="297"/>
                    <a:pt x="313" y="297"/>
                  </a:cubicBezTo>
                  <a:cubicBezTo>
                    <a:pt x="313" y="297"/>
                    <a:pt x="313" y="297"/>
                    <a:pt x="313" y="297"/>
                  </a:cubicBezTo>
                  <a:cubicBezTo>
                    <a:pt x="313" y="297"/>
                    <a:pt x="313" y="297"/>
                    <a:pt x="313" y="297"/>
                  </a:cubicBezTo>
                  <a:cubicBezTo>
                    <a:pt x="314" y="297"/>
                    <a:pt x="314" y="297"/>
                    <a:pt x="314" y="297"/>
                  </a:cubicBezTo>
                  <a:cubicBezTo>
                    <a:pt x="314" y="297"/>
                    <a:pt x="314" y="297"/>
                    <a:pt x="314" y="297"/>
                  </a:cubicBezTo>
                  <a:cubicBezTo>
                    <a:pt x="314" y="297"/>
                    <a:pt x="314" y="297"/>
                    <a:pt x="314" y="297"/>
                  </a:cubicBezTo>
                  <a:cubicBezTo>
                    <a:pt x="314" y="296"/>
                    <a:pt x="314" y="296"/>
                    <a:pt x="314" y="296"/>
                  </a:cubicBezTo>
                  <a:cubicBezTo>
                    <a:pt x="314" y="296"/>
                    <a:pt x="314" y="296"/>
                    <a:pt x="314" y="296"/>
                  </a:cubicBezTo>
                  <a:cubicBezTo>
                    <a:pt x="315" y="296"/>
                    <a:pt x="315" y="296"/>
                    <a:pt x="315" y="296"/>
                  </a:cubicBezTo>
                  <a:cubicBezTo>
                    <a:pt x="315" y="296"/>
                    <a:pt x="315" y="296"/>
                    <a:pt x="315" y="296"/>
                  </a:cubicBezTo>
                  <a:cubicBezTo>
                    <a:pt x="315" y="296"/>
                    <a:pt x="315" y="296"/>
                    <a:pt x="315" y="296"/>
                  </a:cubicBezTo>
                  <a:cubicBezTo>
                    <a:pt x="314" y="297"/>
                    <a:pt x="314" y="297"/>
                    <a:pt x="314" y="297"/>
                  </a:cubicBezTo>
                  <a:cubicBezTo>
                    <a:pt x="315" y="297"/>
                    <a:pt x="315" y="297"/>
                    <a:pt x="315" y="297"/>
                  </a:cubicBezTo>
                  <a:cubicBezTo>
                    <a:pt x="315" y="296"/>
                    <a:pt x="315" y="296"/>
                    <a:pt x="315" y="296"/>
                  </a:cubicBezTo>
                  <a:cubicBezTo>
                    <a:pt x="315" y="296"/>
                    <a:pt x="315" y="296"/>
                    <a:pt x="315" y="296"/>
                  </a:cubicBezTo>
                  <a:cubicBezTo>
                    <a:pt x="315" y="296"/>
                    <a:pt x="315" y="296"/>
                    <a:pt x="315" y="296"/>
                  </a:cubicBezTo>
                  <a:cubicBezTo>
                    <a:pt x="315" y="296"/>
                    <a:pt x="315" y="296"/>
                    <a:pt x="315" y="296"/>
                  </a:cubicBezTo>
                  <a:cubicBezTo>
                    <a:pt x="315" y="297"/>
                    <a:pt x="315" y="297"/>
                    <a:pt x="315" y="297"/>
                  </a:cubicBezTo>
                  <a:cubicBezTo>
                    <a:pt x="315" y="297"/>
                    <a:pt x="315" y="297"/>
                    <a:pt x="315" y="297"/>
                  </a:cubicBezTo>
                  <a:cubicBezTo>
                    <a:pt x="316" y="297"/>
                    <a:pt x="316" y="297"/>
                    <a:pt x="316" y="297"/>
                  </a:cubicBezTo>
                  <a:cubicBezTo>
                    <a:pt x="316" y="297"/>
                    <a:pt x="316" y="297"/>
                    <a:pt x="316" y="297"/>
                  </a:cubicBezTo>
                  <a:cubicBezTo>
                    <a:pt x="316" y="297"/>
                    <a:pt x="316" y="297"/>
                    <a:pt x="316" y="297"/>
                  </a:cubicBezTo>
                  <a:cubicBezTo>
                    <a:pt x="315" y="298"/>
                    <a:pt x="315" y="298"/>
                    <a:pt x="315" y="298"/>
                  </a:cubicBezTo>
                  <a:cubicBezTo>
                    <a:pt x="314" y="298"/>
                    <a:pt x="314" y="298"/>
                    <a:pt x="314" y="298"/>
                  </a:cubicBezTo>
                  <a:cubicBezTo>
                    <a:pt x="314" y="298"/>
                    <a:pt x="314" y="298"/>
                    <a:pt x="314" y="298"/>
                  </a:cubicBezTo>
                  <a:cubicBezTo>
                    <a:pt x="315" y="298"/>
                    <a:pt x="315" y="298"/>
                    <a:pt x="315" y="298"/>
                  </a:cubicBezTo>
                  <a:cubicBezTo>
                    <a:pt x="315" y="298"/>
                    <a:pt x="315" y="298"/>
                    <a:pt x="315" y="298"/>
                  </a:cubicBezTo>
                  <a:cubicBezTo>
                    <a:pt x="315" y="298"/>
                    <a:pt x="315" y="298"/>
                    <a:pt x="315" y="298"/>
                  </a:cubicBezTo>
                  <a:cubicBezTo>
                    <a:pt x="316" y="298"/>
                    <a:pt x="316" y="298"/>
                    <a:pt x="316" y="298"/>
                  </a:cubicBezTo>
                  <a:cubicBezTo>
                    <a:pt x="316" y="298"/>
                    <a:pt x="316" y="298"/>
                    <a:pt x="316" y="298"/>
                  </a:cubicBezTo>
                  <a:cubicBezTo>
                    <a:pt x="316" y="298"/>
                    <a:pt x="316" y="298"/>
                    <a:pt x="316" y="298"/>
                  </a:cubicBezTo>
                  <a:cubicBezTo>
                    <a:pt x="317" y="298"/>
                    <a:pt x="317" y="298"/>
                    <a:pt x="317" y="298"/>
                  </a:cubicBezTo>
                  <a:cubicBezTo>
                    <a:pt x="317" y="298"/>
                    <a:pt x="317" y="298"/>
                    <a:pt x="317" y="298"/>
                  </a:cubicBezTo>
                  <a:cubicBezTo>
                    <a:pt x="317" y="297"/>
                    <a:pt x="317" y="297"/>
                    <a:pt x="317" y="297"/>
                  </a:cubicBezTo>
                  <a:cubicBezTo>
                    <a:pt x="317" y="297"/>
                    <a:pt x="317" y="297"/>
                    <a:pt x="317" y="297"/>
                  </a:cubicBezTo>
                  <a:cubicBezTo>
                    <a:pt x="318" y="297"/>
                    <a:pt x="318" y="297"/>
                    <a:pt x="318" y="297"/>
                  </a:cubicBezTo>
                  <a:cubicBezTo>
                    <a:pt x="318" y="298"/>
                    <a:pt x="318" y="298"/>
                    <a:pt x="318" y="298"/>
                  </a:cubicBezTo>
                  <a:cubicBezTo>
                    <a:pt x="319" y="298"/>
                    <a:pt x="319" y="298"/>
                    <a:pt x="319" y="298"/>
                  </a:cubicBezTo>
                  <a:cubicBezTo>
                    <a:pt x="319" y="297"/>
                    <a:pt x="319" y="297"/>
                    <a:pt x="319" y="297"/>
                  </a:cubicBezTo>
                  <a:cubicBezTo>
                    <a:pt x="320" y="297"/>
                    <a:pt x="320" y="297"/>
                    <a:pt x="320" y="297"/>
                  </a:cubicBezTo>
                  <a:cubicBezTo>
                    <a:pt x="319" y="298"/>
                    <a:pt x="319" y="298"/>
                    <a:pt x="319" y="298"/>
                  </a:cubicBezTo>
                  <a:cubicBezTo>
                    <a:pt x="319" y="298"/>
                    <a:pt x="319" y="298"/>
                    <a:pt x="319" y="298"/>
                  </a:cubicBezTo>
                  <a:cubicBezTo>
                    <a:pt x="319" y="298"/>
                    <a:pt x="319" y="298"/>
                    <a:pt x="319" y="298"/>
                  </a:cubicBezTo>
                  <a:cubicBezTo>
                    <a:pt x="318" y="298"/>
                    <a:pt x="318" y="298"/>
                    <a:pt x="318" y="298"/>
                  </a:cubicBezTo>
                  <a:cubicBezTo>
                    <a:pt x="317" y="299"/>
                    <a:pt x="317" y="299"/>
                    <a:pt x="317" y="299"/>
                  </a:cubicBezTo>
                  <a:cubicBezTo>
                    <a:pt x="317" y="299"/>
                    <a:pt x="317" y="299"/>
                    <a:pt x="317" y="299"/>
                  </a:cubicBezTo>
                  <a:cubicBezTo>
                    <a:pt x="317" y="299"/>
                    <a:pt x="317" y="299"/>
                    <a:pt x="317" y="299"/>
                  </a:cubicBezTo>
                  <a:cubicBezTo>
                    <a:pt x="317" y="300"/>
                    <a:pt x="317" y="300"/>
                    <a:pt x="317" y="300"/>
                  </a:cubicBezTo>
                  <a:cubicBezTo>
                    <a:pt x="317" y="300"/>
                    <a:pt x="317" y="300"/>
                    <a:pt x="317" y="300"/>
                  </a:cubicBezTo>
                  <a:cubicBezTo>
                    <a:pt x="316" y="300"/>
                    <a:pt x="316" y="300"/>
                    <a:pt x="316" y="300"/>
                  </a:cubicBezTo>
                  <a:cubicBezTo>
                    <a:pt x="316" y="300"/>
                    <a:pt x="316" y="300"/>
                    <a:pt x="316" y="300"/>
                  </a:cubicBezTo>
                  <a:cubicBezTo>
                    <a:pt x="316" y="300"/>
                    <a:pt x="316" y="300"/>
                    <a:pt x="316" y="300"/>
                  </a:cubicBezTo>
                  <a:cubicBezTo>
                    <a:pt x="315" y="300"/>
                    <a:pt x="315" y="300"/>
                    <a:pt x="315" y="300"/>
                  </a:cubicBezTo>
                  <a:cubicBezTo>
                    <a:pt x="314" y="301"/>
                    <a:pt x="314" y="301"/>
                    <a:pt x="314" y="301"/>
                  </a:cubicBezTo>
                  <a:cubicBezTo>
                    <a:pt x="314" y="301"/>
                    <a:pt x="314" y="301"/>
                    <a:pt x="314" y="301"/>
                  </a:cubicBezTo>
                  <a:cubicBezTo>
                    <a:pt x="314" y="301"/>
                    <a:pt x="314" y="301"/>
                    <a:pt x="314" y="301"/>
                  </a:cubicBezTo>
                  <a:cubicBezTo>
                    <a:pt x="315" y="302"/>
                    <a:pt x="315" y="302"/>
                    <a:pt x="315" y="302"/>
                  </a:cubicBezTo>
                  <a:cubicBezTo>
                    <a:pt x="315" y="302"/>
                    <a:pt x="315" y="302"/>
                    <a:pt x="315" y="302"/>
                  </a:cubicBezTo>
                  <a:cubicBezTo>
                    <a:pt x="315" y="301"/>
                    <a:pt x="315" y="301"/>
                    <a:pt x="315" y="301"/>
                  </a:cubicBezTo>
                  <a:cubicBezTo>
                    <a:pt x="316" y="301"/>
                    <a:pt x="316" y="301"/>
                    <a:pt x="316" y="301"/>
                  </a:cubicBezTo>
                  <a:cubicBezTo>
                    <a:pt x="316" y="301"/>
                    <a:pt x="316" y="301"/>
                    <a:pt x="316" y="301"/>
                  </a:cubicBezTo>
                  <a:cubicBezTo>
                    <a:pt x="316" y="301"/>
                    <a:pt x="316" y="301"/>
                    <a:pt x="316" y="301"/>
                  </a:cubicBezTo>
                  <a:cubicBezTo>
                    <a:pt x="316" y="302"/>
                    <a:pt x="316" y="302"/>
                    <a:pt x="316" y="302"/>
                  </a:cubicBezTo>
                  <a:cubicBezTo>
                    <a:pt x="317" y="301"/>
                    <a:pt x="317" y="301"/>
                    <a:pt x="317" y="301"/>
                  </a:cubicBezTo>
                  <a:cubicBezTo>
                    <a:pt x="317" y="301"/>
                    <a:pt x="317" y="301"/>
                    <a:pt x="317" y="301"/>
                  </a:cubicBezTo>
                  <a:cubicBezTo>
                    <a:pt x="318" y="301"/>
                    <a:pt x="318" y="301"/>
                    <a:pt x="318" y="301"/>
                  </a:cubicBezTo>
                  <a:cubicBezTo>
                    <a:pt x="318" y="301"/>
                    <a:pt x="318" y="301"/>
                    <a:pt x="318" y="301"/>
                  </a:cubicBezTo>
                  <a:cubicBezTo>
                    <a:pt x="318" y="300"/>
                    <a:pt x="318" y="300"/>
                    <a:pt x="318" y="300"/>
                  </a:cubicBezTo>
                  <a:cubicBezTo>
                    <a:pt x="318" y="300"/>
                    <a:pt x="318" y="300"/>
                    <a:pt x="318" y="300"/>
                  </a:cubicBezTo>
                  <a:cubicBezTo>
                    <a:pt x="318" y="300"/>
                    <a:pt x="318" y="300"/>
                    <a:pt x="318" y="300"/>
                  </a:cubicBezTo>
                  <a:cubicBezTo>
                    <a:pt x="319" y="299"/>
                    <a:pt x="319" y="299"/>
                    <a:pt x="319" y="299"/>
                  </a:cubicBezTo>
                  <a:cubicBezTo>
                    <a:pt x="319" y="299"/>
                    <a:pt x="319" y="299"/>
                    <a:pt x="319" y="299"/>
                  </a:cubicBezTo>
                  <a:cubicBezTo>
                    <a:pt x="320" y="299"/>
                    <a:pt x="320" y="299"/>
                    <a:pt x="320" y="299"/>
                  </a:cubicBezTo>
                  <a:cubicBezTo>
                    <a:pt x="320" y="299"/>
                    <a:pt x="320" y="299"/>
                    <a:pt x="320" y="299"/>
                  </a:cubicBezTo>
                  <a:cubicBezTo>
                    <a:pt x="320" y="299"/>
                    <a:pt x="320" y="299"/>
                    <a:pt x="320" y="299"/>
                  </a:cubicBezTo>
                  <a:cubicBezTo>
                    <a:pt x="320" y="299"/>
                    <a:pt x="320" y="299"/>
                    <a:pt x="320" y="299"/>
                  </a:cubicBezTo>
                  <a:cubicBezTo>
                    <a:pt x="321" y="299"/>
                    <a:pt x="321" y="299"/>
                    <a:pt x="321" y="299"/>
                  </a:cubicBezTo>
                  <a:cubicBezTo>
                    <a:pt x="321" y="298"/>
                    <a:pt x="321" y="298"/>
                    <a:pt x="321" y="298"/>
                  </a:cubicBezTo>
                  <a:cubicBezTo>
                    <a:pt x="322" y="297"/>
                    <a:pt x="322" y="297"/>
                    <a:pt x="322" y="297"/>
                  </a:cubicBezTo>
                  <a:cubicBezTo>
                    <a:pt x="322" y="296"/>
                    <a:pt x="322" y="296"/>
                    <a:pt x="322" y="296"/>
                  </a:cubicBezTo>
                  <a:cubicBezTo>
                    <a:pt x="322" y="296"/>
                    <a:pt x="322" y="296"/>
                    <a:pt x="322" y="296"/>
                  </a:cubicBezTo>
                  <a:cubicBezTo>
                    <a:pt x="322" y="296"/>
                    <a:pt x="322" y="296"/>
                    <a:pt x="322" y="296"/>
                  </a:cubicBezTo>
                  <a:cubicBezTo>
                    <a:pt x="322" y="296"/>
                    <a:pt x="322" y="296"/>
                    <a:pt x="322" y="296"/>
                  </a:cubicBezTo>
                  <a:cubicBezTo>
                    <a:pt x="323" y="296"/>
                    <a:pt x="323" y="296"/>
                    <a:pt x="323" y="296"/>
                  </a:cubicBezTo>
                  <a:cubicBezTo>
                    <a:pt x="323" y="297"/>
                    <a:pt x="323" y="297"/>
                    <a:pt x="323" y="297"/>
                  </a:cubicBezTo>
                  <a:cubicBezTo>
                    <a:pt x="323" y="298"/>
                    <a:pt x="323" y="298"/>
                    <a:pt x="323" y="298"/>
                  </a:cubicBezTo>
                  <a:cubicBezTo>
                    <a:pt x="323" y="298"/>
                    <a:pt x="323" y="298"/>
                    <a:pt x="323" y="298"/>
                  </a:cubicBezTo>
                  <a:cubicBezTo>
                    <a:pt x="323" y="299"/>
                    <a:pt x="323" y="299"/>
                    <a:pt x="323" y="299"/>
                  </a:cubicBezTo>
                  <a:cubicBezTo>
                    <a:pt x="323" y="299"/>
                    <a:pt x="323" y="299"/>
                    <a:pt x="323" y="299"/>
                  </a:cubicBezTo>
                  <a:cubicBezTo>
                    <a:pt x="323" y="299"/>
                    <a:pt x="323" y="299"/>
                    <a:pt x="323" y="299"/>
                  </a:cubicBezTo>
                  <a:cubicBezTo>
                    <a:pt x="322" y="300"/>
                    <a:pt x="322" y="300"/>
                    <a:pt x="322" y="300"/>
                  </a:cubicBezTo>
                  <a:cubicBezTo>
                    <a:pt x="322" y="301"/>
                    <a:pt x="322" y="301"/>
                    <a:pt x="322" y="301"/>
                  </a:cubicBezTo>
                  <a:cubicBezTo>
                    <a:pt x="322" y="302"/>
                    <a:pt x="322" y="302"/>
                    <a:pt x="322" y="302"/>
                  </a:cubicBezTo>
                  <a:cubicBezTo>
                    <a:pt x="321" y="302"/>
                    <a:pt x="321" y="302"/>
                    <a:pt x="321" y="302"/>
                  </a:cubicBezTo>
                  <a:cubicBezTo>
                    <a:pt x="321" y="302"/>
                    <a:pt x="321" y="302"/>
                    <a:pt x="321" y="302"/>
                  </a:cubicBezTo>
                  <a:cubicBezTo>
                    <a:pt x="322" y="302"/>
                    <a:pt x="322" y="302"/>
                    <a:pt x="322" y="302"/>
                  </a:cubicBezTo>
                  <a:cubicBezTo>
                    <a:pt x="322" y="302"/>
                    <a:pt x="322" y="302"/>
                    <a:pt x="322" y="302"/>
                  </a:cubicBezTo>
                  <a:cubicBezTo>
                    <a:pt x="323" y="301"/>
                    <a:pt x="323" y="301"/>
                    <a:pt x="323" y="301"/>
                  </a:cubicBezTo>
                  <a:cubicBezTo>
                    <a:pt x="323" y="301"/>
                    <a:pt x="323" y="301"/>
                    <a:pt x="323" y="301"/>
                  </a:cubicBezTo>
                  <a:cubicBezTo>
                    <a:pt x="324" y="300"/>
                    <a:pt x="324" y="300"/>
                    <a:pt x="324" y="300"/>
                  </a:cubicBezTo>
                  <a:cubicBezTo>
                    <a:pt x="324" y="300"/>
                    <a:pt x="324" y="300"/>
                    <a:pt x="324" y="300"/>
                  </a:cubicBezTo>
                  <a:cubicBezTo>
                    <a:pt x="324" y="300"/>
                    <a:pt x="324" y="300"/>
                    <a:pt x="324" y="300"/>
                  </a:cubicBezTo>
                  <a:cubicBezTo>
                    <a:pt x="325" y="300"/>
                    <a:pt x="325" y="300"/>
                    <a:pt x="325" y="300"/>
                  </a:cubicBezTo>
                  <a:cubicBezTo>
                    <a:pt x="325" y="300"/>
                    <a:pt x="325" y="300"/>
                    <a:pt x="325" y="300"/>
                  </a:cubicBezTo>
                  <a:cubicBezTo>
                    <a:pt x="325" y="300"/>
                    <a:pt x="325" y="300"/>
                    <a:pt x="325" y="300"/>
                  </a:cubicBezTo>
                  <a:cubicBezTo>
                    <a:pt x="324" y="301"/>
                    <a:pt x="324" y="301"/>
                    <a:pt x="324" y="301"/>
                  </a:cubicBezTo>
                  <a:cubicBezTo>
                    <a:pt x="324" y="302"/>
                    <a:pt x="324" y="302"/>
                    <a:pt x="324" y="302"/>
                  </a:cubicBezTo>
                  <a:cubicBezTo>
                    <a:pt x="324" y="302"/>
                    <a:pt x="324" y="302"/>
                    <a:pt x="324" y="302"/>
                  </a:cubicBezTo>
                  <a:cubicBezTo>
                    <a:pt x="324" y="302"/>
                    <a:pt x="324" y="302"/>
                    <a:pt x="324" y="302"/>
                  </a:cubicBezTo>
                  <a:cubicBezTo>
                    <a:pt x="324" y="303"/>
                    <a:pt x="324" y="303"/>
                    <a:pt x="324" y="303"/>
                  </a:cubicBezTo>
                  <a:cubicBezTo>
                    <a:pt x="324" y="304"/>
                    <a:pt x="324" y="304"/>
                    <a:pt x="324" y="304"/>
                  </a:cubicBezTo>
                  <a:cubicBezTo>
                    <a:pt x="324" y="303"/>
                    <a:pt x="324" y="303"/>
                    <a:pt x="324" y="303"/>
                  </a:cubicBezTo>
                  <a:cubicBezTo>
                    <a:pt x="325" y="303"/>
                    <a:pt x="325" y="303"/>
                    <a:pt x="325" y="303"/>
                  </a:cubicBezTo>
                  <a:cubicBezTo>
                    <a:pt x="325" y="303"/>
                    <a:pt x="325" y="303"/>
                    <a:pt x="325" y="303"/>
                  </a:cubicBezTo>
                  <a:cubicBezTo>
                    <a:pt x="325" y="303"/>
                    <a:pt x="326" y="303"/>
                    <a:pt x="326" y="303"/>
                  </a:cubicBezTo>
                  <a:cubicBezTo>
                    <a:pt x="326" y="303"/>
                    <a:pt x="326" y="303"/>
                    <a:pt x="326" y="303"/>
                  </a:cubicBezTo>
                  <a:cubicBezTo>
                    <a:pt x="327" y="303"/>
                    <a:pt x="327" y="303"/>
                    <a:pt x="327" y="303"/>
                  </a:cubicBezTo>
                  <a:cubicBezTo>
                    <a:pt x="327" y="302"/>
                    <a:pt x="327" y="302"/>
                    <a:pt x="327" y="302"/>
                  </a:cubicBezTo>
                  <a:cubicBezTo>
                    <a:pt x="327" y="302"/>
                    <a:pt x="327" y="302"/>
                    <a:pt x="327" y="302"/>
                  </a:cubicBezTo>
                  <a:cubicBezTo>
                    <a:pt x="327" y="302"/>
                    <a:pt x="327" y="302"/>
                    <a:pt x="327" y="302"/>
                  </a:cubicBezTo>
                  <a:cubicBezTo>
                    <a:pt x="327" y="302"/>
                    <a:pt x="327" y="302"/>
                    <a:pt x="327" y="302"/>
                  </a:cubicBezTo>
                  <a:cubicBezTo>
                    <a:pt x="327" y="301"/>
                    <a:pt x="327" y="301"/>
                    <a:pt x="327" y="301"/>
                  </a:cubicBezTo>
                  <a:cubicBezTo>
                    <a:pt x="327" y="301"/>
                    <a:pt x="327" y="301"/>
                    <a:pt x="327" y="301"/>
                  </a:cubicBezTo>
                  <a:cubicBezTo>
                    <a:pt x="327" y="301"/>
                    <a:pt x="327" y="301"/>
                    <a:pt x="327" y="301"/>
                  </a:cubicBezTo>
                  <a:cubicBezTo>
                    <a:pt x="327" y="300"/>
                    <a:pt x="327" y="300"/>
                    <a:pt x="327" y="300"/>
                  </a:cubicBezTo>
                  <a:cubicBezTo>
                    <a:pt x="328" y="299"/>
                    <a:pt x="328" y="299"/>
                    <a:pt x="328" y="299"/>
                  </a:cubicBezTo>
                  <a:cubicBezTo>
                    <a:pt x="329" y="299"/>
                    <a:pt x="329" y="299"/>
                    <a:pt x="329" y="299"/>
                  </a:cubicBezTo>
                  <a:cubicBezTo>
                    <a:pt x="328" y="297"/>
                    <a:pt x="328" y="297"/>
                    <a:pt x="328" y="297"/>
                  </a:cubicBezTo>
                  <a:cubicBezTo>
                    <a:pt x="328" y="297"/>
                    <a:pt x="328" y="297"/>
                    <a:pt x="328" y="297"/>
                  </a:cubicBezTo>
                  <a:cubicBezTo>
                    <a:pt x="328" y="297"/>
                    <a:pt x="328" y="297"/>
                    <a:pt x="328" y="297"/>
                  </a:cubicBezTo>
                  <a:cubicBezTo>
                    <a:pt x="328" y="297"/>
                    <a:pt x="328" y="297"/>
                    <a:pt x="328" y="297"/>
                  </a:cubicBezTo>
                  <a:cubicBezTo>
                    <a:pt x="328" y="298"/>
                    <a:pt x="328" y="298"/>
                    <a:pt x="328" y="298"/>
                  </a:cubicBezTo>
                  <a:cubicBezTo>
                    <a:pt x="327" y="298"/>
                    <a:pt x="327" y="298"/>
                    <a:pt x="327" y="298"/>
                  </a:cubicBezTo>
                  <a:cubicBezTo>
                    <a:pt x="327" y="299"/>
                    <a:pt x="327" y="299"/>
                    <a:pt x="327" y="299"/>
                  </a:cubicBezTo>
                  <a:cubicBezTo>
                    <a:pt x="326" y="299"/>
                    <a:pt x="326" y="299"/>
                    <a:pt x="326" y="299"/>
                  </a:cubicBezTo>
                  <a:cubicBezTo>
                    <a:pt x="326" y="298"/>
                    <a:pt x="326" y="298"/>
                    <a:pt x="326" y="298"/>
                  </a:cubicBezTo>
                  <a:cubicBezTo>
                    <a:pt x="326" y="298"/>
                    <a:pt x="326" y="298"/>
                    <a:pt x="326" y="298"/>
                  </a:cubicBezTo>
                  <a:cubicBezTo>
                    <a:pt x="326" y="297"/>
                    <a:pt x="326" y="297"/>
                    <a:pt x="326" y="297"/>
                  </a:cubicBezTo>
                  <a:cubicBezTo>
                    <a:pt x="327" y="297"/>
                    <a:pt x="327" y="297"/>
                    <a:pt x="327" y="297"/>
                  </a:cubicBezTo>
                  <a:cubicBezTo>
                    <a:pt x="327" y="296"/>
                    <a:pt x="327" y="296"/>
                    <a:pt x="327" y="296"/>
                  </a:cubicBezTo>
                  <a:cubicBezTo>
                    <a:pt x="328" y="296"/>
                    <a:pt x="328" y="296"/>
                    <a:pt x="328" y="296"/>
                  </a:cubicBezTo>
                  <a:cubicBezTo>
                    <a:pt x="328" y="296"/>
                    <a:pt x="328" y="296"/>
                    <a:pt x="328" y="296"/>
                  </a:cubicBezTo>
                  <a:cubicBezTo>
                    <a:pt x="328" y="296"/>
                    <a:pt x="328" y="296"/>
                    <a:pt x="328" y="296"/>
                  </a:cubicBezTo>
                  <a:cubicBezTo>
                    <a:pt x="328" y="295"/>
                    <a:pt x="328" y="295"/>
                    <a:pt x="328" y="295"/>
                  </a:cubicBezTo>
                  <a:cubicBezTo>
                    <a:pt x="328" y="296"/>
                    <a:pt x="328" y="296"/>
                    <a:pt x="328" y="296"/>
                  </a:cubicBezTo>
                  <a:cubicBezTo>
                    <a:pt x="327" y="296"/>
                    <a:pt x="327" y="296"/>
                    <a:pt x="327" y="296"/>
                  </a:cubicBezTo>
                  <a:cubicBezTo>
                    <a:pt x="327" y="296"/>
                    <a:pt x="327" y="296"/>
                    <a:pt x="327" y="296"/>
                  </a:cubicBezTo>
                  <a:cubicBezTo>
                    <a:pt x="326" y="296"/>
                    <a:pt x="326" y="296"/>
                    <a:pt x="326" y="296"/>
                  </a:cubicBezTo>
                  <a:cubicBezTo>
                    <a:pt x="326" y="296"/>
                    <a:pt x="326" y="296"/>
                    <a:pt x="326" y="296"/>
                  </a:cubicBezTo>
                  <a:cubicBezTo>
                    <a:pt x="326" y="297"/>
                    <a:pt x="326" y="297"/>
                    <a:pt x="326" y="297"/>
                  </a:cubicBezTo>
                  <a:cubicBezTo>
                    <a:pt x="325" y="297"/>
                    <a:pt x="325" y="297"/>
                    <a:pt x="325" y="297"/>
                  </a:cubicBezTo>
                  <a:cubicBezTo>
                    <a:pt x="325" y="298"/>
                    <a:pt x="325" y="298"/>
                    <a:pt x="325" y="298"/>
                  </a:cubicBezTo>
                  <a:cubicBezTo>
                    <a:pt x="324" y="298"/>
                    <a:pt x="324" y="298"/>
                    <a:pt x="324" y="298"/>
                  </a:cubicBezTo>
                  <a:cubicBezTo>
                    <a:pt x="324" y="298"/>
                    <a:pt x="324" y="298"/>
                    <a:pt x="324" y="298"/>
                  </a:cubicBezTo>
                  <a:cubicBezTo>
                    <a:pt x="324" y="297"/>
                    <a:pt x="324" y="297"/>
                    <a:pt x="324" y="297"/>
                  </a:cubicBezTo>
                  <a:cubicBezTo>
                    <a:pt x="323" y="297"/>
                    <a:pt x="323" y="297"/>
                    <a:pt x="323" y="297"/>
                  </a:cubicBezTo>
                  <a:cubicBezTo>
                    <a:pt x="323" y="296"/>
                    <a:pt x="323" y="296"/>
                    <a:pt x="323" y="296"/>
                  </a:cubicBezTo>
                  <a:cubicBezTo>
                    <a:pt x="324" y="297"/>
                    <a:pt x="324" y="297"/>
                    <a:pt x="324" y="297"/>
                  </a:cubicBezTo>
                  <a:cubicBezTo>
                    <a:pt x="324" y="297"/>
                    <a:pt x="324" y="297"/>
                    <a:pt x="324" y="297"/>
                  </a:cubicBezTo>
                  <a:cubicBezTo>
                    <a:pt x="324" y="296"/>
                    <a:pt x="324" y="296"/>
                    <a:pt x="324" y="296"/>
                  </a:cubicBezTo>
                  <a:cubicBezTo>
                    <a:pt x="324" y="296"/>
                    <a:pt x="324" y="296"/>
                    <a:pt x="324" y="296"/>
                  </a:cubicBezTo>
                  <a:cubicBezTo>
                    <a:pt x="324" y="296"/>
                    <a:pt x="324" y="296"/>
                    <a:pt x="324" y="296"/>
                  </a:cubicBezTo>
                  <a:cubicBezTo>
                    <a:pt x="324" y="296"/>
                    <a:pt x="324" y="296"/>
                    <a:pt x="324" y="296"/>
                  </a:cubicBezTo>
                  <a:cubicBezTo>
                    <a:pt x="325" y="296"/>
                    <a:pt x="325" y="296"/>
                    <a:pt x="325" y="296"/>
                  </a:cubicBezTo>
                  <a:cubicBezTo>
                    <a:pt x="324" y="296"/>
                    <a:pt x="324" y="296"/>
                    <a:pt x="324" y="296"/>
                  </a:cubicBezTo>
                  <a:cubicBezTo>
                    <a:pt x="324" y="295"/>
                    <a:pt x="324" y="295"/>
                    <a:pt x="324" y="295"/>
                  </a:cubicBezTo>
                  <a:cubicBezTo>
                    <a:pt x="324" y="295"/>
                    <a:pt x="324" y="295"/>
                    <a:pt x="324" y="295"/>
                  </a:cubicBezTo>
                  <a:cubicBezTo>
                    <a:pt x="324" y="295"/>
                    <a:pt x="324" y="295"/>
                    <a:pt x="324" y="295"/>
                  </a:cubicBezTo>
                  <a:cubicBezTo>
                    <a:pt x="325" y="295"/>
                    <a:pt x="325" y="295"/>
                    <a:pt x="325" y="295"/>
                  </a:cubicBezTo>
                  <a:cubicBezTo>
                    <a:pt x="325" y="295"/>
                    <a:pt x="325" y="295"/>
                    <a:pt x="325" y="295"/>
                  </a:cubicBezTo>
                  <a:cubicBezTo>
                    <a:pt x="325" y="294"/>
                    <a:pt x="325" y="294"/>
                    <a:pt x="325" y="294"/>
                  </a:cubicBezTo>
                  <a:cubicBezTo>
                    <a:pt x="326" y="293"/>
                    <a:pt x="326" y="293"/>
                    <a:pt x="326" y="293"/>
                  </a:cubicBezTo>
                  <a:cubicBezTo>
                    <a:pt x="326" y="293"/>
                    <a:pt x="326" y="293"/>
                    <a:pt x="326" y="293"/>
                  </a:cubicBezTo>
                  <a:cubicBezTo>
                    <a:pt x="327" y="294"/>
                    <a:pt x="327" y="294"/>
                    <a:pt x="327" y="294"/>
                  </a:cubicBezTo>
                  <a:cubicBezTo>
                    <a:pt x="327" y="293"/>
                    <a:pt x="327" y="293"/>
                    <a:pt x="327" y="293"/>
                  </a:cubicBezTo>
                  <a:cubicBezTo>
                    <a:pt x="328" y="293"/>
                    <a:pt x="328" y="293"/>
                    <a:pt x="328" y="293"/>
                  </a:cubicBezTo>
                  <a:cubicBezTo>
                    <a:pt x="328" y="292"/>
                    <a:pt x="328" y="292"/>
                    <a:pt x="328" y="292"/>
                  </a:cubicBezTo>
                  <a:cubicBezTo>
                    <a:pt x="327" y="292"/>
                    <a:pt x="327" y="292"/>
                    <a:pt x="327" y="292"/>
                  </a:cubicBezTo>
                  <a:cubicBezTo>
                    <a:pt x="327" y="292"/>
                    <a:pt x="327" y="292"/>
                    <a:pt x="327" y="292"/>
                  </a:cubicBezTo>
                  <a:cubicBezTo>
                    <a:pt x="326" y="293"/>
                    <a:pt x="326" y="293"/>
                    <a:pt x="326" y="293"/>
                  </a:cubicBezTo>
                  <a:cubicBezTo>
                    <a:pt x="326" y="292"/>
                    <a:pt x="326" y="292"/>
                    <a:pt x="326" y="292"/>
                  </a:cubicBezTo>
                  <a:cubicBezTo>
                    <a:pt x="326" y="292"/>
                    <a:pt x="326" y="292"/>
                    <a:pt x="326" y="292"/>
                  </a:cubicBezTo>
                  <a:cubicBezTo>
                    <a:pt x="326" y="293"/>
                    <a:pt x="326" y="293"/>
                    <a:pt x="326" y="293"/>
                  </a:cubicBezTo>
                  <a:cubicBezTo>
                    <a:pt x="326" y="293"/>
                    <a:pt x="326" y="293"/>
                    <a:pt x="326" y="293"/>
                  </a:cubicBezTo>
                  <a:cubicBezTo>
                    <a:pt x="325" y="293"/>
                    <a:pt x="325" y="293"/>
                    <a:pt x="325" y="293"/>
                  </a:cubicBezTo>
                  <a:cubicBezTo>
                    <a:pt x="325" y="293"/>
                    <a:pt x="325" y="293"/>
                    <a:pt x="325" y="293"/>
                  </a:cubicBezTo>
                  <a:cubicBezTo>
                    <a:pt x="324" y="294"/>
                    <a:pt x="324" y="294"/>
                    <a:pt x="324" y="294"/>
                  </a:cubicBezTo>
                  <a:cubicBezTo>
                    <a:pt x="324" y="294"/>
                    <a:pt x="324" y="294"/>
                    <a:pt x="324" y="294"/>
                  </a:cubicBezTo>
                  <a:cubicBezTo>
                    <a:pt x="324" y="294"/>
                    <a:pt x="324" y="294"/>
                    <a:pt x="324" y="294"/>
                  </a:cubicBezTo>
                  <a:cubicBezTo>
                    <a:pt x="324" y="294"/>
                    <a:pt x="324" y="294"/>
                    <a:pt x="324" y="294"/>
                  </a:cubicBezTo>
                  <a:cubicBezTo>
                    <a:pt x="324" y="294"/>
                    <a:pt x="324" y="294"/>
                    <a:pt x="324" y="294"/>
                  </a:cubicBezTo>
                  <a:cubicBezTo>
                    <a:pt x="324" y="294"/>
                    <a:pt x="324" y="294"/>
                    <a:pt x="324" y="294"/>
                  </a:cubicBezTo>
                  <a:cubicBezTo>
                    <a:pt x="324" y="294"/>
                    <a:pt x="324" y="294"/>
                    <a:pt x="324" y="294"/>
                  </a:cubicBezTo>
                  <a:cubicBezTo>
                    <a:pt x="323" y="294"/>
                    <a:pt x="323" y="294"/>
                    <a:pt x="323" y="294"/>
                  </a:cubicBezTo>
                  <a:cubicBezTo>
                    <a:pt x="324" y="294"/>
                    <a:pt x="324" y="294"/>
                    <a:pt x="324" y="294"/>
                  </a:cubicBezTo>
                  <a:cubicBezTo>
                    <a:pt x="324" y="293"/>
                    <a:pt x="324" y="293"/>
                    <a:pt x="324" y="293"/>
                  </a:cubicBezTo>
                  <a:cubicBezTo>
                    <a:pt x="324" y="293"/>
                    <a:pt x="324" y="293"/>
                    <a:pt x="324" y="293"/>
                  </a:cubicBezTo>
                  <a:cubicBezTo>
                    <a:pt x="324" y="293"/>
                    <a:pt x="324" y="293"/>
                    <a:pt x="324" y="293"/>
                  </a:cubicBezTo>
                  <a:cubicBezTo>
                    <a:pt x="324" y="292"/>
                    <a:pt x="324" y="292"/>
                    <a:pt x="324" y="292"/>
                  </a:cubicBezTo>
                  <a:cubicBezTo>
                    <a:pt x="325" y="292"/>
                    <a:pt x="325" y="292"/>
                    <a:pt x="325" y="292"/>
                  </a:cubicBezTo>
                  <a:cubicBezTo>
                    <a:pt x="324" y="292"/>
                    <a:pt x="324" y="292"/>
                    <a:pt x="324" y="292"/>
                  </a:cubicBezTo>
                  <a:cubicBezTo>
                    <a:pt x="324" y="292"/>
                    <a:pt x="324" y="292"/>
                    <a:pt x="324" y="292"/>
                  </a:cubicBezTo>
                  <a:cubicBezTo>
                    <a:pt x="324" y="292"/>
                    <a:pt x="324" y="292"/>
                    <a:pt x="324" y="292"/>
                  </a:cubicBezTo>
                  <a:cubicBezTo>
                    <a:pt x="324" y="291"/>
                    <a:pt x="324" y="291"/>
                    <a:pt x="324" y="291"/>
                  </a:cubicBezTo>
                  <a:cubicBezTo>
                    <a:pt x="324" y="291"/>
                    <a:pt x="324" y="291"/>
                    <a:pt x="324" y="291"/>
                  </a:cubicBezTo>
                  <a:cubicBezTo>
                    <a:pt x="323" y="291"/>
                    <a:pt x="323" y="291"/>
                    <a:pt x="323" y="291"/>
                  </a:cubicBezTo>
                  <a:cubicBezTo>
                    <a:pt x="323" y="291"/>
                    <a:pt x="323" y="291"/>
                    <a:pt x="323" y="291"/>
                  </a:cubicBezTo>
                  <a:cubicBezTo>
                    <a:pt x="323" y="291"/>
                    <a:pt x="323" y="291"/>
                    <a:pt x="323" y="291"/>
                  </a:cubicBezTo>
                  <a:cubicBezTo>
                    <a:pt x="324" y="291"/>
                    <a:pt x="324" y="291"/>
                    <a:pt x="324" y="291"/>
                  </a:cubicBezTo>
                  <a:cubicBezTo>
                    <a:pt x="324" y="291"/>
                    <a:pt x="324" y="291"/>
                    <a:pt x="324" y="291"/>
                  </a:cubicBezTo>
                  <a:cubicBezTo>
                    <a:pt x="325" y="291"/>
                    <a:pt x="325" y="291"/>
                    <a:pt x="325" y="291"/>
                  </a:cubicBezTo>
                  <a:cubicBezTo>
                    <a:pt x="325" y="290"/>
                    <a:pt x="325" y="290"/>
                    <a:pt x="325" y="290"/>
                  </a:cubicBezTo>
                  <a:cubicBezTo>
                    <a:pt x="326" y="290"/>
                    <a:pt x="326" y="290"/>
                    <a:pt x="326" y="290"/>
                  </a:cubicBezTo>
                  <a:cubicBezTo>
                    <a:pt x="326" y="290"/>
                    <a:pt x="326" y="290"/>
                    <a:pt x="326" y="290"/>
                  </a:cubicBezTo>
                  <a:cubicBezTo>
                    <a:pt x="326" y="289"/>
                    <a:pt x="326" y="289"/>
                    <a:pt x="326" y="289"/>
                  </a:cubicBezTo>
                  <a:cubicBezTo>
                    <a:pt x="326" y="289"/>
                    <a:pt x="326" y="289"/>
                    <a:pt x="326" y="289"/>
                  </a:cubicBezTo>
                  <a:cubicBezTo>
                    <a:pt x="326" y="289"/>
                    <a:pt x="326" y="289"/>
                    <a:pt x="326" y="289"/>
                  </a:cubicBezTo>
                  <a:cubicBezTo>
                    <a:pt x="326" y="289"/>
                    <a:pt x="326" y="289"/>
                    <a:pt x="326" y="289"/>
                  </a:cubicBezTo>
                  <a:cubicBezTo>
                    <a:pt x="325" y="288"/>
                    <a:pt x="325" y="288"/>
                    <a:pt x="325" y="288"/>
                  </a:cubicBezTo>
                  <a:cubicBezTo>
                    <a:pt x="324" y="288"/>
                    <a:pt x="324" y="288"/>
                    <a:pt x="324" y="288"/>
                  </a:cubicBezTo>
                  <a:cubicBezTo>
                    <a:pt x="324" y="288"/>
                    <a:pt x="324" y="288"/>
                    <a:pt x="324" y="288"/>
                  </a:cubicBezTo>
                  <a:cubicBezTo>
                    <a:pt x="323" y="288"/>
                    <a:pt x="323" y="288"/>
                    <a:pt x="323" y="288"/>
                  </a:cubicBezTo>
                  <a:cubicBezTo>
                    <a:pt x="323" y="288"/>
                    <a:pt x="323" y="288"/>
                    <a:pt x="323" y="288"/>
                  </a:cubicBezTo>
                  <a:cubicBezTo>
                    <a:pt x="323" y="289"/>
                    <a:pt x="323" y="289"/>
                    <a:pt x="323" y="289"/>
                  </a:cubicBezTo>
                  <a:cubicBezTo>
                    <a:pt x="323" y="290"/>
                    <a:pt x="323" y="290"/>
                    <a:pt x="323" y="290"/>
                  </a:cubicBezTo>
                  <a:cubicBezTo>
                    <a:pt x="322" y="290"/>
                    <a:pt x="322" y="290"/>
                    <a:pt x="322" y="290"/>
                  </a:cubicBezTo>
                  <a:cubicBezTo>
                    <a:pt x="323" y="290"/>
                    <a:pt x="323" y="290"/>
                    <a:pt x="323" y="290"/>
                  </a:cubicBezTo>
                  <a:cubicBezTo>
                    <a:pt x="323" y="289"/>
                    <a:pt x="323" y="289"/>
                    <a:pt x="323" y="289"/>
                  </a:cubicBezTo>
                  <a:cubicBezTo>
                    <a:pt x="323" y="289"/>
                    <a:pt x="323" y="289"/>
                    <a:pt x="323" y="289"/>
                  </a:cubicBezTo>
                  <a:cubicBezTo>
                    <a:pt x="323" y="288"/>
                    <a:pt x="323" y="288"/>
                    <a:pt x="323" y="288"/>
                  </a:cubicBezTo>
                  <a:cubicBezTo>
                    <a:pt x="323" y="288"/>
                    <a:pt x="323" y="288"/>
                    <a:pt x="323" y="288"/>
                  </a:cubicBezTo>
                  <a:cubicBezTo>
                    <a:pt x="323" y="288"/>
                    <a:pt x="323" y="288"/>
                    <a:pt x="323" y="288"/>
                  </a:cubicBezTo>
                  <a:cubicBezTo>
                    <a:pt x="322" y="288"/>
                    <a:pt x="322" y="288"/>
                    <a:pt x="322" y="288"/>
                  </a:cubicBezTo>
                  <a:cubicBezTo>
                    <a:pt x="322" y="288"/>
                    <a:pt x="322" y="288"/>
                    <a:pt x="322" y="288"/>
                  </a:cubicBezTo>
                  <a:cubicBezTo>
                    <a:pt x="321" y="289"/>
                    <a:pt x="321" y="289"/>
                    <a:pt x="321" y="289"/>
                  </a:cubicBezTo>
                  <a:cubicBezTo>
                    <a:pt x="321" y="289"/>
                    <a:pt x="321" y="289"/>
                    <a:pt x="321" y="289"/>
                  </a:cubicBezTo>
                  <a:cubicBezTo>
                    <a:pt x="321" y="289"/>
                    <a:pt x="321" y="289"/>
                    <a:pt x="321" y="289"/>
                  </a:cubicBezTo>
                  <a:cubicBezTo>
                    <a:pt x="321" y="289"/>
                    <a:pt x="321" y="289"/>
                    <a:pt x="321" y="289"/>
                  </a:cubicBezTo>
                  <a:cubicBezTo>
                    <a:pt x="320" y="289"/>
                    <a:pt x="320" y="289"/>
                    <a:pt x="320" y="289"/>
                  </a:cubicBezTo>
                  <a:cubicBezTo>
                    <a:pt x="320" y="289"/>
                    <a:pt x="320" y="289"/>
                    <a:pt x="320" y="289"/>
                  </a:cubicBezTo>
                  <a:cubicBezTo>
                    <a:pt x="320" y="290"/>
                    <a:pt x="320" y="290"/>
                    <a:pt x="320" y="290"/>
                  </a:cubicBezTo>
                  <a:cubicBezTo>
                    <a:pt x="319" y="290"/>
                    <a:pt x="319" y="290"/>
                    <a:pt x="319" y="290"/>
                  </a:cubicBezTo>
                  <a:cubicBezTo>
                    <a:pt x="319" y="290"/>
                    <a:pt x="319" y="290"/>
                    <a:pt x="319" y="290"/>
                  </a:cubicBezTo>
                  <a:cubicBezTo>
                    <a:pt x="320" y="289"/>
                    <a:pt x="320" y="289"/>
                    <a:pt x="320" y="289"/>
                  </a:cubicBezTo>
                  <a:cubicBezTo>
                    <a:pt x="320" y="288"/>
                    <a:pt x="320" y="288"/>
                    <a:pt x="320" y="288"/>
                  </a:cubicBezTo>
                  <a:cubicBezTo>
                    <a:pt x="320" y="288"/>
                    <a:pt x="320" y="288"/>
                    <a:pt x="320" y="288"/>
                  </a:cubicBezTo>
                  <a:cubicBezTo>
                    <a:pt x="319" y="288"/>
                    <a:pt x="319" y="288"/>
                    <a:pt x="319" y="288"/>
                  </a:cubicBezTo>
                  <a:cubicBezTo>
                    <a:pt x="319" y="289"/>
                    <a:pt x="319" y="289"/>
                    <a:pt x="319" y="289"/>
                  </a:cubicBezTo>
                  <a:cubicBezTo>
                    <a:pt x="319" y="289"/>
                    <a:pt x="319" y="289"/>
                    <a:pt x="319" y="289"/>
                  </a:cubicBezTo>
                  <a:cubicBezTo>
                    <a:pt x="319" y="289"/>
                    <a:pt x="319" y="289"/>
                    <a:pt x="319" y="289"/>
                  </a:cubicBezTo>
                  <a:cubicBezTo>
                    <a:pt x="319" y="288"/>
                    <a:pt x="319" y="288"/>
                    <a:pt x="319" y="288"/>
                  </a:cubicBezTo>
                  <a:cubicBezTo>
                    <a:pt x="319" y="288"/>
                    <a:pt x="319" y="288"/>
                    <a:pt x="319" y="288"/>
                  </a:cubicBezTo>
                  <a:cubicBezTo>
                    <a:pt x="319" y="288"/>
                    <a:pt x="319" y="288"/>
                    <a:pt x="319" y="288"/>
                  </a:cubicBezTo>
                  <a:cubicBezTo>
                    <a:pt x="318" y="288"/>
                    <a:pt x="318" y="288"/>
                    <a:pt x="318" y="288"/>
                  </a:cubicBezTo>
                  <a:cubicBezTo>
                    <a:pt x="318" y="289"/>
                    <a:pt x="318" y="289"/>
                    <a:pt x="318" y="289"/>
                  </a:cubicBezTo>
                  <a:cubicBezTo>
                    <a:pt x="317" y="288"/>
                    <a:pt x="317" y="288"/>
                    <a:pt x="317" y="288"/>
                  </a:cubicBezTo>
                  <a:cubicBezTo>
                    <a:pt x="317" y="288"/>
                    <a:pt x="317" y="288"/>
                    <a:pt x="317" y="288"/>
                  </a:cubicBezTo>
                  <a:cubicBezTo>
                    <a:pt x="317" y="288"/>
                    <a:pt x="317" y="288"/>
                    <a:pt x="317" y="288"/>
                  </a:cubicBezTo>
                  <a:cubicBezTo>
                    <a:pt x="316" y="288"/>
                    <a:pt x="316" y="288"/>
                    <a:pt x="316" y="288"/>
                  </a:cubicBezTo>
                  <a:cubicBezTo>
                    <a:pt x="316" y="288"/>
                    <a:pt x="316" y="288"/>
                    <a:pt x="316" y="288"/>
                  </a:cubicBezTo>
                  <a:cubicBezTo>
                    <a:pt x="316" y="288"/>
                    <a:pt x="316" y="288"/>
                    <a:pt x="316" y="288"/>
                  </a:cubicBezTo>
                  <a:cubicBezTo>
                    <a:pt x="316" y="288"/>
                    <a:pt x="316" y="288"/>
                    <a:pt x="316" y="288"/>
                  </a:cubicBezTo>
                  <a:cubicBezTo>
                    <a:pt x="317" y="287"/>
                    <a:pt x="317" y="287"/>
                    <a:pt x="317" y="287"/>
                  </a:cubicBezTo>
                  <a:cubicBezTo>
                    <a:pt x="317" y="286"/>
                    <a:pt x="317" y="286"/>
                    <a:pt x="317" y="286"/>
                  </a:cubicBezTo>
                  <a:cubicBezTo>
                    <a:pt x="317" y="286"/>
                    <a:pt x="317" y="286"/>
                    <a:pt x="317" y="286"/>
                  </a:cubicBezTo>
                  <a:cubicBezTo>
                    <a:pt x="317" y="286"/>
                    <a:pt x="317" y="286"/>
                    <a:pt x="317" y="286"/>
                  </a:cubicBezTo>
                  <a:cubicBezTo>
                    <a:pt x="316" y="287"/>
                    <a:pt x="316" y="287"/>
                    <a:pt x="316" y="287"/>
                  </a:cubicBezTo>
                  <a:cubicBezTo>
                    <a:pt x="316" y="286"/>
                    <a:pt x="316" y="286"/>
                    <a:pt x="316" y="286"/>
                  </a:cubicBezTo>
                  <a:cubicBezTo>
                    <a:pt x="317" y="286"/>
                    <a:pt x="317" y="286"/>
                    <a:pt x="317" y="286"/>
                  </a:cubicBezTo>
                  <a:cubicBezTo>
                    <a:pt x="318" y="286"/>
                    <a:pt x="318" y="286"/>
                    <a:pt x="318" y="286"/>
                  </a:cubicBezTo>
                  <a:cubicBezTo>
                    <a:pt x="318" y="286"/>
                    <a:pt x="318" y="286"/>
                    <a:pt x="318" y="286"/>
                  </a:cubicBezTo>
                  <a:cubicBezTo>
                    <a:pt x="319" y="286"/>
                    <a:pt x="319" y="286"/>
                    <a:pt x="319" y="286"/>
                  </a:cubicBezTo>
                  <a:cubicBezTo>
                    <a:pt x="319" y="285"/>
                    <a:pt x="319" y="285"/>
                    <a:pt x="319" y="285"/>
                  </a:cubicBezTo>
                  <a:cubicBezTo>
                    <a:pt x="319" y="285"/>
                    <a:pt x="319" y="285"/>
                    <a:pt x="319" y="285"/>
                  </a:cubicBezTo>
                  <a:cubicBezTo>
                    <a:pt x="319" y="285"/>
                    <a:pt x="319" y="285"/>
                    <a:pt x="319" y="285"/>
                  </a:cubicBezTo>
                  <a:cubicBezTo>
                    <a:pt x="318" y="285"/>
                    <a:pt x="318" y="285"/>
                    <a:pt x="318" y="285"/>
                  </a:cubicBezTo>
                  <a:cubicBezTo>
                    <a:pt x="318" y="285"/>
                    <a:pt x="318" y="285"/>
                    <a:pt x="318" y="285"/>
                  </a:cubicBezTo>
                  <a:cubicBezTo>
                    <a:pt x="317" y="285"/>
                    <a:pt x="317" y="285"/>
                    <a:pt x="317" y="285"/>
                  </a:cubicBezTo>
                  <a:cubicBezTo>
                    <a:pt x="317" y="285"/>
                    <a:pt x="317" y="285"/>
                    <a:pt x="317" y="285"/>
                  </a:cubicBezTo>
                  <a:cubicBezTo>
                    <a:pt x="316" y="285"/>
                    <a:pt x="316" y="285"/>
                    <a:pt x="316" y="285"/>
                  </a:cubicBezTo>
                  <a:cubicBezTo>
                    <a:pt x="317" y="284"/>
                    <a:pt x="317" y="284"/>
                    <a:pt x="317" y="284"/>
                  </a:cubicBezTo>
                  <a:cubicBezTo>
                    <a:pt x="317" y="284"/>
                    <a:pt x="317" y="284"/>
                    <a:pt x="317" y="284"/>
                  </a:cubicBezTo>
                  <a:cubicBezTo>
                    <a:pt x="317" y="284"/>
                    <a:pt x="317" y="284"/>
                    <a:pt x="317" y="284"/>
                  </a:cubicBezTo>
                  <a:cubicBezTo>
                    <a:pt x="316" y="284"/>
                    <a:pt x="316" y="284"/>
                    <a:pt x="316" y="284"/>
                  </a:cubicBezTo>
                  <a:cubicBezTo>
                    <a:pt x="316" y="284"/>
                    <a:pt x="316" y="284"/>
                    <a:pt x="316" y="284"/>
                  </a:cubicBezTo>
                  <a:cubicBezTo>
                    <a:pt x="315" y="285"/>
                    <a:pt x="315" y="285"/>
                    <a:pt x="315" y="285"/>
                  </a:cubicBezTo>
                  <a:cubicBezTo>
                    <a:pt x="315" y="285"/>
                    <a:pt x="315" y="285"/>
                    <a:pt x="315" y="285"/>
                  </a:cubicBezTo>
                  <a:cubicBezTo>
                    <a:pt x="314" y="286"/>
                    <a:pt x="314" y="286"/>
                    <a:pt x="314" y="286"/>
                  </a:cubicBezTo>
                  <a:cubicBezTo>
                    <a:pt x="314" y="286"/>
                    <a:pt x="314" y="286"/>
                    <a:pt x="314" y="286"/>
                  </a:cubicBezTo>
                  <a:cubicBezTo>
                    <a:pt x="314" y="286"/>
                    <a:pt x="314" y="286"/>
                    <a:pt x="314" y="286"/>
                  </a:cubicBezTo>
                  <a:cubicBezTo>
                    <a:pt x="313" y="287"/>
                    <a:pt x="313" y="287"/>
                    <a:pt x="313" y="287"/>
                  </a:cubicBezTo>
                  <a:cubicBezTo>
                    <a:pt x="313" y="286"/>
                    <a:pt x="313" y="286"/>
                    <a:pt x="313" y="286"/>
                  </a:cubicBezTo>
                  <a:cubicBezTo>
                    <a:pt x="313" y="286"/>
                    <a:pt x="313" y="286"/>
                    <a:pt x="313" y="286"/>
                  </a:cubicBezTo>
                  <a:cubicBezTo>
                    <a:pt x="314" y="285"/>
                    <a:pt x="314" y="285"/>
                    <a:pt x="314" y="285"/>
                  </a:cubicBezTo>
                  <a:cubicBezTo>
                    <a:pt x="314" y="285"/>
                    <a:pt x="314" y="285"/>
                    <a:pt x="314" y="285"/>
                  </a:cubicBezTo>
                  <a:cubicBezTo>
                    <a:pt x="314" y="284"/>
                    <a:pt x="314" y="284"/>
                    <a:pt x="314" y="284"/>
                  </a:cubicBezTo>
                  <a:cubicBezTo>
                    <a:pt x="315" y="284"/>
                    <a:pt x="315" y="284"/>
                    <a:pt x="315" y="284"/>
                  </a:cubicBezTo>
                  <a:cubicBezTo>
                    <a:pt x="315" y="283"/>
                    <a:pt x="315" y="283"/>
                    <a:pt x="315" y="283"/>
                  </a:cubicBezTo>
                  <a:cubicBezTo>
                    <a:pt x="315" y="283"/>
                    <a:pt x="315" y="283"/>
                    <a:pt x="315" y="283"/>
                  </a:cubicBezTo>
                  <a:cubicBezTo>
                    <a:pt x="315" y="283"/>
                    <a:pt x="315" y="283"/>
                    <a:pt x="315" y="283"/>
                  </a:cubicBezTo>
                  <a:cubicBezTo>
                    <a:pt x="316" y="282"/>
                    <a:pt x="316" y="282"/>
                    <a:pt x="316" y="282"/>
                  </a:cubicBezTo>
                  <a:cubicBezTo>
                    <a:pt x="316" y="282"/>
                    <a:pt x="316" y="282"/>
                    <a:pt x="316" y="282"/>
                  </a:cubicBezTo>
                  <a:cubicBezTo>
                    <a:pt x="317" y="281"/>
                    <a:pt x="317" y="281"/>
                    <a:pt x="317" y="281"/>
                  </a:cubicBezTo>
                  <a:cubicBezTo>
                    <a:pt x="317" y="281"/>
                    <a:pt x="317" y="281"/>
                    <a:pt x="317" y="281"/>
                  </a:cubicBezTo>
                  <a:cubicBezTo>
                    <a:pt x="317" y="281"/>
                    <a:pt x="317" y="281"/>
                    <a:pt x="317" y="281"/>
                  </a:cubicBezTo>
                  <a:cubicBezTo>
                    <a:pt x="317" y="280"/>
                    <a:pt x="317" y="280"/>
                    <a:pt x="317" y="280"/>
                  </a:cubicBezTo>
                  <a:cubicBezTo>
                    <a:pt x="317" y="280"/>
                    <a:pt x="317" y="280"/>
                    <a:pt x="317" y="280"/>
                  </a:cubicBezTo>
                  <a:cubicBezTo>
                    <a:pt x="318" y="280"/>
                    <a:pt x="318" y="280"/>
                    <a:pt x="318" y="280"/>
                  </a:cubicBezTo>
                  <a:cubicBezTo>
                    <a:pt x="318" y="280"/>
                    <a:pt x="318" y="280"/>
                    <a:pt x="318" y="280"/>
                  </a:cubicBezTo>
                  <a:cubicBezTo>
                    <a:pt x="317" y="280"/>
                    <a:pt x="317" y="280"/>
                    <a:pt x="317" y="280"/>
                  </a:cubicBezTo>
                  <a:cubicBezTo>
                    <a:pt x="318" y="281"/>
                    <a:pt x="318" y="281"/>
                    <a:pt x="318" y="281"/>
                  </a:cubicBezTo>
                  <a:cubicBezTo>
                    <a:pt x="318" y="280"/>
                    <a:pt x="318" y="280"/>
                    <a:pt x="318" y="280"/>
                  </a:cubicBezTo>
                  <a:cubicBezTo>
                    <a:pt x="319" y="279"/>
                    <a:pt x="319" y="279"/>
                    <a:pt x="319" y="279"/>
                  </a:cubicBezTo>
                  <a:cubicBezTo>
                    <a:pt x="319" y="279"/>
                    <a:pt x="319" y="279"/>
                    <a:pt x="319" y="279"/>
                  </a:cubicBezTo>
                  <a:cubicBezTo>
                    <a:pt x="319" y="278"/>
                    <a:pt x="319" y="278"/>
                    <a:pt x="319" y="278"/>
                  </a:cubicBezTo>
                  <a:cubicBezTo>
                    <a:pt x="319" y="278"/>
                    <a:pt x="319" y="278"/>
                    <a:pt x="319" y="278"/>
                  </a:cubicBezTo>
                  <a:cubicBezTo>
                    <a:pt x="318" y="279"/>
                    <a:pt x="318" y="279"/>
                    <a:pt x="318" y="279"/>
                  </a:cubicBezTo>
                  <a:cubicBezTo>
                    <a:pt x="318" y="278"/>
                    <a:pt x="318" y="278"/>
                    <a:pt x="318" y="278"/>
                  </a:cubicBezTo>
                  <a:cubicBezTo>
                    <a:pt x="318" y="278"/>
                    <a:pt x="318" y="278"/>
                    <a:pt x="318" y="278"/>
                  </a:cubicBezTo>
                  <a:cubicBezTo>
                    <a:pt x="318" y="277"/>
                    <a:pt x="318" y="277"/>
                    <a:pt x="318" y="277"/>
                  </a:cubicBezTo>
                  <a:cubicBezTo>
                    <a:pt x="319" y="277"/>
                    <a:pt x="319" y="277"/>
                    <a:pt x="319" y="277"/>
                  </a:cubicBezTo>
                  <a:cubicBezTo>
                    <a:pt x="319" y="278"/>
                    <a:pt x="319" y="278"/>
                    <a:pt x="319" y="278"/>
                  </a:cubicBezTo>
                  <a:cubicBezTo>
                    <a:pt x="320" y="278"/>
                    <a:pt x="320" y="278"/>
                    <a:pt x="320" y="278"/>
                  </a:cubicBezTo>
                  <a:cubicBezTo>
                    <a:pt x="320" y="278"/>
                    <a:pt x="320" y="278"/>
                    <a:pt x="320" y="278"/>
                  </a:cubicBezTo>
                  <a:cubicBezTo>
                    <a:pt x="320" y="277"/>
                    <a:pt x="320" y="277"/>
                    <a:pt x="320" y="277"/>
                  </a:cubicBezTo>
                  <a:cubicBezTo>
                    <a:pt x="320" y="276"/>
                    <a:pt x="320" y="276"/>
                    <a:pt x="320" y="276"/>
                  </a:cubicBezTo>
                  <a:cubicBezTo>
                    <a:pt x="320" y="276"/>
                    <a:pt x="320" y="276"/>
                    <a:pt x="320" y="276"/>
                  </a:cubicBezTo>
                  <a:cubicBezTo>
                    <a:pt x="319" y="276"/>
                    <a:pt x="319" y="276"/>
                    <a:pt x="319" y="276"/>
                  </a:cubicBezTo>
                  <a:cubicBezTo>
                    <a:pt x="319" y="277"/>
                    <a:pt x="319" y="277"/>
                    <a:pt x="319" y="277"/>
                  </a:cubicBezTo>
                  <a:cubicBezTo>
                    <a:pt x="319" y="277"/>
                    <a:pt x="319" y="277"/>
                    <a:pt x="319" y="277"/>
                  </a:cubicBezTo>
                  <a:cubicBezTo>
                    <a:pt x="319" y="276"/>
                    <a:pt x="319" y="276"/>
                    <a:pt x="319" y="276"/>
                  </a:cubicBezTo>
                  <a:cubicBezTo>
                    <a:pt x="319" y="276"/>
                    <a:pt x="319" y="276"/>
                    <a:pt x="319" y="276"/>
                  </a:cubicBezTo>
                  <a:cubicBezTo>
                    <a:pt x="319" y="276"/>
                    <a:pt x="319" y="276"/>
                    <a:pt x="319" y="276"/>
                  </a:cubicBezTo>
                  <a:cubicBezTo>
                    <a:pt x="318" y="277"/>
                    <a:pt x="318" y="277"/>
                    <a:pt x="318" y="277"/>
                  </a:cubicBezTo>
                  <a:cubicBezTo>
                    <a:pt x="318" y="277"/>
                    <a:pt x="318" y="277"/>
                    <a:pt x="318" y="277"/>
                  </a:cubicBezTo>
                  <a:cubicBezTo>
                    <a:pt x="317" y="277"/>
                    <a:pt x="317" y="277"/>
                    <a:pt x="317" y="277"/>
                  </a:cubicBezTo>
                  <a:cubicBezTo>
                    <a:pt x="317" y="277"/>
                    <a:pt x="317" y="277"/>
                    <a:pt x="317" y="277"/>
                  </a:cubicBezTo>
                  <a:cubicBezTo>
                    <a:pt x="316" y="277"/>
                    <a:pt x="316" y="277"/>
                    <a:pt x="316" y="277"/>
                  </a:cubicBezTo>
                  <a:cubicBezTo>
                    <a:pt x="315" y="278"/>
                    <a:pt x="315" y="278"/>
                    <a:pt x="315" y="278"/>
                  </a:cubicBezTo>
                  <a:cubicBezTo>
                    <a:pt x="315" y="278"/>
                    <a:pt x="315" y="278"/>
                    <a:pt x="315" y="278"/>
                  </a:cubicBezTo>
                  <a:cubicBezTo>
                    <a:pt x="315" y="279"/>
                    <a:pt x="315" y="279"/>
                    <a:pt x="315" y="279"/>
                  </a:cubicBezTo>
                  <a:cubicBezTo>
                    <a:pt x="314" y="279"/>
                    <a:pt x="314" y="279"/>
                    <a:pt x="314" y="279"/>
                  </a:cubicBezTo>
                  <a:cubicBezTo>
                    <a:pt x="314" y="279"/>
                    <a:pt x="314" y="279"/>
                    <a:pt x="314" y="279"/>
                  </a:cubicBezTo>
                  <a:cubicBezTo>
                    <a:pt x="314" y="279"/>
                    <a:pt x="314" y="279"/>
                    <a:pt x="314" y="279"/>
                  </a:cubicBezTo>
                  <a:cubicBezTo>
                    <a:pt x="314" y="279"/>
                    <a:pt x="314" y="279"/>
                    <a:pt x="314" y="279"/>
                  </a:cubicBezTo>
                  <a:cubicBezTo>
                    <a:pt x="314" y="280"/>
                    <a:pt x="314" y="280"/>
                    <a:pt x="314" y="280"/>
                  </a:cubicBezTo>
                  <a:close/>
                  <a:moveTo>
                    <a:pt x="285" y="287"/>
                  </a:moveTo>
                  <a:cubicBezTo>
                    <a:pt x="286" y="287"/>
                    <a:pt x="286" y="287"/>
                    <a:pt x="286" y="287"/>
                  </a:cubicBezTo>
                  <a:cubicBezTo>
                    <a:pt x="288" y="288"/>
                    <a:pt x="288" y="288"/>
                    <a:pt x="288" y="288"/>
                  </a:cubicBezTo>
                  <a:cubicBezTo>
                    <a:pt x="289" y="288"/>
                    <a:pt x="289" y="288"/>
                    <a:pt x="289" y="288"/>
                  </a:cubicBezTo>
                  <a:cubicBezTo>
                    <a:pt x="290" y="288"/>
                    <a:pt x="290" y="288"/>
                    <a:pt x="290" y="288"/>
                  </a:cubicBezTo>
                  <a:cubicBezTo>
                    <a:pt x="290" y="289"/>
                    <a:pt x="290" y="289"/>
                    <a:pt x="290" y="289"/>
                  </a:cubicBezTo>
                  <a:cubicBezTo>
                    <a:pt x="291" y="289"/>
                    <a:pt x="291" y="289"/>
                    <a:pt x="291" y="289"/>
                  </a:cubicBezTo>
                  <a:cubicBezTo>
                    <a:pt x="292" y="289"/>
                    <a:pt x="292" y="289"/>
                    <a:pt x="292" y="289"/>
                  </a:cubicBezTo>
                  <a:cubicBezTo>
                    <a:pt x="293" y="289"/>
                    <a:pt x="293" y="289"/>
                    <a:pt x="293" y="289"/>
                  </a:cubicBezTo>
                  <a:cubicBezTo>
                    <a:pt x="293" y="289"/>
                    <a:pt x="293" y="289"/>
                    <a:pt x="293" y="289"/>
                  </a:cubicBezTo>
                  <a:cubicBezTo>
                    <a:pt x="292" y="288"/>
                    <a:pt x="292" y="288"/>
                    <a:pt x="292" y="288"/>
                  </a:cubicBezTo>
                  <a:cubicBezTo>
                    <a:pt x="292" y="288"/>
                    <a:pt x="292" y="288"/>
                    <a:pt x="292" y="288"/>
                  </a:cubicBezTo>
                  <a:cubicBezTo>
                    <a:pt x="292" y="287"/>
                    <a:pt x="292" y="287"/>
                    <a:pt x="292" y="287"/>
                  </a:cubicBezTo>
                  <a:cubicBezTo>
                    <a:pt x="291" y="287"/>
                    <a:pt x="291" y="287"/>
                    <a:pt x="291" y="287"/>
                  </a:cubicBezTo>
                  <a:cubicBezTo>
                    <a:pt x="290" y="286"/>
                    <a:pt x="290" y="286"/>
                    <a:pt x="290" y="286"/>
                  </a:cubicBezTo>
                  <a:cubicBezTo>
                    <a:pt x="289" y="286"/>
                    <a:pt x="289" y="286"/>
                    <a:pt x="289" y="286"/>
                  </a:cubicBezTo>
                  <a:cubicBezTo>
                    <a:pt x="289" y="286"/>
                    <a:pt x="289" y="286"/>
                    <a:pt x="289" y="286"/>
                  </a:cubicBezTo>
                  <a:cubicBezTo>
                    <a:pt x="288" y="285"/>
                    <a:pt x="288" y="285"/>
                    <a:pt x="288" y="285"/>
                  </a:cubicBezTo>
                  <a:cubicBezTo>
                    <a:pt x="287" y="285"/>
                    <a:pt x="287" y="285"/>
                    <a:pt x="287" y="285"/>
                  </a:cubicBezTo>
                  <a:cubicBezTo>
                    <a:pt x="286" y="284"/>
                    <a:pt x="286" y="284"/>
                    <a:pt x="286" y="284"/>
                  </a:cubicBezTo>
                  <a:cubicBezTo>
                    <a:pt x="284" y="284"/>
                    <a:pt x="284" y="284"/>
                    <a:pt x="284" y="284"/>
                  </a:cubicBezTo>
                  <a:cubicBezTo>
                    <a:pt x="283" y="284"/>
                    <a:pt x="283" y="284"/>
                    <a:pt x="283" y="284"/>
                  </a:cubicBezTo>
                  <a:cubicBezTo>
                    <a:pt x="282" y="284"/>
                    <a:pt x="282" y="284"/>
                    <a:pt x="282" y="284"/>
                  </a:cubicBezTo>
                  <a:cubicBezTo>
                    <a:pt x="283" y="285"/>
                    <a:pt x="283" y="285"/>
                    <a:pt x="283" y="285"/>
                  </a:cubicBezTo>
                  <a:cubicBezTo>
                    <a:pt x="284" y="285"/>
                    <a:pt x="284" y="285"/>
                    <a:pt x="284" y="285"/>
                  </a:cubicBezTo>
                  <a:cubicBezTo>
                    <a:pt x="285" y="286"/>
                    <a:pt x="285" y="286"/>
                    <a:pt x="285" y="286"/>
                  </a:cubicBezTo>
                  <a:cubicBezTo>
                    <a:pt x="285" y="287"/>
                    <a:pt x="285" y="287"/>
                    <a:pt x="285" y="287"/>
                  </a:cubicBezTo>
                  <a:cubicBezTo>
                    <a:pt x="285" y="287"/>
                    <a:pt x="285" y="287"/>
                    <a:pt x="285" y="287"/>
                  </a:cubicBezTo>
                  <a:close/>
                  <a:moveTo>
                    <a:pt x="286" y="305"/>
                  </a:moveTo>
                  <a:cubicBezTo>
                    <a:pt x="285" y="305"/>
                    <a:pt x="285" y="305"/>
                    <a:pt x="285" y="305"/>
                  </a:cubicBezTo>
                  <a:cubicBezTo>
                    <a:pt x="284" y="304"/>
                    <a:pt x="284" y="304"/>
                    <a:pt x="284" y="304"/>
                  </a:cubicBezTo>
                  <a:cubicBezTo>
                    <a:pt x="282" y="304"/>
                    <a:pt x="282" y="304"/>
                    <a:pt x="282" y="304"/>
                  </a:cubicBezTo>
                  <a:cubicBezTo>
                    <a:pt x="282" y="304"/>
                    <a:pt x="282" y="304"/>
                    <a:pt x="282" y="304"/>
                  </a:cubicBezTo>
                  <a:cubicBezTo>
                    <a:pt x="282" y="303"/>
                    <a:pt x="282" y="303"/>
                    <a:pt x="282" y="303"/>
                  </a:cubicBezTo>
                  <a:cubicBezTo>
                    <a:pt x="281" y="303"/>
                    <a:pt x="281" y="303"/>
                    <a:pt x="281" y="303"/>
                  </a:cubicBezTo>
                  <a:cubicBezTo>
                    <a:pt x="281" y="303"/>
                    <a:pt x="281" y="303"/>
                    <a:pt x="281" y="303"/>
                  </a:cubicBezTo>
                  <a:cubicBezTo>
                    <a:pt x="281" y="302"/>
                    <a:pt x="281" y="302"/>
                    <a:pt x="281" y="302"/>
                  </a:cubicBezTo>
                  <a:cubicBezTo>
                    <a:pt x="280" y="302"/>
                    <a:pt x="280" y="302"/>
                    <a:pt x="280" y="302"/>
                  </a:cubicBezTo>
                  <a:cubicBezTo>
                    <a:pt x="280" y="302"/>
                    <a:pt x="280" y="302"/>
                    <a:pt x="280" y="302"/>
                  </a:cubicBezTo>
                  <a:cubicBezTo>
                    <a:pt x="280" y="301"/>
                    <a:pt x="280" y="301"/>
                    <a:pt x="280" y="301"/>
                  </a:cubicBezTo>
                  <a:cubicBezTo>
                    <a:pt x="279" y="301"/>
                    <a:pt x="279" y="301"/>
                    <a:pt x="279" y="301"/>
                  </a:cubicBezTo>
                  <a:cubicBezTo>
                    <a:pt x="279" y="301"/>
                    <a:pt x="279" y="301"/>
                    <a:pt x="279" y="301"/>
                  </a:cubicBezTo>
                  <a:cubicBezTo>
                    <a:pt x="279" y="300"/>
                    <a:pt x="279" y="300"/>
                    <a:pt x="279" y="300"/>
                  </a:cubicBezTo>
                  <a:cubicBezTo>
                    <a:pt x="281" y="299"/>
                    <a:pt x="281" y="299"/>
                    <a:pt x="281" y="299"/>
                  </a:cubicBezTo>
                  <a:cubicBezTo>
                    <a:pt x="281" y="300"/>
                    <a:pt x="281" y="300"/>
                    <a:pt x="281" y="300"/>
                  </a:cubicBezTo>
                  <a:cubicBezTo>
                    <a:pt x="281" y="301"/>
                    <a:pt x="281" y="301"/>
                    <a:pt x="281" y="301"/>
                  </a:cubicBezTo>
                  <a:cubicBezTo>
                    <a:pt x="281" y="301"/>
                    <a:pt x="281" y="301"/>
                    <a:pt x="281" y="301"/>
                  </a:cubicBezTo>
                  <a:cubicBezTo>
                    <a:pt x="281" y="301"/>
                    <a:pt x="281" y="301"/>
                    <a:pt x="281" y="301"/>
                  </a:cubicBezTo>
                  <a:cubicBezTo>
                    <a:pt x="281" y="302"/>
                    <a:pt x="281" y="302"/>
                    <a:pt x="281" y="302"/>
                  </a:cubicBezTo>
                  <a:cubicBezTo>
                    <a:pt x="282" y="302"/>
                    <a:pt x="282" y="302"/>
                    <a:pt x="282" y="302"/>
                  </a:cubicBezTo>
                  <a:cubicBezTo>
                    <a:pt x="282" y="302"/>
                    <a:pt x="282" y="302"/>
                    <a:pt x="282" y="302"/>
                  </a:cubicBezTo>
                  <a:cubicBezTo>
                    <a:pt x="283" y="302"/>
                    <a:pt x="283" y="302"/>
                    <a:pt x="283" y="302"/>
                  </a:cubicBezTo>
                  <a:cubicBezTo>
                    <a:pt x="284" y="303"/>
                    <a:pt x="284" y="303"/>
                    <a:pt x="284" y="303"/>
                  </a:cubicBezTo>
                  <a:cubicBezTo>
                    <a:pt x="284" y="303"/>
                    <a:pt x="284" y="303"/>
                    <a:pt x="284" y="303"/>
                  </a:cubicBezTo>
                  <a:cubicBezTo>
                    <a:pt x="285" y="303"/>
                    <a:pt x="285" y="303"/>
                    <a:pt x="285" y="303"/>
                  </a:cubicBezTo>
                  <a:cubicBezTo>
                    <a:pt x="286" y="303"/>
                    <a:pt x="286" y="303"/>
                    <a:pt x="286" y="303"/>
                  </a:cubicBezTo>
                  <a:cubicBezTo>
                    <a:pt x="286" y="302"/>
                    <a:pt x="286" y="302"/>
                    <a:pt x="286" y="302"/>
                  </a:cubicBezTo>
                  <a:cubicBezTo>
                    <a:pt x="287" y="303"/>
                    <a:pt x="287" y="303"/>
                    <a:pt x="287" y="303"/>
                  </a:cubicBezTo>
                  <a:cubicBezTo>
                    <a:pt x="288" y="303"/>
                    <a:pt x="288" y="303"/>
                    <a:pt x="288" y="303"/>
                  </a:cubicBezTo>
                  <a:cubicBezTo>
                    <a:pt x="288" y="303"/>
                    <a:pt x="288" y="303"/>
                    <a:pt x="288" y="303"/>
                  </a:cubicBezTo>
                  <a:cubicBezTo>
                    <a:pt x="287" y="303"/>
                    <a:pt x="287" y="303"/>
                    <a:pt x="287" y="303"/>
                  </a:cubicBezTo>
                  <a:cubicBezTo>
                    <a:pt x="287" y="304"/>
                    <a:pt x="287" y="304"/>
                    <a:pt x="287" y="304"/>
                  </a:cubicBezTo>
                  <a:cubicBezTo>
                    <a:pt x="287" y="304"/>
                    <a:pt x="287" y="304"/>
                    <a:pt x="287" y="304"/>
                  </a:cubicBezTo>
                  <a:cubicBezTo>
                    <a:pt x="286" y="305"/>
                    <a:pt x="286" y="305"/>
                    <a:pt x="286" y="305"/>
                  </a:cubicBezTo>
                  <a:cubicBezTo>
                    <a:pt x="286" y="305"/>
                    <a:pt x="286" y="305"/>
                    <a:pt x="286" y="305"/>
                  </a:cubicBezTo>
                  <a:close/>
                  <a:moveTo>
                    <a:pt x="292" y="308"/>
                  </a:moveTo>
                  <a:cubicBezTo>
                    <a:pt x="292" y="308"/>
                    <a:pt x="292" y="308"/>
                    <a:pt x="292" y="308"/>
                  </a:cubicBezTo>
                  <a:cubicBezTo>
                    <a:pt x="290" y="307"/>
                    <a:pt x="290" y="307"/>
                    <a:pt x="290" y="307"/>
                  </a:cubicBezTo>
                  <a:cubicBezTo>
                    <a:pt x="290" y="306"/>
                    <a:pt x="290" y="306"/>
                    <a:pt x="290" y="306"/>
                  </a:cubicBezTo>
                  <a:cubicBezTo>
                    <a:pt x="290" y="305"/>
                    <a:pt x="290" y="305"/>
                    <a:pt x="290" y="305"/>
                  </a:cubicBezTo>
                  <a:cubicBezTo>
                    <a:pt x="290" y="305"/>
                    <a:pt x="290" y="305"/>
                    <a:pt x="290" y="305"/>
                  </a:cubicBezTo>
                  <a:cubicBezTo>
                    <a:pt x="292" y="304"/>
                    <a:pt x="292" y="304"/>
                    <a:pt x="292" y="304"/>
                  </a:cubicBezTo>
                  <a:cubicBezTo>
                    <a:pt x="293" y="303"/>
                    <a:pt x="293" y="303"/>
                    <a:pt x="293" y="303"/>
                  </a:cubicBezTo>
                  <a:cubicBezTo>
                    <a:pt x="293" y="302"/>
                    <a:pt x="293" y="302"/>
                    <a:pt x="293" y="302"/>
                  </a:cubicBezTo>
                  <a:cubicBezTo>
                    <a:pt x="293" y="302"/>
                    <a:pt x="293" y="302"/>
                    <a:pt x="293" y="302"/>
                  </a:cubicBezTo>
                  <a:cubicBezTo>
                    <a:pt x="294" y="301"/>
                    <a:pt x="294" y="301"/>
                    <a:pt x="294" y="301"/>
                  </a:cubicBezTo>
                  <a:cubicBezTo>
                    <a:pt x="295" y="300"/>
                    <a:pt x="295" y="300"/>
                    <a:pt x="295" y="300"/>
                  </a:cubicBezTo>
                  <a:cubicBezTo>
                    <a:pt x="296" y="300"/>
                    <a:pt x="296" y="300"/>
                    <a:pt x="296" y="300"/>
                  </a:cubicBezTo>
                  <a:cubicBezTo>
                    <a:pt x="296" y="301"/>
                    <a:pt x="296" y="301"/>
                    <a:pt x="296" y="301"/>
                  </a:cubicBezTo>
                  <a:cubicBezTo>
                    <a:pt x="295" y="301"/>
                    <a:pt x="295" y="301"/>
                    <a:pt x="295" y="301"/>
                  </a:cubicBezTo>
                  <a:cubicBezTo>
                    <a:pt x="296" y="301"/>
                    <a:pt x="296" y="301"/>
                    <a:pt x="296" y="301"/>
                  </a:cubicBezTo>
                  <a:cubicBezTo>
                    <a:pt x="296" y="302"/>
                    <a:pt x="296" y="302"/>
                    <a:pt x="296" y="302"/>
                  </a:cubicBezTo>
                  <a:cubicBezTo>
                    <a:pt x="295" y="303"/>
                    <a:pt x="295" y="303"/>
                    <a:pt x="295" y="303"/>
                  </a:cubicBezTo>
                  <a:cubicBezTo>
                    <a:pt x="294" y="304"/>
                    <a:pt x="294" y="304"/>
                    <a:pt x="294" y="304"/>
                  </a:cubicBezTo>
                  <a:cubicBezTo>
                    <a:pt x="295" y="304"/>
                    <a:pt x="295" y="304"/>
                    <a:pt x="295" y="304"/>
                  </a:cubicBezTo>
                  <a:cubicBezTo>
                    <a:pt x="296" y="305"/>
                    <a:pt x="296" y="305"/>
                    <a:pt x="296" y="305"/>
                  </a:cubicBezTo>
                  <a:cubicBezTo>
                    <a:pt x="295" y="305"/>
                    <a:pt x="295" y="305"/>
                    <a:pt x="295" y="305"/>
                  </a:cubicBezTo>
                  <a:cubicBezTo>
                    <a:pt x="296" y="305"/>
                    <a:pt x="296" y="305"/>
                    <a:pt x="296" y="305"/>
                  </a:cubicBezTo>
                  <a:cubicBezTo>
                    <a:pt x="296" y="305"/>
                    <a:pt x="296" y="305"/>
                    <a:pt x="296" y="305"/>
                  </a:cubicBezTo>
                  <a:cubicBezTo>
                    <a:pt x="296" y="304"/>
                    <a:pt x="296" y="304"/>
                    <a:pt x="296" y="304"/>
                  </a:cubicBezTo>
                  <a:cubicBezTo>
                    <a:pt x="297" y="304"/>
                    <a:pt x="297" y="304"/>
                    <a:pt x="297" y="304"/>
                  </a:cubicBezTo>
                  <a:cubicBezTo>
                    <a:pt x="298" y="305"/>
                    <a:pt x="298" y="305"/>
                    <a:pt x="298" y="305"/>
                  </a:cubicBezTo>
                  <a:cubicBezTo>
                    <a:pt x="298" y="306"/>
                    <a:pt x="298" y="306"/>
                    <a:pt x="298" y="306"/>
                  </a:cubicBezTo>
                  <a:cubicBezTo>
                    <a:pt x="298" y="306"/>
                    <a:pt x="298" y="306"/>
                    <a:pt x="298" y="306"/>
                  </a:cubicBezTo>
                  <a:cubicBezTo>
                    <a:pt x="297" y="306"/>
                    <a:pt x="297" y="306"/>
                    <a:pt x="297" y="306"/>
                  </a:cubicBezTo>
                  <a:cubicBezTo>
                    <a:pt x="297" y="306"/>
                    <a:pt x="297" y="306"/>
                    <a:pt x="297" y="306"/>
                  </a:cubicBezTo>
                  <a:cubicBezTo>
                    <a:pt x="295" y="307"/>
                    <a:pt x="295" y="307"/>
                    <a:pt x="295" y="307"/>
                  </a:cubicBezTo>
                  <a:cubicBezTo>
                    <a:pt x="294" y="307"/>
                    <a:pt x="294" y="307"/>
                    <a:pt x="294" y="307"/>
                  </a:cubicBezTo>
                  <a:cubicBezTo>
                    <a:pt x="293" y="307"/>
                    <a:pt x="293" y="307"/>
                    <a:pt x="293" y="307"/>
                  </a:cubicBezTo>
                  <a:cubicBezTo>
                    <a:pt x="293" y="307"/>
                    <a:pt x="293" y="307"/>
                    <a:pt x="293" y="307"/>
                  </a:cubicBezTo>
                  <a:cubicBezTo>
                    <a:pt x="293" y="307"/>
                    <a:pt x="293" y="307"/>
                    <a:pt x="293" y="307"/>
                  </a:cubicBezTo>
                  <a:cubicBezTo>
                    <a:pt x="292" y="308"/>
                    <a:pt x="292" y="308"/>
                    <a:pt x="292" y="308"/>
                  </a:cubicBezTo>
                  <a:cubicBezTo>
                    <a:pt x="292" y="308"/>
                    <a:pt x="292" y="308"/>
                    <a:pt x="292" y="308"/>
                  </a:cubicBezTo>
                  <a:close/>
                  <a:moveTo>
                    <a:pt x="224" y="260"/>
                  </a:moveTo>
                  <a:cubicBezTo>
                    <a:pt x="224" y="261"/>
                    <a:pt x="224" y="261"/>
                    <a:pt x="224" y="261"/>
                  </a:cubicBezTo>
                  <a:cubicBezTo>
                    <a:pt x="224" y="261"/>
                    <a:pt x="224" y="261"/>
                    <a:pt x="224" y="261"/>
                  </a:cubicBezTo>
                  <a:cubicBezTo>
                    <a:pt x="224" y="260"/>
                    <a:pt x="224" y="260"/>
                    <a:pt x="224" y="260"/>
                  </a:cubicBezTo>
                  <a:cubicBezTo>
                    <a:pt x="224" y="259"/>
                    <a:pt x="224" y="259"/>
                    <a:pt x="224" y="259"/>
                  </a:cubicBezTo>
                  <a:cubicBezTo>
                    <a:pt x="224" y="260"/>
                    <a:pt x="224" y="260"/>
                    <a:pt x="224" y="260"/>
                  </a:cubicBezTo>
                  <a:cubicBezTo>
                    <a:pt x="224" y="260"/>
                    <a:pt x="224" y="260"/>
                    <a:pt x="224" y="260"/>
                  </a:cubicBezTo>
                  <a:close/>
                  <a:moveTo>
                    <a:pt x="223" y="269"/>
                  </a:moveTo>
                  <a:cubicBezTo>
                    <a:pt x="224" y="268"/>
                    <a:pt x="224" y="268"/>
                    <a:pt x="224" y="268"/>
                  </a:cubicBezTo>
                  <a:cubicBezTo>
                    <a:pt x="224" y="268"/>
                    <a:pt x="224" y="268"/>
                    <a:pt x="224" y="268"/>
                  </a:cubicBezTo>
                  <a:cubicBezTo>
                    <a:pt x="225" y="268"/>
                    <a:pt x="225" y="268"/>
                    <a:pt x="225" y="268"/>
                  </a:cubicBezTo>
                  <a:cubicBezTo>
                    <a:pt x="225" y="268"/>
                    <a:pt x="225" y="268"/>
                    <a:pt x="225" y="268"/>
                  </a:cubicBezTo>
                  <a:cubicBezTo>
                    <a:pt x="224" y="269"/>
                    <a:pt x="224" y="269"/>
                    <a:pt x="224" y="269"/>
                  </a:cubicBezTo>
                  <a:cubicBezTo>
                    <a:pt x="223" y="269"/>
                    <a:pt x="223" y="269"/>
                    <a:pt x="223" y="269"/>
                  </a:cubicBezTo>
                  <a:close/>
                  <a:moveTo>
                    <a:pt x="215" y="262"/>
                  </a:moveTo>
                  <a:cubicBezTo>
                    <a:pt x="216" y="261"/>
                    <a:pt x="216" y="261"/>
                    <a:pt x="216" y="261"/>
                  </a:cubicBezTo>
                  <a:cubicBezTo>
                    <a:pt x="217" y="261"/>
                    <a:pt x="217" y="261"/>
                    <a:pt x="217" y="261"/>
                  </a:cubicBezTo>
                  <a:cubicBezTo>
                    <a:pt x="217" y="261"/>
                    <a:pt x="217" y="261"/>
                    <a:pt x="217" y="261"/>
                  </a:cubicBezTo>
                  <a:cubicBezTo>
                    <a:pt x="217" y="261"/>
                    <a:pt x="217" y="261"/>
                    <a:pt x="217" y="261"/>
                  </a:cubicBezTo>
                  <a:cubicBezTo>
                    <a:pt x="218" y="261"/>
                    <a:pt x="218" y="261"/>
                    <a:pt x="218" y="261"/>
                  </a:cubicBezTo>
                  <a:cubicBezTo>
                    <a:pt x="218" y="261"/>
                    <a:pt x="218" y="261"/>
                    <a:pt x="218" y="261"/>
                  </a:cubicBezTo>
                  <a:cubicBezTo>
                    <a:pt x="219" y="261"/>
                    <a:pt x="219" y="261"/>
                    <a:pt x="219" y="261"/>
                  </a:cubicBezTo>
                  <a:cubicBezTo>
                    <a:pt x="220" y="262"/>
                    <a:pt x="220" y="262"/>
                    <a:pt x="220" y="262"/>
                  </a:cubicBezTo>
                  <a:cubicBezTo>
                    <a:pt x="220" y="262"/>
                    <a:pt x="220" y="262"/>
                    <a:pt x="220" y="262"/>
                  </a:cubicBezTo>
                  <a:cubicBezTo>
                    <a:pt x="220" y="263"/>
                    <a:pt x="220" y="263"/>
                    <a:pt x="220" y="263"/>
                  </a:cubicBezTo>
                  <a:cubicBezTo>
                    <a:pt x="220" y="263"/>
                    <a:pt x="220" y="263"/>
                    <a:pt x="220" y="263"/>
                  </a:cubicBezTo>
                  <a:cubicBezTo>
                    <a:pt x="218" y="263"/>
                    <a:pt x="218" y="263"/>
                    <a:pt x="218" y="263"/>
                  </a:cubicBezTo>
                  <a:cubicBezTo>
                    <a:pt x="217" y="263"/>
                    <a:pt x="217" y="263"/>
                    <a:pt x="217" y="263"/>
                  </a:cubicBezTo>
                  <a:cubicBezTo>
                    <a:pt x="217" y="263"/>
                    <a:pt x="217" y="263"/>
                    <a:pt x="217" y="263"/>
                  </a:cubicBezTo>
                  <a:cubicBezTo>
                    <a:pt x="217" y="263"/>
                    <a:pt x="217" y="263"/>
                    <a:pt x="217" y="263"/>
                  </a:cubicBezTo>
                  <a:cubicBezTo>
                    <a:pt x="217" y="263"/>
                    <a:pt x="217" y="263"/>
                    <a:pt x="217" y="263"/>
                  </a:cubicBezTo>
                  <a:cubicBezTo>
                    <a:pt x="216" y="263"/>
                    <a:pt x="216" y="263"/>
                    <a:pt x="216" y="263"/>
                  </a:cubicBezTo>
                  <a:cubicBezTo>
                    <a:pt x="216" y="263"/>
                    <a:pt x="216" y="263"/>
                    <a:pt x="216" y="263"/>
                  </a:cubicBezTo>
                  <a:cubicBezTo>
                    <a:pt x="215" y="263"/>
                    <a:pt x="215" y="263"/>
                    <a:pt x="215" y="263"/>
                  </a:cubicBezTo>
                  <a:cubicBezTo>
                    <a:pt x="215" y="262"/>
                    <a:pt x="215" y="262"/>
                    <a:pt x="215" y="262"/>
                  </a:cubicBezTo>
                  <a:close/>
                  <a:moveTo>
                    <a:pt x="34" y="266"/>
                  </a:moveTo>
                  <a:cubicBezTo>
                    <a:pt x="35" y="266"/>
                    <a:pt x="35" y="266"/>
                    <a:pt x="35" y="266"/>
                  </a:cubicBezTo>
                  <a:cubicBezTo>
                    <a:pt x="35" y="267"/>
                    <a:pt x="35" y="267"/>
                    <a:pt x="35" y="267"/>
                  </a:cubicBezTo>
                  <a:cubicBezTo>
                    <a:pt x="35" y="268"/>
                    <a:pt x="35" y="268"/>
                    <a:pt x="35" y="268"/>
                  </a:cubicBezTo>
                  <a:cubicBezTo>
                    <a:pt x="34" y="267"/>
                    <a:pt x="34" y="267"/>
                    <a:pt x="34" y="267"/>
                  </a:cubicBezTo>
                  <a:cubicBezTo>
                    <a:pt x="34" y="266"/>
                    <a:pt x="34" y="266"/>
                    <a:pt x="34" y="266"/>
                  </a:cubicBezTo>
                  <a:close/>
                  <a:moveTo>
                    <a:pt x="32" y="264"/>
                  </a:moveTo>
                  <a:cubicBezTo>
                    <a:pt x="32" y="263"/>
                    <a:pt x="32" y="263"/>
                    <a:pt x="32" y="263"/>
                  </a:cubicBezTo>
                  <a:cubicBezTo>
                    <a:pt x="33" y="262"/>
                    <a:pt x="33" y="262"/>
                    <a:pt x="33" y="262"/>
                  </a:cubicBezTo>
                  <a:cubicBezTo>
                    <a:pt x="32" y="264"/>
                    <a:pt x="32" y="264"/>
                    <a:pt x="32" y="264"/>
                  </a:cubicBezTo>
                  <a:close/>
                  <a:moveTo>
                    <a:pt x="27" y="260"/>
                  </a:moveTo>
                  <a:cubicBezTo>
                    <a:pt x="28" y="260"/>
                    <a:pt x="28" y="260"/>
                    <a:pt x="28" y="260"/>
                  </a:cubicBezTo>
                  <a:cubicBezTo>
                    <a:pt x="28" y="260"/>
                    <a:pt x="28" y="260"/>
                    <a:pt x="28" y="260"/>
                  </a:cubicBezTo>
                  <a:cubicBezTo>
                    <a:pt x="27" y="260"/>
                    <a:pt x="27" y="260"/>
                    <a:pt x="27" y="260"/>
                  </a:cubicBezTo>
                  <a:close/>
                  <a:moveTo>
                    <a:pt x="20" y="257"/>
                  </a:moveTo>
                  <a:cubicBezTo>
                    <a:pt x="20" y="258"/>
                    <a:pt x="20" y="258"/>
                    <a:pt x="20" y="258"/>
                  </a:cubicBezTo>
                  <a:cubicBezTo>
                    <a:pt x="21" y="258"/>
                    <a:pt x="21" y="258"/>
                    <a:pt x="21" y="258"/>
                  </a:cubicBezTo>
                  <a:cubicBezTo>
                    <a:pt x="21" y="259"/>
                    <a:pt x="21" y="259"/>
                    <a:pt x="21" y="259"/>
                  </a:cubicBezTo>
                  <a:cubicBezTo>
                    <a:pt x="23" y="259"/>
                    <a:pt x="23" y="259"/>
                    <a:pt x="23" y="259"/>
                  </a:cubicBezTo>
                  <a:cubicBezTo>
                    <a:pt x="22" y="260"/>
                    <a:pt x="22" y="260"/>
                    <a:pt x="22" y="260"/>
                  </a:cubicBezTo>
                  <a:cubicBezTo>
                    <a:pt x="21" y="260"/>
                    <a:pt x="21" y="260"/>
                    <a:pt x="21" y="260"/>
                  </a:cubicBezTo>
                  <a:cubicBezTo>
                    <a:pt x="21" y="261"/>
                    <a:pt x="21" y="261"/>
                    <a:pt x="21" y="261"/>
                  </a:cubicBezTo>
                  <a:cubicBezTo>
                    <a:pt x="21" y="261"/>
                    <a:pt x="21" y="261"/>
                    <a:pt x="21" y="261"/>
                  </a:cubicBezTo>
                  <a:cubicBezTo>
                    <a:pt x="21" y="262"/>
                    <a:pt x="21" y="262"/>
                    <a:pt x="21" y="262"/>
                  </a:cubicBezTo>
                  <a:cubicBezTo>
                    <a:pt x="21" y="262"/>
                    <a:pt x="21" y="262"/>
                    <a:pt x="21" y="262"/>
                  </a:cubicBezTo>
                  <a:cubicBezTo>
                    <a:pt x="22" y="262"/>
                    <a:pt x="22" y="262"/>
                    <a:pt x="22" y="262"/>
                  </a:cubicBezTo>
                  <a:cubicBezTo>
                    <a:pt x="22" y="263"/>
                    <a:pt x="22" y="263"/>
                    <a:pt x="22" y="263"/>
                  </a:cubicBezTo>
                  <a:cubicBezTo>
                    <a:pt x="23" y="263"/>
                    <a:pt x="23" y="263"/>
                    <a:pt x="23" y="263"/>
                  </a:cubicBezTo>
                  <a:cubicBezTo>
                    <a:pt x="23" y="263"/>
                    <a:pt x="23" y="263"/>
                    <a:pt x="23" y="263"/>
                  </a:cubicBezTo>
                  <a:cubicBezTo>
                    <a:pt x="24" y="264"/>
                    <a:pt x="24" y="264"/>
                    <a:pt x="24" y="264"/>
                  </a:cubicBezTo>
                  <a:cubicBezTo>
                    <a:pt x="25" y="263"/>
                    <a:pt x="25" y="263"/>
                    <a:pt x="25" y="263"/>
                  </a:cubicBezTo>
                  <a:cubicBezTo>
                    <a:pt x="24" y="265"/>
                    <a:pt x="24" y="265"/>
                    <a:pt x="24" y="265"/>
                  </a:cubicBezTo>
                  <a:cubicBezTo>
                    <a:pt x="24" y="266"/>
                    <a:pt x="24" y="266"/>
                    <a:pt x="24" y="266"/>
                  </a:cubicBezTo>
                  <a:cubicBezTo>
                    <a:pt x="25" y="265"/>
                    <a:pt x="25" y="265"/>
                    <a:pt x="25" y="265"/>
                  </a:cubicBezTo>
                  <a:cubicBezTo>
                    <a:pt x="25" y="265"/>
                    <a:pt x="25" y="265"/>
                    <a:pt x="25" y="265"/>
                  </a:cubicBezTo>
                  <a:cubicBezTo>
                    <a:pt x="26" y="264"/>
                    <a:pt x="26" y="264"/>
                    <a:pt x="26" y="264"/>
                  </a:cubicBezTo>
                  <a:cubicBezTo>
                    <a:pt x="26" y="265"/>
                    <a:pt x="26" y="265"/>
                    <a:pt x="26" y="265"/>
                  </a:cubicBezTo>
                  <a:cubicBezTo>
                    <a:pt x="25" y="266"/>
                    <a:pt x="25" y="266"/>
                    <a:pt x="25" y="266"/>
                  </a:cubicBezTo>
                  <a:cubicBezTo>
                    <a:pt x="25" y="267"/>
                    <a:pt x="25" y="267"/>
                    <a:pt x="25" y="267"/>
                  </a:cubicBezTo>
                  <a:cubicBezTo>
                    <a:pt x="25" y="266"/>
                    <a:pt x="25" y="266"/>
                    <a:pt x="25" y="266"/>
                  </a:cubicBezTo>
                  <a:cubicBezTo>
                    <a:pt x="26" y="267"/>
                    <a:pt x="26" y="267"/>
                    <a:pt x="26" y="267"/>
                  </a:cubicBezTo>
                  <a:cubicBezTo>
                    <a:pt x="27" y="267"/>
                    <a:pt x="27" y="267"/>
                    <a:pt x="27" y="267"/>
                  </a:cubicBezTo>
                  <a:cubicBezTo>
                    <a:pt x="27" y="268"/>
                    <a:pt x="27" y="268"/>
                    <a:pt x="27" y="268"/>
                  </a:cubicBezTo>
                  <a:cubicBezTo>
                    <a:pt x="28" y="268"/>
                    <a:pt x="28" y="268"/>
                    <a:pt x="28" y="268"/>
                  </a:cubicBezTo>
                  <a:cubicBezTo>
                    <a:pt x="28" y="269"/>
                    <a:pt x="28" y="269"/>
                    <a:pt x="28" y="269"/>
                  </a:cubicBezTo>
                  <a:cubicBezTo>
                    <a:pt x="28" y="270"/>
                    <a:pt x="28" y="270"/>
                    <a:pt x="28" y="270"/>
                  </a:cubicBezTo>
                  <a:cubicBezTo>
                    <a:pt x="29" y="270"/>
                    <a:pt x="29" y="270"/>
                    <a:pt x="29" y="270"/>
                  </a:cubicBezTo>
                  <a:cubicBezTo>
                    <a:pt x="29" y="270"/>
                    <a:pt x="29" y="270"/>
                    <a:pt x="29" y="270"/>
                  </a:cubicBezTo>
                  <a:cubicBezTo>
                    <a:pt x="30" y="270"/>
                    <a:pt x="30" y="270"/>
                    <a:pt x="30" y="270"/>
                  </a:cubicBezTo>
                  <a:cubicBezTo>
                    <a:pt x="31" y="270"/>
                    <a:pt x="31" y="270"/>
                    <a:pt x="31" y="270"/>
                  </a:cubicBezTo>
                  <a:cubicBezTo>
                    <a:pt x="29" y="271"/>
                    <a:pt x="29" y="271"/>
                    <a:pt x="29" y="271"/>
                  </a:cubicBezTo>
                  <a:cubicBezTo>
                    <a:pt x="31" y="273"/>
                    <a:pt x="31" y="273"/>
                    <a:pt x="31" y="273"/>
                  </a:cubicBezTo>
                  <a:cubicBezTo>
                    <a:pt x="32" y="273"/>
                    <a:pt x="32" y="273"/>
                    <a:pt x="32" y="273"/>
                  </a:cubicBezTo>
                  <a:cubicBezTo>
                    <a:pt x="32" y="274"/>
                    <a:pt x="32" y="274"/>
                    <a:pt x="32" y="274"/>
                  </a:cubicBezTo>
                  <a:cubicBezTo>
                    <a:pt x="35" y="275"/>
                    <a:pt x="35" y="275"/>
                    <a:pt x="35" y="275"/>
                  </a:cubicBezTo>
                  <a:cubicBezTo>
                    <a:pt x="35" y="275"/>
                    <a:pt x="35" y="275"/>
                    <a:pt x="35" y="275"/>
                  </a:cubicBezTo>
                  <a:cubicBezTo>
                    <a:pt x="36" y="275"/>
                    <a:pt x="36" y="275"/>
                    <a:pt x="36" y="275"/>
                  </a:cubicBezTo>
                  <a:cubicBezTo>
                    <a:pt x="35" y="273"/>
                    <a:pt x="35" y="273"/>
                    <a:pt x="35" y="273"/>
                  </a:cubicBezTo>
                  <a:cubicBezTo>
                    <a:pt x="36" y="272"/>
                    <a:pt x="36" y="272"/>
                    <a:pt x="36" y="272"/>
                  </a:cubicBezTo>
                  <a:cubicBezTo>
                    <a:pt x="35" y="271"/>
                    <a:pt x="35" y="271"/>
                    <a:pt x="35" y="271"/>
                  </a:cubicBezTo>
                  <a:cubicBezTo>
                    <a:pt x="35" y="270"/>
                    <a:pt x="35" y="270"/>
                    <a:pt x="35" y="270"/>
                  </a:cubicBezTo>
                  <a:cubicBezTo>
                    <a:pt x="35" y="269"/>
                    <a:pt x="35" y="269"/>
                    <a:pt x="35" y="269"/>
                  </a:cubicBezTo>
                  <a:cubicBezTo>
                    <a:pt x="33" y="267"/>
                    <a:pt x="33" y="267"/>
                    <a:pt x="33" y="267"/>
                  </a:cubicBezTo>
                  <a:cubicBezTo>
                    <a:pt x="32" y="265"/>
                    <a:pt x="32" y="265"/>
                    <a:pt x="32" y="265"/>
                  </a:cubicBezTo>
                  <a:cubicBezTo>
                    <a:pt x="31" y="264"/>
                    <a:pt x="31" y="264"/>
                    <a:pt x="31" y="264"/>
                  </a:cubicBezTo>
                  <a:cubicBezTo>
                    <a:pt x="31" y="262"/>
                    <a:pt x="31" y="262"/>
                    <a:pt x="31" y="262"/>
                  </a:cubicBezTo>
                  <a:cubicBezTo>
                    <a:pt x="31" y="262"/>
                    <a:pt x="31" y="262"/>
                    <a:pt x="31" y="262"/>
                  </a:cubicBezTo>
                  <a:cubicBezTo>
                    <a:pt x="30" y="262"/>
                    <a:pt x="30" y="262"/>
                    <a:pt x="30" y="262"/>
                  </a:cubicBezTo>
                  <a:cubicBezTo>
                    <a:pt x="28" y="261"/>
                    <a:pt x="28" y="261"/>
                    <a:pt x="28" y="261"/>
                  </a:cubicBezTo>
                  <a:cubicBezTo>
                    <a:pt x="27" y="261"/>
                    <a:pt x="27" y="261"/>
                    <a:pt x="27" y="261"/>
                  </a:cubicBezTo>
                  <a:cubicBezTo>
                    <a:pt x="27" y="261"/>
                    <a:pt x="27" y="261"/>
                    <a:pt x="27" y="261"/>
                  </a:cubicBezTo>
                  <a:cubicBezTo>
                    <a:pt x="26" y="260"/>
                    <a:pt x="26" y="260"/>
                    <a:pt x="26" y="260"/>
                  </a:cubicBezTo>
                  <a:cubicBezTo>
                    <a:pt x="25" y="259"/>
                    <a:pt x="25" y="259"/>
                    <a:pt x="25" y="259"/>
                  </a:cubicBezTo>
                  <a:cubicBezTo>
                    <a:pt x="24" y="259"/>
                    <a:pt x="24" y="259"/>
                    <a:pt x="24" y="259"/>
                  </a:cubicBezTo>
                  <a:cubicBezTo>
                    <a:pt x="24" y="258"/>
                    <a:pt x="24" y="258"/>
                    <a:pt x="24" y="258"/>
                  </a:cubicBezTo>
                  <a:cubicBezTo>
                    <a:pt x="23" y="258"/>
                    <a:pt x="23" y="258"/>
                    <a:pt x="23" y="258"/>
                  </a:cubicBezTo>
                  <a:cubicBezTo>
                    <a:pt x="22" y="257"/>
                    <a:pt x="22" y="257"/>
                    <a:pt x="22" y="257"/>
                  </a:cubicBezTo>
                  <a:cubicBezTo>
                    <a:pt x="21" y="257"/>
                    <a:pt x="21" y="257"/>
                    <a:pt x="21" y="257"/>
                  </a:cubicBezTo>
                  <a:cubicBezTo>
                    <a:pt x="21" y="257"/>
                    <a:pt x="21" y="257"/>
                    <a:pt x="21" y="257"/>
                  </a:cubicBezTo>
                  <a:cubicBezTo>
                    <a:pt x="20" y="257"/>
                    <a:pt x="20" y="257"/>
                    <a:pt x="20" y="257"/>
                  </a:cubicBezTo>
                  <a:close/>
                  <a:moveTo>
                    <a:pt x="28" y="259"/>
                  </a:moveTo>
                  <a:cubicBezTo>
                    <a:pt x="28" y="259"/>
                    <a:pt x="28" y="259"/>
                    <a:pt x="28" y="259"/>
                  </a:cubicBezTo>
                  <a:cubicBezTo>
                    <a:pt x="29" y="258"/>
                    <a:pt x="29" y="258"/>
                    <a:pt x="29" y="258"/>
                  </a:cubicBezTo>
                  <a:cubicBezTo>
                    <a:pt x="29" y="259"/>
                    <a:pt x="29" y="259"/>
                    <a:pt x="29" y="259"/>
                  </a:cubicBezTo>
                  <a:cubicBezTo>
                    <a:pt x="29" y="259"/>
                    <a:pt x="29" y="259"/>
                    <a:pt x="29" y="259"/>
                  </a:cubicBezTo>
                  <a:cubicBezTo>
                    <a:pt x="28" y="259"/>
                    <a:pt x="28" y="259"/>
                    <a:pt x="28" y="259"/>
                  </a:cubicBezTo>
                  <a:cubicBezTo>
                    <a:pt x="28" y="259"/>
                    <a:pt x="28" y="259"/>
                    <a:pt x="28" y="259"/>
                  </a:cubicBezTo>
                  <a:close/>
                  <a:moveTo>
                    <a:pt x="27" y="258"/>
                  </a:moveTo>
                  <a:cubicBezTo>
                    <a:pt x="28" y="258"/>
                    <a:pt x="28" y="258"/>
                    <a:pt x="28" y="258"/>
                  </a:cubicBezTo>
                  <a:cubicBezTo>
                    <a:pt x="28" y="258"/>
                    <a:pt x="28" y="258"/>
                    <a:pt x="28" y="258"/>
                  </a:cubicBezTo>
                  <a:cubicBezTo>
                    <a:pt x="27" y="258"/>
                    <a:pt x="27" y="258"/>
                    <a:pt x="27" y="258"/>
                  </a:cubicBezTo>
                  <a:close/>
                  <a:moveTo>
                    <a:pt x="22" y="240"/>
                  </a:moveTo>
                  <a:cubicBezTo>
                    <a:pt x="22" y="241"/>
                    <a:pt x="22" y="241"/>
                    <a:pt x="22" y="241"/>
                  </a:cubicBezTo>
                  <a:cubicBezTo>
                    <a:pt x="22" y="241"/>
                    <a:pt x="22" y="241"/>
                    <a:pt x="22" y="241"/>
                  </a:cubicBezTo>
                  <a:cubicBezTo>
                    <a:pt x="22" y="240"/>
                    <a:pt x="22" y="240"/>
                    <a:pt x="22" y="240"/>
                  </a:cubicBezTo>
                  <a:close/>
                  <a:moveTo>
                    <a:pt x="24" y="249"/>
                  </a:moveTo>
                  <a:cubicBezTo>
                    <a:pt x="24" y="248"/>
                    <a:pt x="24" y="248"/>
                    <a:pt x="24" y="248"/>
                  </a:cubicBezTo>
                  <a:cubicBezTo>
                    <a:pt x="25" y="248"/>
                    <a:pt x="25" y="248"/>
                    <a:pt x="25" y="248"/>
                  </a:cubicBezTo>
                  <a:cubicBezTo>
                    <a:pt x="25" y="248"/>
                    <a:pt x="25" y="248"/>
                    <a:pt x="25" y="248"/>
                  </a:cubicBezTo>
                  <a:cubicBezTo>
                    <a:pt x="25" y="249"/>
                    <a:pt x="25" y="249"/>
                    <a:pt x="25" y="249"/>
                  </a:cubicBezTo>
                  <a:cubicBezTo>
                    <a:pt x="24" y="249"/>
                    <a:pt x="24" y="249"/>
                    <a:pt x="24" y="249"/>
                  </a:cubicBezTo>
                  <a:close/>
                  <a:moveTo>
                    <a:pt x="24" y="251"/>
                  </a:moveTo>
                  <a:cubicBezTo>
                    <a:pt x="23" y="252"/>
                    <a:pt x="23" y="252"/>
                    <a:pt x="23" y="252"/>
                  </a:cubicBezTo>
                  <a:cubicBezTo>
                    <a:pt x="24" y="253"/>
                    <a:pt x="24" y="253"/>
                    <a:pt x="24" y="253"/>
                  </a:cubicBezTo>
                  <a:cubicBezTo>
                    <a:pt x="24" y="253"/>
                    <a:pt x="24" y="253"/>
                    <a:pt x="24" y="253"/>
                  </a:cubicBezTo>
                  <a:cubicBezTo>
                    <a:pt x="24" y="252"/>
                    <a:pt x="24" y="252"/>
                    <a:pt x="24" y="252"/>
                  </a:cubicBezTo>
                  <a:cubicBezTo>
                    <a:pt x="24" y="251"/>
                    <a:pt x="24" y="251"/>
                    <a:pt x="24" y="251"/>
                  </a:cubicBezTo>
                  <a:close/>
                  <a:moveTo>
                    <a:pt x="25" y="250"/>
                  </a:moveTo>
                  <a:cubicBezTo>
                    <a:pt x="25" y="249"/>
                    <a:pt x="25" y="249"/>
                    <a:pt x="25" y="249"/>
                  </a:cubicBezTo>
                  <a:cubicBezTo>
                    <a:pt x="25" y="249"/>
                    <a:pt x="25" y="249"/>
                    <a:pt x="25" y="249"/>
                  </a:cubicBezTo>
                  <a:cubicBezTo>
                    <a:pt x="24" y="250"/>
                    <a:pt x="24" y="250"/>
                    <a:pt x="24" y="250"/>
                  </a:cubicBezTo>
                  <a:cubicBezTo>
                    <a:pt x="24" y="250"/>
                    <a:pt x="24" y="250"/>
                    <a:pt x="24" y="250"/>
                  </a:cubicBezTo>
                  <a:cubicBezTo>
                    <a:pt x="24" y="250"/>
                    <a:pt x="24" y="250"/>
                    <a:pt x="24" y="250"/>
                  </a:cubicBezTo>
                  <a:cubicBezTo>
                    <a:pt x="24" y="250"/>
                    <a:pt x="25" y="250"/>
                    <a:pt x="25" y="250"/>
                  </a:cubicBezTo>
                  <a:close/>
                  <a:moveTo>
                    <a:pt x="26" y="249"/>
                  </a:moveTo>
                  <a:cubicBezTo>
                    <a:pt x="27" y="248"/>
                    <a:pt x="27" y="248"/>
                    <a:pt x="27" y="248"/>
                  </a:cubicBezTo>
                  <a:cubicBezTo>
                    <a:pt x="27" y="248"/>
                    <a:pt x="27" y="248"/>
                    <a:pt x="27" y="248"/>
                  </a:cubicBezTo>
                  <a:cubicBezTo>
                    <a:pt x="28" y="247"/>
                    <a:pt x="28" y="247"/>
                    <a:pt x="28" y="247"/>
                  </a:cubicBezTo>
                  <a:cubicBezTo>
                    <a:pt x="29" y="247"/>
                    <a:pt x="29" y="247"/>
                    <a:pt x="29" y="247"/>
                  </a:cubicBezTo>
                  <a:cubicBezTo>
                    <a:pt x="29" y="247"/>
                    <a:pt x="29" y="247"/>
                    <a:pt x="29" y="247"/>
                  </a:cubicBezTo>
                  <a:cubicBezTo>
                    <a:pt x="28" y="249"/>
                    <a:pt x="28" y="249"/>
                    <a:pt x="28" y="249"/>
                  </a:cubicBezTo>
                  <a:cubicBezTo>
                    <a:pt x="27" y="249"/>
                    <a:pt x="27" y="249"/>
                    <a:pt x="27" y="249"/>
                  </a:cubicBezTo>
                  <a:cubicBezTo>
                    <a:pt x="26" y="249"/>
                    <a:pt x="26" y="249"/>
                    <a:pt x="26" y="249"/>
                  </a:cubicBezTo>
                  <a:cubicBezTo>
                    <a:pt x="26" y="249"/>
                    <a:pt x="26" y="249"/>
                    <a:pt x="26" y="249"/>
                  </a:cubicBezTo>
                  <a:close/>
                  <a:moveTo>
                    <a:pt x="25" y="245"/>
                  </a:moveTo>
                  <a:cubicBezTo>
                    <a:pt x="25" y="244"/>
                    <a:pt x="25" y="244"/>
                    <a:pt x="25" y="244"/>
                  </a:cubicBezTo>
                  <a:cubicBezTo>
                    <a:pt x="26" y="244"/>
                    <a:pt x="26" y="244"/>
                    <a:pt x="26" y="244"/>
                  </a:cubicBezTo>
                  <a:cubicBezTo>
                    <a:pt x="26" y="244"/>
                    <a:pt x="26" y="244"/>
                    <a:pt x="26" y="244"/>
                  </a:cubicBezTo>
                  <a:cubicBezTo>
                    <a:pt x="25" y="245"/>
                    <a:pt x="25" y="245"/>
                    <a:pt x="25" y="245"/>
                  </a:cubicBezTo>
                  <a:cubicBezTo>
                    <a:pt x="25" y="245"/>
                    <a:pt x="25" y="245"/>
                    <a:pt x="25" y="245"/>
                  </a:cubicBezTo>
                  <a:cubicBezTo>
                    <a:pt x="25" y="245"/>
                    <a:pt x="25" y="245"/>
                    <a:pt x="25" y="245"/>
                  </a:cubicBezTo>
                  <a:close/>
                  <a:moveTo>
                    <a:pt x="23" y="245"/>
                  </a:moveTo>
                  <a:cubicBezTo>
                    <a:pt x="24" y="245"/>
                    <a:pt x="24" y="245"/>
                    <a:pt x="24" y="245"/>
                  </a:cubicBezTo>
                  <a:cubicBezTo>
                    <a:pt x="24" y="245"/>
                    <a:pt x="24" y="245"/>
                    <a:pt x="24" y="245"/>
                  </a:cubicBezTo>
                  <a:cubicBezTo>
                    <a:pt x="24" y="244"/>
                    <a:pt x="24" y="244"/>
                    <a:pt x="24" y="244"/>
                  </a:cubicBezTo>
                  <a:cubicBezTo>
                    <a:pt x="23" y="245"/>
                    <a:pt x="23" y="245"/>
                    <a:pt x="23" y="245"/>
                  </a:cubicBezTo>
                  <a:close/>
                  <a:moveTo>
                    <a:pt x="22" y="243"/>
                  </a:moveTo>
                  <a:cubicBezTo>
                    <a:pt x="22" y="244"/>
                    <a:pt x="22" y="244"/>
                    <a:pt x="22" y="244"/>
                  </a:cubicBezTo>
                  <a:cubicBezTo>
                    <a:pt x="22" y="244"/>
                    <a:pt x="22" y="244"/>
                    <a:pt x="22" y="244"/>
                  </a:cubicBezTo>
                  <a:cubicBezTo>
                    <a:pt x="22" y="245"/>
                    <a:pt x="22" y="245"/>
                    <a:pt x="22" y="245"/>
                  </a:cubicBezTo>
                  <a:cubicBezTo>
                    <a:pt x="23" y="244"/>
                    <a:pt x="23" y="244"/>
                    <a:pt x="23" y="244"/>
                  </a:cubicBezTo>
                  <a:cubicBezTo>
                    <a:pt x="22" y="243"/>
                    <a:pt x="22" y="243"/>
                    <a:pt x="22" y="243"/>
                  </a:cubicBezTo>
                  <a:cubicBezTo>
                    <a:pt x="22" y="243"/>
                    <a:pt x="22" y="243"/>
                    <a:pt x="22" y="243"/>
                  </a:cubicBezTo>
                  <a:close/>
                  <a:moveTo>
                    <a:pt x="23" y="242"/>
                  </a:moveTo>
                  <a:cubicBezTo>
                    <a:pt x="23" y="242"/>
                    <a:pt x="23" y="242"/>
                    <a:pt x="23" y="242"/>
                  </a:cubicBezTo>
                  <a:cubicBezTo>
                    <a:pt x="23" y="242"/>
                    <a:pt x="23" y="242"/>
                    <a:pt x="23" y="242"/>
                  </a:cubicBezTo>
                  <a:cubicBezTo>
                    <a:pt x="23" y="243"/>
                    <a:pt x="23" y="243"/>
                    <a:pt x="23" y="243"/>
                  </a:cubicBezTo>
                  <a:cubicBezTo>
                    <a:pt x="24" y="243"/>
                    <a:pt x="24" y="243"/>
                    <a:pt x="24" y="243"/>
                  </a:cubicBezTo>
                  <a:cubicBezTo>
                    <a:pt x="25" y="242"/>
                    <a:pt x="25" y="242"/>
                    <a:pt x="25" y="242"/>
                  </a:cubicBezTo>
                  <a:cubicBezTo>
                    <a:pt x="24" y="243"/>
                    <a:pt x="24" y="243"/>
                    <a:pt x="24" y="243"/>
                  </a:cubicBezTo>
                  <a:cubicBezTo>
                    <a:pt x="24" y="244"/>
                    <a:pt x="24" y="244"/>
                    <a:pt x="24" y="244"/>
                  </a:cubicBezTo>
                  <a:cubicBezTo>
                    <a:pt x="25" y="243"/>
                    <a:pt x="25" y="243"/>
                    <a:pt x="25" y="243"/>
                  </a:cubicBezTo>
                  <a:cubicBezTo>
                    <a:pt x="25" y="241"/>
                    <a:pt x="25" y="241"/>
                    <a:pt x="25" y="241"/>
                  </a:cubicBezTo>
                  <a:cubicBezTo>
                    <a:pt x="24" y="241"/>
                    <a:pt x="24" y="241"/>
                    <a:pt x="24" y="241"/>
                  </a:cubicBezTo>
                  <a:cubicBezTo>
                    <a:pt x="23" y="241"/>
                    <a:pt x="23" y="241"/>
                    <a:pt x="23" y="241"/>
                  </a:cubicBezTo>
                  <a:cubicBezTo>
                    <a:pt x="23" y="242"/>
                    <a:pt x="23" y="242"/>
                    <a:pt x="23" y="242"/>
                  </a:cubicBezTo>
                  <a:close/>
                  <a:moveTo>
                    <a:pt x="23" y="240"/>
                  </a:moveTo>
                  <a:cubicBezTo>
                    <a:pt x="23" y="241"/>
                    <a:pt x="23" y="241"/>
                    <a:pt x="23" y="241"/>
                  </a:cubicBezTo>
                  <a:cubicBezTo>
                    <a:pt x="23" y="240"/>
                    <a:pt x="23" y="240"/>
                    <a:pt x="23" y="240"/>
                  </a:cubicBezTo>
                  <a:cubicBezTo>
                    <a:pt x="23" y="240"/>
                    <a:pt x="23" y="240"/>
                    <a:pt x="23" y="240"/>
                  </a:cubicBezTo>
                  <a:cubicBezTo>
                    <a:pt x="23" y="240"/>
                    <a:pt x="23" y="240"/>
                    <a:pt x="23" y="240"/>
                  </a:cubicBezTo>
                  <a:close/>
                  <a:moveTo>
                    <a:pt x="24" y="239"/>
                  </a:moveTo>
                  <a:cubicBezTo>
                    <a:pt x="25" y="238"/>
                    <a:pt x="25" y="238"/>
                    <a:pt x="25" y="238"/>
                  </a:cubicBezTo>
                  <a:cubicBezTo>
                    <a:pt x="25" y="237"/>
                    <a:pt x="25" y="237"/>
                    <a:pt x="25" y="237"/>
                  </a:cubicBezTo>
                  <a:cubicBezTo>
                    <a:pt x="26" y="237"/>
                    <a:pt x="26" y="237"/>
                    <a:pt x="26" y="237"/>
                  </a:cubicBezTo>
                  <a:cubicBezTo>
                    <a:pt x="26" y="238"/>
                    <a:pt x="26" y="238"/>
                    <a:pt x="26" y="238"/>
                  </a:cubicBezTo>
                  <a:cubicBezTo>
                    <a:pt x="25" y="238"/>
                    <a:pt x="25" y="238"/>
                    <a:pt x="25" y="238"/>
                  </a:cubicBezTo>
                  <a:cubicBezTo>
                    <a:pt x="24" y="239"/>
                    <a:pt x="24" y="239"/>
                    <a:pt x="24" y="239"/>
                  </a:cubicBezTo>
                  <a:close/>
                  <a:moveTo>
                    <a:pt x="19" y="236"/>
                  </a:moveTo>
                  <a:cubicBezTo>
                    <a:pt x="21" y="238"/>
                    <a:pt x="21" y="238"/>
                    <a:pt x="21" y="238"/>
                  </a:cubicBezTo>
                  <a:cubicBezTo>
                    <a:pt x="21" y="240"/>
                    <a:pt x="21" y="240"/>
                    <a:pt x="21" y="240"/>
                  </a:cubicBezTo>
                  <a:cubicBezTo>
                    <a:pt x="21" y="240"/>
                    <a:pt x="21" y="240"/>
                    <a:pt x="21" y="240"/>
                  </a:cubicBezTo>
                  <a:cubicBezTo>
                    <a:pt x="20" y="240"/>
                    <a:pt x="20" y="240"/>
                    <a:pt x="20" y="240"/>
                  </a:cubicBezTo>
                  <a:cubicBezTo>
                    <a:pt x="20" y="239"/>
                    <a:pt x="20" y="239"/>
                    <a:pt x="20" y="239"/>
                  </a:cubicBezTo>
                  <a:cubicBezTo>
                    <a:pt x="19" y="238"/>
                    <a:pt x="19" y="238"/>
                    <a:pt x="19" y="238"/>
                  </a:cubicBezTo>
                  <a:cubicBezTo>
                    <a:pt x="19" y="237"/>
                    <a:pt x="19" y="237"/>
                    <a:pt x="19" y="237"/>
                  </a:cubicBezTo>
                  <a:cubicBezTo>
                    <a:pt x="19" y="237"/>
                    <a:pt x="19" y="236"/>
                    <a:pt x="19" y="236"/>
                  </a:cubicBezTo>
                  <a:close/>
                  <a:moveTo>
                    <a:pt x="21" y="236"/>
                  </a:moveTo>
                  <a:cubicBezTo>
                    <a:pt x="21" y="237"/>
                    <a:pt x="21" y="237"/>
                    <a:pt x="21" y="237"/>
                  </a:cubicBezTo>
                  <a:cubicBezTo>
                    <a:pt x="21" y="238"/>
                    <a:pt x="21" y="238"/>
                    <a:pt x="21" y="238"/>
                  </a:cubicBezTo>
                  <a:cubicBezTo>
                    <a:pt x="21" y="239"/>
                    <a:pt x="21" y="239"/>
                    <a:pt x="21" y="239"/>
                  </a:cubicBezTo>
                  <a:cubicBezTo>
                    <a:pt x="22" y="239"/>
                    <a:pt x="22" y="239"/>
                    <a:pt x="22" y="239"/>
                  </a:cubicBezTo>
                  <a:cubicBezTo>
                    <a:pt x="22" y="238"/>
                    <a:pt x="22" y="238"/>
                    <a:pt x="22" y="238"/>
                  </a:cubicBezTo>
                  <a:cubicBezTo>
                    <a:pt x="22" y="237"/>
                    <a:pt x="22" y="237"/>
                    <a:pt x="22" y="237"/>
                  </a:cubicBezTo>
                  <a:cubicBezTo>
                    <a:pt x="21" y="236"/>
                    <a:pt x="21" y="236"/>
                    <a:pt x="21" y="236"/>
                  </a:cubicBezTo>
                  <a:cubicBezTo>
                    <a:pt x="21" y="235"/>
                    <a:pt x="21" y="235"/>
                    <a:pt x="21" y="235"/>
                  </a:cubicBezTo>
                  <a:cubicBezTo>
                    <a:pt x="21" y="236"/>
                    <a:pt x="21" y="236"/>
                    <a:pt x="21" y="236"/>
                  </a:cubicBezTo>
                  <a:close/>
                  <a:moveTo>
                    <a:pt x="19" y="235"/>
                  </a:moveTo>
                  <a:cubicBezTo>
                    <a:pt x="20" y="235"/>
                    <a:pt x="20" y="235"/>
                    <a:pt x="20" y="235"/>
                  </a:cubicBezTo>
                  <a:cubicBezTo>
                    <a:pt x="20" y="235"/>
                    <a:pt x="20" y="235"/>
                    <a:pt x="20" y="235"/>
                  </a:cubicBezTo>
                  <a:cubicBezTo>
                    <a:pt x="21" y="235"/>
                    <a:pt x="21" y="235"/>
                    <a:pt x="21" y="235"/>
                  </a:cubicBezTo>
                  <a:cubicBezTo>
                    <a:pt x="21" y="234"/>
                    <a:pt x="21" y="234"/>
                    <a:pt x="21" y="234"/>
                  </a:cubicBezTo>
                  <a:cubicBezTo>
                    <a:pt x="21" y="234"/>
                    <a:pt x="21" y="234"/>
                    <a:pt x="21" y="234"/>
                  </a:cubicBezTo>
                  <a:cubicBezTo>
                    <a:pt x="19" y="234"/>
                    <a:pt x="19" y="234"/>
                    <a:pt x="19" y="234"/>
                  </a:cubicBezTo>
                  <a:cubicBezTo>
                    <a:pt x="19" y="235"/>
                    <a:pt x="19" y="235"/>
                    <a:pt x="19" y="235"/>
                  </a:cubicBezTo>
                  <a:close/>
                  <a:moveTo>
                    <a:pt x="10" y="235"/>
                  </a:moveTo>
                  <a:cubicBezTo>
                    <a:pt x="9" y="234"/>
                    <a:pt x="9" y="234"/>
                    <a:pt x="9" y="234"/>
                  </a:cubicBezTo>
                  <a:cubicBezTo>
                    <a:pt x="11" y="232"/>
                    <a:pt x="11" y="232"/>
                    <a:pt x="11" y="232"/>
                  </a:cubicBezTo>
                  <a:cubicBezTo>
                    <a:pt x="12" y="232"/>
                    <a:pt x="12" y="232"/>
                    <a:pt x="12" y="232"/>
                  </a:cubicBezTo>
                  <a:cubicBezTo>
                    <a:pt x="12" y="233"/>
                    <a:pt x="12" y="233"/>
                    <a:pt x="12" y="233"/>
                  </a:cubicBezTo>
                  <a:cubicBezTo>
                    <a:pt x="12" y="233"/>
                    <a:pt x="12" y="233"/>
                    <a:pt x="12" y="233"/>
                  </a:cubicBezTo>
                  <a:cubicBezTo>
                    <a:pt x="13" y="232"/>
                    <a:pt x="13" y="232"/>
                    <a:pt x="13" y="232"/>
                  </a:cubicBezTo>
                  <a:cubicBezTo>
                    <a:pt x="14" y="233"/>
                    <a:pt x="14" y="233"/>
                    <a:pt x="14" y="233"/>
                  </a:cubicBezTo>
                  <a:cubicBezTo>
                    <a:pt x="14" y="233"/>
                    <a:pt x="14" y="233"/>
                    <a:pt x="14" y="233"/>
                  </a:cubicBezTo>
                  <a:cubicBezTo>
                    <a:pt x="14" y="234"/>
                    <a:pt x="14" y="234"/>
                    <a:pt x="14" y="234"/>
                  </a:cubicBezTo>
                  <a:cubicBezTo>
                    <a:pt x="13" y="235"/>
                    <a:pt x="13" y="235"/>
                    <a:pt x="13" y="235"/>
                  </a:cubicBezTo>
                  <a:cubicBezTo>
                    <a:pt x="11" y="235"/>
                    <a:pt x="11" y="235"/>
                    <a:pt x="11" y="235"/>
                  </a:cubicBezTo>
                  <a:cubicBezTo>
                    <a:pt x="12" y="236"/>
                    <a:pt x="12" y="236"/>
                    <a:pt x="12" y="236"/>
                  </a:cubicBezTo>
                  <a:cubicBezTo>
                    <a:pt x="12" y="236"/>
                    <a:pt x="12" y="236"/>
                    <a:pt x="12" y="236"/>
                  </a:cubicBezTo>
                  <a:cubicBezTo>
                    <a:pt x="13" y="236"/>
                    <a:pt x="13" y="236"/>
                    <a:pt x="13" y="236"/>
                  </a:cubicBezTo>
                  <a:cubicBezTo>
                    <a:pt x="13" y="235"/>
                    <a:pt x="13" y="235"/>
                    <a:pt x="13" y="235"/>
                  </a:cubicBezTo>
                  <a:cubicBezTo>
                    <a:pt x="14" y="233"/>
                    <a:pt x="14" y="233"/>
                    <a:pt x="14" y="233"/>
                  </a:cubicBezTo>
                  <a:cubicBezTo>
                    <a:pt x="16" y="233"/>
                    <a:pt x="16" y="233"/>
                    <a:pt x="16" y="233"/>
                  </a:cubicBezTo>
                  <a:cubicBezTo>
                    <a:pt x="16" y="233"/>
                    <a:pt x="16" y="233"/>
                    <a:pt x="16" y="233"/>
                  </a:cubicBezTo>
                  <a:cubicBezTo>
                    <a:pt x="15" y="234"/>
                    <a:pt x="15" y="234"/>
                    <a:pt x="15" y="234"/>
                  </a:cubicBezTo>
                  <a:cubicBezTo>
                    <a:pt x="14" y="236"/>
                    <a:pt x="14" y="236"/>
                    <a:pt x="14" y="236"/>
                  </a:cubicBezTo>
                  <a:cubicBezTo>
                    <a:pt x="14" y="237"/>
                    <a:pt x="14" y="237"/>
                    <a:pt x="14" y="237"/>
                  </a:cubicBezTo>
                  <a:cubicBezTo>
                    <a:pt x="13" y="238"/>
                    <a:pt x="13" y="238"/>
                    <a:pt x="13" y="238"/>
                  </a:cubicBezTo>
                  <a:cubicBezTo>
                    <a:pt x="12" y="239"/>
                    <a:pt x="12" y="239"/>
                    <a:pt x="12" y="239"/>
                  </a:cubicBezTo>
                  <a:cubicBezTo>
                    <a:pt x="12" y="239"/>
                    <a:pt x="12" y="239"/>
                    <a:pt x="12" y="239"/>
                  </a:cubicBezTo>
                  <a:cubicBezTo>
                    <a:pt x="11" y="239"/>
                    <a:pt x="11" y="239"/>
                    <a:pt x="11" y="239"/>
                  </a:cubicBezTo>
                  <a:cubicBezTo>
                    <a:pt x="12" y="239"/>
                    <a:pt x="12" y="239"/>
                    <a:pt x="12" y="239"/>
                  </a:cubicBezTo>
                  <a:cubicBezTo>
                    <a:pt x="12" y="239"/>
                    <a:pt x="12" y="239"/>
                    <a:pt x="12" y="239"/>
                  </a:cubicBezTo>
                  <a:cubicBezTo>
                    <a:pt x="13" y="239"/>
                    <a:pt x="13" y="239"/>
                    <a:pt x="13" y="239"/>
                  </a:cubicBezTo>
                  <a:cubicBezTo>
                    <a:pt x="13" y="240"/>
                    <a:pt x="13" y="240"/>
                    <a:pt x="13" y="240"/>
                  </a:cubicBezTo>
                  <a:cubicBezTo>
                    <a:pt x="12" y="240"/>
                    <a:pt x="12" y="240"/>
                    <a:pt x="12" y="240"/>
                  </a:cubicBezTo>
                  <a:cubicBezTo>
                    <a:pt x="12" y="241"/>
                    <a:pt x="12" y="241"/>
                    <a:pt x="12" y="241"/>
                  </a:cubicBezTo>
                  <a:cubicBezTo>
                    <a:pt x="12" y="242"/>
                    <a:pt x="12" y="242"/>
                    <a:pt x="12" y="242"/>
                  </a:cubicBezTo>
                  <a:cubicBezTo>
                    <a:pt x="12" y="243"/>
                    <a:pt x="12" y="243"/>
                    <a:pt x="12" y="243"/>
                  </a:cubicBezTo>
                  <a:cubicBezTo>
                    <a:pt x="12" y="244"/>
                    <a:pt x="12" y="244"/>
                    <a:pt x="12" y="244"/>
                  </a:cubicBezTo>
                  <a:cubicBezTo>
                    <a:pt x="12" y="245"/>
                    <a:pt x="12" y="245"/>
                    <a:pt x="12" y="245"/>
                  </a:cubicBezTo>
                  <a:cubicBezTo>
                    <a:pt x="13" y="245"/>
                    <a:pt x="13" y="245"/>
                    <a:pt x="13" y="245"/>
                  </a:cubicBezTo>
                  <a:cubicBezTo>
                    <a:pt x="14" y="246"/>
                    <a:pt x="14" y="246"/>
                    <a:pt x="14" y="246"/>
                  </a:cubicBezTo>
                  <a:cubicBezTo>
                    <a:pt x="13" y="247"/>
                    <a:pt x="13" y="247"/>
                    <a:pt x="13" y="247"/>
                  </a:cubicBezTo>
                  <a:cubicBezTo>
                    <a:pt x="12" y="246"/>
                    <a:pt x="12" y="246"/>
                    <a:pt x="12" y="246"/>
                  </a:cubicBezTo>
                  <a:cubicBezTo>
                    <a:pt x="11" y="244"/>
                    <a:pt x="11" y="244"/>
                    <a:pt x="11" y="244"/>
                  </a:cubicBezTo>
                  <a:cubicBezTo>
                    <a:pt x="10" y="243"/>
                    <a:pt x="10" y="243"/>
                    <a:pt x="10" y="243"/>
                  </a:cubicBezTo>
                  <a:cubicBezTo>
                    <a:pt x="11" y="242"/>
                    <a:pt x="11" y="242"/>
                    <a:pt x="11" y="242"/>
                  </a:cubicBezTo>
                  <a:cubicBezTo>
                    <a:pt x="10" y="242"/>
                    <a:pt x="10" y="242"/>
                    <a:pt x="10" y="242"/>
                  </a:cubicBezTo>
                  <a:cubicBezTo>
                    <a:pt x="9" y="241"/>
                    <a:pt x="9" y="241"/>
                    <a:pt x="9" y="241"/>
                  </a:cubicBezTo>
                  <a:cubicBezTo>
                    <a:pt x="10" y="241"/>
                    <a:pt x="10" y="241"/>
                    <a:pt x="10" y="241"/>
                  </a:cubicBezTo>
                  <a:cubicBezTo>
                    <a:pt x="11" y="241"/>
                    <a:pt x="11" y="241"/>
                    <a:pt x="11" y="241"/>
                  </a:cubicBezTo>
                  <a:cubicBezTo>
                    <a:pt x="10" y="240"/>
                    <a:pt x="10" y="240"/>
                    <a:pt x="10" y="240"/>
                  </a:cubicBezTo>
                  <a:cubicBezTo>
                    <a:pt x="9" y="240"/>
                    <a:pt x="9" y="240"/>
                    <a:pt x="9" y="240"/>
                  </a:cubicBezTo>
                  <a:cubicBezTo>
                    <a:pt x="10" y="239"/>
                    <a:pt x="10" y="239"/>
                    <a:pt x="10" y="239"/>
                  </a:cubicBezTo>
                  <a:cubicBezTo>
                    <a:pt x="9" y="238"/>
                    <a:pt x="9" y="238"/>
                    <a:pt x="9" y="238"/>
                  </a:cubicBezTo>
                  <a:cubicBezTo>
                    <a:pt x="9" y="238"/>
                    <a:pt x="9" y="238"/>
                    <a:pt x="9" y="238"/>
                  </a:cubicBezTo>
                  <a:cubicBezTo>
                    <a:pt x="10" y="238"/>
                    <a:pt x="10" y="238"/>
                    <a:pt x="10" y="238"/>
                  </a:cubicBezTo>
                  <a:cubicBezTo>
                    <a:pt x="11" y="238"/>
                    <a:pt x="11" y="238"/>
                    <a:pt x="11" y="238"/>
                  </a:cubicBezTo>
                  <a:cubicBezTo>
                    <a:pt x="11" y="237"/>
                    <a:pt x="11" y="237"/>
                    <a:pt x="11" y="237"/>
                  </a:cubicBezTo>
                  <a:cubicBezTo>
                    <a:pt x="10" y="237"/>
                    <a:pt x="10" y="237"/>
                    <a:pt x="10" y="237"/>
                  </a:cubicBezTo>
                  <a:cubicBezTo>
                    <a:pt x="9" y="237"/>
                    <a:pt x="9" y="237"/>
                    <a:pt x="9" y="237"/>
                  </a:cubicBezTo>
                  <a:cubicBezTo>
                    <a:pt x="9" y="236"/>
                    <a:pt x="9" y="236"/>
                    <a:pt x="9" y="236"/>
                  </a:cubicBezTo>
                  <a:cubicBezTo>
                    <a:pt x="10" y="235"/>
                    <a:pt x="10" y="235"/>
                    <a:pt x="10" y="235"/>
                  </a:cubicBezTo>
                  <a:close/>
                  <a:moveTo>
                    <a:pt x="20" y="231"/>
                  </a:moveTo>
                  <a:cubicBezTo>
                    <a:pt x="20" y="230"/>
                    <a:pt x="20" y="230"/>
                    <a:pt x="20" y="230"/>
                  </a:cubicBezTo>
                  <a:cubicBezTo>
                    <a:pt x="21" y="230"/>
                    <a:pt x="21" y="230"/>
                    <a:pt x="21" y="230"/>
                  </a:cubicBezTo>
                  <a:cubicBezTo>
                    <a:pt x="21" y="230"/>
                    <a:pt x="21" y="230"/>
                    <a:pt x="21" y="230"/>
                  </a:cubicBezTo>
                  <a:cubicBezTo>
                    <a:pt x="20" y="231"/>
                    <a:pt x="20" y="231"/>
                    <a:pt x="20" y="231"/>
                  </a:cubicBezTo>
                  <a:close/>
                  <a:moveTo>
                    <a:pt x="111" y="109"/>
                  </a:moveTo>
                  <a:cubicBezTo>
                    <a:pt x="111" y="109"/>
                    <a:pt x="111" y="109"/>
                    <a:pt x="111" y="109"/>
                  </a:cubicBezTo>
                  <a:cubicBezTo>
                    <a:pt x="112" y="109"/>
                    <a:pt x="112" y="109"/>
                    <a:pt x="112" y="109"/>
                  </a:cubicBezTo>
                  <a:cubicBezTo>
                    <a:pt x="112" y="109"/>
                    <a:pt x="112" y="109"/>
                    <a:pt x="112" y="109"/>
                  </a:cubicBezTo>
                  <a:cubicBezTo>
                    <a:pt x="112" y="108"/>
                    <a:pt x="112" y="108"/>
                    <a:pt x="112" y="108"/>
                  </a:cubicBezTo>
                  <a:cubicBezTo>
                    <a:pt x="111" y="108"/>
                    <a:pt x="111" y="108"/>
                    <a:pt x="111" y="108"/>
                  </a:cubicBezTo>
                  <a:cubicBezTo>
                    <a:pt x="111" y="109"/>
                    <a:pt x="111" y="109"/>
                    <a:pt x="111" y="109"/>
                  </a:cubicBezTo>
                  <a:close/>
                  <a:moveTo>
                    <a:pt x="102" y="101"/>
                  </a:moveTo>
                  <a:cubicBezTo>
                    <a:pt x="103" y="101"/>
                    <a:pt x="103" y="101"/>
                    <a:pt x="103" y="101"/>
                  </a:cubicBezTo>
                  <a:cubicBezTo>
                    <a:pt x="103" y="101"/>
                    <a:pt x="103" y="101"/>
                    <a:pt x="103" y="101"/>
                  </a:cubicBezTo>
                  <a:cubicBezTo>
                    <a:pt x="103" y="100"/>
                    <a:pt x="103" y="100"/>
                    <a:pt x="103" y="100"/>
                  </a:cubicBezTo>
                  <a:cubicBezTo>
                    <a:pt x="103" y="100"/>
                    <a:pt x="103" y="100"/>
                    <a:pt x="103" y="100"/>
                  </a:cubicBezTo>
                  <a:cubicBezTo>
                    <a:pt x="102" y="101"/>
                    <a:pt x="102" y="101"/>
                    <a:pt x="102" y="101"/>
                  </a:cubicBezTo>
                  <a:close/>
                  <a:moveTo>
                    <a:pt x="71" y="103"/>
                  </a:moveTo>
                  <a:cubicBezTo>
                    <a:pt x="71" y="104"/>
                    <a:pt x="71" y="104"/>
                    <a:pt x="71" y="104"/>
                  </a:cubicBezTo>
                  <a:cubicBezTo>
                    <a:pt x="72" y="103"/>
                    <a:pt x="72" y="103"/>
                    <a:pt x="72" y="103"/>
                  </a:cubicBezTo>
                  <a:cubicBezTo>
                    <a:pt x="71" y="103"/>
                    <a:pt x="71" y="103"/>
                    <a:pt x="71" y="103"/>
                  </a:cubicBezTo>
                  <a:cubicBezTo>
                    <a:pt x="71" y="103"/>
                    <a:pt x="71" y="103"/>
                    <a:pt x="71" y="103"/>
                  </a:cubicBezTo>
                  <a:close/>
                  <a:moveTo>
                    <a:pt x="71" y="105"/>
                  </a:moveTo>
                  <a:cubicBezTo>
                    <a:pt x="71" y="104"/>
                    <a:pt x="71" y="104"/>
                    <a:pt x="71" y="104"/>
                  </a:cubicBezTo>
                  <a:cubicBezTo>
                    <a:pt x="71" y="104"/>
                    <a:pt x="71" y="104"/>
                    <a:pt x="71" y="104"/>
                  </a:cubicBezTo>
                  <a:cubicBezTo>
                    <a:pt x="71" y="105"/>
                    <a:pt x="71" y="105"/>
                    <a:pt x="71" y="105"/>
                  </a:cubicBezTo>
                  <a:cubicBezTo>
                    <a:pt x="71" y="105"/>
                    <a:pt x="71" y="105"/>
                    <a:pt x="71" y="105"/>
                  </a:cubicBezTo>
                  <a:close/>
                  <a:moveTo>
                    <a:pt x="69" y="107"/>
                  </a:moveTo>
                  <a:cubicBezTo>
                    <a:pt x="69" y="108"/>
                    <a:pt x="69" y="108"/>
                    <a:pt x="69" y="108"/>
                  </a:cubicBezTo>
                  <a:cubicBezTo>
                    <a:pt x="69" y="109"/>
                    <a:pt x="69" y="109"/>
                    <a:pt x="69" y="109"/>
                  </a:cubicBezTo>
                  <a:cubicBezTo>
                    <a:pt x="69" y="110"/>
                    <a:pt x="69" y="110"/>
                    <a:pt x="69" y="110"/>
                  </a:cubicBezTo>
                  <a:cubicBezTo>
                    <a:pt x="70" y="110"/>
                    <a:pt x="70" y="110"/>
                    <a:pt x="70" y="110"/>
                  </a:cubicBezTo>
                  <a:cubicBezTo>
                    <a:pt x="70" y="109"/>
                    <a:pt x="70" y="109"/>
                    <a:pt x="70" y="109"/>
                  </a:cubicBezTo>
                  <a:cubicBezTo>
                    <a:pt x="71" y="109"/>
                    <a:pt x="71" y="109"/>
                    <a:pt x="71" y="109"/>
                  </a:cubicBezTo>
                  <a:cubicBezTo>
                    <a:pt x="74" y="107"/>
                    <a:pt x="74" y="107"/>
                    <a:pt x="74" y="107"/>
                  </a:cubicBezTo>
                  <a:cubicBezTo>
                    <a:pt x="75" y="106"/>
                    <a:pt x="75" y="106"/>
                    <a:pt x="75" y="106"/>
                  </a:cubicBezTo>
                  <a:cubicBezTo>
                    <a:pt x="76" y="105"/>
                    <a:pt x="76" y="105"/>
                    <a:pt x="76" y="105"/>
                  </a:cubicBezTo>
                  <a:cubicBezTo>
                    <a:pt x="75" y="106"/>
                    <a:pt x="75" y="106"/>
                    <a:pt x="75" y="106"/>
                  </a:cubicBezTo>
                  <a:cubicBezTo>
                    <a:pt x="75" y="105"/>
                    <a:pt x="75" y="105"/>
                    <a:pt x="75" y="105"/>
                  </a:cubicBezTo>
                  <a:cubicBezTo>
                    <a:pt x="75" y="104"/>
                    <a:pt x="75" y="104"/>
                    <a:pt x="75" y="104"/>
                  </a:cubicBezTo>
                  <a:cubicBezTo>
                    <a:pt x="74" y="104"/>
                    <a:pt x="74" y="104"/>
                    <a:pt x="74" y="104"/>
                  </a:cubicBezTo>
                  <a:cubicBezTo>
                    <a:pt x="74" y="105"/>
                    <a:pt x="74" y="105"/>
                    <a:pt x="74" y="105"/>
                  </a:cubicBezTo>
                  <a:cubicBezTo>
                    <a:pt x="73" y="105"/>
                    <a:pt x="73" y="105"/>
                    <a:pt x="73" y="105"/>
                  </a:cubicBezTo>
                  <a:cubicBezTo>
                    <a:pt x="73" y="106"/>
                    <a:pt x="73" y="106"/>
                    <a:pt x="73" y="106"/>
                  </a:cubicBezTo>
                  <a:cubicBezTo>
                    <a:pt x="72" y="106"/>
                    <a:pt x="72" y="106"/>
                    <a:pt x="72" y="106"/>
                  </a:cubicBezTo>
                  <a:cubicBezTo>
                    <a:pt x="72" y="106"/>
                    <a:pt x="72" y="106"/>
                    <a:pt x="72" y="106"/>
                  </a:cubicBezTo>
                  <a:cubicBezTo>
                    <a:pt x="72" y="107"/>
                    <a:pt x="72" y="107"/>
                    <a:pt x="72" y="107"/>
                  </a:cubicBezTo>
                  <a:cubicBezTo>
                    <a:pt x="71" y="106"/>
                    <a:pt x="71" y="106"/>
                    <a:pt x="71" y="106"/>
                  </a:cubicBezTo>
                  <a:cubicBezTo>
                    <a:pt x="71" y="106"/>
                    <a:pt x="71" y="106"/>
                    <a:pt x="71" y="106"/>
                  </a:cubicBezTo>
                  <a:cubicBezTo>
                    <a:pt x="71" y="105"/>
                    <a:pt x="71" y="105"/>
                    <a:pt x="71" y="105"/>
                  </a:cubicBezTo>
                  <a:cubicBezTo>
                    <a:pt x="70" y="106"/>
                    <a:pt x="70" y="106"/>
                    <a:pt x="70" y="106"/>
                  </a:cubicBezTo>
                  <a:cubicBezTo>
                    <a:pt x="70" y="106"/>
                    <a:pt x="70" y="106"/>
                    <a:pt x="70" y="106"/>
                  </a:cubicBezTo>
                  <a:cubicBezTo>
                    <a:pt x="70" y="107"/>
                    <a:pt x="70" y="107"/>
                    <a:pt x="70" y="107"/>
                  </a:cubicBezTo>
                  <a:cubicBezTo>
                    <a:pt x="69" y="107"/>
                    <a:pt x="69" y="107"/>
                    <a:pt x="69" y="107"/>
                  </a:cubicBezTo>
                  <a:close/>
                  <a:moveTo>
                    <a:pt x="66" y="110"/>
                  </a:moveTo>
                  <a:cubicBezTo>
                    <a:pt x="66" y="109"/>
                    <a:pt x="66" y="109"/>
                    <a:pt x="66" y="109"/>
                  </a:cubicBezTo>
                  <a:cubicBezTo>
                    <a:pt x="66" y="107"/>
                    <a:pt x="66" y="107"/>
                    <a:pt x="66" y="107"/>
                  </a:cubicBezTo>
                  <a:cubicBezTo>
                    <a:pt x="65" y="108"/>
                    <a:pt x="65" y="108"/>
                    <a:pt x="65" y="108"/>
                  </a:cubicBezTo>
                  <a:cubicBezTo>
                    <a:pt x="65" y="109"/>
                    <a:pt x="65" y="109"/>
                    <a:pt x="65" y="109"/>
                  </a:cubicBezTo>
                  <a:cubicBezTo>
                    <a:pt x="65" y="109"/>
                    <a:pt x="65" y="109"/>
                    <a:pt x="65" y="109"/>
                  </a:cubicBezTo>
                  <a:cubicBezTo>
                    <a:pt x="65" y="109"/>
                    <a:pt x="65" y="109"/>
                    <a:pt x="65" y="109"/>
                  </a:cubicBezTo>
                  <a:cubicBezTo>
                    <a:pt x="65" y="109"/>
                    <a:pt x="66" y="110"/>
                    <a:pt x="66" y="110"/>
                  </a:cubicBezTo>
                  <a:close/>
                  <a:moveTo>
                    <a:pt x="66" y="110"/>
                  </a:moveTo>
                  <a:cubicBezTo>
                    <a:pt x="67" y="110"/>
                    <a:pt x="67" y="110"/>
                    <a:pt x="67" y="110"/>
                  </a:cubicBezTo>
                  <a:cubicBezTo>
                    <a:pt x="67" y="109"/>
                    <a:pt x="67" y="109"/>
                    <a:pt x="67" y="109"/>
                  </a:cubicBezTo>
                  <a:cubicBezTo>
                    <a:pt x="67" y="109"/>
                    <a:pt x="67" y="109"/>
                    <a:pt x="67" y="109"/>
                  </a:cubicBezTo>
                  <a:cubicBezTo>
                    <a:pt x="67" y="107"/>
                    <a:pt x="67" y="107"/>
                    <a:pt x="67" y="107"/>
                  </a:cubicBezTo>
                  <a:cubicBezTo>
                    <a:pt x="67" y="107"/>
                    <a:pt x="67" y="107"/>
                    <a:pt x="67" y="107"/>
                  </a:cubicBezTo>
                  <a:cubicBezTo>
                    <a:pt x="68" y="107"/>
                    <a:pt x="68" y="107"/>
                    <a:pt x="68" y="107"/>
                  </a:cubicBezTo>
                  <a:cubicBezTo>
                    <a:pt x="68" y="106"/>
                    <a:pt x="68" y="106"/>
                    <a:pt x="68" y="106"/>
                  </a:cubicBezTo>
                  <a:cubicBezTo>
                    <a:pt x="68" y="106"/>
                    <a:pt x="68" y="106"/>
                    <a:pt x="68" y="106"/>
                  </a:cubicBezTo>
                  <a:cubicBezTo>
                    <a:pt x="69" y="107"/>
                    <a:pt x="69" y="107"/>
                    <a:pt x="69" y="107"/>
                  </a:cubicBezTo>
                  <a:cubicBezTo>
                    <a:pt x="68" y="109"/>
                    <a:pt x="68" y="109"/>
                    <a:pt x="68" y="109"/>
                  </a:cubicBezTo>
                  <a:cubicBezTo>
                    <a:pt x="68" y="110"/>
                    <a:pt x="68" y="110"/>
                    <a:pt x="68" y="110"/>
                  </a:cubicBezTo>
                  <a:cubicBezTo>
                    <a:pt x="68" y="110"/>
                    <a:pt x="68" y="110"/>
                    <a:pt x="68" y="110"/>
                  </a:cubicBezTo>
                  <a:cubicBezTo>
                    <a:pt x="67" y="111"/>
                    <a:pt x="67" y="111"/>
                    <a:pt x="67" y="111"/>
                  </a:cubicBezTo>
                  <a:cubicBezTo>
                    <a:pt x="66" y="110"/>
                    <a:pt x="66" y="110"/>
                    <a:pt x="66" y="110"/>
                  </a:cubicBezTo>
                  <a:close/>
                  <a:moveTo>
                    <a:pt x="68" y="114"/>
                  </a:moveTo>
                  <a:cubicBezTo>
                    <a:pt x="68" y="114"/>
                    <a:pt x="68" y="114"/>
                    <a:pt x="68" y="114"/>
                  </a:cubicBezTo>
                  <a:cubicBezTo>
                    <a:pt x="67" y="112"/>
                    <a:pt x="67" y="112"/>
                    <a:pt x="67" y="112"/>
                  </a:cubicBezTo>
                  <a:cubicBezTo>
                    <a:pt x="67" y="111"/>
                    <a:pt x="67" y="111"/>
                    <a:pt x="67" y="111"/>
                  </a:cubicBezTo>
                  <a:cubicBezTo>
                    <a:pt x="67" y="111"/>
                    <a:pt x="67" y="111"/>
                    <a:pt x="67" y="111"/>
                  </a:cubicBezTo>
                  <a:cubicBezTo>
                    <a:pt x="65" y="110"/>
                    <a:pt x="65" y="110"/>
                    <a:pt x="65" y="110"/>
                  </a:cubicBezTo>
                  <a:cubicBezTo>
                    <a:pt x="65" y="110"/>
                    <a:pt x="65" y="110"/>
                    <a:pt x="65" y="110"/>
                  </a:cubicBezTo>
                  <a:cubicBezTo>
                    <a:pt x="65" y="111"/>
                    <a:pt x="65" y="111"/>
                    <a:pt x="65" y="111"/>
                  </a:cubicBezTo>
                  <a:cubicBezTo>
                    <a:pt x="66" y="112"/>
                    <a:pt x="66" y="112"/>
                    <a:pt x="66" y="112"/>
                  </a:cubicBezTo>
                  <a:cubicBezTo>
                    <a:pt x="65" y="112"/>
                    <a:pt x="65" y="112"/>
                    <a:pt x="65" y="112"/>
                  </a:cubicBezTo>
                  <a:cubicBezTo>
                    <a:pt x="65" y="112"/>
                    <a:pt x="65" y="112"/>
                    <a:pt x="65" y="112"/>
                  </a:cubicBezTo>
                  <a:cubicBezTo>
                    <a:pt x="66" y="113"/>
                    <a:pt x="66" y="113"/>
                    <a:pt x="66" y="113"/>
                  </a:cubicBezTo>
                  <a:cubicBezTo>
                    <a:pt x="68" y="114"/>
                    <a:pt x="68" y="114"/>
                    <a:pt x="68" y="114"/>
                  </a:cubicBezTo>
                  <a:close/>
                  <a:moveTo>
                    <a:pt x="58" y="100"/>
                  </a:moveTo>
                  <a:cubicBezTo>
                    <a:pt x="58" y="101"/>
                    <a:pt x="58" y="101"/>
                    <a:pt x="58" y="101"/>
                  </a:cubicBezTo>
                  <a:cubicBezTo>
                    <a:pt x="59" y="101"/>
                    <a:pt x="59" y="101"/>
                    <a:pt x="59" y="101"/>
                  </a:cubicBezTo>
                  <a:cubicBezTo>
                    <a:pt x="60" y="101"/>
                    <a:pt x="60" y="101"/>
                    <a:pt x="60" y="101"/>
                  </a:cubicBezTo>
                  <a:cubicBezTo>
                    <a:pt x="60" y="101"/>
                    <a:pt x="60" y="101"/>
                    <a:pt x="60" y="101"/>
                  </a:cubicBezTo>
                  <a:cubicBezTo>
                    <a:pt x="59" y="100"/>
                    <a:pt x="59" y="100"/>
                    <a:pt x="59" y="100"/>
                  </a:cubicBezTo>
                  <a:cubicBezTo>
                    <a:pt x="58" y="99"/>
                    <a:pt x="58" y="99"/>
                    <a:pt x="58" y="99"/>
                  </a:cubicBezTo>
                  <a:cubicBezTo>
                    <a:pt x="58" y="100"/>
                    <a:pt x="58" y="100"/>
                    <a:pt x="58" y="100"/>
                  </a:cubicBezTo>
                  <a:close/>
                  <a:moveTo>
                    <a:pt x="39" y="271"/>
                  </a:moveTo>
                  <a:cubicBezTo>
                    <a:pt x="39" y="271"/>
                    <a:pt x="39" y="271"/>
                    <a:pt x="39" y="271"/>
                  </a:cubicBezTo>
                  <a:cubicBezTo>
                    <a:pt x="38" y="271"/>
                    <a:pt x="38" y="271"/>
                    <a:pt x="38" y="271"/>
                  </a:cubicBezTo>
                  <a:cubicBezTo>
                    <a:pt x="38" y="269"/>
                    <a:pt x="38" y="269"/>
                    <a:pt x="38" y="269"/>
                  </a:cubicBezTo>
                  <a:cubicBezTo>
                    <a:pt x="39" y="268"/>
                    <a:pt x="39" y="268"/>
                    <a:pt x="39" y="268"/>
                  </a:cubicBezTo>
                  <a:cubicBezTo>
                    <a:pt x="39" y="267"/>
                    <a:pt x="39" y="267"/>
                    <a:pt x="39" y="267"/>
                  </a:cubicBezTo>
                  <a:cubicBezTo>
                    <a:pt x="39" y="267"/>
                    <a:pt x="39" y="267"/>
                    <a:pt x="39" y="267"/>
                  </a:cubicBezTo>
                  <a:cubicBezTo>
                    <a:pt x="38" y="268"/>
                    <a:pt x="38" y="268"/>
                    <a:pt x="38" y="268"/>
                  </a:cubicBezTo>
                  <a:cubicBezTo>
                    <a:pt x="37" y="268"/>
                    <a:pt x="37" y="268"/>
                    <a:pt x="37" y="268"/>
                  </a:cubicBezTo>
                  <a:cubicBezTo>
                    <a:pt x="36" y="267"/>
                    <a:pt x="36" y="267"/>
                    <a:pt x="36" y="267"/>
                  </a:cubicBezTo>
                  <a:cubicBezTo>
                    <a:pt x="36" y="266"/>
                    <a:pt x="36" y="266"/>
                    <a:pt x="36" y="266"/>
                  </a:cubicBezTo>
                  <a:cubicBezTo>
                    <a:pt x="36" y="266"/>
                    <a:pt x="36" y="266"/>
                    <a:pt x="36" y="266"/>
                  </a:cubicBezTo>
                  <a:cubicBezTo>
                    <a:pt x="37" y="267"/>
                    <a:pt x="37" y="267"/>
                    <a:pt x="37" y="267"/>
                  </a:cubicBezTo>
                  <a:cubicBezTo>
                    <a:pt x="37" y="267"/>
                    <a:pt x="37" y="267"/>
                    <a:pt x="37" y="267"/>
                  </a:cubicBezTo>
                  <a:cubicBezTo>
                    <a:pt x="37" y="267"/>
                    <a:pt x="37" y="267"/>
                    <a:pt x="37" y="267"/>
                  </a:cubicBezTo>
                  <a:cubicBezTo>
                    <a:pt x="37" y="266"/>
                    <a:pt x="37" y="266"/>
                    <a:pt x="37" y="266"/>
                  </a:cubicBezTo>
                  <a:cubicBezTo>
                    <a:pt x="36" y="265"/>
                    <a:pt x="36" y="265"/>
                    <a:pt x="36" y="265"/>
                  </a:cubicBezTo>
                  <a:cubicBezTo>
                    <a:pt x="36" y="265"/>
                    <a:pt x="36" y="265"/>
                    <a:pt x="36" y="265"/>
                  </a:cubicBezTo>
                  <a:cubicBezTo>
                    <a:pt x="35" y="266"/>
                    <a:pt x="35" y="266"/>
                    <a:pt x="35" y="266"/>
                  </a:cubicBezTo>
                  <a:cubicBezTo>
                    <a:pt x="34" y="265"/>
                    <a:pt x="34" y="265"/>
                    <a:pt x="34" y="265"/>
                  </a:cubicBezTo>
                  <a:cubicBezTo>
                    <a:pt x="34" y="264"/>
                    <a:pt x="34" y="264"/>
                    <a:pt x="34" y="264"/>
                  </a:cubicBezTo>
                  <a:cubicBezTo>
                    <a:pt x="34" y="264"/>
                    <a:pt x="34" y="264"/>
                    <a:pt x="34" y="264"/>
                  </a:cubicBezTo>
                  <a:cubicBezTo>
                    <a:pt x="35" y="263"/>
                    <a:pt x="35" y="263"/>
                    <a:pt x="35" y="263"/>
                  </a:cubicBezTo>
                  <a:cubicBezTo>
                    <a:pt x="35" y="262"/>
                    <a:pt x="35" y="262"/>
                    <a:pt x="35" y="262"/>
                  </a:cubicBezTo>
                  <a:cubicBezTo>
                    <a:pt x="36" y="262"/>
                    <a:pt x="36" y="262"/>
                    <a:pt x="36" y="262"/>
                  </a:cubicBezTo>
                  <a:cubicBezTo>
                    <a:pt x="36" y="261"/>
                    <a:pt x="36" y="261"/>
                    <a:pt x="36" y="261"/>
                  </a:cubicBezTo>
                  <a:cubicBezTo>
                    <a:pt x="35" y="262"/>
                    <a:pt x="35" y="262"/>
                    <a:pt x="35" y="262"/>
                  </a:cubicBezTo>
                  <a:cubicBezTo>
                    <a:pt x="34" y="262"/>
                    <a:pt x="34" y="262"/>
                    <a:pt x="34" y="262"/>
                  </a:cubicBezTo>
                  <a:cubicBezTo>
                    <a:pt x="34" y="261"/>
                    <a:pt x="34" y="261"/>
                    <a:pt x="34" y="261"/>
                  </a:cubicBezTo>
                  <a:cubicBezTo>
                    <a:pt x="34" y="261"/>
                    <a:pt x="34" y="261"/>
                    <a:pt x="34" y="261"/>
                  </a:cubicBezTo>
                  <a:cubicBezTo>
                    <a:pt x="35" y="260"/>
                    <a:pt x="35" y="260"/>
                    <a:pt x="35" y="260"/>
                  </a:cubicBezTo>
                  <a:cubicBezTo>
                    <a:pt x="35" y="259"/>
                    <a:pt x="35" y="259"/>
                    <a:pt x="35" y="259"/>
                  </a:cubicBezTo>
                  <a:cubicBezTo>
                    <a:pt x="35" y="258"/>
                    <a:pt x="35" y="258"/>
                    <a:pt x="35" y="258"/>
                  </a:cubicBezTo>
                  <a:cubicBezTo>
                    <a:pt x="35" y="258"/>
                    <a:pt x="35" y="258"/>
                    <a:pt x="35" y="258"/>
                  </a:cubicBezTo>
                  <a:cubicBezTo>
                    <a:pt x="35" y="258"/>
                    <a:pt x="35" y="258"/>
                    <a:pt x="35" y="258"/>
                  </a:cubicBezTo>
                  <a:cubicBezTo>
                    <a:pt x="35" y="259"/>
                    <a:pt x="35" y="259"/>
                    <a:pt x="35" y="259"/>
                  </a:cubicBezTo>
                  <a:cubicBezTo>
                    <a:pt x="34" y="260"/>
                    <a:pt x="34" y="260"/>
                    <a:pt x="34" y="260"/>
                  </a:cubicBezTo>
                  <a:cubicBezTo>
                    <a:pt x="33" y="261"/>
                    <a:pt x="33" y="261"/>
                    <a:pt x="33" y="261"/>
                  </a:cubicBezTo>
                  <a:cubicBezTo>
                    <a:pt x="33" y="261"/>
                    <a:pt x="33" y="261"/>
                    <a:pt x="33" y="261"/>
                  </a:cubicBezTo>
                  <a:cubicBezTo>
                    <a:pt x="32" y="261"/>
                    <a:pt x="32" y="261"/>
                    <a:pt x="32" y="261"/>
                  </a:cubicBezTo>
                  <a:cubicBezTo>
                    <a:pt x="32" y="261"/>
                    <a:pt x="32" y="261"/>
                    <a:pt x="32" y="261"/>
                  </a:cubicBezTo>
                  <a:cubicBezTo>
                    <a:pt x="32" y="260"/>
                    <a:pt x="32" y="260"/>
                    <a:pt x="32" y="260"/>
                  </a:cubicBezTo>
                  <a:cubicBezTo>
                    <a:pt x="32" y="260"/>
                    <a:pt x="32" y="260"/>
                    <a:pt x="32" y="260"/>
                  </a:cubicBezTo>
                  <a:cubicBezTo>
                    <a:pt x="32" y="260"/>
                    <a:pt x="32" y="260"/>
                    <a:pt x="32" y="260"/>
                  </a:cubicBezTo>
                  <a:cubicBezTo>
                    <a:pt x="31" y="260"/>
                    <a:pt x="31" y="260"/>
                    <a:pt x="31" y="260"/>
                  </a:cubicBezTo>
                  <a:cubicBezTo>
                    <a:pt x="31" y="261"/>
                    <a:pt x="31" y="261"/>
                    <a:pt x="31" y="261"/>
                  </a:cubicBezTo>
                  <a:cubicBezTo>
                    <a:pt x="31" y="261"/>
                    <a:pt x="31" y="261"/>
                    <a:pt x="31" y="261"/>
                  </a:cubicBezTo>
                  <a:cubicBezTo>
                    <a:pt x="31" y="260"/>
                    <a:pt x="31" y="260"/>
                    <a:pt x="31" y="260"/>
                  </a:cubicBezTo>
                  <a:cubicBezTo>
                    <a:pt x="30" y="260"/>
                    <a:pt x="30" y="260"/>
                    <a:pt x="30" y="260"/>
                  </a:cubicBezTo>
                  <a:cubicBezTo>
                    <a:pt x="30" y="261"/>
                    <a:pt x="30" y="261"/>
                    <a:pt x="30" y="261"/>
                  </a:cubicBezTo>
                  <a:cubicBezTo>
                    <a:pt x="29" y="260"/>
                    <a:pt x="29" y="260"/>
                    <a:pt x="29" y="260"/>
                  </a:cubicBezTo>
                  <a:cubicBezTo>
                    <a:pt x="29" y="260"/>
                    <a:pt x="29" y="260"/>
                    <a:pt x="29" y="260"/>
                  </a:cubicBezTo>
                  <a:cubicBezTo>
                    <a:pt x="30" y="259"/>
                    <a:pt x="30" y="259"/>
                    <a:pt x="30" y="259"/>
                  </a:cubicBezTo>
                  <a:cubicBezTo>
                    <a:pt x="30" y="259"/>
                    <a:pt x="30" y="259"/>
                    <a:pt x="30" y="259"/>
                  </a:cubicBezTo>
                  <a:cubicBezTo>
                    <a:pt x="31" y="259"/>
                    <a:pt x="31" y="259"/>
                    <a:pt x="31" y="259"/>
                  </a:cubicBezTo>
                  <a:cubicBezTo>
                    <a:pt x="33" y="258"/>
                    <a:pt x="33" y="258"/>
                    <a:pt x="33" y="258"/>
                  </a:cubicBezTo>
                  <a:cubicBezTo>
                    <a:pt x="33" y="258"/>
                    <a:pt x="33" y="258"/>
                    <a:pt x="33" y="258"/>
                  </a:cubicBezTo>
                  <a:cubicBezTo>
                    <a:pt x="33" y="257"/>
                    <a:pt x="33" y="257"/>
                    <a:pt x="33" y="257"/>
                  </a:cubicBezTo>
                  <a:cubicBezTo>
                    <a:pt x="33" y="257"/>
                    <a:pt x="33" y="257"/>
                    <a:pt x="33" y="257"/>
                  </a:cubicBezTo>
                  <a:cubicBezTo>
                    <a:pt x="32" y="258"/>
                    <a:pt x="32" y="258"/>
                    <a:pt x="32" y="258"/>
                  </a:cubicBezTo>
                  <a:cubicBezTo>
                    <a:pt x="31" y="259"/>
                    <a:pt x="31" y="259"/>
                    <a:pt x="31" y="259"/>
                  </a:cubicBezTo>
                  <a:cubicBezTo>
                    <a:pt x="31" y="259"/>
                    <a:pt x="31" y="259"/>
                    <a:pt x="31" y="259"/>
                  </a:cubicBezTo>
                  <a:cubicBezTo>
                    <a:pt x="30" y="259"/>
                    <a:pt x="30" y="259"/>
                    <a:pt x="30" y="259"/>
                  </a:cubicBezTo>
                  <a:cubicBezTo>
                    <a:pt x="30" y="258"/>
                    <a:pt x="30" y="258"/>
                    <a:pt x="30" y="258"/>
                  </a:cubicBezTo>
                  <a:cubicBezTo>
                    <a:pt x="29" y="258"/>
                    <a:pt x="29" y="258"/>
                    <a:pt x="29" y="258"/>
                  </a:cubicBezTo>
                  <a:cubicBezTo>
                    <a:pt x="29" y="258"/>
                    <a:pt x="29" y="258"/>
                    <a:pt x="29" y="258"/>
                  </a:cubicBezTo>
                  <a:cubicBezTo>
                    <a:pt x="29" y="257"/>
                    <a:pt x="29" y="257"/>
                    <a:pt x="29" y="257"/>
                  </a:cubicBezTo>
                  <a:cubicBezTo>
                    <a:pt x="29" y="257"/>
                    <a:pt x="29" y="257"/>
                    <a:pt x="29" y="257"/>
                  </a:cubicBezTo>
                  <a:cubicBezTo>
                    <a:pt x="28" y="257"/>
                    <a:pt x="28" y="257"/>
                    <a:pt x="28" y="257"/>
                  </a:cubicBezTo>
                  <a:cubicBezTo>
                    <a:pt x="27" y="257"/>
                    <a:pt x="27" y="257"/>
                    <a:pt x="27" y="257"/>
                  </a:cubicBezTo>
                  <a:cubicBezTo>
                    <a:pt x="27" y="257"/>
                    <a:pt x="27" y="257"/>
                    <a:pt x="27" y="257"/>
                  </a:cubicBezTo>
                  <a:cubicBezTo>
                    <a:pt x="26" y="258"/>
                    <a:pt x="26" y="258"/>
                    <a:pt x="26" y="258"/>
                  </a:cubicBezTo>
                  <a:cubicBezTo>
                    <a:pt x="25" y="257"/>
                    <a:pt x="25" y="257"/>
                    <a:pt x="25" y="257"/>
                  </a:cubicBezTo>
                  <a:cubicBezTo>
                    <a:pt x="25" y="256"/>
                    <a:pt x="25" y="256"/>
                    <a:pt x="25" y="256"/>
                  </a:cubicBezTo>
                  <a:cubicBezTo>
                    <a:pt x="25" y="256"/>
                    <a:pt x="25" y="256"/>
                    <a:pt x="25" y="256"/>
                  </a:cubicBezTo>
                  <a:cubicBezTo>
                    <a:pt x="26" y="256"/>
                    <a:pt x="26" y="256"/>
                    <a:pt x="26" y="256"/>
                  </a:cubicBezTo>
                  <a:cubicBezTo>
                    <a:pt x="27" y="257"/>
                    <a:pt x="27" y="257"/>
                    <a:pt x="27" y="257"/>
                  </a:cubicBezTo>
                  <a:cubicBezTo>
                    <a:pt x="28" y="256"/>
                    <a:pt x="28" y="256"/>
                    <a:pt x="28" y="256"/>
                  </a:cubicBezTo>
                  <a:cubicBezTo>
                    <a:pt x="28" y="256"/>
                    <a:pt x="28" y="256"/>
                    <a:pt x="28" y="256"/>
                  </a:cubicBezTo>
                  <a:cubicBezTo>
                    <a:pt x="28" y="256"/>
                    <a:pt x="28" y="256"/>
                    <a:pt x="28" y="256"/>
                  </a:cubicBezTo>
                  <a:cubicBezTo>
                    <a:pt x="26" y="256"/>
                    <a:pt x="26" y="256"/>
                    <a:pt x="26" y="256"/>
                  </a:cubicBezTo>
                  <a:cubicBezTo>
                    <a:pt x="26" y="256"/>
                    <a:pt x="26" y="256"/>
                    <a:pt x="26" y="256"/>
                  </a:cubicBezTo>
                  <a:cubicBezTo>
                    <a:pt x="26" y="256"/>
                    <a:pt x="26" y="256"/>
                    <a:pt x="26" y="256"/>
                  </a:cubicBezTo>
                  <a:cubicBezTo>
                    <a:pt x="27" y="256"/>
                    <a:pt x="27" y="256"/>
                    <a:pt x="27" y="256"/>
                  </a:cubicBezTo>
                  <a:cubicBezTo>
                    <a:pt x="28" y="256"/>
                    <a:pt x="28" y="256"/>
                    <a:pt x="28" y="256"/>
                  </a:cubicBezTo>
                  <a:cubicBezTo>
                    <a:pt x="28" y="255"/>
                    <a:pt x="28" y="255"/>
                    <a:pt x="28" y="255"/>
                  </a:cubicBezTo>
                  <a:cubicBezTo>
                    <a:pt x="27" y="255"/>
                    <a:pt x="27" y="255"/>
                    <a:pt x="27" y="255"/>
                  </a:cubicBezTo>
                  <a:cubicBezTo>
                    <a:pt x="26" y="255"/>
                    <a:pt x="26" y="255"/>
                    <a:pt x="26" y="255"/>
                  </a:cubicBezTo>
                  <a:cubicBezTo>
                    <a:pt x="25" y="255"/>
                    <a:pt x="25" y="255"/>
                    <a:pt x="25" y="255"/>
                  </a:cubicBezTo>
                  <a:cubicBezTo>
                    <a:pt x="25" y="255"/>
                    <a:pt x="25" y="255"/>
                    <a:pt x="25" y="255"/>
                  </a:cubicBezTo>
                  <a:cubicBezTo>
                    <a:pt x="24" y="255"/>
                    <a:pt x="24" y="255"/>
                    <a:pt x="24" y="255"/>
                  </a:cubicBezTo>
                  <a:cubicBezTo>
                    <a:pt x="24" y="254"/>
                    <a:pt x="24" y="254"/>
                    <a:pt x="24" y="254"/>
                  </a:cubicBezTo>
                  <a:cubicBezTo>
                    <a:pt x="25" y="254"/>
                    <a:pt x="25" y="254"/>
                    <a:pt x="25" y="254"/>
                  </a:cubicBezTo>
                  <a:cubicBezTo>
                    <a:pt x="26" y="254"/>
                    <a:pt x="26" y="254"/>
                    <a:pt x="26" y="254"/>
                  </a:cubicBezTo>
                  <a:cubicBezTo>
                    <a:pt x="27" y="254"/>
                    <a:pt x="27" y="254"/>
                    <a:pt x="27" y="254"/>
                  </a:cubicBezTo>
                  <a:cubicBezTo>
                    <a:pt x="27" y="254"/>
                    <a:pt x="27" y="254"/>
                    <a:pt x="27" y="254"/>
                  </a:cubicBezTo>
                  <a:cubicBezTo>
                    <a:pt x="26" y="254"/>
                    <a:pt x="26" y="254"/>
                    <a:pt x="26" y="254"/>
                  </a:cubicBezTo>
                  <a:cubicBezTo>
                    <a:pt x="26" y="254"/>
                    <a:pt x="26" y="254"/>
                    <a:pt x="26" y="254"/>
                  </a:cubicBezTo>
                  <a:cubicBezTo>
                    <a:pt x="25" y="254"/>
                    <a:pt x="25" y="254"/>
                    <a:pt x="25" y="254"/>
                  </a:cubicBezTo>
                  <a:cubicBezTo>
                    <a:pt x="25" y="253"/>
                    <a:pt x="25" y="253"/>
                    <a:pt x="25" y="253"/>
                  </a:cubicBezTo>
                  <a:cubicBezTo>
                    <a:pt x="26" y="253"/>
                    <a:pt x="26" y="253"/>
                    <a:pt x="26" y="253"/>
                  </a:cubicBezTo>
                  <a:cubicBezTo>
                    <a:pt x="26" y="253"/>
                    <a:pt x="26" y="253"/>
                    <a:pt x="26" y="253"/>
                  </a:cubicBezTo>
                  <a:cubicBezTo>
                    <a:pt x="27" y="253"/>
                    <a:pt x="27" y="253"/>
                    <a:pt x="27" y="253"/>
                  </a:cubicBezTo>
                  <a:cubicBezTo>
                    <a:pt x="27" y="253"/>
                    <a:pt x="27" y="253"/>
                    <a:pt x="27" y="253"/>
                  </a:cubicBezTo>
                  <a:cubicBezTo>
                    <a:pt x="27" y="252"/>
                    <a:pt x="27" y="252"/>
                    <a:pt x="27" y="252"/>
                  </a:cubicBezTo>
                  <a:cubicBezTo>
                    <a:pt x="27" y="252"/>
                    <a:pt x="27" y="252"/>
                    <a:pt x="27" y="252"/>
                  </a:cubicBezTo>
                  <a:cubicBezTo>
                    <a:pt x="28" y="252"/>
                    <a:pt x="28" y="252"/>
                    <a:pt x="28" y="252"/>
                  </a:cubicBezTo>
                  <a:cubicBezTo>
                    <a:pt x="29" y="252"/>
                    <a:pt x="29" y="252"/>
                    <a:pt x="29" y="252"/>
                  </a:cubicBezTo>
                  <a:cubicBezTo>
                    <a:pt x="30" y="252"/>
                    <a:pt x="30" y="252"/>
                    <a:pt x="30" y="252"/>
                  </a:cubicBezTo>
                  <a:cubicBezTo>
                    <a:pt x="28" y="252"/>
                    <a:pt x="28" y="252"/>
                    <a:pt x="28" y="252"/>
                  </a:cubicBezTo>
                  <a:cubicBezTo>
                    <a:pt x="28" y="251"/>
                    <a:pt x="28" y="251"/>
                    <a:pt x="28" y="251"/>
                  </a:cubicBezTo>
                  <a:cubicBezTo>
                    <a:pt x="27" y="251"/>
                    <a:pt x="27" y="251"/>
                    <a:pt x="27" y="251"/>
                  </a:cubicBezTo>
                  <a:cubicBezTo>
                    <a:pt x="27" y="252"/>
                    <a:pt x="27" y="252"/>
                    <a:pt x="27" y="252"/>
                  </a:cubicBezTo>
                  <a:cubicBezTo>
                    <a:pt x="26" y="252"/>
                    <a:pt x="26" y="252"/>
                    <a:pt x="26" y="252"/>
                  </a:cubicBezTo>
                  <a:cubicBezTo>
                    <a:pt x="25" y="253"/>
                    <a:pt x="25" y="253"/>
                    <a:pt x="25" y="253"/>
                  </a:cubicBezTo>
                  <a:cubicBezTo>
                    <a:pt x="25" y="252"/>
                    <a:pt x="25" y="252"/>
                    <a:pt x="25" y="252"/>
                  </a:cubicBezTo>
                  <a:cubicBezTo>
                    <a:pt x="25" y="252"/>
                    <a:pt x="25" y="252"/>
                    <a:pt x="25" y="252"/>
                  </a:cubicBezTo>
                  <a:cubicBezTo>
                    <a:pt x="25" y="251"/>
                    <a:pt x="25" y="251"/>
                    <a:pt x="25" y="251"/>
                  </a:cubicBezTo>
                  <a:cubicBezTo>
                    <a:pt x="25" y="250"/>
                    <a:pt x="25" y="250"/>
                    <a:pt x="25" y="250"/>
                  </a:cubicBezTo>
                  <a:cubicBezTo>
                    <a:pt x="27" y="250"/>
                    <a:pt x="27" y="250"/>
                    <a:pt x="27" y="250"/>
                  </a:cubicBezTo>
                  <a:cubicBezTo>
                    <a:pt x="27" y="249"/>
                    <a:pt x="27" y="249"/>
                    <a:pt x="27" y="249"/>
                  </a:cubicBezTo>
                  <a:cubicBezTo>
                    <a:pt x="29" y="248"/>
                    <a:pt x="29" y="248"/>
                    <a:pt x="29" y="248"/>
                  </a:cubicBezTo>
                  <a:cubicBezTo>
                    <a:pt x="30" y="248"/>
                    <a:pt x="30" y="248"/>
                    <a:pt x="30" y="248"/>
                  </a:cubicBezTo>
                  <a:cubicBezTo>
                    <a:pt x="30" y="248"/>
                    <a:pt x="30" y="248"/>
                    <a:pt x="30" y="248"/>
                  </a:cubicBezTo>
                  <a:cubicBezTo>
                    <a:pt x="30" y="249"/>
                    <a:pt x="30" y="249"/>
                    <a:pt x="30" y="249"/>
                  </a:cubicBezTo>
                  <a:cubicBezTo>
                    <a:pt x="31" y="250"/>
                    <a:pt x="31" y="250"/>
                    <a:pt x="31" y="250"/>
                  </a:cubicBezTo>
                  <a:cubicBezTo>
                    <a:pt x="31" y="250"/>
                    <a:pt x="31" y="250"/>
                    <a:pt x="31" y="250"/>
                  </a:cubicBezTo>
                  <a:cubicBezTo>
                    <a:pt x="31" y="249"/>
                    <a:pt x="31" y="249"/>
                    <a:pt x="31" y="249"/>
                  </a:cubicBezTo>
                  <a:cubicBezTo>
                    <a:pt x="31" y="248"/>
                    <a:pt x="31" y="248"/>
                    <a:pt x="31" y="248"/>
                  </a:cubicBezTo>
                  <a:cubicBezTo>
                    <a:pt x="31" y="247"/>
                    <a:pt x="31" y="247"/>
                    <a:pt x="31" y="247"/>
                  </a:cubicBezTo>
                  <a:cubicBezTo>
                    <a:pt x="32" y="247"/>
                    <a:pt x="32" y="247"/>
                    <a:pt x="32" y="247"/>
                  </a:cubicBezTo>
                  <a:cubicBezTo>
                    <a:pt x="32" y="247"/>
                    <a:pt x="32" y="247"/>
                    <a:pt x="32" y="247"/>
                  </a:cubicBezTo>
                  <a:cubicBezTo>
                    <a:pt x="31" y="247"/>
                    <a:pt x="31" y="247"/>
                    <a:pt x="31" y="247"/>
                  </a:cubicBezTo>
                  <a:cubicBezTo>
                    <a:pt x="30" y="247"/>
                    <a:pt x="30" y="247"/>
                    <a:pt x="30" y="247"/>
                  </a:cubicBezTo>
                  <a:cubicBezTo>
                    <a:pt x="30" y="247"/>
                    <a:pt x="30" y="247"/>
                    <a:pt x="30" y="247"/>
                  </a:cubicBezTo>
                  <a:cubicBezTo>
                    <a:pt x="30" y="246"/>
                    <a:pt x="30" y="246"/>
                    <a:pt x="30" y="246"/>
                  </a:cubicBezTo>
                  <a:cubicBezTo>
                    <a:pt x="31" y="246"/>
                    <a:pt x="31" y="246"/>
                    <a:pt x="31" y="246"/>
                  </a:cubicBezTo>
                  <a:cubicBezTo>
                    <a:pt x="32" y="245"/>
                    <a:pt x="32" y="245"/>
                    <a:pt x="32" y="245"/>
                  </a:cubicBezTo>
                  <a:cubicBezTo>
                    <a:pt x="32" y="244"/>
                    <a:pt x="32" y="244"/>
                    <a:pt x="32" y="244"/>
                  </a:cubicBezTo>
                  <a:cubicBezTo>
                    <a:pt x="32" y="244"/>
                    <a:pt x="32" y="244"/>
                    <a:pt x="32" y="244"/>
                  </a:cubicBezTo>
                  <a:cubicBezTo>
                    <a:pt x="32" y="244"/>
                    <a:pt x="32" y="244"/>
                    <a:pt x="32" y="244"/>
                  </a:cubicBezTo>
                  <a:cubicBezTo>
                    <a:pt x="32" y="245"/>
                    <a:pt x="32" y="245"/>
                    <a:pt x="32" y="245"/>
                  </a:cubicBezTo>
                  <a:cubicBezTo>
                    <a:pt x="31" y="245"/>
                    <a:pt x="31" y="245"/>
                    <a:pt x="31" y="245"/>
                  </a:cubicBezTo>
                  <a:cubicBezTo>
                    <a:pt x="30" y="245"/>
                    <a:pt x="30" y="245"/>
                    <a:pt x="30" y="245"/>
                  </a:cubicBezTo>
                  <a:cubicBezTo>
                    <a:pt x="29" y="246"/>
                    <a:pt x="29" y="246"/>
                    <a:pt x="29" y="246"/>
                  </a:cubicBezTo>
                  <a:cubicBezTo>
                    <a:pt x="28" y="247"/>
                    <a:pt x="28" y="247"/>
                    <a:pt x="28" y="247"/>
                  </a:cubicBezTo>
                  <a:cubicBezTo>
                    <a:pt x="27" y="248"/>
                    <a:pt x="27" y="248"/>
                    <a:pt x="27" y="248"/>
                  </a:cubicBezTo>
                  <a:cubicBezTo>
                    <a:pt x="26" y="247"/>
                    <a:pt x="26" y="247"/>
                    <a:pt x="26" y="247"/>
                  </a:cubicBezTo>
                  <a:cubicBezTo>
                    <a:pt x="26" y="247"/>
                    <a:pt x="26" y="247"/>
                    <a:pt x="26" y="247"/>
                  </a:cubicBezTo>
                  <a:cubicBezTo>
                    <a:pt x="27" y="246"/>
                    <a:pt x="27" y="246"/>
                    <a:pt x="27" y="246"/>
                  </a:cubicBezTo>
                  <a:cubicBezTo>
                    <a:pt x="26" y="246"/>
                    <a:pt x="26" y="246"/>
                    <a:pt x="26" y="246"/>
                  </a:cubicBezTo>
                  <a:cubicBezTo>
                    <a:pt x="25" y="247"/>
                    <a:pt x="25" y="247"/>
                    <a:pt x="25" y="247"/>
                  </a:cubicBezTo>
                  <a:cubicBezTo>
                    <a:pt x="24" y="246"/>
                    <a:pt x="24" y="246"/>
                    <a:pt x="24" y="246"/>
                  </a:cubicBezTo>
                  <a:cubicBezTo>
                    <a:pt x="25" y="246"/>
                    <a:pt x="25" y="246"/>
                    <a:pt x="25" y="246"/>
                  </a:cubicBezTo>
                  <a:cubicBezTo>
                    <a:pt x="26" y="245"/>
                    <a:pt x="26" y="245"/>
                    <a:pt x="26" y="245"/>
                  </a:cubicBezTo>
                  <a:cubicBezTo>
                    <a:pt x="27" y="245"/>
                    <a:pt x="27" y="245"/>
                    <a:pt x="27" y="245"/>
                  </a:cubicBezTo>
                  <a:cubicBezTo>
                    <a:pt x="27" y="245"/>
                    <a:pt x="27" y="245"/>
                    <a:pt x="27" y="245"/>
                  </a:cubicBezTo>
                  <a:cubicBezTo>
                    <a:pt x="28" y="245"/>
                    <a:pt x="28" y="245"/>
                    <a:pt x="28" y="245"/>
                  </a:cubicBezTo>
                  <a:cubicBezTo>
                    <a:pt x="28" y="244"/>
                    <a:pt x="28" y="244"/>
                    <a:pt x="28" y="244"/>
                  </a:cubicBezTo>
                  <a:cubicBezTo>
                    <a:pt x="27" y="244"/>
                    <a:pt x="27" y="244"/>
                    <a:pt x="27" y="244"/>
                  </a:cubicBezTo>
                  <a:cubicBezTo>
                    <a:pt x="27" y="244"/>
                    <a:pt x="27" y="244"/>
                    <a:pt x="27" y="244"/>
                  </a:cubicBezTo>
                  <a:cubicBezTo>
                    <a:pt x="28" y="243"/>
                    <a:pt x="28" y="243"/>
                    <a:pt x="28" y="243"/>
                  </a:cubicBezTo>
                  <a:cubicBezTo>
                    <a:pt x="27" y="243"/>
                    <a:pt x="27" y="243"/>
                    <a:pt x="27" y="243"/>
                  </a:cubicBezTo>
                  <a:cubicBezTo>
                    <a:pt x="27" y="243"/>
                    <a:pt x="27" y="243"/>
                    <a:pt x="27" y="243"/>
                  </a:cubicBezTo>
                  <a:cubicBezTo>
                    <a:pt x="26" y="243"/>
                    <a:pt x="26" y="243"/>
                    <a:pt x="26" y="243"/>
                  </a:cubicBezTo>
                  <a:cubicBezTo>
                    <a:pt x="26" y="243"/>
                    <a:pt x="26" y="243"/>
                    <a:pt x="26" y="243"/>
                  </a:cubicBezTo>
                  <a:cubicBezTo>
                    <a:pt x="26" y="241"/>
                    <a:pt x="26" y="241"/>
                    <a:pt x="26" y="241"/>
                  </a:cubicBezTo>
                  <a:cubicBezTo>
                    <a:pt x="25" y="240"/>
                    <a:pt x="25" y="240"/>
                    <a:pt x="25" y="240"/>
                  </a:cubicBezTo>
                  <a:cubicBezTo>
                    <a:pt x="25" y="240"/>
                    <a:pt x="25" y="240"/>
                    <a:pt x="25" y="240"/>
                  </a:cubicBezTo>
                  <a:cubicBezTo>
                    <a:pt x="26" y="239"/>
                    <a:pt x="26" y="239"/>
                    <a:pt x="26" y="239"/>
                  </a:cubicBezTo>
                  <a:cubicBezTo>
                    <a:pt x="27" y="239"/>
                    <a:pt x="27" y="239"/>
                    <a:pt x="27" y="239"/>
                  </a:cubicBezTo>
                  <a:cubicBezTo>
                    <a:pt x="27" y="240"/>
                    <a:pt x="27" y="240"/>
                    <a:pt x="27" y="240"/>
                  </a:cubicBezTo>
                  <a:cubicBezTo>
                    <a:pt x="29" y="240"/>
                    <a:pt x="29" y="240"/>
                    <a:pt x="29" y="240"/>
                  </a:cubicBezTo>
                  <a:cubicBezTo>
                    <a:pt x="30" y="240"/>
                    <a:pt x="30" y="240"/>
                    <a:pt x="30" y="240"/>
                  </a:cubicBezTo>
                  <a:cubicBezTo>
                    <a:pt x="29" y="240"/>
                    <a:pt x="29" y="240"/>
                    <a:pt x="29" y="240"/>
                  </a:cubicBezTo>
                  <a:cubicBezTo>
                    <a:pt x="29" y="239"/>
                    <a:pt x="29" y="239"/>
                    <a:pt x="29" y="239"/>
                  </a:cubicBezTo>
                  <a:cubicBezTo>
                    <a:pt x="28" y="239"/>
                    <a:pt x="28" y="239"/>
                    <a:pt x="28" y="239"/>
                  </a:cubicBezTo>
                  <a:cubicBezTo>
                    <a:pt x="27" y="239"/>
                    <a:pt x="27" y="239"/>
                    <a:pt x="27" y="239"/>
                  </a:cubicBezTo>
                  <a:cubicBezTo>
                    <a:pt x="26" y="238"/>
                    <a:pt x="26" y="238"/>
                    <a:pt x="26" y="238"/>
                  </a:cubicBezTo>
                  <a:cubicBezTo>
                    <a:pt x="26" y="238"/>
                    <a:pt x="26" y="238"/>
                    <a:pt x="26" y="238"/>
                  </a:cubicBezTo>
                  <a:cubicBezTo>
                    <a:pt x="27" y="237"/>
                    <a:pt x="27" y="237"/>
                    <a:pt x="27" y="237"/>
                  </a:cubicBezTo>
                  <a:cubicBezTo>
                    <a:pt x="27" y="237"/>
                    <a:pt x="27" y="237"/>
                    <a:pt x="27" y="237"/>
                  </a:cubicBezTo>
                  <a:cubicBezTo>
                    <a:pt x="28" y="236"/>
                    <a:pt x="28" y="236"/>
                    <a:pt x="28" y="236"/>
                  </a:cubicBezTo>
                  <a:cubicBezTo>
                    <a:pt x="28" y="235"/>
                    <a:pt x="28" y="235"/>
                    <a:pt x="28" y="235"/>
                  </a:cubicBezTo>
                  <a:cubicBezTo>
                    <a:pt x="27" y="236"/>
                    <a:pt x="27" y="236"/>
                    <a:pt x="27" y="236"/>
                  </a:cubicBezTo>
                  <a:cubicBezTo>
                    <a:pt x="27" y="236"/>
                    <a:pt x="27" y="236"/>
                    <a:pt x="27" y="236"/>
                  </a:cubicBezTo>
                  <a:cubicBezTo>
                    <a:pt x="26" y="237"/>
                    <a:pt x="26" y="237"/>
                    <a:pt x="26" y="237"/>
                  </a:cubicBezTo>
                  <a:cubicBezTo>
                    <a:pt x="24" y="237"/>
                    <a:pt x="24" y="237"/>
                    <a:pt x="24" y="237"/>
                  </a:cubicBezTo>
                  <a:cubicBezTo>
                    <a:pt x="24" y="238"/>
                    <a:pt x="24" y="238"/>
                    <a:pt x="24" y="238"/>
                  </a:cubicBezTo>
                  <a:cubicBezTo>
                    <a:pt x="24" y="238"/>
                    <a:pt x="24" y="238"/>
                    <a:pt x="24" y="238"/>
                  </a:cubicBezTo>
                  <a:cubicBezTo>
                    <a:pt x="23" y="238"/>
                    <a:pt x="23" y="238"/>
                    <a:pt x="23" y="238"/>
                  </a:cubicBezTo>
                  <a:cubicBezTo>
                    <a:pt x="22" y="237"/>
                    <a:pt x="22" y="237"/>
                    <a:pt x="22" y="237"/>
                  </a:cubicBezTo>
                  <a:cubicBezTo>
                    <a:pt x="22" y="236"/>
                    <a:pt x="22" y="236"/>
                    <a:pt x="22" y="236"/>
                  </a:cubicBezTo>
                  <a:cubicBezTo>
                    <a:pt x="22" y="234"/>
                    <a:pt x="22" y="234"/>
                    <a:pt x="22" y="234"/>
                  </a:cubicBezTo>
                  <a:cubicBezTo>
                    <a:pt x="23" y="233"/>
                    <a:pt x="23" y="233"/>
                    <a:pt x="23" y="233"/>
                  </a:cubicBezTo>
                  <a:cubicBezTo>
                    <a:pt x="22" y="232"/>
                    <a:pt x="22" y="232"/>
                    <a:pt x="22" y="232"/>
                  </a:cubicBezTo>
                  <a:cubicBezTo>
                    <a:pt x="22" y="232"/>
                    <a:pt x="22" y="232"/>
                    <a:pt x="22" y="232"/>
                  </a:cubicBezTo>
                  <a:cubicBezTo>
                    <a:pt x="22" y="231"/>
                    <a:pt x="22" y="231"/>
                    <a:pt x="22" y="231"/>
                  </a:cubicBezTo>
                  <a:cubicBezTo>
                    <a:pt x="22" y="231"/>
                    <a:pt x="22" y="231"/>
                    <a:pt x="22" y="231"/>
                  </a:cubicBezTo>
                  <a:cubicBezTo>
                    <a:pt x="23" y="231"/>
                    <a:pt x="23" y="231"/>
                    <a:pt x="23" y="231"/>
                  </a:cubicBezTo>
                  <a:cubicBezTo>
                    <a:pt x="23" y="231"/>
                    <a:pt x="23" y="231"/>
                    <a:pt x="23" y="231"/>
                  </a:cubicBezTo>
                  <a:cubicBezTo>
                    <a:pt x="23" y="230"/>
                    <a:pt x="23" y="230"/>
                    <a:pt x="23" y="230"/>
                  </a:cubicBezTo>
                  <a:cubicBezTo>
                    <a:pt x="24" y="230"/>
                    <a:pt x="24" y="230"/>
                    <a:pt x="24" y="230"/>
                  </a:cubicBezTo>
                  <a:cubicBezTo>
                    <a:pt x="24" y="229"/>
                    <a:pt x="24" y="229"/>
                    <a:pt x="24" y="229"/>
                  </a:cubicBezTo>
                  <a:cubicBezTo>
                    <a:pt x="25" y="228"/>
                    <a:pt x="25" y="228"/>
                    <a:pt x="25" y="228"/>
                  </a:cubicBezTo>
                  <a:cubicBezTo>
                    <a:pt x="26" y="229"/>
                    <a:pt x="26" y="229"/>
                    <a:pt x="26" y="229"/>
                  </a:cubicBezTo>
                  <a:cubicBezTo>
                    <a:pt x="26" y="228"/>
                    <a:pt x="26" y="228"/>
                    <a:pt x="26" y="228"/>
                  </a:cubicBezTo>
                  <a:cubicBezTo>
                    <a:pt x="26" y="228"/>
                    <a:pt x="26" y="228"/>
                    <a:pt x="26" y="228"/>
                  </a:cubicBezTo>
                  <a:cubicBezTo>
                    <a:pt x="26" y="228"/>
                    <a:pt x="26" y="228"/>
                    <a:pt x="26" y="228"/>
                  </a:cubicBezTo>
                  <a:cubicBezTo>
                    <a:pt x="27" y="227"/>
                    <a:pt x="27" y="227"/>
                    <a:pt x="27" y="227"/>
                  </a:cubicBezTo>
                  <a:cubicBezTo>
                    <a:pt x="27" y="226"/>
                    <a:pt x="27" y="226"/>
                    <a:pt x="27" y="226"/>
                  </a:cubicBezTo>
                  <a:cubicBezTo>
                    <a:pt x="29" y="225"/>
                    <a:pt x="29" y="225"/>
                    <a:pt x="29" y="225"/>
                  </a:cubicBezTo>
                  <a:cubicBezTo>
                    <a:pt x="29" y="225"/>
                    <a:pt x="29" y="225"/>
                    <a:pt x="29" y="225"/>
                  </a:cubicBezTo>
                  <a:cubicBezTo>
                    <a:pt x="28" y="225"/>
                    <a:pt x="28" y="225"/>
                    <a:pt x="28" y="225"/>
                  </a:cubicBezTo>
                  <a:cubicBezTo>
                    <a:pt x="28" y="224"/>
                    <a:pt x="28" y="224"/>
                    <a:pt x="28" y="224"/>
                  </a:cubicBezTo>
                  <a:cubicBezTo>
                    <a:pt x="27" y="225"/>
                    <a:pt x="27" y="225"/>
                    <a:pt x="27" y="225"/>
                  </a:cubicBezTo>
                  <a:cubicBezTo>
                    <a:pt x="27" y="226"/>
                    <a:pt x="27" y="226"/>
                    <a:pt x="27" y="226"/>
                  </a:cubicBezTo>
                  <a:cubicBezTo>
                    <a:pt x="25" y="228"/>
                    <a:pt x="25" y="228"/>
                    <a:pt x="25" y="228"/>
                  </a:cubicBezTo>
                  <a:cubicBezTo>
                    <a:pt x="25" y="228"/>
                    <a:pt x="25" y="228"/>
                    <a:pt x="25" y="228"/>
                  </a:cubicBezTo>
                  <a:cubicBezTo>
                    <a:pt x="25" y="227"/>
                    <a:pt x="25" y="227"/>
                    <a:pt x="25" y="227"/>
                  </a:cubicBezTo>
                  <a:cubicBezTo>
                    <a:pt x="26" y="226"/>
                    <a:pt x="26" y="226"/>
                    <a:pt x="26" y="226"/>
                  </a:cubicBezTo>
                  <a:cubicBezTo>
                    <a:pt x="26" y="225"/>
                    <a:pt x="26" y="225"/>
                    <a:pt x="26" y="225"/>
                  </a:cubicBezTo>
                  <a:cubicBezTo>
                    <a:pt x="27" y="223"/>
                    <a:pt x="27" y="223"/>
                    <a:pt x="27" y="223"/>
                  </a:cubicBezTo>
                  <a:cubicBezTo>
                    <a:pt x="28" y="222"/>
                    <a:pt x="28" y="222"/>
                    <a:pt x="28" y="222"/>
                  </a:cubicBezTo>
                  <a:cubicBezTo>
                    <a:pt x="28" y="222"/>
                    <a:pt x="28" y="222"/>
                    <a:pt x="28" y="222"/>
                  </a:cubicBezTo>
                  <a:cubicBezTo>
                    <a:pt x="28" y="221"/>
                    <a:pt x="28" y="221"/>
                    <a:pt x="28" y="221"/>
                  </a:cubicBezTo>
                  <a:cubicBezTo>
                    <a:pt x="28" y="221"/>
                    <a:pt x="28" y="221"/>
                    <a:pt x="28" y="221"/>
                  </a:cubicBezTo>
                  <a:cubicBezTo>
                    <a:pt x="28" y="221"/>
                    <a:pt x="28" y="221"/>
                    <a:pt x="28" y="221"/>
                  </a:cubicBezTo>
                  <a:cubicBezTo>
                    <a:pt x="28" y="220"/>
                    <a:pt x="28" y="220"/>
                    <a:pt x="28" y="220"/>
                  </a:cubicBezTo>
                  <a:cubicBezTo>
                    <a:pt x="28" y="220"/>
                    <a:pt x="28" y="220"/>
                    <a:pt x="28" y="220"/>
                  </a:cubicBezTo>
                  <a:cubicBezTo>
                    <a:pt x="28" y="220"/>
                    <a:pt x="28" y="220"/>
                    <a:pt x="28" y="220"/>
                  </a:cubicBezTo>
                  <a:cubicBezTo>
                    <a:pt x="27" y="219"/>
                    <a:pt x="27" y="219"/>
                    <a:pt x="27" y="219"/>
                  </a:cubicBezTo>
                  <a:cubicBezTo>
                    <a:pt x="27" y="219"/>
                    <a:pt x="27" y="219"/>
                    <a:pt x="27" y="219"/>
                  </a:cubicBezTo>
                  <a:cubicBezTo>
                    <a:pt x="27" y="218"/>
                    <a:pt x="27" y="218"/>
                    <a:pt x="27" y="218"/>
                  </a:cubicBezTo>
                  <a:cubicBezTo>
                    <a:pt x="26" y="217"/>
                    <a:pt x="26" y="217"/>
                    <a:pt x="26" y="217"/>
                  </a:cubicBezTo>
                  <a:cubicBezTo>
                    <a:pt x="25" y="217"/>
                    <a:pt x="25" y="217"/>
                    <a:pt x="25" y="217"/>
                  </a:cubicBezTo>
                  <a:cubicBezTo>
                    <a:pt x="25" y="216"/>
                    <a:pt x="25" y="216"/>
                    <a:pt x="25" y="216"/>
                  </a:cubicBezTo>
                  <a:cubicBezTo>
                    <a:pt x="24" y="215"/>
                    <a:pt x="24" y="215"/>
                    <a:pt x="24" y="215"/>
                  </a:cubicBezTo>
                  <a:cubicBezTo>
                    <a:pt x="24" y="215"/>
                    <a:pt x="24" y="215"/>
                    <a:pt x="24" y="215"/>
                  </a:cubicBezTo>
                  <a:cubicBezTo>
                    <a:pt x="23" y="215"/>
                    <a:pt x="23" y="215"/>
                    <a:pt x="23" y="215"/>
                  </a:cubicBezTo>
                  <a:cubicBezTo>
                    <a:pt x="23" y="215"/>
                    <a:pt x="23" y="215"/>
                    <a:pt x="23" y="215"/>
                  </a:cubicBezTo>
                  <a:cubicBezTo>
                    <a:pt x="23" y="214"/>
                    <a:pt x="23" y="214"/>
                    <a:pt x="23" y="214"/>
                  </a:cubicBezTo>
                  <a:cubicBezTo>
                    <a:pt x="23" y="214"/>
                    <a:pt x="23" y="214"/>
                    <a:pt x="23" y="214"/>
                  </a:cubicBezTo>
                  <a:cubicBezTo>
                    <a:pt x="23" y="213"/>
                    <a:pt x="23" y="213"/>
                    <a:pt x="23" y="213"/>
                  </a:cubicBezTo>
                  <a:cubicBezTo>
                    <a:pt x="23" y="213"/>
                    <a:pt x="23" y="213"/>
                    <a:pt x="23" y="213"/>
                  </a:cubicBezTo>
                  <a:cubicBezTo>
                    <a:pt x="23" y="213"/>
                    <a:pt x="23" y="213"/>
                    <a:pt x="23" y="213"/>
                  </a:cubicBezTo>
                  <a:cubicBezTo>
                    <a:pt x="23" y="212"/>
                    <a:pt x="23" y="212"/>
                    <a:pt x="23" y="212"/>
                  </a:cubicBezTo>
                  <a:cubicBezTo>
                    <a:pt x="23" y="212"/>
                    <a:pt x="23" y="212"/>
                    <a:pt x="23" y="212"/>
                  </a:cubicBezTo>
                  <a:cubicBezTo>
                    <a:pt x="23" y="212"/>
                    <a:pt x="23" y="212"/>
                    <a:pt x="23" y="212"/>
                  </a:cubicBezTo>
                  <a:cubicBezTo>
                    <a:pt x="22" y="212"/>
                    <a:pt x="22" y="212"/>
                    <a:pt x="22" y="212"/>
                  </a:cubicBezTo>
                  <a:cubicBezTo>
                    <a:pt x="22" y="211"/>
                    <a:pt x="22" y="211"/>
                    <a:pt x="22" y="211"/>
                  </a:cubicBezTo>
                  <a:cubicBezTo>
                    <a:pt x="23" y="211"/>
                    <a:pt x="23" y="211"/>
                    <a:pt x="23" y="211"/>
                  </a:cubicBezTo>
                  <a:cubicBezTo>
                    <a:pt x="23" y="208"/>
                    <a:pt x="23" y="208"/>
                    <a:pt x="23" y="208"/>
                  </a:cubicBezTo>
                  <a:cubicBezTo>
                    <a:pt x="23" y="205"/>
                    <a:pt x="23" y="205"/>
                    <a:pt x="23" y="205"/>
                  </a:cubicBezTo>
                  <a:cubicBezTo>
                    <a:pt x="23" y="203"/>
                    <a:pt x="23" y="203"/>
                    <a:pt x="23" y="203"/>
                  </a:cubicBezTo>
                  <a:cubicBezTo>
                    <a:pt x="23" y="202"/>
                    <a:pt x="23" y="202"/>
                    <a:pt x="23" y="202"/>
                  </a:cubicBezTo>
                  <a:cubicBezTo>
                    <a:pt x="23" y="201"/>
                    <a:pt x="23" y="201"/>
                    <a:pt x="23" y="201"/>
                  </a:cubicBezTo>
                  <a:cubicBezTo>
                    <a:pt x="23" y="201"/>
                    <a:pt x="23" y="201"/>
                    <a:pt x="23" y="201"/>
                  </a:cubicBezTo>
                  <a:cubicBezTo>
                    <a:pt x="23" y="200"/>
                    <a:pt x="23" y="200"/>
                    <a:pt x="23" y="200"/>
                  </a:cubicBezTo>
                  <a:cubicBezTo>
                    <a:pt x="23" y="199"/>
                    <a:pt x="23" y="199"/>
                    <a:pt x="23" y="199"/>
                  </a:cubicBezTo>
                  <a:cubicBezTo>
                    <a:pt x="23" y="198"/>
                    <a:pt x="23" y="198"/>
                    <a:pt x="23" y="198"/>
                  </a:cubicBezTo>
                  <a:cubicBezTo>
                    <a:pt x="22" y="197"/>
                    <a:pt x="22" y="197"/>
                    <a:pt x="22" y="197"/>
                  </a:cubicBezTo>
                  <a:cubicBezTo>
                    <a:pt x="21" y="195"/>
                    <a:pt x="21" y="195"/>
                    <a:pt x="21" y="195"/>
                  </a:cubicBezTo>
                  <a:cubicBezTo>
                    <a:pt x="21" y="195"/>
                    <a:pt x="21" y="195"/>
                    <a:pt x="21" y="195"/>
                  </a:cubicBezTo>
                  <a:cubicBezTo>
                    <a:pt x="21" y="192"/>
                    <a:pt x="21" y="192"/>
                    <a:pt x="21" y="192"/>
                  </a:cubicBezTo>
                  <a:cubicBezTo>
                    <a:pt x="21" y="192"/>
                    <a:pt x="21" y="192"/>
                    <a:pt x="21" y="192"/>
                  </a:cubicBezTo>
                  <a:cubicBezTo>
                    <a:pt x="21" y="191"/>
                    <a:pt x="21" y="191"/>
                    <a:pt x="21" y="191"/>
                  </a:cubicBezTo>
                  <a:cubicBezTo>
                    <a:pt x="21" y="190"/>
                    <a:pt x="21" y="190"/>
                    <a:pt x="21" y="190"/>
                  </a:cubicBezTo>
                  <a:cubicBezTo>
                    <a:pt x="21" y="189"/>
                    <a:pt x="21" y="189"/>
                    <a:pt x="21" y="189"/>
                  </a:cubicBezTo>
                  <a:cubicBezTo>
                    <a:pt x="20" y="189"/>
                    <a:pt x="20" y="189"/>
                    <a:pt x="20" y="189"/>
                  </a:cubicBezTo>
                  <a:cubicBezTo>
                    <a:pt x="19" y="189"/>
                    <a:pt x="19" y="189"/>
                    <a:pt x="19" y="189"/>
                  </a:cubicBezTo>
                  <a:cubicBezTo>
                    <a:pt x="17" y="189"/>
                    <a:pt x="17" y="189"/>
                    <a:pt x="17" y="189"/>
                  </a:cubicBezTo>
                  <a:cubicBezTo>
                    <a:pt x="17" y="189"/>
                    <a:pt x="17" y="189"/>
                    <a:pt x="17" y="189"/>
                  </a:cubicBezTo>
                  <a:cubicBezTo>
                    <a:pt x="15" y="190"/>
                    <a:pt x="15" y="190"/>
                    <a:pt x="15" y="190"/>
                  </a:cubicBezTo>
                  <a:cubicBezTo>
                    <a:pt x="14" y="191"/>
                    <a:pt x="14" y="191"/>
                    <a:pt x="14" y="191"/>
                  </a:cubicBezTo>
                  <a:cubicBezTo>
                    <a:pt x="13" y="192"/>
                    <a:pt x="13" y="192"/>
                    <a:pt x="13" y="192"/>
                  </a:cubicBezTo>
                  <a:cubicBezTo>
                    <a:pt x="12" y="193"/>
                    <a:pt x="12" y="193"/>
                    <a:pt x="12" y="193"/>
                  </a:cubicBezTo>
                  <a:cubicBezTo>
                    <a:pt x="11" y="193"/>
                    <a:pt x="11" y="193"/>
                    <a:pt x="11" y="193"/>
                  </a:cubicBezTo>
                  <a:cubicBezTo>
                    <a:pt x="9" y="193"/>
                    <a:pt x="9" y="193"/>
                    <a:pt x="9" y="193"/>
                  </a:cubicBezTo>
                  <a:cubicBezTo>
                    <a:pt x="9" y="193"/>
                    <a:pt x="9" y="193"/>
                    <a:pt x="9" y="193"/>
                  </a:cubicBezTo>
                  <a:cubicBezTo>
                    <a:pt x="9" y="193"/>
                    <a:pt x="9" y="193"/>
                    <a:pt x="9" y="193"/>
                  </a:cubicBezTo>
                  <a:cubicBezTo>
                    <a:pt x="9" y="192"/>
                    <a:pt x="9" y="192"/>
                    <a:pt x="9" y="192"/>
                  </a:cubicBezTo>
                  <a:cubicBezTo>
                    <a:pt x="9" y="191"/>
                    <a:pt x="9" y="191"/>
                    <a:pt x="9" y="191"/>
                  </a:cubicBezTo>
                  <a:cubicBezTo>
                    <a:pt x="8" y="186"/>
                    <a:pt x="8" y="186"/>
                    <a:pt x="8" y="186"/>
                  </a:cubicBezTo>
                  <a:cubicBezTo>
                    <a:pt x="7" y="184"/>
                    <a:pt x="7" y="184"/>
                    <a:pt x="7" y="184"/>
                  </a:cubicBezTo>
                  <a:cubicBezTo>
                    <a:pt x="7" y="183"/>
                    <a:pt x="7" y="183"/>
                    <a:pt x="7" y="183"/>
                  </a:cubicBezTo>
                  <a:cubicBezTo>
                    <a:pt x="8" y="181"/>
                    <a:pt x="8" y="181"/>
                    <a:pt x="8" y="181"/>
                  </a:cubicBezTo>
                  <a:cubicBezTo>
                    <a:pt x="5" y="181"/>
                    <a:pt x="5" y="181"/>
                    <a:pt x="5" y="181"/>
                  </a:cubicBezTo>
                  <a:cubicBezTo>
                    <a:pt x="4" y="182"/>
                    <a:pt x="4" y="182"/>
                    <a:pt x="4" y="182"/>
                  </a:cubicBezTo>
                  <a:cubicBezTo>
                    <a:pt x="3" y="181"/>
                    <a:pt x="3" y="181"/>
                    <a:pt x="3" y="181"/>
                  </a:cubicBezTo>
                  <a:cubicBezTo>
                    <a:pt x="0" y="181"/>
                    <a:pt x="0" y="181"/>
                    <a:pt x="0" y="181"/>
                  </a:cubicBezTo>
                  <a:cubicBezTo>
                    <a:pt x="51" y="97"/>
                    <a:pt x="51" y="97"/>
                    <a:pt x="51" y="97"/>
                  </a:cubicBezTo>
                  <a:cubicBezTo>
                    <a:pt x="51" y="97"/>
                    <a:pt x="51" y="97"/>
                    <a:pt x="51" y="97"/>
                  </a:cubicBezTo>
                  <a:cubicBezTo>
                    <a:pt x="52" y="97"/>
                    <a:pt x="52" y="97"/>
                    <a:pt x="52" y="97"/>
                  </a:cubicBezTo>
                  <a:cubicBezTo>
                    <a:pt x="54" y="99"/>
                    <a:pt x="54" y="99"/>
                    <a:pt x="54" y="99"/>
                  </a:cubicBezTo>
                  <a:cubicBezTo>
                    <a:pt x="55" y="99"/>
                    <a:pt x="55" y="99"/>
                    <a:pt x="55" y="99"/>
                  </a:cubicBezTo>
                  <a:cubicBezTo>
                    <a:pt x="56" y="99"/>
                    <a:pt x="56" y="99"/>
                    <a:pt x="56" y="99"/>
                  </a:cubicBezTo>
                  <a:cubicBezTo>
                    <a:pt x="56" y="100"/>
                    <a:pt x="56" y="100"/>
                    <a:pt x="56" y="100"/>
                  </a:cubicBezTo>
                  <a:cubicBezTo>
                    <a:pt x="57" y="100"/>
                    <a:pt x="57" y="100"/>
                    <a:pt x="57" y="100"/>
                  </a:cubicBezTo>
                  <a:cubicBezTo>
                    <a:pt x="57" y="101"/>
                    <a:pt x="57" y="101"/>
                    <a:pt x="57" y="101"/>
                  </a:cubicBezTo>
                  <a:cubicBezTo>
                    <a:pt x="57" y="101"/>
                    <a:pt x="57" y="101"/>
                    <a:pt x="57" y="101"/>
                  </a:cubicBezTo>
                  <a:cubicBezTo>
                    <a:pt x="58" y="102"/>
                    <a:pt x="58" y="102"/>
                    <a:pt x="58" y="102"/>
                  </a:cubicBezTo>
                  <a:cubicBezTo>
                    <a:pt x="58" y="103"/>
                    <a:pt x="58" y="103"/>
                    <a:pt x="58" y="103"/>
                  </a:cubicBezTo>
                  <a:cubicBezTo>
                    <a:pt x="58" y="103"/>
                    <a:pt x="58" y="103"/>
                    <a:pt x="58" y="103"/>
                  </a:cubicBezTo>
                  <a:cubicBezTo>
                    <a:pt x="58" y="104"/>
                    <a:pt x="58" y="104"/>
                    <a:pt x="58" y="104"/>
                  </a:cubicBezTo>
                  <a:cubicBezTo>
                    <a:pt x="58" y="105"/>
                    <a:pt x="58" y="105"/>
                    <a:pt x="58" y="105"/>
                  </a:cubicBezTo>
                  <a:cubicBezTo>
                    <a:pt x="59" y="105"/>
                    <a:pt x="59" y="105"/>
                    <a:pt x="59" y="105"/>
                  </a:cubicBezTo>
                  <a:cubicBezTo>
                    <a:pt x="59" y="105"/>
                    <a:pt x="59" y="105"/>
                    <a:pt x="59" y="105"/>
                  </a:cubicBezTo>
                  <a:cubicBezTo>
                    <a:pt x="59" y="105"/>
                    <a:pt x="59" y="105"/>
                    <a:pt x="59" y="105"/>
                  </a:cubicBezTo>
                  <a:cubicBezTo>
                    <a:pt x="59" y="106"/>
                    <a:pt x="59" y="106"/>
                    <a:pt x="59" y="106"/>
                  </a:cubicBezTo>
                  <a:cubicBezTo>
                    <a:pt x="60" y="107"/>
                    <a:pt x="60" y="107"/>
                    <a:pt x="60" y="107"/>
                  </a:cubicBezTo>
                  <a:cubicBezTo>
                    <a:pt x="61" y="108"/>
                    <a:pt x="61" y="108"/>
                    <a:pt x="61" y="108"/>
                  </a:cubicBezTo>
                  <a:cubicBezTo>
                    <a:pt x="62" y="109"/>
                    <a:pt x="62" y="109"/>
                    <a:pt x="62" y="109"/>
                  </a:cubicBezTo>
                  <a:cubicBezTo>
                    <a:pt x="62" y="109"/>
                    <a:pt x="62" y="109"/>
                    <a:pt x="62" y="109"/>
                  </a:cubicBezTo>
                  <a:cubicBezTo>
                    <a:pt x="63" y="109"/>
                    <a:pt x="63" y="109"/>
                    <a:pt x="63" y="109"/>
                  </a:cubicBezTo>
                  <a:cubicBezTo>
                    <a:pt x="63" y="110"/>
                    <a:pt x="63" y="110"/>
                    <a:pt x="63" y="110"/>
                  </a:cubicBezTo>
                  <a:cubicBezTo>
                    <a:pt x="63" y="110"/>
                    <a:pt x="63" y="110"/>
                    <a:pt x="63" y="110"/>
                  </a:cubicBezTo>
                  <a:cubicBezTo>
                    <a:pt x="64" y="110"/>
                    <a:pt x="64" y="110"/>
                    <a:pt x="64" y="110"/>
                  </a:cubicBezTo>
                  <a:cubicBezTo>
                    <a:pt x="65" y="111"/>
                    <a:pt x="65" y="111"/>
                    <a:pt x="65" y="111"/>
                  </a:cubicBezTo>
                  <a:cubicBezTo>
                    <a:pt x="65" y="112"/>
                    <a:pt x="65" y="112"/>
                    <a:pt x="65" y="112"/>
                  </a:cubicBezTo>
                  <a:cubicBezTo>
                    <a:pt x="65" y="112"/>
                    <a:pt x="65" y="112"/>
                    <a:pt x="65" y="112"/>
                  </a:cubicBezTo>
                  <a:cubicBezTo>
                    <a:pt x="66" y="113"/>
                    <a:pt x="66" y="113"/>
                    <a:pt x="66" y="113"/>
                  </a:cubicBezTo>
                  <a:cubicBezTo>
                    <a:pt x="66" y="113"/>
                    <a:pt x="66" y="113"/>
                    <a:pt x="66" y="113"/>
                  </a:cubicBezTo>
                  <a:cubicBezTo>
                    <a:pt x="67" y="114"/>
                    <a:pt x="67" y="114"/>
                    <a:pt x="67" y="114"/>
                  </a:cubicBezTo>
                  <a:cubicBezTo>
                    <a:pt x="67" y="115"/>
                    <a:pt x="67" y="115"/>
                    <a:pt x="67" y="115"/>
                  </a:cubicBezTo>
                  <a:cubicBezTo>
                    <a:pt x="68" y="115"/>
                    <a:pt x="68" y="115"/>
                    <a:pt x="68" y="115"/>
                  </a:cubicBezTo>
                  <a:cubicBezTo>
                    <a:pt x="68" y="116"/>
                    <a:pt x="68" y="116"/>
                    <a:pt x="68" y="116"/>
                  </a:cubicBezTo>
                  <a:cubicBezTo>
                    <a:pt x="67" y="117"/>
                    <a:pt x="67" y="117"/>
                    <a:pt x="67" y="117"/>
                  </a:cubicBezTo>
                  <a:cubicBezTo>
                    <a:pt x="66" y="117"/>
                    <a:pt x="66" y="117"/>
                    <a:pt x="66" y="117"/>
                  </a:cubicBezTo>
                  <a:cubicBezTo>
                    <a:pt x="68" y="116"/>
                    <a:pt x="68" y="116"/>
                    <a:pt x="68" y="116"/>
                  </a:cubicBezTo>
                  <a:cubicBezTo>
                    <a:pt x="69" y="116"/>
                    <a:pt x="69" y="116"/>
                    <a:pt x="69" y="116"/>
                  </a:cubicBezTo>
                  <a:cubicBezTo>
                    <a:pt x="69" y="116"/>
                    <a:pt x="69" y="116"/>
                    <a:pt x="69" y="116"/>
                  </a:cubicBezTo>
                  <a:cubicBezTo>
                    <a:pt x="69" y="115"/>
                    <a:pt x="69" y="115"/>
                    <a:pt x="69" y="115"/>
                  </a:cubicBezTo>
                  <a:cubicBezTo>
                    <a:pt x="69" y="112"/>
                    <a:pt x="69" y="112"/>
                    <a:pt x="69" y="112"/>
                  </a:cubicBezTo>
                  <a:cubicBezTo>
                    <a:pt x="69" y="111"/>
                    <a:pt x="69" y="111"/>
                    <a:pt x="69" y="111"/>
                  </a:cubicBezTo>
                  <a:cubicBezTo>
                    <a:pt x="70" y="110"/>
                    <a:pt x="70" y="110"/>
                    <a:pt x="70" y="110"/>
                  </a:cubicBezTo>
                  <a:cubicBezTo>
                    <a:pt x="71" y="110"/>
                    <a:pt x="71" y="110"/>
                    <a:pt x="71" y="110"/>
                  </a:cubicBezTo>
                  <a:cubicBezTo>
                    <a:pt x="72" y="109"/>
                    <a:pt x="72" y="109"/>
                    <a:pt x="72" y="109"/>
                  </a:cubicBezTo>
                  <a:cubicBezTo>
                    <a:pt x="73" y="109"/>
                    <a:pt x="73" y="109"/>
                    <a:pt x="73" y="109"/>
                  </a:cubicBezTo>
                  <a:cubicBezTo>
                    <a:pt x="74" y="109"/>
                    <a:pt x="74" y="109"/>
                    <a:pt x="74" y="109"/>
                  </a:cubicBezTo>
                  <a:cubicBezTo>
                    <a:pt x="74" y="108"/>
                    <a:pt x="74" y="108"/>
                    <a:pt x="74" y="108"/>
                  </a:cubicBezTo>
                  <a:cubicBezTo>
                    <a:pt x="75" y="108"/>
                    <a:pt x="75" y="108"/>
                    <a:pt x="75" y="108"/>
                  </a:cubicBezTo>
                  <a:cubicBezTo>
                    <a:pt x="76" y="108"/>
                    <a:pt x="76" y="108"/>
                    <a:pt x="76" y="108"/>
                  </a:cubicBezTo>
                  <a:cubicBezTo>
                    <a:pt x="77" y="108"/>
                    <a:pt x="77" y="108"/>
                    <a:pt x="77" y="108"/>
                  </a:cubicBezTo>
                  <a:cubicBezTo>
                    <a:pt x="77" y="108"/>
                    <a:pt x="77" y="108"/>
                    <a:pt x="77" y="108"/>
                  </a:cubicBezTo>
                  <a:cubicBezTo>
                    <a:pt x="78" y="108"/>
                    <a:pt x="78" y="108"/>
                    <a:pt x="78" y="108"/>
                  </a:cubicBezTo>
                  <a:cubicBezTo>
                    <a:pt x="78" y="108"/>
                    <a:pt x="78" y="108"/>
                    <a:pt x="78" y="108"/>
                  </a:cubicBezTo>
                  <a:cubicBezTo>
                    <a:pt x="79" y="107"/>
                    <a:pt x="79" y="107"/>
                    <a:pt x="79" y="107"/>
                  </a:cubicBezTo>
                  <a:cubicBezTo>
                    <a:pt x="80" y="106"/>
                    <a:pt x="80" y="106"/>
                    <a:pt x="80" y="106"/>
                  </a:cubicBezTo>
                  <a:cubicBezTo>
                    <a:pt x="80" y="106"/>
                    <a:pt x="80" y="106"/>
                    <a:pt x="80" y="106"/>
                  </a:cubicBezTo>
                  <a:cubicBezTo>
                    <a:pt x="81" y="106"/>
                    <a:pt x="81" y="106"/>
                    <a:pt x="81" y="106"/>
                  </a:cubicBezTo>
                  <a:cubicBezTo>
                    <a:pt x="81" y="106"/>
                    <a:pt x="81" y="106"/>
                    <a:pt x="81" y="106"/>
                  </a:cubicBezTo>
                  <a:cubicBezTo>
                    <a:pt x="81" y="106"/>
                    <a:pt x="81" y="106"/>
                    <a:pt x="81" y="106"/>
                  </a:cubicBezTo>
                  <a:cubicBezTo>
                    <a:pt x="82" y="105"/>
                    <a:pt x="82" y="105"/>
                    <a:pt x="82" y="105"/>
                  </a:cubicBezTo>
                  <a:cubicBezTo>
                    <a:pt x="82" y="106"/>
                    <a:pt x="82" y="106"/>
                    <a:pt x="82" y="106"/>
                  </a:cubicBezTo>
                  <a:cubicBezTo>
                    <a:pt x="85" y="106"/>
                    <a:pt x="85" y="106"/>
                    <a:pt x="85" y="106"/>
                  </a:cubicBezTo>
                  <a:cubicBezTo>
                    <a:pt x="87" y="105"/>
                    <a:pt x="87" y="105"/>
                    <a:pt x="87" y="105"/>
                  </a:cubicBezTo>
                  <a:cubicBezTo>
                    <a:pt x="88" y="105"/>
                    <a:pt x="88" y="105"/>
                    <a:pt x="88" y="105"/>
                  </a:cubicBezTo>
                  <a:cubicBezTo>
                    <a:pt x="88" y="105"/>
                    <a:pt x="88" y="105"/>
                    <a:pt x="88" y="105"/>
                  </a:cubicBezTo>
                  <a:cubicBezTo>
                    <a:pt x="89" y="105"/>
                    <a:pt x="89" y="105"/>
                    <a:pt x="89" y="105"/>
                  </a:cubicBezTo>
                  <a:cubicBezTo>
                    <a:pt x="89" y="105"/>
                    <a:pt x="89" y="105"/>
                    <a:pt x="89" y="105"/>
                  </a:cubicBezTo>
                  <a:cubicBezTo>
                    <a:pt x="89" y="104"/>
                    <a:pt x="89" y="104"/>
                    <a:pt x="89" y="104"/>
                  </a:cubicBezTo>
                  <a:cubicBezTo>
                    <a:pt x="91" y="104"/>
                    <a:pt x="91" y="104"/>
                    <a:pt x="91" y="104"/>
                  </a:cubicBezTo>
                  <a:cubicBezTo>
                    <a:pt x="92" y="104"/>
                    <a:pt x="92" y="104"/>
                    <a:pt x="92" y="104"/>
                  </a:cubicBezTo>
                  <a:cubicBezTo>
                    <a:pt x="92" y="104"/>
                    <a:pt x="92" y="104"/>
                    <a:pt x="92" y="104"/>
                  </a:cubicBezTo>
                  <a:cubicBezTo>
                    <a:pt x="93" y="104"/>
                    <a:pt x="93" y="104"/>
                    <a:pt x="93" y="104"/>
                  </a:cubicBezTo>
                  <a:cubicBezTo>
                    <a:pt x="93" y="104"/>
                    <a:pt x="93" y="104"/>
                    <a:pt x="93" y="104"/>
                  </a:cubicBezTo>
                  <a:cubicBezTo>
                    <a:pt x="94" y="104"/>
                    <a:pt x="94" y="104"/>
                    <a:pt x="94" y="104"/>
                  </a:cubicBezTo>
                  <a:cubicBezTo>
                    <a:pt x="94" y="104"/>
                    <a:pt x="94" y="104"/>
                    <a:pt x="94" y="104"/>
                  </a:cubicBezTo>
                  <a:cubicBezTo>
                    <a:pt x="94" y="103"/>
                    <a:pt x="94" y="103"/>
                    <a:pt x="94" y="103"/>
                  </a:cubicBezTo>
                  <a:cubicBezTo>
                    <a:pt x="94" y="104"/>
                    <a:pt x="94" y="104"/>
                    <a:pt x="94" y="104"/>
                  </a:cubicBezTo>
                  <a:cubicBezTo>
                    <a:pt x="94" y="104"/>
                    <a:pt x="94" y="104"/>
                    <a:pt x="94" y="104"/>
                  </a:cubicBezTo>
                  <a:cubicBezTo>
                    <a:pt x="95" y="105"/>
                    <a:pt x="95" y="105"/>
                    <a:pt x="95" y="105"/>
                  </a:cubicBezTo>
                  <a:cubicBezTo>
                    <a:pt x="95" y="105"/>
                    <a:pt x="95" y="105"/>
                    <a:pt x="95" y="105"/>
                  </a:cubicBezTo>
                  <a:cubicBezTo>
                    <a:pt x="94" y="105"/>
                    <a:pt x="94" y="105"/>
                    <a:pt x="94" y="105"/>
                  </a:cubicBezTo>
                  <a:cubicBezTo>
                    <a:pt x="94" y="106"/>
                    <a:pt x="94" y="106"/>
                    <a:pt x="94" y="106"/>
                  </a:cubicBezTo>
                  <a:cubicBezTo>
                    <a:pt x="92" y="106"/>
                    <a:pt x="92" y="106"/>
                    <a:pt x="92" y="106"/>
                  </a:cubicBezTo>
                  <a:cubicBezTo>
                    <a:pt x="90" y="107"/>
                    <a:pt x="90" y="107"/>
                    <a:pt x="90" y="107"/>
                  </a:cubicBezTo>
                  <a:cubicBezTo>
                    <a:pt x="90" y="107"/>
                    <a:pt x="90" y="107"/>
                    <a:pt x="90" y="107"/>
                  </a:cubicBezTo>
                  <a:cubicBezTo>
                    <a:pt x="89" y="108"/>
                    <a:pt x="89" y="108"/>
                    <a:pt x="89" y="108"/>
                  </a:cubicBezTo>
                  <a:cubicBezTo>
                    <a:pt x="88" y="108"/>
                    <a:pt x="88" y="108"/>
                    <a:pt x="88" y="108"/>
                  </a:cubicBezTo>
                  <a:cubicBezTo>
                    <a:pt x="87" y="108"/>
                    <a:pt x="87" y="108"/>
                    <a:pt x="87" y="108"/>
                  </a:cubicBezTo>
                  <a:cubicBezTo>
                    <a:pt x="87" y="108"/>
                    <a:pt x="87" y="108"/>
                    <a:pt x="87" y="108"/>
                  </a:cubicBezTo>
                  <a:cubicBezTo>
                    <a:pt x="87" y="108"/>
                    <a:pt x="87" y="108"/>
                    <a:pt x="87" y="108"/>
                  </a:cubicBezTo>
                  <a:cubicBezTo>
                    <a:pt x="85" y="108"/>
                    <a:pt x="85" y="108"/>
                    <a:pt x="85" y="108"/>
                  </a:cubicBezTo>
                  <a:cubicBezTo>
                    <a:pt x="84" y="108"/>
                    <a:pt x="84" y="108"/>
                    <a:pt x="84" y="108"/>
                  </a:cubicBezTo>
                  <a:cubicBezTo>
                    <a:pt x="84" y="108"/>
                    <a:pt x="84" y="108"/>
                    <a:pt x="84" y="108"/>
                  </a:cubicBezTo>
                  <a:cubicBezTo>
                    <a:pt x="82" y="108"/>
                    <a:pt x="82" y="108"/>
                    <a:pt x="82" y="108"/>
                  </a:cubicBezTo>
                  <a:cubicBezTo>
                    <a:pt x="81" y="109"/>
                    <a:pt x="81" y="109"/>
                    <a:pt x="81" y="109"/>
                  </a:cubicBezTo>
                  <a:cubicBezTo>
                    <a:pt x="80" y="110"/>
                    <a:pt x="80" y="110"/>
                    <a:pt x="80" y="110"/>
                  </a:cubicBezTo>
                  <a:cubicBezTo>
                    <a:pt x="78" y="110"/>
                    <a:pt x="78" y="110"/>
                    <a:pt x="78" y="110"/>
                  </a:cubicBezTo>
                  <a:cubicBezTo>
                    <a:pt x="78" y="110"/>
                    <a:pt x="78" y="110"/>
                    <a:pt x="78" y="110"/>
                  </a:cubicBezTo>
                  <a:cubicBezTo>
                    <a:pt x="77" y="111"/>
                    <a:pt x="77" y="111"/>
                    <a:pt x="77" y="111"/>
                  </a:cubicBezTo>
                  <a:cubicBezTo>
                    <a:pt x="77" y="111"/>
                    <a:pt x="77" y="111"/>
                    <a:pt x="77" y="111"/>
                  </a:cubicBezTo>
                  <a:cubicBezTo>
                    <a:pt x="76" y="112"/>
                    <a:pt x="76" y="112"/>
                    <a:pt x="76" y="112"/>
                  </a:cubicBezTo>
                  <a:cubicBezTo>
                    <a:pt x="76" y="111"/>
                    <a:pt x="76" y="111"/>
                    <a:pt x="76" y="111"/>
                  </a:cubicBezTo>
                  <a:cubicBezTo>
                    <a:pt x="75" y="112"/>
                    <a:pt x="75" y="112"/>
                    <a:pt x="75" y="112"/>
                  </a:cubicBezTo>
                  <a:cubicBezTo>
                    <a:pt x="74" y="113"/>
                    <a:pt x="74" y="113"/>
                    <a:pt x="74" y="113"/>
                  </a:cubicBezTo>
                  <a:cubicBezTo>
                    <a:pt x="74" y="113"/>
                    <a:pt x="74" y="113"/>
                    <a:pt x="74" y="113"/>
                  </a:cubicBezTo>
                  <a:cubicBezTo>
                    <a:pt x="73" y="113"/>
                    <a:pt x="73" y="113"/>
                    <a:pt x="73" y="113"/>
                  </a:cubicBezTo>
                  <a:cubicBezTo>
                    <a:pt x="74" y="114"/>
                    <a:pt x="74" y="114"/>
                    <a:pt x="74" y="114"/>
                  </a:cubicBezTo>
                  <a:cubicBezTo>
                    <a:pt x="75" y="115"/>
                    <a:pt x="75" y="115"/>
                    <a:pt x="75" y="115"/>
                  </a:cubicBezTo>
                  <a:cubicBezTo>
                    <a:pt x="74" y="114"/>
                    <a:pt x="74" y="114"/>
                    <a:pt x="74" y="114"/>
                  </a:cubicBezTo>
                  <a:cubicBezTo>
                    <a:pt x="74" y="113"/>
                    <a:pt x="74" y="113"/>
                    <a:pt x="74" y="113"/>
                  </a:cubicBezTo>
                  <a:cubicBezTo>
                    <a:pt x="75" y="114"/>
                    <a:pt x="75" y="114"/>
                    <a:pt x="75" y="114"/>
                  </a:cubicBezTo>
                  <a:cubicBezTo>
                    <a:pt x="76" y="113"/>
                    <a:pt x="76" y="113"/>
                    <a:pt x="76" y="113"/>
                  </a:cubicBezTo>
                  <a:cubicBezTo>
                    <a:pt x="76" y="113"/>
                    <a:pt x="76" y="113"/>
                    <a:pt x="76" y="113"/>
                  </a:cubicBezTo>
                  <a:cubicBezTo>
                    <a:pt x="76" y="113"/>
                    <a:pt x="76" y="113"/>
                    <a:pt x="76" y="113"/>
                  </a:cubicBezTo>
                  <a:cubicBezTo>
                    <a:pt x="77" y="112"/>
                    <a:pt x="77" y="112"/>
                    <a:pt x="77" y="112"/>
                  </a:cubicBezTo>
                  <a:cubicBezTo>
                    <a:pt x="79" y="111"/>
                    <a:pt x="79" y="111"/>
                    <a:pt x="79" y="111"/>
                  </a:cubicBezTo>
                  <a:cubicBezTo>
                    <a:pt x="79" y="111"/>
                    <a:pt x="79" y="111"/>
                    <a:pt x="79" y="111"/>
                  </a:cubicBezTo>
                  <a:cubicBezTo>
                    <a:pt x="82" y="110"/>
                    <a:pt x="82" y="110"/>
                    <a:pt x="82" y="110"/>
                  </a:cubicBezTo>
                  <a:cubicBezTo>
                    <a:pt x="82" y="109"/>
                    <a:pt x="82" y="109"/>
                    <a:pt x="82" y="109"/>
                  </a:cubicBezTo>
                  <a:cubicBezTo>
                    <a:pt x="83" y="109"/>
                    <a:pt x="83" y="109"/>
                    <a:pt x="83" y="109"/>
                  </a:cubicBezTo>
                  <a:cubicBezTo>
                    <a:pt x="83" y="110"/>
                    <a:pt x="83" y="110"/>
                    <a:pt x="83" y="110"/>
                  </a:cubicBezTo>
                  <a:cubicBezTo>
                    <a:pt x="84" y="109"/>
                    <a:pt x="84" y="109"/>
                    <a:pt x="84" y="109"/>
                  </a:cubicBezTo>
                  <a:cubicBezTo>
                    <a:pt x="84" y="109"/>
                    <a:pt x="84" y="109"/>
                    <a:pt x="84" y="109"/>
                  </a:cubicBezTo>
                  <a:cubicBezTo>
                    <a:pt x="85" y="110"/>
                    <a:pt x="85" y="110"/>
                    <a:pt x="85" y="110"/>
                  </a:cubicBezTo>
                  <a:cubicBezTo>
                    <a:pt x="86" y="109"/>
                    <a:pt x="86" y="109"/>
                    <a:pt x="86" y="109"/>
                  </a:cubicBezTo>
                  <a:cubicBezTo>
                    <a:pt x="86" y="109"/>
                    <a:pt x="86" y="109"/>
                    <a:pt x="86" y="109"/>
                  </a:cubicBezTo>
                  <a:cubicBezTo>
                    <a:pt x="85" y="111"/>
                    <a:pt x="85" y="111"/>
                    <a:pt x="85" y="111"/>
                  </a:cubicBezTo>
                  <a:cubicBezTo>
                    <a:pt x="85" y="111"/>
                    <a:pt x="85" y="111"/>
                    <a:pt x="85" y="111"/>
                  </a:cubicBezTo>
                  <a:cubicBezTo>
                    <a:pt x="86" y="110"/>
                    <a:pt x="86" y="110"/>
                    <a:pt x="86" y="110"/>
                  </a:cubicBezTo>
                  <a:cubicBezTo>
                    <a:pt x="88" y="110"/>
                    <a:pt x="88" y="110"/>
                    <a:pt x="88" y="110"/>
                  </a:cubicBezTo>
                  <a:cubicBezTo>
                    <a:pt x="90" y="108"/>
                    <a:pt x="90" y="108"/>
                    <a:pt x="90" y="108"/>
                  </a:cubicBezTo>
                  <a:cubicBezTo>
                    <a:pt x="91" y="108"/>
                    <a:pt x="91" y="108"/>
                    <a:pt x="91" y="108"/>
                  </a:cubicBezTo>
                  <a:cubicBezTo>
                    <a:pt x="93" y="107"/>
                    <a:pt x="93" y="107"/>
                    <a:pt x="93" y="107"/>
                  </a:cubicBezTo>
                  <a:cubicBezTo>
                    <a:pt x="94" y="107"/>
                    <a:pt x="94" y="107"/>
                    <a:pt x="94" y="107"/>
                  </a:cubicBezTo>
                  <a:cubicBezTo>
                    <a:pt x="95" y="107"/>
                    <a:pt x="95" y="107"/>
                    <a:pt x="95" y="107"/>
                  </a:cubicBezTo>
                  <a:cubicBezTo>
                    <a:pt x="96" y="107"/>
                    <a:pt x="96" y="107"/>
                    <a:pt x="96" y="107"/>
                  </a:cubicBezTo>
                  <a:cubicBezTo>
                    <a:pt x="95" y="108"/>
                    <a:pt x="95" y="108"/>
                    <a:pt x="95" y="108"/>
                  </a:cubicBezTo>
                  <a:cubicBezTo>
                    <a:pt x="94" y="108"/>
                    <a:pt x="94" y="108"/>
                    <a:pt x="94" y="108"/>
                  </a:cubicBezTo>
                  <a:cubicBezTo>
                    <a:pt x="94" y="109"/>
                    <a:pt x="94" y="109"/>
                    <a:pt x="94" y="109"/>
                  </a:cubicBezTo>
                  <a:cubicBezTo>
                    <a:pt x="95" y="109"/>
                    <a:pt x="95" y="109"/>
                    <a:pt x="95" y="109"/>
                  </a:cubicBezTo>
                  <a:cubicBezTo>
                    <a:pt x="96" y="108"/>
                    <a:pt x="96" y="108"/>
                    <a:pt x="96" y="108"/>
                  </a:cubicBezTo>
                  <a:cubicBezTo>
                    <a:pt x="98" y="107"/>
                    <a:pt x="98" y="107"/>
                    <a:pt x="98" y="107"/>
                  </a:cubicBezTo>
                  <a:cubicBezTo>
                    <a:pt x="99" y="107"/>
                    <a:pt x="99" y="107"/>
                    <a:pt x="99" y="107"/>
                  </a:cubicBezTo>
                  <a:cubicBezTo>
                    <a:pt x="98" y="107"/>
                    <a:pt x="98" y="107"/>
                    <a:pt x="98" y="107"/>
                  </a:cubicBezTo>
                  <a:cubicBezTo>
                    <a:pt x="99" y="106"/>
                    <a:pt x="99" y="106"/>
                    <a:pt x="99" y="106"/>
                  </a:cubicBezTo>
                  <a:cubicBezTo>
                    <a:pt x="100" y="106"/>
                    <a:pt x="100" y="106"/>
                    <a:pt x="100" y="106"/>
                  </a:cubicBezTo>
                  <a:cubicBezTo>
                    <a:pt x="100" y="106"/>
                    <a:pt x="100" y="106"/>
                    <a:pt x="100" y="106"/>
                  </a:cubicBezTo>
                  <a:cubicBezTo>
                    <a:pt x="100" y="105"/>
                    <a:pt x="100" y="105"/>
                    <a:pt x="100" y="105"/>
                  </a:cubicBezTo>
                  <a:cubicBezTo>
                    <a:pt x="101" y="106"/>
                    <a:pt x="101" y="106"/>
                    <a:pt x="101" y="106"/>
                  </a:cubicBezTo>
                  <a:cubicBezTo>
                    <a:pt x="102" y="106"/>
                    <a:pt x="102" y="106"/>
                    <a:pt x="102" y="106"/>
                  </a:cubicBezTo>
                  <a:cubicBezTo>
                    <a:pt x="102" y="105"/>
                    <a:pt x="102" y="105"/>
                    <a:pt x="102" y="105"/>
                  </a:cubicBezTo>
                  <a:cubicBezTo>
                    <a:pt x="101" y="104"/>
                    <a:pt x="101" y="104"/>
                    <a:pt x="101" y="104"/>
                  </a:cubicBezTo>
                  <a:cubicBezTo>
                    <a:pt x="102" y="103"/>
                    <a:pt x="102" y="103"/>
                    <a:pt x="102" y="103"/>
                  </a:cubicBezTo>
                  <a:cubicBezTo>
                    <a:pt x="101" y="103"/>
                    <a:pt x="101" y="103"/>
                    <a:pt x="101" y="103"/>
                  </a:cubicBezTo>
                  <a:cubicBezTo>
                    <a:pt x="102" y="102"/>
                    <a:pt x="102" y="102"/>
                    <a:pt x="102" y="102"/>
                  </a:cubicBezTo>
                  <a:cubicBezTo>
                    <a:pt x="103" y="101"/>
                    <a:pt x="103" y="101"/>
                    <a:pt x="103" y="101"/>
                  </a:cubicBezTo>
                  <a:cubicBezTo>
                    <a:pt x="103" y="102"/>
                    <a:pt x="103" y="102"/>
                    <a:pt x="103" y="102"/>
                  </a:cubicBezTo>
                  <a:cubicBezTo>
                    <a:pt x="104" y="105"/>
                    <a:pt x="104" y="105"/>
                    <a:pt x="104" y="105"/>
                  </a:cubicBezTo>
                  <a:cubicBezTo>
                    <a:pt x="103" y="106"/>
                    <a:pt x="103" y="106"/>
                    <a:pt x="103" y="106"/>
                  </a:cubicBezTo>
                  <a:cubicBezTo>
                    <a:pt x="103" y="109"/>
                    <a:pt x="103" y="109"/>
                    <a:pt x="103" y="109"/>
                  </a:cubicBezTo>
                  <a:cubicBezTo>
                    <a:pt x="102" y="110"/>
                    <a:pt x="102" y="110"/>
                    <a:pt x="102" y="110"/>
                  </a:cubicBezTo>
                  <a:cubicBezTo>
                    <a:pt x="102" y="114"/>
                    <a:pt x="102" y="114"/>
                    <a:pt x="102" y="114"/>
                  </a:cubicBezTo>
                  <a:cubicBezTo>
                    <a:pt x="103" y="115"/>
                    <a:pt x="103" y="115"/>
                    <a:pt x="103" y="115"/>
                  </a:cubicBezTo>
                  <a:cubicBezTo>
                    <a:pt x="104" y="115"/>
                    <a:pt x="104" y="115"/>
                    <a:pt x="104" y="115"/>
                  </a:cubicBezTo>
                  <a:cubicBezTo>
                    <a:pt x="104" y="116"/>
                    <a:pt x="104" y="116"/>
                    <a:pt x="104" y="116"/>
                  </a:cubicBezTo>
                  <a:cubicBezTo>
                    <a:pt x="106" y="116"/>
                    <a:pt x="106" y="116"/>
                    <a:pt x="106" y="116"/>
                  </a:cubicBezTo>
                  <a:cubicBezTo>
                    <a:pt x="105" y="115"/>
                    <a:pt x="105" y="115"/>
                    <a:pt x="105" y="115"/>
                  </a:cubicBezTo>
                  <a:cubicBezTo>
                    <a:pt x="104" y="115"/>
                    <a:pt x="104" y="115"/>
                    <a:pt x="104" y="115"/>
                  </a:cubicBezTo>
                  <a:cubicBezTo>
                    <a:pt x="104" y="114"/>
                    <a:pt x="104" y="114"/>
                    <a:pt x="104" y="114"/>
                  </a:cubicBezTo>
                  <a:cubicBezTo>
                    <a:pt x="105" y="114"/>
                    <a:pt x="105" y="114"/>
                    <a:pt x="105" y="114"/>
                  </a:cubicBezTo>
                  <a:cubicBezTo>
                    <a:pt x="106" y="114"/>
                    <a:pt x="106" y="114"/>
                    <a:pt x="106" y="114"/>
                  </a:cubicBezTo>
                  <a:cubicBezTo>
                    <a:pt x="106" y="113"/>
                    <a:pt x="106" y="113"/>
                    <a:pt x="106" y="113"/>
                  </a:cubicBezTo>
                  <a:cubicBezTo>
                    <a:pt x="106" y="113"/>
                    <a:pt x="106" y="113"/>
                    <a:pt x="106" y="113"/>
                  </a:cubicBezTo>
                  <a:cubicBezTo>
                    <a:pt x="107" y="113"/>
                    <a:pt x="107" y="113"/>
                    <a:pt x="107" y="113"/>
                  </a:cubicBezTo>
                  <a:cubicBezTo>
                    <a:pt x="108" y="113"/>
                    <a:pt x="108" y="113"/>
                    <a:pt x="108" y="113"/>
                  </a:cubicBezTo>
                  <a:cubicBezTo>
                    <a:pt x="108" y="113"/>
                    <a:pt x="108" y="113"/>
                    <a:pt x="108" y="113"/>
                  </a:cubicBezTo>
                  <a:cubicBezTo>
                    <a:pt x="108" y="113"/>
                    <a:pt x="108" y="113"/>
                    <a:pt x="108" y="113"/>
                  </a:cubicBezTo>
                  <a:cubicBezTo>
                    <a:pt x="108" y="111"/>
                    <a:pt x="108" y="111"/>
                    <a:pt x="108" y="111"/>
                  </a:cubicBezTo>
                  <a:cubicBezTo>
                    <a:pt x="108" y="111"/>
                    <a:pt x="108" y="111"/>
                    <a:pt x="108" y="111"/>
                  </a:cubicBezTo>
                  <a:cubicBezTo>
                    <a:pt x="110" y="110"/>
                    <a:pt x="110" y="110"/>
                    <a:pt x="110" y="110"/>
                  </a:cubicBezTo>
                  <a:cubicBezTo>
                    <a:pt x="110" y="110"/>
                    <a:pt x="110" y="110"/>
                    <a:pt x="110" y="110"/>
                  </a:cubicBezTo>
                  <a:cubicBezTo>
                    <a:pt x="111" y="110"/>
                    <a:pt x="111" y="110"/>
                    <a:pt x="111" y="110"/>
                  </a:cubicBezTo>
                  <a:cubicBezTo>
                    <a:pt x="111" y="110"/>
                    <a:pt x="111" y="110"/>
                    <a:pt x="111" y="110"/>
                  </a:cubicBezTo>
                  <a:cubicBezTo>
                    <a:pt x="111" y="111"/>
                    <a:pt x="111" y="111"/>
                    <a:pt x="111" y="111"/>
                  </a:cubicBezTo>
                  <a:cubicBezTo>
                    <a:pt x="110" y="112"/>
                    <a:pt x="110" y="112"/>
                    <a:pt x="110" y="112"/>
                  </a:cubicBezTo>
                  <a:cubicBezTo>
                    <a:pt x="111" y="112"/>
                    <a:pt x="111" y="112"/>
                    <a:pt x="111" y="112"/>
                  </a:cubicBezTo>
                  <a:cubicBezTo>
                    <a:pt x="110" y="113"/>
                    <a:pt x="110" y="113"/>
                    <a:pt x="110" y="113"/>
                  </a:cubicBezTo>
                  <a:cubicBezTo>
                    <a:pt x="110" y="113"/>
                    <a:pt x="110" y="113"/>
                    <a:pt x="110" y="113"/>
                  </a:cubicBezTo>
                  <a:cubicBezTo>
                    <a:pt x="110" y="114"/>
                    <a:pt x="110" y="114"/>
                    <a:pt x="110" y="114"/>
                  </a:cubicBezTo>
                  <a:cubicBezTo>
                    <a:pt x="111" y="113"/>
                    <a:pt x="111" y="113"/>
                    <a:pt x="111" y="113"/>
                  </a:cubicBezTo>
                  <a:cubicBezTo>
                    <a:pt x="111" y="114"/>
                    <a:pt x="111" y="114"/>
                    <a:pt x="111" y="114"/>
                  </a:cubicBezTo>
                  <a:cubicBezTo>
                    <a:pt x="111" y="114"/>
                    <a:pt x="111" y="114"/>
                    <a:pt x="111" y="114"/>
                  </a:cubicBezTo>
                  <a:cubicBezTo>
                    <a:pt x="110" y="114"/>
                    <a:pt x="110" y="114"/>
                    <a:pt x="110" y="114"/>
                  </a:cubicBezTo>
                  <a:cubicBezTo>
                    <a:pt x="109" y="115"/>
                    <a:pt x="109" y="115"/>
                    <a:pt x="109" y="115"/>
                  </a:cubicBezTo>
                  <a:cubicBezTo>
                    <a:pt x="109" y="115"/>
                    <a:pt x="109" y="115"/>
                    <a:pt x="109" y="115"/>
                  </a:cubicBezTo>
                  <a:cubicBezTo>
                    <a:pt x="108" y="116"/>
                    <a:pt x="108" y="116"/>
                    <a:pt x="108" y="116"/>
                  </a:cubicBezTo>
                  <a:cubicBezTo>
                    <a:pt x="108" y="116"/>
                    <a:pt x="108" y="116"/>
                    <a:pt x="108" y="116"/>
                  </a:cubicBezTo>
                  <a:cubicBezTo>
                    <a:pt x="108" y="117"/>
                    <a:pt x="108" y="117"/>
                    <a:pt x="108" y="117"/>
                  </a:cubicBezTo>
                  <a:cubicBezTo>
                    <a:pt x="109" y="117"/>
                    <a:pt x="109" y="117"/>
                    <a:pt x="109" y="117"/>
                  </a:cubicBezTo>
                  <a:cubicBezTo>
                    <a:pt x="110" y="117"/>
                    <a:pt x="110" y="117"/>
                    <a:pt x="110" y="117"/>
                  </a:cubicBezTo>
                  <a:cubicBezTo>
                    <a:pt x="111" y="117"/>
                    <a:pt x="111" y="117"/>
                    <a:pt x="111" y="117"/>
                  </a:cubicBezTo>
                  <a:cubicBezTo>
                    <a:pt x="112" y="117"/>
                    <a:pt x="112" y="117"/>
                    <a:pt x="112" y="117"/>
                  </a:cubicBezTo>
                  <a:cubicBezTo>
                    <a:pt x="113" y="117"/>
                    <a:pt x="113" y="117"/>
                    <a:pt x="113" y="117"/>
                  </a:cubicBezTo>
                  <a:cubicBezTo>
                    <a:pt x="114" y="115"/>
                    <a:pt x="114" y="115"/>
                    <a:pt x="114" y="115"/>
                  </a:cubicBezTo>
                  <a:cubicBezTo>
                    <a:pt x="115" y="114"/>
                    <a:pt x="115" y="114"/>
                    <a:pt x="115" y="114"/>
                  </a:cubicBezTo>
                  <a:cubicBezTo>
                    <a:pt x="116" y="114"/>
                    <a:pt x="116" y="114"/>
                    <a:pt x="116" y="114"/>
                  </a:cubicBezTo>
                  <a:cubicBezTo>
                    <a:pt x="116" y="114"/>
                    <a:pt x="116" y="114"/>
                    <a:pt x="116" y="114"/>
                  </a:cubicBezTo>
                  <a:cubicBezTo>
                    <a:pt x="117" y="114"/>
                    <a:pt x="117" y="114"/>
                    <a:pt x="117" y="114"/>
                  </a:cubicBezTo>
                  <a:cubicBezTo>
                    <a:pt x="118" y="115"/>
                    <a:pt x="118" y="115"/>
                    <a:pt x="118" y="115"/>
                  </a:cubicBezTo>
                  <a:cubicBezTo>
                    <a:pt x="118" y="115"/>
                    <a:pt x="118" y="115"/>
                    <a:pt x="118" y="115"/>
                  </a:cubicBezTo>
                  <a:cubicBezTo>
                    <a:pt x="120" y="116"/>
                    <a:pt x="120" y="116"/>
                    <a:pt x="120" y="116"/>
                  </a:cubicBezTo>
                  <a:cubicBezTo>
                    <a:pt x="120" y="116"/>
                    <a:pt x="120" y="116"/>
                    <a:pt x="120" y="116"/>
                  </a:cubicBezTo>
                  <a:cubicBezTo>
                    <a:pt x="120" y="117"/>
                    <a:pt x="120" y="117"/>
                    <a:pt x="120" y="117"/>
                  </a:cubicBezTo>
                  <a:cubicBezTo>
                    <a:pt x="121" y="118"/>
                    <a:pt x="121" y="118"/>
                    <a:pt x="121" y="118"/>
                  </a:cubicBezTo>
                  <a:cubicBezTo>
                    <a:pt x="121" y="119"/>
                    <a:pt x="121" y="119"/>
                    <a:pt x="121" y="119"/>
                  </a:cubicBezTo>
                  <a:cubicBezTo>
                    <a:pt x="122" y="121"/>
                    <a:pt x="122" y="121"/>
                    <a:pt x="122" y="121"/>
                  </a:cubicBezTo>
                  <a:cubicBezTo>
                    <a:pt x="126" y="123"/>
                    <a:pt x="126" y="123"/>
                    <a:pt x="126" y="123"/>
                  </a:cubicBezTo>
                  <a:cubicBezTo>
                    <a:pt x="126" y="124"/>
                    <a:pt x="126" y="124"/>
                    <a:pt x="126" y="124"/>
                  </a:cubicBezTo>
                  <a:cubicBezTo>
                    <a:pt x="127" y="124"/>
                    <a:pt x="127" y="124"/>
                    <a:pt x="127" y="124"/>
                  </a:cubicBezTo>
                  <a:cubicBezTo>
                    <a:pt x="128" y="125"/>
                    <a:pt x="128" y="125"/>
                    <a:pt x="128" y="125"/>
                  </a:cubicBezTo>
                  <a:cubicBezTo>
                    <a:pt x="129" y="125"/>
                    <a:pt x="129" y="125"/>
                    <a:pt x="129" y="125"/>
                  </a:cubicBezTo>
                  <a:cubicBezTo>
                    <a:pt x="130" y="126"/>
                    <a:pt x="130" y="126"/>
                    <a:pt x="130" y="126"/>
                  </a:cubicBezTo>
                  <a:cubicBezTo>
                    <a:pt x="130" y="127"/>
                    <a:pt x="130" y="127"/>
                    <a:pt x="130" y="127"/>
                  </a:cubicBezTo>
                  <a:cubicBezTo>
                    <a:pt x="131" y="127"/>
                    <a:pt x="131" y="127"/>
                    <a:pt x="131" y="127"/>
                  </a:cubicBezTo>
                  <a:cubicBezTo>
                    <a:pt x="131" y="127"/>
                    <a:pt x="131" y="127"/>
                    <a:pt x="131" y="127"/>
                  </a:cubicBezTo>
                  <a:cubicBezTo>
                    <a:pt x="131" y="127"/>
                    <a:pt x="131" y="127"/>
                    <a:pt x="131" y="127"/>
                  </a:cubicBezTo>
                  <a:cubicBezTo>
                    <a:pt x="133" y="128"/>
                    <a:pt x="133" y="128"/>
                    <a:pt x="133" y="128"/>
                  </a:cubicBezTo>
                  <a:cubicBezTo>
                    <a:pt x="133" y="128"/>
                    <a:pt x="133" y="128"/>
                    <a:pt x="133" y="128"/>
                  </a:cubicBezTo>
                  <a:cubicBezTo>
                    <a:pt x="133" y="129"/>
                    <a:pt x="133" y="129"/>
                    <a:pt x="133" y="129"/>
                  </a:cubicBezTo>
                  <a:cubicBezTo>
                    <a:pt x="134" y="129"/>
                    <a:pt x="134" y="129"/>
                    <a:pt x="134" y="129"/>
                  </a:cubicBezTo>
                  <a:cubicBezTo>
                    <a:pt x="134" y="129"/>
                    <a:pt x="134" y="129"/>
                    <a:pt x="134" y="129"/>
                  </a:cubicBezTo>
                  <a:cubicBezTo>
                    <a:pt x="134" y="128"/>
                    <a:pt x="134" y="128"/>
                    <a:pt x="134" y="128"/>
                  </a:cubicBezTo>
                  <a:cubicBezTo>
                    <a:pt x="134" y="128"/>
                    <a:pt x="134" y="128"/>
                    <a:pt x="134" y="128"/>
                  </a:cubicBezTo>
                  <a:cubicBezTo>
                    <a:pt x="133" y="127"/>
                    <a:pt x="133" y="127"/>
                    <a:pt x="133" y="127"/>
                  </a:cubicBezTo>
                  <a:cubicBezTo>
                    <a:pt x="133" y="127"/>
                    <a:pt x="133" y="127"/>
                    <a:pt x="133" y="127"/>
                  </a:cubicBezTo>
                  <a:cubicBezTo>
                    <a:pt x="135" y="127"/>
                    <a:pt x="135" y="127"/>
                    <a:pt x="135" y="127"/>
                  </a:cubicBezTo>
                  <a:cubicBezTo>
                    <a:pt x="135" y="128"/>
                    <a:pt x="135" y="128"/>
                    <a:pt x="135" y="128"/>
                  </a:cubicBezTo>
                  <a:cubicBezTo>
                    <a:pt x="135" y="128"/>
                    <a:pt x="135" y="128"/>
                    <a:pt x="135" y="128"/>
                  </a:cubicBezTo>
                  <a:cubicBezTo>
                    <a:pt x="136" y="127"/>
                    <a:pt x="136" y="127"/>
                    <a:pt x="136" y="127"/>
                  </a:cubicBezTo>
                  <a:cubicBezTo>
                    <a:pt x="136" y="127"/>
                    <a:pt x="136" y="127"/>
                    <a:pt x="136" y="127"/>
                  </a:cubicBezTo>
                  <a:cubicBezTo>
                    <a:pt x="137" y="128"/>
                    <a:pt x="137" y="128"/>
                    <a:pt x="137" y="128"/>
                  </a:cubicBezTo>
                  <a:cubicBezTo>
                    <a:pt x="137" y="129"/>
                    <a:pt x="137" y="129"/>
                    <a:pt x="137" y="129"/>
                  </a:cubicBezTo>
                  <a:cubicBezTo>
                    <a:pt x="138" y="129"/>
                    <a:pt x="138" y="129"/>
                    <a:pt x="138" y="129"/>
                  </a:cubicBezTo>
                  <a:cubicBezTo>
                    <a:pt x="138" y="130"/>
                    <a:pt x="138" y="130"/>
                    <a:pt x="138" y="130"/>
                  </a:cubicBezTo>
                  <a:cubicBezTo>
                    <a:pt x="139" y="131"/>
                    <a:pt x="139" y="131"/>
                    <a:pt x="139" y="131"/>
                  </a:cubicBezTo>
                  <a:cubicBezTo>
                    <a:pt x="139" y="132"/>
                    <a:pt x="139" y="132"/>
                    <a:pt x="139" y="132"/>
                  </a:cubicBezTo>
                  <a:cubicBezTo>
                    <a:pt x="139" y="133"/>
                    <a:pt x="139" y="133"/>
                    <a:pt x="139" y="133"/>
                  </a:cubicBezTo>
                  <a:cubicBezTo>
                    <a:pt x="139" y="133"/>
                    <a:pt x="139" y="133"/>
                    <a:pt x="139" y="133"/>
                  </a:cubicBezTo>
                  <a:cubicBezTo>
                    <a:pt x="139" y="134"/>
                    <a:pt x="139" y="134"/>
                    <a:pt x="139" y="134"/>
                  </a:cubicBezTo>
                  <a:cubicBezTo>
                    <a:pt x="138" y="135"/>
                    <a:pt x="138" y="135"/>
                    <a:pt x="138" y="135"/>
                  </a:cubicBezTo>
                  <a:cubicBezTo>
                    <a:pt x="136" y="134"/>
                    <a:pt x="136" y="134"/>
                    <a:pt x="136" y="134"/>
                  </a:cubicBezTo>
                  <a:cubicBezTo>
                    <a:pt x="135" y="134"/>
                    <a:pt x="135" y="134"/>
                    <a:pt x="135" y="134"/>
                  </a:cubicBezTo>
                  <a:cubicBezTo>
                    <a:pt x="135" y="135"/>
                    <a:pt x="135" y="135"/>
                    <a:pt x="135" y="135"/>
                  </a:cubicBezTo>
                  <a:cubicBezTo>
                    <a:pt x="135" y="135"/>
                    <a:pt x="135" y="135"/>
                    <a:pt x="135" y="135"/>
                  </a:cubicBezTo>
                  <a:cubicBezTo>
                    <a:pt x="134" y="135"/>
                    <a:pt x="134" y="135"/>
                    <a:pt x="134" y="135"/>
                  </a:cubicBezTo>
                  <a:cubicBezTo>
                    <a:pt x="133" y="135"/>
                    <a:pt x="133" y="135"/>
                    <a:pt x="133" y="135"/>
                  </a:cubicBezTo>
                  <a:cubicBezTo>
                    <a:pt x="133" y="135"/>
                    <a:pt x="133" y="135"/>
                    <a:pt x="133" y="135"/>
                  </a:cubicBezTo>
                  <a:cubicBezTo>
                    <a:pt x="132" y="136"/>
                    <a:pt x="132" y="136"/>
                    <a:pt x="132" y="136"/>
                  </a:cubicBezTo>
                  <a:cubicBezTo>
                    <a:pt x="132" y="136"/>
                    <a:pt x="132" y="136"/>
                    <a:pt x="132" y="136"/>
                  </a:cubicBezTo>
                  <a:cubicBezTo>
                    <a:pt x="131" y="136"/>
                    <a:pt x="131" y="136"/>
                    <a:pt x="131" y="136"/>
                  </a:cubicBezTo>
                  <a:cubicBezTo>
                    <a:pt x="130" y="137"/>
                    <a:pt x="130" y="137"/>
                    <a:pt x="130" y="137"/>
                  </a:cubicBezTo>
                  <a:cubicBezTo>
                    <a:pt x="131" y="137"/>
                    <a:pt x="131" y="137"/>
                    <a:pt x="131" y="137"/>
                  </a:cubicBezTo>
                  <a:cubicBezTo>
                    <a:pt x="132" y="137"/>
                    <a:pt x="132" y="137"/>
                    <a:pt x="132" y="137"/>
                  </a:cubicBezTo>
                  <a:cubicBezTo>
                    <a:pt x="132" y="138"/>
                    <a:pt x="132" y="138"/>
                    <a:pt x="132" y="138"/>
                  </a:cubicBezTo>
                  <a:cubicBezTo>
                    <a:pt x="133" y="139"/>
                    <a:pt x="133" y="139"/>
                    <a:pt x="133" y="139"/>
                  </a:cubicBezTo>
                  <a:cubicBezTo>
                    <a:pt x="133" y="138"/>
                    <a:pt x="133" y="138"/>
                    <a:pt x="133" y="138"/>
                  </a:cubicBezTo>
                  <a:cubicBezTo>
                    <a:pt x="134" y="139"/>
                    <a:pt x="134" y="139"/>
                    <a:pt x="134" y="139"/>
                  </a:cubicBezTo>
                  <a:cubicBezTo>
                    <a:pt x="134" y="140"/>
                    <a:pt x="134" y="140"/>
                    <a:pt x="134" y="140"/>
                  </a:cubicBezTo>
                  <a:cubicBezTo>
                    <a:pt x="135" y="140"/>
                    <a:pt x="135" y="140"/>
                    <a:pt x="135" y="140"/>
                  </a:cubicBezTo>
                  <a:cubicBezTo>
                    <a:pt x="137" y="141"/>
                    <a:pt x="137" y="141"/>
                    <a:pt x="137" y="141"/>
                  </a:cubicBezTo>
                  <a:cubicBezTo>
                    <a:pt x="138" y="141"/>
                    <a:pt x="138" y="141"/>
                    <a:pt x="138" y="141"/>
                  </a:cubicBezTo>
                  <a:cubicBezTo>
                    <a:pt x="140" y="142"/>
                    <a:pt x="140" y="142"/>
                    <a:pt x="140" y="142"/>
                  </a:cubicBezTo>
                  <a:cubicBezTo>
                    <a:pt x="141" y="142"/>
                    <a:pt x="141" y="142"/>
                    <a:pt x="141" y="142"/>
                  </a:cubicBezTo>
                  <a:cubicBezTo>
                    <a:pt x="141" y="141"/>
                    <a:pt x="141" y="141"/>
                    <a:pt x="141" y="141"/>
                  </a:cubicBezTo>
                  <a:cubicBezTo>
                    <a:pt x="142" y="141"/>
                    <a:pt x="142" y="141"/>
                    <a:pt x="142" y="141"/>
                  </a:cubicBezTo>
                  <a:cubicBezTo>
                    <a:pt x="143" y="141"/>
                    <a:pt x="143" y="141"/>
                    <a:pt x="143" y="141"/>
                  </a:cubicBezTo>
                  <a:cubicBezTo>
                    <a:pt x="142" y="142"/>
                    <a:pt x="142" y="142"/>
                    <a:pt x="142" y="142"/>
                  </a:cubicBezTo>
                  <a:cubicBezTo>
                    <a:pt x="144" y="141"/>
                    <a:pt x="144" y="141"/>
                    <a:pt x="144" y="141"/>
                  </a:cubicBezTo>
                  <a:cubicBezTo>
                    <a:pt x="144" y="142"/>
                    <a:pt x="144" y="142"/>
                    <a:pt x="144" y="142"/>
                  </a:cubicBezTo>
                  <a:cubicBezTo>
                    <a:pt x="145" y="142"/>
                    <a:pt x="145" y="142"/>
                    <a:pt x="145" y="142"/>
                  </a:cubicBezTo>
                  <a:cubicBezTo>
                    <a:pt x="145" y="141"/>
                    <a:pt x="145" y="141"/>
                    <a:pt x="145" y="141"/>
                  </a:cubicBezTo>
                  <a:cubicBezTo>
                    <a:pt x="146" y="141"/>
                    <a:pt x="146" y="141"/>
                    <a:pt x="146" y="141"/>
                  </a:cubicBezTo>
                  <a:cubicBezTo>
                    <a:pt x="146" y="141"/>
                    <a:pt x="146" y="141"/>
                    <a:pt x="146" y="141"/>
                  </a:cubicBezTo>
                  <a:cubicBezTo>
                    <a:pt x="146" y="142"/>
                    <a:pt x="146" y="142"/>
                    <a:pt x="146" y="142"/>
                  </a:cubicBezTo>
                  <a:cubicBezTo>
                    <a:pt x="148" y="141"/>
                    <a:pt x="148" y="141"/>
                    <a:pt x="148" y="141"/>
                  </a:cubicBezTo>
                  <a:cubicBezTo>
                    <a:pt x="150" y="140"/>
                    <a:pt x="150" y="140"/>
                    <a:pt x="150" y="140"/>
                  </a:cubicBezTo>
                  <a:cubicBezTo>
                    <a:pt x="151" y="140"/>
                    <a:pt x="151" y="140"/>
                    <a:pt x="151" y="140"/>
                  </a:cubicBezTo>
                  <a:cubicBezTo>
                    <a:pt x="151" y="141"/>
                    <a:pt x="151" y="141"/>
                    <a:pt x="151" y="141"/>
                  </a:cubicBezTo>
                  <a:cubicBezTo>
                    <a:pt x="151" y="141"/>
                    <a:pt x="151" y="141"/>
                    <a:pt x="151" y="141"/>
                  </a:cubicBezTo>
                  <a:cubicBezTo>
                    <a:pt x="151" y="141"/>
                    <a:pt x="151" y="141"/>
                    <a:pt x="151" y="141"/>
                  </a:cubicBezTo>
                  <a:cubicBezTo>
                    <a:pt x="151" y="141"/>
                    <a:pt x="151" y="141"/>
                    <a:pt x="151" y="141"/>
                  </a:cubicBezTo>
                  <a:cubicBezTo>
                    <a:pt x="151" y="142"/>
                    <a:pt x="151" y="142"/>
                    <a:pt x="151" y="142"/>
                  </a:cubicBezTo>
                  <a:cubicBezTo>
                    <a:pt x="151" y="143"/>
                    <a:pt x="151" y="143"/>
                    <a:pt x="151" y="143"/>
                  </a:cubicBezTo>
                  <a:cubicBezTo>
                    <a:pt x="151" y="143"/>
                    <a:pt x="151" y="143"/>
                    <a:pt x="151" y="143"/>
                  </a:cubicBezTo>
                  <a:cubicBezTo>
                    <a:pt x="151" y="143"/>
                    <a:pt x="151" y="143"/>
                    <a:pt x="151" y="143"/>
                  </a:cubicBezTo>
                  <a:cubicBezTo>
                    <a:pt x="152" y="143"/>
                    <a:pt x="152" y="143"/>
                    <a:pt x="152" y="143"/>
                  </a:cubicBezTo>
                  <a:cubicBezTo>
                    <a:pt x="152" y="143"/>
                    <a:pt x="152" y="143"/>
                    <a:pt x="152" y="143"/>
                  </a:cubicBezTo>
                  <a:cubicBezTo>
                    <a:pt x="152" y="144"/>
                    <a:pt x="152" y="144"/>
                    <a:pt x="152" y="144"/>
                  </a:cubicBezTo>
                  <a:cubicBezTo>
                    <a:pt x="152" y="145"/>
                    <a:pt x="152" y="145"/>
                    <a:pt x="152" y="145"/>
                  </a:cubicBezTo>
                  <a:cubicBezTo>
                    <a:pt x="152" y="146"/>
                    <a:pt x="152" y="146"/>
                    <a:pt x="152" y="146"/>
                  </a:cubicBezTo>
                  <a:cubicBezTo>
                    <a:pt x="152" y="146"/>
                    <a:pt x="152" y="146"/>
                    <a:pt x="152" y="146"/>
                  </a:cubicBezTo>
                  <a:cubicBezTo>
                    <a:pt x="153" y="146"/>
                    <a:pt x="153" y="146"/>
                    <a:pt x="153" y="146"/>
                  </a:cubicBezTo>
                  <a:cubicBezTo>
                    <a:pt x="153" y="145"/>
                    <a:pt x="153" y="145"/>
                    <a:pt x="153" y="145"/>
                  </a:cubicBezTo>
                  <a:cubicBezTo>
                    <a:pt x="153" y="144"/>
                    <a:pt x="153" y="144"/>
                    <a:pt x="153" y="144"/>
                  </a:cubicBezTo>
                  <a:cubicBezTo>
                    <a:pt x="154" y="144"/>
                    <a:pt x="154" y="144"/>
                    <a:pt x="154" y="144"/>
                  </a:cubicBezTo>
                  <a:cubicBezTo>
                    <a:pt x="153" y="145"/>
                    <a:pt x="153" y="145"/>
                    <a:pt x="153" y="145"/>
                  </a:cubicBezTo>
                  <a:cubicBezTo>
                    <a:pt x="153" y="147"/>
                    <a:pt x="153" y="147"/>
                    <a:pt x="153" y="147"/>
                  </a:cubicBezTo>
                  <a:cubicBezTo>
                    <a:pt x="152" y="148"/>
                    <a:pt x="152" y="148"/>
                    <a:pt x="152" y="148"/>
                  </a:cubicBezTo>
                  <a:cubicBezTo>
                    <a:pt x="152" y="149"/>
                    <a:pt x="152" y="149"/>
                    <a:pt x="152" y="149"/>
                  </a:cubicBezTo>
                  <a:cubicBezTo>
                    <a:pt x="153" y="150"/>
                    <a:pt x="153" y="150"/>
                    <a:pt x="153" y="150"/>
                  </a:cubicBezTo>
                  <a:cubicBezTo>
                    <a:pt x="153" y="151"/>
                    <a:pt x="153" y="151"/>
                    <a:pt x="153" y="151"/>
                  </a:cubicBezTo>
                  <a:cubicBezTo>
                    <a:pt x="152" y="152"/>
                    <a:pt x="152" y="152"/>
                    <a:pt x="152" y="152"/>
                  </a:cubicBezTo>
                  <a:cubicBezTo>
                    <a:pt x="153" y="153"/>
                    <a:pt x="153" y="153"/>
                    <a:pt x="153" y="153"/>
                  </a:cubicBezTo>
                  <a:cubicBezTo>
                    <a:pt x="153" y="153"/>
                    <a:pt x="153" y="153"/>
                    <a:pt x="153" y="153"/>
                  </a:cubicBezTo>
                  <a:cubicBezTo>
                    <a:pt x="153" y="154"/>
                    <a:pt x="153" y="154"/>
                    <a:pt x="153" y="154"/>
                  </a:cubicBezTo>
                  <a:cubicBezTo>
                    <a:pt x="153" y="154"/>
                    <a:pt x="153" y="154"/>
                    <a:pt x="153" y="154"/>
                  </a:cubicBezTo>
                  <a:cubicBezTo>
                    <a:pt x="154" y="156"/>
                    <a:pt x="154" y="156"/>
                    <a:pt x="154" y="156"/>
                  </a:cubicBezTo>
                  <a:cubicBezTo>
                    <a:pt x="154" y="158"/>
                    <a:pt x="154" y="158"/>
                    <a:pt x="154" y="158"/>
                  </a:cubicBezTo>
                  <a:cubicBezTo>
                    <a:pt x="154" y="156"/>
                    <a:pt x="154" y="156"/>
                    <a:pt x="154" y="156"/>
                  </a:cubicBezTo>
                  <a:cubicBezTo>
                    <a:pt x="154" y="154"/>
                    <a:pt x="154" y="154"/>
                    <a:pt x="154" y="154"/>
                  </a:cubicBezTo>
                  <a:cubicBezTo>
                    <a:pt x="154" y="152"/>
                    <a:pt x="154" y="152"/>
                    <a:pt x="154" y="152"/>
                  </a:cubicBezTo>
                  <a:cubicBezTo>
                    <a:pt x="155" y="150"/>
                    <a:pt x="155" y="150"/>
                    <a:pt x="155" y="150"/>
                  </a:cubicBezTo>
                  <a:cubicBezTo>
                    <a:pt x="155" y="150"/>
                    <a:pt x="155" y="150"/>
                    <a:pt x="155" y="150"/>
                  </a:cubicBezTo>
                  <a:cubicBezTo>
                    <a:pt x="155" y="151"/>
                    <a:pt x="155" y="151"/>
                    <a:pt x="155" y="151"/>
                  </a:cubicBezTo>
                  <a:cubicBezTo>
                    <a:pt x="155" y="151"/>
                    <a:pt x="155" y="151"/>
                    <a:pt x="155" y="151"/>
                  </a:cubicBezTo>
                  <a:cubicBezTo>
                    <a:pt x="155" y="152"/>
                    <a:pt x="155" y="152"/>
                    <a:pt x="155" y="152"/>
                  </a:cubicBezTo>
                  <a:cubicBezTo>
                    <a:pt x="155" y="152"/>
                    <a:pt x="155" y="152"/>
                    <a:pt x="155" y="152"/>
                  </a:cubicBezTo>
                  <a:cubicBezTo>
                    <a:pt x="156" y="152"/>
                    <a:pt x="156" y="152"/>
                    <a:pt x="156" y="152"/>
                  </a:cubicBezTo>
                  <a:cubicBezTo>
                    <a:pt x="156" y="152"/>
                    <a:pt x="156" y="152"/>
                    <a:pt x="156" y="152"/>
                  </a:cubicBezTo>
                  <a:cubicBezTo>
                    <a:pt x="157" y="151"/>
                    <a:pt x="157" y="151"/>
                    <a:pt x="157" y="151"/>
                  </a:cubicBezTo>
                  <a:cubicBezTo>
                    <a:pt x="157" y="151"/>
                    <a:pt x="157" y="151"/>
                    <a:pt x="157" y="151"/>
                  </a:cubicBezTo>
                  <a:cubicBezTo>
                    <a:pt x="156" y="150"/>
                    <a:pt x="156" y="150"/>
                    <a:pt x="156" y="150"/>
                  </a:cubicBezTo>
                  <a:cubicBezTo>
                    <a:pt x="156" y="149"/>
                    <a:pt x="156" y="149"/>
                    <a:pt x="156" y="149"/>
                  </a:cubicBezTo>
                  <a:cubicBezTo>
                    <a:pt x="157" y="149"/>
                    <a:pt x="157" y="149"/>
                    <a:pt x="157" y="149"/>
                  </a:cubicBezTo>
                  <a:cubicBezTo>
                    <a:pt x="157" y="149"/>
                    <a:pt x="157" y="149"/>
                    <a:pt x="157" y="149"/>
                  </a:cubicBezTo>
                  <a:cubicBezTo>
                    <a:pt x="156" y="148"/>
                    <a:pt x="156" y="148"/>
                    <a:pt x="156" y="148"/>
                  </a:cubicBezTo>
                  <a:cubicBezTo>
                    <a:pt x="156" y="148"/>
                    <a:pt x="156" y="148"/>
                    <a:pt x="156" y="148"/>
                  </a:cubicBezTo>
                  <a:cubicBezTo>
                    <a:pt x="157" y="146"/>
                    <a:pt x="157" y="146"/>
                    <a:pt x="157" y="146"/>
                  </a:cubicBezTo>
                  <a:cubicBezTo>
                    <a:pt x="157" y="144"/>
                    <a:pt x="157" y="144"/>
                    <a:pt x="157" y="144"/>
                  </a:cubicBezTo>
                  <a:cubicBezTo>
                    <a:pt x="157" y="144"/>
                    <a:pt x="157" y="144"/>
                    <a:pt x="157" y="144"/>
                  </a:cubicBezTo>
                  <a:cubicBezTo>
                    <a:pt x="157" y="143"/>
                    <a:pt x="157" y="143"/>
                    <a:pt x="157" y="143"/>
                  </a:cubicBezTo>
                  <a:cubicBezTo>
                    <a:pt x="158" y="143"/>
                    <a:pt x="158" y="143"/>
                    <a:pt x="158" y="143"/>
                  </a:cubicBezTo>
                  <a:cubicBezTo>
                    <a:pt x="159" y="142"/>
                    <a:pt x="159" y="142"/>
                    <a:pt x="159" y="142"/>
                  </a:cubicBezTo>
                  <a:cubicBezTo>
                    <a:pt x="159" y="142"/>
                    <a:pt x="159" y="142"/>
                    <a:pt x="159" y="142"/>
                  </a:cubicBezTo>
                  <a:cubicBezTo>
                    <a:pt x="160" y="142"/>
                    <a:pt x="160" y="142"/>
                    <a:pt x="160" y="142"/>
                  </a:cubicBezTo>
                  <a:cubicBezTo>
                    <a:pt x="160" y="142"/>
                    <a:pt x="160" y="142"/>
                    <a:pt x="160" y="142"/>
                  </a:cubicBezTo>
                  <a:cubicBezTo>
                    <a:pt x="161" y="142"/>
                    <a:pt x="161" y="142"/>
                    <a:pt x="161" y="142"/>
                  </a:cubicBezTo>
                  <a:cubicBezTo>
                    <a:pt x="161" y="142"/>
                    <a:pt x="161" y="142"/>
                    <a:pt x="161" y="142"/>
                  </a:cubicBezTo>
                  <a:cubicBezTo>
                    <a:pt x="162" y="141"/>
                    <a:pt x="162" y="141"/>
                    <a:pt x="162" y="141"/>
                  </a:cubicBezTo>
                  <a:cubicBezTo>
                    <a:pt x="162" y="141"/>
                    <a:pt x="162" y="141"/>
                    <a:pt x="162" y="141"/>
                  </a:cubicBezTo>
                  <a:cubicBezTo>
                    <a:pt x="162" y="142"/>
                    <a:pt x="162" y="142"/>
                    <a:pt x="162" y="142"/>
                  </a:cubicBezTo>
                  <a:cubicBezTo>
                    <a:pt x="163" y="141"/>
                    <a:pt x="163" y="141"/>
                    <a:pt x="163" y="141"/>
                  </a:cubicBezTo>
                  <a:cubicBezTo>
                    <a:pt x="164" y="141"/>
                    <a:pt x="164" y="141"/>
                    <a:pt x="164" y="141"/>
                  </a:cubicBezTo>
                  <a:cubicBezTo>
                    <a:pt x="164" y="140"/>
                    <a:pt x="164" y="140"/>
                    <a:pt x="164" y="140"/>
                  </a:cubicBezTo>
                  <a:cubicBezTo>
                    <a:pt x="164" y="140"/>
                    <a:pt x="164" y="140"/>
                    <a:pt x="164" y="140"/>
                  </a:cubicBezTo>
                  <a:cubicBezTo>
                    <a:pt x="165" y="141"/>
                    <a:pt x="165" y="141"/>
                    <a:pt x="165" y="141"/>
                  </a:cubicBezTo>
                  <a:cubicBezTo>
                    <a:pt x="165" y="141"/>
                    <a:pt x="165" y="141"/>
                    <a:pt x="165" y="141"/>
                  </a:cubicBezTo>
                  <a:cubicBezTo>
                    <a:pt x="165" y="142"/>
                    <a:pt x="165" y="142"/>
                    <a:pt x="165" y="142"/>
                  </a:cubicBezTo>
                  <a:cubicBezTo>
                    <a:pt x="165" y="141"/>
                    <a:pt x="165" y="141"/>
                    <a:pt x="165" y="141"/>
                  </a:cubicBezTo>
                  <a:cubicBezTo>
                    <a:pt x="165" y="140"/>
                    <a:pt x="165" y="140"/>
                    <a:pt x="165" y="140"/>
                  </a:cubicBezTo>
                  <a:cubicBezTo>
                    <a:pt x="166" y="139"/>
                    <a:pt x="166" y="139"/>
                    <a:pt x="166" y="139"/>
                  </a:cubicBezTo>
                  <a:cubicBezTo>
                    <a:pt x="166" y="139"/>
                    <a:pt x="166" y="139"/>
                    <a:pt x="166" y="139"/>
                  </a:cubicBezTo>
                  <a:cubicBezTo>
                    <a:pt x="167" y="139"/>
                    <a:pt x="167" y="139"/>
                    <a:pt x="167" y="139"/>
                  </a:cubicBezTo>
                  <a:cubicBezTo>
                    <a:pt x="168" y="139"/>
                    <a:pt x="168" y="139"/>
                    <a:pt x="168" y="139"/>
                  </a:cubicBezTo>
                  <a:cubicBezTo>
                    <a:pt x="168" y="139"/>
                    <a:pt x="168" y="139"/>
                    <a:pt x="168" y="139"/>
                  </a:cubicBezTo>
                  <a:cubicBezTo>
                    <a:pt x="169" y="139"/>
                    <a:pt x="169" y="139"/>
                    <a:pt x="169" y="139"/>
                  </a:cubicBezTo>
                  <a:cubicBezTo>
                    <a:pt x="170" y="138"/>
                    <a:pt x="170" y="138"/>
                    <a:pt x="170" y="138"/>
                  </a:cubicBezTo>
                  <a:cubicBezTo>
                    <a:pt x="169" y="138"/>
                    <a:pt x="169" y="138"/>
                    <a:pt x="169" y="138"/>
                  </a:cubicBezTo>
                  <a:cubicBezTo>
                    <a:pt x="170" y="137"/>
                    <a:pt x="170" y="137"/>
                    <a:pt x="170" y="137"/>
                  </a:cubicBezTo>
                  <a:cubicBezTo>
                    <a:pt x="169" y="137"/>
                    <a:pt x="169" y="137"/>
                    <a:pt x="169" y="137"/>
                  </a:cubicBezTo>
                  <a:cubicBezTo>
                    <a:pt x="169" y="137"/>
                    <a:pt x="169" y="137"/>
                    <a:pt x="169" y="137"/>
                  </a:cubicBezTo>
                  <a:cubicBezTo>
                    <a:pt x="168" y="137"/>
                    <a:pt x="168" y="137"/>
                    <a:pt x="168" y="137"/>
                  </a:cubicBezTo>
                  <a:cubicBezTo>
                    <a:pt x="166" y="138"/>
                    <a:pt x="166" y="138"/>
                    <a:pt x="166" y="138"/>
                  </a:cubicBezTo>
                  <a:cubicBezTo>
                    <a:pt x="166" y="138"/>
                    <a:pt x="166" y="138"/>
                    <a:pt x="166" y="138"/>
                  </a:cubicBezTo>
                  <a:cubicBezTo>
                    <a:pt x="166" y="138"/>
                    <a:pt x="166" y="138"/>
                    <a:pt x="166" y="138"/>
                  </a:cubicBezTo>
                  <a:cubicBezTo>
                    <a:pt x="165" y="138"/>
                    <a:pt x="165" y="138"/>
                    <a:pt x="165" y="138"/>
                  </a:cubicBezTo>
                  <a:cubicBezTo>
                    <a:pt x="165" y="139"/>
                    <a:pt x="165" y="139"/>
                    <a:pt x="165" y="139"/>
                  </a:cubicBezTo>
                  <a:cubicBezTo>
                    <a:pt x="165" y="139"/>
                    <a:pt x="165" y="139"/>
                    <a:pt x="165" y="139"/>
                  </a:cubicBezTo>
                  <a:cubicBezTo>
                    <a:pt x="164" y="138"/>
                    <a:pt x="164" y="138"/>
                    <a:pt x="164" y="138"/>
                  </a:cubicBezTo>
                  <a:cubicBezTo>
                    <a:pt x="164" y="138"/>
                    <a:pt x="164" y="138"/>
                    <a:pt x="164" y="138"/>
                  </a:cubicBezTo>
                  <a:cubicBezTo>
                    <a:pt x="164" y="138"/>
                    <a:pt x="164" y="138"/>
                    <a:pt x="164" y="138"/>
                  </a:cubicBezTo>
                  <a:cubicBezTo>
                    <a:pt x="163" y="139"/>
                    <a:pt x="163" y="139"/>
                    <a:pt x="163" y="139"/>
                  </a:cubicBezTo>
                  <a:cubicBezTo>
                    <a:pt x="163" y="139"/>
                    <a:pt x="163" y="139"/>
                    <a:pt x="163" y="139"/>
                  </a:cubicBezTo>
                  <a:cubicBezTo>
                    <a:pt x="162" y="138"/>
                    <a:pt x="162" y="138"/>
                    <a:pt x="162" y="138"/>
                  </a:cubicBezTo>
                  <a:cubicBezTo>
                    <a:pt x="161" y="138"/>
                    <a:pt x="161" y="138"/>
                    <a:pt x="161" y="138"/>
                  </a:cubicBezTo>
                  <a:cubicBezTo>
                    <a:pt x="161" y="138"/>
                    <a:pt x="161" y="138"/>
                    <a:pt x="161" y="138"/>
                  </a:cubicBezTo>
                  <a:cubicBezTo>
                    <a:pt x="161" y="138"/>
                    <a:pt x="161" y="138"/>
                    <a:pt x="161" y="138"/>
                  </a:cubicBezTo>
                  <a:cubicBezTo>
                    <a:pt x="161" y="139"/>
                    <a:pt x="161" y="139"/>
                    <a:pt x="161" y="139"/>
                  </a:cubicBezTo>
                  <a:cubicBezTo>
                    <a:pt x="161" y="139"/>
                    <a:pt x="161" y="139"/>
                    <a:pt x="161" y="139"/>
                  </a:cubicBezTo>
                  <a:cubicBezTo>
                    <a:pt x="161" y="140"/>
                    <a:pt x="161" y="140"/>
                    <a:pt x="161" y="140"/>
                  </a:cubicBezTo>
                  <a:cubicBezTo>
                    <a:pt x="160" y="140"/>
                    <a:pt x="160" y="140"/>
                    <a:pt x="160" y="140"/>
                  </a:cubicBezTo>
                  <a:cubicBezTo>
                    <a:pt x="160" y="140"/>
                    <a:pt x="160" y="140"/>
                    <a:pt x="160" y="140"/>
                  </a:cubicBezTo>
                  <a:cubicBezTo>
                    <a:pt x="159" y="139"/>
                    <a:pt x="159" y="139"/>
                    <a:pt x="159" y="139"/>
                  </a:cubicBezTo>
                  <a:cubicBezTo>
                    <a:pt x="159" y="139"/>
                    <a:pt x="159" y="139"/>
                    <a:pt x="159" y="139"/>
                  </a:cubicBezTo>
                  <a:cubicBezTo>
                    <a:pt x="159" y="139"/>
                    <a:pt x="159" y="139"/>
                    <a:pt x="159" y="139"/>
                  </a:cubicBezTo>
                  <a:cubicBezTo>
                    <a:pt x="159" y="138"/>
                    <a:pt x="159" y="138"/>
                    <a:pt x="159" y="138"/>
                  </a:cubicBezTo>
                  <a:cubicBezTo>
                    <a:pt x="159" y="138"/>
                    <a:pt x="159" y="138"/>
                    <a:pt x="159" y="138"/>
                  </a:cubicBezTo>
                  <a:cubicBezTo>
                    <a:pt x="159" y="138"/>
                    <a:pt x="159" y="138"/>
                    <a:pt x="159" y="138"/>
                  </a:cubicBezTo>
                  <a:cubicBezTo>
                    <a:pt x="158" y="138"/>
                    <a:pt x="158" y="138"/>
                    <a:pt x="158" y="138"/>
                  </a:cubicBezTo>
                  <a:cubicBezTo>
                    <a:pt x="158" y="137"/>
                    <a:pt x="158" y="137"/>
                    <a:pt x="158" y="137"/>
                  </a:cubicBezTo>
                  <a:cubicBezTo>
                    <a:pt x="159" y="137"/>
                    <a:pt x="159" y="137"/>
                    <a:pt x="159" y="137"/>
                  </a:cubicBezTo>
                  <a:cubicBezTo>
                    <a:pt x="160" y="135"/>
                    <a:pt x="160" y="135"/>
                    <a:pt x="160" y="135"/>
                  </a:cubicBezTo>
                  <a:cubicBezTo>
                    <a:pt x="161" y="135"/>
                    <a:pt x="161" y="135"/>
                    <a:pt x="161" y="135"/>
                  </a:cubicBezTo>
                  <a:cubicBezTo>
                    <a:pt x="162" y="136"/>
                    <a:pt x="162" y="136"/>
                    <a:pt x="162" y="136"/>
                  </a:cubicBezTo>
                  <a:cubicBezTo>
                    <a:pt x="165" y="135"/>
                    <a:pt x="165" y="135"/>
                    <a:pt x="165" y="135"/>
                  </a:cubicBezTo>
                  <a:cubicBezTo>
                    <a:pt x="167" y="135"/>
                    <a:pt x="167" y="135"/>
                    <a:pt x="167" y="135"/>
                  </a:cubicBezTo>
                  <a:cubicBezTo>
                    <a:pt x="168" y="135"/>
                    <a:pt x="168" y="135"/>
                    <a:pt x="168" y="135"/>
                  </a:cubicBezTo>
                  <a:cubicBezTo>
                    <a:pt x="169" y="135"/>
                    <a:pt x="169" y="135"/>
                    <a:pt x="169" y="135"/>
                  </a:cubicBezTo>
                  <a:cubicBezTo>
                    <a:pt x="170" y="135"/>
                    <a:pt x="170" y="135"/>
                    <a:pt x="170" y="135"/>
                  </a:cubicBezTo>
                  <a:cubicBezTo>
                    <a:pt x="170" y="136"/>
                    <a:pt x="170" y="136"/>
                    <a:pt x="170" y="136"/>
                  </a:cubicBezTo>
                  <a:cubicBezTo>
                    <a:pt x="170" y="136"/>
                    <a:pt x="170" y="136"/>
                    <a:pt x="170" y="136"/>
                  </a:cubicBezTo>
                  <a:cubicBezTo>
                    <a:pt x="171" y="136"/>
                    <a:pt x="171" y="136"/>
                    <a:pt x="171" y="136"/>
                  </a:cubicBezTo>
                  <a:cubicBezTo>
                    <a:pt x="171" y="138"/>
                    <a:pt x="171" y="138"/>
                    <a:pt x="171" y="138"/>
                  </a:cubicBezTo>
                  <a:cubicBezTo>
                    <a:pt x="170" y="138"/>
                    <a:pt x="170" y="138"/>
                    <a:pt x="170" y="138"/>
                  </a:cubicBezTo>
                  <a:cubicBezTo>
                    <a:pt x="171" y="139"/>
                    <a:pt x="171" y="139"/>
                    <a:pt x="171" y="139"/>
                  </a:cubicBezTo>
                  <a:cubicBezTo>
                    <a:pt x="171" y="139"/>
                    <a:pt x="171" y="139"/>
                    <a:pt x="171" y="139"/>
                  </a:cubicBezTo>
                  <a:cubicBezTo>
                    <a:pt x="170" y="139"/>
                    <a:pt x="170" y="139"/>
                    <a:pt x="170" y="139"/>
                  </a:cubicBezTo>
                  <a:cubicBezTo>
                    <a:pt x="170" y="140"/>
                    <a:pt x="170" y="140"/>
                    <a:pt x="170" y="140"/>
                  </a:cubicBezTo>
                  <a:cubicBezTo>
                    <a:pt x="170" y="140"/>
                    <a:pt x="170" y="140"/>
                    <a:pt x="170" y="140"/>
                  </a:cubicBezTo>
                  <a:cubicBezTo>
                    <a:pt x="171" y="141"/>
                    <a:pt x="171" y="141"/>
                    <a:pt x="171" y="141"/>
                  </a:cubicBezTo>
                  <a:cubicBezTo>
                    <a:pt x="171" y="141"/>
                    <a:pt x="171" y="141"/>
                    <a:pt x="171" y="141"/>
                  </a:cubicBezTo>
                  <a:cubicBezTo>
                    <a:pt x="172" y="142"/>
                    <a:pt x="172" y="142"/>
                    <a:pt x="172" y="142"/>
                  </a:cubicBezTo>
                  <a:cubicBezTo>
                    <a:pt x="172" y="142"/>
                    <a:pt x="172" y="142"/>
                    <a:pt x="172" y="142"/>
                  </a:cubicBezTo>
                  <a:cubicBezTo>
                    <a:pt x="171" y="143"/>
                    <a:pt x="171" y="143"/>
                    <a:pt x="171" y="143"/>
                  </a:cubicBezTo>
                  <a:cubicBezTo>
                    <a:pt x="171" y="143"/>
                    <a:pt x="171" y="143"/>
                    <a:pt x="171" y="143"/>
                  </a:cubicBezTo>
                  <a:cubicBezTo>
                    <a:pt x="171" y="144"/>
                    <a:pt x="171" y="144"/>
                    <a:pt x="171" y="144"/>
                  </a:cubicBezTo>
                  <a:cubicBezTo>
                    <a:pt x="172" y="144"/>
                    <a:pt x="172" y="144"/>
                    <a:pt x="172" y="144"/>
                  </a:cubicBezTo>
                  <a:cubicBezTo>
                    <a:pt x="172" y="144"/>
                    <a:pt x="172" y="144"/>
                    <a:pt x="172" y="144"/>
                  </a:cubicBezTo>
                  <a:cubicBezTo>
                    <a:pt x="172" y="144"/>
                    <a:pt x="172" y="144"/>
                    <a:pt x="172" y="144"/>
                  </a:cubicBezTo>
                  <a:cubicBezTo>
                    <a:pt x="173" y="144"/>
                    <a:pt x="173" y="144"/>
                    <a:pt x="173" y="144"/>
                  </a:cubicBezTo>
                  <a:cubicBezTo>
                    <a:pt x="173" y="145"/>
                    <a:pt x="173" y="145"/>
                    <a:pt x="173" y="145"/>
                  </a:cubicBezTo>
                  <a:cubicBezTo>
                    <a:pt x="174" y="145"/>
                    <a:pt x="174" y="145"/>
                    <a:pt x="174" y="145"/>
                  </a:cubicBezTo>
                  <a:cubicBezTo>
                    <a:pt x="175" y="144"/>
                    <a:pt x="175" y="144"/>
                    <a:pt x="175" y="144"/>
                  </a:cubicBezTo>
                  <a:cubicBezTo>
                    <a:pt x="175" y="145"/>
                    <a:pt x="175" y="145"/>
                    <a:pt x="175" y="145"/>
                  </a:cubicBezTo>
                  <a:cubicBezTo>
                    <a:pt x="175" y="145"/>
                    <a:pt x="175" y="145"/>
                    <a:pt x="175" y="145"/>
                  </a:cubicBezTo>
                  <a:cubicBezTo>
                    <a:pt x="176" y="145"/>
                    <a:pt x="176" y="145"/>
                    <a:pt x="176" y="145"/>
                  </a:cubicBezTo>
                  <a:cubicBezTo>
                    <a:pt x="176" y="145"/>
                    <a:pt x="176" y="145"/>
                    <a:pt x="176" y="145"/>
                  </a:cubicBezTo>
                  <a:cubicBezTo>
                    <a:pt x="176" y="146"/>
                    <a:pt x="176" y="146"/>
                    <a:pt x="176" y="146"/>
                  </a:cubicBezTo>
                  <a:cubicBezTo>
                    <a:pt x="176" y="146"/>
                    <a:pt x="176" y="146"/>
                    <a:pt x="176" y="146"/>
                  </a:cubicBezTo>
                  <a:cubicBezTo>
                    <a:pt x="176" y="147"/>
                    <a:pt x="176" y="147"/>
                    <a:pt x="176" y="147"/>
                  </a:cubicBezTo>
                  <a:cubicBezTo>
                    <a:pt x="177" y="147"/>
                    <a:pt x="177" y="147"/>
                    <a:pt x="177" y="147"/>
                  </a:cubicBezTo>
                  <a:cubicBezTo>
                    <a:pt x="177" y="147"/>
                    <a:pt x="177" y="147"/>
                    <a:pt x="177" y="147"/>
                  </a:cubicBezTo>
                  <a:cubicBezTo>
                    <a:pt x="178" y="148"/>
                    <a:pt x="178" y="148"/>
                    <a:pt x="178" y="148"/>
                  </a:cubicBezTo>
                  <a:cubicBezTo>
                    <a:pt x="178" y="149"/>
                    <a:pt x="178" y="149"/>
                    <a:pt x="178" y="149"/>
                  </a:cubicBezTo>
                  <a:cubicBezTo>
                    <a:pt x="179" y="148"/>
                    <a:pt x="179" y="148"/>
                    <a:pt x="179" y="148"/>
                  </a:cubicBezTo>
                  <a:cubicBezTo>
                    <a:pt x="179" y="148"/>
                    <a:pt x="179" y="148"/>
                    <a:pt x="179" y="148"/>
                  </a:cubicBezTo>
                  <a:cubicBezTo>
                    <a:pt x="179" y="149"/>
                    <a:pt x="179" y="149"/>
                    <a:pt x="179" y="149"/>
                  </a:cubicBezTo>
                  <a:cubicBezTo>
                    <a:pt x="180" y="149"/>
                    <a:pt x="180" y="149"/>
                    <a:pt x="180" y="149"/>
                  </a:cubicBezTo>
                  <a:cubicBezTo>
                    <a:pt x="181" y="150"/>
                    <a:pt x="181" y="150"/>
                    <a:pt x="181" y="150"/>
                  </a:cubicBezTo>
                  <a:cubicBezTo>
                    <a:pt x="182" y="149"/>
                    <a:pt x="182" y="149"/>
                    <a:pt x="182" y="149"/>
                  </a:cubicBezTo>
                  <a:cubicBezTo>
                    <a:pt x="183" y="150"/>
                    <a:pt x="183" y="150"/>
                    <a:pt x="183" y="150"/>
                  </a:cubicBezTo>
                  <a:cubicBezTo>
                    <a:pt x="183" y="149"/>
                    <a:pt x="183" y="149"/>
                    <a:pt x="183" y="149"/>
                  </a:cubicBezTo>
                  <a:cubicBezTo>
                    <a:pt x="185" y="148"/>
                    <a:pt x="185" y="148"/>
                    <a:pt x="185" y="148"/>
                  </a:cubicBezTo>
                  <a:cubicBezTo>
                    <a:pt x="185" y="148"/>
                    <a:pt x="185" y="148"/>
                    <a:pt x="185" y="148"/>
                  </a:cubicBezTo>
                  <a:cubicBezTo>
                    <a:pt x="185" y="149"/>
                    <a:pt x="185" y="149"/>
                    <a:pt x="185" y="149"/>
                  </a:cubicBezTo>
                  <a:cubicBezTo>
                    <a:pt x="187" y="149"/>
                    <a:pt x="187" y="149"/>
                    <a:pt x="187" y="149"/>
                  </a:cubicBezTo>
                  <a:cubicBezTo>
                    <a:pt x="188" y="150"/>
                    <a:pt x="188" y="150"/>
                    <a:pt x="188" y="150"/>
                  </a:cubicBezTo>
                  <a:cubicBezTo>
                    <a:pt x="189" y="150"/>
                    <a:pt x="189" y="150"/>
                    <a:pt x="189" y="150"/>
                  </a:cubicBezTo>
                  <a:cubicBezTo>
                    <a:pt x="190" y="150"/>
                    <a:pt x="190" y="150"/>
                    <a:pt x="190" y="150"/>
                  </a:cubicBezTo>
                  <a:cubicBezTo>
                    <a:pt x="190" y="150"/>
                    <a:pt x="190" y="150"/>
                    <a:pt x="190" y="150"/>
                  </a:cubicBezTo>
                  <a:cubicBezTo>
                    <a:pt x="192" y="150"/>
                    <a:pt x="192" y="150"/>
                    <a:pt x="192" y="150"/>
                  </a:cubicBezTo>
                  <a:cubicBezTo>
                    <a:pt x="192" y="151"/>
                    <a:pt x="192" y="151"/>
                    <a:pt x="192" y="151"/>
                  </a:cubicBezTo>
                  <a:cubicBezTo>
                    <a:pt x="193" y="150"/>
                    <a:pt x="193" y="150"/>
                    <a:pt x="193" y="150"/>
                  </a:cubicBezTo>
                  <a:cubicBezTo>
                    <a:pt x="193" y="149"/>
                    <a:pt x="193" y="149"/>
                    <a:pt x="193" y="149"/>
                  </a:cubicBezTo>
                  <a:cubicBezTo>
                    <a:pt x="192" y="149"/>
                    <a:pt x="192" y="149"/>
                    <a:pt x="192" y="149"/>
                  </a:cubicBezTo>
                  <a:cubicBezTo>
                    <a:pt x="192" y="148"/>
                    <a:pt x="192" y="148"/>
                    <a:pt x="192" y="148"/>
                  </a:cubicBezTo>
                  <a:cubicBezTo>
                    <a:pt x="192" y="147"/>
                    <a:pt x="192" y="147"/>
                    <a:pt x="192" y="147"/>
                  </a:cubicBezTo>
                  <a:cubicBezTo>
                    <a:pt x="192" y="147"/>
                    <a:pt x="192" y="147"/>
                    <a:pt x="192" y="147"/>
                  </a:cubicBezTo>
                  <a:cubicBezTo>
                    <a:pt x="193" y="149"/>
                    <a:pt x="193" y="149"/>
                    <a:pt x="193" y="149"/>
                  </a:cubicBezTo>
                  <a:cubicBezTo>
                    <a:pt x="193" y="150"/>
                    <a:pt x="193" y="150"/>
                    <a:pt x="193" y="150"/>
                  </a:cubicBezTo>
                  <a:cubicBezTo>
                    <a:pt x="194" y="151"/>
                    <a:pt x="194" y="151"/>
                    <a:pt x="194" y="151"/>
                  </a:cubicBezTo>
                  <a:cubicBezTo>
                    <a:pt x="195" y="151"/>
                    <a:pt x="195" y="151"/>
                    <a:pt x="195" y="151"/>
                  </a:cubicBezTo>
                  <a:cubicBezTo>
                    <a:pt x="195" y="152"/>
                    <a:pt x="195" y="152"/>
                    <a:pt x="195" y="152"/>
                  </a:cubicBezTo>
                  <a:cubicBezTo>
                    <a:pt x="195" y="151"/>
                    <a:pt x="195" y="151"/>
                    <a:pt x="195" y="151"/>
                  </a:cubicBezTo>
                  <a:cubicBezTo>
                    <a:pt x="195" y="150"/>
                    <a:pt x="195" y="150"/>
                    <a:pt x="195" y="150"/>
                  </a:cubicBezTo>
                  <a:cubicBezTo>
                    <a:pt x="194" y="150"/>
                    <a:pt x="194" y="150"/>
                    <a:pt x="194" y="150"/>
                  </a:cubicBezTo>
                  <a:cubicBezTo>
                    <a:pt x="193" y="149"/>
                    <a:pt x="193" y="149"/>
                    <a:pt x="193" y="149"/>
                  </a:cubicBezTo>
                  <a:cubicBezTo>
                    <a:pt x="193" y="147"/>
                    <a:pt x="193" y="147"/>
                    <a:pt x="193" y="147"/>
                  </a:cubicBezTo>
                  <a:cubicBezTo>
                    <a:pt x="193" y="146"/>
                    <a:pt x="193" y="146"/>
                    <a:pt x="193" y="146"/>
                  </a:cubicBezTo>
                  <a:cubicBezTo>
                    <a:pt x="194" y="147"/>
                    <a:pt x="194" y="147"/>
                    <a:pt x="194" y="147"/>
                  </a:cubicBezTo>
                  <a:cubicBezTo>
                    <a:pt x="194" y="147"/>
                    <a:pt x="194" y="147"/>
                    <a:pt x="194" y="147"/>
                  </a:cubicBezTo>
                  <a:cubicBezTo>
                    <a:pt x="194" y="147"/>
                    <a:pt x="194" y="147"/>
                    <a:pt x="194" y="147"/>
                  </a:cubicBezTo>
                  <a:cubicBezTo>
                    <a:pt x="194" y="147"/>
                    <a:pt x="194" y="147"/>
                    <a:pt x="194" y="147"/>
                  </a:cubicBezTo>
                  <a:cubicBezTo>
                    <a:pt x="194" y="146"/>
                    <a:pt x="194" y="146"/>
                    <a:pt x="194" y="146"/>
                  </a:cubicBezTo>
                  <a:cubicBezTo>
                    <a:pt x="194" y="146"/>
                    <a:pt x="194" y="146"/>
                    <a:pt x="194" y="146"/>
                  </a:cubicBezTo>
                  <a:cubicBezTo>
                    <a:pt x="194" y="145"/>
                    <a:pt x="194" y="145"/>
                    <a:pt x="194" y="145"/>
                  </a:cubicBezTo>
                  <a:cubicBezTo>
                    <a:pt x="194" y="145"/>
                    <a:pt x="194" y="145"/>
                    <a:pt x="194" y="145"/>
                  </a:cubicBezTo>
                  <a:cubicBezTo>
                    <a:pt x="194" y="144"/>
                    <a:pt x="194" y="144"/>
                    <a:pt x="194" y="144"/>
                  </a:cubicBezTo>
                  <a:cubicBezTo>
                    <a:pt x="195" y="144"/>
                    <a:pt x="195" y="144"/>
                    <a:pt x="195" y="144"/>
                  </a:cubicBezTo>
                  <a:cubicBezTo>
                    <a:pt x="195" y="145"/>
                    <a:pt x="195" y="145"/>
                    <a:pt x="195" y="145"/>
                  </a:cubicBezTo>
                  <a:cubicBezTo>
                    <a:pt x="195" y="146"/>
                    <a:pt x="195" y="146"/>
                    <a:pt x="195" y="146"/>
                  </a:cubicBezTo>
                  <a:cubicBezTo>
                    <a:pt x="196" y="146"/>
                    <a:pt x="196" y="146"/>
                    <a:pt x="196" y="146"/>
                  </a:cubicBezTo>
                  <a:cubicBezTo>
                    <a:pt x="196" y="145"/>
                    <a:pt x="196" y="145"/>
                    <a:pt x="196" y="145"/>
                  </a:cubicBezTo>
                  <a:cubicBezTo>
                    <a:pt x="197" y="145"/>
                    <a:pt x="197" y="145"/>
                    <a:pt x="197" y="145"/>
                  </a:cubicBezTo>
                  <a:cubicBezTo>
                    <a:pt x="197" y="144"/>
                    <a:pt x="197" y="144"/>
                    <a:pt x="197" y="144"/>
                  </a:cubicBezTo>
                  <a:cubicBezTo>
                    <a:pt x="198" y="144"/>
                    <a:pt x="198" y="144"/>
                    <a:pt x="198" y="144"/>
                  </a:cubicBezTo>
                  <a:cubicBezTo>
                    <a:pt x="198" y="145"/>
                    <a:pt x="198" y="145"/>
                    <a:pt x="198" y="145"/>
                  </a:cubicBezTo>
                  <a:cubicBezTo>
                    <a:pt x="198" y="145"/>
                    <a:pt x="198" y="145"/>
                    <a:pt x="198" y="145"/>
                  </a:cubicBezTo>
                  <a:cubicBezTo>
                    <a:pt x="198" y="146"/>
                    <a:pt x="198" y="146"/>
                    <a:pt x="198" y="146"/>
                  </a:cubicBezTo>
                  <a:cubicBezTo>
                    <a:pt x="198" y="145"/>
                    <a:pt x="198" y="145"/>
                    <a:pt x="198" y="145"/>
                  </a:cubicBezTo>
                  <a:cubicBezTo>
                    <a:pt x="199" y="145"/>
                    <a:pt x="199" y="145"/>
                    <a:pt x="199" y="145"/>
                  </a:cubicBezTo>
                  <a:cubicBezTo>
                    <a:pt x="199" y="146"/>
                    <a:pt x="199" y="146"/>
                    <a:pt x="199" y="146"/>
                  </a:cubicBezTo>
                  <a:cubicBezTo>
                    <a:pt x="199" y="147"/>
                    <a:pt x="199" y="147"/>
                    <a:pt x="199" y="147"/>
                  </a:cubicBezTo>
                  <a:cubicBezTo>
                    <a:pt x="199" y="147"/>
                    <a:pt x="199" y="147"/>
                    <a:pt x="199" y="147"/>
                  </a:cubicBezTo>
                  <a:cubicBezTo>
                    <a:pt x="199" y="148"/>
                    <a:pt x="199" y="148"/>
                    <a:pt x="199" y="148"/>
                  </a:cubicBezTo>
                  <a:cubicBezTo>
                    <a:pt x="200" y="147"/>
                    <a:pt x="200" y="147"/>
                    <a:pt x="200" y="147"/>
                  </a:cubicBezTo>
                  <a:cubicBezTo>
                    <a:pt x="201" y="148"/>
                    <a:pt x="201" y="148"/>
                    <a:pt x="201" y="148"/>
                  </a:cubicBezTo>
                  <a:cubicBezTo>
                    <a:pt x="200" y="148"/>
                    <a:pt x="200" y="148"/>
                    <a:pt x="200" y="148"/>
                  </a:cubicBezTo>
                  <a:cubicBezTo>
                    <a:pt x="199" y="149"/>
                    <a:pt x="199" y="149"/>
                    <a:pt x="199" y="149"/>
                  </a:cubicBezTo>
                  <a:cubicBezTo>
                    <a:pt x="199" y="149"/>
                    <a:pt x="199" y="149"/>
                    <a:pt x="199" y="149"/>
                  </a:cubicBezTo>
                  <a:cubicBezTo>
                    <a:pt x="200" y="149"/>
                    <a:pt x="200" y="149"/>
                    <a:pt x="200" y="149"/>
                  </a:cubicBezTo>
                  <a:cubicBezTo>
                    <a:pt x="201" y="149"/>
                    <a:pt x="201" y="149"/>
                    <a:pt x="201" y="149"/>
                  </a:cubicBezTo>
                  <a:cubicBezTo>
                    <a:pt x="201" y="148"/>
                    <a:pt x="201" y="148"/>
                    <a:pt x="201" y="148"/>
                  </a:cubicBezTo>
                  <a:cubicBezTo>
                    <a:pt x="203" y="148"/>
                    <a:pt x="203" y="148"/>
                    <a:pt x="203" y="148"/>
                  </a:cubicBezTo>
                  <a:cubicBezTo>
                    <a:pt x="203" y="148"/>
                    <a:pt x="203" y="148"/>
                    <a:pt x="203" y="148"/>
                  </a:cubicBezTo>
                  <a:cubicBezTo>
                    <a:pt x="203" y="148"/>
                    <a:pt x="203" y="148"/>
                    <a:pt x="203" y="148"/>
                  </a:cubicBezTo>
                  <a:cubicBezTo>
                    <a:pt x="203" y="148"/>
                    <a:pt x="203" y="148"/>
                    <a:pt x="203" y="148"/>
                  </a:cubicBezTo>
                  <a:cubicBezTo>
                    <a:pt x="202" y="149"/>
                    <a:pt x="202" y="149"/>
                    <a:pt x="202" y="149"/>
                  </a:cubicBezTo>
                  <a:cubicBezTo>
                    <a:pt x="202" y="150"/>
                    <a:pt x="202" y="150"/>
                    <a:pt x="202" y="150"/>
                  </a:cubicBezTo>
                  <a:cubicBezTo>
                    <a:pt x="201" y="150"/>
                    <a:pt x="201" y="150"/>
                    <a:pt x="201" y="150"/>
                  </a:cubicBezTo>
                  <a:cubicBezTo>
                    <a:pt x="201" y="151"/>
                    <a:pt x="201" y="151"/>
                    <a:pt x="201" y="151"/>
                  </a:cubicBezTo>
                  <a:cubicBezTo>
                    <a:pt x="199" y="152"/>
                    <a:pt x="199" y="152"/>
                    <a:pt x="199" y="152"/>
                  </a:cubicBezTo>
                  <a:cubicBezTo>
                    <a:pt x="199" y="152"/>
                    <a:pt x="199" y="152"/>
                    <a:pt x="199" y="152"/>
                  </a:cubicBezTo>
                  <a:cubicBezTo>
                    <a:pt x="199" y="153"/>
                    <a:pt x="199" y="153"/>
                    <a:pt x="199" y="153"/>
                  </a:cubicBezTo>
                  <a:cubicBezTo>
                    <a:pt x="199" y="152"/>
                    <a:pt x="199" y="152"/>
                    <a:pt x="199" y="152"/>
                  </a:cubicBezTo>
                  <a:cubicBezTo>
                    <a:pt x="198" y="153"/>
                    <a:pt x="198" y="153"/>
                    <a:pt x="198" y="153"/>
                  </a:cubicBezTo>
                  <a:cubicBezTo>
                    <a:pt x="198" y="154"/>
                    <a:pt x="198" y="154"/>
                    <a:pt x="198" y="154"/>
                  </a:cubicBezTo>
                  <a:cubicBezTo>
                    <a:pt x="198" y="155"/>
                    <a:pt x="198" y="155"/>
                    <a:pt x="198" y="155"/>
                  </a:cubicBezTo>
                  <a:cubicBezTo>
                    <a:pt x="199" y="154"/>
                    <a:pt x="199" y="154"/>
                    <a:pt x="199" y="154"/>
                  </a:cubicBezTo>
                  <a:cubicBezTo>
                    <a:pt x="199" y="154"/>
                    <a:pt x="199" y="154"/>
                    <a:pt x="199" y="154"/>
                  </a:cubicBezTo>
                  <a:cubicBezTo>
                    <a:pt x="199" y="155"/>
                    <a:pt x="199" y="155"/>
                    <a:pt x="199" y="155"/>
                  </a:cubicBezTo>
                  <a:cubicBezTo>
                    <a:pt x="198" y="156"/>
                    <a:pt x="198" y="156"/>
                    <a:pt x="198" y="156"/>
                  </a:cubicBezTo>
                  <a:cubicBezTo>
                    <a:pt x="198" y="156"/>
                    <a:pt x="198" y="156"/>
                    <a:pt x="198" y="156"/>
                  </a:cubicBezTo>
                  <a:cubicBezTo>
                    <a:pt x="199" y="156"/>
                    <a:pt x="199" y="156"/>
                    <a:pt x="199" y="156"/>
                  </a:cubicBezTo>
                  <a:cubicBezTo>
                    <a:pt x="200" y="155"/>
                    <a:pt x="200" y="155"/>
                    <a:pt x="200" y="155"/>
                  </a:cubicBezTo>
                  <a:cubicBezTo>
                    <a:pt x="201" y="155"/>
                    <a:pt x="201" y="155"/>
                    <a:pt x="201" y="155"/>
                  </a:cubicBezTo>
                  <a:cubicBezTo>
                    <a:pt x="200" y="156"/>
                    <a:pt x="200" y="156"/>
                    <a:pt x="200" y="156"/>
                  </a:cubicBezTo>
                  <a:cubicBezTo>
                    <a:pt x="200" y="157"/>
                    <a:pt x="200" y="157"/>
                    <a:pt x="200" y="157"/>
                  </a:cubicBezTo>
                  <a:cubicBezTo>
                    <a:pt x="200" y="157"/>
                    <a:pt x="200" y="157"/>
                    <a:pt x="200" y="157"/>
                  </a:cubicBezTo>
                  <a:cubicBezTo>
                    <a:pt x="201" y="156"/>
                    <a:pt x="201" y="156"/>
                    <a:pt x="201" y="156"/>
                  </a:cubicBezTo>
                  <a:cubicBezTo>
                    <a:pt x="200" y="157"/>
                    <a:pt x="200" y="157"/>
                    <a:pt x="200" y="157"/>
                  </a:cubicBezTo>
                  <a:cubicBezTo>
                    <a:pt x="200" y="158"/>
                    <a:pt x="200" y="158"/>
                    <a:pt x="200" y="158"/>
                  </a:cubicBezTo>
                  <a:cubicBezTo>
                    <a:pt x="200" y="159"/>
                    <a:pt x="200" y="159"/>
                    <a:pt x="200" y="159"/>
                  </a:cubicBezTo>
                  <a:cubicBezTo>
                    <a:pt x="199" y="158"/>
                    <a:pt x="199" y="158"/>
                    <a:pt x="199" y="158"/>
                  </a:cubicBezTo>
                  <a:cubicBezTo>
                    <a:pt x="198" y="157"/>
                    <a:pt x="198" y="157"/>
                    <a:pt x="198" y="157"/>
                  </a:cubicBezTo>
                  <a:cubicBezTo>
                    <a:pt x="197" y="158"/>
                    <a:pt x="197" y="158"/>
                    <a:pt x="197" y="158"/>
                  </a:cubicBezTo>
                  <a:cubicBezTo>
                    <a:pt x="197" y="157"/>
                    <a:pt x="197" y="157"/>
                    <a:pt x="197" y="157"/>
                  </a:cubicBezTo>
                  <a:cubicBezTo>
                    <a:pt x="197" y="157"/>
                    <a:pt x="197" y="157"/>
                    <a:pt x="197" y="157"/>
                  </a:cubicBezTo>
                  <a:cubicBezTo>
                    <a:pt x="196" y="158"/>
                    <a:pt x="196" y="158"/>
                    <a:pt x="196" y="158"/>
                  </a:cubicBezTo>
                  <a:cubicBezTo>
                    <a:pt x="197" y="159"/>
                    <a:pt x="197" y="159"/>
                    <a:pt x="197" y="159"/>
                  </a:cubicBezTo>
                  <a:cubicBezTo>
                    <a:pt x="197" y="160"/>
                    <a:pt x="197" y="160"/>
                    <a:pt x="197" y="160"/>
                  </a:cubicBezTo>
                  <a:cubicBezTo>
                    <a:pt x="197" y="162"/>
                    <a:pt x="197" y="162"/>
                    <a:pt x="197" y="162"/>
                  </a:cubicBezTo>
                  <a:cubicBezTo>
                    <a:pt x="198" y="160"/>
                    <a:pt x="198" y="160"/>
                    <a:pt x="198" y="160"/>
                  </a:cubicBezTo>
                  <a:cubicBezTo>
                    <a:pt x="197" y="159"/>
                    <a:pt x="197" y="159"/>
                    <a:pt x="197" y="159"/>
                  </a:cubicBezTo>
                  <a:cubicBezTo>
                    <a:pt x="198" y="158"/>
                    <a:pt x="198" y="158"/>
                    <a:pt x="198" y="158"/>
                  </a:cubicBezTo>
                  <a:cubicBezTo>
                    <a:pt x="198" y="159"/>
                    <a:pt x="198" y="159"/>
                    <a:pt x="198" y="159"/>
                  </a:cubicBezTo>
                  <a:cubicBezTo>
                    <a:pt x="199" y="159"/>
                    <a:pt x="199" y="159"/>
                    <a:pt x="199" y="159"/>
                  </a:cubicBezTo>
                  <a:cubicBezTo>
                    <a:pt x="200" y="159"/>
                    <a:pt x="200" y="159"/>
                    <a:pt x="200" y="159"/>
                  </a:cubicBezTo>
                  <a:cubicBezTo>
                    <a:pt x="201" y="159"/>
                    <a:pt x="201" y="159"/>
                    <a:pt x="201" y="159"/>
                  </a:cubicBezTo>
                  <a:cubicBezTo>
                    <a:pt x="201" y="158"/>
                    <a:pt x="201" y="158"/>
                    <a:pt x="201" y="158"/>
                  </a:cubicBezTo>
                  <a:cubicBezTo>
                    <a:pt x="202" y="158"/>
                    <a:pt x="202" y="158"/>
                    <a:pt x="202" y="158"/>
                  </a:cubicBezTo>
                  <a:cubicBezTo>
                    <a:pt x="203" y="157"/>
                    <a:pt x="203" y="157"/>
                    <a:pt x="203" y="157"/>
                  </a:cubicBezTo>
                  <a:cubicBezTo>
                    <a:pt x="204" y="157"/>
                    <a:pt x="204" y="157"/>
                    <a:pt x="204" y="157"/>
                  </a:cubicBezTo>
                  <a:cubicBezTo>
                    <a:pt x="204" y="156"/>
                    <a:pt x="204" y="156"/>
                    <a:pt x="204" y="156"/>
                  </a:cubicBezTo>
                  <a:cubicBezTo>
                    <a:pt x="203" y="157"/>
                    <a:pt x="203" y="157"/>
                    <a:pt x="203" y="157"/>
                  </a:cubicBezTo>
                  <a:cubicBezTo>
                    <a:pt x="203" y="156"/>
                    <a:pt x="203" y="156"/>
                    <a:pt x="203" y="156"/>
                  </a:cubicBezTo>
                  <a:cubicBezTo>
                    <a:pt x="202" y="157"/>
                    <a:pt x="202" y="157"/>
                    <a:pt x="202" y="157"/>
                  </a:cubicBezTo>
                  <a:cubicBezTo>
                    <a:pt x="202" y="157"/>
                    <a:pt x="202" y="157"/>
                    <a:pt x="202" y="157"/>
                  </a:cubicBezTo>
                  <a:cubicBezTo>
                    <a:pt x="201" y="157"/>
                    <a:pt x="201" y="157"/>
                    <a:pt x="201" y="157"/>
                  </a:cubicBezTo>
                  <a:cubicBezTo>
                    <a:pt x="202" y="156"/>
                    <a:pt x="202" y="156"/>
                    <a:pt x="202" y="156"/>
                  </a:cubicBezTo>
                  <a:cubicBezTo>
                    <a:pt x="202" y="156"/>
                    <a:pt x="202" y="156"/>
                    <a:pt x="202" y="156"/>
                  </a:cubicBezTo>
                  <a:cubicBezTo>
                    <a:pt x="202" y="155"/>
                    <a:pt x="202" y="155"/>
                    <a:pt x="202" y="155"/>
                  </a:cubicBezTo>
                  <a:cubicBezTo>
                    <a:pt x="202" y="155"/>
                    <a:pt x="202" y="155"/>
                    <a:pt x="202" y="155"/>
                  </a:cubicBezTo>
                  <a:cubicBezTo>
                    <a:pt x="203" y="154"/>
                    <a:pt x="203" y="154"/>
                    <a:pt x="203" y="154"/>
                  </a:cubicBezTo>
                  <a:cubicBezTo>
                    <a:pt x="202" y="153"/>
                    <a:pt x="202" y="153"/>
                    <a:pt x="202" y="153"/>
                  </a:cubicBezTo>
                  <a:cubicBezTo>
                    <a:pt x="202" y="153"/>
                    <a:pt x="202" y="153"/>
                    <a:pt x="202" y="153"/>
                  </a:cubicBezTo>
                  <a:cubicBezTo>
                    <a:pt x="202" y="152"/>
                    <a:pt x="202" y="152"/>
                    <a:pt x="202" y="152"/>
                  </a:cubicBezTo>
                  <a:cubicBezTo>
                    <a:pt x="203" y="151"/>
                    <a:pt x="203" y="151"/>
                    <a:pt x="203" y="151"/>
                  </a:cubicBezTo>
                  <a:cubicBezTo>
                    <a:pt x="203" y="150"/>
                    <a:pt x="203" y="150"/>
                    <a:pt x="203" y="150"/>
                  </a:cubicBezTo>
                  <a:cubicBezTo>
                    <a:pt x="204" y="150"/>
                    <a:pt x="204" y="150"/>
                    <a:pt x="204" y="150"/>
                  </a:cubicBezTo>
                  <a:cubicBezTo>
                    <a:pt x="205" y="150"/>
                    <a:pt x="205" y="150"/>
                    <a:pt x="205" y="150"/>
                  </a:cubicBezTo>
                  <a:cubicBezTo>
                    <a:pt x="204" y="150"/>
                    <a:pt x="204" y="150"/>
                    <a:pt x="204" y="150"/>
                  </a:cubicBezTo>
                  <a:cubicBezTo>
                    <a:pt x="205" y="150"/>
                    <a:pt x="205" y="150"/>
                    <a:pt x="205" y="150"/>
                  </a:cubicBezTo>
                  <a:cubicBezTo>
                    <a:pt x="205" y="150"/>
                    <a:pt x="205" y="150"/>
                    <a:pt x="205" y="150"/>
                  </a:cubicBezTo>
                  <a:cubicBezTo>
                    <a:pt x="206" y="150"/>
                    <a:pt x="206" y="150"/>
                    <a:pt x="206" y="150"/>
                  </a:cubicBezTo>
                  <a:cubicBezTo>
                    <a:pt x="206" y="150"/>
                    <a:pt x="206" y="150"/>
                    <a:pt x="206" y="150"/>
                  </a:cubicBezTo>
                  <a:cubicBezTo>
                    <a:pt x="206" y="150"/>
                    <a:pt x="206" y="150"/>
                    <a:pt x="206" y="150"/>
                  </a:cubicBezTo>
                  <a:cubicBezTo>
                    <a:pt x="207" y="150"/>
                    <a:pt x="207" y="150"/>
                    <a:pt x="207" y="150"/>
                  </a:cubicBezTo>
                  <a:cubicBezTo>
                    <a:pt x="207" y="150"/>
                    <a:pt x="207" y="150"/>
                    <a:pt x="207" y="150"/>
                  </a:cubicBezTo>
                  <a:cubicBezTo>
                    <a:pt x="209" y="149"/>
                    <a:pt x="209" y="149"/>
                    <a:pt x="209" y="149"/>
                  </a:cubicBezTo>
                  <a:cubicBezTo>
                    <a:pt x="210" y="148"/>
                    <a:pt x="210" y="148"/>
                    <a:pt x="210" y="148"/>
                  </a:cubicBezTo>
                  <a:cubicBezTo>
                    <a:pt x="210" y="148"/>
                    <a:pt x="210" y="148"/>
                    <a:pt x="210" y="148"/>
                  </a:cubicBezTo>
                  <a:cubicBezTo>
                    <a:pt x="210" y="148"/>
                    <a:pt x="210" y="148"/>
                    <a:pt x="210" y="148"/>
                  </a:cubicBezTo>
                  <a:cubicBezTo>
                    <a:pt x="211" y="147"/>
                    <a:pt x="211" y="147"/>
                    <a:pt x="211" y="147"/>
                  </a:cubicBezTo>
                  <a:cubicBezTo>
                    <a:pt x="212" y="147"/>
                    <a:pt x="212" y="147"/>
                    <a:pt x="212" y="147"/>
                  </a:cubicBezTo>
                  <a:cubicBezTo>
                    <a:pt x="213" y="146"/>
                    <a:pt x="213" y="146"/>
                    <a:pt x="213" y="146"/>
                  </a:cubicBezTo>
                  <a:cubicBezTo>
                    <a:pt x="213" y="146"/>
                    <a:pt x="213" y="146"/>
                    <a:pt x="213" y="146"/>
                  </a:cubicBezTo>
                  <a:cubicBezTo>
                    <a:pt x="213" y="144"/>
                    <a:pt x="213" y="144"/>
                    <a:pt x="213" y="144"/>
                  </a:cubicBezTo>
                  <a:cubicBezTo>
                    <a:pt x="214" y="144"/>
                    <a:pt x="214" y="144"/>
                    <a:pt x="214" y="144"/>
                  </a:cubicBezTo>
                  <a:cubicBezTo>
                    <a:pt x="214" y="143"/>
                    <a:pt x="214" y="143"/>
                    <a:pt x="214" y="143"/>
                  </a:cubicBezTo>
                  <a:cubicBezTo>
                    <a:pt x="214" y="142"/>
                    <a:pt x="214" y="142"/>
                    <a:pt x="214" y="142"/>
                  </a:cubicBezTo>
                  <a:cubicBezTo>
                    <a:pt x="213" y="143"/>
                    <a:pt x="213" y="143"/>
                    <a:pt x="213" y="143"/>
                  </a:cubicBezTo>
                  <a:cubicBezTo>
                    <a:pt x="212" y="143"/>
                    <a:pt x="212" y="143"/>
                    <a:pt x="212" y="143"/>
                  </a:cubicBezTo>
                  <a:cubicBezTo>
                    <a:pt x="213" y="143"/>
                    <a:pt x="213" y="143"/>
                    <a:pt x="213" y="143"/>
                  </a:cubicBezTo>
                  <a:cubicBezTo>
                    <a:pt x="212" y="144"/>
                    <a:pt x="212" y="144"/>
                    <a:pt x="212" y="144"/>
                  </a:cubicBezTo>
                  <a:cubicBezTo>
                    <a:pt x="211" y="144"/>
                    <a:pt x="211" y="144"/>
                    <a:pt x="211" y="144"/>
                  </a:cubicBezTo>
                  <a:cubicBezTo>
                    <a:pt x="211" y="144"/>
                    <a:pt x="211" y="144"/>
                    <a:pt x="211" y="144"/>
                  </a:cubicBezTo>
                  <a:cubicBezTo>
                    <a:pt x="210" y="144"/>
                    <a:pt x="210" y="144"/>
                    <a:pt x="210" y="144"/>
                  </a:cubicBezTo>
                  <a:cubicBezTo>
                    <a:pt x="210" y="143"/>
                    <a:pt x="210" y="143"/>
                    <a:pt x="210" y="143"/>
                  </a:cubicBezTo>
                  <a:cubicBezTo>
                    <a:pt x="211" y="142"/>
                    <a:pt x="211" y="142"/>
                    <a:pt x="211" y="142"/>
                  </a:cubicBezTo>
                  <a:cubicBezTo>
                    <a:pt x="211" y="142"/>
                    <a:pt x="211" y="142"/>
                    <a:pt x="211" y="142"/>
                  </a:cubicBezTo>
                  <a:cubicBezTo>
                    <a:pt x="212" y="142"/>
                    <a:pt x="212" y="142"/>
                    <a:pt x="212" y="142"/>
                  </a:cubicBezTo>
                  <a:cubicBezTo>
                    <a:pt x="213" y="141"/>
                    <a:pt x="213" y="141"/>
                    <a:pt x="213" y="141"/>
                  </a:cubicBezTo>
                  <a:cubicBezTo>
                    <a:pt x="213" y="141"/>
                    <a:pt x="213" y="141"/>
                    <a:pt x="213" y="141"/>
                  </a:cubicBezTo>
                  <a:cubicBezTo>
                    <a:pt x="213" y="140"/>
                    <a:pt x="213" y="140"/>
                    <a:pt x="213" y="140"/>
                  </a:cubicBezTo>
                  <a:cubicBezTo>
                    <a:pt x="213" y="140"/>
                    <a:pt x="213" y="140"/>
                    <a:pt x="213" y="140"/>
                  </a:cubicBezTo>
                  <a:cubicBezTo>
                    <a:pt x="214" y="139"/>
                    <a:pt x="214" y="139"/>
                    <a:pt x="214" y="139"/>
                  </a:cubicBezTo>
                  <a:cubicBezTo>
                    <a:pt x="215" y="140"/>
                    <a:pt x="215" y="140"/>
                    <a:pt x="215" y="140"/>
                  </a:cubicBezTo>
                  <a:cubicBezTo>
                    <a:pt x="215" y="140"/>
                    <a:pt x="215" y="140"/>
                    <a:pt x="215" y="140"/>
                  </a:cubicBezTo>
                  <a:cubicBezTo>
                    <a:pt x="214" y="141"/>
                    <a:pt x="214" y="141"/>
                    <a:pt x="214" y="141"/>
                  </a:cubicBezTo>
                  <a:cubicBezTo>
                    <a:pt x="215" y="141"/>
                    <a:pt x="215" y="141"/>
                    <a:pt x="215" y="141"/>
                  </a:cubicBezTo>
                  <a:cubicBezTo>
                    <a:pt x="216" y="141"/>
                    <a:pt x="216" y="141"/>
                    <a:pt x="216" y="141"/>
                  </a:cubicBezTo>
                  <a:cubicBezTo>
                    <a:pt x="216" y="139"/>
                    <a:pt x="216" y="139"/>
                    <a:pt x="216" y="139"/>
                  </a:cubicBezTo>
                  <a:cubicBezTo>
                    <a:pt x="216" y="139"/>
                    <a:pt x="216" y="139"/>
                    <a:pt x="216" y="139"/>
                  </a:cubicBezTo>
                  <a:cubicBezTo>
                    <a:pt x="215" y="138"/>
                    <a:pt x="215" y="138"/>
                    <a:pt x="215" y="138"/>
                  </a:cubicBezTo>
                  <a:cubicBezTo>
                    <a:pt x="215" y="138"/>
                    <a:pt x="215" y="138"/>
                    <a:pt x="215" y="138"/>
                  </a:cubicBezTo>
                  <a:cubicBezTo>
                    <a:pt x="214" y="138"/>
                    <a:pt x="214" y="138"/>
                    <a:pt x="214" y="138"/>
                  </a:cubicBezTo>
                  <a:cubicBezTo>
                    <a:pt x="213" y="138"/>
                    <a:pt x="213" y="138"/>
                    <a:pt x="213" y="138"/>
                  </a:cubicBezTo>
                  <a:cubicBezTo>
                    <a:pt x="212" y="137"/>
                    <a:pt x="212" y="137"/>
                    <a:pt x="212" y="137"/>
                  </a:cubicBezTo>
                  <a:cubicBezTo>
                    <a:pt x="213" y="136"/>
                    <a:pt x="213" y="136"/>
                    <a:pt x="213" y="136"/>
                  </a:cubicBezTo>
                  <a:cubicBezTo>
                    <a:pt x="212" y="137"/>
                    <a:pt x="212" y="137"/>
                    <a:pt x="212" y="137"/>
                  </a:cubicBezTo>
                  <a:cubicBezTo>
                    <a:pt x="212" y="137"/>
                    <a:pt x="212" y="137"/>
                    <a:pt x="212" y="137"/>
                  </a:cubicBezTo>
                  <a:cubicBezTo>
                    <a:pt x="211" y="136"/>
                    <a:pt x="211" y="136"/>
                    <a:pt x="211" y="136"/>
                  </a:cubicBezTo>
                  <a:cubicBezTo>
                    <a:pt x="210" y="135"/>
                    <a:pt x="210" y="135"/>
                    <a:pt x="210" y="135"/>
                  </a:cubicBezTo>
                  <a:cubicBezTo>
                    <a:pt x="210" y="134"/>
                    <a:pt x="210" y="134"/>
                    <a:pt x="210" y="134"/>
                  </a:cubicBezTo>
                  <a:cubicBezTo>
                    <a:pt x="210" y="134"/>
                    <a:pt x="210" y="134"/>
                    <a:pt x="210" y="134"/>
                  </a:cubicBezTo>
                  <a:cubicBezTo>
                    <a:pt x="209" y="134"/>
                    <a:pt x="209" y="134"/>
                    <a:pt x="209" y="134"/>
                  </a:cubicBezTo>
                  <a:cubicBezTo>
                    <a:pt x="209" y="134"/>
                    <a:pt x="209" y="134"/>
                    <a:pt x="209" y="134"/>
                  </a:cubicBezTo>
                  <a:cubicBezTo>
                    <a:pt x="209" y="133"/>
                    <a:pt x="209" y="133"/>
                    <a:pt x="209" y="133"/>
                  </a:cubicBezTo>
                  <a:cubicBezTo>
                    <a:pt x="209" y="133"/>
                    <a:pt x="209" y="133"/>
                    <a:pt x="209" y="133"/>
                  </a:cubicBezTo>
                  <a:cubicBezTo>
                    <a:pt x="209" y="132"/>
                    <a:pt x="209" y="132"/>
                    <a:pt x="209" y="132"/>
                  </a:cubicBezTo>
                  <a:cubicBezTo>
                    <a:pt x="209" y="131"/>
                    <a:pt x="209" y="131"/>
                    <a:pt x="209" y="131"/>
                  </a:cubicBezTo>
                  <a:cubicBezTo>
                    <a:pt x="209" y="129"/>
                    <a:pt x="209" y="129"/>
                    <a:pt x="209" y="129"/>
                  </a:cubicBezTo>
                  <a:cubicBezTo>
                    <a:pt x="209" y="129"/>
                    <a:pt x="209" y="129"/>
                    <a:pt x="209" y="129"/>
                  </a:cubicBezTo>
                  <a:cubicBezTo>
                    <a:pt x="211" y="128"/>
                    <a:pt x="211" y="128"/>
                    <a:pt x="211" y="128"/>
                  </a:cubicBezTo>
                  <a:cubicBezTo>
                    <a:pt x="212" y="127"/>
                    <a:pt x="212" y="127"/>
                    <a:pt x="212" y="127"/>
                  </a:cubicBezTo>
                  <a:cubicBezTo>
                    <a:pt x="212" y="127"/>
                    <a:pt x="212" y="127"/>
                    <a:pt x="212" y="127"/>
                  </a:cubicBezTo>
                  <a:cubicBezTo>
                    <a:pt x="212" y="127"/>
                    <a:pt x="212" y="127"/>
                    <a:pt x="212" y="127"/>
                  </a:cubicBezTo>
                  <a:cubicBezTo>
                    <a:pt x="213" y="127"/>
                    <a:pt x="213" y="127"/>
                    <a:pt x="213" y="127"/>
                  </a:cubicBezTo>
                  <a:cubicBezTo>
                    <a:pt x="213" y="126"/>
                    <a:pt x="213" y="126"/>
                    <a:pt x="213" y="126"/>
                  </a:cubicBezTo>
                  <a:cubicBezTo>
                    <a:pt x="213" y="126"/>
                    <a:pt x="213" y="126"/>
                    <a:pt x="213" y="126"/>
                  </a:cubicBezTo>
                  <a:cubicBezTo>
                    <a:pt x="212" y="126"/>
                    <a:pt x="212" y="126"/>
                    <a:pt x="212" y="126"/>
                  </a:cubicBezTo>
                  <a:cubicBezTo>
                    <a:pt x="212" y="126"/>
                    <a:pt x="212" y="126"/>
                    <a:pt x="212" y="126"/>
                  </a:cubicBezTo>
                  <a:cubicBezTo>
                    <a:pt x="212" y="126"/>
                    <a:pt x="212" y="126"/>
                    <a:pt x="212" y="126"/>
                  </a:cubicBezTo>
                  <a:cubicBezTo>
                    <a:pt x="211" y="125"/>
                    <a:pt x="211" y="125"/>
                    <a:pt x="211" y="125"/>
                  </a:cubicBezTo>
                  <a:cubicBezTo>
                    <a:pt x="211" y="124"/>
                    <a:pt x="211" y="124"/>
                    <a:pt x="211" y="124"/>
                  </a:cubicBezTo>
                  <a:cubicBezTo>
                    <a:pt x="213" y="123"/>
                    <a:pt x="213" y="123"/>
                    <a:pt x="213" y="123"/>
                  </a:cubicBezTo>
                  <a:cubicBezTo>
                    <a:pt x="213" y="122"/>
                    <a:pt x="213" y="122"/>
                    <a:pt x="213" y="122"/>
                  </a:cubicBezTo>
                  <a:cubicBezTo>
                    <a:pt x="214" y="121"/>
                    <a:pt x="214" y="121"/>
                    <a:pt x="214" y="121"/>
                  </a:cubicBezTo>
                  <a:cubicBezTo>
                    <a:pt x="214" y="120"/>
                    <a:pt x="214" y="120"/>
                    <a:pt x="214" y="120"/>
                  </a:cubicBezTo>
                  <a:cubicBezTo>
                    <a:pt x="215" y="120"/>
                    <a:pt x="215" y="120"/>
                    <a:pt x="215" y="120"/>
                  </a:cubicBezTo>
                  <a:cubicBezTo>
                    <a:pt x="216" y="119"/>
                    <a:pt x="216" y="119"/>
                    <a:pt x="216" y="119"/>
                  </a:cubicBezTo>
                  <a:cubicBezTo>
                    <a:pt x="217" y="119"/>
                    <a:pt x="217" y="119"/>
                    <a:pt x="217" y="119"/>
                  </a:cubicBezTo>
                  <a:cubicBezTo>
                    <a:pt x="217" y="119"/>
                    <a:pt x="217" y="119"/>
                    <a:pt x="217" y="119"/>
                  </a:cubicBezTo>
                  <a:cubicBezTo>
                    <a:pt x="217" y="120"/>
                    <a:pt x="217" y="120"/>
                    <a:pt x="217" y="120"/>
                  </a:cubicBezTo>
                  <a:cubicBezTo>
                    <a:pt x="217" y="121"/>
                    <a:pt x="217" y="121"/>
                    <a:pt x="217" y="121"/>
                  </a:cubicBezTo>
                  <a:cubicBezTo>
                    <a:pt x="217" y="121"/>
                    <a:pt x="217" y="121"/>
                    <a:pt x="217" y="121"/>
                  </a:cubicBezTo>
                  <a:cubicBezTo>
                    <a:pt x="218" y="121"/>
                    <a:pt x="218" y="121"/>
                    <a:pt x="218" y="121"/>
                  </a:cubicBezTo>
                  <a:cubicBezTo>
                    <a:pt x="218" y="120"/>
                    <a:pt x="218" y="120"/>
                    <a:pt x="218" y="120"/>
                  </a:cubicBezTo>
                  <a:cubicBezTo>
                    <a:pt x="219" y="119"/>
                    <a:pt x="219" y="119"/>
                    <a:pt x="219" y="119"/>
                  </a:cubicBezTo>
                  <a:cubicBezTo>
                    <a:pt x="219" y="119"/>
                    <a:pt x="219" y="119"/>
                    <a:pt x="219" y="119"/>
                  </a:cubicBezTo>
                  <a:cubicBezTo>
                    <a:pt x="219" y="119"/>
                    <a:pt x="219" y="119"/>
                    <a:pt x="219" y="119"/>
                  </a:cubicBezTo>
                  <a:cubicBezTo>
                    <a:pt x="218" y="118"/>
                    <a:pt x="218" y="118"/>
                    <a:pt x="218" y="118"/>
                  </a:cubicBezTo>
                  <a:cubicBezTo>
                    <a:pt x="217" y="118"/>
                    <a:pt x="217" y="118"/>
                    <a:pt x="217" y="118"/>
                  </a:cubicBezTo>
                  <a:cubicBezTo>
                    <a:pt x="218" y="117"/>
                    <a:pt x="218" y="117"/>
                    <a:pt x="218" y="117"/>
                  </a:cubicBezTo>
                  <a:cubicBezTo>
                    <a:pt x="219" y="117"/>
                    <a:pt x="219" y="117"/>
                    <a:pt x="219" y="117"/>
                  </a:cubicBezTo>
                  <a:cubicBezTo>
                    <a:pt x="220" y="116"/>
                    <a:pt x="220" y="116"/>
                    <a:pt x="220" y="116"/>
                  </a:cubicBezTo>
                  <a:cubicBezTo>
                    <a:pt x="221" y="116"/>
                    <a:pt x="221" y="116"/>
                    <a:pt x="221" y="116"/>
                  </a:cubicBezTo>
                  <a:cubicBezTo>
                    <a:pt x="221" y="115"/>
                    <a:pt x="221" y="115"/>
                    <a:pt x="221" y="115"/>
                  </a:cubicBezTo>
                  <a:cubicBezTo>
                    <a:pt x="221" y="115"/>
                    <a:pt x="221" y="115"/>
                    <a:pt x="221" y="115"/>
                  </a:cubicBezTo>
                  <a:cubicBezTo>
                    <a:pt x="222" y="115"/>
                    <a:pt x="222" y="115"/>
                    <a:pt x="222" y="115"/>
                  </a:cubicBezTo>
                  <a:cubicBezTo>
                    <a:pt x="224" y="115"/>
                    <a:pt x="224" y="115"/>
                    <a:pt x="224" y="115"/>
                  </a:cubicBezTo>
                  <a:cubicBezTo>
                    <a:pt x="224" y="116"/>
                    <a:pt x="224" y="116"/>
                    <a:pt x="224" y="116"/>
                  </a:cubicBezTo>
                  <a:cubicBezTo>
                    <a:pt x="224" y="116"/>
                    <a:pt x="224" y="116"/>
                    <a:pt x="224" y="116"/>
                  </a:cubicBezTo>
                  <a:cubicBezTo>
                    <a:pt x="224" y="117"/>
                    <a:pt x="224" y="117"/>
                    <a:pt x="224" y="117"/>
                  </a:cubicBezTo>
                  <a:cubicBezTo>
                    <a:pt x="225" y="117"/>
                    <a:pt x="225" y="117"/>
                    <a:pt x="225" y="117"/>
                  </a:cubicBezTo>
                  <a:cubicBezTo>
                    <a:pt x="226" y="118"/>
                    <a:pt x="226" y="118"/>
                    <a:pt x="226" y="118"/>
                  </a:cubicBezTo>
                  <a:cubicBezTo>
                    <a:pt x="225" y="118"/>
                    <a:pt x="225" y="118"/>
                    <a:pt x="225" y="118"/>
                  </a:cubicBezTo>
                  <a:cubicBezTo>
                    <a:pt x="225" y="119"/>
                    <a:pt x="225" y="119"/>
                    <a:pt x="225" y="119"/>
                  </a:cubicBezTo>
                  <a:cubicBezTo>
                    <a:pt x="225" y="119"/>
                    <a:pt x="225" y="119"/>
                    <a:pt x="225" y="119"/>
                  </a:cubicBezTo>
                  <a:cubicBezTo>
                    <a:pt x="225" y="120"/>
                    <a:pt x="225" y="120"/>
                    <a:pt x="225" y="120"/>
                  </a:cubicBezTo>
                  <a:cubicBezTo>
                    <a:pt x="226" y="121"/>
                    <a:pt x="226" y="121"/>
                    <a:pt x="226" y="121"/>
                  </a:cubicBezTo>
                  <a:cubicBezTo>
                    <a:pt x="226" y="121"/>
                    <a:pt x="226" y="121"/>
                    <a:pt x="226" y="121"/>
                  </a:cubicBezTo>
                  <a:cubicBezTo>
                    <a:pt x="226" y="123"/>
                    <a:pt x="226" y="123"/>
                    <a:pt x="226" y="123"/>
                  </a:cubicBezTo>
                  <a:cubicBezTo>
                    <a:pt x="226" y="123"/>
                    <a:pt x="226" y="123"/>
                    <a:pt x="226" y="123"/>
                  </a:cubicBezTo>
                  <a:cubicBezTo>
                    <a:pt x="226" y="123"/>
                    <a:pt x="226" y="123"/>
                    <a:pt x="226" y="123"/>
                  </a:cubicBezTo>
                  <a:cubicBezTo>
                    <a:pt x="226" y="124"/>
                    <a:pt x="226" y="124"/>
                    <a:pt x="226" y="124"/>
                  </a:cubicBezTo>
                  <a:cubicBezTo>
                    <a:pt x="226" y="125"/>
                    <a:pt x="226" y="125"/>
                    <a:pt x="226" y="125"/>
                  </a:cubicBezTo>
                  <a:cubicBezTo>
                    <a:pt x="225" y="126"/>
                    <a:pt x="225" y="126"/>
                    <a:pt x="225" y="126"/>
                  </a:cubicBezTo>
                  <a:cubicBezTo>
                    <a:pt x="225" y="127"/>
                    <a:pt x="225" y="127"/>
                    <a:pt x="225" y="127"/>
                  </a:cubicBezTo>
                  <a:cubicBezTo>
                    <a:pt x="224" y="127"/>
                    <a:pt x="224" y="127"/>
                    <a:pt x="224" y="127"/>
                  </a:cubicBezTo>
                  <a:cubicBezTo>
                    <a:pt x="225" y="128"/>
                    <a:pt x="225" y="128"/>
                    <a:pt x="225" y="128"/>
                  </a:cubicBezTo>
                  <a:cubicBezTo>
                    <a:pt x="225" y="128"/>
                    <a:pt x="225" y="128"/>
                    <a:pt x="225" y="128"/>
                  </a:cubicBezTo>
                  <a:cubicBezTo>
                    <a:pt x="225" y="129"/>
                    <a:pt x="225" y="129"/>
                    <a:pt x="225" y="129"/>
                  </a:cubicBezTo>
                  <a:cubicBezTo>
                    <a:pt x="225" y="130"/>
                    <a:pt x="225" y="130"/>
                    <a:pt x="225" y="130"/>
                  </a:cubicBezTo>
                  <a:cubicBezTo>
                    <a:pt x="225" y="130"/>
                    <a:pt x="225" y="130"/>
                    <a:pt x="225" y="130"/>
                  </a:cubicBezTo>
                  <a:cubicBezTo>
                    <a:pt x="225" y="131"/>
                    <a:pt x="225" y="131"/>
                    <a:pt x="225" y="131"/>
                  </a:cubicBezTo>
                  <a:cubicBezTo>
                    <a:pt x="225" y="132"/>
                    <a:pt x="225" y="132"/>
                    <a:pt x="225" y="132"/>
                  </a:cubicBezTo>
                  <a:cubicBezTo>
                    <a:pt x="225" y="132"/>
                    <a:pt x="225" y="132"/>
                    <a:pt x="225" y="132"/>
                  </a:cubicBezTo>
                  <a:cubicBezTo>
                    <a:pt x="226" y="132"/>
                    <a:pt x="226" y="132"/>
                    <a:pt x="226" y="132"/>
                  </a:cubicBezTo>
                  <a:cubicBezTo>
                    <a:pt x="226" y="133"/>
                    <a:pt x="226" y="133"/>
                    <a:pt x="226" y="133"/>
                  </a:cubicBezTo>
                  <a:cubicBezTo>
                    <a:pt x="226" y="134"/>
                    <a:pt x="226" y="134"/>
                    <a:pt x="226" y="134"/>
                  </a:cubicBezTo>
                  <a:cubicBezTo>
                    <a:pt x="226" y="134"/>
                    <a:pt x="226" y="134"/>
                    <a:pt x="226" y="134"/>
                  </a:cubicBezTo>
                  <a:cubicBezTo>
                    <a:pt x="225" y="134"/>
                    <a:pt x="225" y="134"/>
                    <a:pt x="225" y="134"/>
                  </a:cubicBezTo>
                  <a:cubicBezTo>
                    <a:pt x="224" y="134"/>
                    <a:pt x="224" y="134"/>
                    <a:pt x="224" y="134"/>
                  </a:cubicBezTo>
                  <a:cubicBezTo>
                    <a:pt x="224" y="133"/>
                    <a:pt x="224" y="133"/>
                    <a:pt x="224" y="133"/>
                  </a:cubicBezTo>
                  <a:cubicBezTo>
                    <a:pt x="224" y="133"/>
                    <a:pt x="224" y="133"/>
                    <a:pt x="224" y="133"/>
                  </a:cubicBezTo>
                  <a:cubicBezTo>
                    <a:pt x="223" y="133"/>
                    <a:pt x="223" y="133"/>
                    <a:pt x="223" y="133"/>
                  </a:cubicBezTo>
                  <a:cubicBezTo>
                    <a:pt x="223" y="134"/>
                    <a:pt x="223" y="134"/>
                    <a:pt x="223" y="134"/>
                  </a:cubicBezTo>
                  <a:cubicBezTo>
                    <a:pt x="222" y="134"/>
                    <a:pt x="222" y="134"/>
                    <a:pt x="222" y="134"/>
                  </a:cubicBezTo>
                  <a:cubicBezTo>
                    <a:pt x="222" y="134"/>
                    <a:pt x="222" y="134"/>
                    <a:pt x="222" y="134"/>
                  </a:cubicBezTo>
                  <a:cubicBezTo>
                    <a:pt x="223" y="134"/>
                    <a:pt x="223" y="134"/>
                    <a:pt x="223" y="134"/>
                  </a:cubicBezTo>
                  <a:cubicBezTo>
                    <a:pt x="224" y="135"/>
                    <a:pt x="224" y="135"/>
                    <a:pt x="224" y="135"/>
                  </a:cubicBezTo>
                  <a:cubicBezTo>
                    <a:pt x="224" y="135"/>
                    <a:pt x="224" y="135"/>
                    <a:pt x="224" y="135"/>
                  </a:cubicBezTo>
                  <a:cubicBezTo>
                    <a:pt x="221" y="137"/>
                    <a:pt x="221" y="137"/>
                    <a:pt x="221" y="137"/>
                  </a:cubicBezTo>
                  <a:cubicBezTo>
                    <a:pt x="221" y="137"/>
                    <a:pt x="221" y="137"/>
                    <a:pt x="221" y="137"/>
                  </a:cubicBezTo>
                  <a:cubicBezTo>
                    <a:pt x="220" y="137"/>
                    <a:pt x="220" y="137"/>
                    <a:pt x="220" y="137"/>
                  </a:cubicBezTo>
                  <a:cubicBezTo>
                    <a:pt x="220" y="137"/>
                    <a:pt x="220" y="137"/>
                    <a:pt x="220" y="137"/>
                  </a:cubicBezTo>
                  <a:cubicBezTo>
                    <a:pt x="220" y="138"/>
                    <a:pt x="220" y="138"/>
                    <a:pt x="220" y="138"/>
                  </a:cubicBezTo>
                  <a:cubicBezTo>
                    <a:pt x="220" y="139"/>
                    <a:pt x="220" y="139"/>
                    <a:pt x="220" y="139"/>
                  </a:cubicBezTo>
                  <a:cubicBezTo>
                    <a:pt x="221" y="138"/>
                    <a:pt x="221" y="138"/>
                    <a:pt x="221" y="138"/>
                  </a:cubicBezTo>
                  <a:cubicBezTo>
                    <a:pt x="222" y="139"/>
                    <a:pt x="222" y="139"/>
                    <a:pt x="222" y="139"/>
                  </a:cubicBezTo>
                  <a:cubicBezTo>
                    <a:pt x="222" y="139"/>
                    <a:pt x="222" y="139"/>
                    <a:pt x="222" y="139"/>
                  </a:cubicBezTo>
                  <a:cubicBezTo>
                    <a:pt x="222" y="140"/>
                    <a:pt x="222" y="140"/>
                    <a:pt x="222" y="140"/>
                  </a:cubicBezTo>
                  <a:cubicBezTo>
                    <a:pt x="224" y="140"/>
                    <a:pt x="224" y="140"/>
                    <a:pt x="224" y="140"/>
                  </a:cubicBezTo>
                  <a:cubicBezTo>
                    <a:pt x="224" y="139"/>
                    <a:pt x="224" y="139"/>
                    <a:pt x="224" y="139"/>
                  </a:cubicBezTo>
                  <a:cubicBezTo>
                    <a:pt x="224" y="139"/>
                    <a:pt x="224" y="139"/>
                    <a:pt x="224" y="139"/>
                  </a:cubicBezTo>
                  <a:cubicBezTo>
                    <a:pt x="225" y="139"/>
                    <a:pt x="225" y="139"/>
                    <a:pt x="225" y="139"/>
                  </a:cubicBezTo>
                  <a:cubicBezTo>
                    <a:pt x="224" y="140"/>
                    <a:pt x="224" y="140"/>
                    <a:pt x="224" y="140"/>
                  </a:cubicBezTo>
                  <a:cubicBezTo>
                    <a:pt x="224" y="140"/>
                    <a:pt x="224" y="140"/>
                    <a:pt x="224" y="140"/>
                  </a:cubicBezTo>
                  <a:cubicBezTo>
                    <a:pt x="225" y="140"/>
                    <a:pt x="225" y="140"/>
                    <a:pt x="225" y="140"/>
                  </a:cubicBezTo>
                  <a:cubicBezTo>
                    <a:pt x="226" y="141"/>
                    <a:pt x="226" y="141"/>
                    <a:pt x="226" y="141"/>
                  </a:cubicBezTo>
                  <a:cubicBezTo>
                    <a:pt x="226" y="140"/>
                    <a:pt x="226" y="140"/>
                    <a:pt x="226" y="140"/>
                  </a:cubicBezTo>
                  <a:cubicBezTo>
                    <a:pt x="227" y="140"/>
                    <a:pt x="227" y="140"/>
                    <a:pt x="227" y="140"/>
                  </a:cubicBezTo>
                  <a:cubicBezTo>
                    <a:pt x="226" y="141"/>
                    <a:pt x="226" y="141"/>
                    <a:pt x="226" y="141"/>
                  </a:cubicBezTo>
                  <a:cubicBezTo>
                    <a:pt x="226" y="141"/>
                    <a:pt x="226" y="141"/>
                    <a:pt x="226" y="141"/>
                  </a:cubicBezTo>
                  <a:cubicBezTo>
                    <a:pt x="225" y="142"/>
                    <a:pt x="225" y="142"/>
                    <a:pt x="225" y="142"/>
                  </a:cubicBezTo>
                  <a:cubicBezTo>
                    <a:pt x="224" y="142"/>
                    <a:pt x="224" y="142"/>
                    <a:pt x="224" y="142"/>
                  </a:cubicBezTo>
                  <a:cubicBezTo>
                    <a:pt x="224" y="141"/>
                    <a:pt x="224" y="141"/>
                    <a:pt x="224" y="141"/>
                  </a:cubicBezTo>
                  <a:cubicBezTo>
                    <a:pt x="224" y="141"/>
                    <a:pt x="224" y="141"/>
                    <a:pt x="224" y="141"/>
                  </a:cubicBezTo>
                  <a:cubicBezTo>
                    <a:pt x="223" y="141"/>
                    <a:pt x="223" y="141"/>
                    <a:pt x="223" y="141"/>
                  </a:cubicBezTo>
                  <a:cubicBezTo>
                    <a:pt x="223" y="141"/>
                    <a:pt x="223" y="141"/>
                    <a:pt x="223" y="141"/>
                  </a:cubicBezTo>
                  <a:cubicBezTo>
                    <a:pt x="224" y="142"/>
                    <a:pt x="224" y="142"/>
                    <a:pt x="224" y="142"/>
                  </a:cubicBezTo>
                  <a:cubicBezTo>
                    <a:pt x="224" y="143"/>
                    <a:pt x="224" y="143"/>
                    <a:pt x="224" y="143"/>
                  </a:cubicBezTo>
                  <a:cubicBezTo>
                    <a:pt x="225" y="144"/>
                    <a:pt x="225" y="144"/>
                    <a:pt x="225" y="144"/>
                  </a:cubicBezTo>
                  <a:cubicBezTo>
                    <a:pt x="225" y="145"/>
                    <a:pt x="225" y="145"/>
                    <a:pt x="225" y="145"/>
                  </a:cubicBezTo>
                  <a:cubicBezTo>
                    <a:pt x="225" y="145"/>
                    <a:pt x="225" y="145"/>
                    <a:pt x="225" y="145"/>
                  </a:cubicBezTo>
                  <a:cubicBezTo>
                    <a:pt x="225" y="146"/>
                    <a:pt x="225" y="146"/>
                    <a:pt x="225" y="146"/>
                  </a:cubicBezTo>
                  <a:cubicBezTo>
                    <a:pt x="224" y="146"/>
                    <a:pt x="224" y="146"/>
                    <a:pt x="224" y="146"/>
                  </a:cubicBezTo>
                  <a:cubicBezTo>
                    <a:pt x="224" y="147"/>
                    <a:pt x="224" y="147"/>
                    <a:pt x="224" y="147"/>
                  </a:cubicBezTo>
                  <a:cubicBezTo>
                    <a:pt x="224" y="148"/>
                    <a:pt x="224" y="148"/>
                    <a:pt x="224" y="148"/>
                  </a:cubicBezTo>
                  <a:cubicBezTo>
                    <a:pt x="223" y="149"/>
                    <a:pt x="223" y="149"/>
                    <a:pt x="223" y="149"/>
                  </a:cubicBezTo>
                  <a:cubicBezTo>
                    <a:pt x="223" y="149"/>
                    <a:pt x="223" y="149"/>
                    <a:pt x="223" y="149"/>
                  </a:cubicBezTo>
                  <a:cubicBezTo>
                    <a:pt x="223" y="150"/>
                    <a:pt x="223" y="150"/>
                    <a:pt x="223" y="150"/>
                  </a:cubicBezTo>
                  <a:cubicBezTo>
                    <a:pt x="223" y="150"/>
                    <a:pt x="223" y="150"/>
                    <a:pt x="223" y="150"/>
                  </a:cubicBezTo>
                  <a:cubicBezTo>
                    <a:pt x="223" y="151"/>
                    <a:pt x="223" y="151"/>
                    <a:pt x="223" y="151"/>
                  </a:cubicBezTo>
                  <a:cubicBezTo>
                    <a:pt x="223" y="151"/>
                    <a:pt x="223" y="151"/>
                    <a:pt x="223" y="151"/>
                  </a:cubicBezTo>
                  <a:cubicBezTo>
                    <a:pt x="224" y="150"/>
                    <a:pt x="224" y="150"/>
                    <a:pt x="224" y="150"/>
                  </a:cubicBezTo>
                  <a:cubicBezTo>
                    <a:pt x="224" y="150"/>
                    <a:pt x="224" y="150"/>
                    <a:pt x="224" y="150"/>
                  </a:cubicBezTo>
                  <a:cubicBezTo>
                    <a:pt x="225" y="149"/>
                    <a:pt x="225" y="149"/>
                    <a:pt x="225" y="149"/>
                  </a:cubicBezTo>
                  <a:cubicBezTo>
                    <a:pt x="226" y="149"/>
                    <a:pt x="226" y="149"/>
                    <a:pt x="226" y="149"/>
                  </a:cubicBezTo>
                  <a:cubicBezTo>
                    <a:pt x="225" y="148"/>
                    <a:pt x="225" y="148"/>
                    <a:pt x="225" y="148"/>
                  </a:cubicBezTo>
                  <a:cubicBezTo>
                    <a:pt x="226" y="148"/>
                    <a:pt x="226" y="148"/>
                    <a:pt x="226" y="148"/>
                  </a:cubicBezTo>
                  <a:cubicBezTo>
                    <a:pt x="226" y="148"/>
                    <a:pt x="226" y="148"/>
                    <a:pt x="226" y="148"/>
                  </a:cubicBezTo>
                  <a:cubicBezTo>
                    <a:pt x="227" y="148"/>
                    <a:pt x="227" y="148"/>
                    <a:pt x="227" y="148"/>
                  </a:cubicBezTo>
                  <a:cubicBezTo>
                    <a:pt x="227" y="147"/>
                    <a:pt x="227" y="147"/>
                    <a:pt x="227" y="147"/>
                  </a:cubicBezTo>
                  <a:cubicBezTo>
                    <a:pt x="227" y="146"/>
                    <a:pt x="227" y="146"/>
                    <a:pt x="227" y="146"/>
                  </a:cubicBezTo>
                  <a:cubicBezTo>
                    <a:pt x="228" y="145"/>
                    <a:pt x="228" y="145"/>
                    <a:pt x="228" y="145"/>
                  </a:cubicBezTo>
                  <a:cubicBezTo>
                    <a:pt x="229" y="143"/>
                    <a:pt x="229" y="143"/>
                    <a:pt x="229" y="143"/>
                  </a:cubicBezTo>
                  <a:cubicBezTo>
                    <a:pt x="230" y="143"/>
                    <a:pt x="230" y="143"/>
                    <a:pt x="230" y="143"/>
                  </a:cubicBezTo>
                  <a:cubicBezTo>
                    <a:pt x="230" y="143"/>
                    <a:pt x="230" y="143"/>
                    <a:pt x="230" y="143"/>
                  </a:cubicBezTo>
                  <a:cubicBezTo>
                    <a:pt x="230" y="143"/>
                    <a:pt x="230" y="143"/>
                    <a:pt x="230" y="143"/>
                  </a:cubicBezTo>
                  <a:cubicBezTo>
                    <a:pt x="230" y="144"/>
                    <a:pt x="230" y="144"/>
                    <a:pt x="230" y="144"/>
                  </a:cubicBezTo>
                  <a:cubicBezTo>
                    <a:pt x="231" y="145"/>
                    <a:pt x="231" y="145"/>
                    <a:pt x="231" y="145"/>
                  </a:cubicBezTo>
                  <a:cubicBezTo>
                    <a:pt x="231" y="146"/>
                    <a:pt x="231" y="146"/>
                    <a:pt x="231" y="146"/>
                  </a:cubicBezTo>
                  <a:cubicBezTo>
                    <a:pt x="232" y="147"/>
                    <a:pt x="232" y="147"/>
                    <a:pt x="232" y="147"/>
                  </a:cubicBezTo>
                  <a:cubicBezTo>
                    <a:pt x="232" y="148"/>
                    <a:pt x="232" y="148"/>
                    <a:pt x="232" y="148"/>
                  </a:cubicBezTo>
                  <a:cubicBezTo>
                    <a:pt x="232" y="149"/>
                    <a:pt x="232" y="149"/>
                    <a:pt x="232" y="149"/>
                  </a:cubicBezTo>
                  <a:cubicBezTo>
                    <a:pt x="232" y="150"/>
                    <a:pt x="232" y="150"/>
                    <a:pt x="232" y="150"/>
                  </a:cubicBezTo>
                  <a:cubicBezTo>
                    <a:pt x="232" y="151"/>
                    <a:pt x="232" y="151"/>
                    <a:pt x="232" y="151"/>
                  </a:cubicBezTo>
                  <a:cubicBezTo>
                    <a:pt x="231" y="151"/>
                    <a:pt x="231" y="151"/>
                    <a:pt x="231" y="151"/>
                  </a:cubicBezTo>
                  <a:cubicBezTo>
                    <a:pt x="230" y="151"/>
                    <a:pt x="230" y="151"/>
                    <a:pt x="230" y="151"/>
                  </a:cubicBezTo>
                  <a:cubicBezTo>
                    <a:pt x="230" y="151"/>
                    <a:pt x="230" y="151"/>
                    <a:pt x="230" y="151"/>
                  </a:cubicBezTo>
                  <a:cubicBezTo>
                    <a:pt x="230" y="152"/>
                    <a:pt x="230" y="152"/>
                    <a:pt x="230" y="152"/>
                  </a:cubicBezTo>
                  <a:cubicBezTo>
                    <a:pt x="230" y="153"/>
                    <a:pt x="230" y="153"/>
                    <a:pt x="230" y="153"/>
                  </a:cubicBezTo>
                  <a:cubicBezTo>
                    <a:pt x="229" y="154"/>
                    <a:pt x="229" y="154"/>
                    <a:pt x="229" y="154"/>
                  </a:cubicBezTo>
                  <a:cubicBezTo>
                    <a:pt x="229" y="155"/>
                    <a:pt x="229" y="155"/>
                    <a:pt x="229" y="155"/>
                  </a:cubicBezTo>
                  <a:cubicBezTo>
                    <a:pt x="229" y="155"/>
                    <a:pt x="229" y="155"/>
                    <a:pt x="229" y="155"/>
                  </a:cubicBezTo>
                  <a:cubicBezTo>
                    <a:pt x="229" y="156"/>
                    <a:pt x="229" y="156"/>
                    <a:pt x="229" y="156"/>
                  </a:cubicBezTo>
                  <a:cubicBezTo>
                    <a:pt x="230" y="159"/>
                    <a:pt x="230" y="159"/>
                    <a:pt x="230" y="159"/>
                  </a:cubicBezTo>
                  <a:cubicBezTo>
                    <a:pt x="230" y="160"/>
                    <a:pt x="230" y="160"/>
                    <a:pt x="230" y="160"/>
                  </a:cubicBezTo>
                  <a:cubicBezTo>
                    <a:pt x="230" y="161"/>
                    <a:pt x="230" y="161"/>
                    <a:pt x="230" y="161"/>
                  </a:cubicBezTo>
                  <a:cubicBezTo>
                    <a:pt x="231" y="162"/>
                    <a:pt x="231" y="162"/>
                    <a:pt x="231" y="162"/>
                  </a:cubicBezTo>
                  <a:cubicBezTo>
                    <a:pt x="231" y="162"/>
                    <a:pt x="231" y="162"/>
                    <a:pt x="231" y="162"/>
                  </a:cubicBezTo>
                  <a:cubicBezTo>
                    <a:pt x="231" y="161"/>
                    <a:pt x="231" y="161"/>
                    <a:pt x="231" y="161"/>
                  </a:cubicBezTo>
                  <a:cubicBezTo>
                    <a:pt x="231" y="160"/>
                    <a:pt x="231" y="160"/>
                    <a:pt x="231" y="160"/>
                  </a:cubicBezTo>
                  <a:cubicBezTo>
                    <a:pt x="232" y="160"/>
                    <a:pt x="232" y="160"/>
                    <a:pt x="232" y="160"/>
                  </a:cubicBezTo>
                  <a:cubicBezTo>
                    <a:pt x="232" y="160"/>
                    <a:pt x="232" y="160"/>
                    <a:pt x="232" y="160"/>
                  </a:cubicBezTo>
                  <a:cubicBezTo>
                    <a:pt x="233" y="161"/>
                    <a:pt x="233" y="161"/>
                    <a:pt x="233" y="161"/>
                  </a:cubicBezTo>
                  <a:cubicBezTo>
                    <a:pt x="233" y="161"/>
                    <a:pt x="233" y="161"/>
                    <a:pt x="233" y="161"/>
                  </a:cubicBezTo>
                  <a:cubicBezTo>
                    <a:pt x="233" y="160"/>
                    <a:pt x="233" y="160"/>
                    <a:pt x="233" y="160"/>
                  </a:cubicBezTo>
                  <a:cubicBezTo>
                    <a:pt x="234" y="159"/>
                    <a:pt x="234" y="159"/>
                    <a:pt x="234" y="159"/>
                  </a:cubicBezTo>
                  <a:cubicBezTo>
                    <a:pt x="234" y="158"/>
                    <a:pt x="234" y="158"/>
                    <a:pt x="234" y="158"/>
                  </a:cubicBezTo>
                  <a:cubicBezTo>
                    <a:pt x="235" y="158"/>
                    <a:pt x="235" y="158"/>
                    <a:pt x="235" y="158"/>
                  </a:cubicBezTo>
                  <a:cubicBezTo>
                    <a:pt x="236" y="157"/>
                    <a:pt x="236" y="157"/>
                    <a:pt x="236" y="157"/>
                  </a:cubicBezTo>
                  <a:cubicBezTo>
                    <a:pt x="236" y="156"/>
                    <a:pt x="236" y="156"/>
                    <a:pt x="236" y="156"/>
                  </a:cubicBezTo>
                  <a:cubicBezTo>
                    <a:pt x="236" y="156"/>
                    <a:pt x="236" y="156"/>
                    <a:pt x="236" y="156"/>
                  </a:cubicBezTo>
                  <a:cubicBezTo>
                    <a:pt x="238" y="155"/>
                    <a:pt x="238" y="155"/>
                    <a:pt x="238" y="155"/>
                  </a:cubicBezTo>
                  <a:cubicBezTo>
                    <a:pt x="239" y="153"/>
                    <a:pt x="239" y="153"/>
                    <a:pt x="239" y="153"/>
                  </a:cubicBezTo>
                  <a:cubicBezTo>
                    <a:pt x="240" y="151"/>
                    <a:pt x="240" y="151"/>
                    <a:pt x="240" y="151"/>
                  </a:cubicBezTo>
                  <a:cubicBezTo>
                    <a:pt x="240" y="150"/>
                    <a:pt x="240" y="150"/>
                    <a:pt x="240" y="150"/>
                  </a:cubicBezTo>
                  <a:cubicBezTo>
                    <a:pt x="241" y="149"/>
                    <a:pt x="241" y="149"/>
                    <a:pt x="241" y="149"/>
                  </a:cubicBezTo>
                  <a:cubicBezTo>
                    <a:pt x="242" y="150"/>
                    <a:pt x="242" y="150"/>
                    <a:pt x="242" y="150"/>
                  </a:cubicBezTo>
                  <a:cubicBezTo>
                    <a:pt x="243" y="150"/>
                    <a:pt x="243" y="150"/>
                    <a:pt x="243" y="150"/>
                  </a:cubicBezTo>
                  <a:cubicBezTo>
                    <a:pt x="243" y="150"/>
                    <a:pt x="243" y="150"/>
                    <a:pt x="243" y="150"/>
                  </a:cubicBezTo>
                  <a:cubicBezTo>
                    <a:pt x="244" y="150"/>
                    <a:pt x="244" y="150"/>
                    <a:pt x="244" y="150"/>
                  </a:cubicBezTo>
                  <a:cubicBezTo>
                    <a:pt x="244" y="150"/>
                    <a:pt x="244" y="150"/>
                    <a:pt x="244" y="150"/>
                  </a:cubicBezTo>
                  <a:cubicBezTo>
                    <a:pt x="243" y="150"/>
                    <a:pt x="243" y="150"/>
                    <a:pt x="243" y="150"/>
                  </a:cubicBezTo>
                  <a:cubicBezTo>
                    <a:pt x="243" y="149"/>
                    <a:pt x="243" y="149"/>
                    <a:pt x="243" y="149"/>
                  </a:cubicBezTo>
                  <a:cubicBezTo>
                    <a:pt x="243" y="148"/>
                    <a:pt x="243" y="148"/>
                    <a:pt x="243" y="148"/>
                  </a:cubicBezTo>
                  <a:cubicBezTo>
                    <a:pt x="244" y="148"/>
                    <a:pt x="244" y="148"/>
                    <a:pt x="244" y="148"/>
                  </a:cubicBezTo>
                  <a:cubicBezTo>
                    <a:pt x="244" y="149"/>
                    <a:pt x="244" y="149"/>
                    <a:pt x="244" y="149"/>
                  </a:cubicBezTo>
                  <a:cubicBezTo>
                    <a:pt x="245" y="148"/>
                    <a:pt x="245" y="148"/>
                    <a:pt x="245" y="148"/>
                  </a:cubicBezTo>
                  <a:cubicBezTo>
                    <a:pt x="245" y="148"/>
                    <a:pt x="245" y="148"/>
                    <a:pt x="245" y="148"/>
                  </a:cubicBezTo>
                  <a:cubicBezTo>
                    <a:pt x="246" y="148"/>
                    <a:pt x="246" y="148"/>
                    <a:pt x="246" y="148"/>
                  </a:cubicBezTo>
                  <a:cubicBezTo>
                    <a:pt x="245" y="147"/>
                    <a:pt x="245" y="147"/>
                    <a:pt x="245" y="147"/>
                  </a:cubicBezTo>
                  <a:cubicBezTo>
                    <a:pt x="245" y="147"/>
                    <a:pt x="245" y="147"/>
                    <a:pt x="245" y="147"/>
                  </a:cubicBezTo>
                  <a:cubicBezTo>
                    <a:pt x="245" y="147"/>
                    <a:pt x="245" y="147"/>
                    <a:pt x="245" y="147"/>
                  </a:cubicBezTo>
                  <a:cubicBezTo>
                    <a:pt x="244" y="147"/>
                    <a:pt x="244" y="147"/>
                    <a:pt x="244" y="147"/>
                  </a:cubicBezTo>
                  <a:cubicBezTo>
                    <a:pt x="244" y="145"/>
                    <a:pt x="244" y="145"/>
                    <a:pt x="244" y="145"/>
                  </a:cubicBezTo>
                  <a:cubicBezTo>
                    <a:pt x="245" y="145"/>
                    <a:pt x="245" y="145"/>
                    <a:pt x="245" y="145"/>
                  </a:cubicBezTo>
                  <a:cubicBezTo>
                    <a:pt x="245" y="144"/>
                    <a:pt x="245" y="144"/>
                    <a:pt x="245" y="144"/>
                  </a:cubicBezTo>
                  <a:cubicBezTo>
                    <a:pt x="245" y="144"/>
                    <a:pt x="245" y="144"/>
                    <a:pt x="245" y="144"/>
                  </a:cubicBezTo>
                  <a:cubicBezTo>
                    <a:pt x="245" y="144"/>
                    <a:pt x="245" y="144"/>
                    <a:pt x="245" y="144"/>
                  </a:cubicBezTo>
                  <a:cubicBezTo>
                    <a:pt x="245" y="143"/>
                    <a:pt x="245" y="143"/>
                    <a:pt x="245" y="143"/>
                  </a:cubicBezTo>
                  <a:cubicBezTo>
                    <a:pt x="246" y="142"/>
                    <a:pt x="246" y="142"/>
                    <a:pt x="246" y="142"/>
                  </a:cubicBezTo>
                  <a:cubicBezTo>
                    <a:pt x="245" y="142"/>
                    <a:pt x="245" y="142"/>
                    <a:pt x="245" y="142"/>
                  </a:cubicBezTo>
                  <a:cubicBezTo>
                    <a:pt x="245" y="142"/>
                    <a:pt x="245" y="142"/>
                    <a:pt x="245" y="142"/>
                  </a:cubicBezTo>
                  <a:cubicBezTo>
                    <a:pt x="246" y="142"/>
                    <a:pt x="246" y="142"/>
                    <a:pt x="246" y="142"/>
                  </a:cubicBezTo>
                  <a:cubicBezTo>
                    <a:pt x="246" y="141"/>
                    <a:pt x="246" y="141"/>
                    <a:pt x="246" y="141"/>
                  </a:cubicBezTo>
                  <a:cubicBezTo>
                    <a:pt x="246" y="141"/>
                    <a:pt x="246" y="141"/>
                    <a:pt x="246" y="141"/>
                  </a:cubicBezTo>
                  <a:cubicBezTo>
                    <a:pt x="246" y="140"/>
                    <a:pt x="246" y="140"/>
                    <a:pt x="246" y="140"/>
                  </a:cubicBezTo>
                  <a:cubicBezTo>
                    <a:pt x="246" y="141"/>
                    <a:pt x="246" y="141"/>
                    <a:pt x="246" y="141"/>
                  </a:cubicBezTo>
                  <a:cubicBezTo>
                    <a:pt x="247" y="141"/>
                    <a:pt x="247" y="141"/>
                    <a:pt x="247" y="141"/>
                  </a:cubicBezTo>
                  <a:cubicBezTo>
                    <a:pt x="247" y="141"/>
                    <a:pt x="247" y="141"/>
                    <a:pt x="247" y="141"/>
                  </a:cubicBezTo>
                  <a:cubicBezTo>
                    <a:pt x="248" y="141"/>
                    <a:pt x="248" y="141"/>
                    <a:pt x="248" y="141"/>
                  </a:cubicBezTo>
                  <a:cubicBezTo>
                    <a:pt x="249" y="141"/>
                    <a:pt x="249" y="141"/>
                    <a:pt x="249" y="141"/>
                  </a:cubicBezTo>
                  <a:cubicBezTo>
                    <a:pt x="251" y="142"/>
                    <a:pt x="251" y="142"/>
                    <a:pt x="251" y="142"/>
                  </a:cubicBezTo>
                  <a:cubicBezTo>
                    <a:pt x="251" y="142"/>
                    <a:pt x="251" y="142"/>
                    <a:pt x="251" y="142"/>
                  </a:cubicBezTo>
                  <a:cubicBezTo>
                    <a:pt x="251" y="143"/>
                    <a:pt x="251" y="143"/>
                    <a:pt x="251" y="143"/>
                  </a:cubicBezTo>
                  <a:cubicBezTo>
                    <a:pt x="253" y="143"/>
                    <a:pt x="253" y="143"/>
                    <a:pt x="253" y="143"/>
                  </a:cubicBezTo>
                  <a:cubicBezTo>
                    <a:pt x="254" y="143"/>
                    <a:pt x="254" y="143"/>
                    <a:pt x="254" y="143"/>
                  </a:cubicBezTo>
                  <a:cubicBezTo>
                    <a:pt x="254" y="143"/>
                    <a:pt x="254" y="143"/>
                    <a:pt x="254" y="143"/>
                  </a:cubicBezTo>
                  <a:cubicBezTo>
                    <a:pt x="255" y="144"/>
                    <a:pt x="255" y="144"/>
                    <a:pt x="255" y="144"/>
                  </a:cubicBezTo>
                  <a:cubicBezTo>
                    <a:pt x="255" y="144"/>
                    <a:pt x="255" y="144"/>
                    <a:pt x="255" y="144"/>
                  </a:cubicBezTo>
                  <a:cubicBezTo>
                    <a:pt x="255" y="145"/>
                    <a:pt x="255" y="145"/>
                    <a:pt x="255" y="145"/>
                  </a:cubicBezTo>
                  <a:cubicBezTo>
                    <a:pt x="256" y="145"/>
                    <a:pt x="256" y="145"/>
                    <a:pt x="256" y="145"/>
                  </a:cubicBezTo>
                  <a:cubicBezTo>
                    <a:pt x="255" y="145"/>
                    <a:pt x="255" y="145"/>
                    <a:pt x="255" y="145"/>
                  </a:cubicBezTo>
                  <a:cubicBezTo>
                    <a:pt x="254" y="145"/>
                    <a:pt x="254" y="145"/>
                    <a:pt x="254" y="145"/>
                  </a:cubicBezTo>
                  <a:cubicBezTo>
                    <a:pt x="254" y="145"/>
                    <a:pt x="254" y="145"/>
                    <a:pt x="254" y="145"/>
                  </a:cubicBezTo>
                  <a:cubicBezTo>
                    <a:pt x="254" y="145"/>
                    <a:pt x="254" y="145"/>
                    <a:pt x="254" y="145"/>
                  </a:cubicBezTo>
                  <a:cubicBezTo>
                    <a:pt x="256" y="146"/>
                    <a:pt x="256" y="146"/>
                    <a:pt x="256" y="146"/>
                  </a:cubicBezTo>
                  <a:cubicBezTo>
                    <a:pt x="256" y="147"/>
                    <a:pt x="256" y="147"/>
                    <a:pt x="256" y="147"/>
                  </a:cubicBezTo>
                  <a:cubicBezTo>
                    <a:pt x="255" y="147"/>
                    <a:pt x="255" y="147"/>
                    <a:pt x="255" y="147"/>
                  </a:cubicBezTo>
                  <a:cubicBezTo>
                    <a:pt x="256" y="148"/>
                    <a:pt x="256" y="148"/>
                    <a:pt x="256" y="148"/>
                  </a:cubicBezTo>
                  <a:cubicBezTo>
                    <a:pt x="256" y="147"/>
                    <a:pt x="256" y="147"/>
                    <a:pt x="256" y="147"/>
                  </a:cubicBezTo>
                  <a:cubicBezTo>
                    <a:pt x="258" y="148"/>
                    <a:pt x="258" y="148"/>
                    <a:pt x="258" y="148"/>
                  </a:cubicBezTo>
                  <a:cubicBezTo>
                    <a:pt x="258" y="148"/>
                    <a:pt x="258" y="148"/>
                    <a:pt x="258" y="148"/>
                  </a:cubicBezTo>
                  <a:cubicBezTo>
                    <a:pt x="258" y="148"/>
                    <a:pt x="258" y="148"/>
                    <a:pt x="258" y="148"/>
                  </a:cubicBezTo>
                  <a:cubicBezTo>
                    <a:pt x="259" y="149"/>
                    <a:pt x="259" y="149"/>
                    <a:pt x="259" y="149"/>
                  </a:cubicBezTo>
                  <a:cubicBezTo>
                    <a:pt x="258" y="149"/>
                    <a:pt x="258" y="149"/>
                    <a:pt x="258" y="149"/>
                  </a:cubicBezTo>
                  <a:cubicBezTo>
                    <a:pt x="257" y="150"/>
                    <a:pt x="257" y="150"/>
                    <a:pt x="257" y="150"/>
                  </a:cubicBezTo>
                  <a:cubicBezTo>
                    <a:pt x="256" y="151"/>
                    <a:pt x="256" y="151"/>
                    <a:pt x="256" y="151"/>
                  </a:cubicBezTo>
                  <a:cubicBezTo>
                    <a:pt x="255" y="151"/>
                    <a:pt x="255" y="151"/>
                    <a:pt x="255" y="151"/>
                  </a:cubicBezTo>
                  <a:cubicBezTo>
                    <a:pt x="256" y="151"/>
                    <a:pt x="256" y="151"/>
                    <a:pt x="256" y="151"/>
                  </a:cubicBezTo>
                  <a:cubicBezTo>
                    <a:pt x="257" y="151"/>
                    <a:pt x="257" y="151"/>
                    <a:pt x="257" y="151"/>
                  </a:cubicBezTo>
                  <a:cubicBezTo>
                    <a:pt x="257" y="152"/>
                    <a:pt x="257" y="152"/>
                    <a:pt x="257" y="152"/>
                  </a:cubicBezTo>
                  <a:cubicBezTo>
                    <a:pt x="257" y="152"/>
                    <a:pt x="257" y="152"/>
                    <a:pt x="257" y="152"/>
                  </a:cubicBezTo>
                  <a:cubicBezTo>
                    <a:pt x="258" y="152"/>
                    <a:pt x="258" y="152"/>
                    <a:pt x="258" y="152"/>
                  </a:cubicBezTo>
                  <a:cubicBezTo>
                    <a:pt x="257" y="153"/>
                    <a:pt x="257" y="153"/>
                    <a:pt x="257" y="153"/>
                  </a:cubicBezTo>
                  <a:cubicBezTo>
                    <a:pt x="257" y="153"/>
                    <a:pt x="257" y="153"/>
                    <a:pt x="257" y="153"/>
                  </a:cubicBezTo>
                  <a:cubicBezTo>
                    <a:pt x="256" y="154"/>
                    <a:pt x="256" y="154"/>
                    <a:pt x="256" y="154"/>
                  </a:cubicBezTo>
                  <a:cubicBezTo>
                    <a:pt x="255" y="154"/>
                    <a:pt x="255" y="154"/>
                    <a:pt x="255" y="154"/>
                  </a:cubicBezTo>
                  <a:cubicBezTo>
                    <a:pt x="254" y="154"/>
                    <a:pt x="254" y="154"/>
                    <a:pt x="254" y="154"/>
                  </a:cubicBezTo>
                  <a:cubicBezTo>
                    <a:pt x="254" y="154"/>
                    <a:pt x="254" y="154"/>
                    <a:pt x="254" y="154"/>
                  </a:cubicBezTo>
                  <a:cubicBezTo>
                    <a:pt x="253" y="154"/>
                    <a:pt x="253" y="154"/>
                    <a:pt x="253" y="154"/>
                  </a:cubicBezTo>
                  <a:cubicBezTo>
                    <a:pt x="253" y="153"/>
                    <a:pt x="253" y="153"/>
                    <a:pt x="253" y="153"/>
                  </a:cubicBezTo>
                  <a:cubicBezTo>
                    <a:pt x="252" y="153"/>
                    <a:pt x="252" y="153"/>
                    <a:pt x="252" y="153"/>
                  </a:cubicBezTo>
                  <a:cubicBezTo>
                    <a:pt x="252" y="153"/>
                    <a:pt x="252" y="153"/>
                    <a:pt x="252" y="153"/>
                  </a:cubicBezTo>
                  <a:cubicBezTo>
                    <a:pt x="251" y="153"/>
                    <a:pt x="251" y="153"/>
                    <a:pt x="251" y="153"/>
                  </a:cubicBezTo>
                  <a:cubicBezTo>
                    <a:pt x="251" y="154"/>
                    <a:pt x="251" y="154"/>
                    <a:pt x="251" y="154"/>
                  </a:cubicBezTo>
                  <a:cubicBezTo>
                    <a:pt x="251" y="154"/>
                    <a:pt x="251" y="154"/>
                    <a:pt x="251" y="154"/>
                  </a:cubicBezTo>
                  <a:cubicBezTo>
                    <a:pt x="251" y="154"/>
                    <a:pt x="251" y="154"/>
                    <a:pt x="251" y="154"/>
                  </a:cubicBezTo>
                  <a:cubicBezTo>
                    <a:pt x="252" y="154"/>
                    <a:pt x="252" y="154"/>
                    <a:pt x="252" y="154"/>
                  </a:cubicBezTo>
                  <a:cubicBezTo>
                    <a:pt x="252" y="155"/>
                    <a:pt x="252" y="155"/>
                    <a:pt x="252" y="155"/>
                  </a:cubicBezTo>
                  <a:cubicBezTo>
                    <a:pt x="251" y="155"/>
                    <a:pt x="251" y="155"/>
                    <a:pt x="251" y="155"/>
                  </a:cubicBezTo>
                  <a:cubicBezTo>
                    <a:pt x="252" y="156"/>
                    <a:pt x="252" y="156"/>
                    <a:pt x="252" y="156"/>
                  </a:cubicBezTo>
                  <a:cubicBezTo>
                    <a:pt x="251" y="156"/>
                    <a:pt x="251" y="156"/>
                    <a:pt x="251" y="156"/>
                  </a:cubicBezTo>
                  <a:cubicBezTo>
                    <a:pt x="251" y="157"/>
                    <a:pt x="251" y="157"/>
                    <a:pt x="251" y="157"/>
                  </a:cubicBezTo>
                  <a:cubicBezTo>
                    <a:pt x="252" y="157"/>
                    <a:pt x="252" y="157"/>
                    <a:pt x="252" y="157"/>
                  </a:cubicBezTo>
                  <a:cubicBezTo>
                    <a:pt x="252" y="156"/>
                    <a:pt x="252" y="156"/>
                    <a:pt x="252" y="156"/>
                  </a:cubicBezTo>
                  <a:cubicBezTo>
                    <a:pt x="252" y="156"/>
                    <a:pt x="252" y="156"/>
                    <a:pt x="252" y="156"/>
                  </a:cubicBezTo>
                  <a:cubicBezTo>
                    <a:pt x="252" y="157"/>
                    <a:pt x="252" y="157"/>
                    <a:pt x="252" y="157"/>
                  </a:cubicBezTo>
                  <a:cubicBezTo>
                    <a:pt x="251" y="157"/>
                    <a:pt x="251" y="157"/>
                    <a:pt x="251" y="157"/>
                  </a:cubicBezTo>
                  <a:cubicBezTo>
                    <a:pt x="251" y="158"/>
                    <a:pt x="251" y="158"/>
                    <a:pt x="251" y="158"/>
                  </a:cubicBezTo>
                  <a:cubicBezTo>
                    <a:pt x="251" y="159"/>
                    <a:pt x="251" y="159"/>
                    <a:pt x="251" y="159"/>
                  </a:cubicBezTo>
                  <a:cubicBezTo>
                    <a:pt x="252" y="160"/>
                    <a:pt x="252" y="160"/>
                    <a:pt x="252" y="160"/>
                  </a:cubicBezTo>
                  <a:cubicBezTo>
                    <a:pt x="252" y="160"/>
                    <a:pt x="252" y="160"/>
                    <a:pt x="252" y="160"/>
                  </a:cubicBezTo>
                  <a:cubicBezTo>
                    <a:pt x="253" y="162"/>
                    <a:pt x="253" y="162"/>
                    <a:pt x="253" y="162"/>
                  </a:cubicBezTo>
                  <a:cubicBezTo>
                    <a:pt x="253" y="163"/>
                    <a:pt x="253" y="163"/>
                    <a:pt x="253" y="163"/>
                  </a:cubicBezTo>
                  <a:cubicBezTo>
                    <a:pt x="252" y="163"/>
                    <a:pt x="252" y="163"/>
                    <a:pt x="252" y="163"/>
                  </a:cubicBezTo>
                  <a:cubicBezTo>
                    <a:pt x="252" y="164"/>
                    <a:pt x="252" y="164"/>
                    <a:pt x="252" y="164"/>
                  </a:cubicBezTo>
                  <a:cubicBezTo>
                    <a:pt x="251" y="164"/>
                    <a:pt x="251" y="164"/>
                    <a:pt x="251" y="164"/>
                  </a:cubicBezTo>
                  <a:cubicBezTo>
                    <a:pt x="251" y="165"/>
                    <a:pt x="251" y="165"/>
                    <a:pt x="251" y="165"/>
                  </a:cubicBezTo>
                  <a:cubicBezTo>
                    <a:pt x="251" y="166"/>
                    <a:pt x="251" y="166"/>
                    <a:pt x="251" y="166"/>
                  </a:cubicBezTo>
                  <a:cubicBezTo>
                    <a:pt x="250" y="165"/>
                    <a:pt x="250" y="165"/>
                    <a:pt x="250" y="165"/>
                  </a:cubicBezTo>
                  <a:cubicBezTo>
                    <a:pt x="249" y="165"/>
                    <a:pt x="249" y="165"/>
                    <a:pt x="249" y="165"/>
                  </a:cubicBezTo>
                  <a:cubicBezTo>
                    <a:pt x="248" y="166"/>
                    <a:pt x="248" y="166"/>
                    <a:pt x="248" y="166"/>
                  </a:cubicBezTo>
                  <a:cubicBezTo>
                    <a:pt x="248" y="167"/>
                    <a:pt x="248" y="167"/>
                    <a:pt x="248" y="167"/>
                  </a:cubicBezTo>
                  <a:cubicBezTo>
                    <a:pt x="247" y="167"/>
                    <a:pt x="247" y="167"/>
                    <a:pt x="247" y="167"/>
                  </a:cubicBezTo>
                  <a:cubicBezTo>
                    <a:pt x="247" y="168"/>
                    <a:pt x="247" y="168"/>
                    <a:pt x="247" y="168"/>
                  </a:cubicBezTo>
                  <a:cubicBezTo>
                    <a:pt x="246" y="168"/>
                    <a:pt x="246" y="168"/>
                    <a:pt x="246" y="168"/>
                  </a:cubicBezTo>
                  <a:cubicBezTo>
                    <a:pt x="245" y="169"/>
                    <a:pt x="245" y="169"/>
                    <a:pt x="245" y="169"/>
                  </a:cubicBezTo>
                  <a:cubicBezTo>
                    <a:pt x="244" y="169"/>
                    <a:pt x="244" y="169"/>
                    <a:pt x="244" y="169"/>
                  </a:cubicBezTo>
                  <a:cubicBezTo>
                    <a:pt x="243" y="169"/>
                    <a:pt x="243" y="169"/>
                    <a:pt x="243" y="169"/>
                  </a:cubicBezTo>
                  <a:cubicBezTo>
                    <a:pt x="243" y="170"/>
                    <a:pt x="243" y="170"/>
                    <a:pt x="243" y="170"/>
                  </a:cubicBezTo>
                  <a:cubicBezTo>
                    <a:pt x="241" y="170"/>
                    <a:pt x="241" y="170"/>
                    <a:pt x="241" y="170"/>
                  </a:cubicBezTo>
                  <a:cubicBezTo>
                    <a:pt x="240" y="170"/>
                    <a:pt x="240" y="170"/>
                    <a:pt x="240" y="170"/>
                  </a:cubicBezTo>
                  <a:cubicBezTo>
                    <a:pt x="241" y="169"/>
                    <a:pt x="241" y="169"/>
                    <a:pt x="241" y="169"/>
                  </a:cubicBezTo>
                  <a:cubicBezTo>
                    <a:pt x="241" y="168"/>
                    <a:pt x="241" y="168"/>
                    <a:pt x="241" y="168"/>
                  </a:cubicBezTo>
                  <a:cubicBezTo>
                    <a:pt x="240" y="168"/>
                    <a:pt x="240" y="168"/>
                    <a:pt x="240" y="168"/>
                  </a:cubicBezTo>
                  <a:cubicBezTo>
                    <a:pt x="240" y="167"/>
                    <a:pt x="240" y="167"/>
                    <a:pt x="240" y="167"/>
                  </a:cubicBezTo>
                  <a:cubicBezTo>
                    <a:pt x="240" y="167"/>
                    <a:pt x="240" y="167"/>
                    <a:pt x="240" y="167"/>
                  </a:cubicBezTo>
                  <a:cubicBezTo>
                    <a:pt x="240" y="167"/>
                    <a:pt x="240" y="167"/>
                    <a:pt x="240" y="167"/>
                  </a:cubicBezTo>
                  <a:cubicBezTo>
                    <a:pt x="241" y="165"/>
                    <a:pt x="241" y="165"/>
                    <a:pt x="241" y="165"/>
                  </a:cubicBezTo>
                  <a:cubicBezTo>
                    <a:pt x="240" y="166"/>
                    <a:pt x="240" y="166"/>
                    <a:pt x="240" y="166"/>
                  </a:cubicBezTo>
                  <a:cubicBezTo>
                    <a:pt x="240" y="166"/>
                    <a:pt x="240" y="166"/>
                    <a:pt x="240" y="166"/>
                  </a:cubicBezTo>
                  <a:cubicBezTo>
                    <a:pt x="240" y="165"/>
                    <a:pt x="240" y="165"/>
                    <a:pt x="240" y="165"/>
                  </a:cubicBezTo>
                  <a:cubicBezTo>
                    <a:pt x="239" y="165"/>
                    <a:pt x="239" y="165"/>
                    <a:pt x="239" y="165"/>
                  </a:cubicBezTo>
                  <a:cubicBezTo>
                    <a:pt x="239" y="164"/>
                    <a:pt x="239" y="164"/>
                    <a:pt x="239" y="164"/>
                  </a:cubicBezTo>
                  <a:cubicBezTo>
                    <a:pt x="238" y="164"/>
                    <a:pt x="238" y="164"/>
                    <a:pt x="238" y="164"/>
                  </a:cubicBezTo>
                  <a:cubicBezTo>
                    <a:pt x="238" y="164"/>
                    <a:pt x="238" y="164"/>
                    <a:pt x="238" y="164"/>
                  </a:cubicBezTo>
                  <a:cubicBezTo>
                    <a:pt x="237" y="164"/>
                    <a:pt x="237" y="164"/>
                    <a:pt x="237" y="164"/>
                  </a:cubicBezTo>
                  <a:cubicBezTo>
                    <a:pt x="236" y="165"/>
                    <a:pt x="236" y="165"/>
                    <a:pt x="236" y="165"/>
                  </a:cubicBezTo>
                  <a:cubicBezTo>
                    <a:pt x="237" y="165"/>
                    <a:pt x="237" y="165"/>
                    <a:pt x="237" y="165"/>
                  </a:cubicBezTo>
                  <a:cubicBezTo>
                    <a:pt x="238" y="165"/>
                    <a:pt x="238" y="165"/>
                    <a:pt x="238" y="165"/>
                  </a:cubicBezTo>
                  <a:cubicBezTo>
                    <a:pt x="238" y="165"/>
                    <a:pt x="238" y="165"/>
                    <a:pt x="238" y="165"/>
                  </a:cubicBezTo>
                  <a:cubicBezTo>
                    <a:pt x="238" y="165"/>
                    <a:pt x="238" y="165"/>
                    <a:pt x="238" y="165"/>
                  </a:cubicBezTo>
                  <a:cubicBezTo>
                    <a:pt x="239" y="166"/>
                    <a:pt x="239" y="166"/>
                    <a:pt x="239" y="166"/>
                  </a:cubicBezTo>
                  <a:cubicBezTo>
                    <a:pt x="239" y="167"/>
                    <a:pt x="239" y="167"/>
                    <a:pt x="239" y="167"/>
                  </a:cubicBezTo>
                  <a:cubicBezTo>
                    <a:pt x="239" y="168"/>
                    <a:pt x="239" y="168"/>
                    <a:pt x="239" y="168"/>
                  </a:cubicBezTo>
                  <a:cubicBezTo>
                    <a:pt x="240" y="168"/>
                    <a:pt x="240" y="168"/>
                    <a:pt x="240" y="168"/>
                  </a:cubicBezTo>
                  <a:cubicBezTo>
                    <a:pt x="240" y="169"/>
                    <a:pt x="240" y="169"/>
                    <a:pt x="240" y="169"/>
                  </a:cubicBezTo>
                  <a:cubicBezTo>
                    <a:pt x="239" y="170"/>
                    <a:pt x="239" y="170"/>
                    <a:pt x="239" y="170"/>
                  </a:cubicBezTo>
                  <a:cubicBezTo>
                    <a:pt x="240" y="170"/>
                    <a:pt x="240" y="170"/>
                    <a:pt x="240" y="170"/>
                  </a:cubicBezTo>
                  <a:cubicBezTo>
                    <a:pt x="240" y="171"/>
                    <a:pt x="240" y="171"/>
                    <a:pt x="240" y="171"/>
                  </a:cubicBezTo>
                  <a:cubicBezTo>
                    <a:pt x="239" y="171"/>
                    <a:pt x="239" y="171"/>
                    <a:pt x="239" y="171"/>
                  </a:cubicBezTo>
                  <a:cubicBezTo>
                    <a:pt x="238" y="170"/>
                    <a:pt x="238" y="170"/>
                    <a:pt x="238" y="170"/>
                  </a:cubicBezTo>
                  <a:cubicBezTo>
                    <a:pt x="238" y="169"/>
                    <a:pt x="238" y="169"/>
                    <a:pt x="238" y="169"/>
                  </a:cubicBezTo>
                  <a:cubicBezTo>
                    <a:pt x="237" y="169"/>
                    <a:pt x="237" y="169"/>
                    <a:pt x="237" y="169"/>
                  </a:cubicBezTo>
                  <a:cubicBezTo>
                    <a:pt x="237" y="168"/>
                    <a:pt x="237" y="168"/>
                    <a:pt x="237" y="168"/>
                  </a:cubicBezTo>
                  <a:cubicBezTo>
                    <a:pt x="236" y="169"/>
                    <a:pt x="236" y="169"/>
                    <a:pt x="236" y="169"/>
                  </a:cubicBezTo>
                  <a:cubicBezTo>
                    <a:pt x="237" y="170"/>
                    <a:pt x="237" y="170"/>
                    <a:pt x="237" y="170"/>
                  </a:cubicBezTo>
                  <a:cubicBezTo>
                    <a:pt x="237" y="170"/>
                    <a:pt x="237" y="170"/>
                    <a:pt x="237" y="170"/>
                  </a:cubicBezTo>
                  <a:cubicBezTo>
                    <a:pt x="236" y="170"/>
                    <a:pt x="236" y="170"/>
                    <a:pt x="236" y="170"/>
                  </a:cubicBezTo>
                  <a:cubicBezTo>
                    <a:pt x="235" y="170"/>
                    <a:pt x="235" y="170"/>
                    <a:pt x="235" y="170"/>
                  </a:cubicBezTo>
                  <a:cubicBezTo>
                    <a:pt x="235" y="169"/>
                    <a:pt x="235" y="169"/>
                    <a:pt x="235" y="169"/>
                  </a:cubicBezTo>
                  <a:cubicBezTo>
                    <a:pt x="235" y="170"/>
                    <a:pt x="235" y="170"/>
                    <a:pt x="235" y="170"/>
                  </a:cubicBezTo>
                  <a:cubicBezTo>
                    <a:pt x="235" y="169"/>
                    <a:pt x="235" y="169"/>
                    <a:pt x="235" y="169"/>
                  </a:cubicBezTo>
                  <a:cubicBezTo>
                    <a:pt x="235" y="168"/>
                    <a:pt x="235" y="168"/>
                    <a:pt x="235" y="168"/>
                  </a:cubicBezTo>
                  <a:cubicBezTo>
                    <a:pt x="235" y="168"/>
                    <a:pt x="235" y="168"/>
                    <a:pt x="235" y="168"/>
                  </a:cubicBezTo>
                  <a:cubicBezTo>
                    <a:pt x="235" y="167"/>
                    <a:pt x="235" y="167"/>
                    <a:pt x="235" y="167"/>
                  </a:cubicBezTo>
                  <a:cubicBezTo>
                    <a:pt x="235" y="167"/>
                    <a:pt x="235" y="167"/>
                    <a:pt x="235" y="167"/>
                  </a:cubicBezTo>
                  <a:cubicBezTo>
                    <a:pt x="233" y="167"/>
                    <a:pt x="233" y="167"/>
                    <a:pt x="233" y="167"/>
                  </a:cubicBezTo>
                  <a:cubicBezTo>
                    <a:pt x="232" y="167"/>
                    <a:pt x="232" y="167"/>
                    <a:pt x="232" y="167"/>
                  </a:cubicBezTo>
                  <a:cubicBezTo>
                    <a:pt x="232" y="167"/>
                    <a:pt x="232" y="167"/>
                    <a:pt x="232" y="167"/>
                  </a:cubicBezTo>
                  <a:cubicBezTo>
                    <a:pt x="231" y="167"/>
                    <a:pt x="231" y="167"/>
                    <a:pt x="231" y="167"/>
                  </a:cubicBezTo>
                  <a:cubicBezTo>
                    <a:pt x="230" y="167"/>
                    <a:pt x="230" y="167"/>
                    <a:pt x="230" y="167"/>
                  </a:cubicBezTo>
                  <a:cubicBezTo>
                    <a:pt x="230" y="167"/>
                    <a:pt x="230" y="167"/>
                    <a:pt x="230" y="167"/>
                  </a:cubicBezTo>
                  <a:cubicBezTo>
                    <a:pt x="230" y="168"/>
                    <a:pt x="230" y="168"/>
                    <a:pt x="230" y="168"/>
                  </a:cubicBezTo>
                  <a:cubicBezTo>
                    <a:pt x="230" y="168"/>
                    <a:pt x="230" y="168"/>
                    <a:pt x="230" y="168"/>
                  </a:cubicBezTo>
                  <a:cubicBezTo>
                    <a:pt x="230" y="169"/>
                    <a:pt x="230" y="169"/>
                    <a:pt x="230" y="169"/>
                  </a:cubicBezTo>
                  <a:cubicBezTo>
                    <a:pt x="230" y="169"/>
                    <a:pt x="230" y="169"/>
                    <a:pt x="230" y="169"/>
                  </a:cubicBezTo>
                  <a:cubicBezTo>
                    <a:pt x="231" y="169"/>
                    <a:pt x="231" y="169"/>
                    <a:pt x="231" y="169"/>
                  </a:cubicBezTo>
                  <a:cubicBezTo>
                    <a:pt x="232" y="170"/>
                    <a:pt x="232" y="170"/>
                    <a:pt x="232" y="170"/>
                  </a:cubicBezTo>
                  <a:cubicBezTo>
                    <a:pt x="231" y="171"/>
                    <a:pt x="231" y="171"/>
                    <a:pt x="231" y="171"/>
                  </a:cubicBezTo>
                  <a:cubicBezTo>
                    <a:pt x="230" y="171"/>
                    <a:pt x="230" y="171"/>
                    <a:pt x="230" y="171"/>
                  </a:cubicBezTo>
                  <a:cubicBezTo>
                    <a:pt x="228" y="173"/>
                    <a:pt x="228" y="173"/>
                    <a:pt x="228" y="173"/>
                  </a:cubicBezTo>
                  <a:cubicBezTo>
                    <a:pt x="227" y="174"/>
                    <a:pt x="227" y="174"/>
                    <a:pt x="227" y="174"/>
                  </a:cubicBezTo>
                  <a:cubicBezTo>
                    <a:pt x="226" y="175"/>
                    <a:pt x="226" y="175"/>
                    <a:pt x="226" y="175"/>
                  </a:cubicBezTo>
                  <a:cubicBezTo>
                    <a:pt x="226" y="175"/>
                    <a:pt x="226" y="175"/>
                    <a:pt x="226" y="175"/>
                  </a:cubicBezTo>
                  <a:cubicBezTo>
                    <a:pt x="225" y="175"/>
                    <a:pt x="225" y="175"/>
                    <a:pt x="225" y="175"/>
                  </a:cubicBezTo>
                  <a:cubicBezTo>
                    <a:pt x="225" y="176"/>
                    <a:pt x="225" y="176"/>
                    <a:pt x="225" y="176"/>
                  </a:cubicBezTo>
                  <a:cubicBezTo>
                    <a:pt x="224" y="176"/>
                    <a:pt x="224" y="176"/>
                    <a:pt x="224" y="176"/>
                  </a:cubicBezTo>
                  <a:cubicBezTo>
                    <a:pt x="221" y="176"/>
                    <a:pt x="221" y="176"/>
                    <a:pt x="221" y="176"/>
                  </a:cubicBezTo>
                  <a:cubicBezTo>
                    <a:pt x="221" y="175"/>
                    <a:pt x="221" y="175"/>
                    <a:pt x="221" y="175"/>
                  </a:cubicBezTo>
                  <a:cubicBezTo>
                    <a:pt x="220" y="174"/>
                    <a:pt x="220" y="174"/>
                    <a:pt x="220" y="174"/>
                  </a:cubicBezTo>
                  <a:cubicBezTo>
                    <a:pt x="219" y="174"/>
                    <a:pt x="219" y="174"/>
                    <a:pt x="219" y="174"/>
                  </a:cubicBezTo>
                  <a:cubicBezTo>
                    <a:pt x="219" y="173"/>
                    <a:pt x="219" y="173"/>
                    <a:pt x="219" y="173"/>
                  </a:cubicBezTo>
                  <a:cubicBezTo>
                    <a:pt x="219" y="173"/>
                    <a:pt x="219" y="173"/>
                    <a:pt x="219" y="173"/>
                  </a:cubicBezTo>
                  <a:cubicBezTo>
                    <a:pt x="220" y="173"/>
                    <a:pt x="220" y="173"/>
                    <a:pt x="220" y="173"/>
                  </a:cubicBezTo>
                  <a:cubicBezTo>
                    <a:pt x="219" y="173"/>
                    <a:pt x="219" y="173"/>
                    <a:pt x="219" y="173"/>
                  </a:cubicBezTo>
                  <a:cubicBezTo>
                    <a:pt x="218" y="172"/>
                    <a:pt x="218" y="172"/>
                    <a:pt x="218" y="172"/>
                  </a:cubicBezTo>
                  <a:cubicBezTo>
                    <a:pt x="217" y="171"/>
                    <a:pt x="217" y="171"/>
                    <a:pt x="217" y="171"/>
                  </a:cubicBezTo>
                  <a:cubicBezTo>
                    <a:pt x="216" y="170"/>
                    <a:pt x="216" y="170"/>
                    <a:pt x="216" y="170"/>
                  </a:cubicBezTo>
                  <a:cubicBezTo>
                    <a:pt x="215" y="170"/>
                    <a:pt x="215" y="170"/>
                    <a:pt x="215" y="170"/>
                  </a:cubicBezTo>
                  <a:cubicBezTo>
                    <a:pt x="213" y="169"/>
                    <a:pt x="213" y="169"/>
                    <a:pt x="213" y="169"/>
                  </a:cubicBezTo>
                  <a:cubicBezTo>
                    <a:pt x="211" y="169"/>
                    <a:pt x="211" y="169"/>
                    <a:pt x="211" y="169"/>
                  </a:cubicBezTo>
                  <a:cubicBezTo>
                    <a:pt x="210" y="169"/>
                    <a:pt x="210" y="169"/>
                    <a:pt x="210" y="169"/>
                  </a:cubicBezTo>
                  <a:cubicBezTo>
                    <a:pt x="210" y="169"/>
                    <a:pt x="210" y="169"/>
                    <a:pt x="210" y="169"/>
                  </a:cubicBezTo>
                  <a:cubicBezTo>
                    <a:pt x="211" y="170"/>
                    <a:pt x="211" y="170"/>
                    <a:pt x="211" y="170"/>
                  </a:cubicBezTo>
                  <a:cubicBezTo>
                    <a:pt x="211" y="170"/>
                    <a:pt x="211" y="170"/>
                    <a:pt x="211" y="170"/>
                  </a:cubicBezTo>
                  <a:cubicBezTo>
                    <a:pt x="212" y="170"/>
                    <a:pt x="212" y="170"/>
                    <a:pt x="212" y="170"/>
                  </a:cubicBezTo>
                  <a:cubicBezTo>
                    <a:pt x="214" y="170"/>
                    <a:pt x="214" y="170"/>
                    <a:pt x="214" y="170"/>
                  </a:cubicBezTo>
                  <a:cubicBezTo>
                    <a:pt x="216" y="170"/>
                    <a:pt x="216" y="170"/>
                    <a:pt x="216" y="170"/>
                  </a:cubicBezTo>
                  <a:cubicBezTo>
                    <a:pt x="216" y="171"/>
                    <a:pt x="216" y="171"/>
                    <a:pt x="216" y="171"/>
                  </a:cubicBezTo>
                  <a:cubicBezTo>
                    <a:pt x="216" y="171"/>
                    <a:pt x="216" y="171"/>
                    <a:pt x="216" y="171"/>
                  </a:cubicBezTo>
                  <a:cubicBezTo>
                    <a:pt x="216" y="171"/>
                    <a:pt x="216" y="171"/>
                    <a:pt x="216" y="171"/>
                  </a:cubicBezTo>
                  <a:cubicBezTo>
                    <a:pt x="215" y="171"/>
                    <a:pt x="215" y="171"/>
                    <a:pt x="215" y="171"/>
                  </a:cubicBezTo>
                  <a:cubicBezTo>
                    <a:pt x="216" y="172"/>
                    <a:pt x="216" y="172"/>
                    <a:pt x="216" y="172"/>
                  </a:cubicBezTo>
                  <a:cubicBezTo>
                    <a:pt x="216" y="173"/>
                    <a:pt x="216" y="173"/>
                    <a:pt x="216" y="173"/>
                  </a:cubicBezTo>
                  <a:cubicBezTo>
                    <a:pt x="216" y="173"/>
                    <a:pt x="216" y="173"/>
                    <a:pt x="216" y="173"/>
                  </a:cubicBezTo>
                  <a:cubicBezTo>
                    <a:pt x="217" y="175"/>
                    <a:pt x="217" y="175"/>
                    <a:pt x="217" y="175"/>
                  </a:cubicBezTo>
                  <a:cubicBezTo>
                    <a:pt x="218" y="176"/>
                    <a:pt x="218" y="176"/>
                    <a:pt x="218" y="176"/>
                  </a:cubicBezTo>
                  <a:cubicBezTo>
                    <a:pt x="219" y="176"/>
                    <a:pt x="219" y="176"/>
                    <a:pt x="219" y="176"/>
                  </a:cubicBezTo>
                  <a:cubicBezTo>
                    <a:pt x="221" y="177"/>
                    <a:pt x="221" y="177"/>
                    <a:pt x="221" y="177"/>
                  </a:cubicBezTo>
                  <a:cubicBezTo>
                    <a:pt x="224" y="177"/>
                    <a:pt x="224" y="177"/>
                    <a:pt x="224" y="177"/>
                  </a:cubicBezTo>
                  <a:cubicBezTo>
                    <a:pt x="224" y="178"/>
                    <a:pt x="224" y="178"/>
                    <a:pt x="224" y="178"/>
                  </a:cubicBezTo>
                  <a:cubicBezTo>
                    <a:pt x="224" y="179"/>
                    <a:pt x="224" y="179"/>
                    <a:pt x="224" y="179"/>
                  </a:cubicBezTo>
                  <a:cubicBezTo>
                    <a:pt x="223" y="179"/>
                    <a:pt x="223" y="179"/>
                    <a:pt x="223" y="179"/>
                  </a:cubicBezTo>
                  <a:cubicBezTo>
                    <a:pt x="222" y="180"/>
                    <a:pt x="222" y="180"/>
                    <a:pt x="222" y="180"/>
                  </a:cubicBezTo>
                  <a:cubicBezTo>
                    <a:pt x="221" y="181"/>
                    <a:pt x="221" y="181"/>
                    <a:pt x="221" y="181"/>
                  </a:cubicBezTo>
                  <a:cubicBezTo>
                    <a:pt x="221" y="181"/>
                    <a:pt x="221" y="181"/>
                    <a:pt x="221" y="181"/>
                  </a:cubicBezTo>
                  <a:cubicBezTo>
                    <a:pt x="220" y="181"/>
                    <a:pt x="220" y="181"/>
                    <a:pt x="220" y="181"/>
                  </a:cubicBezTo>
                  <a:cubicBezTo>
                    <a:pt x="220" y="182"/>
                    <a:pt x="220" y="182"/>
                    <a:pt x="220" y="182"/>
                  </a:cubicBezTo>
                  <a:cubicBezTo>
                    <a:pt x="217" y="184"/>
                    <a:pt x="217" y="184"/>
                    <a:pt x="217" y="184"/>
                  </a:cubicBezTo>
                  <a:cubicBezTo>
                    <a:pt x="216" y="185"/>
                    <a:pt x="216" y="185"/>
                    <a:pt x="216" y="185"/>
                  </a:cubicBezTo>
                  <a:cubicBezTo>
                    <a:pt x="215" y="186"/>
                    <a:pt x="215" y="186"/>
                    <a:pt x="215" y="186"/>
                  </a:cubicBezTo>
                  <a:cubicBezTo>
                    <a:pt x="215" y="186"/>
                    <a:pt x="215" y="186"/>
                    <a:pt x="215" y="186"/>
                  </a:cubicBezTo>
                  <a:cubicBezTo>
                    <a:pt x="214" y="186"/>
                    <a:pt x="214" y="186"/>
                    <a:pt x="214" y="186"/>
                  </a:cubicBezTo>
                  <a:cubicBezTo>
                    <a:pt x="214" y="186"/>
                    <a:pt x="214" y="186"/>
                    <a:pt x="214" y="186"/>
                  </a:cubicBezTo>
                  <a:cubicBezTo>
                    <a:pt x="214" y="186"/>
                    <a:pt x="214" y="186"/>
                    <a:pt x="214" y="186"/>
                  </a:cubicBezTo>
                  <a:cubicBezTo>
                    <a:pt x="212" y="185"/>
                    <a:pt x="212" y="185"/>
                    <a:pt x="212" y="185"/>
                  </a:cubicBezTo>
                  <a:cubicBezTo>
                    <a:pt x="212" y="185"/>
                    <a:pt x="212" y="185"/>
                    <a:pt x="212" y="185"/>
                  </a:cubicBezTo>
                  <a:cubicBezTo>
                    <a:pt x="211" y="185"/>
                    <a:pt x="211" y="185"/>
                    <a:pt x="211" y="185"/>
                  </a:cubicBezTo>
                  <a:cubicBezTo>
                    <a:pt x="211" y="185"/>
                    <a:pt x="211" y="185"/>
                    <a:pt x="211" y="185"/>
                  </a:cubicBezTo>
                  <a:cubicBezTo>
                    <a:pt x="211" y="185"/>
                    <a:pt x="211" y="185"/>
                    <a:pt x="211" y="185"/>
                  </a:cubicBezTo>
                  <a:cubicBezTo>
                    <a:pt x="211" y="184"/>
                    <a:pt x="211" y="184"/>
                    <a:pt x="211" y="184"/>
                  </a:cubicBezTo>
                  <a:cubicBezTo>
                    <a:pt x="211" y="184"/>
                    <a:pt x="211" y="184"/>
                    <a:pt x="211" y="184"/>
                  </a:cubicBezTo>
                  <a:cubicBezTo>
                    <a:pt x="211" y="183"/>
                    <a:pt x="211" y="183"/>
                    <a:pt x="211" y="183"/>
                  </a:cubicBezTo>
                  <a:cubicBezTo>
                    <a:pt x="210" y="184"/>
                    <a:pt x="210" y="184"/>
                    <a:pt x="210" y="184"/>
                  </a:cubicBezTo>
                  <a:cubicBezTo>
                    <a:pt x="209" y="185"/>
                    <a:pt x="209" y="185"/>
                    <a:pt x="209" y="185"/>
                  </a:cubicBezTo>
                  <a:cubicBezTo>
                    <a:pt x="209" y="185"/>
                    <a:pt x="209" y="185"/>
                    <a:pt x="209" y="185"/>
                  </a:cubicBezTo>
                  <a:cubicBezTo>
                    <a:pt x="209" y="183"/>
                    <a:pt x="209" y="183"/>
                    <a:pt x="209" y="183"/>
                  </a:cubicBezTo>
                  <a:cubicBezTo>
                    <a:pt x="208" y="184"/>
                    <a:pt x="208" y="184"/>
                    <a:pt x="208" y="184"/>
                  </a:cubicBezTo>
                  <a:cubicBezTo>
                    <a:pt x="209" y="185"/>
                    <a:pt x="209" y="185"/>
                    <a:pt x="209" y="185"/>
                  </a:cubicBezTo>
                  <a:cubicBezTo>
                    <a:pt x="209" y="186"/>
                    <a:pt x="209" y="186"/>
                    <a:pt x="209" y="186"/>
                  </a:cubicBezTo>
                  <a:cubicBezTo>
                    <a:pt x="208" y="188"/>
                    <a:pt x="208" y="188"/>
                    <a:pt x="208" y="188"/>
                  </a:cubicBezTo>
                  <a:cubicBezTo>
                    <a:pt x="207" y="188"/>
                    <a:pt x="207" y="188"/>
                    <a:pt x="207" y="188"/>
                  </a:cubicBezTo>
                  <a:cubicBezTo>
                    <a:pt x="207" y="187"/>
                    <a:pt x="207" y="187"/>
                    <a:pt x="207" y="187"/>
                  </a:cubicBezTo>
                  <a:cubicBezTo>
                    <a:pt x="206" y="186"/>
                    <a:pt x="206" y="186"/>
                    <a:pt x="206" y="186"/>
                  </a:cubicBezTo>
                  <a:cubicBezTo>
                    <a:pt x="206" y="187"/>
                    <a:pt x="206" y="187"/>
                    <a:pt x="206" y="187"/>
                  </a:cubicBezTo>
                  <a:cubicBezTo>
                    <a:pt x="207" y="187"/>
                    <a:pt x="207" y="187"/>
                    <a:pt x="207" y="187"/>
                  </a:cubicBezTo>
                  <a:cubicBezTo>
                    <a:pt x="206" y="188"/>
                    <a:pt x="206" y="188"/>
                    <a:pt x="206" y="188"/>
                  </a:cubicBezTo>
                  <a:cubicBezTo>
                    <a:pt x="206" y="189"/>
                    <a:pt x="206" y="189"/>
                    <a:pt x="206" y="189"/>
                  </a:cubicBezTo>
                  <a:cubicBezTo>
                    <a:pt x="205" y="188"/>
                    <a:pt x="205" y="188"/>
                    <a:pt x="205" y="188"/>
                  </a:cubicBezTo>
                  <a:cubicBezTo>
                    <a:pt x="204" y="188"/>
                    <a:pt x="204" y="188"/>
                    <a:pt x="204" y="188"/>
                  </a:cubicBezTo>
                  <a:cubicBezTo>
                    <a:pt x="204" y="187"/>
                    <a:pt x="204" y="187"/>
                    <a:pt x="204" y="187"/>
                  </a:cubicBezTo>
                  <a:cubicBezTo>
                    <a:pt x="204" y="187"/>
                    <a:pt x="204" y="187"/>
                    <a:pt x="204" y="187"/>
                  </a:cubicBezTo>
                  <a:cubicBezTo>
                    <a:pt x="203" y="186"/>
                    <a:pt x="203" y="186"/>
                    <a:pt x="203" y="186"/>
                  </a:cubicBezTo>
                  <a:cubicBezTo>
                    <a:pt x="201" y="185"/>
                    <a:pt x="201" y="185"/>
                    <a:pt x="201" y="185"/>
                  </a:cubicBezTo>
                  <a:cubicBezTo>
                    <a:pt x="199" y="184"/>
                    <a:pt x="199" y="184"/>
                    <a:pt x="199" y="184"/>
                  </a:cubicBezTo>
                  <a:cubicBezTo>
                    <a:pt x="199" y="183"/>
                    <a:pt x="199" y="183"/>
                    <a:pt x="199" y="183"/>
                  </a:cubicBezTo>
                  <a:cubicBezTo>
                    <a:pt x="198" y="183"/>
                    <a:pt x="198" y="183"/>
                    <a:pt x="198" y="183"/>
                  </a:cubicBezTo>
                  <a:cubicBezTo>
                    <a:pt x="197" y="182"/>
                    <a:pt x="197" y="182"/>
                    <a:pt x="197" y="182"/>
                  </a:cubicBezTo>
                  <a:cubicBezTo>
                    <a:pt x="196" y="182"/>
                    <a:pt x="196" y="182"/>
                    <a:pt x="196" y="182"/>
                  </a:cubicBezTo>
                  <a:cubicBezTo>
                    <a:pt x="196" y="183"/>
                    <a:pt x="196" y="183"/>
                    <a:pt x="196" y="183"/>
                  </a:cubicBezTo>
                  <a:cubicBezTo>
                    <a:pt x="196" y="183"/>
                    <a:pt x="196" y="183"/>
                    <a:pt x="196" y="183"/>
                  </a:cubicBezTo>
                  <a:cubicBezTo>
                    <a:pt x="196" y="184"/>
                    <a:pt x="196" y="184"/>
                    <a:pt x="196" y="184"/>
                  </a:cubicBezTo>
                  <a:cubicBezTo>
                    <a:pt x="197" y="184"/>
                    <a:pt x="197" y="184"/>
                    <a:pt x="197" y="184"/>
                  </a:cubicBezTo>
                  <a:cubicBezTo>
                    <a:pt x="197" y="184"/>
                    <a:pt x="197" y="184"/>
                    <a:pt x="197" y="184"/>
                  </a:cubicBezTo>
                  <a:cubicBezTo>
                    <a:pt x="197" y="183"/>
                    <a:pt x="197" y="183"/>
                    <a:pt x="197" y="183"/>
                  </a:cubicBezTo>
                  <a:cubicBezTo>
                    <a:pt x="197" y="183"/>
                    <a:pt x="197" y="183"/>
                    <a:pt x="197" y="183"/>
                  </a:cubicBezTo>
                  <a:cubicBezTo>
                    <a:pt x="197" y="183"/>
                    <a:pt x="197" y="183"/>
                    <a:pt x="197" y="183"/>
                  </a:cubicBezTo>
                  <a:cubicBezTo>
                    <a:pt x="199" y="185"/>
                    <a:pt x="199" y="185"/>
                    <a:pt x="199" y="185"/>
                  </a:cubicBezTo>
                  <a:cubicBezTo>
                    <a:pt x="201" y="186"/>
                    <a:pt x="201" y="186"/>
                    <a:pt x="201" y="186"/>
                  </a:cubicBezTo>
                  <a:cubicBezTo>
                    <a:pt x="201" y="186"/>
                    <a:pt x="201" y="186"/>
                    <a:pt x="201" y="186"/>
                  </a:cubicBezTo>
                  <a:cubicBezTo>
                    <a:pt x="200" y="187"/>
                    <a:pt x="200" y="187"/>
                    <a:pt x="200" y="187"/>
                  </a:cubicBezTo>
                  <a:cubicBezTo>
                    <a:pt x="199" y="187"/>
                    <a:pt x="199" y="187"/>
                    <a:pt x="199" y="187"/>
                  </a:cubicBezTo>
                  <a:cubicBezTo>
                    <a:pt x="198" y="187"/>
                    <a:pt x="198" y="187"/>
                    <a:pt x="198" y="187"/>
                  </a:cubicBezTo>
                  <a:cubicBezTo>
                    <a:pt x="198" y="187"/>
                    <a:pt x="198" y="187"/>
                    <a:pt x="198" y="187"/>
                  </a:cubicBezTo>
                  <a:cubicBezTo>
                    <a:pt x="198" y="187"/>
                    <a:pt x="198" y="187"/>
                    <a:pt x="198" y="187"/>
                  </a:cubicBezTo>
                  <a:cubicBezTo>
                    <a:pt x="199" y="187"/>
                    <a:pt x="199" y="187"/>
                    <a:pt x="199" y="187"/>
                  </a:cubicBezTo>
                  <a:cubicBezTo>
                    <a:pt x="200" y="187"/>
                    <a:pt x="200" y="187"/>
                    <a:pt x="200" y="187"/>
                  </a:cubicBezTo>
                  <a:cubicBezTo>
                    <a:pt x="201" y="186"/>
                    <a:pt x="201" y="186"/>
                    <a:pt x="201" y="186"/>
                  </a:cubicBezTo>
                  <a:cubicBezTo>
                    <a:pt x="202" y="186"/>
                    <a:pt x="202" y="186"/>
                    <a:pt x="202" y="186"/>
                  </a:cubicBezTo>
                  <a:cubicBezTo>
                    <a:pt x="202" y="187"/>
                    <a:pt x="202" y="187"/>
                    <a:pt x="202" y="187"/>
                  </a:cubicBezTo>
                  <a:cubicBezTo>
                    <a:pt x="203" y="188"/>
                    <a:pt x="203" y="188"/>
                    <a:pt x="203" y="188"/>
                  </a:cubicBezTo>
                  <a:cubicBezTo>
                    <a:pt x="204" y="190"/>
                    <a:pt x="204" y="190"/>
                    <a:pt x="204" y="190"/>
                  </a:cubicBezTo>
                  <a:cubicBezTo>
                    <a:pt x="204" y="191"/>
                    <a:pt x="204" y="191"/>
                    <a:pt x="204" y="191"/>
                  </a:cubicBezTo>
                  <a:cubicBezTo>
                    <a:pt x="203" y="192"/>
                    <a:pt x="203" y="192"/>
                    <a:pt x="203" y="192"/>
                  </a:cubicBezTo>
                  <a:cubicBezTo>
                    <a:pt x="202" y="193"/>
                    <a:pt x="202" y="193"/>
                    <a:pt x="202" y="193"/>
                  </a:cubicBezTo>
                  <a:cubicBezTo>
                    <a:pt x="202" y="193"/>
                    <a:pt x="202" y="193"/>
                    <a:pt x="202" y="193"/>
                  </a:cubicBezTo>
                  <a:cubicBezTo>
                    <a:pt x="201" y="193"/>
                    <a:pt x="201" y="193"/>
                    <a:pt x="201" y="193"/>
                  </a:cubicBezTo>
                  <a:cubicBezTo>
                    <a:pt x="200" y="192"/>
                    <a:pt x="200" y="192"/>
                    <a:pt x="200" y="192"/>
                  </a:cubicBezTo>
                  <a:cubicBezTo>
                    <a:pt x="198" y="192"/>
                    <a:pt x="198" y="192"/>
                    <a:pt x="198" y="192"/>
                  </a:cubicBezTo>
                  <a:cubicBezTo>
                    <a:pt x="197" y="191"/>
                    <a:pt x="197" y="191"/>
                    <a:pt x="197" y="191"/>
                  </a:cubicBezTo>
                  <a:cubicBezTo>
                    <a:pt x="196" y="189"/>
                    <a:pt x="196" y="189"/>
                    <a:pt x="196" y="189"/>
                  </a:cubicBezTo>
                  <a:cubicBezTo>
                    <a:pt x="196" y="189"/>
                    <a:pt x="196" y="189"/>
                    <a:pt x="196" y="189"/>
                  </a:cubicBezTo>
                  <a:cubicBezTo>
                    <a:pt x="195" y="189"/>
                    <a:pt x="195" y="189"/>
                    <a:pt x="195" y="189"/>
                  </a:cubicBezTo>
                  <a:cubicBezTo>
                    <a:pt x="196" y="190"/>
                    <a:pt x="196" y="190"/>
                    <a:pt x="196" y="190"/>
                  </a:cubicBezTo>
                  <a:cubicBezTo>
                    <a:pt x="196" y="190"/>
                    <a:pt x="196" y="190"/>
                    <a:pt x="196" y="190"/>
                  </a:cubicBezTo>
                  <a:cubicBezTo>
                    <a:pt x="196" y="191"/>
                    <a:pt x="196" y="191"/>
                    <a:pt x="196" y="191"/>
                  </a:cubicBezTo>
                  <a:cubicBezTo>
                    <a:pt x="197" y="193"/>
                    <a:pt x="197" y="193"/>
                    <a:pt x="197" y="193"/>
                  </a:cubicBezTo>
                  <a:cubicBezTo>
                    <a:pt x="198" y="194"/>
                    <a:pt x="198" y="194"/>
                    <a:pt x="198" y="194"/>
                  </a:cubicBezTo>
                  <a:cubicBezTo>
                    <a:pt x="197" y="195"/>
                    <a:pt x="197" y="195"/>
                    <a:pt x="197" y="195"/>
                  </a:cubicBezTo>
                  <a:cubicBezTo>
                    <a:pt x="197" y="195"/>
                    <a:pt x="197" y="195"/>
                    <a:pt x="197" y="195"/>
                  </a:cubicBezTo>
                  <a:cubicBezTo>
                    <a:pt x="196" y="195"/>
                    <a:pt x="196" y="195"/>
                    <a:pt x="196" y="195"/>
                  </a:cubicBezTo>
                  <a:cubicBezTo>
                    <a:pt x="196" y="194"/>
                    <a:pt x="196" y="194"/>
                    <a:pt x="196" y="194"/>
                  </a:cubicBezTo>
                  <a:cubicBezTo>
                    <a:pt x="196" y="194"/>
                    <a:pt x="196" y="194"/>
                    <a:pt x="196" y="194"/>
                  </a:cubicBezTo>
                  <a:cubicBezTo>
                    <a:pt x="195" y="194"/>
                    <a:pt x="195" y="194"/>
                    <a:pt x="195" y="194"/>
                  </a:cubicBezTo>
                  <a:cubicBezTo>
                    <a:pt x="196" y="195"/>
                    <a:pt x="196" y="195"/>
                    <a:pt x="196" y="195"/>
                  </a:cubicBezTo>
                  <a:cubicBezTo>
                    <a:pt x="196" y="195"/>
                    <a:pt x="196" y="195"/>
                    <a:pt x="196" y="195"/>
                  </a:cubicBezTo>
                  <a:cubicBezTo>
                    <a:pt x="196" y="196"/>
                    <a:pt x="196" y="196"/>
                    <a:pt x="196" y="196"/>
                  </a:cubicBezTo>
                  <a:cubicBezTo>
                    <a:pt x="195" y="195"/>
                    <a:pt x="195" y="195"/>
                    <a:pt x="195" y="195"/>
                  </a:cubicBezTo>
                  <a:cubicBezTo>
                    <a:pt x="195" y="195"/>
                    <a:pt x="195" y="195"/>
                    <a:pt x="195" y="195"/>
                  </a:cubicBezTo>
                  <a:cubicBezTo>
                    <a:pt x="194" y="196"/>
                    <a:pt x="194" y="196"/>
                    <a:pt x="194" y="196"/>
                  </a:cubicBezTo>
                  <a:cubicBezTo>
                    <a:pt x="195" y="196"/>
                    <a:pt x="195" y="196"/>
                    <a:pt x="195" y="196"/>
                  </a:cubicBezTo>
                  <a:cubicBezTo>
                    <a:pt x="195" y="197"/>
                    <a:pt x="195" y="197"/>
                    <a:pt x="195" y="197"/>
                  </a:cubicBezTo>
                  <a:cubicBezTo>
                    <a:pt x="194" y="197"/>
                    <a:pt x="194" y="197"/>
                    <a:pt x="194" y="197"/>
                  </a:cubicBezTo>
                  <a:cubicBezTo>
                    <a:pt x="194" y="197"/>
                    <a:pt x="194" y="197"/>
                    <a:pt x="194" y="197"/>
                  </a:cubicBezTo>
                  <a:cubicBezTo>
                    <a:pt x="194" y="196"/>
                    <a:pt x="194" y="196"/>
                    <a:pt x="194" y="196"/>
                  </a:cubicBezTo>
                  <a:cubicBezTo>
                    <a:pt x="194" y="197"/>
                    <a:pt x="194" y="197"/>
                    <a:pt x="194" y="197"/>
                  </a:cubicBezTo>
                  <a:cubicBezTo>
                    <a:pt x="194" y="197"/>
                    <a:pt x="194" y="197"/>
                    <a:pt x="194" y="197"/>
                  </a:cubicBezTo>
                  <a:cubicBezTo>
                    <a:pt x="193" y="197"/>
                    <a:pt x="193" y="197"/>
                    <a:pt x="193" y="197"/>
                  </a:cubicBezTo>
                  <a:cubicBezTo>
                    <a:pt x="192" y="197"/>
                    <a:pt x="192" y="197"/>
                    <a:pt x="192" y="197"/>
                  </a:cubicBezTo>
                  <a:cubicBezTo>
                    <a:pt x="192" y="198"/>
                    <a:pt x="192" y="198"/>
                    <a:pt x="192" y="198"/>
                  </a:cubicBezTo>
                  <a:cubicBezTo>
                    <a:pt x="191" y="198"/>
                    <a:pt x="191" y="198"/>
                    <a:pt x="191" y="198"/>
                  </a:cubicBezTo>
                  <a:cubicBezTo>
                    <a:pt x="191" y="199"/>
                    <a:pt x="191" y="199"/>
                    <a:pt x="191" y="199"/>
                  </a:cubicBezTo>
                  <a:cubicBezTo>
                    <a:pt x="192" y="199"/>
                    <a:pt x="192" y="199"/>
                    <a:pt x="192" y="199"/>
                  </a:cubicBezTo>
                  <a:cubicBezTo>
                    <a:pt x="191" y="199"/>
                    <a:pt x="191" y="199"/>
                    <a:pt x="191" y="199"/>
                  </a:cubicBezTo>
                  <a:cubicBezTo>
                    <a:pt x="191" y="199"/>
                    <a:pt x="191" y="199"/>
                    <a:pt x="191" y="199"/>
                  </a:cubicBezTo>
                  <a:cubicBezTo>
                    <a:pt x="190" y="198"/>
                    <a:pt x="190" y="198"/>
                    <a:pt x="190" y="198"/>
                  </a:cubicBezTo>
                  <a:cubicBezTo>
                    <a:pt x="189" y="198"/>
                    <a:pt x="189" y="198"/>
                    <a:pt x="189" y="198"/>
                  </a:cubicBezTo>
                  <a:cubicBezTo>
                    <a:pt x="189" y="199"/>
                    <a:pt x="189" y="199"/>
                    <a:pt x="189" y="199"/>
                  </a:cubicBezTo>
                  <a:cubicBezTo>
                    <a:pt x="189" y="199"/>
                    <a:pt x="189" y="199"/>
                    <a:pt x="189" y="199"/>
                  </a:cubicBezTo>
                  <a:cubicBezTo>
                    <a:pt x="190" y="200"/>
                    <a:pt x="190" y="200"/>
                    <a:pt x="190" y="200"/>
                  </a:cubicBezTo>
                  <a:cubicBezTo>
                    <a:pt x="189" y="200"/>
                    <a:pt x="189" y="200"/>
                    <a:pt x="189" y="200"/>
                  </a:cubicBezTo>
                  <a:cubicBezTo>
                    <a:pt x="189" y="200"/>
                    <a:pt x="189" y="200"/>
                    <a:pt x="189" y="200"/>
                  </a:cubicBezTo>
                  <a:cubicBezTo>
                    <a:pt x="189" y="200"/>
                    <a:pt x="189" y="200"/>
                    <a:pt x="189" y="200"/>
                  </a:cubicBezTo>
                  <a:cubicBezTo>
                    <a:pt x="188" y="201"/>
                    <a:pt x="188" y="201"/>
                    <a:pt x="188" y="201"/>
                  </a:cubicBezTo>
                  <a:cubicBezTo>
                    <a:pt x="187" y="202"/>
                    <a:pt x="187" y="202"/>
                    <a:pt x="187" y="202"/>
                  </a:cubicBezTo>
                  <a:cubicBezTo>
                    <a:pt x="187" y="202"/>
                    <a:pt x="187" y="202"/>
                    <a:pt x="187" y="202"/>
                  </a:cubicBezTo>
                  <a:cubicBezTo>
                    <a:pt x="187" y="203"/>
                    <a:pt x="187" y="203"/>
                    <a:pt x="187" y="203"/>
                  </a:cubicBezTo>
                  <a:cubicBezTo>
                    <a:pt x="186" y="203"/>
                    <a:pt x="186" y="203"/>
                    <a:pt x="186" y="203"/>
                  </a:cubicBezTo>
                  <a:cubicBezTo>
                    <a:pt x="186" y="204"/>
                    <a:pt x="186" y="204"/>
                    <a:pt x="186" y="204"/>
                  </a:cubicBezTo>
                  <a:cubicBezTo>
                    <a:pt x="186" y="204"/>
                    <a:pt x="186" y="204"/>
                    <a:pt x="186" y="204"/>
                  </a:cubicBezTo>
                  <a:cubicBezTo>
                    <a:pt x="185" y="204"/>
                    <a:pt x="185" y="204"/>
                    <a:pt x="185" y="204"/>
                  </a:cubicBezTo>
                  <a:cubicBezTo>
                    <a:pt x="184" y="206"/>
                    <a:pt x="184" y="206"/>
                    <a:pt x="184" y="206"/>
                  </a:cubicBezTo>
                  <a:cubicBezTo>
                    <a:pt x="183" y="206"/>
                    <a:pt x="183" y="206"/>
                    <a:pt x="183" y="206"/>
                  </a:cubicBezTo>
                  <a:cubicBezTo>
                    <a:pt x="183" y="207"/>
                    <a:pt x="183" y="207"/>
                    <a:pt x="183" y="207"/>
                  </a:cubicBezTo>
                  <a:cubicBezTo>
                    <a:pt x="182" y="207"/>
                    <a:pt x="182" y="207"/>
                    <a:pt x="182" y="207"/>
                  </a:cubicBezTo>
                  <a:cubicBezTo>
                    <a:pt x="181" y="207"/>
                    <a:pt x="181" y="207"/>
                    <a:pt x="181" y="207"/>
                  </a:cubicBezTo>
                  <a:cubicBezTo>
                    <a:pt x="181" y="207"/>
                    <a:pt x="181" y="207"/>
                    <a:pt x="181" y="207"/>
                  </a:cubicBezTo>
                  <a:cubicBezTo>
                    <a:pt x="182" y="208"/>
                    <a:pt x="182" y="208"/>
                    <a:pt x="182" y="208"/>
                  </a:cubicBezTo>
                  <a:cubicBezTo>
                    <a:pt x="181" y="209"/>
                    <a:pt x="181" y="209"/>
                    <a:pt x="181" y="209"/>
                  </a:cubicBezTo>
                  <a:cubicBezTo>
                    <a:pt x="180" y="210"/>
                    <a:pt x="180" y="210"/>
                    <a:pt x="180" y="210"/>
                  </a:cubicBezTo>
                  <a:cubicBezTo>
                    <a:pt x="180" y="211"/>
                    <a:pt x="180" y="211"/>
                    <a:pt x="180" y="211"/>
                  </a:cubicBezTo>
                  <a:cubicBezTo>
                    <a:pt x="180" y="212"/>
                    <a:pt x="180" y="212"/>
                    <a:pt x="180" y="212"/>
                  </a:cubicBezTo>
                  <a:cubicBezTo>
                    <a:pt x="179" y="213"/>
                    <a:pt x="179" y="213"/>
                    <a:pt x="179" y="213"/>
                  </a:cubicBezTo>
                  <a:cubicBezTo>
                    <a:pt x="178" y="214"/>
                    <a:pt x="178" y="214"/>
                    <a:pt x="178" y="214"/>
                  </a:cubicBezTo>
                  <a:cubicBezTo>
                    <a:pt x="179" y="215"/>
                    <a:pt x="179" y="215"/>
                    <a:pt x="179" y="215"/>
                  </a:cubicBezTo>
                  <a:cubicBezTo>
                    <a:pt x="179" y="216"/>
                    <a:pt x="179" y="216"/>
                    <a:pt x="179" y="216"/>
                  </a:cubicBezTo>
                  <a:cubicBezTo>
                    <a:pt x="178" y="217"/>
                    <a:pt x="178" y="217"/>
                    <a:pt x="178" y="217"/>
                  </a:cubicBezTo>
                  <a:cubicBezTo>
                    <a:pt x="177" y="218"/>
                    <a:pt x="177" y="218"/>
                    <a:pt x="177" y="218"/>
                  </a:cubicBezTo>
                  <a:cubicBezTo>
                    <a:pt x="177" y="218"/>
                    <a:pt x="177" y="218"/>
                    <a:pt x="177" y="218"/>
                  </a:cubicBezTo>
                  <a:cubicBezTo>
                    <a:pt x="176" y="218"/>
                    <a:pt x="176" y="218"/>
                    <a:pt x="176" y="218"/>
                  </a:cubicBezTo>
                  <a:cubicBezTo>
                    <a:pt x="177" y="218"/>
                    <a:pt x="177" y="218"/>
                    <a:pt x="177" y="218"/>
                  </a:cubicBezTo>
                  <a:cubicBezTo>
                    <a:pt x="177" y="219"/>
                    <a:pt x="177" y="219"/>
                    <a:pt x="177" y="219"/>
                  </a:cubicBezTo>
                  <a:cubicBezTo>
                    <a:pt x="177" y="220"/>
                    <a:pt x="177" y="220"/>
                    <a:pt x="177" y="220"/>
                  </a:cubicBezTo>
                  <a:cubicBezTo>
                    <a:pt x="178" y="220"/>
                    <a:pt x="178" y="220"/>
                    <a:pt x="178" y="220"/>
                  </a:cubicBezTo>
                  <a:cubicBezTo>
                    <a:pt x="178" y="221"/>
                    <a:pt x="178" y="221"/>
                    <a:pt x="178" y="221"/>
                  </a:cubicBezTo>
                  <a:cubicBezTo>
                    <a:pt x="178" y="222"/>
                    <a:pt x="178" y="222"/>
                    <a:pt x="178" y="222"/>
                  </a:cubicBezTo>
                  <a:cubicBezTo>
                    <a:pt x="177" y="223"/>
                    <a:pt x="177" y="223"/>
                    <a:pt x="177" y="223"/>
                  </a:cubicBezTo>
                  <a:cubicBezTo>
                    <a:pt x="176" y="224"/>
                    <a:pt x="176" y="224"/>
                    <a:pt x="176" y="224"/>
                  </a:cubicBezTo>
                  <a:cubicBezTo>
                    <a:pt x="174" y="225"/>
                    <a:pt x="174" y="225"/>
                    <a:pt x="174" y="225"/>
                  </a:cubicBezTo>
                  <a:cubicBezTo>
                    <a:pt x="173" y="226"/>
                    <a:pt x="173" y="226"/>
                    <a:pt x="173" y="226"/>
                  </a:cubicBezTo>
                  <a:cubicBezTo>
                    <a:pt x="174" y="225"/>
                    <a:pt x="174" y="225"/>
                    <a:pt x="174" y="225"/>
                  </a:cubicBezTo>
                  <a:cubicBezTo>
                    <a:pt x="176" y="225"/>
                    <a:pt x="176" y="225"/>
                    <a:pt x="176" y="225"/>
                  </a:cubicBezTo>
                  <a:cubicBezTo>
                    <a:pt x="178" y="223"/>
                    <a:pt x="178" y="223"/>
                    <a:pt x="178" y="223"/>
                  </a:cubicBezTo>
                  <a:cubicBezTo>
                    <a:pt x="179" y="221"/>
                    <a:pt x="179" y="221"/>
                    <a:pt x="179" y="221"/>
                  </a:cubicBezTo>
                  <a:cubicBezTo>
                    <a:pt x="182" y="221"/>
                    <a:pt x="182" y="221"/>
                    <a:pt x="182" y="221"/>
                  </a:cubicBezTo>
                  <a:cubicBezTo>
                    <a:pt x="182" y="221"/>
                    <a:pt x="182" y="221"/>
                    <a:pt x="182" y="221"/>
                  </a:cubicBezTo>
                  <a:cubicBezTo>
                    <a:pt x="182" y="222"/>
                    <a:pt x="182" y="222"/>
                    <a:pt x="182" y="222"/>
                  </a:cubicBezTo>
                  <a:cubicBezTo>
                    <a:pt x="182" y="223"/>
                    <a:pt x="182" y="223"/>
                    <a:pt x="182" y="223"/>
                  </a:cubicBezTo>
                  <a:cubicBezTo>
                    <a:pt x="182" y="224"/>
                    <a:pt x="182" y="224"/>
                    <a:pt x="182" y="224"/>
                  </a:cubicBezTo>
                  <a:cubicBezTo>
                    <a:pt x="183" y="225"/>
                    <a:pt x="183" y="225"/>
                    <a:pt x="183" y="225"/>
                  </a:cubicBezTo>
                  <a:cubicBezTo>
                    <a:pt x="183" y="226"/>
                    <a:pt x="183" y="226"/>
                    <a:pt x="183" y="226"/>
                  </a:cubicBezTo>
                  <a:cubicBezTo>
                    <a:pt x="182" y="228"/>
                    <a:pt x="182" y="228"/>
                    <a:pt x="182" y="228"/>
                  </a:cubicBezTo>
                  <a:cubicBezTo>
                    <a:pt x="182" y="229"/>
                    <a:pt x="182" y="229"/>
                    <a:pt x="182" y="229"/>
                  </a:cubicBezTo>
                  <a:cubicBezTo>
                    <a:pt x="183" y="230"/>
                    <a:pt x="183" y="230"/>
                    <a:pt x="183" y="230"/>
                  </a:cubicBezTo>
                  <a:cubicBezTo>
                    <a:pt x="182" y="231"/>
                    <a:pt x="182" y="231"/>
                    <a:pt x="182" y="231"/>
                  </a:cubicBezTo>
                  <a:cubicBezTo>
                    <a:pt x="180" y="233"/>
                    <a:pt x="180" y="233"/>
                    <a:pt x="180" y="233"/>
                  </a:cubicBezTo>
                  <a:cubicBezTo>
                    <a:pt x="178" y="234"/>
                    <a:pt x="178" y="234"/>
                    <a:pt x="178" y="234"/>
                  </a:cubicBezTo>
                  <a:cubicBezTo>
                    <a:pt x="177" y="234"/>
                    <a:pt x="177" y="234"/>
                    <a:pt x="177" y="234"/>
                  </a:cubicBezTo>
                  <a:cubicBezTo>
                    <a:pt x="178" y="234"/>
                    <a:pt x="178" y="234"/>
                    <a:pt x="178" y="234"/>
                  </a:cubicBezTo>
                  <a:cubicBezTo>
                    <a:pt x="180" y="234"/>
                    <a:pt x="180" y="234"/>
                    <a:pt x="180" y="234"/>
                  </a:cubicBezTo>
                  <a:cubicBezTo>
                    <a:pt x="183" y="233"/>
                    <a:pt x="183" y="233"/>
                    <a:pt x="183" y="233"/>
                  </a:cubicBezTo>
                  <a:cubicBezTo>
                    <a:pt x="186" y="232"/>
                    <a:pt x="186" y="232"/>
                    <a:pt x="186" y="232"/>
                  </a:cubicBezTo>
                  <a:cubicBezTo>
                    <a:pt x="188" y="232"/>
                    <a:pt x="188" y="232"/>
                    <a:pt x="188" y="232"/>
                  </a:cubicBezTo>
                  <a:cubicBezTo>
                    <a:pt x="190" y="233"/>
                    <a:pt x="190" y="233"/>
                    <a:pt x="190" y="233"/>
                  </a:cubicBezTo>
                  <a:cubicBezTo>
                    <a:pt x="191" y="234"/>
                    <a:pt x="191" y="234"/>
                    <a:pt x="191" y="234"/>
                  </a:cubicBezTo>
                  <a:cubicBezTo>
                    <a:pt x="193" y="235"/>
                    <a:pt x="193" y="235"/>
                    <a:pt x="193" y="235"/>
                  </a:cubicBezTo>
                  <a:cubicBezTo>
                    <a:pt x="193" y="235"/>
                    <a:pt x="193" y="235"/>
                    <a:pt x="193" y="235"/>
                  </a:cubicBezTo>
                  <a:cubicBezTo>
                    <a:pt x="194" y="235"/>
                    <a:pt x="194" y="235"/>
                    <a:pt x="194" y="235"/>
                  </a:cubicBezTo>
                  <a:cubicBezTo>
                    <a:pt x="196" y="237"/>
                    <a:pt x="196" y="237"/>
                    <a:pt x="196" y="237"/>
                  </a:cubicBezTo>
                  <a:cubicBezTo>
                    <a:pt x="196" y="237"/>
                    <a:pt x="196" y="237"/>
                    <a:pt x="196" y="237"/>
                  </a:cubicBezTo>
                  <a:cubicBezTo>
                    <a:pt x="197" y="238"/>
                    <a:pt x="197" y="238"/>
                    <a:pt x="197" y="238"/>
                  </a:cubicBezTo>
                  <a:cubicBezTo>
                    <a:pt x="198" y="239"/>
                    <a:pt x="198" y="239"/>
                    <a:pt x="198" y="239"/>
                  </a:cubicBezTo>
                  <a:cubicBezTo>
                    <a:pt x="198" y="239"/>
                    <a:pt x="198" y="239"/>
                    <a:pt x="198" y="239"/>
                  </a:cubicBezTo>
                  <a:cubicBezTo>
                    <a:pt x="198" y="240"/>
                    <a:pt x="198" y="240"/>
                    <a:pt x="198" y="240"/>
                  </a:cubicBezTo>
                  <a:cubicBezTo>
                    <a:pt x="199" y="241"/>
                    <a:pt x="199" y="241"/>
                    <a:pt x="199" y="241"/>
                  </a:cubicBezTo>
                  <a:cubicBezTo>
                    <a:pt x="199" y="242"/>
                    <a:pt x="199" y="242"/>
                    <a:pt x="199" y="242"/>
                  </a:cubicBezTo>
                  <a:cubicBezTo>
                    <a:pt x="200" y="241"/>
                    <a:pt x="200" y="241"/>
                    <a:pt x="200" y="241"/>
                  </a:cubicBezTo>
                  <a:cubicBezTo>
                    <a:pt x="200" y="242"/>
                    <a:pt x="200" y="242"/>
                    <a:pt x="200" y="242"/>
                  </a:cubicBezTo>
                  <a:cubicBezTo>
                    <a:pt x="202" y="243"/>
                    <a:pt x="202" y="243"/>
                    <a:pt x="202" y="243"/>
                  </a:cubicBezTo>
                  <a:cubicBezTo>
                    <a:pt x="202" y="243"/>
                    <a:pt x="202" y="243"/>
                    <a:pt x="202" y="243"/>
                  </a:cubicBezTo>
                  <a:cubicBezTo>
                    <a:pt x="204" y="244"/>
                    <a:pt x="204" y="244"/>
                    <a:pt x="204" y="244"/>
                  </a:cubicBezTo>
                  <a:cubicBezTo>
                    <a:pt x="204" y="244"/>
                    <a:pt x="204" y="244"/>
                    <a:pt x="204" y="244"/>
                  </a:cubicBezTo>
                  <a:cubicBezTo>
                    <a:pt x="206" y="245"/>
                    <a:pt x="206" y="245"/>
                    <a:pt x="206" y="245"/>
                  </a:cubicBezTo>
                  <a:cubicBezTo>
                    <a:pt x="206" y="246"/>
                    <a:pt x="206" y="246"/>
                    <a:pt x="206" y="246"/>
                  </a:cubicBezTo>
                  <a:cubicBezTo>
                    <a:pt x="207" y="247"/>
                    <a:pt x="207" y="247"/>
                    <a:pt x="207" y="247"/>
                  </a:cubicBezTo>
                  <a:cubicBezTo>
                    <a:pt x="207" y="247"/>
                    <a:pt x="207" y="247"/>
                    <a:pt x="207" y="247"/>
                  </a:cubicBezTo>
                  <a:cubicBezTo>
                    <a:pt x="207" y="247"/>
                    <a:pt x="207" y="247"/>
                    <a:pt x="207" y="247"/>
                  </a:cubicBezTo>
                  <a:cubicBezTo>
                    <a:pt x="209" y="247"/>
                    <a:pt x="209" y="247"/>
                    <a:pt x="209" y="247"/>
                  </a:cubicBezTo>
                  <a:cubicBezTo>
                    <a:pt x="209" y="248"/>
                    <a:pt x="209" y="248"/>
                    <a:pt x="209" y="248"/>
                  </a:cubicBezTo>
                  <a:cubicBezTo>
                    <a:pt x="210" y="247"/>
                    <a:pt x="210" y="247"/>
                    <a:pt x="210" y="247"/>
                  </a:cubicBezTo>
                  <a:cubicBezTo>
                    <a:pt x="212" y="247"/>
                    <a:pt x="212" y="247"/>
                    <a:pt x="212" y="247"/>
                  </a:cubicBezTo>
                  <a:cubicBezTo>
                    <a:pt x="212" y="248"/>
                    <a:pt x="212" y="248"/>
                    <a:pt x="212" y="248"/>
                  </a:cubicBezTo>
                  <a:cubicBezTo>
                    <a:pt x="213" y="248"/>
                    <a:pt x="213" y="248"/>
                    <a:pt x="213" y="248"/>
                  </a:cubicBezTo>
                  <a:cubicBezTo>
                    <a:pt x="214" y="248"/>
                    <a:pt x="214" y="248"/>
                    <a:pt x="214" y="248"/>
                  </a:cubicBezTo>
                  <a:cubicBezTo>
                    <a:pt x="216" y="248"/>
                    <a:pt x="216" y="248"/>
                    <a:pt x="216" y="248"/>
                  </a:cubicBezTo>
                  <a:cubicBezTo>
                    <a:pt x="217" y="248"/>
                    <a:pt x="217" y="248"/>
                    <a:pt x="217" y="248"/>
                  </a:cubicBezTo>
                  <a:cubicBezTo>
                    <a:pt x="217" y="248"/>
                    <a:pt x="217" y="248"/>
                    <a:pt x="217" y="248"/>
                  </a:cubicBezTo>
                  <a:cubicBezTo>
                    <a:pt x="217" y="248"/>
                    <a:pt x="217" y="248"/>
                    <a:pt x="217" y="248"/>
                  </a:cubicBezTo>
                  <a:cubicBezTo>
                    <a:pt x="218" y="248"/>
                    <a:pt x="218" y="248"/>
                    <a:pt x="218" y="248"/>
                  </a:cubicBezTo>
                  <a:cubicBezTo>
                    <a:pt x="218" y="248"/>
                    <a:pt x="218" y="248"/>
                    <a:pt x="218" y="248"/>
                  </a:cubicBezTo>
                  <a:cubicBezTo>
                    <a:pt x="218" y="249"/>
                    <a:pt x="218" y="249"/>
                    <a:pt x="218" y="249"/>
                  </a:cubicBezTo>
                  <a:cubicBezTo>
                    <a:pt x="217" y="251"/>
                    <a:pt x="217" y="251"/>
                    <a:pt x="217" y="251"/>
                  </a:cubicBezTo>
                  <a:cubicBezTo>
                    <a:pt x="217" y="252"/>
                    <a:pt x="217" y="252"/>
                    <a:pt x="217" y="252"/>
                  </a:cubicBezTo>
                  <a:cubicBezTo>
                    <a:pt x="216" y="253"/>
                    <a:pt x="216" y="253"/>
                    <a:pt x="216" y="253"/>
                  </a:cubicBezTo>
                  <a:cubicBezTo>
                    <a:pt x="216" y="254"/>
                    <a:pt x="216" y="254"/>
                    <a:pt x="216" y="254"/>
                  </a:cubicBezTo>
                  <a:cubicBezTo>
                    <a:pt x="216" y="255"/>
                    <a:pt x="216" y="255"/>
                    <a:pt x="216" y="255"/>
                  </a:cubicBezTo>
                  <a:cubicBezTo>
                    <a:pt x="216" y="255"/>
                    <a:pt x="216" y="255"/>
                    <a:pt x="216" y="255"/>
                  </a:cubicBezTo>
                  <a:cubicBezTo>
                    <a:pt x="216" y="257"/>
                    <a:pt x="216" y="257"/>
                    <a:pt x="216" y="257"/>
                  </a:cubicBezTo>
                  <a:cubicBezTo>
                    <a:pt x="215" y="258"/>
                    <a:pt x="215" y="258"/>
                    <a:pt x="215" y="258"/>
                  </a:cubicBezTo>
                  <a:cubicBezTo>
                    <a:pt x="215" y="259"/>
                    <a:pt x="215" y="259"/>
                    <a:pt x="215" y="259"/>
                  </a:cubicBezTo>
                  <a:cubicBezTo>
                    <a:pt x="215" y="260"/>
                    <a:pt x="215" y="260"/>
                    <a:pt x="215" y="260"/>
                  </a:cubicBezTo>
                  <a:cubicBezTo>
                    <a:pt x="214" y="261"/>
                    <a:pt x="214" y="261"/>
                    <a:pt x="214" y="261"/>
                  </a:cubicBezTo>
                  <a:cubicBezTo>
                    <a:pt x="213" y="262"/>
                    <a:pt x="213" y="262"/>
                    <a:pt x="213" y="262"/>
                  </a:cubicBezTo>
                  <a:cubicBezTo>
                    <a:pt x="214" y="263"/>
                    <a:pt x="214" y="263"/>
                    <a:pt x="214" y="263"/>
                  </a:cubicBezTo>
                  <a:cubicBezTo>
                    <a:pt x="215" y="264"/>
                    <a:pt x="215" y="264"/>
                    <a:pt x="215" y="264"/>
                  </a:cubicBezTo>
                  <a:cubicBezTo>
                    <a:pt x="215" y="265"/>
                    <a:pt x="215" y="265"/>
                    <a:pt x="215" y="265"/>
                  </a:cubicBezTo>
                  <a:cubicBezTo>
                    <a:pt x="215" y="265"/>
                    <a:pt x="215" y="265"/>
                    <a:pt x="215" y="265"/>
                  </a:cubicBezTo>
                  <a:cubicBezTo>
                    <a:pt x="216" y="266"/>
                    <a:pt x="216" y="266"/>
                    <a:pt x="216" y="266"/>
                  </a:cubicBezTo>
                  <a:cubicBezTo>
                    <a:pt x="216" y="266"/>
                    <a:pt x="216" y="266"/>
                    <a:pt x="216" y="266"/>
                  </a:cubicBezTo>
                  <a:cubicBezTo>
                    <a:pt x="216" y="267"/>
                    <a:pt x="216" y="267"/>
                    <a:pt x="216" y="267"/>
                  </a:cubicBezTo>
                  <a:cubicBezTo>
                    <a:pt x="216" y="267"/>
                    <a:pt x="216" y="267"/>
                    <a:pt x="216" y="267"/>
                  </a:cubicBezTo>
                  <a:cubicBezTo>
                    <a:pt x="217" y="268"/>
                    <a:pt x="217" y="268"/>
                    <a:pt x="217" y="268"/>
                  </a:cubicBezTo>
                  <a:cubicBezTo>
                    <a:pt x="218" y="268"/>
                    <a:pt x="218" y="268"/>
                    <a:pt x="218" y="268"/>
                  </a:cubicBezTo>
                  <a:cubicBezTo>
                    <a:pt x="218" y="268"/>
                    <a:pt x="218" y="268"/>
                    <a:pt x="218" y="268"/>
                  </a:cubicBezTo>
                  <a:cubicBezTo>
                    <a:pt x="218" y="269"/>
                    <a:pt x="218" y="269"/>
                    <a:pt x="218" y="269"/>
                  </a:cubicBezTo>
                  <a:cubicBezTo>
                    <a:pt x="219" y="269"/>
                    <a:pt x="219" y="269"/>
                    <a:pt x="219" y="269"/>
                  </a:cubicBezTo>
                  <a:cubicBezTo>
                    <a:pt x="219" y="271"/>
                    <a:pt x="219" y="271"/>
                    <a:pt x="219" y="271"/>
                  </a:cubicBezTo>
                  <a:cubicBezTo>
                    <a:pt x="219" y="271"/>
                    <a:pt x="219" y="271"/>
                    <a:pt x="219" y="271"/>
                  </a:cubicBezTo>
                  <a:cubicBezTo>
                    <a:pt x="219" y="272"/>
                    <a:pt x="219" y="272"/>
                    <a:pt x="219" y="272"/>
                  </a:cubicBezTo>
                  <a:cubicBezTo>
                    <a:pt x="217" y="274"/>
                    <a:pt x="217" y="274"/>
                    <a:pt x="217" y="274"/>
                  </a:cubicBezTo>
                  <a:cubicBezTo>
                    <a:pt x="218" y="273"/>
                    <a:pt x="218" y="273"/>
                    <a:pt x="218" y="273"/>
                  </a:cubicBezTo>
                  <a:cubicBezTo>
                    <a:pt x="219" y="272"/>
                    <a:pt x="219" y="272"/>
                    <a:pt x="219" y="272"/>
                  </a:cubicBezTo>
                  <a:cubicBezTo>
                    <a:pt x="220" y="273"/>
                    <a:pt x="220" y="273"/>
                    <a:pt x="220" y="273"/>
                  </a:cubicBezTo>
                  <a:cubicBezTo>
                    <a:pt x="221" y="273"/>
                    <a:pt x="221" y="273"/>
                    <a:pt x="221" y="273"/>
                  </a:cubicBezTo>
                  <a:cubicBezTo>
                    <a:pt x="222" y="273"/>
                    <a:pt x="222" y="273"/>
                    <a:pt x="222" y="273"/>
                  </a:cubicBezTo>
                  <a:cubicBezTo>
                    <a:pt x="222" y="273"/>
                    <a:pt x="222" y="273"/>
                    <a:pt x="222" y="273"/>
                  </a:cubicBezTo>
                  <a:cubicBezTo>
                    <a:pt x="222" y="272"/>
                    <a:pt x="222" y="272"/>
                    <a:pt x="222" y="272"/>
                  </a:cubicBezTo>
                  <a:cubicBezTo>
                    <a:pt x="224" y="270"/>
                    <a:pt x="224" y="270"/>
                    <a:pt x="224" y="270"/>
                  </a:cubicBezTo>
                  <a:cubicBezTo>
                    <a:pt x="224" y="270"/>
                    <a:pt x="224" y="270"/>
                    <a:pt x="224" y="270"/>
                  </a:cubicBezTo>
                  <a:cubicBezTo>
                    <a:pt x="224" y="271"/>
                    <a:pt x="224" y="271"/>
                    <a:pt x="224" y="271"/>
                  </a:cubicBezTo>
                  <a:cubicBezTo>
                    <a:pt x="224" y="271"/>
                    <a:pt x="224" y="271"/>
                    <a:pt x="224" y="271"/>
                  </a:cubicBezTo>
                  <a:cubicBezTo>
                    <a:pt x="225" y="271"/>
                    <a:pt x="225" y="271"/>
                    <a:pt x="225" y="271"/>
                  </a:cubicBezTo>
                  <a:cubicBezTo>
                    <a:pt x="225" y="273"/>
                    <a:pt x="225" y="273"/>
                    <a:pt x="225" y="273"/>
                  </a:cubicBezTo>
                  <a:cubicBezTo>
                    <a:pt x="225" y="274"/>
                    <a:pt x="225" y="274"/>
                    <a:pt x="225" y="274"/>
                  </a:cubicBezTo>
                  <a:cubicBezTo>
                    <a:pt x="226" y="275"/>
                    <a:pt x="226" y="275"/>
                    <a:pt x="226" y="275"/>
                  </a:cubicBezTo>
                  <a:cubicBezTo>
                    <a:pt x="227" y="275"/>
                    <a:pt x="227" y="275"/>
                    <a:pt x="227" y="275"/>
                  </a:cubicBezTo>
                  <a:cubicBezTo>
                    <a:pt x="226" y="274"/>
                    <a:pt x="226" y="274"/>
                    <a:pt x="226" y="274"/>
                  </a:cubicBezTo>
                  <a:cubicBezTo>
                    <a:pt x="226" y="274"/>
                    <a:pt x="226" y="274"/>
                    <a:pt x="226" y="274"/>
                  </a:cubicBezTo>
                  <a:cubicBezTo>
                    <a:pt x="225" y="273"/>
                    <a:pt x="225" y="273"/>
                    <a:pt x="225" y="273"/>
                  </a:cubicBezTo>
                  <a:cubicBezTo>
                    <a:pt x="226" y="271"/>
                    <a:pt x="226" y="271"/>
                    <a:pt x="226" y="271"/>
                  </a:cubicBezTo>
                  <a:cubicBezTo>
                    <a:pt x="226" y="271"/>
                    <a:pt x="226" y="271"/>
                    <a:pt x="226" y="271"/>
                  </a:cubicBezTo>
                  <a:cubicBezTo>
                    <a:pt x="226" y="270"/>
                    <a:pt x="226" y="270"/>
                    <a:pt x="226" y="270"/>
                  </a:cubicBezTo>
                  <a:cubicBezTo>
                    <a:pt x="225" y="270"/>
                    <a:pt x="225" y="270"/>
                    <a:pt x="225" y="270"/>
                  </a:cubicBezTo>
                  <a:cubicBezTo>
                    <a:pt x="226" y="270"/>
                    <a:pt x="226" y="270"/>
                    <a:pt x="226" y="270"/>
                  </a:cubicBezTo>
                  <a:cubicBezTo>
                    <a:pt x="226" y="270"/>
                    <a:pt x="226" y="270"/>
                    <a:pt x="226" y="270"/>
                  </a:cubicBezTo>
                  <a:cubicBezTo>
                    <a:pt x="227" y="268"/>
                    <a:pt x="227" y="268"/>
                    <a:pt x="227" y="268"/>
                  </a:cubicBezTo>
                  <a:cubicBezTo>
                    <a:pt x="228" y="268"/>
                    <a:pt x="228" y="268"/>
                    <a:pt x="228" y="268"/>
                  </a:cubicBezTo>
                  <a:cubicBezTo>
                    <a:pt x="227" y="267"/>
                    <a:pt x="227" y="267"/>
                    <a:pt x="227" y="267"/>
                  </a:cubicBezTo>
                  <a:cubicBezTo>
                    <a:pt x="227" y="266"/>
                    <a:pt x="227" y="266"/>
                    <a:pt x="227" y="266"/>
                  </a:cubicBezTo>
                  <a:cubicBezTo>
                    <a:pt x="227" y="266"/>
                    <a:pt x="227" y="266"/>
                    <a:pt x="227" y="266"/>
                  </a:cubicBezTo>
                  <a:cubicBezTo>
                    <a:pt x="227" y="265"/>
                    <a:pt x="227" y="265"/>
                    <a:pt x="227" y="265"/>
                  </a:cubicBezTo>
                  <a:cubicBezTo>
                    <a:pt x="228" y="264"/>
                    <a:pt x="228" y="264"/>
                    <a:pt x="228" y="264"/>
                  </a:cubicBezTo>
                  <a:cubicBezTo>
                    <a:pt x="227" y="264"/>
                    <a:pt x="227" y="264"/>
                    <a:pt x="227" y="264"/>
                  </a:cubicBezTo>
                  <a:cubicBezTo>
                    <a:pt x="227" y="263"/>
                    <a:pt x="227" y="263"/>
                    <a:pt x="227" y="263"/>
                  </a:cubicBezTo>
                  <a:cubicBezTo>
                    <a:pt x="227" y="263"/>
                    <a:pt x="227" y="263"/>
                    <a:pt x="227" y="263"/>
                  </a:cubicBezTo>
                  <a:cubicBezTo>
                    <a:pt x="227" y="262"/>
                    <a:pt x="227" y="262"/>
                    <a:pt x="227" y="262"/>
                  </a:cubicBezTo>
                  <a:cubicBezTo>
                    <a:pt x="227" y="261"/>
                    <a:pt x="227" y="261"/>
                    <a:pt x="227" y="261"/>
                  </a:cubicBezTo>
                  <a:cubicBezTo>
                    <a:pt x="227" y="260"/>
                    <a:pt x="227" y="260"/>
                    <a:pt x="227" y="260"/>
                  </a:cubicBezTo>
                  <a:cubicBezTo>
                    <a:pt x="227" y="258"/>
                    <a:pt x="227" y="258"/>
                    <a:pt x="227" y="258"/>
                  </a:cubicBezTo>
                  <a:cubicBezTo>
                    <a:pt x="228" y="258"/>
                    <a:pt x="228" y="258"/>
                    <a:pt x="228" y="258"/>
                  </a:cubicBezTo>
                  <a:cubicBezTo>
                    <a:pt x="228" y="257"/>
                    <a:pt x="228" y="257"/>
                    <a:pt x="228" y="257"/>
                  </a:cubicBezTo>
                  <a:cubicBezTo>
                    <a:pt x="228" y="257"/>
                    <a:pt x="228" y="257"/>
                    <a:pt x="228" y="257"/>
                  </a:cubicBezTo>
                  <a:cubicBezTo>
                    <a:pt x="228" y="256"/>
                    <a:pt x="228" y="256"/>
                    <a:pt x="228" y="256"/>
                  </a:cubicBezTo>
                  <a:cubicBezTo>
                    <a:pt x="228" y="256"/>
                    <a:pt x="228" y="256"/>
                    <a:pt x="228" y="256"/>
                  </a:cubicBezTo>
                  <a:cubicBezTo>
                    <a:pt x="228" y="256"/>
                    <a:pt x="228" y="256"/>
                    <a:pt x="228" y="256"/>
                  </a:cubicBezTo>
                  <a:cubicBezTo>
                    <a:pt x="228" y="255"/>
                    <a:pt x="228" y="255"/>
                    <a:pt x="228" y="255"/>
                  </a:cubicBezTo>
                  <a:cubicBezTo>
                    <a:pt x="228" y="255"/>
                    <a:pt x="228" y="255"/>
                    <a:pt x="228" y="255"/>
                  </a:cubicBezTo>
                  <a:cubicBezTo>
                    <a:pt x="228" y="254"/>
                    <a:pt x="228" y="254"/>
                    <a:pt x="228" y="254"/>
                  </a:cubicBezTo>
                  <a:cubicBezTo>
                    <a:pt x="228" y="254"/>
                    <a:pt x="228" y="254"/>
                    <a:pt x="228" y="254"/>
                  </a:cubicBezTo>
                  <a:cubicBezTo>
                    <a:pt x="227" y="253"/>
                    <a:pt x="227" y="253"/>
                    <a:pt x="227" y="253"/>
                  </a:cubicBezTo>
                  <a:cubicBezTo>
                    <a:pt x="227" y="252"/>
                    <a:pt x="227" y="252"/>
                    <a:pt x="227" y="252"/>
                  </a:cubicBezTo>
                  <a:cubicBezTo>
                    <a:pt x="227" y="252"/>
                    <a:pt x="227" y="252"/>
                    <a:pt x="227" y="252"/>
                  </a:cubicBezTo>
                  <a:cubicBezTo>
                    <a:pt x="228" y="251"/>
                    <a:pt x="228" y="251"/>
                    <a:pt x="228" y="251"/>
                  </a:cubicBezTo>
                  <a:cubicBezTo>
                    <a:pt x="230" y="251"/>
                    <a:pt x="230" y="251"/>
                    <a:pt x="230" y="251"/>
                  </a:cubicBezTo>
                  <a:cubicBezTo>
                    <a:pt x="231" y="251"/>
                    <a:pt x="231" y="251"/>
                    <a:pt x="231" y="251"/>
                  </a:cubicBezTo>
                  <a:cubicBezTo>
                    <a:pt x="232" y="251"/>
                    <a:pt x="232" y="251"/>
                    <a:pt x="232" y="251"/>
                  </a:cubicBezTo>
                  <a:cubicBezTo>
                    <a:pt x="232" y="250"/>
                    <a:pt x="232" y="250"/>
                    <a:pt x="232" y="250"/>
                  </a:cubicBezTo>
                  <a:cubicBezTo>
                    <a:pt x="234" y="249"/>
                    <a:pt x="234" y="249"/>
                    <a:pt x="234" y="249"/>
                  </a:cubicBezTo>
                  <a:cubicBezTo>
                    <a:pt x="237" y="249"/>
                    <a:pt x="237" y="249"/>
                    <a:pt x="237" y="249"/>
                  </a:cubicBezTo>
                  <a:cubicBezTo>
                    <a:pt x="237" y="248"/>
                    <a:pt x="237" y="248"/>
                    <a:pt x="237" y="248"/>
                  </a:cubicBezTo>
                  <a:cubicBezTo>
                    <a:pt x="237" y="248"/>
                    <a:pt x="237" y="248"/>
                    <a:pt x="237" y="248"/>
                  </a:cubicBezTo>
                  <a:cubicBezTo>
                    <a:pt x="239" y="247"/>
                    <a:pt x="239" y="247"/>
                    <a:pt x="239" y="247"/>
                  </a:cubicBezTo>
                  <a:cubicBezTo>
                    <a:pt x="240" y="246"/>
                    <a:pt x="240" y="246"/>
                    <a:pt x="240" y="246"/>
                  </a:cubicBezTo>
                  <a:cubicBezTo>
                    <a:pt x="241" y="246"/>
                    <a:pt x="241" y="246"/>
                    <a:pt x="241" y="246"/>
                  </a:cubicBezTo>
                  <a:cubicBezTo>
                    <a:pt x="242" y="244"/>
                    <a:pt x="242" y="244"/>
                    <a:pt x="242" y="244"/>
                  </a:cubicBezTo>
                  <a:cubicBezTo>
                    <a:pt x="242" y="244"/>
                    <a:pt x="242" y="244"/>
                    <a:pt x="242" y="244"/>
                  </a:cubicBezTo>
                  <a:cubicBezTo>
                    <a:pt x="243" y="244"/>
                    <a:pt x="243" y="244"/>
                    <a:pt x="243" y="244"/>
                  </a:cubicBezTo>
                  <a:cubicBezTo>
                    <a:pt x="244" y="244"/>
                    <a:pt x="244" y="244"/>
                    <a:pt x="244" y="244"/>
                  </a:cubicBezTo>
                  <a:cubicBezTo>
                    <a:pt x="244" y="244"/>
                    <a:pt x="244" y="244"/>
                    <a:pt x="244" y="244"/>
                  </a:cubicBezTo>
                  <a:cubicBezTo>
                    <a:pt x="244" y="243"/>
                    <a:pt x="244" y="243"/>
                    <a:pt x="244" y="243"/>
                  </a:cubicBezTo>
                  <a:cubicBezTo>
                    <a:pt x="243" y="242"/>
                    <a:pt x="243" y="242"/>
                    <a:pt x="243" y="242"/>
                  </a:cubicBezTo>
                  <a:cubicBezTo>
                    <a:pt x="243" y="242"/>
                    <a:pt x="243" y="242"/>
                    <a:pt x="243" y="242"/>
                  </a:cubicBezTo>
                  <a:cubicBezTo>
                    <a:pt x="243" y="243"/>
                    <a:pt x="243" y="243"/>
                    <a:pt x="243" y="243"/>
                  </a:cubicBezTo>
                  <a:cubicBezTo>
                    <a:pt x="242" y="243"/>
                    <a:pt x="242" y="243"/>
                    <a:pt x="242" y="243"/>
                  </a:cubicBezTo>
                  <a:cubicBezTo>
                    <a:pt x="243" y="242"/>
                    <a:pt x="243" y="242"/>
                    <a:pt x="243" y="242"/>
                  </a:cubicBezTo>
                  <a:cubicBezTo>
                    <a:pt x="243" y="240"/>
                    <a:pt x="243" y="240"/>
                    <a:pt x="243" y="240"/>
                  </a:cubicBezTo>
                  <a:cubicBezTo>
                    <a:pt x="244" y="240"/>
                    <a:pt x="244" y="240"/>
                    <a:pt x="244" y="240"/>
                  </a:cubicBezTo>
                  <a:cubicBezTo>
                    <a:pt x="244" y="238"/>
                    <a:pt x="244" y="238"/>
                    <a:pt x="244" y="238"/>
                  </a:cubicBezTo>
                  <a:cubicBezTo>
                    <a:pt x="244" y="237"/>
                    <a:pt x="244" y="237"/>
                    <a:pt x="244" y="237"/>
                  </a:cubicBezTo>
                  <a:cubicBezTo>
                    <a:pt x="243" y="236"/>
                    <a:pt x="243" y="236"/>
                    <a:pt x="243" y="236"/>
                  </a:cubicBezTo>
                  <a:cubicBezTo>
                    <a:pt x="243" y="234"/>
                    <a:pt x="243" y="234"/>
                    <a:pt x="243" y="234"/>
                  </a:cubicBezTo>
                  <a:cubicBezTo>
                    <a:pt x="243" y="232"/>
                    <a:pt x="243" y="232"/>
                    <a:pt x="243" y="232"/>
                  </a:cubicBezTo>
                  <a:cubicBezTo>
                    <a:pt x="242" y="230"/>
                    <a:pt x="242" y="230"/>
                    <a:pt x="242" y="230"/>
                  </a:cubicBezTo>
                  <a:cubicBezTo>
                    <a:pt x="241" y="229"/>
                    <a:pt x="241" y="229"/>
                    <a:pt x="241" y="229"/>
                  </a:cubicBezTo>
                  <a:cubicBezTo>
                    <a:pt x="240" y="228"/>
                    <a:pt x="240" y="228"/>
                    <a:pt x="240" y="228"/>
                  </a:cubicBezTo>
                  <a:cubicBezTo>
                    <a:pt x="240" y="228"/>
                    <a:pt x="240" y="228"/>
                    <a:pt x="240" y="228"/>
                  </a:cubicBezTo>
                  <a:cubicBezTo>
                    <a:pt x="239" y="228"/>
                    <a:pt x="239" y="228"/>
                    <a:pt x="239" y="228"/>
                  </a:cubicBezTo>
                  <a:cubicBezTo>
                    <a:pt x="240" y="226"/>
                    <a:pt x="240" y="226"/>
                    <a:pt x="240" y="226"/>
                  </a:cubicBezTo>
                  <a:cubicBezTo>
                    <a:pt x="241" y="226"/>
                    <a:pt x="241" y="226"/>
                    <a:pt x="241" y="226"/>
                  </a:cubicBezTo>
                  <a:cubicBezTo>
                    <a:pt x="243" y="223"/>
                    <a:pt x="243" y="223"/>
                    <a:pt x="243" y="223"/>
                  </a:cubicBezTo>
                  <a:cubicBezTo>
                    <a:pt x="244" y="223"/>
                    <a:pt x="244" y="223"/>
                    <a:pt x="244" y="223"/>
                  </a:cubicBezTo>
                  <a:cubicBezTo>
                    <a:pt x="244" y="223"/>
                    <a:pt x="244" y="223"/>
                    <a:pt x="244" y="223"/>
                  </a:cubicBezTo>
                  <a:cubicBezTo>
                    <a:pt x="244" y="222"/>
                    <a:pt x="244" y="222"/>
                    <a:pt x="244" y="222"/>
                  </a:cubicBezTo>
                  <a:cubicBezTo>
                    <a:pt x="244" y="222"/>
                    <a:pt x="244" y="222"/>
                    <a:pt x="244" y="222"/>
                  </a:cubicBezTo>
                  <a:cubicBezTo>
                    <a:pt x="244" y="222"/>
                    <a:pt x="244" y="222"/>
                    <a:pt x="244" y="222"/>
                  </a:cubicBezTo>
                  <a:cubicBezTo>
                    <a:pt x="245" y="221"/>
                    <a:pt x="245" y="221"/>
                    <a:pt x="245" y="221"/>
                  </a:cubicBezTo>
                  <a:cubicBezTo>
                    <a:pt x="245" y="221"/>
                    <a:pt x="245" y="221"/>
                    <a:pt x="245" y="221"/>
                  </a:cubicBezTo>
                  <a:cubicBezTo>
                    <a:pt x="246" y="222"/>
                    <a:pt x="246" y="222"/>
                    <a:pt x="246" y="222"/>
                  </a:cubicBezTo>
                  <a:cubicBezTo>
                    <a:pt x="246" y="222"/>
                    <a:pt x="246" y="222"/>
                    <a:pt x="246" y="222"/>
                  </a:cubicBezTo>
                  <a:cubicBezTo>
                    <a:pt x="246" y="221"/>
                    <a:pt x="246" y="221"/>
                    <a:pt x="246" y="221"/>
                  </a:cubicBezTo>
                  <a:cubicBezTo>
                    <a:pt x="246" y="220"/>
                    <a:pt x="246" y="220"/>
                    <a:pt x="246" y="220"/>
                  </a:cubicBezTo>
                  <a:cubicBezTo>
                    <a:pt x="247" y="220"/>
                    <a:pt x="247" y="220"/>
                    <a:pt x="247" y="220"/>
                  </a:cubicBezTo>
                  <a:cubicBezTo>
                    <a:pt x="248" y="219"/>
                    <a:pt x="248" y="219"/>
                    <a:pt x="248" y="219"/>
                  </a:cubicBezTo>
                  <a:cubicBezTo>
                    <a:pt x="248" y="218"/>
                    <a:pt x="248" y="218"/>
                    <a:pt x="248" y="218"/>
                  </a:cubicBezTo>
                  <a:cubicBezTo>
                    <a:pt x="247" y="218"/>
                    <a:pt x="247" y="218"/>
                    <a:pt x="247" y="218"/>
                  </a:cubicBezTo>
                  <a:cubicBezTo>
                    <a:pt x="247" y="218"/>
                    <a:pt x="247" y="218"/>
                    <a:pt x="247" y="218"/>
                  </a:cubicBezTo>
                  <a:cubicBezTo>
                    <a:pt x="247" y="217"/>
                    <a:pt x="247" y="217"/>
                    <a:pt x="247" y="217"/>
                  </a:cubicBezTo>
                  <a:cubicBezTo>
                    <a:pt x="247" y="216"/>
                    <a:pt x="247" y="216"/>
                    <a:pt x="247" y="216"/>
                  </a:cubicBezTo>
                  <a:cubicBezTo>
                    <a:pt x="247" y="216"/>
                    <a:pt x="247" y="216"/>
                    <a:pt x="247" y="216"/>
                  </a:cubicBezTo>
                  <a:cubicBezTo>
                    <a:pt x="247" y="215"/>
                    <a:pt x="247" y="215"/>
                    <a:pt x="247" y="215"/>
                  </a:cubicBezTo>
                  <a:cubicBezTo>
                    <a:pt x="248" y="215"/>
                    <a:pt x="248" y="215"/>
                    <a:pt x="248" y="215"/>
                  </a:cubicBezTo>
                  <a:cubicBezTo>
                    <a:pt x="247" y="215"/>
                    <a:pt x="247" y="215"/>
                    <a:pt x="247" y="215"/>
                  </a:cubicBezTo>
                  <a:cubicBezTo>
                    <a:pt x="247" y="214"/>
                    <a:pt x="247" y="214"/>
                    <a:pt x="247" y="214"/>
                  </a:cubicBezTo>
                  <a:cubicBezTo>
                    <a:pt x="248" y="213"/>
                    <a:pt x="248" y="213"/>
                    <a:pt x="248" y="213"/>
                  </a:cubicBezTo>
                  <a:cubicBezTo>
                    <a:pt x="248" y="213"/>
                    <a:pt x="248" y="213"/>
                    <a:pt x="248" y="213"/>
                  </a:cubicBezTo>
                  <a:cubicBezTo>
                    <a:pt x="248" y="213"/>
                    <a:pt x="248" y="213"/>
                    <a:pt x="248" y="213"/>
                  </a:cubicBezTo>
                  <a:cubicBezTo>
                    <a:pt x="246" y="213"/>
                    <a:pt x="246" y="213"/>
                    <a:pt x="246" y="213"/>
                  </a:cubicBezTo>
                  <a:cubicBezTo>
                    <a:pt x="246" y="213"/>
                    <a:pt x="246" y="213"/>
                    <a:pt x="246" y="213"/>
                  </a:cubicBezTo>
                  <a:cubicBezTo>
                    <a:pt x="246" y="212"/>
                    <a:pt x="246" y="212"/>
                    <a:pt x="246" y="212"/>
                  </a:cubicBezTo>
                  <a:cubicBezTo>
                    <a:pt x="248" y="211"/>
                    <a:pt x="248" y="211"/>
                    <a:pt x="248" y="211"/>
                  </a:cubicBezTo>
                  <a:cubicBezTo>
                    <a:pt x="249" y="209"/>
                    <a:pt x="249" y="209"/>
                    <a:pt x="249" y="209"/>
                  </a:cubicBezTo>
                  <a:cubicBezTo>
                    <a:pt x="249" y="208"/>
                    <a:pt x="249" y="208"/>
                    <a:pt x="249" y="208"/>
                  </a:cubicBezTo>
                  <a:cubicBezTo>
                    <a:pt x="250" y="208"/>
                    <a:pt x="250" y="208"/>
                    <a:pt x="250" y="208"/>
                  </a:cubicBezTo>
                  <a:cubicBezTo>
                    <a:pt x="250" y="208"/>
                    <a:pt x="250" y="208"/>
                    <a:pt x="250" y="208"/>
                  </a:cubicBezTo>
                  <a:cubicBezTo>
                    <a:pt x="250" y="207"/>
                    <a:pt x="250" y="207"/>
                    <a:pt x="250" y="207"/>
                  </a:cubicBezTo>
                  <a:cubicBezTo>
                    <a:pt x="250" y="207"/>
                    <a:pt x="250" y="207"/>
                    <a:pt x="250" y="207"/>
                  </a:cubicBezTo>
                  <a:cubicBezTo>
                    <a:pt x="250" y="207"/>
                    <a:pt x="250" y="207"/>
                    <a:pt x="250" y="207"/>
                  </a:cubicBezTo>
                  <a:cubicBezTo>
                    <a:pt x="249" y="206"/>
                    <a:pt x="249" y="206"/>
                    <a:pt x="249" y="206"/>
                  </a:cubicBezTo>
                  <a:cubicBezTo>
                    <a:pt x="249" y="206"/>
                    <a:pt x="249" y="206"/>
                    <a:pt x="249" y="206"/>
                  </a:cubicBezTo>
                  <a:cubicBezTo>
                    <a:pt x="249" y="204"/>
                    <a:pt x="249" y="204"/>
                    <a:pt x="249" y="204"/>
                  </a:cubicBezTo>
                  <a:cubicBezTo>
                    <a:pt x="249" y="203"/>
                    <a:pt x="249" y="203"/>
                    <a:pt x="249" y="203"/>
                  </a:cubicBezTo>
                  <a:cubicBezTo>
                    <a:pt x="249" y="202"/>
                    <a:pt x="249" y="202"/>
                    <a:pt x="249" y="202"/>
                  </a:cubicBezTo>
                  <a:cubicBezTo>
                    <a:pt x="250" y="202"/>
                    <a:pt x="250" y="202"/>
                    <a:pt x="250" y="202"/>
                  </a:cubicBezTo>
                  <a:cubicBezTo>
                    <a:pt x="250" y="202"/>
                    <a:pt x="250" y="202"/>
                    <a:pt x="250" y="202"/>
                  </a:cubicBezTo>
                  <a:cubicBezTo>
                    <a:pt x="251" y="202"/>
                    <a:pt x="251" y="202"/>
                    <a:pt x="251" y="202"/>
                  </a:cubicBezTo>
                  <a:cubicBezTo>
                    <a:pt x="251" y="201"/>
                    <a:pt x="251" y="201"/>
                    <a:pt x="251" y="201"/>
                  </a:cubicBezTo>
                  <a:cubicBezTo>
                    <a:pt x="251" y="201"/>
                    <a:pt x="251" y="201"/>
                    <a:pt x="251" y="201"/>
                  </a:cubicBezTo>
                  <a:cubicBezTo>
                    <a:pt x="252" y="201"/>
                    <a:pt x="252" y="201"/>
                    <a:pt x="252" y="201"/>
                  </a:cubicBezTo>
                  <a:cubicBezTo>
                    <a:pt x="252" y="201"/>
                    <a:pt x="252" y="201"/>
                    <a:pt x="252" y="201"/>
                  </a:cubicBezTo>
                  <a:cubicBezTo>
                    <a:pt x="253" y="201"/>
                    <a:pt x="253" y="201"/>
                    <a:pt x="253" y="201"/>
                  </a:cubicBezTo>
                  <a:cubicBezTo>
                    <a:pt x="254" y="201"/>
                    <a:pt x="254" y="201"/>
                    <a:pt x="254" y="201"/>
                  </a:cubicBezTo>
                  <a:cubicBezTo>
                    <a:pt x="256" y="202"/>
                    <a:pt x="256" y="202"/>
                    <a:pt x="256" y="202"/>
                  </a:cubicBezTo>
                  <a:cubicBezTo>
                    <a:pt x="258" y="203"/>
                    <a:pt x="258" y="203"/>
                    <a:pt x="258" y="203"/>
                  </a:cubicBezTo>
                  <a:cubicBezTo>
                    <a:pt x="259" y="203"/>
                    <a:pt x="259" y="203"/>
                    <a:pt x="259" y="203"/>
                  </a:cubicBezTo>
                  <a:cubicBezTo>
                    <a:pt x="259" y="203"/>
                    <a:pt x="259" y="203"/>
                    <a:pt x="259" y="203"/>
                  </a:cubicBezTo>
                  <a:cubicBezTo>
                    <a:pt x="258" y="204"/>
                    <a:pt x="258" y="204"/>
                    <a:pt x="258" y="204"/>
                  </a:cubicBezTo>
                  <a:cubicBezTo>
                    <a:pt x="259" y="204"/>
                    <a:pt x="259" y="204"/>
                    <a:pt x="259" y="204"/>
                  </a:cubicBezTo>
                  <a:cubicBezTo>
                    <a:pt x="260" y="203"/>
                    <a:pt x="260" y="203"/>
                    <a:pt x="260" y="203"/>
                  </a:cubicBezTo>
                  <a:cubicBezTo>
                    <a:pt x="261" y="203"/>
                    <a:pt x="261" y="203"/>
                    <a:pt x="261" y="203"/>
                  </a:cubicBezTo>
                  <a:cubicBezTo>
                    <a:pt x="262" y="203"/>
                    <a:pt x="262" y="203"/>
                    <a:pt x="262" y="203"/>
                  </a:cubicBezTo>
                  <a:cubicBezTo>
                    <a:pt x="262" y="203"/>
                    <a:pt x="262" y="203"/>
                    <a:pt x="262" y="203"/>
                  </a:cubicBezTo>
                  <a:cubicBezTo>
                    <a:pt x="263" y="204"/>
                    <a:pt x="263" y="204"/>
                    <a:pt x="263" y="204"/>
                  </a:cubicBezTo>
                  <a:cubicBezTo>
                    <a:pt x="263" y="203"/>
                    <a:pt x="263" y="203"/>
                    <a:pt x="263" y="203"/>
                  </a:cubicBezTo>
                  <a:cubicBezTo>
                    <a:pt x="264" y="204"/>
                    <a:pt x="264" y="204"/>
                    <a:pt x="264" y="204"/>
                  </a:cubicBezTo>
                  <a:cubicBezTo>
                    <a:pt x="264" y="203"/>
                    <a:pt x="264" y="203"/>
                    <a:pt x="264" y="203"/>
                  </a:cubicBezTo>
                  <a:cubicBezTo>
                    <a:pt x="265" y="203"/>
                    <a:pt x="265" y="203"/>
                    <a:pt x="265" y="203"/>
                  </a:cubicBezTo>
                  <a:cubicBezTo>
                    <a:pt x="266" y="203"/>
                    <a:pt x="266" y="203"/>
                    <a:pt x="266" y="203"/>
                  </a:cubicBezTo>
                  <a:cubicBezTo>
                    <a:pt x="268" y="204"/>
                    <a:pt x="268" y="204"/>
                    <a:pt x="268" y="204"/>
                  </a:cubicBezTo>
                  <a:cubicBezTo>
                    <a:pt x="268" y="205"/>
                    <a:pt x="268" y="205"/>
                    <a:pt x="268" y="205"/>
                  </a:cubicBezTo>
                  <a:cubicBezTo>
                    <a:pt x="269" y="205"/>
                    <a:pt x="269" y="205"/>
                    <a:pt x="269" y="205"/>
                  </a:cubicBezTo>
                  <a:cubicBezTo>
                    <a:pt x="270" y="205"/>
                    <a:pt x="270" y="205"/>
                    <a:pt x="270" y="205"/>
                  </a:cubicBezTo>
                  <a:cubicBezTo>
                    <a:pt x="270" y="207"/>
                    <a:pt x="270" y="207"/>
                    <a:pt x="270" y="207"/>
                  </a:cubicBezTo>
                  <a:cubicBezTo>
                    <a:pt x="269" y="207"/>
                    <a:pt x="269" y="207"/>
                    <a:pt x="269" y="207"/>
                  </a:cubicBezTo>
                  <a:cubicBezTo>
                    <a:pt x="269" y="208"/>
                    <a:pt x="269" y="208"/>
                    <a:pt x="269" y="208"/>
                  </a:cubicBezTo>
                  <a:cubicBezTo>
                    <a:pt x="270" y="207"/>
                    <a:pt x="270" y="207"/>
                    <a:pt x="270" y="207"/>
                  </a:cubicBezTo>
                  <a:cubicBezTo>
                    <a:pt x="271" y="208"/>
                    <a:pt x="271" y="208"/>
                    <a:pt x="271" y="208"/>
                  </a:cubicBezTo>
                  <a:cubicBezTo>
                    <a:pt x="271" y="209"/>
                    <a:pt x="271" y="209"/>
                    <a:pt x="271" y="209"/>
                  </a:cubicBezTo>
                  <a:cubicBezTo>
                    <a:pt x="270" y="209"/>
                    <a:pt x="270" y="209"/>
                    <a:pt x="270" y="209"/>
                  </a:cubicBezTo>
                  <a:cubicBezTo>
                    <a:pt x="271" y="210"/>
                    <a:pt x="271" y="210"/>
                    <a:pt x="271" y="210"/>
                  </a:cubicBezTo>
                  <a:cubicBezTo>
                    <a:pt x="272" y="209"/>
                    <a:pt x="272" y="209"/>
                    <a:pt x="272" y="209"/>
                  </a:cubicBezTo>
                  <a:cubicBezTo>
                    <a:pt x="272" y="210"/>
                    <a:pt x="272" y="210"/>
                    <a:pt x="272" y="210"/>
                  </a:cubicBezTo>
                  <a:cubicBezTo>
                    <a:pt x="272" y="211"/>
                    <a:pt x="272" y="211"/>
                    <a:pt x="272" y="211"/>
                  </a:cubicBezTo>
                  <a:cubicBezTo>
                    <a:pt x="272" y="210"/>
                    <a:pt x="272" y="210"/>
                    <a:pt x="272" y="210"/>
                  </a:cubicBezTo>
                  <a:cubicBezTo>
                    <a:pt x="271" y="211"/>
                    <a:pt x="271" y="211"/>
                    <a:pt x="271" y="211"/>
                  </a:cubicBezTo>
                  <a:cubicBezTo>
                    <a:pt x="270" y="211"/>
                    <a:pt x="270" y="211"/>
                    <a:pt x="270" y="211"/>
                  </a:cubicBezTo>
                  <a:cubicBezTo>
                    <a:pt x="272" y="212"/>
                    <a:pt x="272" y="212"/>
                    <a:pt x="272" y="212"/>
                  </a:cubicBezTo>
                  <a:cubicBezTo>
                    <a:pt x="272" y="213"/>
                    <a:pt x="272" y="213"/>
                    <a:pt x="272" y="213"/>
                  </a:cubicBezTo>
                  <a:cubicBezTo>
                    <a:pt x="272" y="212"/>
                    <a:pt x="272" y="212"/>
                    <a:pt x="272" y="212"/>
                  </a:cubicBezTo>
                  <a:cubicBezTo>
                    <a:pt x="272" y="213"/>
                    <a:pt x="272" y="213"/>
                    <a:pt x="272" y="213"/>
                  </a:cubicBezTo>
                  <a:cubicBezTo>
                    <a:pt x="273" y="212"/>
                    <a:pt x="273" y="212"/>
                    <a:pt x="273" y="212"/>
                  </a:cubicBezTo>
                  <a:cubicBezTo>
                    <a:pt x="274" y="213"/>
                    <a:pt x="274" y="213"/>
                    <a:pt x="274" y="213"/>
                  </a:cubicBezTo>
                  <a:cubicBezTo>
                    <a:pt x="275" y="213"/>
                    <a:pt x="275" y="213"/>
                    <a:pt x="275" y="213"/>
                  </a:cubicBezTo>
                  <a:cubicBezTo>
                    <a:pt x="275" y="214"/>
                    <a:pt x="275" y="214"/>
                    <a:pt x="275" y="214"/>
                  </a:cubicBezTo>
                  <a:cubicBezTo>
                    <a:pt x="276" y="213"/>
                    <a:pt x="276" y="213"/>
                    <a:pt x="276" y="213"/>
                  </a:cubicBezTo>
                  <a:cubicBezTo>
                    <a:pt x="277" y="214"/>
                    <a:pt x="277" y="214"/>
                    <a:pt x="277" y="214"/>
                  </a:cubicBezTo>
                  <a:cubicBezTo>
                    <a:pt x="277" y="215"/>
                    <a:pt x="277" y="215"/>
                    <a:pt x="277" y="215"/>
                  </a:cubicBezTo>
                  <a:cubicBezTo>
                    <a:pt x="278" y="216"/>
                    <a:pt x="278" y="216"/>
                    <a:pt x="278" y="216"/>
                  </a:cubicBezTo>
                  <a:cubicBezTo>
                    <a:pt x="279" y="215"/>
                    <a:pt x="279" y="215"/>
                    <a:pt x="279" y="215"/>
                  </a:cubicBezTo>
                  <a:cubicBezTo>
                    <a:pt x="279" y="214"/>
                    <a:pt x="279" y="214"/>
                    <a:pt x="279" y="214"/>
                  </a:cubicBezTo>
                  <a:cubicBezTo>
                    <a:pt x="280" y="214"/>
                    <a:pt x="280" y="214"/>
                    <a:pt x="280" y="214"/>
                  </a:cubicBezTo>
                  <a:cubicBezTo>
                    <a:pt x="280" y="215"/>
                    <a:pt x="280" y="215"/>
                    <a:pt x="280" y="215"/>
                  </a:cubicBezTo>
                  <a:cubicBezTo>
                    <a:pt x="279" y="216"/>
                    <a:pt x="279" y="216"/>
                    <a:pt x="279" y="216"/>
                  </a:cubicBezTo>
                  <a:cubicBezTo>
                    <a:pt x="278" y="217"/>
                    <a:pt x="278" y="217"/>
                    <a:pt x="278" y="217"/>
                  </a:cubicBezTo>
                  <a:cubicBezTo>
                    <a:pt x="277" y="218"/>
                    <a:pt x="277" y="218"/>
                    <a:pt x="277" y="218"/>
                  </a:cubicBezTo>
                  <a:cubicBezTo>
                    <a:pt x="278" y="220"/>
                    <a:pt x="278" y="220"/>
                    <a:pt x="278" y="220"/>
                  </a:cubicBezTo>
                  <a:cubicBezTo>
                    <a:pt x="277" y="220"/>
                    <a:pt x="277" y="220"/>
                    <a:pt x="277" y="220"/>
                  </a:cubicBezTo>
                  <a:cubicBezTo>
                    <a:pt x="277" y="219"/>
                    <a:pt x="277" y="219"/>
                    <a:pt x="277" y="219"/>
                  </a:cubicBezTo>
                  <a:cubicBezTo>
                    <a:pt x="277" y="220"/>
                    <a:pt x="277" y="220"/>
                    <a:pt x="277" y="220"/>
                  </a:cubicBezTo>
                  <a:cubicBezTo>
                    <a:pt x="276" y="221"/>
                    <a:pt x="276" y="221"/>
                    <a:pt x="276" y="221"/>
                  </a:cubicBezTo>
                  <a:cubicBezTo>
                    <a:pt x="274" y="221"/>
                    <a:pt x="274" y="221"/>
                    <a:pt x="274" y="221"/>
                  </a:cubicBezTo>
                  <a:cubicBezTo>
                    <a:pt x="272" y="220"/>
                    <a:pt x="272" y="220"/>
                    <a:pt x="272" y="220"/>
                  </a:cubicBezTo>
                  <a:cubicBezTo>
                    <a:pt x="274" y="221"/>
                    <a:pt x="274" y="221"/>
                    <a:pt x="274" y="221"/>
                  </a:cubicBezTo>
                  <a:cubicBezTo>
                    <a:pt x="276" y="221"/>
                    <a:pt x="276" y="221"/>
                    <a:pt x="276" y="221"/>
                  </a:cubicBezTo>
                  <a:cubicBezTo>
                    <a:pt x="277" y="222"/>
                    <a:pt x="277" y="222"/>
                    <a:pt x="277" y="222"/>
                  </a:cubicBezTo>
                  <a:cubicBezTo>
                    <a:pt x="277" y="224"/>
                    <a:pt x="277" y="224"/>
                    <a:pt x="277" y="224"/>
                  </a:cubicBezTo>
                  <a:cubicBezTo>
                    <a:pt x="276" y="225"/>
                    <a:pt x="276" y="225"/>
                    <a:pt x="276" y="225"/>
                  </a:cubicBezTo>
                  <a:cubicBezTo>
                    <a:pt x="276" y="225"/>
                    <a:pt x="276" y="225"/>
                    <a:pt x="276" y="225"/>
                  </a:cubicBezTo>
                  <a:cubicBezTo>
                    <a:pt x="275" y="226"/>
                    <a:pt x="275" y="226"/>
                    <a:pt x="275" y="226"/>
                  </a:cubicBezTo>
                  <a:cubicBezTo>
                    <a:pt x="275" y="226"/>
                    <a:pt x="275" y="226"/>
                    <a:pt x="275" y="226"/>
                  </a:cubicBezTo>
                  <a:cubicBezTo>
                    <a:pt x="276" y="228"/>
                    <a:pt x="276" y="228"/>
                    <a:pt x="276" y="228"/>
                  </a:cubicBezTo>
                  <a:cubicBezTo>
                    <a:pt x="277" y="228"/>
                    <a:pt x="277" y="228"/>
                    <a:pt x="277" y="228"/>
                  </a:cubicBezTo>
                  <a:cubicBezTo>
                    <a:pt x="277" y="228"/>
                    <a:pt x="277" y="228"/>
                    <a:pt x="277" y="228"/>
                  </a:cubicBezTo>
                  <a:cubicBezTo>
                    <a:pt x="275" y="228"/>
                    <a:pt x="275" y="228"/>
                    <a:pt x="275" y="228"/>
                  </a:cubicBezTo>
                  <a:cubicBezTo>
                    <a:pt x="276" y="229"/>
                    <a:pt x="276" y="229"/>
                    <a:pt x="276" y="229"/>
                  </a:cubicBezTo>
                  <a:cubicBezTo>
                    <a:pt x="277" y="230"/>
                    <a:pt x="277" y="230"/>
                    <a:pt x="277" y="230"/>
                  </a:cubicBezTo>
                  <a:cubicBezTo>
                    <a:pt x="277" y="230"/>
                    <a:pt x="277" y="230"/>
                    <a:pt x="277" y="230"/>
                  </a:cubicBezTo>
                  <a:cubicBezTo>
                    <a:pt x="277" y="229"/>
                    <a:pt x="277" y="229"/>
                    <a:pt x="277" y="229"/>
                  </a:cubicBezTo>
                  <a:cubicBezTo>
                    <a:pt x="278" y="229"/>
                    <a:pt x="278" y="229"/>
                    <a:pt x="278" y="229"/>
                  </a:cubicBezTo>
                  <a:cubicBezTo>
                    <a:pt x="279" y="229"/>
                    <a:pt x="279" y="229"/>
                    <a:pt x="279" y="229"/>
                  </a:cubicBezTo>
                  <a:cubicBezTo>
                    <a:pt x="279" y="230"/>
                    <a:pt x="279" y="230"/>
                    <a:pt x="279" y="230"/>
                  </a:cubicBezTo>
                  <a:cubicBezTo>
                    <a:pt x="279" y="231"/>
                    <a:pt x="279" y="231"/>
                    <a:pt x="279" y="231"/>
                  </a:cubicBezTo>
                  <a:cubicBezTo>
                    <a:pt x="279" y="232"/>
                    <a:pt x="279" y="232"/>
                    <a:pt x="279" y="232"/>
                  </a:cubicBezTo>
                  <a:cubicBezTo>
                    <a:pt x="278" y="233"/>
                    <a:pt x="278" y="233"/>
                    <a:pt x="278" y="233"/>
                  </a:cubicBezTo>
                  <a:cubicBezTo>
                    <a:pt x="278" y="234"/>
                    <a:pt x="278" y="234"/>
                    <a:pt x="278" y="234"/>
                  </a:cubicBezTo>
                  <a:cubicBezTo>
                    <a:pt x="277" y="235"/>
                    <a:pt x="277" y="235"/>
                    <a:pt x="277" y="235"/>
                  </a:cubicBezTo>
                  <a:cubicBezTo>
                    <a:pt x="278" y="235"/>
                    <a:pt x="278" y="235"/>
                    <a:pt x="278" y="235"/>
                  </a:cubicBezTo>
                  <a:cubicBezTo>
                    <a:pt x="279" y="232"/>
                    <a:pt x="279" y="232"/>
                    <a:pt x="279" y="232"/>
                  </a:cubicBezTo>
                  <a:cubicBezTo>
                    <a:pt x="280" y="231"/>
                    <a:pt x="280" y="231"/>
                    <a:pt x="280" y="231"/>
                  </a:cubicBezTo>
                  <a:cubicBezTo>
                    <a:pt x="281" y="231"/>
                    <a:pt x="281" y="231"/>
                    <a:pt x="281" y="231"/>
                  </a:cubicBezTo>
                  <a:cubicBezTo>
                    <a:pt x="281" y="232"/>
                    <a:pt x="281" y="232"/>
                    <a:pt x="281" y="232"/>
                  </a:cubicBezTo>
                  <a:cubicBezTo>
                    <a:pt x="281" y="234"/>
                    <a:pt x="281" y="234"/>
                    <a:pt x="281" y="234"/>
                  </a:cubicBezTo>
                  <a:cubicBezTo>
                    <a:pt x="280" y="234"/>
                    <a:pt x="280" y="234"/>
                    <a:pt x="280" y="234"/>
                  </a:cubicBezTo>
                  <a:cubicBezTo>
                    <a:pt x="281" y="235"/>
                    <a:pt x="281" y="235"/>
                    <a:pt x="281" y="235"/>
                  </a:cubicBezTo>
                  <a:cubicBezTo>
                    <a:pt x="280" y="236"/>
                    <a:pt x="280" y="236"/>
                    <a:pt x="280" y="236"/>
                  </a:cubicBezTo>
                  <a:cubicBezTo>
                    <a:pt x="281" y="235"/>
                    <a:pt x="281" y="235"/>
                    <a:pt x="281" y="235"/>
                  </a:cubicBezTo>
                  <a:cubicBezTo>
                    <a:pt x="281" y="234"/>
                    <a:pt x="281" y="234"/>
                    <a:pt x="281" y="234"/>
                  </a:cubicBezTo>
                  <a:cubicBezTo>
                    <a:pt x="282" y="233"/>
                    <a:pt x="282" y="233"/>
                    <a:pt x="282" y="233"/>
                  </a:cubicBezTo>
                  <a:cubicBezTo>
                    <a:pt x="283" y="233"/>
                    <a:pt x="283" y="233"/>
                    <a:pt x="283" y="233"/>
                  </a:cubicBezTo>
                  <a:cubicBezTo>
                    <a:pt x="284" y="232"/>
                    <a:pt x="284" y="232"/>
                    <a:pt x="284" y="232"/>
                  </a:cubicBezTo>
                  <a:cubicBezTo>
                    <a:pt x="284" y="232"/>
                    <a:pt x="284" y="232"/>
                    <a:pt x="284" y="232"/>
                  </a:cubicBezTo>
                  <a:cubicBezTo>
                    <a:pt x="285" y="233"/>
                    <a:pt x="285" y="233"/>
                    <a:pt x="285" y="233"/>
                  </a:cubicBezTo>
                  <a:cubicBezTo>
                    <a:pt x="285" y="232"/>
                    <a:pt x="285" y="232"/>
                    <a:pt x="285" y="232"/>
                  </a:cubicBezTo>
                  <a:cubicBezTo>
                    <a:pt x="286" y="232"/>
                    <a:pt x="286" y="232"/>
                    <a:pt x="286" y="232"/>
                  </a:cubicBezTo>
                  <a:cubicBezTo>
                    <a:pt x="286" y="231"/>
                    <a:pt x="286" y="231"/>
                    <a:pt x="286" y="231"/>
                  </a:cubicBezTo>
                  <a:cubicBezTo>
                    <a:pt x="286" y="231"/>
                    <a:pt x="286" y="231"/>
                    <a:pt x="286" y="231"/>
                  </a:cubicBezTo>
                  <a:cubicBezTo>
                    <a:pt x="288" y="230"/>
                    <a:pt x="288" y="230"/>
                    <a:pt x="288" y="230"/>
                  </a:cubicBezTo>
                  <a:cubicBezTo>
                    <a:pt x="288" y="230"/>
                    <a:pt x="288" y="230"/>
                    <a:pt x="288" y="230"/>
                  </a:cubicBezTo>
                  <a:cubicBezTo>
                    <a:pt x="288" y="232"/>
                    <a:pt x="288" y="232"/>
                    <a:pt x="288" y="232"/>
                  </a:cubicBezTo>
                  <a:cubicBezTo>
                    <a:pt x="288" y="233"/>
                    <a:pt x="288" y="233"/>
                    <a:pt x="288" y="233"/>
                  </a:cubicBezTo>
                  <a:cubicBezTo>
                    <a:pt x="289" y="231"/>
                    <a:pt x="289" y="231"/>
                    <a:pt x="289" y="231"/>
                  </a:cubicBezTo>
                  <a:cubicBezTo>
                    <a:pt x="289" y="230"/>
                    <a:pt x="289" y="230"/>
                    <a:pt x="289" y="230"/>
                  </a:cubicBezTo>
                  <a:cubicBezTo>
                    <a:pt x="289" y="230"/>
                    <a:pt x="289" y="230"/>
                    <a:pt x="289" y="230"/>
                  </a:cubicBezTo>
                  <a:cubicBezTo>
                    <a:pt x="289" y="230"/>
                    <a:pt x="289" y="230"/>
                    <a:pt x="289" y="230"/>
                  </a:cubicBezTo>
                  <a:cubicBezTo>
                    <a:pt x="290" y="229"/>
                    <a:pt x="290" y="229"/>
                    <a:pt x="290" y="229"/>
                  </a:cubicBezTo>
                  <a:cubicBezTo>
                    <a:pt x="290" y="229"/>
                    <a:pt x="290" y="229"/>
                    <a:pt x="290" y="229"/>
                  </a:cubicBezTo>
                  <a:cubicBezTo>
                    <a:pt x="291" y="228"/>
                    <a:pt x="291" y="228"/>
                    <a:pt x="291" y="228"/>
                  </a:cubicBezTo>
                  <a:cubicBezTo>
                    <a:pt x="291" y="227"/>
                    <a:pt x="291" y="227"/>
                    <a:pt x="291" y="227"/>
                  </a:cubicBezTo>
                  <a:cubicBezTo>
                    <a:pt x="292" y="227"/>
                    <a:pt x="292" y="227"/>
                    <a:pt x="292" y="227"/>
                  </a:cubicBezTo>
                  <a:cubicBezTo>
                    <a:pt x="292" y="226"/>
                    <a:pt x="292" y="226"/>
                    <a:pt x="292" y="226"/>
                  </a:cubicBezTo>
                  <a:cubicBezTo>
                    <a:pt x="293" y="226"/>
                    <a:pt x="293" y="226"/>
                    <a:pt x="293" y="226"/>
                  </a:cubicBezTo>
                  <a:cubicBezTo>
                    <a:pt x="293" y="227"/>
                    <a:pt x="293" y="227"/>
                    <a:pt x="293" y="227"/>
                  </a:cubicBezTo>
                  <a:cubicBezTo>
                    <a:pt x="293" y="226"/>
                    <a:pt x="293" y="226"/>
                    <a:pt x="293" y="226"/>
                  </a:cubicBezTo>
                  <a:cubicBezTo>
                    <a:pt x="293" y="226"/>
                    <a:pt x="293" y="226"/>
                    <a:pt x="293" y="226"/>
                  </a:cubicBezTo>
                  <a:cubicBezTo>
                    <a:pt x="292" y="226"/>
                    <a:pt x="292" y="226"/>
                    <a:pt x="292" y="226"/>
                  </a:cubicBezTo>
                  <a:cubicBezTo>
                    <a:pt x="292" y="225"/>
                    <a:pt x="292" y="225"/>
                    <a:pt x="292" y="225"/>
                  </a:cubicBezTo>
                  <a:cubicBezTo>
                    <a:pt x="293" y="224"/>
                    <a:pt x="293" y="224"/>
                    <a:pt x="293" y="224"/>
                  </a:cubicBezTo>
                  <a:cubicBezTo>
                    <a:pt x="293" y="224"/>
                    <a:pt x="293" y="224"/>
                    <a:pt x="293" y="224"/>
                  </a:cubicBezTo>
                  <a:cubicBezTo>
                    <a:pt x="294" y="224"/>
                    <a:pt x="294" y="224"/>
                    <a:pt x="294" y="224"/>
                  </a:cubicBezTo>
                  <a:cubicBezTo>
                    <a:pt x="294" y="223"/>
                    <a:pt x="294" y="223"/>
                    <a:pt x="294" y="223"/>
                  </a:cubicBezTo>
                  <a:cubicBezTo>
                    <a:pt x="294" y="223"/>
                    <a:pt x="294" y="223"/>
                    <a:pt x="294" y="223"/>
                  </a:cubicBezTo>
                  <a:cubicBezTo>
                    <a:pt x="294" y="222"/>
                    <a:pt x="294" y="222"/>
                    <a:pt x="294" y="222"/>
                  </a:cubicBezTo>
                  <a:cubicBezTo>
                    <a:pt x="295" y="222"/>
                    <a:pt x="295" y="222"/>
                    <a:pt x="295" y="222"/>
                  </a:cubicBezTo>
                  <a:cubicBezTo>
                    <a:pt x="296" y="221"/>
                    <a:pt x="296" y="221"/>
                    <a:pt x="296" y="221"/>
                  </a:cubicBezTo>
                  <a:cubicBezTo>
                    <a:pt x="295" y="220"/>
                    <a:pt x="295" y="220"/>
                    <a:pt x="295" y="220"/>
                  </a:cubicBezTo>
                  <a:cubicBezTo>
                    <a:pt x="296" y="219"/>
                    <a:pt x="296" y="219"/>
                    <a:pt x="296" y="219"/>
                  </a:cubicBezTo>
                  <a:cubicBezTo>
                    <a:pt x="297" y="219"/>
                    <a:pt x="297" y="219"/>
                    <a:pt x="297" y="219"/>
                  </a:cubicBezTo>
                  <a:cubicBezTo>
                    <a:pt x="298" y="219"/>
                    <a:pt x="298" y="219"/>
                    <a:pt x="298" y="219"/>
                  </a:cubicBezTo>
                  <a:cubicBezTo>
                    <a:pt x="297" y="220"/>
                    <a:pt x="297" y="220"/>
                    <a:pt x="297" y="220"/>
                  </a:cubicBezTo>
                  <a:cubicBezTo>
                    <a:pt x="298" y="220"/>
                    <a:pt x="298" y="220"/>
                    <a:pt x="298" y="220"/>
                  </a:cubicBezTo>
                  <a:cubicBezTo>
                    <a:pt x="298" y="220"/>
                    <a:pt x="298" y="220"/>
                    <a:pt x="298" y="220"/>
                  </a:cubicBezTo>
                  <a:cubicBezTo>
                    <a:pt x="297" y="220"/>
                    <a:pt x="297" y="220"/>
                    <a:pt x="297" y="220"/>
                  </a:cubicBezTo>
                  <a:cubicBezTo>
                    <a:pt x="297" y="221"/>
                    <a:pt x="297" y="221"/>
                    <a:pt x="297" y="221"/>
                  </a:cubicBezTo>
                  <a:cubicBezTo>
                    <a:pt x="298" y="221"/>
                    <a:pt x="298" y="221"/>
                    <a:pt x="298" y="221"/>
                  </a:cubicBezTo>
                  <a:cubicBezTo>
                    <a:pt x="297" y="222"/>
                    <a:pt x="297" y="222"/>
                    <a:pt x="297" y="222"/>
                  </a:cubicBezTo>
                  <a:cubicBezTo>
                    <a:pt x="297" y="222"/>
                    <a:pt x="297" y="222"/>
                    <a:pt x="297" y="222"/>
                  </a:cubicBezTo>
                  <a:cubicBezTo>
                    <a:pt x="297" y="222"/>
                    <a:pt x="297" y="222"/>
                    <a:pt x="297" y="222"/>
                  </a:cubicBezTo>
                  <a:cubicBezTo>
                    <a:pt x="297" y="222"/>
                    <a:pt x="297" y="222"/>
                    <a:pt x="297" y="222"/>
                  </a:cubicBezTo>
                  <a:cubicBezTo>
                    <a:pt x="298" y="222"/>
                    <a:pt x="298" y="222"/>
                    <a:pt x="298" y="222"/>
                  </a:cubicBezTo>
                  <a:cubicBezTo>
                    <a:pt x="298" y="223"/>
                    <a:pt x="298" y="223"/>
                    <a:pt x="298" y="223"/>
                  </a:cubicBezTo>
                  <a:cubicBezTo>
                    <a:pt x="297" y="223"/>
                    <a:pt x="297" y="223"/>
                    <a:pt x="297" y="223"/>
                  </a:cubicBezTo>
                  <a:cubicBezTo>
                    <a:pt x="298" y="223"/>
                    <a:pt x="298" y="223"/>
                    <a:pt x="298" y="223"/>
                  </a:cubicBezTo>
                  <a:cubicBezTo>
                    <a:pt x="298" y="224"/>
                    <a:pt x="298" y="224"/>
                    <a:pt x="298" y="224"/>
                  </a:cubicBezTo>
                  <a:cubicBezTo>
                    <a:pt x="297" y="224"/>
                    <a:pt x="297" y="224"/>
                    <a:pt x="297" y="224"/>
                  </a:cubicBezTo>
                  <a:cubicBezTo>
                    <a:pt x="298" y="225"/>
                    <a:pt x="298" y="225"/>
                    <a:pt x="298" y="225"/>
                  </a:cubicBezTo>
                  <a:cubicBezTo>
                    <a:pt x="298" y="226"/>
                    <a:pt x="298" y="226"/>
                    <a:pt x="298" y="226"/>
                  </a:cubicBezTo>
                  <a:cubicBezTo>
                    <a:pt x="299" y="227"/>
                    <a:pt x="299" y="227"/>
                    <a:pt x="299" y="227"/>
                  </a:cubicBezTo>
                  <a:cubicBezTo>
                    <a:pt x="298" y="227"/>
                    <a:pt x="298" y="227"/>
                    <a:pt x="298" y="227"/>
                  </a:cubicBezTo>
                  <a:cubicBezTo>
                    <a:pt x="298" y="227"/>
                    <a:pt x="298" y="227"/>
                    <a:pt x="298" y="227"/>
                  </a:cubicBezTo>
                  <a:cubicBezTo>
                    <a:pt x="297" y="227"/>
                    <a:pt x="297" y="227"/>
                    <a:pt x="297" y="227"/>
                  </a:cubicBezTo>
                  <a:cubicBezTo>
                    <a:pt x="298" y="228"/>
                    <a:pt x="298" y="228"/>
                    <a:pt x="298" y="228"/>
                  </a:cubicBezTo>
                  <a:cubicBezTo>
                    <a:pt x="298" y="228"/>
                    <a:pt x="298" y="228"/>
                    <a:pt x="298" y="228"/>
                  </a:cubicBezTo>
                  <a:cubicBezTo>
                    <a:pt x="298" y="228"/>
                    <a:pt x="298" y="228"/>
                    <a:pt x="298" y="228"/>
                  </a:cubicBezTo>
                  <a:cubicBezTo>
                    <a:pt x="299" y="227"/>
                    <a:pt x="299" y="227"/>
                    <a:pt x="299" y="227"/>
                  </a:cubicBezTo>
                  <a:cubicBezTo>
                    <a:pt x="299" y="228"/>
                    <a:pt x="299" y="228"/>
                    <a:pt x="299" y="228"/>
                  </a:cubicBezTo>
                  <a:cubicBezTo>
                    <a:pt x="300" y="228"/>
                    <a:pt x="300" y="228"/>
                    <a:pt x="300" y="228"/>
                  </a:cubicBezTo>
                  <a:cubicBezTo>
                    <a:pt x="299" y="229"/>
                    <a:pt x="299" y="229"/>
                    <a:pt x="299" y="229"/>
                  </a:cubicBezTo>
                  <a:cubicBezTo>
                    <a:pt x="298" y="230"/>
                    <a:pt x="298" y="230"/>
                    <a:pt x="298" y="230"/>
                  </a:cubicBezTo>
                  <a:cubicBezTo>
                    <a:pt x="297" y="229"/>
                    <a:pt x="297" y="229"/>
                    <a:pt x="297" y="229"/>
                  </a:cubicBezTo>
                  <a:cubicBezTo>
                    <a:pt x="297" y="230"/>
                    <a:pt x="297" y="230"/>
                    <a:pt x="297" y="230"/>
                  </a:cubicBezTo>
                  <a:cubicBezTo>
                    <a:pt x="297" y="230"/>
                    <a:pt x="297" y="230"/>
                    <a:pt x="297" y="230"/>
                  </a:cubicBezTo>
                  <a:cubicBezTo>
                    <a:pt x="299" y="230"/>
                    <a:pt x="299" y="230"/>
                    <a:pt x="299" y="230"/>
                  </a:cubicBezTo>
                  <a:cubicBezTo>
                    <a:pt x="300" y="230"/>
                    <a:pt x="300" y="230"/>
                    <a:pt x="300" y="230"/>
                  </a:cubicBezTo>
                  <a:cubicBezTo>
                    <a:pt x="300" y="231"/>
                    <a:pt x="300" y="231"/>
                    <a:pt x="300" y="231"/>
                  </a:cubicBezTo>
                  <a:cubicBezTo>
                    <a:pt x="299" y="231"/>
                    <a:pt x="299" y="231"/>
                    <a:pt x="299" y="231"/>
                  </a:cubicBezTo>
                  <a:cubicBezTo>
                    <a:pt x="300" y="232"/>
                    <a:pt x="300" y="232"/>
                    <a:pt x="300" y="232"/>
                  </a:cubicBezTo>
                  <a:cubicBezTo>
                    <a:pt x="301" y="231"/>
                    <a:pt x="301" y="231"/>
                    <a:pt x="301" y="231"/>
                  </a:cubicBezTo>
                  <a:cubicBezTo>
                    <a:pt x="301" y="232"/>
                    <a:pt x="301" y="232"/>
                    <a:pt x="301" y="232"/>
                  </a:cubicBezTo>
                  <a:cubicBezTo>
                    <a:pt x="300" y="233"/>
                    <a:pt x="300" y="233"/>
                    <a:pt x="300" y="233"/>
                  </a:cubicBezTo>
                  <a:cubicBezTo>
                    <a:pt x="298" y="233"/>
                    <a:pt x="298" y="233"/>
                    <a:pt x="298" y="233"/>
                  </a:cubicBezTo>
                  <a:cubicBezTo>
                    <a:pt x="298" y="233"/>
                    <a:pt x="298" y="233"/>
                    <a:pt x="298" y="233"/>
                  </a:cubicBezTo>
                  <a:cubicBezTo>
                    <a:pt x="297" y="233"/>
                    <a:pt x="297" y="233"/>
                    <a:pt x="297" y="233"/>
                  </a:cubicBezTo>
                  <a:cubicBezTo>
                    <a:pt x="298" y="234"/>
                    <a:pt x="298" y="234"/>
                    <a:pt x="298" y="234"/>
                  </a:cubicBezTo>
                  <a:cubicBezTo>
                    <a:pt x="297" y="234"/>
                    <a:pt x="297" y="234"/>
                    <a:pt x="297" y="234"/>
                  </a:cubicBezTo>
                  <a:cubicBezTo>
                    <a:pt x="298" y="234"/>
                    <a:pt x="298" y="234"/>
                    <a:pt x="298" y="234"/>
                  </a:cubicBezTo>
                  <a:cubicBezTo>
                    <a:pt x="300" y="234"/>
                    <a:pt x="300" y="234"/>
                    <a:pt x="300" y="234"/>
                  </a:cubicBezTo>
                  <a:cubicBezTo>
                    <a:pt x="301" y="234"/>
                    <a:pt x="301" y="234"/>
                    <a:pt x="301" y="234"/>
                  </a:cubicBezTo>
                  <a:cubicBezTo>
                    <a:pt x="301" y="234"/>
                    <a:pt x="301" y="234"/>
                    <a:pt x="301" y="234"/>
                  </a:cubicBezTo>
                  <a:cubicBezTo>
                    <a:pt x="301" y="234"/>
                    <a:pt x="301" y="234"/>
                    <a:pt x="301" y="234"/>
                  </a:cubicBezTo>
                  <a:cubicBezTo>
                    <a:pt x="301" y="235"/>
                    <a:pt x="301" y="235"/>
                    <a:pt x="301" y="235"/>
                  </a:cubicBezTo>
                  <a:cubicBezTo>
                    <a:pt x="300" y="235"/>
                    <a:pt x="300" y="235"/>
                    <a:pt x="300" y="235"/>
                  </a:cubicBezTo>
                  <a:cubicBezTo>
                    <a:pt x="299" y="235"/>
                    <a:pt x="299" y="235"/>
                    <a:pt x="299" y="235"/>
                  </a:cubicBezTo>
                  <a:cubicBezTo>
                    <a:pt x="298" y="237"/>
                    <a:pt x="298" y="237"/>
                    <a:pt x="298" y="237"/>
                  </a:cubicBezTo>
                  <a:cubicBezTo>
                    <a:pt x="299" y="236"/>
                    <a:pt x="299" y="236"/>
                    <a:pt x="299" y="236"/>
                  </a:cubicBezTo>
                  <a:cubicBezTo>
                    <a:pt x="300" y="236"/>
                    <a:pt x="300" y="236"/>
                    <a:pt x="300" y="236"/>
                  </a:cubicBezTo>
                  <a:cubicBezTo>
                    <a:pt x="301" y="236"/>
                    <a:pt x="301" y="236"/>
                    <a:pt x="301" y="236"/>
                  </a:cubicBezTo>
                  <a:cubicBezTo>
                    <a:pt x="301" y="236"/>
                    <a:pt x="301" y="236"/>
                    <a:pt x="301" y="236"/>
                  </a:cubicBezTo>
                  <a:cubicBezTo>
                    <a:pt x="301" y="237"/>
                    <a:pt x="301" y="237"/>
                    <a:pt x="301" y="237"/>
                  </a:cubicBezTo>
                  <a:cubicBezTo>
                    <a:pt x="301" y="237"/>
                    <a:pt x="301" y="237"/>
                    <a:pt x="301" y="237"/>
                  </a:cubicBezTo>
                  <a:cubicBezTo>
                    <a:pt x="300" y="237"/>
                    <a:pt x="300" y="237"/>
                    <a:pt x="300" y="237"/>
                  </a:cubicBezTo>
                  <a:cubicBezTo>
                    <a:pt x="300" y="238"/>
                    <a:pt x="300" y="238"/>
                    <a:pt x="300" y="238"/>
                  </a:cubicBezTo>
                  <a:cubicBezTo>
                    <a:pt x="300" y="238"/>
                    <a:pt x="300" y="238"/>
                    <a:pt x="300" y="238"/>
                  </a:cubicBezTo>
                  <a:cubicBezTo>
                    <a:pt x="301" y="238"/>
                    <a:pt x="301" y="238"/>
                    <a:pt x="301" y="238"/>
                  </a:cubicBezTo>
                  <a:cubicBezTo>
                    <a:pt x="301" y="237"/>
                    <a:pt x="301" y="237"/>
                    <a:pt x="301" y="237"/>
                  </a:cubicBezTo>
                  <a:cubicBezTo>
                    <a:pt x="302" y="238"/>
                    <a:pt x="302" y="238"/>
                    <a:pt x="302" y="238"/>
                  </a:cubicBezTo>
                  <a:cubicBezTo>
                    <a:pt x="303" y="239"/>
                    <a:pt x="303" y="239"/>
                    <a:pt x="303" y="239"/>
                  </a:cubicBezTo>
                  <a:cubicBezTo>
                    <a:pt x="302" y="240"/>
                    <a:pt x="302" y="240"/>
                    <a:pt x="302" y="240"/>
                  </a:cubicBezTo>
                  <a:cubicBezTo>
                    <a:pt x="301" y="240"/>
                    <a:pt x="301" y="240"/>
                    <a:pt x="301" y="240"/>
                  </a:cubicBezTo>
                  <a:cubicBezTo>
                    <a:pt x="301" y="240"/>
                    <a:pt x="301" y="240"/>
                    <a:pt x="301" y="240"/>
                  </a:cubicBezTo>
                  <a:cubicBezTo>
                    <a:pt x="300" y="240"/>
                    <a:pt x="300" y="240"/>
                    <a:pt x="300" y="240"/>
                  </a:cubicBezTo>
                  <a:cubicBezTo>
                    <a:pt x="301" y="241"/>
                    <a:pt x="301" y="241"/>
                    <a:pt x="301" y="241"/>
                  </a:cubicBezTo>
                  <a:cubicBezTo>
                    <a:pt x="301" y="241"/>
                    <a:pt x="301" y="241"/>
                    <a:pt x="301" y="241"/>
                  </a:cubicBezTo>
                  <a:cubicBezTo>
                    <a:pt x="302" y="241"/>
                    <a:pt x="302" y="241"/>
                    <a:pt x="302" y="241"/>
                  </a:cubicBezTo>
                  <a:cubicBezTo>
                    <a:pt x="302" y="241"/>
                    <a:pt x="302" y="241"/>
                    <a:pt x="302" y="241"/>
                  </a:cubicBezTo>
                  <a:cubicBezTo>
                    <a:pt x="303" y="241"/>
                    <a:pt x="303" y="241"/>
                    <a:pt x="303" y="241"/>
                  </a:cubicBezTo>
                  <a:cubicBezTo>
                    <a:pt x="303" y="242"/>
                    <a:pt x="303" y="242"/>
                    <a:pt x="303" y="242"/>
                  </a:cubicBezTo>
                  <a:cubicBezTo>
                    <a:pt x="302" y="242"/>
                    <a:pt x="302" y="242"/>
                    <a:pt x="302" y="242"/>
                  </a:cubicBezTo>
                  <a:cubicBezTo>
                    <a:pt x="303" y="242"/>
                    <a:pt x="303" y="242"/>
                    <a:pt x="303" y="242"/>
                  </a:cubicBezTo>
                  <a:cubicBezTo>
                    <a:pt x="303" y="242"/>
                    <a:pt x="303" y="242"/>
                    <a:pt x="303" y="242"/>
                  </a:cubicBezTo>
                  <a:cubicBezTo>
                    <a:pt x="304" y="243"/>
                    <a:pt x="304" y="243"/>
                    <a:pt x="304" y="243"/>
                  </a:cubicBezTo>
                  <a:cubicBezTo>
                    <a:pt x="304" y="244"/>
                    <a:pt x="304" y="244"/>
                    <a:pt x="304" y="244"/>
                  </a:cubicBezTo>
                  <a:cubicBezTo>
                    <a:pt x="303" y="244"/>
                    <a:pt x="303" y="244"/>
                    <a:pt x="303" y="244"/>
                  </a:cubicBezTo>
                  <a:cubicBezTo>
                    <a:pt x="302" y="245"/>
                    <a:pt x="302" y="245"/>
                    <a:pt x="302" y="245"/>
                  </a:cubicBezTo>
                  <a:cubicBezTo>
                    <a:pt x="302" y="245"/>
                    <a:pt x="302" y="245"/>
                    <a:pt x="302" y="245"/>
                  </a:cubicBezTo>
                  <a:cubicBezTo>
                    <a:pt x="301" y="245"/>
                    <a:pt x="301" y="245"/>
                    <a:pt x="301" y="245"/>
                  </a:cubicBezTo>
                  <a:cubicBezTo>
                    <a:pt x="302" y="245"/>
                    <a:pt x="302" y="245"/>
                    <a:pt x="302" y="245"/>
                  </a:cubicBezTo>
                  <a:cubicBezTo>
                    <a:pt x="302" y="246"/>
                    <a:pt x="302" y="246"/>
                    <a:pt x="302" y="246"/>
                  </a:cubicBezTo>
                  <a:cubicBezTo>
                    <a:pt x="301" y="246"/>
                    <a:pt x="301" y="246"/>
                    <a:pt x="301" y="246"/>
                  </a:cubicBezTo>
                  <a:cubicBezTo>
                    <a:pt x="300" y="245"/>
                    <a:pt x="300" y="245"/>
                    <a:pt x="300" y="245"/>
                  </a:cubicBezTo>
                  <a:cubicBezTo>
                    <a:pt x="299" y="245"/>
                    <a:pt x="299" y="245"/>
                    <a:pt x="299" y="245"/>
                  </a:cubicBezTo>
                  <a:cubicBezTo>
                    <a:pt x="300" y="246"/>
                    <a:pt x="300" y="246"/>
                    <a:pt x="300" y="246"/>
                  </a:cubicBezTo>
                  <a:cubicBezTo>
                    <a:pt x="300" y="247"/>
                    <a:pt x="300" y="247"/>
                    <a:pt x="300" y="247"/>
                  </a:cubicBezTo>
                  <a:cubicBezTo>
                    <a:pt x="301" y="247"/>
                    <a:pt x="301" y="247"/>
                    <a:pt x="301" y="247"/>
                  </a:cubicBezTo>
                  <a:cubicBezTo>
                    <a:pt x="301" y="248"/>
                    <a:pt x="301" y="248"/>
                    <a:pt x="301" y="248"/>
                  </a:cubicBezTo>
                  <a:cubicBezTo>
                    <a:pt x="301" y="248"/>
                    <a:pt x="301" y="248"/>
                    <a:pt x="301" y="248"/>
                  </a:cubicBezTo>
                  <a:cubicBezTo>
                    <a:pt x="300" y="248"/>
                    <a:pt x="300" y="248"/>
                    <a:pt x="300" y="248"/>
                  </a:cubicBezTo>
                  <a:cubicBezTo>
                    <a:pt x="300" y="249"/>
                    <a:pt x="300" y="249"/>
                    <a:pt x="300" y="249"/>
                  </a:cubicBezTo>
                  <a:cubicBezTo>
                    <a:pt x="299" y="249"/>
                    <a:pt x="299" y="249"/>
                    <a:pt x="299" y="249"/>
                  </a:cubicBezTo>
                  <a:cubicBezTo>
                    <a:pt x="300" y="249"/>
                    <a:pt x="300" y="249"/>
                    <a:pt x="300" y="249"/>
                  </a:cubicBezTo>
                  <a:cubicBezTo>
                    <a:pt x="301" y="249"/>
                    <a:pt x="301" y="249"/>
                    <a:pt x="301" y="249"/>
                  </a:cubicBezTo>
                  <a:cubicBezTo>
                    <a:pt x="301" y="249"/>
                    <a:pt x="301" y="249"/>
                    <a:pt x="301" y="249"/>
                  </a:cubicBezTo>
                  <a:cubicBezTo>
                    <a:pt x="302" y="248"/>
                    <a:pt x="302" y="248"/>
                    <a:pt x="302" y="248"/>
                  </a:cubicBezTo>
                  <a:cubicBezTo>
                    <a:pt x="303" y="248"/>
                    <a:pt x="303" y="248"/>
                    <a:pt x="303" y="248"/>
                  </a:cubicBezTo>
                  <a:cubicBezTo>
                    <a:pt x="303" y="249"/>
                    <a:pt x="303" y="249"/>
                    <a:pt x="303" y="249"/>
                  </a:cubicBezTo>
                  <a:cubicBezTo>
                    <a:pt x="303" y="249"/>
                    <a:pt x="303" y="249"/>
                    <a:pt x="303" y="249"/>
                  </a:cubicBezTo>
                  <a:cubicBezTo>
                    <a:pt x="303" y="250"/>
                    <a:pt x="303" y="250"/>
                    <a:pt x="303" y="250"/>
                  </a:cubicBezTo>
                  <a:cubicBezTo>
                    <a:pt x="303" y="250"/>
                    <a:pt x="303" y="250"/>
                    <a:pt x="303" y="250"/>
                  </a:cubicBezTo>
                  <a:cubicBezTo>
                    <a:pt x="303" y="250"/>
                    <a:pt x="303" y="250"/>
                    <a:pt x="303" y="250"/>
                  </a:cubicBezTo>
                  <a:cubicBezTo>
                    <a:pt x="303" y="251"/>
                    <a:pt x="303" y="251"/>
                    <a:pt x="303" y="251"/>
                  </a:cubicBezTo>
                  <a:cubicBezTo>
                    <a:pt x="303" y="251"/>
                    <a:pt x="303" y="251"/>
                    <a:pt x="303" y="251"/>
                  </a:cubicBezTo>
                  <a:cubicBezTo>
                    <a:pt x="304" y="250"/>
                    <a:pt x="304" y="250"/>
                    <a:pt x="304" y="250"/>
                  </a:cubicBezTo>
                  <a:cubicBezTo>
                    <a:pt x="304" y="251"/>
                    <a:pt x="304" y="251"/>
                    <a:pt x="304" y="251"/>
                  </a:cubicBezTo>
                  <a:cubicBezTo>
                    <a:pt x="305" y="251"/>
                    <a:pt x="305" y="251"/>
                    <a:pt x="305" y="251"/>
                  </a:cubicBezTo>
                  <a:cubicBezTo>
                    <a:pt x="305" y="252"/>
                    <a:pt x="305" y="252"/>
                    <a:pt x="305" y="252"/>
                  </a:cubicBezTo>
                  <a:cubicBezTo>
                    <a:pt x="305" y="252"/>
                    <a:pt x="305" y="252"/>
                    <a:pt x="305" y="252"/>
                  </a:cubicBezTo>
                  <a:cubicBezTo>
                    <a:pt x="305" y="253"/>
                    <a:pt x="305" y="253"/>
                    <a:pt x="305" y="253"/>
                  </a:cubicBezTo>
                  <a:cubicBezTo>
                    <a:pt x="305" y="253"/>
                    <a:pt x="305" y="253"/>
                    <a:pt x="305" y="253"/>
                  </a:cubicBezTo>
                  <a:cubicBezTo>
                    <a:pt x="306" y="251"/>
                    <a:pt x="306" y="251"/>
                    <a:pt x="306" y="251"/>
                  </a:cubicBezTo>
                  <a:cubicBezTo>
                    <a:pt x="306" y="252"/>
                    <a:pt x="306" y="252"/>
                    <a:pt x="306" y="252"/>
                  </a:cubicBezTo>
                  <a:cubicBezTo>
                    <a:pt x="306" y="252"/>
                    <a:pt x="306" y="252"/>
                    <a:pt x="306" y="252"/>
                  </a:cubicBezTo>
                  <a:cubicBezTo>
                    <a:pt x="307" y="253"/>
                    <a:pt x="307" y="253"/>
                    <a:pt x="307" y="253"/>
                  </a:cubicBezTo>
                  <a:cubicBezTo>
                    <a:pt x="305" y="253"/>
                    <a:pt x="305" y="253"/>
                    <a:pt x="305" y="253"/>
                  </a:cubicBezTo>
                  <a:cubicBezTo>
                    <a:pt x="304" y="255"/>
                    <a:pt x="304" y="255"/>
                    <a:pt x="304" y="255"/>
                  </a:cubicBezTo>
                  <a:cubicBezTo>
                    <a:pt x="303" y="255"/>
                    <a:pt x="303" y="255"/>
                    <a:pt x="303" y="255"/>
                  </a:cubicBezTo>
                  <a:cubicBezTo>
                    <a:pt x="302" y="255"/>
                    <a:pt x="302" y="255"/>
                    <a:pt x="302" y="255"/>
                  </a:cubicBezTo>
                  <a:cubicBezTo>
                    <a:pt x="303" y="256"/>
                    <a:pt x="303" y="256"/>
                    <a:pt x="303" y="256"/>
                  </a:cubicBezTo>
                  <a:cubicBezTo>
                    <a:pt x="304" y="256"/>
                    <a:pt x="304" y="256"/>
                    <a:pt x="304" y="256"/>
                  </a:cubicBezTo>
                  <a:cubicBezTo>
                    <a:pt x="306" y="254"/>
                    <a:pt x="306" y="254"/>
                    <a:pt x="306" y="254"/>
                  </a:cubicBezTo>
                  <a:cubicBezTo>
                    <a:pt x="306" y="254"/>
                    <a:pt x="306" y="254"/>
                    <a:pt x="306" y="254"/>
                  </a:cubicBezTo>
                  <a:cubicBezTo>
                    <a:pt x="306" y="255"/>
                    <a:pt x="306" y="255"/>
                    <a:pt x="306" y="255"/>
                  </a:cubicBezTo>
                  <a:cubicBezTo>
                    <a:pt x="306" y="255"/>
                    <a:pt x="306" y="255"/>
                    <a:pt x="306" y="255"/>
                  </a:cubicBezTo>
                  <a:cubicBezTo>
                    <a:pt x="305" y="256"/>
                    <a:pt x="305" y="256"/>
                    <a:pt x="305" y="256"/>
                  </a:cubicBezTo>
                  <a:cubicBezTo>
                    <a:pt x="306" y="256"/>
                    <a:pt x="306" y="256"/>
                    <a:pt x="306" y="256"/>
                  </a:cubicBezTo>
                  <a:cubicBezTo>
                    <a:pt x="307" y="255"/>
                    <a:pt x="307" y="255"/>
                    <a:pt x="307" y="255"/>
                  </a:cubicBezTo>
                  <a:cubicBezTo>
                    <a:pt x="307" y="254"/>
                    <a:pt x="307" y="254"/>
                    <a:pt x="307" y="254"/>
                  </a:cubicBezTo>
                  <a:cubicBezTo>
                    <a:pt x="308" y="254"/>
                    <a:pt x="308" y="254"/>
                    <a:pt x="308" y="254"/>
                  </a:cubicBezTo>
                  <a:cubicBezTo>
                    <a:pt x="308" y="254"/>
                    <a:pt x="308" y="254"/>
                    <a:pt x="308" y="254"/>
                  </a:cubicBezTo>
                  <a:cubicBezTo>
                    <a:pt x="308" y="255"/>
                    <a:pt x="308" y="255"/>
                    <a:pt x="308" y="255"/>
                  </a:cubicBezTo>
                  <a:cubicBezTo>
                    <a:pt x="307" y="255"/>
                    <a:pt x="307" y="255"/>
                    <a:pt x="307" y="255"/>
                  </a:cubicBezTo>
                  <a:cubicBezTo>
                    <a:pt x="308" y="255"/>
                    <a:pt x="308" y="255"/>
                    <a:pt x="308" y="255"/>
                  </a:cubicBezTo>
                  <a:cubicBezTo>
                    <a:pt x="309" y="255"/>
                    <a:pt x="309" y="255"/>
                    <a:pt x="309" y="255"/>
                  </a:cubicBezTo>
                  <a:cubicBezTo>
                    <a:pt x="309" y="255"/>
                    <a:pt x="309" y="255"/>
                    <a:pt x="309" y="255"/>
                  </a:cubicBezTo>
                  <a:cubicBezTo>
                    <a:pt x="308" y="256"/>
                    <a:pt x="308" y="256"/>
                    <a:pt x="308" y="256"/>
                  </a:cubicBezTo>
                  <a:cubicBezTo>
                    <a:pt x="307" y="257"/>
                    <a:pt x="307" y="257"/>
                    <a:pt x="307" y="257"/>
                  </a:cubicBezTo>
                  <a:cubicBezTo>
                    <a:pt x="308" y="257"/>
                    <a:pt x="308" y="257"/>
                    <a:pt x="308" y="257"/>
                  </a:cubicBezTo>
                  <a:cubicBezTo>
                    <a:pt x="308" y="256"/>
                    <a:pt x="308" y="256"/>
                    <a:pt x="308" y="256"/>
                  </a:cubicBezTo>
                  <a:cubicBezTo>
                    <a:pt x="310" y="255"/>
                    <a:pt x="310" y="255"/>
                    <a:pt x="310" y="255"/>
                  </a:cubicBezTo>
                  <a:cubicBezTo>
                    <a:pt x="310" y="255"/>
                    <a:pt x="310" y="255"/>
                    <a:pt x="310" y="255"/>
                  </a:cubicBezTo>
                  <a:cubicBezTo>
                    <a:pt x="310" y="255"/>
                    <a:pt x="310" y="255"/>
                    <a:pt x="310" y="255"/>
                  </a:cubicBezTo>
                  <a:cubicBezTo>
                    <a:pt x="310" y="256"/>
                    <a:pt x="310" y="256"/>
                    <a:pt x="310" y="256"/>
                  </a:cubicBezTo>
                  <a:cubicBezTo>
                    <a:pt x="311" y="255"/>
                    <a:pt x="311" y="255"/>
                    <a:pt x="311" y="255"/>
                  </a:cubicBezTo>
                  <a:cubicBezTo>
                    <a:pt x="311" y="255"/>
                    <a:pt x="311" y="255"/>
                    <a:pt x="311" y="255"/>
                  </a:cubicBezTo>
                  <a:cubicBezTo>
                    <a:pt x="311" y="257"/>
                    <a:pt x="311" y="257"/>
                    <a:pt x="311" y="257"/>
                  </a:cubicBezTo>
                  <a:cubicBezTo>
                    <a:pt x="310" y="257"/>
                    <a:pt x="310" y="257"/>
                    <a:pt x="310" y="257"/>
                  </a:cubicBezTo>
                  <a:cubicBezTo>
                    <a:pt x="311" y="257"/>
                    <a:pt x="311" y="257"/>
                    <a:pt x="311" y="257"/>
                  </a:cubicBezTo>
                  <a:cubicBezTo>
                    <a:pt x="311" y="257"/>
                    <a:pt x="311" y="257"/>
                    <a:pt x="311" y="257"/>
                  </a:cubicBezTo>
                  <a:cubicBezTo>
                    <a:pt x="312" y="258"/>
                    <a:pt x="312" y="258"/>
                    <a:pt x="312" y="258"/>
                  </a:cubicBezTo>
                  <a:cubicBezTo>
                    <a:pt x="313" y="257"/>
                    <a:pt x="313" y="257"/>
                    <a:pt x="313" y="257"/>
                  </a:cubicBezTo>
                  <a:cubicBezTo>
                    <a:pt x="314" y="257"/>
                    <a:pt x="314" y="257"/>
                    <a:pt x="314" y="257"/>
                  </a:cubicBezTo>
                  <a:cubicBezTo>
                    <a:pt x="315" y="257"/>
                    <a:pt x="315" y="257"/>
                    <a:pt x="315" y="257"/>
                  </a:cubicBezTo>
                  <a:cubicBezTo>
                    <a:pt x="315" y="258"/>
                    <a:pt x="315" y="258"/>
                    <a:pt x="315" y="258"/>
                  </a:cubicBezTo>
                  <a:cubicBezTo>
                    <a:pt x="314" y="258"/>
                    <a:pt x="314" y="258"/>
                    <a:pt x="314" y="258"/>
                  </a:cubicBezTo>
                  <a:cubicBezTo>
                    <a:pt x="314" y="258"/>
                    <a:pt x="314" y="258"/>
                    <a:pt x="314" y="258"/>
                  </a:cubicBezTo>
                  <a:cubicBezTo>
                    <a:pt x="316" y="258"/>
                    <a:pt x="316" y="258"/>
                    <a:pt x="316" y="258"/>
                  </a:cubicBezTo>
                  <a:cubicBezTo>
                    <a:pt x="317" y="259"/>
                    <a:pt x="317" y="259"/>
                    <a:pt x="317" y="259"/>
                  </a:cubicBezTo>
                  <a:cubicBezTo>
                    <a:pt x="315" y="259"/>
                    <a:pt x="315" y="259"/>
                    <a:pt x="315" y="259"/>
                  </a:cubicBezTo>
                  <a:cubicBezTo>
                    <a:pt x="315" y="260"/>
                    <a:pt x="315" y="260"/>
                    <a:pt x="315" y="260"/>
                  </a:cubicBezTo>
                  <a:cubicBezTo>
                    <a:pt x="313" y="260"/>
                    <a:pt x="313" y="260"/>
                    <a:pt x="313" y="260"/>
                  </a:cubicBezTo>
                  <a:cubicBezTo>
                    <a:pt x="313" y="260"/>
                    <a:pt x="313" y="260"/>
                    <a:pt x="313" y="260"/>
                  </a:cubicBezTo>
                  <a:cubicBezTo>
                    <a:pt x="312" y="260"/>
                    <a:pt x="312" y="260"/>
                    <a:pt x="312" y="260"/>
                  </a:cubicBezTo>
                  <a:cubicBezTo>
                    <a:pt x="311" y="261"/>
                    <a:pt x="311" y="261"/>
                    <a:pt x="311" y="261"/>
                  </a:cubicBezTo>
                  <a:cubicBezTo>
                    <a:pt x="309" y="261"/>
                    <a:pt x="309" y="261"/>
                    <a:pt x="309" y="261"/>
                  </a:cubicBezTo>
                  <a:cubicBezTo>
                    <a:pt x="307" y="261"/>
                    <a:pt x="307" y="261"/>
                    <a:pt x="307" y="261"/>
                  </a:cubicBezTo>
                  <a:cubicBezTo>
                    <a:pt x="307" y="262"/>
                    <a:pt x="307" y="262"/>
                    <a:pt x="307" y="262"/>
                  </a:cubicBezTo>
                  <a:cubicBezTo>
                    <a:pt x="309" y="261"/>
                    <a:pt x="309" y="261"/>
                    <a:pt x="309" y="261"/>
                  </a:cubicBezTo>
                  <a:cubicBezTo>
                    <a:pt x="310" y="261"/>
                    <a:pt x="310" y="261"/>
                    <a:pt x="310" y="261"/>
                  </a:cubicBezTo>
                  <a:cubicBezTo>
                    <a:pt x="311" y="261"/>
                    <a:pt x="311" y="261"/>
                    <a:pt x="311" y="261"/>
                  </a:cubicBezTo>
                  <a:cubicBezTo>
                    <a:pt x="311" y="261"/>
                    <a:pt x="311" y="261"/>
                    <a:pt x="311" y="261"/>
                  </a:cubicBezTo>
                  <a:cubicBezTo>
                    <a:pt x="309" y="262"/>
                    <a:pt x="309" y="262"/>
                    <a:pt x="309" y="262"/>
                  </a:cubicBezTo>
                  <a:cubicBezTo>
                    <a:pt x="308" y="262"/>
                    <a:pt x="308" y="262"/>
                    <a:pt x="308" y="262"/>
                  </a:cubicBezTo>
                  <a:cubicBezTo>
                    <a:pt x="306" y="263"/>
                    <a:pt x="306" y="263"/>
                    <a:pt x="306" y="263"/>
                  </a:cubicBezTo>
                  <a:cubicBezTo>
                    <a:pt x="306" y="263"/>
                    <a:pt x="306" y="263"/>
                    <a:pt x="306" y="263"/>
                  </a:cubicBezTo>
                  <a:cubicBezTo>
                    <a:pt x="305" y="263"/>
                    <a:pt x="305" y="263"/>
                    <a:pt x="305" y="263"/>
                  </a:cubicBezTo>
                  <a:cubicBezTo>
                    <a:pt x="304" y="264"/>
                    <a:pt x="304" y="264"/>
                    <a:pt x="304" y="264"/>
                  </a:cubicBezTo>
                  <a:cubicBezTo>
                    <a:pt x="304" y="264"/>
                    <a:pt x="304" y="264"/>
                    <a:pt x="304" y="264"/>
                  </a:cubicBezTo>
                  <a:cubicBezTo>
                    <a:pt x="303" y="263"/>
                    <a:pt x="303" y="263"/>
                    <a:pt x="303" y="263"/>
                  </a:cubicBezTo>
                  <a:cubicBezTo>
                    <a:pt x="302" y="262"/>
                    <a:pt x="302" y="262"/>
                    <a:pt x="302" y="262"/>
                  </a:cubicBezTo>
                  <a:cubicBezTo>
                    <a:pt x="302" y="263"/>
                    <a:pt x="302" y="263"/>
                    <a:pt x="302" y="263"/>
                  </a:cubicBezTo>
                  <a:cubicBezTo>
                    <a:pt x="301" y="263"/>
                    <a:pt x="301" y="263"/>
                    <a:pt x="301" y="263"/>
                  </a:cubicBezTo>
                  <a:cubicBezTo>
                    <a:pt x="302" y="263"/>
                    <a:pt x="302" y="263"/>
                    <a:pt x="302" y="263"/>
                  </a:cubicBezTo>
                  <a:cubicBezTo>
                    <a:pt x="302" y="264"/>
                    <a:pt x="302" y="264"/>
                    <a:pt x="302" y="264"/>
                  </a:cubicBezTo>
                  <a:cubicBezTo>
                    <a:pt x="304" y="265"/>
                    <a:pt x="304" y="265"/>
                    <a:pt x="304" y="265"/>
                  </a:cubicBezTo>
                  <a:cubicBezTo>
                    <a:pt x="304" y="265"/>
                    <a:pt x="304" y="265"/>
                    <a:pt x="304" y="265"/>
                  </a:cubicBezTo>
                  <a:cubicBezTo>
                    <a:pt x="303" y="265"/>
                    <a:pt x="303" y="265"/>
                    <a:pt x="303" y="265"/>
                  </a:cubicBezTo>
                  <a:cubicBezTo>
                    <a:pt x="303" y="266"/>
                    <a:pt x="303" y="266"/>
                    <a:pt x="303" y="266"/>
                  </a:cubicBezTo>
                  <a:cubicBezTo>
                    <a:pt x="303" y="266"/>
                    <a:pt x="303" y="266"/>
                    <a:pt x="303" y="266"/>
                  </a:cubicBezTo>
                  <a:cubicBezTo>
                    <a:pt x="304" y="266"/>
                    <a:pt x="304" y="266"/>
                    <a:pt x="304" y="266"/>
                  </a:cubicBezTo>
                  <a:cubicBezTo>
                    <a:pt x="304" y="266"/>
                    <a:pt x="304" y="266"/>
                    <a:pt x="304" y="266"/>
                  </a:cubicBezTo>
                  <a:cubicBezTo>
                    <a:pt x="304" y="266"/>
                    <a:pt x="304" y="266"/>
                    <a:pt x="304" y="266"/>
                  </a:cubicBezTo>
                  <a:cubicBezTo>
                    <a:pt x="305" y="265"/>
                    <a:pt x="305" y="265"/>
                    <a:pt x="305" y="265"/>
                  </a:cubicBezTo>
                  <a:cubicBezTo>
                    <a:pt x="306" y="265"/>
                    <a:pt x="306" y="265"/>
                    <a:pt x="306" y="265"/>
                  </a:cubicBezTo>
                  <a:cubicBezTo>
                    <a:pt x="307" y="264"/>
                    <a:pt x="307" y="264"/>
                    <a:pt x="307" y="264"/>
                  </a:cubicBezTo>
                  <a:cubicBezTo>
                    <a:pt x="308" y="264"/>
                    <a:pt x="308" y="264"/>
                    <a:pt x="308" y="264"/>
                  </a:cubicBezTo>
                  <a:cubicBezTo>
                    <a:pt x="308" y="263"/>
                    <a:pt x="308" y="263"/>
                    <a:pt x="308" y="263"/>
                  </a:cubicBezTo>
                  <a:cubicBezTo>
                    <a:pt x="309" y="262"/>
                    <a:pt x="309" y="262"/>
                    <a:pt x="309" y="262"/>
                  </a:cubicBezTo>
                  <a:cubicBezTo>
                    <a:pt x="310" y="262"/>
                    <a:pt x="310" y="262"/>
                    <a:pt x="310" y="262"/>
                  </a:cubicBezTo>
                  <a:cubicBezTo>
                    <a:pt x="312" y="262"/>
                    <a:pt x="312" y="262"/>
                    <a:pt x="312" y="262"/>
                  </a:cubicBezTo>
                  <a:cubicBezTo>
                    <a:pt x="313" y="262"/>
                    <a:pt x="313" y="262"/>
                    <a:pt x="313" y="262"/>
                  </a:cubicBezTo>
                  <a:cubicBezTo>
                    <a:pt x="314" y="262"/>
                    <a:pt x="314" y="262"/>
                    <a:pt x="314" y="262"/>
                  </a:cubicBezTo>
                  <a:cubicBezTo>
                    <a:pt x="313" y="262"/>
                    <a:pt x="313" y="262"/>
                    <a:pt x="313" y="262"/>
                  </a:cubicBezTo>
                  <a:cubicBezTo>
                    <a:pt x="312" y="262"/>
                    <a:pt x="312" y="262"/>
                    <a:pt x="312" y="262"/>
                  </a:cubicBezTo>
                  <a:cubicBezTo>
                    <a:pt x="312" y="261"/>
                    <a:pt x="312" y="261"/>
                    <a:pt x="312" y="261"/>
                  </a:cubicBezTo>
                  <a:cubicBezTo>
                    <a:pt x="313" y="261"/>
                    <a:pt x="313" y="261"/>
                    <a:pt x="313" y="261"/>
                  </a:cubicBezTo>
                  <a:cubicBezTo>
                    <a:pt x="315" y="261"/>
                    <a:pt x="315" y="261"/>
                    <a:pt x="315" y="261"/>
                  </a:cubicBezTo>
                  <a:cubicBezTo>
                    <a:pt x="316" y="261"/>
                    <a:pt x="316" y="261"/>
                    <a:pt x="316" y="261"/>
                  </a:cubicBezTo>
                  <a:cubicBezTo>
                    <a:pt x="317" y="263"/>
                    <a:pt x="317" y="263"/>
                    <a:pt x="317" y="263"/>
                  </a:cubicBezTo>
                  <a:cubicBezTo>
                    <a:pt x="317" y="263"/>
                    <a:pt x="317" y="263"/>
                    <a:pt x="317" y="263"/>
                  </a:cubicBezTo>
                  <a:cubicBezTo>
                    <a:pt x="316" y="264"/>
                    <a:pt x="316" y="264"/>
                    <a:pt x="316" y="264"/>
                  </a:cubicBezTo>
                  <a:cubicBezTo>
                    <a:pt x="315" y="264"/>
                    <a:pt x="315" y="264"/>
                    <a:pt x="315" y="264"/>
                  </a:cubicBezTo>
                  <a:cubicBezTo>
                    <a:pt x="314" y="265"/>
                    <a:pt x="314" y="265"/>
                    <a:pt x="314" y="265"/>
                  </a:cubicBezTo>
                  <a:cubicBezTo>
                    <a:pt x="316" y="265"/>
                    <a:pt x="316" y="265"/>
                    <a:pt x="316" y="265"/>
                  </a:cubicBezTo>
                  <a:cubicBezTo>
                    <a:pt x="316" y="265"/>
                    <a:pt x="316" y="265"/>
                    <a:pt x="316" y="265"/>
                  </a:cubicBezTo>
                  <a:cubicBezTo>
                    <a:pt x="316" y="265"/>
                    <a:pt x="316" y="265"/>
                    <a:pt x="316" y="265"/>
                  </a:cubicBezTo>
                  <a:cubicBezTo>
                    <a:pt x="317" y="264"/>
                    <a:pt x="317" y="264"/>
                    <a:pt x="317" y="264"/>
                  </a:cubicBezTo>
                  <a:cubicBezTo>
                    <a:pt x="318" y="264"/>
                    <a:pt x="318" y="264"/>
                    <a:pt x="318" y="264"/>
                  </a:cubicBezTo>
                  <a:cubicBezTo>
                    <a:pt x="319" y="264"/>
                    <a:pt x="319" y="264"/>
                    <a:pt x="319" y="264"/>
                  </a:cubicBezTo>
                  <a:cubicBezTo>
                    <a:pt x="319" y="264"/>
                    <a:pt x="319" y="264"/>
                    <a:pt x="319" y="264"/>
                  </a:cubicBezTo>
                  <a:cubicBezTo>
                    <a:pt x="319" y="264"/>
                    <a:pt x="319" y="264"/>
                    <a:pt x="319" y="264"/>
                  </a:cubicBezTo>
                  <a:cubicBezTo>
                    <a:pt x="319" y="265"/>
                    <a:pt x="319" y="265"/>
                    <a:pt x="319" y="265"/>
                  </a:cubicBezTo>
                  <a:cubicBezTo>
                    <a:pt x="320" y="265"/>
                    <a:pt x="320" y="265"/>
                    <a:pt x="320" y="265"/>
                  </a:cubicBezTo>
                  <a:cubicBezTo>
                    <a:pt x="321" y="265"/>
                    <a:pt x="321" y="265"/>
                    <a:pt x="321" y="265"/>
                  </a:cubicBezTo>
                  <a:cubicBezTo>
                    <a:pt x="321" y="266"/>
                    <a:pt x="321" y="266"/>
                    <a:pt x="321" y="266"/>
                  </a:cubicBezTo>
                  <a:cubicBezTo>
                    <a:pt x="320" y="265"/>
                    <a:pt x="320" y="265"/>
                    <a:pt x="320" y="265"/>
                  </a:cubicBezTo>
                  <a:cubicBezTo>
                    <a:pt x="320" y="265"/>
                    <a:pt x="320" y="265"/>
                    <a:pt x="320" y="265"/>
                  </a:cubicBezTo>
                  <a:cubicBezTo>
                    <a:pt x="320" y="266"/>
                    <a:pt x="320" y="266"/>
                    <a:pt x="320" y="266"/>
                  </a:cubicBezTo>
                  <a:cubicBezTo>
                    <a:pt x="321" y="267"/>
                    <a:pt x="321" y="267"/>
                    <a:pt x="321" y="267"/>
                  </a:cubicBezTo>
                  <a:cubicBezTo>
                    <a:pt x="322" y="267"/>
                    <a:pt x="322" y="267"/>
                    <a:pt x="322" y="267"/>
                  </a:cubicBezTo>
                  <a:cubicBezTo>
                    <a:pt x="321" y="268"/>
                    <a:pt x="321" y="268"/>
                    <a:pt x="321" y="268"/>
                  </a:cubicBezTo>
                  <a:cubicBezTo>
                    <a:pt x="320" y="268"/>
                    <a:pt x="320" y="268"/>
                    <a:pt x="320" y="268"/>
                  </a:cubicBezTo>
                  <a:cubicBezTo>
                    <a:pt x="319" y="268"/>
                    <a:pt x="319" y="268"/>
                    <a:pt x="319" y="268"/>
                  </a:cubicBezTo>
                  <a:cubicBezTo>
                    <a:pt x="321" y="268"/>
                    <a:pt x="321" y="268"/>
                    <a:pt x="321" y="268"/>
                  </a:cubicBezTo>
                  <a:cubicBezTo>
                    <a:pt x="320" y="269"/>
                    <a:pt x="320" y="269"/>
                    <a:pt x="320" y="269"/>
                  </a:cubicBezTo>
                  <a:cubicBezTo>
                    <a:pt x="320" y="269"/>
                    <a:pt x="320" y="269"/>
                    <a:pt x="320" y="269"/>
                  </a:cubicBezTo>
                  <a:cubicBezTo>
                    <a:pt x="320" y="270"/>
                    <a:pt x="320" y="270"/>
                    <a:pt x="320" y="270"/>
                  </a:cubicBezTo>
                  <a:cubicBezTo>
                    <a:pt x="319" y="270"/>
                    <a:pt x="319" y="270"/>
                    <a:pt x="319" y="270"/>
                  </a:cubicBezTo>
                  <a:cubicBezTo>
                    <a:pt x="318" y="270"/>
                    <a:pt x="318" y="270"/>
                    <a:pt x="318" y="270"/>
                  </a:cubicBezTo>
                  <a:cubicBezTo>
                    <a:pt x="318" y="270"/>
                    <a:pt x="318" y="270"/>
                    <a:pt x="318" y="270"/>
                  </a:cubicBezTo>
                  <a:cubicBezTo>
                    <a:pt x="319" y="271"/>
                    <a:pt x="319" y="271"/>
                    <a:pt x="319" y="271"/>
                  </a:cubicBezTo>
                  <a:cubicBezTo>
                    <a:pt x="320" y="271"/>
                    <a:pt x="320" y="271"/>
                    <a:pt x="320" y="271"/>
                  </a:cubicBezTo>
                  <a:cubicBezTo>
                    <a:pt x="321" y="271"/>
                    <a:pt x="321" y="271"/>
                    <a:pt x="321" y="271"/>
                  </a:cubicBezTo>
                  <a:cubicBezTo>
                    <a:pt x="320" y="272"/>
                    <a:pt x="320" y="272"/>
                    <a:pt x="320" y="272"/>
                  </a:cubicBezTo>
                  <a:cubicBezTo>
                    <a:pt x="319" y="272"/>
                    <a:pt x="319" y="272"/>
                    <a:pt x="319" y="272"/>
                  </a:cubicBezTo>
                  <a:cubicBezTo>
                    <a:pt x="319" y="272"/>
                    <a:pt x="319" y="272"/>
                    <a:pt x="319" y="272"/>
                  </a:cubicBezTo>
                  <a:cubicBezTo>
                    <a:pt x="320" y="272"/>
                    <a:pt x="320" y="272"/>
                    <a:pt x="320" y="272"/>
                  </a:cubicBezTo>
                  <a:cubicBezTo>
                    <a:pt x="320" y="272"/>
                    <a:pt x="320" y="272"/>
                    <a:pt x="320" y="272"/>
                  </a:cubicBezTo>
                  <a:cubicBezTo>
                    <a:pt x="321" y="272"/>
                    <a:pt x="321" y="272"/>
                    <a:pt x="321" y="272"/>
                  </a:cubicBezTo>
                  <a:cubicBezTo>
                    <a:pt x="320" y="273"/>
                    <a:pt x="320" y="273"/>
                    <a:pt x="320" y="273"/>
                  </a:cubicBezTo>
                  <a:cubicBezTo>
                    <a:pt x="320" y="274"/>
                    <a:pt x="320" y="274"/>
                    <a:pt x="320" y="274"/>
                  </a:cubicBezTo>
                  <a:cubicBezTo>
                    <a:pt x="320" y="274"/>
                    <a:pt x="320" y="274"/>
                    <a:pt x="320" y="274"/>
                  </a:cubicBezTo>
                  <a:cubicBezTo>
                    <a:pt x="319" y="274"/>
                    <a:pt x="319" y="274"/>
                    <a:pt x="319" y="274"/>
                  </a:cubicBezTo>
                  <a:cubicBezTo>
                    <a:pt x="318" y="275"/>
                    <a:pt x="318" y="275"/>
                    <a:pt x="318" y="275"/>
                  </a:cubicBezTo>
                  <a:cubicBezTo>
                    <a:pt x="317" y="275"/>
                    <a:pt x="317" y="275"/>
                    <a:pt x="317" y="275"/>
                  </a:cubicBezTo>
                  <a:cubicBezTo>
                    <a:pt x="316" y="276"/>
                    <a:pt x="316" y="276"/>
                    <a:pt x="316" y="276"/>
                  </a:cubicBezTo>
                  <a:cubicBezTo>
                    <a:pt x="316" y="276"/>
                    <a:pt x="316" y="276"/>
                    <a:pt x="316" y="276"/>
                  </a:cubicBezTo>
                  <a:cubicBezTo>
                    <a:pt x="315" y="276"/>
                    <a:pt x="315" y="276"/>
                    <a:pt x="315" y="276"/>
                  </a:cubicBezTo>
                  <a:cubicBezTo>
                    <a:pt x="315" y="276"/>
                    <a:pt x="315" y="276"/>
                    <a:pt x="315" y="276"/>
                  </a:cubicBezTo>
                  <a:cubicBezTo>
                    <a:pt x="314" y="277"/>
                    <a:pt x="314" y="277"/>
                    <a:pt x="314" y="277"/>
                  </a:cubicBezTo>
                  <a:cubicBezTo>
                    <a:pt x="314" y="277"/>
                    <a:pt x="314" y="277"/>
                    <a:pt x="314" y="277"/>
                  </a:cubicBezTo>
                  <a:cubicBezTo>
                    <a:pt x="313" y="277"/>
                    <a:pt x="313" y="277"/>
                    <a:pt x="313" y="277"/>
                  </a:cubicBezTo>
                  <a:cubicBezTo>
                    <a:pt x="313" y="277"/>
                    <a:pt x="313" y="277"/>
                    <a:pt x="313" y="277"/>
                  </a:cubicBezTo>
                  <a:cubicBezTo>
                    <a:pt x="312" y="277"/>
                    <a:pt x="312" y="277"/>
                    <a:pt x="312" y="277"/>
                  </a:cubicBezTo>
                  <a:cubicBezTo>
                    <a:pt x="312" y="277"/>
                    <a:pt x="312" y="277"/>
                    <a:pt x="312" y="277"/>
                  </a:cubicBezTo>
                  <a:cubicBezTo>
                    <a:pt x="311" y="277"/>
                    <a:pt x="311" y="277"/>
                    <a:pt x="311" y="277"/>
                  </a:cubicBezTo>
                  <a:cubicBezTo>
                    <a:pt x="310" y="277"/>
                    <a:pt x="310" y="277"/>
                    <a:pt x="310" y="277"/>
                  </a:cubicBezTo>
                  <a:cubicBezTo>
                    <a:pt x="309" y="276"/>
                    <a:pt x="309" y="276"/>
                    <a:pt x="309" y="276"/>
                  </a:cubicBezTo>
                  <a:cubicBezTo>
                    <a:pt x="309" y="277"/>
                    <a:pt x="309" y="277"/>
                    <a:pt x="309" y="277"/>
                  </a:cubicBezTo>
                  <a:cubicBezTo>
                    <a:pt x="309" y="277"/>
                    <a:pt x="309" y="277"/>
                    <a:pt x="309" y="277"/>
                  </a:cubicBezTo>
                  <a:cubicBezTo>
                    <a:pt x="308" y="277"/>
                    <a:pt x="308" y="277"/>
                    <a:pt x="308" y="277"/>
                  </a:cubicBezTo>
                  <a:cubicBezTo>
                    <a:pt x="307" y="277"/>
                    <a:pt x="307" y="277"/>
                    <a:pt x="307" y="277"/>
                  </a:cubicBezTo>
                  <a:cubicBezTo>
                    <a:pt x="307" y="278"/>
                    <a:pt x="307" y="278"/>
                    <a:pt x="307" y="278"/>
                  </a:cubicBezTo>
                  <a:cubicBezTo>
                    <a:pt x="307" y="278"/>
                    <a:pt x="307" y="278"/>
                    <a:pt x="307" y="278"/>
                  </a:cubicBezTo>
                  <a:cubicBezTo>
                    <a:pt x="307" y="278"/>
                    <a:pt x="307" y="278"/>
                    <a:pt x="307" y="278"/>
                  </a:cubicBezTo>
                  <a:cubicBezTo>
                    <a:pt x="307" y="279"/>
                    <a:pt x="307" y="279"/>
                    <a:pt x="307" y="279"/>
                  </a:cubicBezTo>
                  <a:cubicBezTo>
                    <a:pt x="306" y="279"/>
                    <a:pt x="306" y="279"/>
                    <a:pt x="306" y="279"/>
                  </a:cubicBezTo>
                  <a:cubicBezTo>
                    <a:pt x="306" y="279"/>
                    <a:pt x="306" y="279"/>
                    <a:pt x="306" y="279"/>
                  </a:cubicBezTo>
                  <a:cubicBezTo>
                    <a:pt x="306" y="280"/>
                    <a:pt x="306" y="280"/>
                    <a:pt x="306" y="280"/>
                  </a:cubicBezTo>
                  <a:cubicBezTo>
                    <a:pt x="305" y="280"/>
                    <a:pt x="305" y="280"/>
                    <a:pt x="305" y="280"/>
                  </a:cubicBezTo>
                  <a:cubicBezTo>
                    <a:pt x="305" y="281"/>
                    <a:pt x="305" y="281"/>
                    <a:pt x="305" y="281"/>
                  </a:cubicBezTo>
                  <a:cubicBezTo>
                    <a:pt x="304" y="281"/>
                    <a:pt x="304" y="281"/>
                    <a:pt x="304" y="281"/>
                  </a:cubicBezTo>
                  <a:cubicBezTo>
                    <a:pt x="303" y="282"/>
                    <a:pt x="303" y="282"/>
                    <a:pt x="303" y="282"/>
                  </a:cubicBezTo>
                  <a:cubicBezTo>
                    <a:pt x="303" y="282"/>
                    <a:pt x="303" y="282"/>
                    <a:pt x="303" y="282"/>
                  </a:cubicBezTo>
                  <a:cubicBezTo>
                    <a:pt x="302" y="282"/>
                    <a:pt x="302" y="282"/>
                    <a:pt x="302" y="282"/>
                  </a:cubicBezTo>
                  <a:cubicBezTo>
                    <a:pt x="301" y="282"/>
                    <a:pt x="301" y="282"/>
                    <a:pt x="301" y="282"/>
                  </a:cubicBezTo>
                  <a:cubicBezTo>
                    <a:pt x="301" y="283"/>
                    <a:pt x="301" y="283"/>
                    <a:pt x="301" y="283"/>
                  </a:cubicBezTo>
                  <a:cubicBezTo>
                    <a:pt x="300" y="283"/>
                    <a:pt x="300" y="283"/>
                    <a:pt x="300" y="283"/>
                  </a:cubicBezTo>
                  <a:cubicBezTo>
                    <a:pt x="300" y="283"/>
                    <a:pt x="300" y="283"/>
                    <a:pt x="300" y="283"/>
                  </a:cubicBezTo>
                  <a:cubicBezTo>
                    <a:pt x="298" y="282"/>
                    <a:pt x="298" y="282"/>
                    <a:pt x="298" y="282"/>
                  </a:cubicBezTo>
                  <a:cubicBezTo>
                    <a:pt x="298" y="282"/>
                    <a:pt x="298" y="282"/>
                    <a:pt x="298" y="282"/>
                  </a:cubicBezTo>
                  <a:cubicBezTo>
                    <a:pt x="297" y="283"/>
                    <a:pt x="297" y="283"/>
                    <a:pt x="297" y="283"/>
                  </a:cubicBezTo>
                  <a:cubicBezTo>
                    <a:pt x="297" y="282"/>
                    <a:pt x="297" y="282"/>
                    <a:pt x="297" y="282"/>
                  </a:cubicBezTo>
                  <a:cubicBezTo>
                    <a:pt x="295" y="283"/>
                    <a:pt x="295" y="283"/>
                    <a:pt x="295" y="283"/>
                  </a:cubicBezTo>
                  <a:cubicBezTo>
                    <a:pt x="294" y="283"/>
                    <a:pt x="294" y="283"/>
                    <a:pt x="294" y="283"/>
                  </a:cubicBezTo>
                  <a:cubicBezTo>
                    <a:pt x="294" y="282"/>
                    <a:pt x="294" y="282"/>
                    <a:pt x="294" y="282"/>
                  </a:cubicBezTo>
                  <a:cubicBezTo>
                    <a:pt x="293" y="282"/>
                    <a:pt x="293" y="282"/>
                    <a:pt x="293" y="282"/>
                  </a:cubicBezTo>
                  <a:cubicBezTo>
                    <a:pt x="293" y="283"/>
                    <a:pt x="293" y="283"/>
                    <a:pt x="293" y="283"/>
                  </a:cubicBezTo>
                  <a:cubicBezTo>
                    <a:pt x="292" y="283"/>
                    <a:pt x="292" y="283"/>
                    <a:pt x="292" y="283"/>
                  </a:cubicBezTo>
                  <a:cubicBezTo>
                    <a:pt x="291" y="282"/>
                    <a:pt x="291" y="282"/>
                    <a:pt x="291" y="282"/>
                  </a:cubicBezTo>
                  <a:cubicBezTo>
                    <a:pt x="290" y="282"/>
                    <a:pt x="290" y="282"/>
                    <a:pt x="290" y="282"/>
                  </a:cubicBezTo>
                  <a:cubicBezTo>
                    <a:pt x="289" y="282"/>
                    <a:pt x="289" y="282"/>
                    <a:pt x="289" y="282"/>
                  </a:cubicBezTo>
                  <a:cubicBezTo>
                    <a:pt x="288" y="282"/>
                    <a:pt x="288" y="282"/>
                    <a:pt x="288" y="282"/>
                  </a:cubicBezTo>
                  <a:cubicBezTo>
                    <a:pt x="288" y="282"/>
                    <a:pt x="288" y="282"/>
                    <a:pt x="288" y="282"/>
                  </a:cubicBezTo>
                  <a:cubicBezTo>
                    <a:pt x="287" y="282"/>
                    <a:pt x="287" y="282"/>
                    <a:pt x="287" y="282"/>
                  </a:cubicBezTo>
                  <a:cubicBezTo>
                    <a:pt x="286" y="282"/>
                    <a:pt x="286" y="282"/>
                    <a:pt x="286" y="282"/>
                  </a:cubicBezTo>
                  <a:cubicBezTo>
                    <a:pt x="285" y="281"/>
                    <a:pt x="285" y="281"/>
                    <a:pt x="285" y="281"/>
                  </a:cubicBezTo>
                  <a:cubicBezTo>
                    <a:pt x="284" y="282"/>
                    <a:pt x="284" y="282"/>
                    <a:pt x="284" y="282"/>
                  </a:cubicBezTo>
                  <a:cubicBezTo>
                    <a:pt x="284" y="282"/>
                    <a:pt x="284" y="282"/>
                    <a:pt x="284" y="282"/>
                  </a:cubicBezTo>
                  <a:cubicBezTo>
                    <a:pt x="283" y="281"/>
                    <a:pt x="283" y="281"/>
                    <a:pt x="283" y="281"/>
                  </a:cubicBezTo>
                  <a:cubicBezTo>
                    <a:pt x="282" y="282"/>
                    <a:pt x="282" y="282"/>
                    <a:pt x="282" y="282"/>
                  </a:cubicBezTo>
                  <a:cubicBezTo>
                    <a:pt x="281" y="282"/>
                    <a:pt x="281" y="282"/>
                    <a:pt x="281" y="282"/>
                  </a:cubicBezTo>
                  <a:cubicBezTo>
                    <a:pt x="281" y="282"/>
                    <a:pt x="281" y="282"/>
                    <a:pt x="281" y="282"/>
                  </a:cubicBezTo>
                  <a:cubicBezTo>
                    <a:pt x="279" y="281"/>
                    <a:pt x="279" y="281"/>
                    <a:pt x="279" y="281"/>
                  </a:cubicBezTo>
                  <a:cubicBezTo>
                    <a:pt x="278" y="281"/>
                    <a:pt x="278" y="281"/>
                    <a:pt x="278" y="281"/>
                  </a:cubicBezTo>
                  <a:cubicBezTo>
                    <a:pt x="277" y="281"/>
                    <a:pt x="277" y="281"/>
                    <a:pt x="277" y="281"/>
                  </a:cubicBezTo>
                  <a:cubicBezTo>
                    <a:pt x="276" y="280"/>
                    <a:pt x="276" y="280"/>
                    <a:pt x="276" y="280"/>
                  </a:cubicBezTo>
                  <a:cubicBezTo>
                    <a:pt x="275" y="281"/>
                    <a:pt x="275" y="281"/>
                    <a:pt x="275" y="281"/>
                  </a:cubicBezTo>
                  <a:cubicBezTo>
                    <a:pt x="275" y="281"/>
                    <a:pt x="275" y="281"/>
                    <a:pt x="275" y="281"/>
                  </a:cubicBezTo>
                  <a:cubicBezTo>
                    <a:pt x="275" y="282"/>
                    <a:pt x="275" y="282"/>
                    <a:pt x="275" y="282"/>
                  </a:cubicBezTo>
                  <a:cubicBezTo>
                    <a:pt x="275" y="282"/>
                    <a:pt x="275" y="282"/>
                    <a:pt x="275" y="282"/>
                  </a:cubicBezTo>
                  <a:cubicBezTo>
                    <a:pt x="274" y="282"/>
                    <a:pt x="274" y="282"/>
                    <a:pt x="274" y="282"/>
                  </a:cubicBezTo>
                  <a:cubicBezTo>
                    <a:pt x="272" y="283"/>
                    <a:pt x="272" y="283"/>
                    <a:pt x="272" y="283"/>
                  </a:cubicBezTo>
                  <a:cubicBezTo>
                    <a:pt x="271" y="284"/>
                    <a:pt x="271" y="284"/>
                    <a:pt x="271" y="284"/>
                  </a:cubicBezTo>
                  <a:cubicBezTo>
                    <a:pt x="271" y="284"/>
                    <a:pt x="271" y="284"/>
                    <a:pt x="271" y="284"/>
                  </a:cubicBezTo>
                  <a:cubicBezTo>
                    <a:pt x="271" y="285"/>
                    <a:pt x="271" y="285"/>
                    <a:pt x="271" y="285"/>
                  </a:cubicBezTo>
                  <a:cubicBezTo>
                    <a:pt x="271" y="286"/>
                    <a:pt x="271" y="286"/>
                    <a:pt x="271" y="286"/>
                  </a:cubicBezTo>
                  <a:cubicBezTo>
                    <a:pt x="270" y="287"/>
                    <a:pt x="270" y="287"/>
                    <a:pt x="270" y="287"/>
                  </a:cubicBezTo>
                  <a:cubicBezTo>
                    <a:pt x="269" y="287"/>
                    <a:pt x="269" y="287"/>
                    <a:pt x="269" y="287"/>
                  </a:cubicBezTo>
                  <a:cubicBezTo>
                    <a:pt x="268" y="287"/>
                    <a:pt x="268" y="287"/>
                    <a:pt x="268" y="287"/>
                  </a:cubicBezTo>
                  <a:cubicBezTo>
                    <a:pt x="267" y="287"/>
                    <a:pt x="267" y="287"/>
                    <a:pt x="267" y="287"/>
                  </a:cubicBezTo>
                  <a:cubicBezTo>
                    <a:pt x="266" y="288"/>
                    <a:pt x="266" y="288"/>
                    <a:pt x="266" y="288"/>
                  </a:cubicBezTo>
                  <a:cubicBezTo>
                    <a:pt x="265" y="288"/>
                    <a:pt x="265" y="288"/>
                    <a:pt x="265" y="288"/>
                  </a:cubicBezTo>
                  <a:cubicBezTo>
                    <a:pt x="265" y="288"/>
                    <a:pt x="265" y="288"/>
                    <a:pt x="265" y="288"/>
                  </a:cubicBezTo>
                  <a:cubicBezTo>
                    <a:pt x="264" y="288"/>
                    <a:pt x="264" y="288"/>
                    <a:pt x="264" y="288"/>
                  </a:cubicBezTo>
                  <a:cubicBezTo>
                    <a:pt x="264" y="289"/>
                    <a:pt x="264" y="289"/>
                    <a:pt x="264" y="289"/>
                  </a:cubicBezTo>
                  <a:cubicBezTo>
                    <a:pt x="263" y="289"/>
                    <a:pt x="263" y="289"/>
                    <a:pt x="263" y="289"/>
                  </a:cubicBezTo>
                  <a:cubicBezTo>
                    <a:pt x="262" y="290"/>
                    <a:pt x="262" y="290"/>
                    <a:pt x="262" y="290"/>
                  </a:cubicBezTo>
                  <a:cubicBezTo>
                    <a:pt x="262" y="290"/>
                    <a:pt x="262" y="290"/>
                    <a:pt x="262" y="290"/>
                  </a:cubicBezTo>
                  <a:cubicBezTo>
                    <a:pt x="261" y="290"/>
                    <a:pt x="261" y="290"/>
                    <a:pt x="261" y="290"/>
                  </a:cubicBezTo>
                  <a:cubicBezTo>
                    <a:pt x="260" y="292"/>
                    <a:pt x="260" y="292"/>
                    <a:pt x="260" y="292"/>
                  </a:cubicBezTo>
                  <a:cubicBezTo>
                    <a:pt x="259" y="292"/>
                    <a:pt x="259" y="292"/>
                    <a:pt x="259" y="292"/>
                  </a:cubicBezTo>
                  <a:cubicBezTo>
                    <a:pt x="258" y="294"/>
                    <a:pt x="258" y="294"/>
                    <a:pt x="258" y="294"/>
                  </a:cubicBezTo>
                  <a:cubicBezTo>
                    <a:pt x="257" y="294"/>
                    <a:pt x="257" y="294"/>
                    <a:pt x="257" y="294"/>
                  </a:cubicBezTo>
                  <a:cubicBezTo>
                    <a:pt x="256" y="295"/>
                    <a:pt x="256" y="295"/>
                    <a:pt x="256" y="295"/>
                  </a:cubicBezTo>
                  <a:cubicBezTo>
                    <a:pt x="255" y="296"/>
                    <a:pt x="255" y="296"/>
                    <a:pt x="255" y="296"/>
                  </a:cubicBezTo>
                  <a:cubicBezTo>
                    <a:pt x="255" y="297"/>
                    <a:pt x="255" y="297"/>
                    <a:pt x="255" y="297"/>
                  </a:cubicBezTo>
                  <a:cubicBezTo>
                    <a:pt x="254" y="297"/>
                    <a:pt x="254" y="297"/>
                    <a:pt x="254" y="297"/>
                  </a:cubicBezTo>
                  <a:cubicBezTo>
                    <a:pt x="252" y="298"/>
                    <a:pt x="252" y="298"/>
                    <a:pt x="252" y="298"/>
                  </a:cubicBezTo>
                  <a:cubicBezTo>
                    <a:pt x="252" y="299"/>
                    <a:pt x="252" y="299"/>
                    <a:pt x="252" y="299"/>
                  </a:cubicBezTo>
                  <a:cubicBezTo>
                    <a:pt x="250" y="300"/>
                    <a:pt x="250" y="300"/>
                    <a:pt x="250" y="300"/>
                  </a:cubicBezTo>
                  <a:cubicBezTo>
                    <a:pt x="248" y="300"/>
                    <a:pt x="248" y="300"/>
                    <a:pt x="248" y="300"/>
                  </a:cubicBezTo>
                  <a:cubicBezTo>
                    <a:pt x="249" y="300"/>
                    <a:pt x="249" y="300"/>
                    <a:pt x="249" y="300"/>
                  </a:cubicBezTo>
                  <a:cubicBezTo>
                    <a:pt x="252" y="299"/>
                    <a:pt x="252" y="299"/>
                    <a:pt x="252" y="299"/>
                  </a:cubicBezTo>
                  <a:cubicBezTo>
                    <a:pt x="254" y="299"/>
                    <a:pt x="254" y="299"/>
                    <a:pt x="254" y="299"/>
                  </a:cubicBezTo>
                  <a:cubicBezTo>
                    <a:pt x="255" y="298"/>
                    <a:pt x="255" y="298"/>
                    <a:pt x="255" y="298"/>
                  </a:cubicBezTo>
                  <a:cubicBezTo>
                    <a:pt x="256" y="296"/>
                    <a:pt x="256" y="296"/>
                    <a:pt x="256" y="296"/>
                  </a:cubicBezTo>
                  <a:cubicBezTo>
                    <a:pt x="257" y="295"/>
                    <a:pt x="257" y="295"/>
                    <a:pt x="257" y="295"/>
                  </a:cubicBezTo>
                  <a:cubicBezTo>
                    <a:pt x="258" y="295"/>
                    <a:pt x="258" y="295"/>
                    <a:pt x="258" y="295"/>
                  </a:cubicBezTo>
                  <a:cubicBezTo>
                    <a:pt x="260" y="293"/>
                    <a:pt x="260" y="293"/>
                    <a:pt x="260" y="293"/>
                  </a:cubicBezTo>
                  <a:cubicBezTo>
                    <a:pt x="263" y="291"/>
                    <a:pt x="263" y="291"/>
                    <a:pt x="263" y="291"/>
                  </a:cubicBezTo>
                  <a:cubicBezTo>
                    <a:pt x="265" y="290"/>
                    <a:pt x="265" y="290"/>
                    <a:pt x="265" y="290"/>
                  </a:cubicBezTo>
                  <a:cubicBezTo>
                    <a:pt x="266" y="290"/>
                    <a:pt x="266" y="290"/>
                    <a:pt x="266" y="290"/>
                  </a:cubicBezTo>
                  <a:cubicBezTo>
                    <a:pt x="268" y="289"/>
                    <a:pt x="268" y="289"/>
                    <a:pt x="268" y="289"/>
                  </a:cubicBezTo>
                  <a:cubicBezTo>
                    <a:pt x="270" y="289"/>
                    <a:pt x="270" y="289"/>
                    <a:pt x="270" y="289"/>
                  </a:cubicBezTo>
                  <a:cubicBezTo>
                    <a:pt x="273" y="288"/>
                    <a:pt x="273" y="288"/>
                    <a:pt x="273" y="288"/>
                  </a:cubicBezTo>
                  <a:cubicBezTo>
                    <a:pt x="274" y="288"/>
                    <a:pt x="274" y="288"/>
                    <a:pt x="274" y="288"/>
                  </a:cubicBezTo>
                  <a:cubicBezTo>
                    <a:pt x="274" y="288"/>
                    <a:pt x="274" y="288"/>
                    <a:pt x="274" y="288"/>
                  </a:cubicBezTo>
                  <a:cubicBezTo>
                    <a:pt x="277" y="288"/>
                    <a:pt x="277" y="288"/>
                    <a:pt x="277" y="288"/>
                  </a:cubicBezTo>
                  <a:cubicBezTo>
                    <a:pt x="279" y="288"/>
                    <a:pt x="279" y="288"/>
                    <a:pt x="279" y="288"/>
                  </a:cubicBezTo>
                  <a:cubicBezTo>
                    <a:pt x="281" y="289"/>
                    <a:pt x="281" y="289"/>
                    <a:pt x="281" y="289"/>
                  </a:cubicBezTo>
                  <a:cubicBezTo>
                    <a:pt x="281" y="290"/>
                    <a:pt x="281" y="290"/>
                    <a:pt x="281" y="290"/>
                  </a:cubicBezTo>
                  <a:cubicBezTo>
                    <a:pt x="279" y="289"/>
                    <a:pt x="279" y="289"/>
                    <a:pt x="279" y="289"/>
                  </a:cubicBezTo>
                  <a:cubicBezTo>
                    <a:pt x="280" y="290"/>
                    <a:pt x="280" y="290"/>
                    <a:pt x="280" y="290"/>
                  </a:cubicBezTo>
                  <a:cubicBezTo>
                    <a:pt x="279" y="290"/>
                    <a:pt x="279" y="290"/>
                    <a:pt x="279" y="290"/>
                  </a:cubicBezTo>
                  <a:cubicBezTo>
                    <a:pt x="280" y="290"/>
                    <a:pt x="280" y="290"/>
                    <a:pt x="280" y="290"/>
                  </a:cubicBezTo>
                  <a:cubicBezTo>
                    <a:pt x="281" y="290"/>
                    <a:pt x="281" y="290"/>
                    <a:pt x="281" y="290"/>
                  </a:cubicBezTo>
                  <a:cubicBezTo>
                    <a:pt x="281" y="291"/>
                    <a:pt x="281" y="291"/>
                    <a:pt x="281" y="291"/>
                  </a:cubicBezTo>
                  <a:cubicBezTo>
                    <a:pt x="281" y="291"/>
                    <a:pt x="281" y="291"/>
                    <a:pt x="281" y="291"/>
                  </a:cubicBezTo>
                  <a:cubicBezTo>
                    <a:pt x="281" y="291"/>
                    <a:pt x="281" y="291"/>
                    <a:pt x="281" y="291"/>
                  </a:cubicBezTo>
                  <a:cubicBezTo>
                    <a:pt x="281" y="293"/>
                    <a:pt x="281" y="293"/>
                    <a:pt x="281" y="293"/>
                  </a:cubicBezTo>
                  <a:cubicBezTo>
                    <a:pt x="280" y="293"/>
                    <a:pt x="280" y="293"/>
                    <a:pt x="280" y="293"/>
                  </a:cubicBezTo>
                  <a:cubicBezTo>
                    <a:pt x="279" y="293"/>
                    <a:pt x="279" y="293"/>
                    <a:pt x="279" y="293"/>
                  </a:cubicBezTo>
                  <a:cubicBezTo>
                    <a:pt x="278" y="293"/>
                    <a:pt x="278" y="293"/>
                    <a:pt x="278" y="293"/>
                  </a:cubicBezTo>
                  <a:cubicBezTo>
                    <a:pt x="277" y="294"/>
                    <a:pt x="277" y="294"/>
                    <a:pt x="277" y="294"/>
                  </a:cubicBezTo>
                  <a:cubicBezTo>
                    <a:pt x="276" y="294"/>
                    <a:pt x="276" y="294"/>
                    <a:pt x="276" y="294"/>
                  </a:cubicBezTo>
                  <a:cubicBezTo>
                    <a:pt x="275" y="294"/>
                    <a:pt x="275" y="294"/>
                    <a:pt x="275" y="294"/>
                  </a:cubicBezTo>
                  <a:cubicBezTo>
                    <a:pt x="274" y="293"/>
                    <a:pt x="274" y="293"/>
                    <a:pt x="274" y="293"/>
                  </a:cubicBezTo>
                  <a:cubicBezTo>
                    <a:pt x="274" y="294"/>
                    <a:pt x="274" y="294"/>
                    <a:pt x="274" y="294"/>
                  </a:cubicBezTo>
                  <a:cubicBezTo>
                    <a:pt x="273" y="294"/>
                    <a:pt x="273" y="294"/>
                    <a:pt x="273" y="294"/>
                  </a:cubicBezTo>
                  <a:cubicBezTo>
                    <a:pt x="272" y="294"/>
                    <a:pt x="272" y="294"/>
                    <a:pt x="272" y="294"/>
                  </a:cubicBezTo>
                  <a:cubicBezTo>
                    <a:pt x="271" y="294"/>
                    <a:pt x="271" y="294"/>
                    <a:pt x="271" y="294"/>
                  </a:cubicBezTo>
                  <a:cubicBezTo>
                    <a:pt x="272" y="294"/>
                    <a:pt x="272" y="294"/>
                    <a:pt x="272" y="294"/>
                  </a:cubicBezTo>
                  <a:cubicBezTo>
                    <a:pt x="273" y="294"/>
                    <a:pt x="273" y="294"/>
                    <a:pt x="273" y="294"/>
                  </a:cubicBezTo>
                  <a:cubicBezTo>
                    <a:pt x="275" y="295"/>
                    <a:pt x="275" y="295"/>
                    <a:pt x="275" y="295"/>
                  </a:cubicBezTo>
                  <a:cubicBezTo>
                    <a:pt x="275" y="295"/>
                    <a:pt x="275" y="295"/>
                    <a:pt x="275" y="295"/>
                  </a:cubicBezTo>
                  <a:cubicBezTo>
                    <a:pt x="275" y="296"/>
                    <a:pt x="275" y="296"/>
                    <a:pt x="275" y="296"/>
                  </a:cubicBezTo>
                  <a:cubicBezTo>
                    <a:pt x="276" y="296"/>
                    <a:pt x="276" y="296"/>
                    <a:pt x="276" y="296"/>
                  </a:cubicBezTo>
                  <a:cubicBezTo>
                    <a:pt x="277" y="295"/>
                    <a:pt x="277" y="295"/>
                    <a:pt x="277" y="295"/>
                  </a:cubicBezTo>
                  <a:cubicBezTo>
                    <a:pt x="278" y="295"/>
                    <a:pt x="278" y="295"/>
                    <a:pt x="278" y="295"/>
                  </a:cubicBezTo>
                  <a:cubicBezTo>
                    <a:pt x="278" y="295"/>
                    <a:pt x="278" y="295"/>
                    <a:pt x="278" y="295"/>
                  </a:cubicBezTo>
                  <a:cubicBezTo>
                    <a:pt x="279" y="295"/>
                    <a:pt x="279" y="295"/>
                    <a:pt x="279" y="295"/>
                  </a:cubicBezTo>
                  <a:cubicBezTo>
                    <a:pt x="279" y="296"/>
                    <a:pt x="279" y="296"/>
                    <a:pt x="279" y="296"/>
                  </a:cubicBezTo>
                  <a:cubicBezTo>
                    <a:pt x="278" y="296"/>
                    <a:pt x="278" y="296"/>
                    <a:pt x="278" y="296"/>
                  </a:cubicBezTo>
                  <a:cubicBezTo>
                    <a:pt x="277" y="298"/>
                    <a:pt x="277" y="298"/>
                    <a:pt x="277" y="298"/>
                  </a:cubicBezTo>
                  <a:cubicBezTo>
                    <a:pt x="277" y="299"/>
                    <a:pt x="277" y="299"/>
                    <a:pt x="277" y="299"/>
                  </a:cubicBezTo>
                  <a:cubicBezTo>
                    <a:pt x="276" y="299"/>
                    <a:pt x="276" y="299"/>
                    <a:pt x="276" y="299"/>
                  </a:cubicBezTo>
                  <a:cubicBezTo>
                    <a:pt x="278" y="299"/>
                    <a:pt x="278" y="299"/>
                    <a:pt x="278" y="299"/>
                  </a:cubicBezTo>
                  <a:cubicBezTo>
                    <a:pt x="278" y="299"/>
                    <a:pt x="278" y="299"/>
                    <a:pt x="278" y="299"/>
                  </a:cubicBezTo>
                  <a:cubicBezTo>
                    <a:pt x="277" y="300"/>
                    <a:pt x="277" y="300"/>
                    <a:pt x="277" y="300"/>
                  </a:cubicBezTo>
                  <a:cubicBezTo>
                    <a:pt x="278" y="301"/>
                    <a:pt x="278" y="301"/>
                    <a:pt x="278" y="301"/>
                  </a:cubicBezTo>
                  <a:cubicBezTo>
                    <a:pt x="278" y="301"/>
                    <a:pt x="278" y="301"/>
                    <a:pt x="278" y="301"/>
                  </a:cubicBezTo>
                  <a:cubicBezTo>
                    <a:pt x="278" y="303"/>
                    <a:pt x="278" y="303"/>
                    <a:pt x="278" y="303"/>
                  </a:cubicBezTo>
                  <a:cubicBezTo>
                    <a:pt x="278" y="303"/>
                    <a:pt x="278" y="303"/>
                    <a:pt x="278" y="303"/>
                  </a:cubicBezTo>
                  <a:cubicBezTo>
                    <a:pt x="279" y="304"/>
                    <a:pt x="279" y="304"/>
                    <a:pt x="279" y="304"/>
                  </a:cubicBezTo>
                  <a:cubicBezTo>
                    <a:pt x="280" y="304"/>
                    <a:pt x="280" y="304"/>
                    <a:pt x="280" y="304"/>
                  </a:cubicBezTo>
                  <a:cubicBezTo>
                    <a:pt x="280" y="304"/>
                    <a:pt x="280" y="304"/>
                    <a:pt x="280" y="304"/>
                  </a:cubicBezTo>
                  <a:cubicBezTo>
                    <a:pt x="281" y="304"/>
                    <a:pt x="281" y="304"/>
                    <a:pt x="281" y="304"/>
                  </a:cubicBezTo>
                  <a:cubicBezTo>
                    <a:pt x="281" y="305"/>
                    <a:pt x="281" y="305"/>
                    <a:pt x="281" y="305"/>
                  </a:cubicBezTo>
                  <a:cubicBezTo>
                    <a:pt x="280" y="305"/>
                    <a:pt x="280" y="305"/>
                    <a:pt x="280" y="305"/>
                  </a:cubicBezTo>
                  <a:cubicBezTo>
                    <a:pt x="281" y="306"/>
                    <a:pt x="281" y="306"/>
                    <a:pt x="281" y="306"/>
                  </a:cubicBezTo>
                  <a:cubicBezTo>
                    <a:pt x="283" y="306"/>
                    <a:pt x="283" y="306"/>
                    <a:pt x="283" y="306"/>
                  </a:cubicBezTo>
                  <a:cubicBezTo>
                    <a:pt x="283" y="306"/>
                    <a:pt x="283" y="306"/>
                    <a:pt x="283" y="306"/>
                  </a:cubicBezTo>
                  <a:cubicBezTo>
                    <a:pt x="284" y="306"/>
                    <a:pt x="284" y="306"/>
                    <a:pt x="284" y="306"/>
                  </a:cubicBezTo>
                  <a:cubicBezTo>
                    <a:pt x="285" y="306"/>
                    <a:pt x="285" y="306"/>
                    <a:pt x="285" y="306"/>
                  </a:cubicBezTo>
                  <a:cubicBezTo>
                    <a:pt x="285" y="307"/>
                    <a:pt x="285" y="307"/>
                    <a:pt x="285" y="307"/>
                  </a:cubicBezTo>
                  <a:cubicBezTo>
                    <a:pt x="287" y="307"/>
                    <a:pt x="287" y="307"/>
                    <a:pt x="287" y="307"/>
                  </a:cubicBezTo>
                  <a:cubicBezTo>
                    <a:pt x="287" y="307"/>
                    <a:pt x="287" y="307"/>
                    <a:pt x="287" y="307"/>
                  </a:cubicBezTo>
                  <a:cubicBezTo>
                    <a:pt x="288" y="306"/>
                    <a:pt x="288" y="306"/>
                    <a:pt x="288" y="306"/>
                  </a:cubicBezTo>
                  <a:cubicBezTo>
                    <a:pt x="288" y="306"/>
                    <a:pt x="288" y="306"/>
                    <a:pt x="288" y="306"/>
                  </a:cubicBezTo>
                  <a:cubicBezTo>
                    <a:pt x="288" y="307"/>
                    <a:pt x="288" y="307"/>
                    <a:pt x="288" y="307"/>
                  </a:cubicBezTo>
                  <a:cubicBezTo>
                    <a:pt x="289" y="307"/>
                    <a:pt x="289" y="307"/>
                    <a:pt x="289" y="307"/>
                  </a:cubicBezTo>
                  <a:cubicBezTo>
                    <a:pt x="291" y="308"/>
                    <a:pt x="291" y="308"/>
                    <a:pt x="291" y="308"/>
                  </a:cubicBezTo>
                  <a:cubicBezTo>
                    <a:pt x="291" y="308"/>
                    <a:pt x="291" y="308"/>
                    <a:pt x="291" y="308"/>
                  </a:cubicBezTo>
                  <a:cubicBezTo>
                    <a:pt x="290" y="308"/>
                    <a:pt x="290" y="308"/>
                    <a:pt x="290" y="308"/>
                  </a:cubicBezTo>
                  <a:cubicBezTo>
                    <a:pt x="290" y="308"/>
                    <a:pt x="290" y="308"/>
                    <a:pt x="290" y="308"/>
                  </a:cubicBezTo>
                  <a:cubicBezTo>
                    <a:pt x="291" y="309"/>
                    <a:pt x="291" y="309"/>
                    <a:pt x="291" y="309"/>
                  </a:cubicBezTo>
                  <a:cubicBezTo>
                    <a:pt x="292" y="309"/>
                    <a:pt x="292" y="309"/>
                    <a:pt x="292" y="309"/>
                  </a:cubicBezTo>
                  <a:cubicBezTo>
                    <a:pt x="292" y="309"/>
                    <a:pt x="292" y="309"/>
                    <a:pt x="292" y="309"/>
                  </a:cubicBezTo>
                  <a:cubicBezTo>
                    <a:pt x="291" y="309"/>
                    <a:pt x="291" y="309"/>
                    <a:pt x="291" y="309"/>
                  </a:cubicBezTo>
                  <a:cubicBezTo>
                    <a:pt x="291" y="309"/>
                    <a:pt x="291" y="309"/>
                    <a:pt x="291" y="309"/>
                  </a:cubicBezTo>
                  <a:cubicBezTo>
                    <a:pt x="290" y="309"/>
                    <a:pt x="290" y="309"/>
                    <a:pt x="290" y="309"/>
                  </a:cubicBezTo>
                  <a:cubicBezTo>
                    <a:pt x="289" y="310"/>
                    <a:pt x="289" y="310"/>
                    <a:pt x="289" y="310"/>
                  </a:cubicBezTo>
                  <a:cubicBezTo>
                    <a:pt x="287" y="311"/>
                    <a:pt x="287" y="311"/>
                    <a:pt x="287" y="311"/>
                  </a:cubicBezTo>
                  <a:cubicBezTo>
                    <a:pt x="286" y="311"/>
                    <a:pt x="286" y="311"/>
                    <a:pt x="286" y="311"/>
                  </a:cubicBezTo>
                  <a:cubicBezTo>
                    <a:pt x="284" y="311"/>
                    <a:pt x="284" y="311"/>
                    <a:pt x="284" y="311"/>
                  </a:cubicBezTo>
                  <a:cubicBezTo>
                    <a:pt x="283" y="311"/>
                    <a:pt x="283" y="311"/>
                    <a:pt x="283" y="311"/>
                  </a:cubicBezTo>
                  <a:cubicBezTo>
                    <a:pt x="282" y="312"/>
                    <a:pt x="282" y="312"/>
                    <a:pt x="282" y="312"/>
                  </a:cubicBezTo>
                  <a:cubicBezTo>
                    <a:pt x="281" y="312"/>
                    <a:pt x="281" y="312"/>
                    <a:pt x="281" y="312"/>
                  </a:cubicBezTo>
                  <a:cubicBezTo>
                    <a:pt x="281" y="312"/>
                    <a:pt x="281" y="312"/>
                    <a:pt x="281" y="312"/>
                  </a:cubicBezTo>
                  <a:cubicBezTo>
                    <a:pt x="280" y="312"/>
                    <a:pt x="280" y="312"/>
                    <a:pt x="280" y="312"/>
                  </a:cubicBezTo>
                  <a:cubicBezTo>
                    <a:pt x="279" y="311"/>
                    <a:pt x="279" y="311"/>
                    <a:pt x="279" y="311"/>
                  </a:cubicBezTo>
                  <a:cubicBezTo>
                    <a:pt x="279" y="311"/>
                    <a:pt x="279" y="311"/>
                    <a:pt x="279" y="311"/>
                  </a:cubicBezTo>
                  <a:cubicBezTo>
                    <a:pt x="279" y="312"/>
                    <a:pt x="279" y="312"/>
                    <a:pt x="279" y="312"/>
                  </a:cubicBezTo>
                  <a:cubicBezTo>
                    <a:pt x="278" y="312"/>
                    <a:pt x="278" y="312"/>
                    <a:pt x="278" y="312"/>
                  </a:cubicBezTo>
                  <a:cubicBezTo>
                    <a:pt x="277" y="313"/>
                    <a:pt x="277" y="313"/>
                    <a:pt x="277" y="313"/>
                  </a:cubicBezTo>
                  <a:cubicBezTo>
                    <a:pt x="278" y="313"/>
                    <a:pt x="278" y="313"/>
                    <a:pt x="278" y="313"/>
                  </a:cubicBezTo>
                  <a:cubicBezTo>
                    <a:pt x="276" y="314"/>
                    <a:pt x="276" y="314"/>
                    <a:pt x="276" y="314"/>
                  </a:cubicBezTo>
                  <a:cubicBezTo>
                    <a:pt x="275" y="315"/>
                    <a:pt x="275" y="315"/>
                    <a:pt x="275" y="315"/>
                  </a:cubicBezTo>
                  <a:cubicBezTo>
                    <a:pt x="274" y="316"/>
                    <a:pt x="274" y="316"/>
                    <a:pt x="274" y="316"/>
                  </a:cubicBezTo>
                  <a:cubicBezTo>
                    <a:pt x="273" y="316"/>
                    <a:pt x="273" y="316"/>
                    <a:pt x="273" y="316"/>
                  </a:cubicBezTo>
                  <a:cubicBezTo>
                    <a:pt x="273" y="316"/>
                    <a:pt x="273" y="316"/>
                    <a:pt x="273" y="316"/>
                  </a:cubicBezTo>
                  <a:cubicBezTo>
                    <a:pt x="272" y="316"/>
                    <a:pt x="272" y="316"/>
                    <a:pt x="272" y="316"/>
                  </a:cubicBezTo>
                  <a:cubicBezTo>
                    <a:pt x="272" y="317"/>
                    <a:pt x="272" y="317"/>
                    <a:pt x="272" y="317"/>
                  </a:cubicBezTo>
                  <a:cubicBezTo>
                    <a:pt x="272" y="317"/>
                    <a:pt x="272" y="317"/>
                    <a:pt x="272" y="317"/>
                  </a:cubicBezTo>
                  <a:cubicBezTo>
                    <a:pt x="272" y="317"/>
                    <a:pt x="272" y="317"/>
                    <a:pt x="272" y="317"/>
                  </a:cubicBezTo>
                  <a:cubicBezTo>
                    <a:pt x="271" y="317"/>
                    <a:pt x="271" y="317"/>
                    <a:pt x="271" y="317"/>
                  </a:cubicBezTo>
                  <a:cubicBezTo>
                    <a:pt x="270" y="317"/>
                    <a:pt x="270" y="317"/>
                    <a:pt x="270" y="317"/>
                  </a:cubicBezTo>
                  <a:cubicBezTo>
                    <a:pt x="270" y="316"/>
                    <a:pt x="270" y="316"/>
                    <a:pt x="270" y="316"/>
                  </a:cubicBezTo>
                  <a:cubicBezTo>
                    <a:pt x="270" y="316"/>
                    <a:pt x="270" y="316"/>
                    <a:pt x="270" y="316"/>
                  </a:cubicBezTo>
                  <a:cubicBezTo>
                    <a:pt x="269" y="316"/>
                    <a:pt x="269" y="316"/>
                    <a:pt x="269" y="316"/>
                  </a:cubicBezTo>
                  <a:cubicBezTo>
                    <a:pt x="269" y="315"/>
                    <a:pt x="269" y="315"/>
                    <a:pt x="269" y="315"/>
                  </a:cubicBezTo>
                  <a:cubicBezTo>
                    <a:pt x="269" y="314"/>
                    <a:pt x="269" y="314"/>
                    <a:pt x="269" y="314"/>
                  </a:cubicBezTo>
                  <a:cubicBezTo>
                    <a:pt x="269" y="314"/>
                    <a:pt x="269" y="314"/>
                    <a:pt x="269" y="314"/>
                  </a:cubicBezTo>
                  <a:cubicBezTo>
                    <a:pt x="270" y="312"/>
                    <a:pt x="270" y="312"/>
                    <a:pt x="270" y="312"/>
                  </a:cubicBezTo>
                  <a:cubicBezTo>
                    <a:pt x="271" y="312"/>
                    <a:pt x="271" y="312"/>
                    <a:pt x="271" y="312"/>
                  </a:cubicBezTo>
                  <a:cubicBezTo>
                    <a:pt x="271" y="311"/>
                    <a:pt x="271" y="311"/>
                    <a:pt x="271" y="311"/>
                  </a:cubicBezTo>
                  <a:cubicBezTo>
                    <a:pt x="273" y="310"/>
                    <a:pt x="273" y="310"/>
                    <a:pt x="273" y="310"/>
                  </a:cubicBezTo>
                  <a:cubicBezTo>
                    <a:pt x="274" y="310"/>
                    <a:pt x="274" y="310"/>
                    <a:pt x="274" y="310"/>
                  </a:cubicBezTo>
                  <a:cubicBezTo>
                    <a:pt x="276" y="309"/>
                    <a:pt x="276" y="309"/>
                    <a:pt x="276" y="309"/>
                  </a:cubicBezTo>
                  <a:cubicBezTo>
                    <a:pt x="277" y="308"/>
                    <a:pt x="277" y="308"/>
                    <a:pt x="277" y="308"/>
                  </a:cubicBezTo>
                  <a:cubicBezTo>
                    <a:pt x="278" y="309"/>
                    <a:pt x="278" y="309"/>
                    <a:pt x="278" y="309"/>
                  </a:cubicBezTo>
                  <a:cubicBezTo>
                    <a:pt x="278" y="309"/>
                    <a:pt x="278" y="309"/>
                    <a:pt x="278" y="309"/>
                  </a:cubicBezTo>
                  <a:cubicBezTo>
                    <a:pt x="279" y="310"/>
                    <a:pt x="279" y="310"/>
                    <a:pt x="279" y="310"/>
                  </a:cubicBezTo>
                  <a:cubicBezTo>
                    <a:pt x="279" y="309"/>
                    <a:pt x="279" y="309"/>
                    <a:pt x="279" y="309"/>
                  </a:cubicBezTo>
                  <a:cubicBezTo>
                    <a:pt x="279" y="309"/>
                    <a:pt x="279" y="309"/>
                    <a:pt x="279" y="309"/>
                  </a:cubicBezTo>
                  <a:cubicBezTo>
                    <a:pt x="280" y="309"/>
                    <a:pt x="280" y="309"/>
                    <a:pt x="280" y="309"/>
                  </a:cubicBezTo>
                  <a:cubicBezTo>
                    <a:pt x="281" y="309"/>
                    <a:pt x="281" y="309"/>
                    <a:pt x="281" y="309"/>
                  </a:cubicBezTo>
                  <a:cubicBezTo>
                    <a:pt x="282" y="308"/>
                    <a:pt x="282" y="308"/>
                    <a:pt x="282" y="308"/>
                  </a:cubicBezTo>
                  <a:cubicBezTo>
                    <a:pt x="280" y="308"/>
                    <a:pt x="280" y="308"/>
                    <a:pt x="280" y="308"/>
                  </a:cubicBezTo>
                  <a:cubicBezTo>
                    <a:pt x="278" y="308"/>
                    <a:pt x="278" y="308"/>
                    <a:pt x="278" y="308"/>
                  </a:cubicBezTo>
                  <a:cubicBezTo>
                    <a:pt x="278" y="308"/>
                    <a:pt x="278" y="308"/>
                    <a:pt x="278" y="308"/>
                  </a:cubicBezTo>
                  <a:cubicBezTo>
                    <a:pt x="277" y="308"/>
                    <a:pt x="277" y="308"/>
                    <a:pt x="277" y="308"/>
                  </a:cubicBezTo>
                  <a:cubicBezTo>
                    <a:pt x="276" y="308"/>
                    <a:pt x="276" y="308"/>
                    <a:pt x="276" y="308"/>
                  </a:cubicBezTo>
                  <a:cubicBezTo>
                    <a:pt x="275" y="308"/>
                    <a:pt x="275" y="308"/>
                    <a:pt x="275" y="308"/>
                  </a:cubicBezTo>
                  <a:cubicBezTo>
                    <a:pt x="276" y="307"/>
                    <a:pt x="276" y="307"/>
                    <a:pt x="276" y="307"/>
                  </a:cubicBezTo>
                  <a:cubicBezTo>
                    <a:pt x="277" y="307"/>
                    <a:pt x="277" y="307"/>
                    <a:pt x="277" y="307"/>
                  </a:cubicBezTo>
                  <a:cubicBezTo>
                    <a:pt x="278" y="306"/>
                    <a:pt x="278" y="306"/>
                    <a:pt x="278" y="306"/>
                  </a:cubicBezTo>
                  <a:cubicBezTo>
                    <a:pt x="278" y="306"/>
                    <a:pt x="278" y="306"/>
                    <a:pt x="278" y="306"/>
                  </a:cubicBezTo>
                  <a:cubicBezTo>
                    <a:pt x="278" y="306"/>
                    <a:pt x="278" y="306"/>
                    <a:pt x="278" y="306"/>
                  </a:cubicBezTo>
                  <a:cubicBezTo>
                    <a:pt x="277" y="305"/>
                    <a:pt x="277" y="305"/>
                    <a:pt x="277" y="305"/>
                  </a:cubicBezTo>
                  <a:cubicBezTo>
                    <a:pt x="277" y="307"/>
                    <a:pt x="277" y="307"/>
                    <a:pt x="277" y="307"/>
                  </a:cubicBezTo>
                  <a:cubicBezTo>
                    <a:pt x="276" y="307"/>
                    <a:pt x="276" y="307"/>
                    <a:pt x="276" y="307"/>
                  </a:cubicBezTo>
                  <a:cubicBezTo>
                    <a:pt x="275" y="308"/>
                    <a:pt x="275" y="308"/>
                    <a:pt x="275" y="308"/>
                  </a:cubicBezTo>
                  <a:cubicBezTo>
                    <a:pt x="274" y="308"/>
                    <a:pt x="274" y="308"/>
                    <a:pt x="274" y="308"/>
                  </a:cubicBezTo>
                  <a:cubicBezTo>
                    <a:pt x="273" y="308"/>
                    <a:pt x="273" y="308"/>
                    <a:pt x="273" y="308"/>
                  </a:cubicBezTo>
                  <a:cubicBezTo>
                    <a:pt x="271" y="309"/>
                    <a:pt x="271" y="309"/>
                    <a:pt x="271" y="309"/>
                  </a:cubicBezTo>
                  <a:cubicBezTo>
                    <a:pt x="271" y="309"/>
                    <a:pt x="271" y="309"/>
                    <a:pt x="271" y="309"/>
                  </a:cubicBezTo>
                  <a:cubicBezTo>
                    <a:pt x="271" y="308"/>
                    <a:pt x="271" y="308"/>
                    <a:pt x="271" y="308"/>
                  </a:cubicBezTo>
                  <a:cubicBezTo>
                    <a:pt x="271" y="308"/>
                    <a:pt x="271" y="308"/>
                    <a:pt x="271" y="308"/>
                  </a:cubicBezTo>
                  <a:cubicBezTo>
                    <a:pt x="272" y="307"/>
                    <a:pt x="272" y="307"/>
                    <a:pt x="272" y="307"/>
                  </a:cubicBezTo>
                  <a:cubicBezTo>
                    <a:pt x="271" y="308"/>
                    <a:pt x="271" y="308"/>
                    <a:pt x="271" y="308"/>
                  </a:cubicBezTo>
                  <a:cubicBezTo>
                    <a:pt x="270" y="309"/>
                    <a:pt x="270" y="309"/>
                    <a:pt x="270" y="309"/>
                  </a:cubicBezTo>
                  <a:cubicBezTo>
                    <a:pt x="269" y="309"/>
                    <a:pt x="269" y="309"/>
                    <a:pt x="269" y="309"/>
                  </a:cubicBezTo>
                  <a:cubicBezTo>
                    <a:pt x="269" y="309"/>
                    <a:pt x="269" y="309"/>
                    <a:pt x="269" y="309"/>
                  </a:cubicBezTo>
                  <a:cubicBezTo>
                    <a:pt x="268" y="309"/>
                    <a:pt x="268" y="309"/>
                    <a:pt x="268" y="309"/>
                  </a:cubicBezTo>
                  <a:cubicBezTo>
                    <a:pt x="268" y="309"/>
                    <a:pt x="268" y="309"/>
                    <a:pt x="268" y="309"/>
                  </a:cubicBezTo>
                  <a:cubicBezTo>
                    <a:pt x="267" y="309"/>
                    <a:pt x="267" y="309"/>
                    <a:pt x="267" y="309"/>
                  </a:cubicBezTo>
                  <a:cubicBezTo>
                    <a:pt x="266" y="309"/>
                    <a:pt x="266" y="309"/>
                    <a:pt x="266" y="309"/>
                  </a:cubicBezTo>
                  <a:cubicBezTo>
                    <a:pt x="265" y="308"/>
                    <a:pt x="265" y="308"/>
                    <a:pt x="265" y="308"/>
                  </a:cubicBezTo>
                  <a:cubicBezTo>
                    <a:pt x="265" y="308"/>
                    <a:pt x="265" y="308"/>
                    <a:pt x="265" y="308"/>
                  </a:cubicBezTo>
                  <a:cubicBezTo>
                    <a:pt x="265" y="308"/>
                    <a:pt x="265" y="308"/>
                    <a:pt x="265" y="308"/>
                  </a:cubicBezTo>
                  <a:cubicBezTo>
                    <a:pt x="265" y="308"/>
                    <a:pt x="265" y="308"/>
                    <a:pt x="265" y="308"/>
                  </a:cubicBezTo>
                  <a:cubicBezTo>
                    <a:pt x="265" y="307"/>
                    <a:pt x="265" y="307"/>
                    <a:pt x="265" y="307"/>
                  </a:cubicBezTo>
                  <a:cubicBezTo>
                    <a:pt x="265" y="307"/>
                    <a:pt x="265" y="307"/>
                    <a:pt x="265" y="307"/>
                  </a:cubicBezTo>
                  <a:cubicBezTo>
                    <a:pt x="265" y="306"/>
                    <a:pt x="265" y="306"/>
                    <a:pt x="265" y="306"/>
                  </a:cubicBezTo>
                  <a:cubicBezTo>
                    <a:pt x="265" y="306"/>
                    <a:pt x="265" y="306"/>
                    <a:pt x="265" y="306"/>
                  </a:cubicBezTo>
                  <a:cubicBezTo>
                    <a:pt x="264" y="305"/>
                    <a:pt x="264" y="305"/>
                    <a:pt x="264" y="305"/>
                  </a:cubicBezTo>
                  <a:cubicBezTo>
                    <a:pt x="264" y="305"/>
                    <a:pt x="264" y="305"/>
                    <a:pt x="264" y="305"/>
                  </a:cubicBezTo>
                  <a:cubicBezTo>
                    <a:pt x="264" y="305"/>
                    <a:pt x="264" y="305"/>
                    <a:pt x="264" y="305"/>
                  </a:cubicBezTo>
                  <a:cubicBezTo>
                    <a:pt x="265" y="300"/>
                    <a:pt x="265" y="300"/>
                    <a:pt x="265" y="300"/>
                  </a:cubicBezTo>
                  <a:cubicBezTo>
                    <a:pt x="265" y="298"/>
                    <a:pt x="265" y="298"/>
                    <a:pt x="265" y="298"/>
                  </a:cubicBezTo>
                  <a:cubicBezTo>
                    <a:pt x="264" y="297"/>
                    <a:pt x="264" y="297"/>
                    <a:pt x="264" y="297"/>
                  </a:cubicBezTo>
                  <a:cubicBezTo>
                    <a:pt x="263" y="297"/>
                    <a:pt x="263" y="297"/>
                    <a:pt x="263" y="297"/>
                  </a:cubicBezTo>
                  <a:cubicBezTo>
                    <a:pt x="262" y="297"/>
                    <a:pt x="262" y="297"/>
                    <a:pt x="262" y="297"/>
                  </a:cubicBezTo>
                  <a:cubicBezTo>
                    <a:pt x="261" y="297"/>
                    <a:pt x="261" y="297"/>
                    <a:pt x="261" y="297"/>
                  </a:cubicBezTo>
                  <a:cubicBezTo>
                    <a:pt x="260" y="297"/>
                    <a:pt x="260" y="297"/>
                    <a:pt x="260" y="297"/>
                  </a:cubicBezTo>
                  <a:cubicBezTo>
                    <a:pt x="260" y="296"/>
                    <a:pt x="260" y="296"/>
                    <a:pt x="260" y="296"/>
                  </a:cubicBezTo>
                  <a:cubicBezTo>
                    <a:pt x="260" y="296"/>
                    <a:pt x="260" y="296"/>
                    <a:pt x="260" y="296"/>
                  </a:cubicBezTo>
                  <a:cubicBezTo>
                    <a:pt x="259" y="297"/>
                    <a:pt x="259" y="297"/>
                    <a:pt x="259" y="297"/>
                  </a:cubicBezTo>
                  <a:cubicBezTo>
                    <a:pt x="258" y="298"/>
                    <a:pt x="258" y="298"/>
                    <a:pt x="258" y="298"/>
                  </a:cubicBezTo>
                  <a:cubicBezTo>
                    <a:pt x="257" y="299"/>
                    <a:pt x="257" y="299"/>
                    <a:pt x="257" y="299"/>
                  </a:cubicBezTo>
                  <a:cubicBezTo>
                    <a:pt x="256" y="300"/>
                    <a:pt x="256" y="300"/>
                    <a:pt x="256" y="300"/>
                  </a:cubicBezTo>
                  <a:cubicBezTo>
                    <a:pt x="256" y="301"/>
                    <a:pt x="256" y="301"/>
                    <a:pt x="256" y="301"/>
                  </a:cubicBezTo>
                  <a:cubicBezTo>
                    <a:pt x="255" y="301"/>
                    <a:pt x="255" y="301"/>
                    <a:pt x="255" y="301"/>
                  </a:cubicBezTo>
                  <a:cubicBezTo>
                    <a:pt x="255" y="302"/>
                    <a:pt x="255" y="302"/>
                    <a:pt x="255" y="302"/>
                  </a:cubicBezTo>
                  <a:cubicBezTo>
                    <a:pt x="255" y="303"/>
                    <a:pt x="255" y="303"/>
                    <a:pt x="255" y="303"/>
                  </a:cubicBezTo>
                  <a:cubicBezTo>
                    <a:pt x="253" y="304"/>
                    <a:pt x="253" y="304"/>
                    <a:pt x="253" y="304"/>
                  </a:cubicBezTo>
                  <a:cubicBezTo>
                    <a:pt x="253" y="305"/>
                    <a:pt x="253" y="305"/>
                    <a:pt x="253" y="305"/>
                  </a:cubicBezTo>
                  <a:cubicBezTo>
                    <a:pt x="251" y="306"/>
                    <a:pt x="251" y="306"/>
                    <a:pt x="251" y="306"/>
                  </a:cubicBezTo>
                  <a:cubicBezTo>
                    <a:pt x="251" y="307"/>
                    <a:pt x="251" y="307"/>
                    <a:pt x="251" y="307"/>
                  </a:cubicBezTo>
                  <a:cubicBezTo>
                    <a:pt x="251" y="307"/>
                    <a:pt x="251" y="307"/>
                    <a:pt x="251" y="307"/>
                  </a:cubicBezTo>
                  <a:cubicBezTo>
                    <a:pt x="250" y="307"/>
                    <a:pt x="250" y="307"/>
                    <a:pt x="250" y="307"/>
                  </a:cubicBezTo>
                  <a:cubicBezTo>
                    <a:pt x="249" y="307"/>
                    <a:pt x="249" y="307"/>
                    <a:pt x="249" y="307"/>
                  </a:cubicBezTo>
                  <a:cubicBezTo>
                    <a:pt x="249" y="307"/>
                    <a:pt x="249" y="307"/>
                    <a:pt x="249" y="307"/>
                  </a:cubicBezTo>
                  <a:cubicBezTo>
                    <a:pt x="249" y="307"/>
                    <a:pt x="249" y="307"/>
                    <a:pt x="249" y="307"/>
                  </a:cubicBezTo>
                  <a:cubicBezTo>
                    <a:pt x="248" y="308"/>
                    <a:pt x="248" y="308"/>
                    <a:pt x="248" y="308"/>
                  </a:cubicBezTo>
                  <a:cubicBezTo>
                    <a:pt x="235" y="308"/>
                    <a:pt x="235" y="308"/>
                    <a:pt x="235" y="308"/>
                  </a:cubicBezTo>
                  <a:cubicBezTo>
                    <a:pt x="233" y="308"/>
                    <a:pt x="233" y="308"/>
                    <a:pt x="233" y="308"/>
                  </a:cubicBezTo>
                  <a:cubicBezTo>
                    <a:pt x="232" y="309"/>
                    <a:pt x="232" y="309"/>
                    <a:pt x="232" y="309"/>
                  </a:cubicBezTo>
                  <a:cubicBezTo>
                    <a:pt x="231" y="309"/>
                    <a:pt x="231" y="309"/>
                    <a:pt x="231" y="309"/>
                  </a:cubicBezTo>
                  <a:cubicBezTo>
                    <a:pt x="230" y="310"/>
                    <a:pt x="230" y="310"/>
                    <a:pt x="230" y="310"/>
                  </a:cubicBezTo>
                  <a:cubicBezTo>
                    <a:pt x="228" y="311"/>
                    <a:pt x="228" y="311"/>
                    <a:pt x="228" y="311"/>
                  </a:cubicBezTo>
                  <a:cubicBezTo>
                    <a:pt x="227" y="312"/>
                    <a:pt x="227" y="312"/>
                    <a:pt x="227" y="312"/>
                  </a:cubicBezTo>
                  <a:cubicBezTo>
                    <a:pt x="226" y="312"/>
                    <a:pt x="226" y="312"/>
                    <a:pt x="226" y="312"/>
                  </a:cubicBezTo>
                  <a:cubicBezTo>
                    <a:pt x="223" y="315"/>
                    <a:pt x="223" y="315"/>
                    <a:pt x="223" y="315"/>
                  </a:cubicBezTo>
                  <a:cubicBezTo>
                    <a:pt x="214" y="317"/>
                    <a:pt x="214" y="317"/>
                    <a:pt x="214" y="317"/>
                  </a:cubicBezTo>
                  <a:cubicBezTo>
                    <a:pt x="214" y="319"/>
                    <a:pt x="214" y="319"/>
                    <a:pt x="214" y="319"/>
                  </a:cubicBezTo>
                  <a:cubicBezTo>
                    <a:pt x="212" y="319"/>
                    <a:pt x="212" y="319"/>
                    <a:pt x="212" y="319"/>
                  </a:cubicBezTo>
                  <a:cubicBezTo>
                    <a:pt x="197" y="323"/>
                    <a:pt x="197" y="323"/>
                    <a:pt x="197" y="323"/>
                  </a:cubicBezTo>
                  <a:cubicBezTo>
                    <a:pt x="196" y="322"/>
                    <a:pt x="196" y="322"/>
                    <a:pt x="196" y="322"/>
                  </a:cubicBezTo>
                  <a:cubicBezTo>
                    <a:pt x="197" y="321"/>
                    <a:pt x="197" y="321"/>
                    <a:pt x="197" y="321"/>
                  </a:cubicBezTo>
                  <a:cubicBezTo>
                    <a:pt x="199" y="320"/>
                    <a:pt x="199" y="320"/>
                    <a:pt x="199" y="320"/>
                  </a:cubicBezTo>
                  <a:cubicBezTo>
                    <a:pt x="199" y="319"/>
                    <a:pt x="199" y="319"/>
                    <a:pt x="199" y="319"/>
                  </a:cubicBezTo>
                  <a:cubicBezTo>
                    <a:pt x="200" y="318"/>
                    <a:pt x="200" y="318"/>
                    <a:pt x="200" y="318"/>
                  </a:cubicBezTo>
                  <a:cubicBezTo>
                    <a:pt x="200" y="318"/>
                    <a:pt x="200" y="318"/>
                    <a:pt x="200" y="318"/>
                  </a:cubicBezTo>
                  <a:cubicBezTo>
                    <a:pt x="201" y="312"/>
                    <a:pt x="201" y="312"/>
                    <a:pt x="201" y="312"/>
                  </a:cubicBezTo>
                  <a:cubicBezTo>
                    <a:pt x="198" y="300"/>
                    <a:pt x="198" y="300"/>
                    <a:pt x="198" y="300"/>
                  </a:cubicBezTo>
                  <a:cubicBezTo>
                    <a:pt x="195" y="298"/>
                    <a:pt x="195" y="298"/>
                    <a:pt x="195" y="298"/>
                  </a:cubicBezTo>
                  <a:cubicBezTo>
                    <a:pt x="194" y="297"/>
                    <a:pt x="194" y="297"/>
                    <a:pt x="194" y="297"/>
                  </a:cubicBezTo>
                  <a:cubicBezTo>
                    <a:pt x="176" y="289"/>
                    <a:pt x="176" y="289"/>
                    <a:pt x="176" y="289"/>
                  </a:cubicBezTo>
                  <a:cubicBezTo>
                    <a:pt x="175" y="289"/>
                    <a:pt x="175" y="289"/>
                    <a:pt x="175" y="289"/>
                  </a:cubicBezTo>
                  <a:cubicBezTo>
                    <a:pt x="174" y="288"/>
                    <a:pt x="174" y="288"/>
                    <a:pt x="174" y="288"/>
                  </a:cubicBezTo>
                  <a:cubicBezTo>
                    <a:pt x="174" y="288"/>
                    <a:pt x="174" y="288"/>
                    <a:pt x="174" y="288"/>
                  </a:cubicBezTo>
                  <a:cubicBezTo>
                    <a:pt x="172" y="288"/>
                    <a:pt x="172" y="288"/>
                    <a:pt x="172" y="288"/>
                  </a:cubicBezTo>
                  <a:cubicBezTo>
                    <a:pt x="171" y="287"/>
                    <a:pt x="171" y="287"/>
                    <a:pt x="171" y="287"/>
                  </a:cubicBezTo>
                  <a:cubicBezTo>
                    <a:pt x="171" y="287"/>
                    <a:pt x="171" y="287"/>
                    <a:pt x="171" y="287"/>
                  </a:cubicBezTo>
                  <a:cubicBezTo>
                    <a:pt x="170" y="287"/>
                    <a:pt x="170" y="287"/>
                    <a:pt x="170" y="287"/>
                  </a:cubicBezTo>
                  <a:cubicBezTo>
                    <a:pt x="169" y="287"/>
                    <a:pt x="169" y="287"/>
                    <a:pt x="169" y="287"/>
                  </a:cubicBezTo>
                  <a:cubicBezTo>
                    <a:pt x="168" y="287"/>
                    <a:pt x="168" y="287"/>
                    <a:pt x="168" y="287"/>
                  </a:cubicBezTo>
                  <a:cubicBezTo>
                    <a:pt x="168" y="286"/>
                    <a:pt x="168" y="286"/>
                    <a:pt x="168" y="286"/>
                  </a:cubicBezTo>
                  <a:cubicBezTo>
                    <a:pt x="167" y="286"/>
                    <a:pt x="167" y="286"/>
                    <a:pt x="167" y="286"/>
                  </a:cubicBezTo>
                  <a:cubicBezTo>
                    <a:pt x="165" y="286"/>
                    <a:pt x="165" y="286"/>
                    <a:pt x="165" y="286"/>
                  </a:cubicBezTo>
                  <a:cubicBezTo>
                    <a:pt x="165" y="285"/>
                    <a:pt x="165" y="285"/>
                    <a:pt x="165" y="285"/>
                  </a:cubicBezTo>
                  <a:cubicBezTo>
                    <a:pt x="164" y="285"/>
                    <a:pt x="164" y="285"/>
                    <a:pt x="164" y="285"/>
                  </a:cubicBezTo>
                  <a:cubicBezTo>
                    <a:pt x="163" y="284"/>
                    <a:pt x="163" y="284"/>
                    <a:pt x="163" y="284"/>
                  </a:cubicBezTo>
                  <a:cubicBezTo>
                    <a:pt x="162" y="284"/>
                    <a:pt x="162" y="284"/>
                    <a:pt x="162" y="284"/>
                  </a:cubicBezTo>
                  <a:cubicBezTo>
                    <a:pt x="162" y="284"/>
                    <a:pt x="162" y="284"/>
                    <a:pt x="162" y="284"/>
                  </a:cubicBezTo>
                  <a:cubicBezTo>
                    <a:pt x="161" y="284"/>
                    <a:pt x="161" y="284"/>
                    <a:pt x="161" y="284"/>
                  </a:cubicBezTo>
                  <a:cubicBezTo>
                    <a:pt x="160" y="284"/>
                    <a:pt x="160" y="284"/>
                    <a:pt x="160" y="284"/>
                  </a:cubicBezTo>
                  <a:cubicBezTo>
                    <a:pt x="160" y="284"/>
                    <a:pt x="160" y="284"/>
                    <a:pt x="160" y="284"/>
                  </a:cubicBezTo>
                  <a:cubicBezTo>
                    <a:pt x="159" y="284"/>
                    <a:pt x="159" y="284"/>
                    <a:pt x="159" y="284"/>
                  </a:cubicBezTo>
                  <a:cubicBezTo>
                    <a:pt x="159" y="283"/>
                    <a:pt x="159" y="283"/>
                    <a:pt x="159" y="283"/>
                  </a:cubicBezTo>
                  <a:cubicBezTo>
                    <a:pt x="158" y="283"/>
                    <a:pt x="158" y="283"/>
                    <a:pt x="158" y="283"/>
                  </a:cubicBezTo>
                  <a:cubicBezTo>
                    <a:pt x="158" y="283"/>
                    <a:pt x="158" y="283"/>
                    <a:pt x="158" y="283"/>
                  </a:cubicBezTo>
                  <a:cubicBezTo>
                    <a:pt x="157" y="282"/>
                    <a:pt x="157" y="282"/>
                    <a:pt x="157" y="282"/>
                  </a:cubicBezTo>
                  <a:cubicBezTo>
                    <a:pt x="157" y="282"/>
                    <a:pt x="157" y="282"/>
                    <a:pt x="157" y="282"/>
                  </a:cubicBezTo>
                  <a:cubicBezTo>
                    <a:pt x="156" y="281"/>
                    <a:pt x="156" y="281"/>
                    <a:pt x="156" y="281"/>
                  </a:cubicBezTo>
                  <a:cubicBezTo>
                    <a:pt x="155" y="281"/>
                    <a:pt x="155" y="281"/>
                    <a:pt x="155" y="281"/>
                  </a:cubicBezTo>
                  <a:cubicBezTo>
                    <a:pt x="154" y="281"/>
                    <a:pt x="154" y="281"/>
                    <a:pt x="154" y="281"/>
                  </a:cubicBezTo>
                  <a:lnTo>
                    <a:pt x="39" y="271"/>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65" name="Freeform 162"/>
            <p:cNvSpPr>
              <a:spLocks noEditPoints="1"/>
            </p:cNvSpPr>
            <p:nvPr/>
          </p:nvSpPr>
          <p:spPr bwMode="auto">
            <a:xfrm>
              <a:off x="815256" y="1047881"/>
              <a:ext cx="1133522" cy="787418"/>
            </a:xfrm>
            <a:custGeom>
              <a:avLst/>
              <a:gdLst>
                <a:gd name="T0" fmla="*/ 209 w 238"/>
                <a:gd name="T1" fmla="*/ 133 h 165"/>
                <a:gd name="T2" fmla="*/ 234 w 238"/>
                <a:gd name="T3" fmla="*/ 28 h 165"/>
                <a:gd name="T4" fmla="*/ 219 w 238"/>
                <a:gd name="T5" fmla="*/ 21 h 165"/>
                <a:gd name="T6" fmla="*/ 209 w 238"/>
                <a:gd name="T7" fmla="*/ 10 h 165"/>
                <a:gd name="T8" fmla="*/ 198 w 238"/>
                <a:gd name="T9" fmla="*/ 7 h 165"/>
                <a:gd name="T10" fmla="*/ 187 w 238"/>
                <a:gd name="T11" fmla="*/ 2 h 165"/>
                <a:gd name="T12" fmla="*/ 167 w 238"/>
                <a:gd name="T13" fmla="*/ 9 h 165"/>
                <a:gd name="T14" fmla="*/ 145 w 238"/>
                <a:gd name="T15" fmla="*/ 37 h 165"/>
                <a:gd name="T16" fmla="*/ 142 w 238"/>
                <a:gd name="T17" fmla="*/ 45 h 165"/>
                <a:gd name="T18" fmla="*/ 135 w 238"/>
                <a:gd name="T19" fmla="*/ 40 h 165"/>
                <a:gd name="T20" fmla="*/ 120 w 238"/>
                <a:gd name="T21" fmla="*/ 51 h 165"/>
                <a:gd name="T22" fmla="*/ 127 w 238"/>
                <a:gd name="T23" fmla="*/ 60 h 165"/>
                <a:gd name="T24" fmla="*/ 130 w 238"/>
                <a:gd name="T25" fmla="*/ 70 h 165"/>
                <a:gd name="T26" fmla="*/ 104 w 238"/>
                <a:gd name="T27" fmla="*/ 78 h 165"/>
                <a:gd name="T28" fmla="*/ 104 w 238"/>
                <a:gd name="T29" fmla="*/ 89 h 165"/>
                <a:gd name="T30" fmla="*/ 100 w 238"/>
                <a:gd name="T31" fmla="*/ 101 h 165"/>
                <a:gd name="T32" fmla="*/ 104 w 238"/>
                <a:gd name="T33" fmla="*/ 109 h 165"/>
                <a:gd name="T34" fmla="*/ 112 w 238"/>
                <a:gd name="T35" fmla="*/ 114 h 165"/>
                <a:gd name="T36" fmla="*/ 110 w 238"/>
                <a:gd name="T37" fmla="*/ 125 h 165"/>
                <a:gd name="T38" fmla="*/ 90 w 238"/>
                <a:gd name="T39" fmla="*/ 135 h 165"/>
                <a:gd name="T40" fmla="*/ 84 w 238"/>
                <a:gd name="T41" fmla="*/ 141 h 165"/>
                <a:gd name="T42" fmla="*/ 97 w 238"/>
                <a:gd name="T43" fmla="*/ 137 h 165"/>
                <a:gd name="T44" fmla="*/ 110 w 238"/>
                <a:gd name="T45" fmla="*/ 132 h 165"/>
                <a:gd name="T46" fmla="*/ 127 w 238"/>
                <a:gd name="T47" fmla="*/ 123 h 165"/>
                <a:gd name="T48" fmla="*/ 138 w 238"/>
                <a:gd name="T49" fmla="*/ 112 h 165"/>
                <a:gd name="T50" fmla="*/ 159 w 238"/>
                <a:gd name="T51" fmla="*/ 100 h 165"/>
                <a:gd name="T52" fmla="*/ 143 w 238"/>
                <a:gd name="T53" fmla="*/ 115 h 165"/>
                <a:gd name="T54" fmla="*/ 154 w 238"/>
                <a:gd name="T55" fmla="*/ 113 h 165"/>
                <a:gd name="T56" fmla="*/ 164 w 238"/>
                <a:gd name="T57" fmla="*/ 107 h 165"/>
                <a:gd name="T58" fmla="*/ 169 w 238"/>
                <a:gd name="T59" fmla="*/ 111 h 165"/>
                <a:gd name="T60" fmla="*/ 184 w 238"/>
                <a:gd name="T61" fmla="*/ 119 h 165"/>
                <a:gd name="T62" fmla="*/ 194 w 238"/>
                <a:gd name="T63" fmla="*/ 126 h 165"/>
                <a:gd name="T64" fmla="*/ 199 w 238"/>
                <a:gd name="T65" fmla="*/ 130 h 165"/>
                <a:gd name="T66" fmla="*/ 205 w 238"/>
                <a:gd name="T67" fmla="*/ 132 h 165"/>
                <a:gd name="T68" fmla="*/ 206 w 238"/>
                <a:gd name="T69" fmla="*/ 146 h 165"/>
                <a:gd name="T70" fmla="*/ 211 w 238"/>
                <a:gd name="T71" fmla="*/ 156 h 165"/>
                <a:gd name="T72" fmla="*/ 202 w 238"/>
                <a:gd name="T73" fmla="*/ 162 h 165"/>
                <a:gd name="T74" fmla="*/ 199 w 238"/>
                <a:gd name="T75" fmla="*/ 162 h 165"/>
                <a:gd name="T76" fmla="*/ 202 w 238"/>
                <a:gd name="T77" fmla="*/ 155 h 165"/>
                <a:gd name="T78" fmla="*/ 203 w 238"/>
                <a:gd name="T79" fmla="*/ 164 h 165"/>
                <a:gd name="T80" fmla="*/ 207 w 238"/>
                <a:gd name="T81" fmla="*/ 156 h 165"/>
                <a:gd name="T82" fmla="*/ 205 w 238"/>
                <a:gd name="T83" fmla="*/ 150 h 165"/>
                <a:gd name="T84" fmla="*/ 201 w 238"/>
                <a:gd name="T85" fmla="*/ 151 h 165"/>
                <a:gd name="T86" fmla="*/ 199 w 238"/>
                <a:gd name="T87" fmla="*/ 145 h 165"/>
                <a:gd name="T88" fmla="*/ 204 w 238"/>
                <a:gd name="T89" fmla="*/ 144 h 165"/>
                <a:gd name="T90" fmla="*/ 197 w 238"/>
                <a:gd name="T91" fmla="*/ 142 h 165"/>
                <a:gd name="T92" fmla="*/ 110 w 238"/>
                <a:gd name="T93" fmla="*/ 75 h 165"/>
                <a:gd name="T94" fmla="*/ 173 w 238"/>
                <a:gd name="T95" fmla="*/ 116 h 165"/>
                <a:gd name="T96" fmla="*/ 160 w 238"/>
                <a:gd name="T97" fmla="*/ 115 h 165"/>
                <a:gd name="T98" fmla="*/ 90 w 238"/>
                <a:gd name="T99" fmla="*/ 62 h 165"/>
                <a:gd name="T100" fmla="*/ 91 w 238"/>
                <a:gd name="T101" fmla="*/ 95 h 165"/>
                <a:gd name="T102" fmla="*/ 134 w 238"/>
                <a:gd name="T103" fmla="*/ 121 h 165"/>
                <a:gd name="T104" fmla="*/ 127 w 238"/>
                <a:gd name="T105" fmla="*/ 126 h 165"/>
                <a:gd name="T106" fmla="*/ 129 w 238"/>
                <a:gd name="T107" fmla="*/ 128 h 165"/>
                <a:gd name="T108" fmla="*/ 121 w 238"/>
                <a:gd name="T109" fmla="*/ 135 h 165"/>
                <a:gd name="T110" fmla="*/ 93 w 238"/>
                <a:gd name="T111" fmla="*/ 142 h 165"/>
                <a:gd name="T112" fmla="*/ 3 w 238"/>
                <a:gd name="T113" fmla="*/ 156 h 165"/>
                <a:gd name="T114" fmla="*/ 22 w 238"/>
                <a:gd name="T115" fmla="*/ 156 h 165"/>
                <a:gd name="T116" fmla="*/ 41 w 238"/>
                <a:gd name="T117" fmla="*/ 154 h 165"/>
                <a:gd name="T118" fmla="*/ 59 w 238"/>
                <a:gd name="T119" fmla="*/ 149 h 165"/>
                <a:gd name="T120" fmla="*/ 68 w 238"/>
                <a:gd name="T121" fmla="*/ 147 h 165"/>
                <a:gd name="T122" fmla="*/ 72 w 238"/>
                <a:gd name="T123" fmla="*/ 142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 h="165">
                  <a:moveTo>
                    <a:pt x="215" y="158"/>
                  </a:moveTo>
                  <a:cubicBezTo>
                    <a:pt x="215" y="157"/>
                    <a:pt x="215" y="157"/>
                    <a:pt x="215" y="157"/>
                  </a:cubicBezTo>
                  <a:cubicBezTo>
                    <a:pt x="215" y="157"/>
                    <a:pt x="215" y="157"/>
                    <a:pt x="215" y="157"/>
                  </a:cubicBezTo>
                  <a:cubicBezTo>
                    <a:pt x="215" y="157"/>
                    <a:pt x="215" y="157"/>
                    <a:pt x="215" y="157"/>
                  </a:cubicBezTo>
                  <a:cubicBezTo>
                    <a:pt x="215" y="156"/>
                    <a:pt x="215" y="156"/>
                    <a:pt x="215" y="156"/>
                  </a:cubicBezTo>
                  <a:cubicBezTo>
                    <a:pt x="215" y="156"/>
                    <a:pt x="215" y="156"/>
                    <a:pt x="215" y="156"/>
                  </a:cubicBezTo>
                  <a:cubicBezTo>
                    <a:pt x="215" y="156"/>
                    <a:pt x="215" y="156"/>
                    <a:pt x="215" y="156"/>
                  </a:cubicBezTo>
                  <a:cubicBezTo>
                    <a:pt x="214" y="155"/>
                    <a:pt x="214" y="155"/>
                    <a:pt x="214" y="155"/>
                  </a:cubicBezTo>
                  <a:cubicBezTo>
                    <a:pt x="214" y="155"/>
                    <a:pt x="214" y="155"/>
                    <a:pt x="214" y="155"/>
                  </a:cubicBezTo>
                  <a:cubicBezTo>
                    <a:pt x="214" y="154"/>
                    <a:pt x="214" y="154"/>
                    <a:pt x="214" y="154"/>
                  </a:cubicBezTo>
                  <a:cubicBezTo>
                    <a:pt x="213" y="153"/>
                    <a:pt x="213" y="153"/>
                    <a:pt x="213" y="153"/>
                  </a:cubicBezTo>
                  <a:cubicBezTo>
                    <a:pt x="212" y="153"/>
                    <a:pt x="212" y="153"/>
                    <a:pt x="212" y="153"/>
                  </a:cubicBezTo>
                  <a:cubicBezTo>
                    <a:pt x="212" y="152"/>
                    <a:pt x="212" y="152"/>
                    <a:pt x="212" y="152"/>
                  </a:cubicBezTo>
                  <a:cubicBezTo>
                    <a:pt x="211" y="151"/>
                    <a:pt x="211" y="151"/>
                    <a:pt x="211" y="151"/>
                  </a:cubicBezTo>
                  <a:cubicBezTo>
                    <a:pt x="211" y="151"/>
                    <a:pt x="211" y="151"/>
                    <a:pt x="211" y="151"/>
                  </a:cubicBezTo>
                  <a:cubicBezTo>
                    <a:pt x="210" y="151"/>
                    <a:pt x="210" y="151"/>
                    <a:pt x="210" y="151"/>
                  </a:cubicBezTo>
                  <a:cubicBezTo>
                    <a:pt x="210" y="151"/>
                    <a:pt x="210" y="151"/>
                    <a:pt x="210" y="151"/>
                  </a:cubicBezTo>
                  <a:cubicBezTo>
                    <a:pt x="210" y="150"/>
                    <a:pt x="210" y="150"/>
                    <a:pt x="210" y="150"/>
                  </a:cubicBezTo>
                  <a:cubicBezTo>
                    <a:pt x="210" y="150"/>
                    <a:pt x="210" y="150"/>
                    <a:pt x="210" y="150"/>
                  </a:cubicBezTo>
                  <a:cubicBezTo>
                    <a:pt x="210" y="149"/>
                    <a:pt x="210" y="149"/>
                    <a:pt x="210" y="149"/>
                  </a:cubicBezTo>
                  <a:cubicBezTo>
                    <a:pt x="210" y="149"/>
                    <a:pt x="210" y="149"/>
                    <a:pt x="210" y="149"/>
                  </a:cubicBezTo>
                  <a:cubicBezTo>
                    <a:pt x="210" y="149"/>
                    <a:pt x="210" y="149"/>
                    <a:pt x="210" y="149"/>
                  </a:cubicBezTo>
                  <a:cubicBezTo>
                    <a:pt x="210" y="148"/>
                    <a:pt x="210" y="148"/>
                    <a:pt x="210" y="148"/>
                  </a:cubicBezTo>
                  <a:cubicBezTo>
                    <a:pt x="210" y="148"/>
                    <a:pt x="210" y="148"/>
                    <a:pt x="210" y="148"/>
                  </a:cubicBezTo>
                  <a:cubicBezTo>
                    <a:pt x="210" y="148"/>
                    <a:pt x="210" y="148"/>
                    <a:pt x="210" y="148"/>
                  </a:cubicBezTo>
                  <a:cubicBezTo>
                    <a:pt x="209" y="148"/>
                    <a:pt x="209" y="148"/>
                    <a:pt x="209" y="148"/>
                  </a:cubicBezTo>
                  <a:cubicBezTo>
                    <a:pt x="209" y="147"/>
                    <a:pt x="209" y="147"/>
                    <a:pt x="209" y="147"/>
                  </a:cubicBezTo>
                  <a:cubicBezTo>
                    <a:pt x="210" y="147"/>
                    <a:pt x="210" y="147"/>
                    <a:pt x="210" y="147"/>
                  </a:cubicBezTo>
                  <a:cubicBezTo>
                    <a:pt x="210" y="144"/>
                    <a:pt x="210" y="144"/>
                    <a:pt x="210" y="144"/>
                  </a:cubicBezTo>
                  <a:cubicBezTo>
                    <a:pt x="210" y="141"/>
                    <a:pt x="210" y="141"/>
                    <a:pt x="210" y="141"/>
                  </a:cubicBezTo>
                  <a:cubicBezTo>
                    <a:pt x="210" y="139"/>
                    <a:pt x="210" y="139"/>
                    <a:pt x="210" y="139"/>
                  </a:cubicBezTo>
                  <a:cubicBezTo>
                    <a:pt x="210" y="138"/>
                    <a:pt x="210" y="138"/>
                    <a:pt x="210" y="138"/>
                  </a:cubicBezTo>
                  <a:cubicBezTo>
                    <a:pt x="210" y="137"/>
                    <a:pt x="210" y="137"/>
                    <a:pt x="210" y="137"/>
                  </a:cubicBezTo>
                  <a:cubicBezTo>
                    <a:pt x="210" y="137"/>
                    <a:pt x="210" y="137"/>
                    <a:pt x="210" y="137"/>
                  </a:cubicBezTo>
                  <a:cubicBezTo>
                    <a:pt x="210" y="136"/>
                    <a:pt x="210" y="136"/>
                    <a:pt x="210" y="136"/>
                  </a:cubicBezTo>
                  <a:cubicBezTo>
                    <a:pt x="210" y="135"/>
                    <a:pt x="210" y="135"/>
                    <a:pt x="210" y="135"/>
                  </a:cubicBezTo>
                  <a:cubicBezTo>
                    <a:pt x="210" y="134"/>
                    <a:pt x="210" y="134"/>
                    <a:pt x="210" y="134"/>
                  </a:cubicBezTo>
                  <a:cubicBezTo>
                    <a:pt x="209" y="133"/>
                    <a:pt x="209" y="133"/>
                    <a:pt x="209" y="133"/>
                  </a:cubicBezTo>
                  <a:cubicBezTo>
                    <a:pt x="208" y="131"/>
                    <a:pt x="208" y="131"/>
                    <a:pt x="208" y="131"/>
                  </a:cubicBezTo>
                  <a:cubicBezTo>
                    <a:pt x="208" y="131"/>
                    <a:pt x="208" y="131"/>
                    <a:pt x="208" y="131"/>
                  </a:cubicBezTo>
                  <a:cubicBezTo>
                    <a:pt x="208" y="128"/>
                    <a:pt x="208" y="128"/>
                    <a:pt x="208" y="128"/>
                  </a:cubicBezTo>
                  <a:cubicBezTo>
                    <a:pt x="208" y="128"/>
                    <a:pt x="208" y="128"/>
                    <a:pt x="208" y="128"/>
                  </a:cubicBezTo>
                  <a:cubicBezTo>
                    <a:pt x="208" y="127"/>
                    <a:pt x="208" y="127"/>
                    <a:pt x="208" y="127"/>
                  </a:cubicBezTo>
                  <a:cubicBezTo>
                    <a:pt x="208" y="126"/>
                    <a:pt x="208" y="126"/>
                    <a:pt x="208" y="126"/>
                  </a:cubicBezTo>
                  <a:cubicBezTo>
                    <a:pt x="208" y="125"/>
                    <a:pt x="208" y="125"/>
                    <a:pt x="208" y="125"/>
                  </a:cubicBezTo>
                  <a:cubicBezTo>
                    <a:pt x="207" y="125"/>
                    <a:pt x="207" y="125"/>
                    <a:pt x="207" y="125"/>
                  </a:cubicBezTo>
                  <a:cubicBezTo>
                    <a:pt x="206" y="125"/>
                    <a:pt x="206" y="125"/>
                    <a:pt x="206" y="125"/>
                  </a:cubicBezTo>
                  <a:cubicBezTo>
                    <a:pt x="204" y="125"/>
                    <a:pt x="204" y="125"/>
                    <a:pt x="204" y="125"/>
                  </a:cubicBezTo>
                  <a:cubicBezTo>
                    <a:pt x="204" y="125"/>
                    <a:pt x="204" y="125"/>
                    <a:pt x="204" y="125"/>
                  </a:cubicBezTo>
                  <a:cubicBezTo>
                    <a:pt x="202" y="126"/>
                    <a:pt x="202" y="126"/>
                    <a:pt x="202" y="126"/>
                  </a:cubicBezTo>
                  <a:cubicBezTo>
                    <a:pt x="201" y="127"/>
                    <a:pt x="201" y="127"/>
                    <a:pt x="201" y="127"/>
                  </a:cubicBezTo>
                  <a:cubicBezTo>
                    <a:pt x="200" y="128"/>
                    <a:pt x="200" y="128"/>
                    <a:pt x="200" y="128"/>
                  </a:cubicBezTo>
                  <a:cubicBezTo>
                    <a:pt x="199" y="129"/>
                    <a:pt x="199" y="129"/>
                    <a:pt x="199" y="129"/>
                  </a:cubicBezTo>
                  <a:cubicBezTo>
                    <a:pt x="198" y="129"/>
                    <a:pt x="198" y="129"/>
                    <a:pt x="198" y="129"/>
                  </a:cubicBezTo>
                  <a:cubicBezTo>
                    <a:pt x="196" y="129"/>
                    <a:pt x="196" y="129"/>
                    <a:pt x="196" y="129"/>
                  </a:cubicBezTo>
                  <a:cubicBezTo>
                    <a:pt x="196" y="129"/>
                    <a:pt x="196" y="129"/>
                    <a:pt x="196" y="129"/>
                  </a:cubicBezTo>
                  <a:cubicBezTo>
                    <a:pt x="196" y="129"/>
                    <a:pt x="196" y="129"/>
                    <a:pt x="196" y="129"/>
                  </a:cubicBezTo>
                  <a:cubicBezTo>
                    <a:pt x="196" y="128"/>
                    <a:pt x="196" y="128"/>
                    <a:pt x="196" y="128"/>
                  </a:cubicBezTo>
                  <a:cubicBezTo>
                    <a:pt x="196" y="127"/>
                    <a:pt x="196" y="127"/>
                    <a:pt x="196" y="127"/>
                  </a:cubicBezTo>
                  <a:cubicBezTo>
                    <a:pt x="195" y="122"/>
                    <a:pt x="195" y="122"/>
                    <a:pt x="195" y="122"/>
                  </a:cubicBezTo>
                  <a:cubicBezTo>
                    <a:pt x="194" y="120"/>
                    <a:pt x="194" y="120"/>
                    <a:pt x="194" y="120"/>
                  </a:cubicBezTo>
                  <a:cubicBezTo>
                    <a:pt x="194" y="119"/>
                    <a:pt x="194" y="119"/>
                    <a:pt x="194" y="119"/>
                  </a:cubicBezTo>
                  <a:cubicBezTo>
                    <a:pt x="195" y="117"/>
                    <a:pt x="195" y="117"/>
                    <a:pt x="195" y="117"/>
                  </a:cubicBezTo>
                  <a:cubicBezTo>
                    <a:pt x="192" y="117"/>
                    <a:pt x="192" y="117"/>
                    <a:pt x="192" y="117"/>
                  </a:cubicBezTo>
                  <a:cubicBezTo>
                    <a:pt x="191" y="118"/>
                    <a:pt x="191" y="118"/>
                    <a:pt x="191" y="118"/>
                  </a:cubicBezTo>
                  <a:cubicBezTo>
                    <a:pt x="190" y="117"/>
                    <a:pt x="190" y="117"/>
                    <a:pt x="190" y="117"/>
                  </a:cubicBezTo>
                  <a:cubicBezTo>
                    <a:pt x="187" y="117"/>
                    <a:pt x="187" y="117"/>
                    <a:pt x="187" y="117"/>
                  </a:cubicBezTo>
                  <a:cubicBezTo>
                    <a:pt x="238" y="33"/>
                    <a:pt x="238" y="33"/>
                    <a:pt x="238" y="33"/>
                  </a:cubicBezTo>
                  <a:cubicBezTo>
                    <a:pt x="238" y="32"/>
                    <a:pt x="238" y="32"/>
                    <a:pt x="238" y="32"/>
                  </a:cubicBezTo>
                  <a:cubicBezTo>
                    <a:pt x="237" y="32"/>
                    <a:pt x="237" y="32"/>
                    <a:pt x="237" y="32"/>
                  </a:cubicBezTo>
                  <a:cubicBezTo>
                    <a:pt x="236" y="32"/>
                    <a:pt x="236" y="32"/>
                    <a:pt x="236" y="32"/>
                  </a:cubicBezTo>
                  <a:cubicBezTo>
                    <a:pt x="236" y="32"/>
                    <a:pt x="236" y="32"/>
                    <a:pt x="236" y="32"/>
                  </a:cubicBezTo>
                  <a:cubicBezTo>
                    <a:pt x="236" y="30"/>
                    <a:pt x="236" y="30"/>
                    <a:pt x="236" y="30"/>
                  </a:cubicBezTo>
                  <a:cubicBezTo>
                    <a:pt x="235" y="29"/>
                    <a:pt x="235" y="29"/>
                    <a:pt x="235" y="29"/>
                  </a:cubicBezTo>
                  <a:cubicBezTo>
                    <a:pt x="235" y="29"/>
                    <a:pt x="235" y="29"/>
                    <a:pt x="235" y="29"/>
                  </a:cubicBezTo>
                  <a:cubicBezTo>
                    <a:pt x="234" y="28"/>
                    <a:pt x="234" y="28"/>
                    <a:pt x="234" y="28"/>
                  </a:cubicBezTo>
                  <a:cubicBezTo>
                    <a:pt x="234" y="27"/>
                    <a:pt x="234" y="27"/>
                    <a:pt x="234" y="27"/>
                  </a:cubicBezTo>
                  <a:cubicBezTo>
                    <a:pt x="233" y="27"/>
                    <a:pt x="233" y="27"/>
                    <a:pt x="233" y="27"/>
                  </a:cubicBezTo>
                  <a:cubicBezTo>
                    <a:pt x="232" y="27"/>
                    <a:pt x="232" y="27"/>
                    <a:pt x="232" y="27"/>
                  </a:cubicBezTo>
                  <a:cubicBezTo>
                    <a:pt x="232" y="27"/>
                    <a:pt x="232" y="27"/>
                    <a:pt x="232" y="27"/>
                  </a:cubicBezTo>
                  <a:cubicBezTo>
                    <a:pt x="230" y="27"/>
                    <a:pt x="230" y="27"/>
                    <a:pt x="230" y="27"/>
                  </a:cubicBezTo>
                  <a:cubicBezTo>
                    <a:pt x="229" y="27"/>
                    <a:pt x="229" y="27"/>
                    <a:pt x="229" y="27"/>
                  </a:cubicBezTo>
                  <a:cubicBezTo>
                    <a:pt x="229" y="27"/>
                    <a:pt x="229" y="27"/>
                    <a:pt x="229" y="27"/>
                  </a:cubicBezTo>
                  <a:cubicBezTo>
                    <a:pt x="228" y="27"/>
                    <a:pt x="228" y="27"/>
                    <a:pt x="228" y="27"/>
                  </a:cubicBezTo>
                  <a:cubicBezTo>
                    <a:pt x="228" y="27"/>
                    <a:pt x="228" y="27"/>
                    <a:pt x="228" y="27"/>
                  </a:cubicBezTo>
                  <a:cubicBezTo>
                    <a:pt x="228" y="27"/>
                    <a:pt x="228" y="27"/>
                    <a:pt x="228" y="27"/>
                  </a:cubicBezTo>
                  <a:cubicBezTo>
                    <a:pt x="227" y="27"/>
                    <a:pt x="227" y="27"/>
                    <a:pt x="227" y="27"/>
                  </a:cubicBezTo>
                  <a:cubicBezTo>
                    <a:pt x="227" y="26"/>
                    <a:pt x="227" y="26"/>
                    <a:pt x="227" y="26"/>
                  </a:cubicBezTo>
                  <a:cubicBezTo>
                    <a:pt x="227" y="26"/>
                    <a:pt x="227" y="26"/>
                    <a:pt x="227" y="26"/>
                  </a:cubicBezTo>
                  <a:cubicBezTo>
                    <a:pt x="228" y="26"/>
                    <a:pt x="228" y="26"/>
                    <a:pt x="228" y="26"/>
                  </a:cubicBezTo>
                  <a:cubicBezTo>
                    <a:pt x="227" y="26"/>
                    <a:pt x="227" y="26"/>
                    <a:pt x="227" y="26"/>
                  </a:cubicBezTo>
                  <a:cubicBezTo>
                    <a:pt x="226" y="26"/>
                    <a:pt x="226" y="26"/>
                    <a:pt x="226" y="26"/>
                  </a:cubicBezTo>
                  <a:cubicBezTo>
                    <a:pt x="226" y="26"/>
                    <a:pt x="226" y="26"/>
                    <a:pt x="226" y="26"/>
                  </a:cubicBezTo>
                  <a:cubicBezTo>
                    <a:pt x="226" y="25"/>
                    <a:pt x="226" y="25"/>
                    <a:pt x="226" y="25"/>
                  </a:cubicBezTo>
                  <a:cubicBezTo>
                    <a:pt x="226" y="25"/>
                    <a:pt x="226" y="25"/>
                    <a:pt x="226" y="25"/>
                  </a:cubicBezTo>
                  <a:cubicBezTo>
                    <a:pt x="226" y="25"/>
                    <a:pt x="226" y="25"/>
                    <a:pt x="226" y="25"/>
                  </a:cubicBezTo>
                  <a:cubicBezTo>
                    <a:pt x="225" y="25"/>
                    <a:pt x="225" y="25"/>
                    <a:pt x="225" y="25"/>
                  </a:cubicBezTo>
                  <a:cubicBezTo>
                    <a:pt x="225" y="25"/>
                    <a:pt x="225" y="25"/>
                    <a:pt x="225" y="25"/>
                  </a:cubicBezTo>
                  <a:cubicBezTo>
                    <a:pt x="225" y="24"/>
                    <a:pt x="225" y="24"/>
                    <a:pt x="225" y="24"/>
                  </a:cubicBezTo>
                  <a:cubicBezTo>
                    <a:pt x="224" y="24"/>
                    <a:pt x="224" y="24"/>
                    <a:pt x="224" y="24"/>
                  </a:cubicBezTo>
                  <a:cubicBezTo>
                    <a:pt x="223" y="23"/>
                    <a:pt x="223" y="23"/>
                    <a:pt x="223" y="23"/>
                  </a:cubicBezTo>
                  <a:cubicBezTo>
                    <a:pt x="223" y="23"/>
                    <a:pt x="223" y="23"/>
                    <a:pt x="223" y="23"/>
                  </a:cubicBezTo>
                  <a:cubicBezTo>
                    <a:pt x="222" y="23"/>
                    <a:pt x="222" y="23"/>
                    <a:pt x="222" y="23"/>
                  </a:cubicBezTo>
                  <a:cubicBezTo>
                    <a:pt x="222" y="23"/>
                    <a:pt x="222" y="23"/>
                    <a:pt x="222" y="23"/>
                  </a:cubicBezTo>
                  <a:cubicBezTo>
                    <a:pt x="221" y="23"/>
                    <a:pt x="221" y="23"/>
                    <a:pt x="221" y="23"/>
                  </a:cubicBezTo>
                  <a:cubicBezTo>
                    <a:pt x="221" y="23"/>
                    <a:pt x="221" y="23"/>
                    <a:pt x="221" y="23"/>
                  </a:cubicBezTo>
                  <a:cubicBezTo>
                    <a:pt x="221" y="22"/>
                    <a:pt x="221" y="22"/>
                    <a:pt x="221" y="22"/>
                  </a:cubicBezTo>
                  <a:cubicBezTo>
                    <a:pt x="221" y="22"/>
                    <a:pt x="221" y="22"/>
                    <a:pt x="221" y="22"/>
                  </a:cubicBezTo>
                  <a:cubicBezTo>
                    <a:pt x="220" y="23"/>
                    <a:pt x="220" y="23"/>
                    <a:pt x="220" y="23"/>
                  </a:cubicBezTo>
                  <a:cubicBezTo>
                    <a:pt x="220" y="23"/>
                    <a:pt x="220" y="23"/>
                    <a:pt x="220" y="23"/>
                  </a:cubicBezTo>
                  <a:cubicBezTo>
                    <a:pt x="220" y="22"/>
                    <a:pt x="220" y="22"/>
                    <a:pt x="220" y="22"/>
                  </a:cubicBezTo>
                  <a:cubicBezTo>
                    <a:pt x="220" y="22"/>
                    <a:pt x="220" y="22"/>
                    <a:pt x="220" y="22"/>
                  </a:cubicBezTo>
                  <a:cubicBezTo>
                    <a:pt x="220" y="22"/>
                    <a:pt x="220" y="22"/>
                    <a:pt x="220" y="22"/>
                  </a:cubicBezTo>
                  <a:cubicBezTo>
                    <a:pt x="219" y="21"/>
                    <a:pt x="219" y="21"/>
                    <a:pt x="219" y="21"/>
                  </a:cubicBezTo>
                  <a:cubicBezTo>
                    <a:pt x="218" y="21"/>
                    <a:pt x="218" y="21"/>
                    <a:pt x="218" y="21"/>
                  </a:cubicBezTo>
                  <a:cubicBezTo>
                    <a:pt x="219" y="21"/>
                    <a:pt x="219" y="21"/>
                    <a:pt x="219" y="21"/>
                  </a:cubicBezTo>
                  <a:cubicBezTo>
                    <a:pt x="219" y="21"/>
                    <a:pt x="219" y="21"/>
                    <a:pt x="219" y="21"/>
                  </a:cubicBezTo>
                  <a:cubicBezTo>
                    <a:pt x="218" y="20"/>
                    <a:pt x="218" y="20"/>
                    <a:pt x="218" y="20"/>
                  </a:cubicBezTo>
                  <a:cubicBezTo>
                    <a:pt x="217" y="20"/>
                    <a:pt x="217" y="20"/>
                    <a:pt x="217" y="20"/>
                  </a:cubicBezTo>
                  <a:cubicBezTo>
                    <a:pt x="217" y="19"/>
                    <a:pt x="217" y="19"/>
                    <a:pt x="217" y="19"/>
                  </a:cubicBezTo>
                  <a:cubicBezTo>
                    <a:pt x="217" y="19"/>
                    <a:pt x="217" y="19"/>
                    <a:pt x="217" y="19"/>
                  </a:cubicBezTo>
                  <a:cubicBezTo>
                    <a:pt x="217" y="19"/>
                    <a:pt x="217" y="19"/>
                    <a:pt x="217" y="19"/>
                  </a:cubicBezTo>
                  <a:cubicBezTo>
                    <a:pt x="216" y="19"/>
                    <a:pt x="216" y="19"/>
                    <a:pt x="216" y="19"/>
                  </a:cubicBezTo>
                  <a:cubicBezTo>
                    <a:pt x="214" y="21"/>
                    <a:pt x="214" y="21"/>
                    <a:pt x="214" y="21"/>
                  </a:cubicBezTo>
                  <a:cubicBezTo>
                    <a:pt x="213" y="22"/>
                    <a:pt x="213" y="22"/>
                    <a:pt x="213" y="22"/>
                  </a:cubicBezTo>
                  <a:cubicBezTo>
                    <a:pt x="214" y="21"/>
                    <a:pt x="214" y="21"/>
                    <a:pt x="214" y="21"/>
                  </a:cubicBezTo>
                  <a:cubicBezTo>
                    <a:pt x="215" y="19"/>
                    <a:pt x="215" y="19"/>
                    <a:pt x="215" y="19"/>
                  </a:cubicBezTo>
                  <a:cubicBezTo>
                    <a:pt x="216" y="18"/>
                    <a:pt x="216" y="18"/>
                    <a:pt x="216" y="18"/>
                  </a:cubicBezTo>
                  <a:cubicBezTo>
                    <a:pt x="216" y="17"/>
                    <a:pt x="216" y="17"/>
                    <a:pt x="216" y="17"/>
                  </a:cubicBezTo>
                  <a:cubicBezTo>
                    <a:pt x="216" y="17"/>
                    <a:pt x="216" y="17"/>
                    <a:pt x="216" y="17"/>
                  </a:cubicBezTo>
                  <a:cubicBezTo>
                    <a:pt x="215" y="16"/>
                    <a:pt x="215" y="16"/>
                    <a:pt x="215" y="16"/>
                  </a:cubicBezTo>
                  <a:cubicBezTo>
                    <a:pt x="214" y="16"/>
                    <a:pt x="214" y="16"/>
                    <a:pt x="214" y="16"/>
                  </a:cubicBezTo>
                  <a:cubicBezTo>
                    <a:pt x="213" y="17"/>
                    <a:pt x="213" y="17"/>
                    <a:pt x="213" y="17"/>
                  </a:cubicBezTo>
                  <a:cubicBezTo>
                    <a:pt x="212" y="17"/>
                    <a:pt x="212" y="17"/>
                    <a:pt x="212" y="17"/>
                  </a:cubicBezTo>
                  <a:cubicBezTo>
                    <a:pt x="211" y="17"/>
                    <a:pt x="211" y="17"/>
                    <a:pt x="211" y="17"/>
                  </a:cubicBezTo>
                  <a:cubicBezTo>
                    <a:pt x="210" y="17"/>
                    <a:pt x="210" y="17"/>
                    <a:pt x="210" y="17"/>
                  </a:cubicBezTo>
                  <a:cubicBezTo>
                    <a:pt x="209" y="18"/>
                    <a:pt x="209" y="18"/>
                    <a:pt x="209" y="18"/>
                  </a:cubicBezTo>
                  <a:cubicBezTo>
                    <a:pt x="208" y="19"/>
                    <a:pt x="208" y="19"/>
                    <a:pt x="208" y="19"/>
                  </a:cubicBezTo>
                  <a:cubicBezTo>
                    <a:pt x="209" y="18"/>
                    <a:pt x="209" y="18"/>
                    <a:pt x="209" y="18"/>
                  </a:cubicBezTo>
                  <a:cubicBezTo>
                    <a:pt x="209" y="17"/>
                    <a:pt x="209" y="17"/>
                    <a:pt x="209" y="17"/>
                  </a:cubicBezTo>
                  <a:cubicBezTo>
                    <a:pt x="209" y="16"/>
                    <a:pt x="209" y="16"/>
                    <a:pt x="209" y="16"/>
                  </a:cubicBezTo>
                  <a:cubicBezTo>
                    <a:pt x="209" y="15"/>
                    <a:pt x="209" y="15"/>
                    <a:pt x="209" y="15"/>
                  </a:cubicBezTo>
                  <a:cubicBezTo>
                    <a:pt x="207" y="15"/>
                    <a:pt x="207" y="15"/>
                    <a:pt x="207" y="15"/>
                  </a:cubicBezTo>
                  <a:cubicBezTo>
                    <a:pt x="207" y="14"/>
                    <a:pt x="207" y="14"/>
                    <a:pt x="207" y="14"/>
                  </a:cubicBezTo>
                  <a:cubicBezTo>
                    <a:pt x="208" y="14"/>
                    <a:pt x="208" y="14"/>
                    <a:pt x="208" y="14"/>
                  </a:cubicBezTo>
                  <a:cubicBezTo>
                    <a:pt x="209" y="14"/>
                    <a:pt x="209" y="14"/>
                    <a:pt x="209" y="14"/>
                  </a:cubicBezTo>
                  <a:cubicBezTo>
                    <a:pt x="209" y="14"/>
                    <a:pt x="209" y="14"/>
                    <a:pt x="209" y="14"/>
                  </a:cubicBezTo>
                  <a:cubicBezTo>
                    <a:pt x="207" y="13"/>
                    <a:pt x="207" y="13"/>
                    <a:pt x="207" y="13"/>
                  </a:cubicBezTo>
                  <a:cubicBezTo>
                    <a:pt x="207" y="12"/>
                    <a:pt x="207" y="12"/>
                    <a:pt x="207" y="12"/>
                  </a:cubicBezTo>
                  <a:cubicBezTo>
                    <a:pt x="207" y="11"/>
                    <a:pt x="207" y="11"/>
                    <a:pt x="207" y="11"/>
                  </a:cubicBezTo>
                  <a:cubicBezTo>
                    <a:pt x="208" y="11"/>
                    <a:pt x="208" y="11"/>
                    <a:pt x="208" y="11"/>
                  </a:cubicBezTo>
                  <a:cubicBezTo>
                    <a:pt x="209" y="10"/>
                    <a:pt x="209" y="10"/>
                    <a:pt x="209" y="10"/>
                  </a:cubicBezTo>
                  <a:cubicBezTo>
                    <a:pt x="208" y="10"/>
                    <a:pt x="208" y="10"/>
                    <a:pt x="208" y="10"/>
                  </a:cubicBezTo>
                  <a:cubicBezTo>
                    <a:pt x="208" y="9"/>
                    <a:pt x="208" y="9"/>
                    <a:pt x="208" y="9"/>
                  </a:cubicBezTo>
                  <a:cubicBezTo>
                    <a:pt x="207" y="9"/>
                    <a:pt x="207" y="9"/>
                    <a:pt x="207" y="9"/>
                  </a:cubicBezTo>
                  <a:cubicBezTo>
                    <a:pt x="207" y="9"/>
                    <a:pt x="207" y="9"/>
                    <a:pt x="207" y="9"/>
                  </a:cubicBezTo>
                  <a:cubicBezTo>
                    <a:pt x="207" y="9"/>
                    <a:pt x="207" y="9"/>
                    <a:pt x="207" y="9"/>
                  </a:cubicBezTo>
                  <a:cubicBezTo>
                    <a:pt x="206" y="8"/>
                    <a:pt x="206" y="8"/>
                    <a:pt x="206" y="8"/>
                  </a:cubicBezTo>
                  <a:cubicBezTo>
                    <a:pt x="205" y="8"/>
                    <a:pt x="205" y="8"/>
                    <a:pt x="205" y="8"/>
                  </a:cubicBezTo>
                  <a:cubicBezTo>
                    <a:pt x="204" y="8"/>
                    <a:pt x="204" y="8"/>
                    <a:pt x="204" y="8"/>
                  </a:cubicBezTo>
                  <a:cubicBezTo>
                    <a:pt x="204" y="8"/>
                    <a:pt x="204" y="8"/>
                    <a:pt x="204" y="8"/>
                  </a:cubicBezTo>
                  <a:cubicBezTo>
                    <a:pt x="203" y="8"/>
                    <a:pt x="203" y="8"/>
                    <a:pt x="203" y="8"/>
                  </a:cubicBezTo>
                  <a:cubicBezTo>
                    <a:pt x="202" y="8"/>
                    <a:pt x="202" y="8"/>
                    <a:pt x="202" y="8"/>
                  </a:cubicBezTo>
                  <a:cubicBezTo>
                    <a:pt x="202" y="9"/>
                    <a:pt x="202" y="9"/>
                    <a:pt x="202" y="9"/>
                  </a:cubicBezTo>
                  <a:cubicBezTo>
                    <a:pt x="202" y="9"/>
                    <a:pt x="202" y="9"/>
                    <a:pt x="202" y="9"/>
                  </a:cubicBezTo>
                  <a:cubicBezTo>
                    <a:pt x="201" y="8"/>
                    <a:pt x="201" y="8"/>
                    <a:pt x="201" y="8"/>
                  </a:cubicBezTo>
                  <a:cubicBezTo>
                    <a:pt x="201" y="8"/>
                    <a:pt x="201" y="8"/>
                    <a:pt x="201" y="8"/>
                  </a:cubicBezTo>
                  <a:cubicBezTo>
                    <a:pt x="202" y="8"/>
                    <a:pt x="202" y="8"/>
                    <a:pt x="202" y="8"/>
                  </a:cubicBezTo>
                  <a:cubicBezTo>
                    <a:pt x="202" y="7"/>
                    <a:pt x="202" y="7"/>
                    <a:pt x="202" y="7"/>
                  </a:cubicBezTo>
                  <a:cubicBezTo>
                    <a:pt x="202" y="6"/>
                    <a:pt x="202" y="6"/>
                    <a:pt x="202" y="6"/>
                  </a:cubicBezTo>
                  <a:cubicBezTo>
                    <a:pt x="202" y="6"/>
                    <a:pt x="202" y="6"/>
                    <a:pt x="202" y="6"/>
                  </a:cubicBezTo>
                  <a:cubicBezTo>
                    <a:pt x="202" y="5"/>
                    <a:pt x="202" y="5"/>
                    <a:pt x="202" y="5"/>
                  </a:cubicBezTo>
                  <a:cubicBezTo>
                    <a:pt x="203" y="5"/>
                    <a:pt x="203" y="5"/>
                    <a:pt x="203" y="5"/>
                  </a:cubicBezTo>
                  <a:cubicBezTo>
                    <a:pt x="202" y="4"/>
                    <a:pt x="202" y="4"/>
                    <a:pt x="202" y="4"/>
                  </a:cubicBezTo>
                  <a:cubicBezTo>
                    <a:pt x="202" y="4"/>
                    <a:pt x="202" y="4"/>
                    <a:pt x="202" y="4"/>
                  </a:cubicBezTo>
                  <a:cubicBezTo>
                    <a:pt x="201" y="5"/>
                    <a:pt x="201" y="5"/>
                    <a:pt x="201" y="5"/>
                  </a:cubicBezTo>
                  <a:cubicBezTo>
                    <a:pt x="201" y="6"/>
                    <a:pt x="201" y="6"/>
                    <a:pt x="201" y="6"/>
                  </a:cubicBezTo>
                  <a:cubicBezTo>
                    <a:pt x="201" y="6"/>
                    <a:pt x="201" y="6"/>
                    <a:pt x="201" y="6"/>
                  </a:cubicBezTo>
                  <a:cubicBezTo>
                    <a:pt x="200" y="5"/>
                    <a:pt x="200" y="5"/>
                    <a:pt x="200" y="5"/>
                  </a:cubicBezTo>
                  <a:cubicBezTo>
                    <a:pt x="199" y="6"/>
                    <a:pt x="199" y="6"/>
                    <a:pt x="199" y="6"/>
                  </a:cubicBezTo>
                  <a:cubicBezTo>
                    <a:pt x="199" y="6"/>
                    <a:pt x="199" y="6"/>
                    <a:pt x="199" y="6"/>
                  </a:cubicBezTo>
                  <a:cubicBezTo>
                    <a:pt x="199" y="7"/>
                    <a:pt x="199" y="7"/>
                    <a:pt x="199" y="7"/>
                  </a:cubicBezTo>
                  <a:cubicBezTo>
                    <a:pt x="199" y="7"/>
                    <a:pt x="199" y="7"/>
                    <a:pt x="199" y="7"/>
                  </a:cubicBezTo>
                  <a:cubicBezTo>
                    <a:pt x="198" y="8"/>
                    <a:pt x="198" y="8"/>
                    <a:pt x="198" y="8"/>
                  </a:cubicBezTo>
                  <a:cubicBezTo>
                    <a:pt x="198" y="7"/>
                    <a:pt x="198" y="7"/>
                    <a:pt x="198" y="7"/>
                  </a:cubicBezTo>
                  <a:cubicBezTo>
                    <a:pt x="198" y="8"/>
                    <a:pt x="198" y="8"/>
                    <a:pt x="198" y="8"/>
                  </a:cubicBezTo>
                  <a:cubicBezTo>
                    <a:pt x="197" y="9"/>
                    <a:pt x="197" y="9"/>
                    <a:pt x="197" y="9"/>
                  </a:cubicBezTo>
                  <a:cubicBezTo>
                    <a:pt x="197" y="8"/>
                    <a:pt x="197" y="8"/>
                    <a:pt x="197" y="8"/>
                  </a:cubicBezTo>
                  <a:cubicBezTo>
                    <a:pt x="197" y="7"/>
                    <a:pt x="197" y="7"/>
                    <a:pt x="197" y="7"/>
                  </a:cubicBezTo>
                  <a:cubicBezTo>
                    <a:pt x="198" y="7"/>
                    <a:pt x="198" y="7"/>
                    <a:pt x="198" y="7"/>
                  </a:cubicBezTo>
                  <a:cubicBezTo>
                    <a:pt x="197" y="7"/>
                    <a:pt x="197" y="7"/>
                    <a:pt x="197" y="7"/>
                  </a:cubicBezTo>
                  <a:cubicBezTo>
                    <a:pt x="197" y="7"/>
                    <a:pt x="197" y="7"/>
                    <a:pt x="197" y="7"/>
                  </a:cubicBezTo>
                  <a:cubicBezTo>
                    <a:pt x="196" y="8"/>
                    <a:pt x="196" y="8"/>
                    <a:pt x="196" y="8"/>
                  </a:cubicBezTo>
                  <a:cubicBezTo>
                    <a:pt x="196" y="8"/>
                    <a:pt x="196" y="8"/>
                    <a:pt x="196" y="8"/>
                  </a:cubicBezTo>
                  <a:cubicBezTo>
                    <a:pt x="196" y="7"/>
                    <a:pt x="196" y="7"/>
                    <a:pt x="196" y="7"/>
                  </a:cubicBezTo>
                  <a:cubicBezTo>
                    <a:pt x="196" y="6"/>
                    <a:pt x="196" y="6"/>
                    <a:pt x="196" y="6"/>
                  </a:cubicBezTo>
                  <a:cubicBezTo>
                    <a:pt x="195" y="6"/>
                    <a:pt x="195" y="6"/>
                    <a:pt x="195" y="6"/>
                  </a:cubicBezTo>
                  <a:cubicBezTo>
                    <a:pt x="195" y="5"/>
                    <a:pt x="195" y="5"/>
                    <a:pt x="195" y="5"/>
                  </a:cubicBezTo>
                  <a:cubicBezTo>
                    <a:pt x="196" y="5"/>
                    <a:pt x="196" y="5"/>
                    <a:pt x="196" y="5"/>
                  </a:cubicBezTo>
                  <a:cubicBezTo>
                    <a:pt x="197" y="5"/>
                    <a:pt x="197" y="5"/>
                    <a:pt x="197" y="5"/>
                  </a:cubicBezTo>
                  <a:cubicBezTo>
                    <a:pt x="198" y="5"/>
                    <a:pt x="198" y="5"/>
                    <a:pt x="198" y="5"/>
                  </a:cubicBezTo>
                  <a:cubicBezTo>
                    <a:pt x="199" y="5"/>
                    <a:pt x="199" y="5"/>
                    <a:pt x="199" y="5"/>
                  </a:cubicBezTo>
                  <a:cubicBezTo>
                    <a:pt x="200" y="5"/>
                    <a:pt x="200" y="5"/>
                    <a:pt x="200" y="5"/>
                  </a:cubicBezTo>
                  <a:cubicBezTo>
                    <a:pt x="201" y="4"/>
                    <a:pt x="201" y="4"/>
                    <a:pt x="201" y="4"/>
                  </a:cubicBezTo>
                  <a:cubicBezTo>
                    <a:pt x="201" y="3"/>
                    <a:pt x="201" y="3"/>
                    <a:pt x="201" y="3"/>
                  </a:cubicBezTo>
                  <a:cubicBezTo>
                    <a:pt x="201" y="3"/>
                    <a:pt x="201" y="3"/>
                    <a:pt x="201" y="3"/>
                  </a:cubicBezTo>
                  <a:cubicBezTo>
                    <a:pt x="201" y="3"/>
                    <a:pt x="201" y="3"/>
                    <a:pt x="201" y="3"/>
                  </a:cubicBezTo>
                  <a:cubicBezTo>
                    <a:pt x="200" y="2"/>
                    <a:pt x="200" y="2"/>
                    <a:pt x="200" y="2"/>
                  </a:cubicBezTo>
                  <a:cubicBezTo>
                    <a:pt x="200" y="2"/>
                    <a:pt x="200" y="2"/>
                    <a:pt x="200" y="2"/>
                  </a:cubicBezTo>
                  <a:cubicBezTo>
                    <a:pt x="199" y="2"/>
                    <a:pt x="199" y="2"/>
                    <a:pt x="199" y="2"/>
                  </a:cubicBezTo>
                  <a:cubicBezTo>
                    <a:pt x="199" y="1"/>
                    <a:pt x="199" y="1"/>
                    <a:pt x="199" y="1"/>
                  </a:cubicBezTo>
                  <a:cubicBezTo>
                    <a:pt x="199" y="1"/>
                    <a:pt x="199" y="1"/>
                    <a:pt x="199" y="1"/>
                  </a:cubicBezTo>
                  <a:cubicBezTo>
                    <a:pt x="199" y="1"/>
                    <a:pt x="199" y="1"/>
                    <a:pt x="199" y="1"/>
                  </a:cubicBezTo>
                  <a:cubicBezTo>
                    <a:pt x="199" y="1"/>
                    <a:pt x="199" y="1"/>
                    <a:pt x="199" y="1"/>
                  </a:cubicBezTo>
                  <a:cubicBezTo>
                    <a:pt x="200" y="0"/>
                    <a:pt x="200" y="0"/>
                    <a:pt x="200" y="0"/>
                  </a:cubicBezTo>
                  <a:cubicBezTo>
                    <a:pt x="199" y="0"/>
                    <a:pt x="199" y="0"/>
                    <a:pt x="199" y="0"/>
                  </a:cubicBezTo>
                  <a:cubicBezTo>
                    <a:pt x="198" y="1"/>
                    <a:pt x="198" y="1"/>
                    <a:pt x="198" y="1"/>
                  </a:cubicBezTo>
                  <a:cubicBezTo>
                    <a:pt x="197" y="1"/>
                    <a:pt x="197" y="1"/>
                    <a:pt x="197" y="1"/>
                  </a:cubicBezTo>
                  <a:cubicBezTo>
                    <a:pt x="196" y="1"/>
                    <a:pt x="196" y="1"/>
                    <a:pt x="196" y="1"/>
                  </a:cubicBezTo>
                  <a:cubicBezTo>
                    <a:pt x="195" y="2"/>
                    <a:pt x="195" y="2"/>
                    <a:pt x="195" y="2"/>
                  </a:cubicBezTo>
                  <a:cubicBezTo>
                    <a:pt x="193" y="3"/>
                    <a:pt x="193" y="3"/>
                    <a:pt x="193" y="3"/>
                  </a:cubicBezTo>
                  <a:cubicBezTo>
                    <a:pt x="192" y="4"/>
                    <a:pt x="192" y="4"/>
                    <a:pt x="192" y="4"/>
                  </a:cubicBezTo>
                  <a:cubicBezTo>
                    <a:pt x="190" y="4"/>
                    <a:pt x="190" y="4"/>
                    <a:pt x="190" y="4"/>
                  </a:cubicBezTo>
                  <a:cubicBezTo>
                    <a:pt x="189" y="3"/>
                    <a:pt x="189" y="3"/>
                    <a:pt x="189" y="3"/>
                  </a:cubicBezTo>
                  <a:cubicBezTo>
                    <a:pt x="188" y="3"/>
                    <a:pt x="188" y="3"/>
                    <a:pt x="188" y="3"/>
                  </a:cubicBezTo>
                  <a:cubicBezTo>
                    <a:pt x="188" y="3"/>
                    <a:pt x="188" y="3"/>
                    <a:pt x="188" y="3"/>
                  </a:cubicBezTo>
                  <a:cubicBezTo>
                    <a:pt x="188" y="3"/>
                    <a:pt x="188" y="3"/>
                    <a:pt x="188" y="3"/>
                  </a:cubicBezTo>
                  <a:cubicBezTo>
                    <a:pt x="187" y="2"/>
                    <a:pt x="187" y="2"/>
                    <a:pt x="187" y="2"/>
                  </a:cubicBezTo>
                  <a:cubicBezTo>
                    <a:pt x="186" y="3"/>
                    <a:pt x="186" y="3"/>
                    <a:pt x="186" y="3"/>
                  </a:cubicBezTo>
                  <a:cubicBezTo>
                    <a:pt x="186" y="3"/>
                    <a:pt x="186" y="3"/>
                    <a:pt x="186" y="3"/>
                  </a:cubicBezTo>
                  <a:cubicBezTo>
                    <a:pt x="185" y="3"/>
                    <a:pt x="185" y="3"/>
                    <a:pt x="185" y="3"/>
                  </a:cubicBezTo>
                  <a:cubicBezTo>
                    <a:pt x="185" y="3"/>
                    <a:pt x="185" y="3"/>
                    <a:pt x="185" y="3"/>
                  </a:cubicBezTo>
                  <a:cubicBezTo>
                    <a:pt x="185" y="2"/>
                    <a:pt x="185" y="2"/>
                    <a:pt x="185" y="2"/>
                  </a:cubicBezTo>
                  <a:cubicBezTo>
                    <a:pt x="186" y="2"/>
                    <a:pt x="186" y="2"/>
                    <a:pt x="186" y="2"/>
                  </a:cubicBezTo>
                  <a:cubicBezTo>
                    <a:pt x="186" y="2"/>
                    <a:pt x="186" y="2"/>
                    <a:pt x="186" y="2"/>
                  </a:cubicBezTo>
                  <a:cubicBezTo>
                    <a:pt x="185" y="2"/>
                    <a:pt x="185" y="2"/>
                    <a:pt x="185" y="2"/>
                  </a:cubicBezTo>
                  <a:cubicBezTo>
                    <a:pt x="183" y="3"/>
                    <a:pt x="183" y="3"/>
                    <a:pt x="183" y="3"/>
                  </a:cubicBezTo>
                  <a:cubicBezTo>
                    <a:pt x="182" y="3"/>
                    <a:pt x="182" y="3"/>
                    <a:pt x="182" y="3"/>
                  </a:cubicBezTo>
                  <a:cubicBezTo>
                    <a:pt x="181" y="4"/>
                    <a:pt x="181" y="4"/>
                    <a:pt x="181" y="4"/>
                  </a:cubicBezTo>
                  <a:cubicBezTo>
                    <a:pt x="181" y="5"/>
                    <a:pt x="181" y="5"/>
                    <a:pt x="181" y="5"/>
                  </a:cubicBezTo>
                  <a:cubicBezTo>
                    <a:pt x="182" y="5"/>
                    <a:pt x="182" y="5"/>
                    <a:pt x="182" y="5"/>
                  </a:cubicBezTo>
                  <a:cubicBezTo>
                    <a:pt x="182" y="6"/>
                    <a:pt x="182" y="6"/>
                    <a:pt x="182" y="6"/>
                  </a:cubicBezTo>
                  <a:cubicBezTo>
                    <a:pt x="181" y="6"/>
                    <a:pt x="181" y="6"/>
                    <a:pt x="181" y="6"/>
                  </a:cubicBezTo>
                  <a:cubicBezTo>
                    <a:pt x="180" y="6"/>
                    <a:pt x="180" y="6"/>
                    <a:pt x="180" y="6"/>
                  </a:cubicBezTo>
                  <a:cubicBezTo>
                    <a:pt x="179" y="8"/>
                    <a:pt x="179" y="8"/>
                    <a:pt x="179" y="8"/>
                  </a:cubicBezTo>
                  <a:cubicBezTo>
                    <a:pt x="178" y="10"/>
                    <a:pt x="178" y="10"/>
                    <a:pt x="178" y="10"/>
                  </a:cubicBezTo>
                  <a:cubicBezTo>
                    <a:pt x="178" y="10"/>
                    <a:pt x="178" y="10"/>
                    <a:pt x="178" y="10"/>
                  </a:cubicBezTo>
                  <a:cubicBezTo>
                    <a:pt x="178" y="9"/>
                    <a:pt x="178" y="9"/>
                    <a:pt x="178" y="9"/>
                  </a:cubicBezTo>
                  <a:cubicBezTo>
                    <a:pt x="178" y="8"/>
                    <a:pt x="178" y="8"/>
                    <a:pt x="178" y="8"/>
                  </a:cubicBezTo>
                  <a:cubicBezTo>
                    <a:pt x="179" y="6"/>
                    <a:pt x="179" y="6"/>
                    <a:pt x="179" y="6"/>
                  </a:cubicBezTo>
                  <a:cubicBezTo>
                    <a:pt x="179" y="6"/>
                    <a:pt x="179" y="6"/>
                    <a:pt x="179" y="6"/>
                  </a:cubicBezTo>
                  <a:cubicBezTo>
                    <a:pt x="179" y="6"/>
                    <a:pt x="179" y="6"/>
                    <a:pt x="179" y="6"/>
                  </a:cubicBezTo>
                  <a:cubicBezTo>
                    <a:pt x="177" y="7"/>
                    <a:pt x="177" y="7"/>
                    <a:pt x="177" y="7"/>
                  </a:cubicBezTo>
                  <a:cubicBezTo>
                    <a:pt x="176" y="7"/>
                    <a:pt x="176" y="7"/>
                    <a:pt x="176" y="7"/>
                  </a:cubicBezTo>
                  <a:cubicBezTo>
                    <a:pt x="175" y="6"/>
                    <a:pt x="175" y="6"/>
                    <a:pt x="175" y="6"/>
                  </a:cubicBezTo>
                  <a:cubicBezTo>
                    <a:pt x="174" y="5"/>
                    <a:pt x="174" y="5"/>
                    <a:pt x="174" y="5"/>
                  </a:cubicBezTo>
                  <a:cubicBezTo>
                    <a:pt x="173" y="5"/>
                    <a:pt x="173" y="5"/>
                    <a:pt x="173" y="5"/>
                  </a:cubicBezTo>
                  <a:cubicBezTo>
                    <a:pt x="173" y="5"/>
                    <a:pt x="173" y="5"/>
                    <a:pt x="173" y="5"/>
                  </a:cubicBezTo>
                  <a:cubicBezTo>
                    <a:pt x="173" y="6"/>
                    <a:pt x="173" y="6"/>
                    <a:pt x="173" y="6"/>
                  </a:cubicBezTo>
                  <a:cubicBezTo>
                    <a:pt x="174" y="6"/>
                    <a:pt x="174" y="6"/>
                    <a:pt x="174" y="6"/>
                  </a:cubicBezTo>
                  <a:cubicBezTo>
                    <a:pt x="175" y="7"/>
                    <a:pt x="175" y="7"/>
                    <a:pt x="175" y="7"/>
                  </a:cubicBezTo>
                  <a:cubicBezTo>
                    <a:pt x="174" y="7"/>
                    <a:pt x="174" y="7"/>
                    <a:pt x="174" y="7"/>
                  </a:cubicBezTo>
                  <a:cubicBezTo>
                    <a:pt x="173" y="7"/>
                    <a:pt x="173" y="7"/>
                    <a:pt x="173" y="7"/>
                  </a:cubicBezTo>
                  <a:cubicBezTo>
                    <a:pt x="172" y="6"/>
                    <a:pt x="172" y="6"/>
                    <a:pt x="172" y="6"/>
                  </a:cubicBezTo>
                  <a:cubicBezTo>
                    <a:pt x="170" y="7"/>
                    <a:pt x="170" y="7"/>
                    <a:pt x="170" y="7"/>
                  </a:cubicBezTo>
                  <a:cubicBezTo>
                    <a:pt x="167" y="9"/>
                    <a:pt x="167" y="9"/>
                    <a:pt x="167" y="9"/>
                  </a:cubicBezTo>
                  <a:cubicBezTo>
                    <a:pt x="165" y="10"/>
                    <a:pt x="165" y="10"/>
                    <a:pt x="165" y="10"/>
                  </a:cubicBezTo>
                  <a:cubicBezTo>
                    <a:pt x="163" y="11"/>
                    <a:pt x="163" y="11"/>
                    <a:pt x="163" y="11"/>
                  </a:cubicBezTo>
                  <a:cubicBezTo>
                    <a:pt x="161" y="13"/>
                    <a:pt x="161" y="13"/>
                    <a:pt x="161" y="13"/>
                  </a:cubicBezTo>
                  <a:cubicBezTo>
                    <a:pt x="159" y="14"/>
                    <a:pt x="159" y="14"/>
                    <a:pt x="159" y="14"/>
                  </a:cubicBezTo>
                  <a:cubicBezTo>
                    <a:pt x="158" y="15"/>
                    <a:pt x="158" y="15"/>
                    <a:pt x="158" y="15"/>
                  </a:cubicBezTo>
                  <a:cubicBezTo>
                    <a:pt x="157" y="15"/>
                    <a:pt x="157" y="15"/>
                    <a:pt x="157" y="15"/>
                  </a:cubicBezTo>
                  <a:cubicBezTo>
                    <a:pt x="156" y="16"/>
                    <a:pt x="156" y="16"/>
                    <a:pt x="156" y="16"/>
                  </a:cubicBezTo>
                  <a:cubicBezTo>
                    <a:pt x="155" y="16"/>
                    <a:pt x="155" y="16"/>
                    <a:pt x="155" y="16"/>
                  </a:cubicBezTo>
                  <a:cubicBezTo>
                    <a:pt x="153" y="17"/>
                    <a:pt x="153" y="17"/>
                    <a:pt x="153" y="17"/>
                  </a:cubicBezTo>
                  <a:cubicBezTo>
                    <a:pt x="152" y="17"/>
                    <a:pt x="152" y="17"/>
                    <a:pt x="152" y="17"/>
                  </a:cubicBezTo>
                  <a:cubicBezTo>
                    <a:pt x="151" y="16"/>
                    <a:pt x="151" y="16"/>
                    <a:pt x="151" y="16"/>
                  </a:cubicBezTo>
                  <a:cubicBezTo>
                    <a:pt x="150" y="16"/>
                    <a:pt x="150" y="16"/>
                    <a:pt x="150" y="16"/>
                  </a:cubicBezTo>
                  <a:cubicBezTo>
                    <a:pt x="149" y="15"/>
                    <a:pt x="149" y="15"/>
                    <a:pt x="149" y="15"/>
                  </a:cubicBezTo>
                  <a:cubicBezTo>
                    <a:pt x="148" y="15"/>
                    <a:pt x="148" y="15"/>
                    <a:pt x="148" y="15"/>
                  </a:cubicBezTo>
                  <a:cubicBezTo>
                    <a:pt x="146" y="14"/>
                    <a:pt x="146" y="14"/>
                    <a:pt x="146" y="14"/>
                  </a:cubicBezTo>
                  <a:cubicBezTo>
                    <a:pt x="146" y="15"/>
                    <a:pt x="146" y="15"/>
                    <a:pt x="146" y="15"/>
                  </a:cubicBezTo>
                  <a:cubicBezTo>
                    <a:pt x="145" y="15"/>
                    <a:pt x="145" y="15"/>
                    <a:pt x="145" y="15"/>
                  </a:cubicBezTo>
                  <a:cubicBezTo>
                    <a:pt x="143" y="17"/>
                    <a:pt x="143" y="17"/>
                    <a:pt x="143" y="17"/>
                  </a:cubicBezTo>
                  <a:cubicBezTo>
                    <a:pt x="143" y="18"/>
                    <a:pt x="143" y="18"/>
                    <a:pt x="143" y="18"/>
                  </a:cubicBezTo>
                  <a:cubicBezTo>
                    <a:pt x="142" y="19"/>
                    <a:pt x="142" y="19"/>
                    <a:pt x="142" y="19"/>
                  </a:cubicBezTo>
                  <a:cubicBezTo>
                    <a:pt x="141" y="20"/>
                    <a:pt x="141" y="20"/>
                    <a:pt x="141" y="20"/>
                  </a:cubicBezTo>
                  <a:cubicBezTo>
                    <a:pt x="141" y="20"/>
                    <a:pt x="141" y="20"/>
                    <a:pt x="141" y="20"/>
                  </a:cubicBezTo>
                  <a:cubicBezTo>
                    <a:pt x="140" y="19"/>
                    <a:pt x="140" y="19"/>
                    <a:pt x="140" y="19"/>
                  </a:cubicBezTo>
                  <a:cubicBezTo>
                    <a:pt x="140" y="20"/>
                    <a:pt x="140" y="20"/>
                    <a:pt x="140" y="20"/>
                  </a:cubicBezTo>
                  <a:cubicBezTo>
                    <a:pt x="140" y="21"/>
                    <a:pt x="140" y="21"/>
                    <a:pt x="140" y="21"/>
                  </a:cubicBezTo>
                  <a:cubicBezTo>
                    <a:pt x="142" y="25"/>
                    <a:pt x="142" y="25"/>
                    <a:pt x="142" y="25"/>
                  </a:cubicBezTo>
                  <a:cubicBezTo>
                    <a:pt x="143" y="27"/>
                    <a:pt x="143" y="27"/>
                    <a:pt x="143" y="27"/>
                  </a:cubicBezTo>
                  <a:cubicBezTo>
                    <a:pt x="143" y="30"/>
                    <a:pt x="143" y="30"/>
                    <a:pt x="143" y="30"/>
                  </a:cubicBezTo>
                  <a:cubicBezTo>
                    <a:pt x="143" y="32"/>
                    <a:pt x="143" y="32"/>
                    <a:pt x="143" y="32"/>
                  </a:cubicBezTo>
                  <a:cubicBezTo>
                    <a:pt x="142" y="34"/>
                    <a:pt x="142" y="34"/>
                    <a:pt x="142" y="34"/>
                  </a:cubicBezTo>
                  <a:cubicBezTo>
                    <a:pt x="141" y="35"/>
                    <a:pt x="141" y="35"/>
                    <a:pt x="141" y="35"/>
                  </a:cubicBezTo>
                  <a:cubicBezTo>
                    <a:pt x="141" y="35"/>
                    <a:pt x="141" y="35"/>
                    <a:pt x="141" y="35"/>
                  </a:cubicBezTo>
                  <a:cubicBezTo>
                    <a:pt x="143" y="37"/>
                    <a:pt x="143" y="37"/>
                    <a:pt x="143" y="37"/>
                  </a:cubicBezTo>
                  <a:cubicBezTo>
                    <a:pt x="144" y="37"/>
                    <a:pt x="144" y="37"/>
                    <a:pt x="144" y="37"/>
                  </a:cubicBezTo>
                  <a:cubicBezTo>
                    <a:pt x="144" y="37"/>
                    <a:pt x="144" y="37"/>
                    <a:pt x="144" y="37"/>
                  </a:cubicBezTo>
                  <a:cubicBezTo>
                    <a:pt x="144" y="37"/>
                    <a:pt x="144" y="37"/>
                    <a:pt x="144" y="37"/>
                  </a:cubicBezTo>
                  <a:cubicBezTo>
                    <a:pt x="145" y="37"/>
                    <a:pt x="145" y="37"/>
                    <a:pt x="145" y="37"/>
                  </a:cubicBezTo>
                  <a:cubicBezTo>
                    <a:pt x="145" y="37"/>
                    <a:pt x="145" y="37"/>
                    <a:pt x="145" y="37"/>
                  </a:cubicBezTo>
                  <a:cubicBezTo>
                    <a:pt x="145" y="37"/>
                    <a:pt x="145" y="37"/>
                    <a:pt x="145" y="37"/>
                  </a:cubicBezTo>
                  <a:cubicBezTo>
                    <a:pt x="145" y="38"/>
                    <a:pt x="145" y="38"/>
                    <a:pt x="145" y="38"/>
                  </a:cubicBezTo>
                  <a:cubicBezTo>
                    <a:pt x="147" y="39"/>
                    <a:pt x="147" y="39"/>
                    <a:pt x="147" y="39"/>
                  </a:cubicBezTo>
                  <a:cubicBezTo>
                    <a:pt x="146" y="39"/>
                    <a:pt x="146" y="39"/>
                    <a:pt x="146" y="39"/>
                  </a:cubicBezTo>
                  <a:cubicBezTo>
                    <a:pt x="145" y="39"/>
                    <a:pt x="145" y="39"/>
                    <a:pt x="145" y="39"/>
                  </a:cubicBezTo>
                  <a:cubicBezTo>
                    <a:pt x="145" y="40"/>
                    <a:pt x="145" y="40"/>
                    <a:pt x="145" y="40"/>
                  </a:cubicBezTo>
                  <a:cubicBezTo>
                    <a:pt x="145" y="42"/>
                    <a:pt x="145" y="42"/>
                    <a:pt x="145" y="42"/>
                  </a:cubicBezTo>
                  <a:cubicBezTo>
                    <a:pt x="145" y="43"/>
                    <a:pt x="145" y="43"/>
                    <a:pt x="145" y="43"/>
                  </a:cubicBezTo>
                  <a:cubicBezTo>
                    <a:pt x="146" y="43"/>
                    <a:pt x="146" y="43"/>
                    <a:pt x="146" y="43"/>
                  </a:cubicBezTo>
                  <a:cubicBezTo>
                    <a:pt x="146" y="43"/>
                    <a:pt x="146" y="43"/>
                    <a:pt x="146" y="43"/>
                  </a:cubicBezTo>
                  <a:cubicBezTo>
                    <a:pt x="147" y="42"/>
                    <a:pt x="147" y="42"/>
                    <a:pt x="147" y="42"/>
                  </a:cubicBezTo>
                  <a:cubicBezTo>
                    <a:pt x="148" y="43"/>
                    <a:pt x="148" y="43"/>
                    <a:pt x="148" y="43"/>
                  </a:cubicBezTo>
                  <a:cubicBezTo>
                    <a:pt x="148" y="43"/>
                    <a:pt x="148" y="43"/>
                    <a:pt x="148" y="43"/>
                  </a:cubicBezTo>
                  <a:cubicBezTo>
                    <a:pt x="149" y="43"/>
                    <a:pt x="149" y="43"/>
                    <a:pt x="149" y="43"/>
                  </a:cubicBezTo>
                  <a:cubicBezTo>
                    <a:pt x="151" y="43"/>
                    <a:pt x="151" y="43"/>
                    <a:pt x="151" y="43"/>
                  </a:cubicBezTo>
                  <a:cubicBezTo>
                    <a:pt x="152" y="44"/>
                    <a:pt x="152" y="44"/>
                    <a:pt x="152" y="44"/>
                  </a:cubicBezTo>
                  <a:cubicBezTo>
                    <a:pt x="151" y="44"/>
                    <a:pt x="151" y="44"/>
                    <a:pt x="151" y="44"/>
                  </a:cubicBezTo>
                  <a:cubicBezTo>
                    <a:pt x="151" y="45"/>
                    <a:pt x="151" y="45"/>
                    <a:pt x="151" y="45"/>
                  </a:cubicBezTo>
                  <a:cubicBezTo>
                    <a:pt x="151" y="46"/>
                    <a:pt x="151" y="46"/>
                    <a:pt x="151" y="46"/>
                  </a:cubicBezTo>
                  <a:cubicBezTo>
                    <a:pt x="149" y="46"/>
                    <a:pt x="149" y="46"/>
                    <a:pt x="149" y="46"/>
                  </a:cubicBezTo>
                  <a:cubicBezTo>
                    <a:pt x="149" y="46"/>
                    <a:pt x="149" y="46"/>
                    <a:pt x="149" y="46"/>
                  </a:cubicBezTo>
                  <a:cubicBezTo>
                    <a:pt x="149" y="45"/>
                    <a:pt x="149" y="45"/>
                    <a:pt x="149" y="45"/>
                  </a:cubicBezTo>
                  <a:cubicBezTo>
                    <a:pt x="148" y="46"/>
                    <a:pt x="148" y="46"/>
                    <a:pt x="148" y="46"/>
                  </a:cubicBezTo>
                  <a:cubicBezTo>
                    <a:pt x="147" y="45"/>
                    <a:pt x="147" y="45"/>
                    <a:pt x="147" y="45"/>
                  </a:cubicBezTo>
                  <a:cubicBezTo>
                    <a:pt x="146" y="45"/>
                    <a:pt x="146" y="45"/>
                    <a:pt x="146" y="45"/>
                  </a:cubicBezTo>
                  <a:cubicBezTo>
                    <a:pt x="146" y="44"/>
                    <a:pt x="146" y="44"/>
                    <a:pt x="146" y="44"/>
                  </a:cubicBezTo>
                  <a:cubicBezTo>
                    <a:pt x="145" y="44"/>
                    <a:pt x="145" y="44"/>
                    <a:pt x="145" y="44"/>
                  </a:cubicBezTo>
                  <a:cubicBezTo>
                    <a:pt x="145" y="44"/>
                    <a:pt x="145" y="44"/>
                    <a:pt x="145" y="44"/>
                  </a:cubicBezTo>
                  <a:cubicBezTo>
                    <a:pt x="144" y="43"/>
                    <a:pt x="144" y="43"/>
                    <a:pt x="144" y="43"/>
                  </a:cubicBezTo>
                  <a:cubicBezTo>
                    <a:pt x="144" y="42"/>
                    <a:pt x="144" y="42"/>
                    <a:pt x="144" y="42"/>
                  </a:cubicBezTo>
                  <a:cubicBezTo>
                    <a:pt x="145" y="39"/>
                    <a:pt x="145" y="39"/>
                    <a:pt x="145" y="39"/>
                  </a:cubicBezTo>
                  <a:cubicBezTo>
                    <a:pt x="145" y="39"/>
                    <a:pt x="145" y="39"/>
                    <a:pt x="145" y="39"/>
                  </a:cubicBezTo>
                  <a:cubicBezTo>
                    <a:pt x="144" y="39"/>
                    <a:pt x="144" y="39"/>
                    <a:pt x="144" y="39"/>
                  </a:cubicBezTo>
                  <a:cubicBezTo>
                    <a:pt x="144" y="39"/>
                    <a:pt x="144" y="39"/>
                    <a:pt x="144" y="39"/>
                  </a:cubicBezTo>
                  <a:cubicBezTo>
                    <a:pt x="143" y="42"/>
                    <a:pt x="143" y="42"/>
                    <a:pt x="143" y="42"/>
                  </a:cubicBezTo>
                  <a:cubicBezTo>
                    <a:pt x="143" y="43"/>
                    <a:pt x="143" y="43"/>
                    <a:pt x="143" y="43"/>
                  </a:cubicBezTo>
                  <a:cubicBezTo>
                    <a:pt x="142" y="44"/>
                    <a:pt x="142" y="44"/>
                    <a:pt x="142" y="44"/>
                  </a:cubicBezTo>
                  <a:cubicBezTo>
                    <a:pt x="142" y="45"/>
                    <a:pt x="142" y="45"/>
                    <a:pt x="142" y="45"/>
                  </a:cubicBezTo>
                  <a:cubicBezTo>
                    <a:pt x="143" y="44"/>
                    <a:pt x="143" y="44"/>
                    <a:pt x="143" y="44"/>
                  </a:cubicBezTo>
                  <a:cubicBezTo>
                    <a:pt x="143" y="44"/>
                    <a:pt x="143" y="44"/>
                    <a:pt x="143" y="44"/>
                  </a:cubicBezTo>
                  <a:cubicBezTo>
                    <a:pt x="144" y="44"/>
                    <a:pt x="144" y="44"/>
                    <a:pt x="144" y="44"/>
                  </a:cubicBezTo>
                  <a:cubicBezTo>
                    <a:pt x="145" y="44"/>
                    <a:pt x="145" y="44"/>
                    <a:pt x="145" y="44"/>
                  </a:cubicBezTo>
                  <a:cubicBezTo>
                    <a:pt x="145" y="45"/>
                    <a:pt x="145" y="45"/>
                    <a:pt x="145" y="45"/>
                  </a:cubicBezTo>
                  <a:cubicBezTo>
                    <a:pt x="145" y="46"/>
                    <a:pt x="145" y="46"/>
                    <a:pt x="145" y="46"/>
                  </a:cubicBezTo>
                  <a:cubicBezTo>
                    <a:pt x="144" y="47"/>
                    <a:pt x="144" y="47"/>
                    <a:pt x="144" y="47"/>
                  </a:cubicBezTo>
                  <a:cubicBezTo>
                    <a:pt x="143" y="48"/>
                    <a:pt x="143" y="48"/>
                    <a:pt x="143" y="48"/>
                  </a:cubicBezTo>
                  <a:cubicBezTo>
                    <a:pt x="144" y="46"/>
                    <a:pt x="144" y="46"/>
                    <a:pt x="144" y="46"/>
                  </a:cubicBezTo>
                  <a:cubicBezTo>
                    <a:pt x="144" y="46"/>
                    <a:pt x="144" y="46"/>
                    <a:pt x="144" y="46"/>
                  </a:cubicBezTo>
                  <a:cubicBezTo>
                    <a:pt x="144" y="46"/>
                    <a:pt x="144" y="46"/>
                    <a:pt x="144" y="46"/>
                  </a:cubicBezTo>
                  <a:cubicBezTo>
                    <a:pt x="143" y="45"/>
                    <a:pt x="143" y="45"/>
                    <a:pt x="143" y="45"/>
                  </a:cubicBezTo>
                  <a:cubicBezTo>
                    <a:pt x="143" y="46"/>
                    <a:pt x="143" y="46"/>
                    <a:pt x="143" y="46"/>
                  </a:cubicBezTo>
                  <a:cubicBezTo>
                    <a:pt x="141" y="47"/>
                    <a:pt x="141" y="47"/>
                    <a:pt x="141" y="47"/>
                  </a:cubicBezTo>
                  <a:cubicBezTo>
                    <a:pt x="141" y="48"/>
                    <a:pt x="141" y="48"/>
                    <a:pt x="141" y="48"/>
                  </a:cubicBezTo>
                  <a:cubicBezTo>
                    <a:pt x="141" y="48"/>
                    <a:pt x="141" y="48"/>
                    <a:pt x="141" y="48"/>
                  </a:cubicBezTo>
                  <a:cubicBezTo>
                    <a:pt x="140" y="48"/>
                    <a:pt x="140" y="48"/>
                    <a:pt x="140" y="48"/>
                  </a:cubicBezTo>
                  <a:cubicBezTo>
                    <a:pt x="140" y="47"/>
                    <a:pt x="140" y="47"/>
                    <a:pt x="140" y="47"/>
                  </a:cubicBezTo>
                  <a:cubicBezTo>
                    <a:pt x="139" y="47"/>
                    <a:pt x="139" y="47"/>
                    <a:pt x="139" y="47"/>
                  </a:cubicBezTo>
                  <a:cubicBezTo>
                    <a:pt x="138" y="47"/>
                    <a:pt x="138" y="47"/>
                    <a:pt x="138" y="47"/>
                  </a:cubicBezTo>
                  <a:cubicBezTo>
                    <a:pt x="137" y="47"/>
                    <a:pt x="137" y="47"/>
                    <a:pt x="137" y="47"/>
                  </a:cubicBezTo>
                  <a:cubicBezTo>
                    <a:pt x="137" y="46"/>
                    <a:pt x="137" y="46"/>
                    <a:pt x="137" y="46"/>
                  </a:cubicBezTo>
                  <a:cubicBezTo>
                    <a:pt x="137" y="46"/>
                    <a:pt x="137" y="46"/>
                    <a:pt x="137" y="46"/>
                  </a:cubicBezTo>
                  <a:cubicBezTo>
                    <a:pt x="136" y="46"/>
                    <a:pt x="136" y="46"/>
                    <a:pt x="136" y="46"/>
                  </a:cubicBezTo>
                  <a:cubicBezTo>
                    <a:pt x="136" y="46"/>
                    <a:pt x="136" y="46"/>
                    <a:pt x="136" y="46"/>
                  </a:cubicBezTo>
                  <a:cubicBezTo>
                    <a:pt x="135" y="46"/>
                    <a:pt x="135" y="46"/>
                    <a:pt x="135" y="46"/>
                  </a:cubicBezTo>
                  <a:cubicBezTo>
                    <a:pt x="135" y="45"/>
                    <a:pt x="135" y="45"/>
                    <a:pt x="135" y="45"/>
                  </a:cubicBezTo>
                  <a:cubicBezTo>
                    <a:pt x="134" y="46"/>
                    <a:pt x="134" y="46"/>
                    <a:pt x="134" y="46"/>
                  </a:cubicBezTo>
                  <a:cubicBezTo>
                    <a:pt x="134" y="45"/>
                    <a:pt x="134" y="45"/>
                    <a:pt x="134" y="45"/>
                  </a:cubicBezTo>
                  <a:cubicBezTo>
                    <a:pt x="134" y="45"/>
                    <a:pt x="134" y="45"/>
                    <a:pt x="134" y="45"/>
                  </a:cubicBezTo>
                  <a:cubicBezTo>
                    <a:pt x="133" y="44"/>
                    <a:pt x="133" y="44"/>
                    <a:pt x="133" y="44"/>
                  </a:cubicBezTo>
                  <a:cubicBezTo>
                    <a:pt x="133" y="43"/>
                    <a:pt x="133" y="43"/>
                    <a:pt x="133" y="43"/>
                  </a:cubicBezTo>
                  <a:cubicBezTo>
                    <a:pt x="134" y="43"/>
                    <a:pt x="134" y="43"/>
                    <a:pt x="134" y="43"/>
                  </a:cubicBezTo>
                  <a:cubicBezTo>
                    <a:pt x="135" y="42"/>
                    <a:pt x="135" y="42"/>
                    <a:pt x="135" y="42"/>
                  </a:cubicBezTo>
                  <a:cubicBezTo>
                    <a:pt x="136" y="42"/>
                    <a:pt x="136" y="42"/>
                    <a:pt x="136" y="42"/>
                  </a:cubicBezTo>
                  <a:cubicBezTo>
                    <a:pt x="136" y="41"/>
                    <a:pt x="136" y="41"/>
                    <a:pt x="136" y="41"/>
                  </a:cubicBezTo>
                  <a:cubicBezTo>
                    <a:pt x="136" y="41"/>
                    <a:pt x="136" y="41"/>
                    <a:pt x="136" y="41"/>
                  </a:cubicBezTo>
                  <a:cubicBezTo>
                    <a:pt x="135" y="40"/>
                    <a:pt x="135" y="40"/>
                    <a:pt x="135" y="40"/>
                  </a:cubicBezTo>
                  <a:cubicBezTo>
                    <a:pt x="134" y="39"/>
                    <a:pt x="134" y="39"/>
                    <a:pt x="134" y="39"/>
                  </a:cubicBezTo>
                  <a:cubicBezTo>
                    <a:pt x="133" y="39"/>
                    <a:pt x="133" y="39"/>
                    <a:pt x="133" y="39"/>
                  </a:cubicBezTo>
                  <a:cubicBezTo>
                    <a:pt x="132" y="40"/>
                    <a:pt x="132" y="40"/>
                    <a:pt x="132" y="40"/>
                  </a:cubicBezTo>
                  <a:cubicBezTo>
                    <a:pt x="131" y="40"/>
                    <a:pt x="131" y="40"/>
                    <a:pt x="131" y="40"/>
                  </a:cubicBezTo>
                  <a:cubicBezTo>
                    <a:pt x="131" y="40"/>
                    <a:pt x="131" y="40"/>
                    <a:pt x="131" y="40"/>
                  </a:cubicBezTo>
                  <a:cubicBezTo>
                    <a:pt x="130" y="40"/>
                    <a:pt x="130" y="40"/>
                    <a:pt x="130" y="40"/>
                  </a:cubicBezTo>
                  <a:cubicBezTo>
                    <a:pt x="127" y="41"/>
                    <a:pt x="127" y="41"/>
                    <a:pt x="127" y="41"/>
                  </a:cubicBezTo>
                  <a:cubicBezTo>
                    <a:pt x="127" y="41"/>
                    <a:pt x="127" y="41"/>
                    <a:pt x="127" y="41"/>
                  </a:cubicBezTo>
                  <a:cubicBezTo>
                    <a:pt x="127" y="42"/>
                    <a:pt x="127" y="42"/>
                    <a:pt x="127" y="42"/>
                  </a:cubicBezTo>
                  <a:cubicBezTo>
                    <a:pt x="128" y="42"/>
                    <a:pt x="128" y="42"/>
                    <a:pt x="128" y="42"/>
                  </a:cubicBezTo>
                  <a:cubicBezTo>
                    <a:pt x="128" y="43"/>
                    <a:pt x="128" y="43"/>
                    <a:pt x="128" y="43"/>
                  </a:cubicBezTo>
                  <a:cubicBezTo>
                    <a:pt x="127" y="42"/>
                    <a:pt x="127" y="42"/>
                    <a:pt x="127" y="42"/>
                  </a:cubicBezTo>
                  <a:cubicBezTo>
                    <a:pt x="127" y="42"/>
                    <a:pt x="127" y="42"/>
                    <a:pt x="127" y="42"/>
                  </a:cubicBezTo>
                  <a:cubicBezTo>
                    <a:pt x="126" y="42"/>
                    <a:pt x="126" y="42"/>
                    <a:pt x="126" y="42"/>
                  </a:cubicBezTo>
                  <a:cubicBezTo>
                    <a:pt x="125" y="42"/>
                    <a:pt x="125" y="42"/>
                    <a:pt x="125" y="42"/>
                  </a:cubicBezTo>
                  <a:cubicBezTo>
                    <a:pt x="124" y="42"/>
                    <a:pt x="124" y="42"/>
                    <a:pt x="124" y="42"/>
                  </a:cubicBezTo>
                  <a:cubicBezTo>
                    <a:pt x="122" y="42"/>
                    <a:pt x="122" y="42"/>
                    <a:pt x="122" y="42"/>
                  </a:cubicBezTo>
                  <a:cubicBezTo>
                    <a:pt x="122" y="42"/>
                    <a:pt x="122" y="42"/>
                    <a:pt x="122" y="42"/>
                  </a:cubicBezTo>
                  <a:cubicBezTo>
                    <a:pt x="122" y="43"/>
                    <a:pt x="122" y="43"/>
                    <a:pt x="122" y="43"/>
                  </a:cubicBezTo>
                  <a:cubicBezTo>
                    <a:pt x="121" y="43"/>
                    <a:pt x="121" y="43"/>
                    <a:pt x="121" y="43"/>
                  </a:cubicBezTo>
                  <a:cubicBezTo>
                    <a:pt x="120" y="42"/>
                    <a:pt x="120" y="42"/>
                    <a:pt x="120" y="42"/>
                  </a:cubicBezTo>
                  <a:cubicBezTo>
                    <a:pt x="120" y="42"/>
                    <a:pt x="120" y="42"/>
                    <a:pt x="120" y="42"/>
                  </a:cubicBezTo>
                  <a:cubicBezTo>
                    <a:pt x="119" y="43"/>
                    <a:pt x="119" y="43"/>
                    <a:pt x="119" y="43"/>
                  </a:cubicBezTo>
                  <a:cubicBezTo>
                    <a:pt x="119" y="44"/>
                    <a:pt x="119" y="44"/>
                    <a:pt x="119" y="44"/>
                  </a:cubicBezTo>
                  <a:cubicBezTo>
                    <a:pt x="118" y="44"/>
                    <a:pt x="118" y="44"/>
                    <a:pt x="118" y="44"/>
                  </a:cubicBezTo>
                  <a:cubicBezTo>
                    <a:pt x="117" y="44"/>
                    <a:pt x="117" y="44"/>
                    <a:pt x="117" y="44"/>
                  </a:cubicBezTo>
                  <a:cubicBezTo>
                    <a:pt x="116" y="45"/>
                    <a:pt x="116" y="45"/>
                    <a:pt x="116" y="45"/>
                  </a:cubicBezTo>
                  <a:cubicBezTo>
                    <a:pt x="115" y="45"/>
                    <a:pt x="115" y="45"/>
                    <a:pt x="115" y="45"/>
                  </a:cubicBezTo>
                  <a:cubicBezTo>
                    <a:pt x="115" y="45"/>
                    <a:pt x="115" y="45"/>
                    <a:pt x="115" y="45"/>
                  </a:cubicBezTo>
                  <a:cubicBezTo>
                    <a:pt x="116" y="44"/>
                    <a:pt x="116" y="44"/>
                    <a:pt x="116" y="44"/>
                  </a:cubicBezTo>
                  <a:cubicBezTo>
                    <a:pt x="115" y="44"/>
                    <a:pt x="115" y="44"/>
                    <a:pt x="115" y="44"/>
                  </a:cubicBezTo>
                  <a:cubicBezTo>
                    <a:pt x="114" y="45"/>
                    <a:pt x="114" y="45"/>
                    <a:pt x="114" y="45"/>
                  </a:cubicBezTo>
                  <a:cubicBezTo>
                    <a:pt x="114" y="46"/>
                    <a:pt x="114" y="46"/>
                    <a:pt x="114" y="46"/>
                  </a:cubicBezTo>
                  <a:cubicBezTo>
                    <a:pt x="115" y="47"/>
                    <a:pt x="115" y="47"/>
                    <a:pt x="115" y="47"/>
                  </a:cubicBezTo>
                  <a:cubicBezTo>
                    <a:pt x="116" y="49"/>
                    <a:pt x="116" y="49"/>
                    <a:pt x="116" y="49"/>
                  </a:cubicBezTo>
                  <a:cubicBezTo>
                    <a:pt x="118" y="49"/>
                    <a:pt x="118" y="49"/>
                    <a:pt x="118" y="49"/>
                  </a:cubicBezTo>
                  <a:cubicBezTo>
                    <a:pt x="119" y="50"/>
                    <a:pt x="119" y="50"/>
                    <a:pt x="119" y="50"/>
                  </a:cubicBezTo>
                  <a:cubicBezTo>
                    <a:pt x="120" y="51"/>
                    <a:pt x="120" y="51"/>
                    <a:pt x="120" y="51"/>
                  </a:cubicBezTo>
                  <a:cubicBezTo>
                    <a:pt x="120" y="52"/>
                    <a:pt x="120" y="52"/>
                    <a:pt x="120" y="52"/>
                  </a:cubicBezTo>
                  <a:cubicBezTo>
                    <a:pt x="121" y="52"/>
                    <a:pt x="121" y="52"/>
                    <a:pt x="121" y="52"/>
                  </a:cubicBezTo>
                  <a:cubicBezTo>
                    <a:pt x="122" y="52"/>
                    <a:pt x="122" y="52"/>
                    <a:pt x="122" y="52"/>
                  </a:cubicBezTo>
                  <a:cubicBezTo>
                    <a:pt x="122" y="52"/>
                    <a:pt x="122" y="52"/>
                    <a:pt x="122" y="52"/>
                  </a:cubicBezTo>
                  <a:cubicBezTo>
                    <a:pt x="120" y="52"/>
                    <a:pt x="120" y="52"/>
                    <a:pt x="120" y="52"/>
                  </a:cubicBezTo>
                  <a:cubicBezTo>
                    <a:pt x="120" y="52"/>
                    <a:pt x="120" y="52"/>
                    <a:pt x="120" y="52"/>
                  </a:cubicBezTo>
                  <a:cubicBezTo>
                    <a:pt x="119" y="51"/>
                    <a:pt x="119" y="51"/>
                    <a:pt x="119" y="51"/>
                  </a:cubicBezTo>
                  <a:cubicBezTo>
                    <a:pt x="118" y="51"/>
                    <a:pt x="118" y="51"/>
                    <a:pt x="118" y="51"/>
                  </a:cubicBezTo>
                  <a:cubicBezTo>
                    <a:pt x="118" y="51"/>
                    <a:pt x="118" y="51"/>
                    <a:pt x="118" y="51"/>
                  </a:cubicBezTo>
                  <a:cubicBezTo>
                    <a:pt x="117" y="52"/>
                    <a:pt x="117" y="52"/>
                    <a:pt x="117" y="52"/>
                  </a:cubicBezTo>
                  <a:cubicBezTo>
                    <a:pt x="116" y="52"/>
                    <a:pt x="116" y="52"/>
                    <a:pt x="116" y="52"/>
                  </a:cubicBezTo>
                  <a:cubicBezTo>
                    <a:pt x="116" y="51"/>
                    <a:pt x="116" y="51"/>
                    <a:pt x="116" y="51"/>
                  </a:cubicBezTo>
                  <a:cubicBezTo>
                    <a:pt x="116" y="50"/>
                    <a:pt x="116" y="50"/>
                    <a:pt x="116" y="50"/>
                  </a:cubicBezTo>
                  <a:cubicBezTo>
                    <a:pt x="116" y="50"/>
                    <a:pt x="116" y="50"/>
                    <a:pt x="116" y="50"/>
                  </a:cubicBezTo>
                  <a:cubicBezTo>
                    <a:pt x="116" y="50"/>
                    <a:pt x="116" y="50"/>
                    <a:pt x="116" y="50"/>
                  </a:cubicBezTo>
                  <a:cubicBezTo>
                    <a:pt x="115" y="51"/>
                    <a:pt x="115" y="51"/>
                    <a:pt x="115" y="51"/>
                  </a:cubicBezTo>
                  <a:cubicBezTo>
                    <a:pt x="115" y="52"/>
                    <a:pt x="115" y="52"/>
                    <a:pt x="115" y="52"/>
                  </a:cubicBezTo>
                  <a:cubicBezTo>
                    <a:pt x="116" y="53"/>
                    <a:pt x="116" y="53"/>
                    <a:pt x="116" y="53"/>
                  </a:cubicBezTo>
                  <a:cubicBezTo>
                    <a:pt x="116" y="53"/>
                    <a:pt x="116" y="53"/>
                    <a:pt x="116" y="53"/>
                  </a:cubicBezTo>
                  <a:cubicBezTo>
                    <a:pt x="115" y="54"/>
                    <a:pt x="115" y="54"/>
                    <a:pt x="115" y="54"/>
                  </a:cubicBezTo>
                  <a:cubicBezTo>
                    <a:pt x="114" y="55"/>
                    <a:pt x="114" y="55"/>
                    <a:pt x="114" y="55"/>
                  </a:cubicBezTo>
                  <a:cubicBezTo>
                    <a:pt x="114" y="56"/>
                    <a:pt x="114" y="56"/>
                    <a:pt x="114" y="56"/>
                  </a:cubicBezTo>
                  <a:cubicBezTo>
                    <a:pt x="114" y="57"/>
                    <a:pt x="114" y="57"/>
                    <a:pt x="114" y="57"/>
                  </a:cubicBezTo>
                  <a:cubicBezTo>
                    <a:pt x="115" y="59"/>
                    <a:pt x="115" y="59"/>
                    <a:pt x="115" y="59"/>
                  </a:cubicBezTo>
                  <a:cubicBezTo>
                    <a:pt x="117" y="59"/>
                    <a:pt x="117" y="59"/>
                    <a:pt x="117" y="59"/>
                  </a:cubicBezTo>
                  <a:cubicBezTo>
                    <a:pt x="118" y="60"/>
                    <a:pt x="118" y="60"/>
                    <a:pt x="118" y="60"/>
                  </a:cubicBezTo>
                  <a:cubicBezTo>
                    <a:pt x="118" y="60"/>
                    <a:pt x="118" y="60"/>
                    <a:pt x="118" y="60"/>
                  </a:cubicBezTo>
                  <a:cubicBezTo>
                    <a:pt x="120" y="59"/>
                    <a:pt x="120" y="59"/>
                    <a:pt x="120" y="59"/>
                  </a:cubicBezTo>
                  <a:cubicBezTo>
                    <a:pt x="121" y="59"/>
                    <a:pt x="121" y="59"/>
                    <a:pt x="121" y="59"/>
                  </a:cubicBezTo>
                  <a:cubicBezTo>
                    <a:pt x="122" y="60"/>
                    <a:pt x="122" y="60"/>
                    <a:pt x="122" y="60"/>
                  </a:cubicBezTo>
                  <a:cubicBezTo>
                    <a:pt x="124" y="60"/>
                    <a:pt x="124" y="60"/>
                    <a:pt x="124" y="60"/>
                  </a:cubicBezTo>
                  <a:cubicBezTo>
                    <a:pt x="124" y="60"/>
                    <a:pt x="124" y="60"/>
                    <a:pt x="124" y="60"/>
                  </a:cubicBezTo>
                  <a:cubicBezTo>
                    <a:pt x="125" y="61"/>
                    <a:pt x="125" y="61"/>
                    <a:pt x="125" y="61"/>
                  </a:cubicBezTo>
                  <a:cubicBezTo>
                    <a:pt x="125" y="61"/>
                    <a:pt x="125" y="61"/>
                    <a:pt x="125" y="61"/>
                  </a:cubicBezTo>
                  <a:cubicBezTo>
                    <a:pt x="126" y="61"/>
                    <a:pt x="126" y="61"/>
                    <a:pt x="126" y="61"/>
                  </a:cubicBezTo>
                  <a:cubicBezTo>
                    <a:pt x="126" y="60"/>
                    <a:pt x="126" y="60"/>
                    <a:pt x="126" y="60"/>
                  </a:cubicBezTo>
                  <a:cubicBezTo>
                    <a:pt x="126" y="60"/>
                    <a:pt x="126" y="60"/>
                    <a:pt x="126" y="60"/>
                  </a:cubicBezTo>
                  <a:cubicBezTo>
                    <a:pt x="127" y="60"/>
                    <a:pt x="127" y="60"/>
                    <a:pt x="127" y="60"/>
                  </a:cubicBezTo>
                  <a:cubicBezTo>
                    <a:pt x="127" y="60"/>
                    <a:pt x="127" y="60"/>
                    <a:pt x="127" y="60"/>
                  </a:cubicBezTo>
                  <a:cubicBezTo>
                    <a:pt x="126" y="61"/>
                    <a:pt x="126" y="61"/>
                    <a:pt x="126" y="61"/>
                  </a:cubicBezTo>
                  <a:cubicBezTo>
                    <a:pt x="126" y="62"/>
                    <a:pt x="126" y="62"/>
                    <a:pt x="126" y="62"/>
                  </a:cubicBezTo>
                  <a:cubicBezTo>
                    <a:pt x="126" y="62"/>
                    <a:pt x="126" y="62"/>
                    <a:pt x="126" y="62"/>
                  </a:cubicBezTo>
                  <a:cubicBezTo>
                    <a:pt x="127" y="61"/>
                    <a:pt x="127" y="61"/>
                    <a:pt x="127" y="61"/>
                  </a:cubicBezTo>
                  <a:cubicBezTo>
                    <a:pt x="128" y="61"/>
                    <a:pt x="128" y="61"/>
                    <a:pt x="128" y="61"/>
                  </a:cubicBezTo>
                  <a:cubicBezTo>
                    <a:pt x="129" y="60"/>
                    <a:pt x="129" y="60"/>
                    <a:pt x="129" y="60"/>
                  </a:cubicBezTo>
                  <a:cubicBezTo>
                    <a:pt x="131" y="59"/>
                    <a:pt x="131" y="59"/>
                    <a:pt x="131" y="59"/>
                  </a:cubicBezTo>
                  <a:cubicBezTo>
                    <a:pt x="132" y="59"/>
                    <a:pt x="132" y="59"/>
                    <a:pt x="132" y="59"/>
                  </a:cubicBezTo>
                  <a:cubicBezTo>
                    <a:pt x="133" y="59"/>
                    <a:pt x="133" y="59"/>
                    <a:pt x="133" y="59"/>
                  </a:cubicBezTo>
                  <a:cubicBezTo>
                    <a:pt x="133" y="59"/>
                    <a:pt x="133" y="59"/>
                    <a:pt x="133" y="59"/>
                  </a:cubicBezTo>
                  <a:cubicBezTo>
                    <a:pt x="133" y="59"/>
                    <a:pt x="133" y="59"/>
                    <a:pt x="133" y="59"/>
                  </a:cubicBezTo>
                  <a:cubicBezTo>
                    <a:pt x="134" y="59"/>
                    <a:pt x="134" y="59"/>
                    <a:pt x="134" y="59"/>
                  </a:cubicBezTo>
                  <a:cubicBezTo>
                    <a:pt x="135" y="58"/>
                    <a:pt x="135" y="58"/>
                    <a:pt x="135" y="58"/>
                  </a:cubicBezTo>
                  <a:cubicBezTo>
                    <a:pt x="137" y="58"/>
                    <a:pt x="137" y="58"/>
                    <a:pt x="137" y="58"/>
                  </a:cubicBezTo>
                  <a:cubicBezTo>
                    <a:pt x="137" y="58"/>
                    <a:pt x="137" y="58"/>
                    <a:pt x="137" y="58"/>
                  </a:cubicBezTo>
                  <a:cubicBezTo>
                    <a:pt x="137" y="59"/>
                    <a:pt x="137" y="59"/>
                    <a:pt x="137" y="59"/>
                  </a:cubicBezTo>
                  <a:cubicBezTo>
                    <a:pt x="136" y="59"/>
                    <a:pt x="136" y="59"/>
                    <a:pt x="136" y="59"/>
                  </a:cubicBezTo>
                  <a:cubicBezTo>
                    <a:pt x="136" y="60"/>
                    <a:pt x="136" y="60"/>
                    <a:pt x="136" y="60"/>
                  </a:cubicBezTo>
                  <a:cubicBezTo>
                    <a:pt x="136" y="60"/>
                    <a:pt x="136" y="60"/>
                    <a:pt x="136" y="60"/>
                  </a:cubicBezTo>
                  <a:cubicBezTo>
                    <a:pt x="135" y="61"/>
                    <a:pt x="135" y="61"/>
                    <a:pt x="135" y="61"/>
                  </a:cubicBezTo>
                  <a:cubicBezTo>
                    <a:pt x="134" y="61"/>
                    <a:pt x="134" y="61"/>
                    <a:pt x="134" y="61"/>
                  </a:cubicBezTo>
                  <a:cubicBezTo>
                    <a:pt x="134" y="61"/>
                    <a:pt x="134" y="61"/>
                    <a:pt x="134" y="61"/>
                  </a:cubicBezTo>
                  <a:cubicBezTo>
                    <a:pt x="133" y="61"/>
                    <a:pt x="133" y="61"/>
                    <a:pt x="133" y="61"/>
                  </a:cubicBezTo>
                  <a:cubicBezTo>
                    <a:pt x="132" y="62"/>
                    <a:pt x="132" y="62"/>
                    <a:pt x="132" y="62"/>
                  </a:cubicBezTo>
                  <a:cubicBezTo>
                    <a:pt x="132" y="62"/>
                    <a:pt x="132" y="62"/>
                    <a:pt x="132" y="62"/>
                  </a:cubicBezTo>
                  <a:cubicBezTo>
                    <a:pt x="133" y="62"/>
                    <a:pt x="133" y="62"/>
                    <a:pt x="133" y="62"/>
                  </a:cubicBezTo>
                  <a:cubicBezTo>
                    <a:pt x="133" y="63"/>
                    <a:pt x="133" y="63"/>
                    <a:pt x="133" y="63"/>
                  </a:cubicBezTo>
                  <a:cubicBezTo>
                    <a:pt x="133" y="64"/>
                    <a:pt x="133" y="64"/>
                    <a:pt x="133" y="64"/>
                  </a:cubicBezTo>
                  <a:cubicBezTo>
                    <a:pt x="132" y="65"/>
                    <a:pt x="132" y="65"/>
                    <a:pt x="132" y="65"/>
                  </a:cubicBezTo>
                  <a:cubicBezTo>
                    <a:pt x="132" y="66"/>
                    <a:pt x="132" y="66"/>
                    <a:pt x="132" y="66"/>
                  </a:cubicBezTo>
                  <a:cubicBezTo>
                    <a:pt x="131" y="67"/>
                    <a:pt x="131" y="67"/>
                    <a:pt x="131" y="67"/>
                  </a:cubicBezTo>
                  <a:cubicBezTo>
                    <a:pt x="131" y="67"/>
                    <a:pt x="131" y="67"/>
                    <a:pt x="131" y="67"/>
                  </a:cubicBezTo>
                  <a:cubicBezTo>
                    <a:pt x="131" y="67"/>
                    <a:pt x="131" y="67"/>
                    <a:pt x="131" y="67"/>
                  </a:cubicBezTo>
                  <a:cubicBezTo>
                    <a:pt x="131" y="68"/>
                    <a:pt x="131" y="68"/>
                    <a:pt x="131" y="68"/>
                  </a:cubicBezTo>
                  <a:cubicBezTo>
                    <a:pt x="131" y="69"/>
                    <a:pt x="131" y="69"/>
                    <a:pt x="131" y="69"/>
                  </a:cubicBezTo>
                  <a:cubicBezTo>
                    <a:pt x="130" y="70"/>
                    <a:pt x="130" y="70"/>
                    <a:pt x="130" y="70"/>
                  </a:cubicBezTo>
                  <a:cubicBezTo>
                    <a:pt x="130" y="70"/>
                    <a:pt x="130" y="70"/>
                    <a:pt x="130" y="70"/>
                  </a:cubicBezTo>
                  <a:cubicBezTo>
                    <a:pt x="129" y="70"/>
                    <a:pt x="129" y="70"/>
                    <a:pt x="129" y="70"/>
                  </a:cubicBezTo>
                  <a:cubicBezTo>
                    <a:pt x="128" y="71"/>
                    <a:pt x="128" y="71"/>
                    <a:pt x="128" y="71"/>
                  </a:cubicBezTo>
                  <a:cubicBezTo>
                    <a:pt x="127" y="71"/>
                    <a:pt x="127" y="71"/>
                    <a:pt x="127" y="71"/>
                  </a:cubicBezTo>
                  <a:cubicBezTo>
                    <a:pt x="127" y="71"/>
                    <a:pt x="127" y="71"/>
                    <a:pt x="127" y="71"/>
                  </a:cubicBezTo>
                  <a:cubicBezTo>
                    <a:pt x="126" y="71"/>
                    <a:pt x="126" y="71"/>
                    <a:pt x="126" y="71"/>
                  </a:cubicBezTo>
                  <a:cubicBezTo>
                    <a:pt x="124" y="71"/>
                    <a:pt x="124" y="71"/>
                    <a:pt x="124" y="71"/>
                  </a:cubicBezTo>
                  <a:cubicBezTo>
                    <a:pt x="124" y="71"/>
                    <a:pt x="124" y="71"/>
                    <a:pt x="124" y="71"/>
                  </a:cubicBezTo>
                  <a:cubicBezTo>
                    <a:pt x="124" y="70"/>
                    <a:pt x="124" y="70"/>
                    <a:pt x="124" y="70"/>
                  </a:cubicBezTo>
                  <a:cubicBezTo>
                    <a:pt x="123" y="70"/>
                    <a:pt x="123" y="70"/>
                    <a:pt x="123" y="70"/>
                  </a:cubicBezTo>
                  <a:cubicBezTo>
                    <a:pt x="123" y="70"/>
                    <a:pt x="123" y="70"/>
                    <a:pt x="123" y="70"/>
                  </a:cubicBezTo>
                  <a:cubicBezTo>
                    <a:pt x="122" y="71"/>
                    <a:pt x="122" y="71"/>
                    <a:pt x="122" y="71"/>
                  </a:cubicBezTo>
                  <a:cubicBezTo>
                    <a:pt x="121" y="71"/>
                    <a:pt x="121" y="71"/>
                    <a:pt x="121" y="71"/>
                  </a:cubicBezTo>
                  <a:cubicBezTo>
                    <a:pt x="120" y="72"/>
                    <a:pt x="120" y="72"/>
                    <a:pt x="120" y="72"/>
                  </a:cubicBezTo>
                  <a:cubicBezTo>
                    <a:pt x="118" y="73"/>
                    <a:pt x="118" y="73"/>
                    <a:pt x="118" y="73"/>
                  </a:cubicBezTo>
                  <a:cubicBezTo>
                    <a:pt x="118" y="73"/>
                    <a:pt x="118" y="73"/>
                    <a:pt x="118" y="73"/>
                  </a:cubicBezTo>
                  <a:cubicBezTo>
                    <a:pt x="117" y="73"/>
                    <a:pt x="117" y="73"/>
                    <a:pt x="117" y="73"/>
                  </a:cubicBezTo>
                  <a:cubicBezTo>
                    <a:pt x="116" y="73"/>
                    <a:pt x="116" y="73"/>
                    <a:pt x="116" y="73"/>
                  </a:cubicBezTo>
                  <a:cubicBezTo>
                    <a:pt x="115" y="73"/>
                    <a:pt x="115" y="73"/>
                    <a:pt x="115" y="73"/>
                  </a:cubicBezTo>
                  <a:cubicBezTo>
                    <a:pt x="114" y="74"/>
                    <a:pt x="114" y="74"/>
                    <a:pt x="114" y="74"/>
                  </a:cubicBezTo>
                  <a:cubicBezTo>
                    <a:pt x="113" y="74"/>
                    <a:pt x="113" y="74"/>
                    <a:pt x="113" y="74"/>
                  </a:cubicBezTo>
                  <a:cubicBezTo>
                    <a:pt x="112" y="74"/>
                    <a:pt x="112" y="74"/>
                    <a:pt x="112" y="74"/>
                  </a:cubicBezTo>
                  <a:cubicBezTo>
                    <a:pt x="112" y="75"/>
                    <a:pt x="112" y="75"/>
                    <a:pt x="112" y="75"/>
                  </a:cubicBezTo>
                  <a:cubicBezTo>
                    <a:pt x="112" y="77"/>
                    <a:pt x="112" y="77"/>
                    <a:pt x="112" y="77"/>
                  </a:cubicBezTo>
                  <a:cubicBezTo>
                    <a:pt x="111" y="77"/>
                    <a:pt x="111" y="77"/>
                    <a:pt x="111" y="77"/>
                  </a:cubicBezTo>
                  <a:cubicBezTo>
                    <a:pt x="111" y="77"/>
                    <a:pt x="111" y="77"/>
                    <a:pt x="111" y="77"/>
                  </a:cubicBezTo>
                  <a:cubicBezTo>
                    <a:pt x="110" y="76"/>
                    <a:pt x="110" y="76"/>
                    <a:pt x="110" y="76"/>
                  </a:cubicBezTo>
                  <a:cubicBezTo>
                    <a:pt x="108" y="76"/>
                    <a:pt x="108" y="76"/>
                    <a:pt x="108" y="76"/>
                  </a:cubicBezTo>
                  <a:cubicBezTo>
                    <a:pt x="108" y="76"/>
                    <a:pt x="108" y="76"/>
                    <a:pt x="108" y="76"/>
                  </a:cubicBezTo>
                  <a:cubicBezTo>
                    <a:pt x="108" y="77"/>
                    <a:pt x="108" y="77"/>
                    <a:pt x="108" y="77"/>
                  </a:cubicBezTo>
                  <a:cubicBezTo>
                    <a:pt x="109" y="77"/>
                    <a:pt x="109" y="77"/>
                    <a:pt x="109" y="77"/>
                  </a:cubicBezTo>
                  <a:cubicBezTo>
                    <a:pt x="108" y="78"/>
                    <a:pt x="108" y="78"/>
                    <a:pt x="108" y="78"/>
                  </a:cubicBezTo>
                  <a:cubicBezTo>
                    <a:pt x="108" y="78"/>
                    <a:pt x="108" y="78"/>
                    <a:pt x="108" y="78"/>
                  </a:cubicBezTo>
                  <a:cubicBezTo>
                    <a:pt x="107" y="77"/>
                    <a:pt x="107" y="77"/>
                    <a:pt x="107" y="77"/>
                  </a:cubicBezTo>
                  <a:cubicBezTo>
                    <a:pt x="107" y="76"/>
                    <a:pt x="107" y="76"/>
                    <a:pt x="107" y="76"/>
                  </a:cubicBezTo>
                  <a:cubicBezTo>
                    <a:pt x="106" y="76"/>
                    <a:pt x="106" y="76"/>
                    <a:pt x="106" y="76"/>
                  </a:cubicBezTo>
                  <a:cubicBezTo>
                    <a:pt x="105" y="77"/>
                    <a:pt x="105" y="77"/>
                    <a:pt x="105" y="77"/>
                  </a:cubicBezTo>
                  <a:cubicBezTo>
                    <a:pt x="105" y="78"/>
                    <a:pt x="105" y="78"/>
                    <a:pt x="105" y="78"/>
                  </a:cubicBezTo>
                  <a:cubicBezTo>
                    <a:pt x="104" y="78"/>
                    <a:pt x="104" y="78"/>
                    <a:pt x="104" y="78"/>
                  </a:cubicBezTo>
                  <a:cubicBezTo>
                    <a:pt x="104" y="78"/>
                    <a:pt x="104" y="78"/>
                    <a:pt x="104" y="78"/>
                  </a:cubicBezTo>
                  <a:cubicBezTo>
                    <a:pt x="102" y="80"/>
                    <a:pt x="102" y="80"/>
                    <a:pt x="102" y="80"/>
                  </a:cubicBezTo>
                  <a:cubicBezTo>
                    <a:pt x="101" y="81"/>
                    <a:pt x="101" y="81"/>
                    <a:pt x="101" y="81"/>
                  </a:cubicBezTo>
                  <a:cubicBezTo>
                    <a:pt x="101" y="82"/>
                    <a:pt x="101" y="82"/>
                    <a:pt x="101" y="82"/>
                  </a:cubicBezTo>
                  <a:cubicBezTo>
                    <a:pt x="100" y="82"/>
                    <a:pt x="100" y="82"/>
                    <a:pt x="100" y="82"/>
                  </a:cubicBezTo>
                  <a:cubicBezTo>
                    <a:pt x="99" y="81"/>
                    <a:pt x="99" y="81"/>
                    <a:pt x="99" y="81"/>
                  </a:cubicBezTo>
                  <a:cubicBezTo>
                    <a:pt x="99" y="82"/>
                    <a:pt x="99" y="82"/>
                    <a:pt x="99" y="82"/>
                  </a:cubicBezTo>
                  <a:cubicBezTo>
                    <a:pt x="100" y="83"/>
                    <a:pt x="100" y="83"/>
                    <a:pt x="100" y="83"/>
                  </a:cubicBezTo>
                  <a:cubicBezTo>
                    <a:pt x="100" y="83"/>
                    <a:pt x="100" y="83"/>
                    <a:pt x="100" y="83"/>
                  </a:cubicBezTo>
                  <a:cubicBezTo>
                    <a:pt x="99" y="83"/>
                    <a:pt x="99" y="83"/>
                    <a:pt x="99" y="83"/>
                  </a:cubicBezTo>
                  <a:cubicBezTo>
                    <a:pt x="99" y="83"/>
                    <a:pt x="99" y="83"/>
                    <a:pt x="99" y="83"/>
                  </a:cubicBezTo>
                  <a:cubicBezTo>
                    <a:pt x="98" y="83"/>
                    <a:pt x="98" y="83"/>
                    <a:pt x="98" y="83"/>
                  </a:cubicBezTo>
                  <a:cubicBezTo>
                    <a:pt x="98" y="83"/>
                    <a:pt x="98" y="83"/>
                    <a:pt x="98" y="83"/>
                  </a:cubicBezTo>
                  <a:cubicBezTo>
                    <a:pt x="97" y="84"/>
                    <a:pt x="97" y="84"/>
                    <a:pt x="97" y="84"/>
                  </a:cubicBezTo>
                  <a:cubicBezTo>
                    <a:pt x="97" y="85"/>
                    <a:pt x="97" y="85"/>
                    <a:pt x="97" y="85"/>
                  </a:cubicBezTo>
                  <a:cubicBezTo>
                    <a:pt x="97" y="86"/>
                    <a:pt x="97" y="86"/>
                    <a:pt x="97" y="86"/>
                  </a:cubicBezTo>
                  <a:cubicBezTo>
                    <a:pt x="98" y="87"/>
                    <a:pt x="98" y="87"/>
                    <a:pt x="98" y="87"/>
                  </a:cubicBezTo>
                  <a:cubicBezTo>
                    <a:pt x="97" y="88"/>
                    <a:pt x="97" y="88"/>
                    <a:pt x="97" y="88"/>
                  </a:cubicBezTo>
                  <a:cubicBezTo>
                    <a:pt x="97" y="88"/>
                    <a:pt x="97" y="88"/>
                    <a:pt x="97" y="88"/>
                  </a:cubicBezTo>
                  <a:cubicBezTo>
                    <a:pt x="97" y="89"/>
                    <a:pt x="97" y="89"/>
                    <a:pt x="97" y="89"/>
                  </a:cubicBezTo>
                  <a:cubicBezTo>
                    <a:pt x="98" y="89"/>
                    <a:pt x="98" y="89"/>
                    <a:pt x="98" y="89"/>
                  </a:cubicBezTo>
                  <a:cubicBezTo>
                    <a:pt x="98" y="88"/>
                    <a:pt x="98" y="88"/>
                    <a:pt x="98" y="88"/>
                  </a:cubicBezTo>
                  <a:cubicBezTo>
                    <a:pt x="98" y="89"/>
                    <a:pt x="98" y="89"/>
                    <a:pt x="98" y="89"/>
                  </a:cubicBezTo>
                  <a:cubicBezTo>
                    <a:pt x="99" y="90"/>
                    <a:pt x="99" y="90"/>
                    <a:pt x="99" y="90"/>
                  </a:cubicBezTo>
                  <a:cubicBezTo>
                    <a:pt x="98" y="90"/>
                    <a:pt x="98" y="90"/>
                    <a:pt x="98" y="90"/>
                  </a:cubicBezTo>
                  <a:cubicBezTo>
                    <a:pt x="98" y="90"/>
                    <a:pt x="98" y="90"/>
                    <a:pt x="98" y="90"/>
                  </a:cubicBezTo>
                  <a:cubicBezTo>
                    <a:pt x="98" y="91"/>
                    <a:pt x="98" y="91"/>
                    <a:pt x="98" y="91"/>
                  </a:cubicBezTo>
                  <a:cubicBezTo>
                    <a:pt x="99" y="91"/>
                    <a:pt x="99" y="91"/>
                    <a:pt x="99" y="91"/>
                  </a:cubicBezTo>
                  <a:cubicBezTo>
                    <a:pt x="99" y="90"/>
                    <a:pt x="99" y="90"/>
                    <a:pt x="99" y="90"/>
                  </a:cubicBezTo>
                  <a:cubicBezTo>
                    <a:pt x="100" y="90"/>
                    <a:pt x="100" y="90"/>
                    <a:pt x="100" y="90"/>
                  </a:cubicBezTo>
                  <a:cubicBezTo>
                    <a:pt x="100" y="91"/>
                    <a:pt x="100" y="91"/>
                    <a:pt x="100" y="91"/>
                  </a:cubicBezTo>
                  <a:cubicBezTo>
                    <a:pt x="100" y="91"/>
                    <a:pt x="100" y="91"/>
                    <a:pt x="100" y="91"/>
                  </a:cubicBezTo>
                  <a:cubicBezTo>
                    <a:pt x="101" y="91"/>
                    <a:pt x="101" y="91"/>
                    <a:pt x="101" y="91"/>
                  </a:cubicBezTo>
                  <a:cubicBezTo>
                    <a:pt x="102" y="92"/>
                    <a:pt x="102" y="92"/>
                    <a:pt x="102" y="92"/>
                  </a:cubicBezTo>
                  <a:cubicBezTo>
                    <a:pt x="103" y="92"/>
                    <a:pt x="103" y="92"/>
                    <a:pt x="103" y="92"/>
                  </a:cubicBezTo>
                  <a:cubicBezTo>
                    <a:pt x="103" y="91"/>
                    <a:pt x="103" y="91"/>
                    <a:pt x="103" y="91"/>
                  </a:cubicBezTo>
                  <a:cubicBezTo>
                    <a:pt x="104" y="89"/>
                    <a:pt x="104" y="89"/>
                    <a:pt x="104" y="89"/>
                  </a:cubicBezTo>
                  <a:cubicBezTo>
                    <a:pt x="104" y="89"/>
                    <a:pt x="104" y="89"/>
                    <a:pt x="104" y="89"/>
                  </a:cubicBezTo>
                  <a:cubicBezTo>
                    <a:pt x="106" y="89"/>
                    <a:pt x="106" y="89"/>
                    <a:pt x="106" y="89"/>
                  </a:cubicBezTo>
                  <a:cubicBezTo>
                    <a:pt x="106" y="88"/>
                    <a:pt x="106" y="88"/>
                    <a:pt x="106" y="88"/>
                  </a:cubicBezTo>
                  <a:cubicBezTo>
                    <a:pt x="106" y="89"/>
                    <a:pt x="106" y="89"/>
                    <a:pt x="106" y="89"/>
                  </a:cubicBezTo>
                  <a:cubicBezTo>
                    <a:pt x="105" y="89"/>
                    <a:pt x="105" y="89"/>
                    <a:pt x="105" y="89"/>
                  </a:cubicBezTo>
                  <a:cubicBezTo>
                    <a:pt x="104" y="91"/>
                    <a:pt x="104" y="91"/>
                    <a:pt x="104" y="91"/>
                  </a:cubicBezTo>
                  <a:cubicBezTo>
                    <a:pt x="103" y="91"/>
                    <a:pt x="103" y="91"/>
                    <a:pt x="103" y="91"/>
                  </a:cubicBezTo>
                  <a:cubicBezTo>
                    <a:pt x="103" y="92"/>
                    <a:pt x="103" y="92"/>
                    <a:pt x="103" y="92"/>
                  </a:cubicBezTo>
                  <a:cubicBezTo>
                    <a:pt x="104" y="93"/>
                    <a:pt x="104" y="93"/>
                    <a:pt x="104" y="93"/>
                  </a:cubicBezTo>
                  <a:cubicBezTo>
                    <a:pt x="104" y="93"/>
                    <a:pt x="104" y="93"/>
                    <a:pt x="104" y="93"/>
                  </a:cubicBezTo>
                  <a:cubicBezTo>
                    <a:pt x="103" y="94"/>
                    <a:pt x="103" y="94"/>
                    <a:pt x="103" y="94"/>
                  </a:cubicBezTo>
                  <a:cubicBezTo>
                    <a:pt x="102" y="93"/>
                    <a:pt x="102" y="93"/>
                    <a:pt x="102" y="93"/>
                  </a:cubicBezTo>
                  <a:cubicBezTo>
                    <a:pt x="102" y="93"/>
                    <a:pt x="102" y="93"/>
                    <a:pt x="102" y="93"/>
                  </a:cubicBezTo>
                  <a:cubicBezTo>
                    <a:pt x="102" y="92"/>
                    <a:pt x="102" y="92"/>
                    <a:pt x="102" y="92"/>
                  </a:cubicBezTo>
                  <a:cubicBezTo>
                    <a:pt x="101" y="92"/>
                    <a:pt x="101" y="92"/>
                    <a:pt x="101" y="92"/>
                  </a:cubicBezTo>
                  <a:cubicBezTo>
                    <a:pt x="101" y="92"/>
                    <a:pt x="101" y="92"/>
                    <a:pt x="101" y="92"/>
                  </a:cubicBezTo>
                  <a:cubicBezTo>
                    <a:pt x="99" y="92"/>
                    <a:pt x="99" y="92"/>
                    <a:pt x="99" y="92"/>
                  </a:cubicBezTo>
                  <a:cubicBezTo>
                    <a:pt x="99" y="91"/>
                    <a:pt x="99" y="91"/>
                    <a:pt x="99" y="91"/>
                  </a:cubicBezTo>
                  <a:cubicBezTo>
                    <a:pt x="98" y="91"/>
                    <a:pt x="98" y="91"/>
                    <a:pt x="98" y="91"/>
                  </a:cubicBezTo>
                  <a:cubicBezTo>
                    <a:pt x="98" y="92"/>
                    <a:pt x="98" y="92"/>
                    <a:pt x="98" y="92"/>
                  </a:cubicBezTo>
                  <a:cubicBezTo>
                    <a:pt x="97" y="92"/>
                    <a:pt x="97" y="92"/>
                    <a:pt x="97" y="92"/>
                  </a:cubicBezTo>
                  <a:cubicBezTo>
                    <a:pt x="97" y="93"/>
                    <a:pt x="97" y="93"/>
                    <a:pt x="97" y="93"/>
                  </a:cubicBezTo>
                  <a:cubicBezTo>
                    <a:pt x="96" y="92"/>
                    <a:pt x="96" y="92"/>
                    <a:pt x="96" y="92"/>
                  </a:cubicBezTo>
                  <a:cubicBezTo>
                    <a:pt x="96" y="93"/>
                    <a:pt x="96" y="93"/>
                    <a:pt x="96" y="93"/>
                  </a:cubicBezTo>
                  <a:cubicBezTo>
                    <a:pt x="96" y="94"/>
                    <a:pt x="96" y="94"/>
                    <a:pt x="96" y="94"/>
                  </a:cubicBezTo>
                  <a:cubicBezTo>
                    <a:pt x="96" y="94"/>
                    <a:pt x="96" y="94"/>
                    <a:pt x="96" y="94"/>
                  </a:cubicBezTo>
                  <a:cubicBezTo>
                    <a:pt x="96" y="94"/>
                    <a:pt x="96" y="94"/>
                    <a:pt x="96" y="94"/>
                  </a:cubicBezTo>
                  <a:cubicBezTo>
                    <a:pt x="96" y="95"/>
                    <a:pt x="96" y="95"/>
                    <a:pt x="96" y="95"/>
                  </a:cubicBezTo>
                  <a:cubicBezTo>
                    <a:pt x="96" y="96"/>
                    <a:pt x="96" y="96"/>
                    <a:pt x="96" y="96"/>
                  </a:cubicBezTo>
                  <a:cubicBezTo>
                    <a:pt x="97" y="96"/>
                    <a:pt x="97" y="96"/>
                    <a:pt x="97" y="96"/>
                  </a:cubicBezTo>
                  <a:cubicBezTo>
                    <a:pt x="97" y="98"/>
                    <a:pt x="97" y="98"/>
                    <a:pt x="97" y="98"/>
                  </a:cubicBezTo>
                  <a:cubicBezTo>
                    <a:pt x="97" y="98"/>
                    <a:pt x="97" y="98"/>
                    <a:pt x="97" y="98"/>
                  </a:cubicBezTo>
                  <a:cubicBezTo>
                    <a:pt x="97" y="99"/>
                    <a:pt x="97" y="99"/>
                    <a:pt x="97" y="99"/>
                  </a:cubicBezTo>
                  <a:cubicBezTo>
                    <a:pt x="98" y="99"/>
                    <a:pt x="98" y="99"/>
                    <a:pt x="98" y="99"/>
                  </a:cubicBezTo>
                  <a:cubicBezTo>
                    <a:pt x="98" y="100"/>
                    <a:pt x="98" y="100"/>
                    <a:pt x="98" y="100"/>
                  </a:cubicBezTo>
                  <a:cubicBezTo>
                    <a:pt x="97" y="100"/>
                    <a:pt x="97" y="100"/>
                    <a:pt x="97" y="100"/>
                  </a:cubicBezTo>
                  <a:cubicBezTo>
                    <a:pt x="96" y="100"/>
                    <a:pt x="96" y="100"/>
                    <a:pt x="96" y="100"/>
                  </a:cubicBezTo>
                  <a:cubicBezTo>
                    <a:pt x="99" y="101"/>
                    <a:pt x="99" y="101"/>
                    <a:pt x="99" y="101"/>
                  </a:cubicBezTo>
                  <a:cubicBezTo>
                    <a:pt x="100" y="101"/>
                    <a:pt x="100" y="101"/>
                    <a:pt x="100" y="101"/>
                  </a:cubicBezTo>
                  <a:cubicBezTo>
                    <a:pt x="102" y="101"/>
                    <a:pt x="102" y="101"/>
                    <a:pt x="102" y="101"/>
                  </a:cubicBezTo>
                  <a:cubicBezTo>
                    <a:pt x="102" y="101"/>
                    <a:pt x="102" y="101"/>
                    <a:pt x="102" y="101"/>
                  </a:cubicBezTo>
                  <a:cubicBezTo>
                    <a:pt x="103" y="101"/>
                    <a:pt x="103" y="101"/>
                    <a:pt x="103" y="101"/>
                  </a:cubicBezTo>
                  <a:cubicBezTo>
                    <a:pt x="103" y="101"/>
                    <a:pt x="103" y="101"/>
                    <a:pt x="103" y="101"/>
                  </a:cubicBezTo>
                  <a:cubicBezTo>
                    <a:pt x="105" y="99"/>
                    <a:pt x="105" y="99"/>
                    <a:pt x="105" y="99"/>
                  </a:cubicBezTo>
                  <a:cubicBezTo>
                    <a:pt x="105" y="99"/>
                    <a:pt x="105" y="99"/>
                    <a:pt x="105" y="99"/>
                  </a:cubicBezTo>
                  <a:cubicBezTo>
                    <a:pt x="104" y="98"/>
                    <a:pt x="104" y="98"/>
                    <a:pt x="104" y="98"/>
                  </a:cubicBezTo>
                  <a:cubicBezTo>
                    <a:pt x="104" y="98"/>
                    <a:pt x="104" y="98"/>
                    <a:pt x="104" y="98"/>
                  </a:cubicBezTo>
                  <a:cubicBezTo>
                    <a:pt x="105" y="97"/>
                    <a:pt x="105" y="97"/>
                    <a:pt x="105" y="97"/>
                  </a:cubicBezTo>
                  <a:cubicBezTo>
                    <a:pt x="107" y="96"/>
                    <a:pt x="107" y="96"/>
                    <a:pt x="107" y="96"/>
                  </a:cubicBezTo>
                  <a:cubicBezTo>
                    <a:pt x="109" y="95"/>
                    <a:pt x="109" y="95"/>
                    <a:pt x="109" y="95"/>
                  </a:cubicBezTo>
                  <a:cubicBezTo>
                    <a:pt x="109" y="95"/>
                    <a:pt x="109" y="95"/>
                    <a:pt x="109" y="95"/>
                  </a:cubicBezTo>
                  <a:cubicBezTo>
                    <a:pt x="109" y="95"/>
                    <a:pt x="109" y="95"/>
                    <a:pt x="109" y="95"/>
                  </a:cubicBezTo>
                  <a:cubicBezTo>
                    <a:pt x="107" y="97"/>
                    <a:pt x="107" y="97"/>
                    <a:pt x="107" y="97"/>
                  </a:cubicBezTo>
                  <a:cubicBezTo>
                    <a:pt x="106" y="98"/>
                    <a:pt x="106" y="98"/>
                    <a:pt x="106" y="98"/>
                  </a:cubicBezTo>
                  <a:cubicBezTo>
                    <a:pt x="106" y="98"/>
                    <a:pt x="106" y="98"/>
                    <a:pt x="106" y="98"/>
                  </a:cubicBezTo>
                  <a:cubicBezTo>
                    <a:pt x="106" y="99"/>
                    <a:pt x="106" y="99"/>
                    <a:pt x="106" y="99"/>
                  </a:cubicBezTo>
                  <a:cubicBezTo>
                    <a:pt x="106" y="99"/>
                    <a:pt x="106" y="99"/>
                    <a:pt x="106" y="99"/>
                  </a:cubicBezTo>
                  <a:cubicBezTo>
                    <a:pt x="106" y="100"/>
                    <a:pt x="106" y="100"/>
                    <a:pt x="106" y="100"/>
                  </a:cubicBezTo>
                  <a:cubicBezTo>
                    <a:pt x="105" y="101"/>
                    <a:pt x="105" y="101"/>
                    <a:pt x="105" y="101"/>
                  </a:cubicBezTo>
                  <a:cubicBezTo>
                    <a:pt x="104" y="102"/>
                    <a:pt x="104" y="102"/>
                    <a:pt x="104" y="102"/>
                  </a:cubicBezTo>
                  <a:cubicBezTo>
                    <a:pt x="105" y="103"/>
                    <a:pt x="105" y="103"/>
                    <a:pt x="105" y="103"/>
                  </a:cubicBezTo>
                  <a:cubicBezTo>
                    <a:pt x="104" y="103"/>
                    <a:pt x="104" y="103"/>
                    <a:pt x="104" y="103"/>
                  </a:cubicBezTo>
                  <a:cubicBezTo>
                    <a:pt x="104" y="104"/>
                    <a:pt x="104" y="104"/>
                    <a:pt x="104" y="104"/>
                  </a:cubicBezTo>
                  <a:cubicBezTo>
                    <a:pt x="104" y="105"/>
                    <a:pt x="104" y="105"/>
                    <a:pt x="104" y="105"/>
                  </a:cubicBezTo>
                  <a:cubicBezTo>
                    <a:pt x="105" y="105"/>
                    <a:pt x="105" y="105"/>
                    <a:pt x="105" y="105"/>
                  </a:cubicBezTo>
                  <a:cubicBezTo>
                    <a:pt x="103" y="106"/>
                    <a:pt x="103" y="106"/>
                    <a:pt x="103" y="106"/>
                  </a:cubicBezTo>
                  <a:cubicBezTo>
                    <a:pt x="103" y="106"/>
                    <a:pt x="103" y="106"/>
                    <a:pt x="103" y="106"/>
                  </a:cubicBezTo>
                  <a:cubicBezTo>
                    <a:pt x="103" y="107"/>
                    <a:pt x="103" y="107"/>
                    <a:pt x="103" y="107"/>
                  </a:cubicBezTo>
                  <a:cubicBezTo>
                    <a:pt x="102" y="107"/>
                    <a:pt x="102" y="107"/>
                    <a:pt x="102" y="107"/>
                  </a:cubicBezTo>
                  <a:cubicBezTo>
                    <a:pt x="102" y="107"/>
                    <a:pt x="102" y="107"/>
                    <a:pt x="102" y="107"/>
                  </a:cubicBezTo>
                  <a:cubicBezTo>
                    <a:pt x="102" y="108"/>
                    <a:pt x="102" y="108"/>
                    <a:pt x="102" y="108"/>
                  </a:cubicBezTo>
                  <a:cubicBezTo>
                    <a:pt x="102" y="108"/>
                    <a:pt x="102" y="108"/>
                    <a:pt x="102" y="108"/>
                  </a:cubicBezTo>
                  <a:cubicBezTo>
                    <a:pt x="103" y="109"/>
                    <a:pt x="103" y="109"/>
                    <a:pt x="103" y="109"/>
                  </a:cubicBezTo>
                  <a:cubicBezTo>
                    <a:pt x="103" y="108"/>
                    <a:pt x="103" y="108"/>
                    <a:pt x="103" y="108"/>
                  </a:cubicBezTo>
                  <a:cubicBezTo>
                    <a:pt x="104" y="108"/>
                    <a:pt x="104" y="108"/>
                    <a:pt x="104" y="108"/>
                  </a:cubicBezTo>
                  <a:cubicBezTo>
                    <a:pt x="104" y="109"/>
                    <a:pt x="104" y="109"/>
                    <a:pt x="104" y="109"/>
                  </a:cubicBezTo>
                  <a:cubicBezTo>
                    <a:pt x="104" y="109"/>
                    <a:pt x="104" y="109"/>
                    <a:pt x="104" y="109"/>
                  </a:cubicBezTo>
                  <a:cubicBezTo>
                    <a:pt x="103" y="109"/>
                    <a:pt x="103" y="109"/>
                    <a:pt x="103" y="109"/>
                  </a:cubicBezTo>
                  <a:cubicBezTo>
                    <a:pt x="102" y="110"/>
                    <a:pt x="102" y="110"/>
                    <a:pt x="102" y="110"/>
                  </a:cubicBezTo>
                  <a:cubicBezTo>
                    <a:pt x="102" y="110"/>
                    <a:pt x="102" y="110"/>
                    <a:pt x="102" y="110"/>
                  </a:cubicBezTo>
                  <a:cubicBezTo>
                    <a:pt x="102" y="110"/>
                    <a:pt x="102" y="110"/>
                    <a:pt x="102" y="110"/>
                  </a:cubicBezTo>
                  <a:cubicBezTo>
                    <a:pt x="103" y="111"/>
                    <a:pt x="103" y="111"/>
                    <a:pt x="103" y="111"/>
                  </a:cubicBezTo>
                  <a:cubicBezTo>
                    <a:pt x="102" y="111"/>
                    <a:pt x="102" y="111"/>
                    <a:pt x="102" y="111"/>
                  </a:cubicBezTo>
                  <a:cubicBezTo>
                    <a:pt x="101" y="111"/>
                    <a:pt x="101" y="111"/>
                    <a:pt x="101" y="111"/>
                  </a:cubicBezTo>
                  <a:cubicBezTo>
                    <a:pt x="101" y="112"/>
                    <a:pt x="101" y="112"/>
                    <a:pt x="101" y="112"/>
                  </a:cubicBezTo>
                  <a:cubicBezTo>
                    <a:pt x="100" y="112"/>
                    <a:pt x="100" y="112"/>
                    <a:pt x="100" y="112"/>
                  </a:cubicBezTo>
                  <a:cubicBezTo>
                    <a:pt x="100" y="112"/>
                    <a:pt x="100" y="112"/>
                    <a:pt x="100" y="112"/>
                  </a:cubicBezTo>
                  <a:cubicBezTo>
                    <a:pt x="100" y="112"/>
                    <a:pt x="100" y="112"/>
                    <a:pt x="100" y="112"/>
                  </a:cubicBezTo>
                  <a:cubicBezTo>
                    <a:pt x="101" y="112"/>
                    <a:pt x="101" y="112"/>
                    <a:pt x="101" y="112"/>
                  </a:cubicBezTo>
                  <a:cubicBezTo>
                    <a:pt x="102" y="113"/>
                    <a:pt x="102" y="113"/>
                    <a:pt x="102" y="113"/>
                  </a:cubicBezTo>
                  <a:cubicBezTo>
                    <a:pt x="103" y="112"/>
                    <a:pt x="103" y="112"/>
                    <a:pt x="103" y="112"/>
                  </a:cubicBezTo>
                  <a:cubicBezTo>
                    <a:pt x="104" y="111"/>
                    <a:pt x="104" y="111"/>
                    <a:pt x="104" y="111"/>
                  </a:cubicBezTo>
                  <a:cubicBezTo>
                    <a:pt x="105" y="111"/>
                    <a:pt x="105" y="111"/>
                    <a:pt x="105" y="111"/>
                  </a:cubicBezTo>
                  <a:cubicBezTo>
                    <a:pt x="105" y="111"/>
                    <a:pt x="105" y="111"/>
                    <a:pt x="105" y="111"/>
                  </a:cubicBezTo>
                  <a:cubicBezTo>
                    <a:pt x="106" y="110"/>
                    <a:pt x="106" y="110"/>
                    <a:pt x="106" y="110"/>
                  </a:cubicBezTo>
                  <a:cubicBezTo>
                    <a:pt x="107" y="110"/>
                    <a:pt x="107" y="110"/>
                    <a:pt x="107" y="110"/>
                  </a:cubicBezTo>
                  <a:cubicBezTo>
                    <a:pt x="107" y="111"/>
                    <a:pt x="107" y="111"/>
                    <a:pt x="107" y="111"/>
                  </a:cubicBezTo>
                  <a:cubicBezTo>
                    <a:pt x="107" y="111"/>
                    <a:pt x="107" y="111"/>
                    <a:pt x="107" y="111"/>
                  </a:cubicBezTo>
                  <a:cubicBezTo>
                    <a:pt x="107" y="111"/>
                    <a:pt x="107" y="111"/>
                    <a:pt x="107" y="111"/>
                  </a:cubicBezTo>
                  <a:cubicBezTo>
                    <a:pt x="107" y="111"/>
                    <a:pt x="107" y="111"/>
                    <a:pt x="107" y="111"/>
                  </a:cubicBezTo>
                  <a:cubicBezTo>
                    <a:pt x="107" y="112"/>
                    <a:pt x="107" y="112"/>
                    <a:pt x="107" y="112"/>
                  </a:cubicBezTo>
                  <a:cubicBezTo>
                    <a:pt x="107" y="113"/>
                    <a:pt x="107" y="113"/>
                    <a:pt x="107" y="113"/>
                  </a:cubicBezTo>
                  <a:cubicBezTo>
                    <a:pt x="108" y="113"/>
                    <a:pt x="108" y="113"/>
                    <a:pt x="108" y="113"/>
                  </a:cubicBezTo>
                  <a:cubicBezTo>
                    <a:pt x="109" y="112"/>
                    <a:pt x="109" y="112"/>
                    <a:pt x="109" y="112"/>
                  </a:cubicBezTo>
                  <a:cubicBezTo>
                    <a:pt x="109" y="112"/>
                    <a:pt x="109" y="112"/>
                    <a:pt x="109" y="112"/>
                  </a:cubicBezTo>
                  <a:cubicBezTo>
                    <a:pt x="109" y="112"/>
                    <a:pt x="109" y="112"/>
                    <a:pt x="109" y="112"/>
                  </a:cubicBezTo>
                  <a:cubicBezTo>
                    <a:pt x="109" y="113"/>
                    <a:pt x="109" y="113"/>
                    <a:pt x="109" y="113"/>
                  </a:cubicBezTo>
                  <a:cubicBezTo>
                    <a:pt x="110" y="114"/>
                    <a:pt x="110" y="114"/>
                    <a:pt x="110" y="114"/>
                  </a:cubicBezTo>
                  <a:cubicBezTo>
                    <a:pt x="110" y="115"/>
                    <a:pt x="110" y="115"/>
                    <a:pt x="110" y="115"/>
                  </a:cubicBezTo>
                  <a:cubicBezTo>
                    <a:pt x="110" y="116"/>
                    <a:pt x="110" y="116"/>
                    <a:pt x="110" y="116"/>
                  </a:cubicBezTo>
                  <a:cubicBezTo>
                    <a:pt x="110" y="117"/>
                    <a:pt x="110" y="117"/>
                    <a:pt x="110" y="117"/>
                  </a:cubicBezTo>
                  <a:cubicBezTo>
                    <a:pt x="111" y="117"/>
                    <a:pt x="111" y="117"/>
                    <a:pt x="111" y="117"/>
                  </a:cubicBezTo>
                  <a:cubicBezTo>
                    <a:pt x="111" y="116"/>
                    <a:pt x="111" y="116"/>
                    <a:pt x="111" y="116"/>
                  </a:cubicBezTo>
                  <a:cubicBezTo>
                    <a:pt x="111" y="115"/>
                    <a:pt x="111" y="115"/>
                    <a:pt x="111" y="115"/>
                  </a:cubicBezTo>
                  <a:cubicBezTo>
                    <a:pt x="112" y="114"/>
                    <a:pt x="112" y="114"/>
                    <a:pt x="112" y="114"/>
                  </a:cubicBezTo>
                  <a:cubicBezTo>
                    <a:pt x="112" y="113"/>
                    <a:pt x="112" y="113"/>
                    <a:pt x="112" y="113"/>
                  </a:cubicBezTo>
                  <a:cubicBezTo>
                    <a:pt x="113" y="112"/>
                    <a:pt x="113" y="112"/>
                    <a:pt x="113" y="112"/>
                  </a:cubicBezTo>
                  <a:cubicBezTo>
                    <a:pt x="113" y="112"/>
                    <a:pt x="113" y="112"/>
                    <a:pt x="113" y="112"/>
                  </a:cubicBezTo>
                  <a:cubicBezTo>
                    <a:pt x="114" y="112"/>
                    <a:pt x="114" y="112"/>
                    <a:pt x="114" y="112"/>
                  </a:cubicBezTo>
                  <a:cubicBezTo>
                    <a:pt x="115" y="112"/>
                    <a:pt x="115" y="112"/>
                    <a:pt x="115" y="112"/>
                  </a:cubicBezTo>
                  <a:cubicBezTo>
                    <a:pt x="114" y="112"/>
                    <a:pt x="114" y="112"/>
                    <a:pt x="114" y="112"/>
                  </a:cubicBezTo>
                  <a:cubicBezTo>
                    <a:pt x="113" y="113"/>
                    <a:pt x="113" y="113"/>
                    <a:pt x="113" y="113"/>
                  </a:cubicBezTo>
                  <a:cubicBezTo>
                    <a:pt x="113" y="114"/>
                    <a:pt x="113" y="114"/>
                    <a:pt x="113" y="114"/>
                  </a:cubicBezTo>
                  <a:cubicBezTo>
                    <a:pt x="114" y="115"/>
                    <a:pt x="114" y="115"/>
                    <a:pt x="114" y="115"/>
                  </a:cubicBezTo>
                  <a:cubicBezTo>
                    <a:pt x="115" y="115"/>
                    <a:pt x="115" y="115"/>
                    <a:pt x="115" y="115"/>
                  </a:cubicBezTo>
                  <a:cubicBezTo>
                    <a:pt x="116" y="114"/>
                    <a:pt x="116" y="114"/>
                    <a:pt x="116" y="114"/>
                  </a:cubicBezTo>
                  <a:cubicBezTo>
                    <a:pt x="118" y="114"/>
                    <a:pt x="118" y="114"/>
                    <a:pt x="118" y="114"/>
                  </a:cubicBezTo>
                  <a:cubicBezTo>
                    <a:pt x="118" y="114"/>
                    <a:pt x="118" y="114"/>
                    <a:pt x="118" y="114"/>
                  </a:cubicBezTo>
                  <a:cubicBezTo>
                    <a:pt x="119" y="114"/>
                    <a:pt x="119" y="114"/>
                    <a:pt x="119" y="114"/>
                  </a:cubicBezTo>
                  <a:cubicBezTo>
                    <a:pt x="121" y="113"/>
                    <a:pt x="121" y="113"/>
                    <a:pt x="121" y="113"/>
                  </a:cubicBezTo>
                  <a:cubicBezTo>
                    <a:pt x="121" y="113"/>
                    <a:pt x="121" y="113"/>
                    <a:pt x="121" y="113"/>
                  </a:cubicBezTo>
                  <a:cubicBezTo>
                    <a:pt x="121" y="113"/>
                    <a:pt x="121" y="113"/>
                    <a:pt x="121" y="113"/>
                  </a:cubicBezTo>
                  <a:cubicBezTo>
                    <a:pt x="120" y="114"/>
                    <a:pt x="120" y="114"/>
                    <a:pt x="120" y="114"/>
                  </a:cubicBezTo>
                  <a:cubicBezTo>
                    <a:pt x="120" y="115"/>
                    <a:pt x="120" y="115"/>
                    <a:pt x="120" y="115"/>
                  </a:cubicBezTo>
                  <a:cubicBezTo>
                    <a:pt x="119" y="115"/>
                    <a:pt x="119" y="115"/>
                    <a:pt x="119" y="115"/>
                  </a:cubicBezTo>
                  <a:cubicBezTo>
                    <a:pt x="117" y="116"/>
                    <a:pt x="117" y="116"/>
                    <a:pt x="117" y="116"/>
                  </a:cubicBezTo>
                  <a:cubicBezTo>
                    <a:pt x="115" y="117"/>
                    <a:pt x="115" y="117"/>
                    <a:pt x="115" y="117"/>
                  </a:cubicBezTo>
                  <a:cubicBezTo>
                    <a:pt x="115" y="118"/>
                    <a:pt x="115" y="118"/>
                    <a:pt x="115" y="118"/>
                  </a:cubicBezTo>
                  <a:cubicBezTo>
                    <a:pt x="115" y="119"/>
                    <a:pt x="115" y="119"/>
                    <a:pt x="115" y="119"/>
                  </a:cubicBezTo>
                  <a:cubicBezTo>
                    <a:pt x="115" y="120"/>
                    <a:pt x="115" y="120"/>
                    <a:pt x="115" y="120"/>
                  </a:cubicBezTo>
                  <a:cubicBezTo>
                    <a:pt x="116" y="120"/>
                    <a:pt x="116" y="120"/>
                    <a:pt x="116" y="120"/>
                  </a:cubicBezTo>
                  <a:cubicBezTo>
                    <a:pt x="114" y="120"/>
                    <a:pt x="114" y="120"/>
                    <a:pt x="114" y="120"/>
                  </a:cubicBezTo>
                  <a:cubicBezTo>
                    <a:pt x="114" y="120"/>
                    <a:pt x="114" y="120"/>
                    <a:pt x="114" y="120"/>
                  </a:cubicBezTo>
                  <a:cubicBezTo>
                    <a:pt x="113" y="121"/>
                    <a:pt x="113" y="121"/>
                    <a:pt x="113" y="121"/>
                  </a:cubicBezTo>
                  <a:cubicBezTo>
                    <a:pt x="113" y="122"/>
                    <a:pt x="113" y="122"/>
                    <a:pt x="113" y="122"/>
                  </a:cubicBezTo>
                  <a:cubicBezTo>
                    <a:pt x="111" y="123"/>
                    <a:pt x="111" y="123"/>
                    <a:pt x="111" y="123"/>
                  </a:cubicBezTo>
                  <a:cubicBezTo>
                    <a:pt x="111" y="124"/>
                    <a:pt x="111" y="124"/>
                    <a:pt x="111" y="124"/>
                  </a:cubicBezTo>
                  <a:cubicBezTo>
                    <a:pt x="111" y="125"/>
                    <a:pt x="111" y="125"/>
                    <a:pt x="111" y="125"/>
                  </a:cubicBezTo>
                  <a:cubicBezTo>
                    <a:pt x="112" y="125"/>
                    <a:pt x="112" y="125"/>
                    <a:pt x="112" y="125"/>
                  </a:cubicBezTo>
                  <a:cubicBezTo>
                    <a:pt x="111" y="125"/>
                    <a:pt x="111" y="125"/>
                    <a:pt x="111" y="125"/>
                  </a:cubicBezTo>
                  <a:cubicBezTo>
                    <a:pt x="111" y="125"/>
                    <a:pt x="111" y="125"/>
                    <a:pt x="111" y="125"/>
                  </a:cubicBezTo>
                  <a:cubicBezTo>
                    <a:pt x="111" y="125"/>
                    <a:pt x="111" y="125"/>
                    <a:pt x="111" y="125"/>
                  </a:cubicBezTo>
                  <a:cubicBezTo>
                    <a:pt x="110" y="125"/>
                    <a:pt x="110" y="125"/>
                    <a:pt x="110" y="125"/>
                  </a:cubicBezTo>
                  <a:cubicBezTo>
                    <a:pt x="109" y="125"/>
                    <a:pt x="109" y="125"/>
                    <a:pt x="109" y="125"/>
                  </a:cubicBezTo>
                  <a:cubicBezTo>
                    <a:pt x="108" y="126"/>
                    <a:pt x="108" y="126"/>
                    <a:pt x="108" y="126"/>
                  </a:cubicBezTo>
                  <a:cubicBezTo>
                    <a:pt x="108" y="127"/>
                    <a:pt x="108" y="127"/>
                    <a:pt x="108" y="127"/>
                  </a:cubicBezTo>
                  <a:cubicBezTo>
                    <a:pt x="108" y="127"/>
                    <a:pt x="108" y="127"/>
                    <a:pt x="108" y="127"/>
                  </a:cubicBezTo>
                  <a:cubicBezTo>
                    <a:pt x="108" y="127"/>
                    <a:pt x="108" y="127"/>
                    <a:pt x="108" y="127"/>
                  </a:cubicBezTo>
                  <a:cubicBezTo>
                    <a:pt x="107" y="127"/>
                    <a:pt x="107" y="127"/>
                    <a:pt x="107" y="127"/>
                  </a:cubicBezTo>
                  <a:cubicBezTo>
                    <a:pt x="107" y="127"/>
                    <a:pt x="107" y="127"/>
                    <a:pt x="107" y="127"/>
                  </a:cubicBezTo>
                  <a:cubicBezTo>
                    <a:pt x="105" y="128"/>
                    <a:pt x="105" y="128"/>
                    <a:pt x="105" y="128"/>
                  </a:cubicBezTo>
                  <a:cubicBezTo>
                    <a:pt x="104" y="129"/>
                    <a:pt x="104" y="129"/>
                    <a:pt x="104" y="129"/>
                  </a:cubicBezTo>
                  <a:cubicBezTo>
                    <a:pt x="104" y="130"/>
                    <a:pt x="104" y="130"/>
                    <a:pt x="104" y="130"/>
                  </a:cubicBezTo>
                  <a:cubicBezTo>
                    <a:pt x="104" y="130"/>
                    <a:pt x="104" y="130"/>
                    <a:pt x="104" y="130"/>
                  </a:cubicBezTo>
                  <a:cubicBezTo>
                    <a:pt x="103" y="130"/>
                    <a:pt x="103" y="130"/>
                    <a:pt x="103" y="130"/>
                  </a:cubicBezTo>
                  <a:cubicBezTo>
                    <a:pt x="103" y="129"/>
                    <a:pt x="103" y="129"/>
                    <a:pt x="103" y="129"/>
                  </a:cubicBezTo>
                  <a:cubicBezTo>
                    <a:pt x="102" y="129"/>
                    <a:pt x="102" y="129"/>
                    <a:pt x="102" y="129"/>
                  </a:cubicBezTo>
                  <a:cubicBezTo>
                    <a:pt x="101" y="130"/>
                    <a:pt x="101" y="130"/>
                    <a:pt x="101" y="130"/>
                  </a:cubicBezTo>
                  <a:cubicBezTo>
                    <a:pt x="100" y="130"/>
                    <a:pt x="100" y="130"/>
                    <a:pt x="100" y="130"/>
                  </a:cubicBezTo>
                  <a:cubicBezTo>
                    <a:pt x="100" y="131"/>
                    <a:pt x="100" y="131"/>
                    <a:pt x="100" y="131"/>
                  </a:cubicBezTo>
                  <a:cubicBezTo>
                    <a:pt x="100" y="131"/>
                    <a:pt x="100" y="131"/>
                    <a:pt x="100" y="131"/>
                  </a:cubicBezTo>
                  <a:cubicBezTo>
                    <a:pt x="98" y="131"/>
                    <a:pt x="98" y="131"/>
                    <a:pt x="98" y="131"/>
                  </a:cubicBezTo>
                  <a:cubicBezTo>
                    <a:pt x="97" y="132"/>
                    <a:pt x="97" y="132"/>
                    <a:pt x="97" y="132"/>
                  </a:cubicBezTo>
                  <a:cubicBezTo>
                    <a:pt x="95" y="133"/>
                    <a:pt x="95" y="133"/>
                    <a:pt x="95" y="133"/>
                  </a:cubicBezTo>
                  <a:cubicBezTo>
                    <a:pt x="94" y="134"/>
                    <a:pt x="94" y="134"/>
                    <a:pt x="94" y="134"/>
                  </a:cubicBezTo>
                  <a:cubicBezTo>
                    <a:pt x="93" y="135"/>
                    <a:pt x="93" y="135"/>
                    <a:pt x="93" y="135"/>
                  </a:cubicBezTo>
                  <a:cubicBezTo>
                    <a:pt x="93" y="135"/>
                    <a:pt x="93" y="135"/>
                    <a:pt x="93" y="135"/>
                  </a:cubicBezTo>
                  <a:cubicBezTo>
                    <a:pt x="93" y="136"/>
                    <a:pt x="93" y="136"/>
                    <a:pt x="93" y="136"/>
                  </a:cubicBezTo>
                  <a:cubicBezTo>
                    <a:pt x="93" y="137"/>
                    <a:pt x="93" y="137"/>
                    <a:pt x="93" y="137"/>
                  </a:cubicBezTo>
                  <a:cubicBezTo>
                    <a:pt x="93" y="137"/>
                    <a:pt x="93" y="137"/>
                    <a:pt x="93" y="137"/>
                  </a:cubicBezTo>
                  <a:cubicBezTo>
                    <a:pt x="93" y="136"/>
                    <a:pt x="93" y="136"/>
                    <a:pt x="93" y="136"/>
                  </a:cubicBezTo>
                  <a:cubicBezTo>
                    <a:pt x="92" y="136"/>
                    <a:pt x="92" y="136"/>
                    <a:pt x="92" y="136"/>
                  </a:cubicBezTo>
                  <a:cubicBezTo>
                    <a:pt x="92" y="136"/>
                    <a:pt x="92" y="136"/>
                    <a:pt x="92" y="136"/>
                  </a:cubicBezTo>
                  <a:cubicBezTo>
                    <a:pt x="92" y="137"/>
                    <a:pt x="92" y="137"/>
                    <a:pt x="92" y="137"/>
                  </a:cubicBezTo>
                  <a:cubicBezTo>
                    <a:pt x="92" y="137"/>
                    <a:pt x="92" y="137"/>
                    <a:pt x="92" y="137"/>
                  </a:cubicBezTo>
                  <a:cubicBezTo>
                    <a:pt x="91" y="137"/>
                    <a:pt x="91" y="137"/>
                    <a:pt x="91" y="137"/>
                  </a:cubicBezTo>
                  <a:cubicBezTo>
                    <a:pt x="91" y="136"/>
                    <a:pt x="91" y="136"/>
                    <a:pt x="91" y="136"/>
                  </a:cubicBezTo>
                  <a:cubicBezTo>
                    <a:pt x="91" y="135"/>
                    <a:pt x="91" y="135"/>
                    <a:pt x="91" y="135"/>
                  </a:cubicBezTo>
                  <a:cubicBezTo>
                    <a:pt x="91" y="135"/>
                    <a:pt x="91" y="135"/>
                    <a:pt x="91" y="135"/>
                  </a:cubicBezTo>
                  <a:cubicBezTo>
                    <a:pt x="90" y="135"/>
                    <a:pt x="90" y="135"/>
                    <a:pt x="90" y="135"/>
                  </a:cubicBezTo>
                  <a:cubicBezTo>
                    <a:pt x="90" y="135"/>
                    <a:pt x="90" y="135"/>
                    <a:pt x="90" y="135"/>
                  </a:cubicBezTo>
                  <a:cubicBezTo>
                    <a:pt x="89" y="135"/>
                    <a:pt x="89" y="135"/>
                    <a:pt x="89" y="135"/>
                  </a:cubicBezTo>
                  <a:cubicBezTo>
                    <a:pt x="87" y="135"/>
                    <a:pt x="87" y="135"/>
                    <a:pt x="87" y="135"/>
                  </a:cubicBezTo>
                  <a:cubicBezTo>
                    <a:pt x="87" y="136"/>
                    <a:pt x="87" y="136"/>
                    <a:pt x="87" y="136"/>
                  </a:cubicBezTo>
                  <a:cubicBezTo>
                    <a:pt x="86" y="136"/>
                    <a:pt x="86" y="136"/>
                    <a:pt x="86" y="136"/>
                  </a:cubicBezTo>
                  <a:cubicBezTo>
                    <a:pt x="85" y="137"/>
                    <a:pt x="85" y="137"/>
                    <a:pt x="85" y="137"/>
                  </a:cubicBezTo>
                  <a:cubicBezTo>
                    <a:pt x="84" y="137"/>
                    <a:pt x="84" y="137"/>
                    <a:pt x="84" y="137"/>
                  </a:cubicBezTo>
                  <a:cubicBezTo>
                    <a:pt x="83" y="138"/>
                    <a:pt x="83" y="138"/>
                    <a:pt x="83" y="138"/>
                  </a:cubicBezTo>
                  <a:cubicBezTo>
                    <a:pt x="83" y="139"/>
                    <a:pt x="83" y="139"/>
                    <a:pt x="83" y="139"/>
                  </a:cubicBezTo>
                  <a:cubicBezTo>
                    <a:pt x="83" y="139"/>
                    <a:pt x="83" y="139"/>
                    <a:pt x="83" y="139"/>
                  </a:cubicBezTo>
                  <a:cubicBezTo>
                    <a:pt x="82" y="139"/>
                    <a:pt x="82" y="139"/>
                    <a:pt x="82" y="139"/>
                  </a:cubicBezTo>
                  <a:cubicBezTo>
                    <a:pt x="81" y="139"/>
                    <a:pt x="81" y="139"/>
                    <a:pt x="81" y="139"/>
                  </a:cubicBezTo>
                  <a:cubicBezTo>
                    <a:pt x="81" y="140"/>
                    <a:pt x="81" y="140"/>
                    <a:pt x="81" y="140"/>
                  </a:cubicBezTo>
                  <a:cubicBezTo>
                    <a:pt x="81" y="140"/>
                    <a:pt x="81" y="140"/>
                    <a:pt x="81" y="140"/>
                  </a:cubicBezTo>
                  <a:cubicBezTo>
                    <a:pt x="80" y="140"/>
                    <a:pt x="80" y="140"/>
                    <a:pt x="80" y="140"/>
                  </a:cubicBezTo>
                  <a:cubicBezTo>
                    <a:pt x="79" y="140"/>
                    <a:pt x="79" y="140"/>
                    <a:pt x="79" y="140"/>
                  </a:cubicBezTo>
                  <a:cubicBezTo>
                    <a:pt x="79" y="140"/>
                    <a:pt x="79" y="140"/>
                    <a:pt x="79" y="140"/>
                  </a:cubicBezTo>
                  <a:cubicBezTo>
                    <a:pt x="78" y="141"/>
                    <a:pt x="78" y="141"/>
                    <a:pt x="78" y="141"/>
                  </a:cubicBezTo>
                  <a:cubicBezTo>
                    <a:pt x="78" y="142"/>
                    <a:pt x="78" y="142"/>
                    <a:pt x="78" y="142"/>
                  </a:cubicBezTo>
                  <a:cubicBezTo>
                    <a:pt x="78" y="142"/>
                    <a:pt x="78" y="142"/>
                    <a:pt x="78" y="142"/>
                  </a:cubicBezTo>
                  <a:cubicBezTo>
                    <a:pt x="79" y="142"/>
                    <a:pt x="79" y="142"/>
                    <a:pt x="79" y="142"/>
                  </a:cubicBezTo>
                  <a:cubicBezTo>
                    <a:pt x="79" y="142"/>
                    <a:pt x="79" y="142"/>
                    <a:pt x="79" y="142"/>
                  </a:cubicBezTo>
                  <a:cubicBezTo>
                    <a:pt x="79" y="141"/>
                    <a:pt x="79" y="141"/>
                    <a:pt x="79" y="141"/>
                  </a:cubicBezTo>
                  <a:cubicBezTo>
                    <a:pt x="80" y="141"/>
                    <a:pt x="80" y="141"/>
                    <a:pt x="80" y="141"/>
                  </a:cubicBezTo>
                  <a:cubicBezTo>
                    <a:pt x="80" y="141"/>
                    <a:pt x="80" y="141"/>
                    <a:pt x="80" y="141"/>
                  </a:cubicBezTo>
                  <a:cubicBezTo>
                    <a:pt x="80" y="142"/>
                    <a:pt x="80" y="142"/>
                    <a:pt x="80" y="142"/>
                  </a:cubicBezTo>
                  <a:cubicBezTo>
                    <a:pt x="80" y="142"/>
                    <a:pt x="80" y="142"/>
                    <a:pt x="80" y="142"/>
                  </a:cubicBezTo>
                  <a:cubicBezTo>
                    <a:pt x="81" y="142"/>
                    <a:pt x="81" y="142"/>
                    <a:pt x="81" y="142"/>
                  </a:cubicBezTo>
                  <a:cubicBezTo>
                    <a:pt x="81" y="141"/>
                    <a:pt x="81" y="141"/>
                    <a:pt x="81" y="141"/>
                  </a:cubicBezTo>
                  <a:cubicBezTo>
                    <a:pt x="82" y="140"/>
                    <a:pt x="82" y="140"/>
                    <a:pt x="82" y="140"/>
                  </a:cubicBezTo>
                  <a:cubicBezTo>
                    <a:pt x="82" y="141"/>
                    <a:pt x="82" y="141"/>
                    <a:pt x="82" y="141"/>
                  </a:cubicBezTo>
                  <a:cubicBezTo>
                    <a:pt x="82" y="141"/>
                    <a:pt x="82" y="141"/>
                    <a:pt x="82" y="141"/>
                  </a:cubicBezTo>
                  <a:cubicBezTo>
                    <a:pt x="82" y="142"/>
                    <a:pt x="82" y="142"/>
                    <a:pt x="82" y="142"/>
                  </a:cubicBezTo>
                  <a:cubicBezTo>
                    <a:pt x="83" y="142"/>
                    <a:pt x="83" y="142"/>
                    <a:pt x="83" y="142"/>
                  </a:cubicBezTo>
                  <a:cubicBezTo>
                    <a:pt x="83" y="141"/>
                    <a:pt x="83" y="141"/>
                    <a:pt x="83" y="141"/>
                  </a:cubicBezTo>
                  <a:cubicBezTo>
                    <a:pt x="83" y="141"/>
                    <a:pt x="83" y="141"/>
                    <a:pt x="83" y="141"/>
                  </a:cubicBezTo>
                  <a:cubicBezTo>
                    <a:pt x="84" y="141"/>
                    <a:pt x="84" y="141"/>
                    <a:pt x="84" y="141"/>
                  </a:cubicBezTo>
                  <a:cubicBezTo>
                    <a:pt x="84" y="141"/>
                    <a:pt x="84" y="141"/>
                    <a:pt x="84" y="141"/>
                  </a:cubicBezTo>
                  <a:cubicBezTo>
                    <a:pt x="84" y="141"/>
                    <a:pt x="84" y="141"/>
                    <a:pt x="84" y="141"/>
                  </a:cubicBezTo>
                  <a:cubicBezTo>
                    <a:pt x="85" y="141"/>
                    <a:pt x="85" y="141"/>
                    <a:pt x="85" y="141"/>
                  </a:cubicBezTo>
                  <a:cubicBezTo>
                    <a:pt x="86" y="140"/>
                    <a:pt x="86" y="140"/>
                    <a:pt x="86" y="140"/>
                  </a:cubicBezTo>
                  <a:cubicBezTo>
                    <a:pt x="87" y="139"/>
                    <a:pt x="87" y="139"/>
                    <a:pt x="87" y="139"/>
                  </a:cubicBezTo>
                  <a:cubicBezTo>
                    <a:pt x="86" y="139"/>
                    <a:pt x="86" y="139"/>
                    <a:pt x="86" y="139"/>
                  </a:cubicBezTo>
                  <a:cubicBezTo>
                    <a:pt x="87" y="138"/>
                    <a:pt x="87" y="138"/>
                    <a:pt x="87" y="138"/>
                  </a:cubicBezTo>
                  <a:cubicBezTo>
                    <a:pt x="88" y="137"/>
                    <a:pt x="88" y="137"/>
                    <a:pt x="88" y="137"/>
                  </a:cubicBezTo>
                  <a:cubicBezTo>
                    <a:pt x="88" y="137"/>
                    <a:pt x="88" y="137"/>
                    <a:pt x="88" y="137"/>
                  </a:cubicBezTo>
                  <a:cubicBezTo>
                    <a:pt x="89" y="138"/>
                    <a:pt x="89" y="138"/>
                    <a:pt x="89" y="138"/>
                  </a:cubicBezTo>
                  <a:cubicBezTo>
                    <a:pt x="89" y="138"/>
                    <a:pt x="89" y="138"/>
                    <a:pt x="89" y="138"/>
                  </a:cubicBezTo>
                  <a:cubicBezTo>
                    <a:pt x="88" y="139"/>
                    <a:pt x="88" y="139"/>
                    <a:pt x="88" y="139"/>
                  </a:cubicBezTo>
                  <a:cubicBezTo>
                    <a:pt x="88" y="139"/>
                    <a:pt x="88" y="139"/>
                    <a:pt x="88" y="139"/>
                  </a:cubicBezTo>
                  <a:cubicBezTo>
                    <a:pt x="88" y="140"/>
                    <a:pt x="88" y="140"/>
                    <a:pt x="88" y="140"/>
                  </a:cubicBezTo>
                  <a:cubicBezTo>
                    <a:pt x="88" y="140"/>
                    <a:pt x="88" y="140"/>
                    <a:pt x="88" y="140"/>
                  </a:cubicBezTo>
                  <a:cubicBezTo>
                    <a:pt x="89" y="139"/>
                    <a:pt x="89" y="139"/>
                    <a:pt x="89" y="139"/>
                  </a:cubicBezTo>
                  <a:cubicBezTo>
                    <a:pt x="90" y="139"/>
                    <a:pt x="90" y="139"/>
                    <a:pt x="90" y="139"/>
                  </a:cubicBezTo>
                  <a:cubicBezTo>
                    <a:pt x="90" y="139"/>
                    <a:pt x="90" y="139"/>
                    <a:pt x="90" y="139"/>
                  </a:cubicBezTo>
                  <a:cubicBezTo>
                    <a:pt x="90" y="139"/>
                    <a:pt x="90" y="139"/>
                    <a:pt x="90" y="139"/>
                  </a:cubicBezTo>
                  <a:cubicBezTo>
                    <a:pt x="90" y="138"/>
                    <a:pt x="90" y="138"/>
                    <a:pt x="90" y="138"/>
                  </a:cubicBezTo>
                  <a:cubicBezTo>
                    <a:pt x="91" y="138"/>
                    <a:pt x="91" y="138"/>
                    <a:pt x="91" y="138"/>
                  </a:cubicBezTo>
                  <a:cubicBezTo>
                    <a:pt x="91" y="139"/>
                    <a:pt x="91" y="139"/>
                    <a:pt x="91" y="139"/>
                  </a:cubicBezTo>
                  <a:cubicBezTo>
                    <a:pt x="91" y="140"/>
                    <a:pt x="91" y="140"/>
                    <a:pt x="91" y="140"/>
                  </a:cubicBezTo>
                  <a:cubicBezTo>
                    <a:pt x="91" y="140"/>
                    <a:pt x="91" y="140"/>
                    <a:pt x="91" y="140"/>
                  </a:cubicBezTo>
                  <a:cubicBezTo>
                    <a:pt x="92" y="139"/>
                    <a:pt x="92" y="139"/>
                    <a:pt x="92" y="139"/>
                  </a:cubicBezTo>
                  <a:cubicBezTo>
                    <a:pt x="92" y="139"/>
                    <a:pt x="92" y="139"/>
                    <a:pt x="92" y="139"/>
                  </a:cubicBezTo>
                  <a:cubicBezTo>
                    <a:pt x="93" y="138"/>
                    <a:pt x="93" y="138"/>
                    <a:pt x="93" y="138"/>
                  </a:cubicBezTo>
                  <a:cubicBezTo>
                    <a:pt x="94" y="138"/>
                    <a:pt x="94" y="138"/>
                    <a:pt x="94" y="138"/>
                  </a:cubicBezTo>
                  <a:cubicBezTo>
                    <a:pt x="95" y="137"/>
                    <a:pt x="95" y="137"/>
                    <a:pt x="95" y="137"/>
                  </a:cubicBezTo>
                  <a:cubicBezTo>
                    <a:pt x="95" y="137"/>
                    <a:pt x="95" y="137"/>
                    <a:pt x="95" y="137"/>
                  </a:cubicBezTo>
                  <a:cubicBezTo>
                    <a:pt x="96" y="137"/>
                    <a:pt x="96" y="137"/>
                    <a:pt x="96" y="137"/>
                  </a:cubicBezTo>
                  <a:cubicBezTo>
                    <a:pt x="96" y="138"/>
                    <a:pt x="96" y="138"/>
                    <a:pt x="96" y="138"/>
                  </a:cubicBezTo>
                  <a:cubicBezTo>
                    <a:pt x="95" y="138"/>
                    <a:pt x="95" y="138"/>
                    <a:pt x="95" y="138"/>
                  </a:cubicBezTo>
                  <a:cubicBezTo>
                    <a:pt x="95" y="139"/>
                    <a:pt x="95" y="139"/>
                    <a:pt x="95" y="139"/>
                  </a:cubicBezTo>
                  <a:cubicBezTo>
                    <a:pt x="95" y="139"/>
                    <a:pt x="95" y="139"/>
                    <a:pt x="95" y="139"/>
                  </a:cubicBezTo>
                  <a:cubicBezTo>
                    <a:pt x="95" y="139"/>
                    <a:pt x="95" y="139"/>
                    <a:pt x="95" y="139"/>
                  </a:cubicBezTo>
                  <a:cubicBezTo>
                    <a:pt x="97" y="138"/>
                    <a:pt x="97" y="138"/>
                    <a:pt x="97" y="138"/>
                  </a:cubicBezTo>
                  <a:cubicBezTo>
                    <a:pt x="97" y="137"/>
                    <a:pt x="97" y="137"/>
                    <a:pt x="97" y="137"/>
                  </a:cubicBezTo>
                  <a:cubicBezTo>
                    <a:pt x="97" y="137"/>
                    <a:pt x="97" y="137"/>
                    <a:pt x="97" y="137"/>
                  </a:cubicBezTo>
                  <a:cubicBezTo>
                    <a:pt x="97" y="137"/>
                    <a:pt x="97" y="137"/>
                    <a:pt x="97" y="137"/>
                  </a:cubicBezTo>
                  <a:cubicBezTo>
                    <a:pt x="98" y="137"/>
                    <a:pt x="98" y="137"/>
                    <a:pt x="98" y="137"/>
                  </a:cubicBezTo>
                  <a:cubicBezTo>
                    <a:pt x="98" y="137"/>
                    <a:pt x="98" y="137"/>
                    <a:pt x="98" y="137"/>
                  </a:cubicBezTo>
                  <a:cubicBezTo>
                    <a:pt x="99" y="137"/>
                    <a:pt x="99" y="137"/>
                    <a:pt x="99" y="137"/>
                  </a:cubicBezTo>
                  <a:cubicBezTo>
                    <a:pt x="100" y="136"/>
                    <a:pt x="100" y="136"/>
                    <a:pt x="100" y="136"/>
                  </a:cubicBezTo>
                  <a:cubicBezTo>
                    <a:pt x="100" y="136"/>
                    <a:pt x="100" y="136"/>
                    <a:pt x="100" y="136"/>
                  </a:cubicBezTo>
                  <a:cubicBezTo>
                    <a:pt x="101" y="136"/>
                    <a:pt x="101" y="136"/>
                    <a:pt x="101" y="136"/>
                  </a:cubicBezTo>
                  <a:cubicBezTo>
                    <a:pt x="101" y="136"/>
                    <a:pt x="101" y="136"/>
                    <a:pt x="101" y="136"/>
                  </a:cubicBezTo>
                  <a:cubicBezTo>
                    <a:pt x="102" y="135"/>
                    <a:pt x="102" y="135"/>
                    <a:pt x="102" y="135"/>
                  </a:cubicBezTo>
                  <a:cubicBezTo>
                    <a:pt x="102" y="135"/>
                    <a:pt x="102" y="135"/>
                    <a:pt x="102" y="135"/>
                  </a:cubicBezTo>
                  <a:cubicBezTo>
                    <a:pt x="102" y="136"/>
                    <a:pt x="102" y="136"/>
                    <a:pt x="102" y="136"/>
                  </a:cubicBezTo>
                  <a:cubicBezTo>
                    <a:pt x="102" y="137"/>
                    <a:pt x="102" y="137"/>
                    <a:pt x="102" y="137"/>
                  </a:cubicBezTo>
                  <a:cubicBezTo>
                    <a:pt x="102" y="136"/>
                    <a:pt x="102" y="136"/>
                    <a:pt x="102" y="136"/>
                  </a:cubicBezTo>
                  <a:cubicBezTo>
                    <a:pt x="103" y="136"/>
                    <a:pt x="103" y="136"/>
                    <a:pt x="103" y="136"/>
                  </a:cubicBezTo>
                  <a:cubicBezTo>
                    <a:pt x="102" y="136"/>
                    <a:pt x="102" y="136"/>
                    <a:pt x="102" y="136"/>
                  </a:cubicBezTo>
                  <a:cubicBezTo>
                    <a:pt x="103" y="135"/>
                    <a:pt x="103" y="135"/>
                    <a:pt x="103" y="135"/>
                  </a:cubicBezTo>
                  <a:cubicBezTo>
                    <a:pt x="103" y="135"/>
                    <a:pt x="103" y="135"/>
                    <a:pt x="103" y="135"/>
                  </a:cubicBezTo>
                  <a:cubicBezTo>
                    <a:pt x="102" y="135"/>
                    <a:pt x="102" y="135"/>
                    <a:pt x="102" y="135"/>
                  </a:cubicBezTo>
                  <a:cubicBezTo>
                    <a:pt x="101" y="135"/>
                    <a:pt x="101" y="135"/>
                    <a:pt x="101" y="135"/>
                  </a:cubicBezTo>
                  <a:cubicBezTo>
                    <a:pt x="102" y="134"/>
                    <a:pt x="102" y="134"/>
                    <a:pt x="102" y="134"/>
                  </a:cubicBezTo>
                  <a:cubicBezTo>
                    <a:pt x="104" y="134"/>
                    <a:pt x="104" y="134"/>
                    <a:pt x="104" y="134"/>
                  </a:cubicBezTo>
                  <a:cubicBezTo>
                    <a:pt x="106" y="134"/>
                    <a:pt x="106" y="134"/>
                    <a:pt x="106" y="134"/>
                  </a:cubicBezTo>
                  <a:cubicBezTo>
                    <a:pt x="106" y="133"/>
                    <a:pt x="106" y="133"/>
                    <a:pt x="106" y="133"/>
                  </a:cubicBezTo>
                  <a:cubicBezTo>
                    <a:pt x="106" y="133"/>
                    <a:pt x="106" y="133"/>
                    <a:pt x="106" y="133"/>
                  </a:cubicBezTo>
                  <a:cubicBezTo>
                    <a:pt x="106" y="133"/>
                    <a:pt x="106" y="133"/>
                    <a:pt x="106" y="133"/>
                  </a:cubicBezTo>
                  <a:cubicBezTo>
                    <a:pt x="106" y="132"/>
                    <a:pt x="106" y="132"/>
                    <a:pt x="106" y="132"/>
                  </a:cubicBezTo>
                  <a:cubicBezTo>
                    <a:pt x="107" y="132"/>
                    <a:pt x="107" y="132"/>
                    <a:pt x="107" y="132"/>
                  </a:cubicBezTo>
                  <a:cubicBezTo>
                    <a:pt x="107" y="132"/>
                    <a:pt x="107" y="132"/>
                    <a:pt x="107" y="132"/>
                  </a:cubicBezTo>
                  <a:cubicBezTo>
                    <a:pt x="108" y="132"/>
                    <a:pt x="108" y="132"/>
                    <a:pt x="108" y="132"/>
                  </a:cubicBezTo>
                  <a:cubicBezTo>
                    <a:pt x="108" y="133"/>
                    <a:pt x="108" y="133"/>
                    <a:pt x="108" y="133"/>
                  </a:cubicBezTo>
                  <a:cubicBezTo>
                    <a:pt x="108" y="133"/>
                    <a:pt x="108" y="133"/>
                    <a:pt x="108" y="133"/>
                  </a:cubicBezTo>
                  <a:cubicBezTo>
                    <a:pt x="109" y="132"/>
                    <a:pt x="109" y="132"/>
                    <a:pt x="109" y="132"/>
                  </a:cubicBezTo>
                  <a:cubicBezTo>
                    <a:pt x="108" y="132"/>
                    <a:pt x="108" y="132"/>
                    <a:pt x="108" y="132"/>
                  </a:cubicBezTo>
                  <a:cubicBezTo>
                    <a:pt x="109" y="131"/>
                    <a:pt x="109" y="131"/>
                    <a:pt x="109" y="131"/>
                  </a:cubicBezTo>
                  <a:cubicBezTo>
                    <a:pt x="109" y="131"/>
                    <a:pt x="109" y="131"/>
                    <a:pt x="109" y="131"/>
                  </a:cubicBezTo>
                  <a:cubicBezTo>
                    <a:pt x="109" y="130"/>
                    <a:pt x="109" y="130"/>
                    <a:pt x="109" y="130"/>
                  </a:cubicBezTo>
                  <a:cubicBezTo>
                    <a:pt x="110" y="131"/>
                    <a:pt x="110" y="131"/>
                    <a:pt x="110" y="131"/>
                  </a:cubicBezTo>
                  <a:cubicBezTo>
                    <a:pt x="110" y="131"/>
                    <a:pt x="110" y="131"/>
                    <a:pt x="110" y="131"/>
                  </a:cubicBezTo>
                  <a:cubicBezTo>
                    <a:pt x="110" y="132"/>
                    <a:pt x="110" y="132"/>
                    <a:pt x="110" y="132"/>
                  </a:cubicBezTo>
                  <a:cubicBezTo>
                    <a:pt x="111" y="131"/>
                    <a:pt x="111" y="131"/>
                    <a:pt x="111" y="131"/>
                  </a:cubicBezTo>
                  <a:cubicBezTo>
                    <a:pt x="112" y="130"/>
                    <a:pt x="112" y="130"/>
                    <a:pt x="112" y="130"/>
                  </a:cubicBezTo>
                  <a:cubicBezTo>
                    <a:pt x="112" y="130"/>
                    <a:pt x="112" y="130"/>
                    <a:pt x="112" y="130"/>
                  </a:cubicBezTo>
                  <a:cubicBezTo>
                    <a:pt x="113" y="130"/>
                    <a:pt x="113" y="130"/>
                    <a:pt x="113" y="130"/>
                  </a:cubicBezTo>
                  <a:cubicBezTo>
                    <a:pt x="113" y="129"/>
                    <a:pt x="113" y="129"/>
                    <a:pt x="113" y="129"/>
                  </a:cubicBezTo>
                  <a:cubicBezTo>
                    <a:pt x="114" y="130"/>
                    <a:pt x="114" y="130"/>
                    <a:pt x="114" y="130"/>
                  </a:cubicBezTo>
                  <a:cubicBezTo>
                    <a:pt x="114" y="130"/>
                    <a:pt x="114" y="130"/>
                    <a:pt x="114" y="130"/>
                  </a:cubicBezTo>
                  <a:cubicBezTo>
                    <a:pt x="115" y="129"/>
                    <a:pt x="115" y="129"/>
                    <a:pt x="115" y="129"/>
                  </a:cubicBezTo>
                  <a:cubicBezTo>
                    <a:pt x="115" y="128"/>
                    <a:pt x="115" y="128"/>
                    <a:pt x="115" y="128"/>
                  </a:cubicBezTo>
                  <a:cubicBezTo>
                    <a:pt x="115" y="128"/>
                    <a:pt x="115" y="128"/>
                    <a:pt x="115" y="128"/>
                  </a:cubicBezTo>
                  <a:cubicBezTo>
                    <a:pt x="114" y="128"/>
                    <a:pt x="114" y="128"/>
                    <a:pt x="114" y="128"/>
                  </a:cubicBezTo>
                  <a:cubicBezTo>
                    <a:pt x="114" y="128"/>
                    <a:pt x="114" y="128"/>
                    <a:pt x="114" y="128"/>
                  </a:cubicBezTo>
                  <a:cubicBezTo>
                    <a:pt x="115" y="127"/>
                    <a:pt x="115" y="127"/>
                    <a:pt x="115" y="127"/>
                  </a:cubicBezTo>
                  <a:cubicBezTo>
                    <a:pt x="116" y="127"/>
                    <a:pt x="116" y="127"/>
                    <a:pt x="116" y="127"/>
                  </a:cubicBezTo>
                  <a:cubicBezTo>
                    <a:pt x="117" y="126"/>
                    <a:pt x="117" y="126"/>
                    <a:pt x="117" y="126"/>
                  </a:cubicBezTo>
                  <a:cubicBezTo>
                    <a:pt x="117" y="126"/>
                    <a:pt x="117" y="126"/>
                    <a:pt x="117" y="126"/>
                  </a:cubicBezTo>
                  <a:cubicBezTo>
                    <a:pt x="117" y="127"/>
                    <a:pt x="117" y="127"/>
                    <a:pt x="117" y="127"/>
                  </a:cubicBezTo>
                  <a:cubicBezTo>
                    <a:pt x="118" y="126"/>
                    <a:pt x="118" y="126"/>
                    <a:pt x="118" y="126"/>
                  </a:cubicBezTo>
                  <a:cubicBezTo>
                    <a:pt x="119" y="125"/>
                    <a:pt x="119" y="125"/>
                    <a:pt x="119" y="125"/>
                  </a:cubicBezTo>
                  <a:cubicBezTo>
                    <a:pt x="119" y="125"/>
                    <a:pt x="119" y="125"/>
                    <a:pt x="119" y="125"/>
                  </a:cubicBezTo>
                  <a:cubicBezTo>
                    <a:pt x="120" y="125"/>
                    <a:pt x="120" y="125"/>
                    <a:pt x="120" y="125"/>
                  </a:cubicBezTo>
                  <a:cubicBezTo>
                    <a:pt x="120" y="124"/>
                    <a:pt x="120" y="124"/>
                    <a:pt x="120" y="124"/>
                  </a:cubicBezTo>
                  <a:cubicBezTo>
                    <a:pt x="121" y="124"/>
                    <a:pt x="121" y="124"/>
                    <a:pt x="121" y="124"/>
                  </a:cubicBezTo>
                  <a:cubicBezTo>
                    <a:pt x="121" y="125"/>
                    <a:pt x="121" y="125"/>
                    <a:pt x="121" y="125"/>
                  </a:cubicBezTo>
                  <a:cubicBezTo>
                    <a:pt x="121" y="125"/>
                    <a:pt x="121" y="125"/>
                    <a:pt x="121" y="125"/>
                  </a:cubicBezTo>
                  <a:cubicBezTo>
                    <a:pt x="122" y="124"/>
                    <a:pt x="122" y="124"/>
                    <a:pt x="122" y="124"/>
                  </a:cubicBezTo>
                  <a:cubicBezTo>
                    <a:pt x="122" y="124"/>
                    <a:pt x="122" y="124"/>
                    <a:pt x="122" y="124"/>
                  </a:cubicBezTo>
                  <a:cubicBezTo>
                    <a:pt x="123" y="124"/>
                    <a:pt x="123" y="124"/>
                    <a:pt x="123" y="124"/>
                  </a:cubicBezTo>
                  <a:cubicBezTo>
                    <a:pt x="123" y="124"/>
                    <a:pt x="123" y="124"/>
                    <a:pt x="123" y="124"/>
                  </a:cubicBezTo>
                  <a:cubicBezTo>
                    <a:pt x="124" y="123"/>
                    <a:pt x="124" y="123"/>
                    <a:pt x="124" y="123"/>
                  </a:cubicBezTo>
                  <a:cubicBezTo>
                    <a:pt x="124" y="123"/>
                    <a:pt x="124" y="123"/>
                    <a:pt x="124" y="123"/>
                  </a:cubicBezTo>
                  <a:cubicBezTo>
                    <a:pt x="124" y="123"/>
                    <a:pt x="124" y="123"/>
                    <a:pt x="124" y="123"/>
                  </a:cubicBezTo>
                  <a:cubicBezTo>
                    <a:pt x="125" y="123"/>
                    <a:pt x="125" y="123"/>
                    <a:pt x="125" y="123"/>
                  </a:cubicBezTo>
                  <a:cubicBezTo>
                    <a:pt x="126" y="123"/>
                    <a:pt x="126" y="123"/>
                    <a:pt x="126" y="123"/>
                  </a:cubicBezTo>
                  <a:cubicBezTo>
                    <a:pt x="126" y="123"/>
                    <a:pt x="126" y="123"/>
                    <a:pt x="126" y="123"/>
                  </a:cubicBezTo>
                  <a:cubicBezTo>
                    <a:pt x="126" y="123"/>
                    <a:pt x="126" y="123"/>
                    <a:pt x="126" y="123"/>
                  </a:cubicBezTo>
                  <a:cubicBezTo>
                    <a:pt x="126" y="123"/>
                    <a:pt x="126" y="123"/>
                    <a:pt x="126" y="123"/>
                  </a:cubicBezTo>
                  <a:cubicBezTo>
                    <a:pt x="127" y="123"/>
                    <a:pt x="127" y="123"/>
                    <a:pt x="127" y="123"/>
                  </a:cubicBezTo>
                  <a:cubicBezTo>
                    <a:pt x="127" y="123"/>
                    <a:pt x="127" y="123"/>
                    <a:pt x="127" y="123"/>
                  </a:cubicBezTo>
                  <a:cubicBezTo>
                    <a:pt x="127" y="123"/>
                    <a:pt x="127" y="123"/>
                    <a:pt x="127" y="123"/>
                  </a:cubicBezTo>
                  <a:cubicBezTo>
                    <a:pt x="128" y="122"/>
                    <a:pt x="128" y="122"/>
                    <a:pt x="128" y="122"/>
                  </a:cubicBezTo>
                  <a:cubicBezTo>
                    <a:pt x="127" y="122"/>
                    <a:pt x="127" y="122"/>
                    <a:pt x="127" y="122"/>
                  </a:cubicBezTo>
                  <a:cubicBezTo>
                    <a:pt x="127" y="122"/>
                    <a:pt x="127" y="122"/>
                    <a:pt x="127" y="122"/>
                  </a:cubicBezTo>
                  <a:cubicBezTo>
                    <a:pt x="127" y="121"/>
                    <a:pt x="127" y="121"/>
                    <a:pt x="127" y="121"/>
                  </a:cubicBezTo>
                  <a:cubicBezTo>
                    <a:pt x="128" y="121"/>
                    <a:pt x="128" y="121"/>
                    <a:pt x="128" y="121"/>
                  </a:cubicBezTo>
                  <a:cubicBezTo>
                    <a:pt x="129" y="121"/>
                    <a:pt x="129" y="121"/>
                    <a:pt x="129" y="121"/>
                  </a:cubicBezTo>
                  <a:cubicBezTo>
                    <a:pt x="129" y="121"/>
                    <a:pt x="129" y="121"/>
                    <a:pt x="129" y="121"/>
                  </a:cubicBezTo>
                  <a:cubicBezTo>
                    <a:pt x="129" y="121"/>
                    <a:pt x="129" y="121"/>
                    <a:pt x="129" y="121"/>
                  </a:cubicBezTo>
                  <a:cubicBezTo>
                    <a:pt x="129" y="120"/>
                    <a:pt x="129" y="120"/>
                    <a:pt x="129" y="120"/>
                  </a:cubicBezTo>
                  <a:cubicBezTo>
                    <a:pt x="128" y="120"/>
                    <a:pt x="128" y="120"/>
                    <a:pt x="128" y="120"/>
                  </a:cubicBezTo>
                  <a:cubicBezTo>
                    <a:pt x="129" y="120"/>
                    <a:pt x="129" y="120"/>
                    <a:pt x="129" y="120"/>
                  </a:cubicBezTo>
                  <a:cubicBezTo>
                    <a:pt x="130" y="120"/>
                    <a:pt x="130" y="120"/>
                    <a:pt x="130" y="120"/>
                  </a:cubicBezTo>
                  <a:cubicBezTo>
                    <a:pt x="130" y="119"/>
                    <a:pt x="130" y="119"/>
                    <a:pt x="130" y="119"/>
                  </a:cubicBezTo>
                  <a:cubicBezTo>
                    <a:pt x="132" y="119"/>
                    <a:pt x="132" y="119"/>
                    <a:pt x="132" y="119"/>
                  </a:cubicBezTo>
                  <a:cubicBezTo>
                    <a:pt x="132" y="118"/>
                    <a:pt x="132" y="118"/>
                    <a:pt x="132" y="118"/>
                  </a:cubicBezTo>
                  <a:cubicBezTo>
                    <a:pt x="133" y="118"/>
                    <a:pt x="133" y="118"/>
                    <a:pt x="133" y="118"/>
                  </a:cubicBezTo>
                  <a:cubicBezTo>
                    <a:pt x="134" y="117"/>
                    <a:pt x="134" y="117"/>
                    <a:pt x="134" y="117"/>
                  </a:cubicBezTo>
                  <a:cubicBezTo>
                    <a:pt x="134" y="116"/>
                    <a:pt x="134" y="116"/>
                    <a:pt x="134" y="116"/>
                  </a:cubicBezTo>
                  <a:cubicBezTo>
                    <a:pt x="134" y="116"/>
                    <a:pt x="134" y="116"/>
                    <a:pt x="134" y="116"/>
                  </a:cubicBezTo>
                  <a:cubicBezTo>
                    <a:pt x="133" y="116"/>
                    <a:pt x="133" y="116"/>
                    <a:pt x="133" y="116"/>
                  </a:cubicBezTo>
                  <a:cubicBezTo>
                    <a:pt x="133" y="115"/>
                    <a:pt x="133" y="115"/>
                    <a:pt x="133" y="115"/>
                  </a:cubicBezTo>
                  <a:cubicBezTo>
                    <a:pt x="133" y="115"/>
                    <a:pt x="133" y="115"/>
                    <a:pt x="133" y="115"/>
                  </a:cubicBezTo>
                  <a:cubicBezTo>
                    <a:pt x="132" y="115"/>
                    <a:pt x="132" y="115"/>
                    <a:pt x="132" y="115"/>
                  </a:cubicBezTo>
                  <a:cubicBezTo>
                    <a:pt x="132" y="114"/>
                    <a:pt x="132" y="114"/>
                    <a:pt x="132" y="114"/>
                  </a:cubicBezTo>
                  <a:cubicBezTo>
                    <a:pt x="132" y="113"/>
                    <a:pt x="132" y="113"/>
                    <a:pt x="132" y="113"/>
                  </a:cubicBezTo>
                  <a:cubicBezTo>
                    <a:pt x="133" y="113"/>
                    <a:pt x="133" y="113"/>
                    <a:pt x="133" y="113"/>
                  </a:cubicBezTo>
                  <a:cubicBezTo>
                    <a:pt x="133" y="113"/>
                    <a:pt x="133" y="113"/>
                    <a:pt x="133" y="113"/>
                  </a:cubicBezTo>
                  <a:cubicBezTo>
                    <a:pt x="134" y="112"/>
                    <a:pt x="134" y="112"/>
                    <a:pt x="134" y="112"/>
                  </a:cubicBezTo>
                  <a:cubicBezTo>
                    <a:pt x="134" y="112"/>
                    <a:pt x="134" y="112"/>
                    <a:pt x="134" y="112"/>
                  </a:cubicBezTo>
                  <a:cubicBezTo>
                    <a:pt x="134" y="112"/>
                    <a:pt x="134" y="112"/>
                    <a:pt x="134" y="112"/>
                  </a:cubicBezTo>
                  <a:cubicBezTo>
                    <a:pt x="134" y="112"/>
                    <a:pt x="134" y="112"/>
                    <a:pt x="134" y="112"/>
                  </a:cubicBezTo>
                  <a:cubicBezTo>
                    <a:pt x="135" y="112"/>
                    <a:pt x="135" y="112"/>
                    <a:pt x="135" y="112"/>
                  </a:cubicBezTo>
                  <a:cubicBezTo>
                    <a:pt x="136" y="111"/>
                    <a:pt x="136" y="111"/>
                    <a:pt x="136" y="111"/>
                  </a:cubicBezTo>
                  <a:cubicBezTo>
                    <a:pt x="137" y="112"/>
                    <a:pt x="137" y="112"/>
                    <a:pt x="137" y="112"/>
                  </a:cubicBezTo>
                  <a:cubicBezTo>
                    <a:pt x="138" y="111"/>
                    <a:pt x="138" y="111"/>
                    <a:pt x="138" y="111"/>
                  </a:cubicBezTo>
                  <a:cubicBezTo>
                    <a:pt x="138" y="112"/>
                    <a:pt x="138" y="112"/>
                    <a:pt x="138" y="112"/>
                  </a:cubicBezTo>
                  <a:cubicBezTo>
                    <a:pt x="138" y="112"/>
                    <a:pt x="138" y="112"/>
                    <a:pt x="138" y="112"/>
                  </a:cubicBezTo>
                  <a:cubicBezTo>
                    <a:pt x="139" y="112"/>
                    <a:pt x="139" y="112"/>
                    <a:pt x="139" y="112"/>
                  </a:cubicBezTo>
                  <a:cubicBezTo>
                    <a:pt x="140" y="111"/>
                    <a:pt x="140" y="111"/>
                    <a:pt x="140" y="111"/>
                  </a:cubicBezTo>
                  <a:cubicBezTo>
                    <a:pt x="139" y="111"/>
                    <a:pt x="139" y="111"/>
                    <a:pt x="139" y="111"/>
                  </a:cubicBezTo>
                  <a:cubicBezTo>
                    <a:pt x="139" y="111"/>
                    <a:pt x="139" y="111"/>
                    <a:pt x="139" y="111"/>
                  </a:cubicBezTo>
                  <a:cubicBezTo>
                    <a:pt x="139" y="110"/>
                    <a:pt x="139" y="110"/>
                    <a:pt x="139" y="110"/>
                  </a:cubicBezTo>
                  <a:cubicBezTo>
                    <a:pt x="139" y="110"/>
                    <a:pt x="139" y="110"/>
                    <a:pt x="139" y="110"/>
                  </a:cubicBezTo>
                  <a:cubicBezTo>
                    <a:pt x="140" y="110"/>
                    <a:pt x="140" y="110"/>
                    <a:pt x="140" y="110"/>
                  </a:cubicBezTo>
                  <a:cubicBezTo>
                    <a:pt x="142" y="110"/>
                    <a:pt x="142" y="110"/>
                    <a:pt x="142" y="110"/>
                  </a:cubicBezTo>
                  <a:cubicBezTo>
                    <a:pt x="142" y="109"/>
                    <a:pt x="142" y="109"/>
                    <a:pt x="142" y="109"/>
                  </a:cubicBezTo>
                  <a:cubicBezTo>
                    <a:pt x="142" y="108"/>
                    <a:pt x="142" y="108"/>
                    <a:pt x="142" y="108"/>
                  </a:cubicBezTo>
                  <a:cubicBezTo>
                    <a:pt x="140" y="107"/>
                    <a:pt x="140" y="107"/>
                    <a:pt x="140" y="107"/>
                  </a:cubicBezTo>
                  <a:cubicBezTo>
                    <a:pt x="140" y="107"/>
                    <a:pt x="140" y="107"/>
                    <a:pt x="140" y="107"/>
                  </a:cubicBezTo>
                  <a:cubicBezTo>
                    <a:pt x="139" y="108"/>
                    <a:pt x="139" y="108"/>
                    <a:pt x="139" y="108"/>
                  </a:cubicBezTo>
                  <a:cubicBezTo>
                    <a:pt x="139" y="107"/>
                    <a:pt x="139" y="107"/>
                    <a:pt x="139" y="107"/>
                  </a:cubicBezTo>
                  <a:cubicBezTo>
                    <a:pt x="140" y="107"/>
                    <a:pt x="140" y="107"/>
                    <a:pt x="140" y="107"/>
                  </a:cubicBezTo>
                  <a:cubicBezTo>
                    <a:pt x="141" y="107"/>
                    <a:pt x="141" y="107"/>
                    <a:pt x="141" y="107"/>
                  </a:cubicBezTo>
                  <a:cubicBezTo>
                    <a:pt x="142" y="107"/>
                    <a:pt x="142" y="107"/>
                    <a:pt x="142" y="107"/>
                  </a:cubicBezTo>
                  <a:cubicBezTo>
                    <a:pt x="143" y="107"/>
                    <a:pt x="143" y="107"/>
                    <a:pt x="143" y="107"/>
                  </a:cubicBezTo>
                  <a:cubicBezTo>
                    <a:pt x="144" y="107"/>
                    <a:pt x="144" y="107"/>
                    <a:pt x="144" y="107"/>
                  </a:cubicBezTo>
                  <a:cubicBezTo>
                    <a:pt x="144" y="106"/>
                    <a:pt x="144" y="106"/>
                    <a:pt x="144" y="106"/>
                  </a:cubicBezTo>
                  <a:cubicBezTo>
                    <a:pt x="146" y="105"/>
                    <a:pt x="146" y="105"/>
                    <a:pt x="146" y="105"/>
                  </a:cubicBezTo>
                  <a:cubicBezTo>
                    <a:pt x="147" y="104"/>
                    <a:pt x="147" y="104"/>
                    <a:pt x="147" y="104"/>
                  </a:cubicBezTo>
                  <a:cubicBezTo>
                    <a:pt x="148" y="104"/>
                    <a:pt x="148" y="104"/>
                    <a:pt x="148" y="104"/>
                  </a:cubicBezTo>
                  <a:cubicBezTo>
                    <a:pt x="148" y="104"/>
                    <a:pt x="148" y="104"/>
                    <a:pt x="148" y="104"/>
                  </a:cubicBezTo>
                  <a:cubicBezTo>
                    <a:pt x="148" y="103"/>
                    <a:pt x="148" y="103"/>
                    <a:pt x="148" y="103"/>
                  </a:cubicBezTo>
                  <a:cubicBezTo>
                    <a:pt x="150" y="102"/>
                    <a:pt x="150" y="102"/>
                    <a:pt x="150" y="102"/>
                  </a:cubicBezTo>
                  <a:cubicBezTo>
                    <a:pt x="152" y="102"/>
                    <a:pt x="152" y="102"/>
                    <a:pt x="152" y="102"/>
                  </a:cubicBezTo>
                  <a:cubicBezTo>
                    <a:pt x="153" y="101"/>
                    <a:pt x="153" y="101"/>
                    <a:pt x="153" y="101"/>
                  </a:cubicBezTo>
                  <a:cubicBezTo>
                    <a:pt x="155" y="100"/>
                    <a:pt x="155" y="100"/>
                    <a:pt x="155" y="100"/>
                  </a:cubicBezTo>
                  <a:cubicBezTo>
                    <a:pt x="156" y="99"/>
                    <a:pt x="156" y="99"/>
                    <a:pt x="156" y="99"/>
                  </a:cubicBezTo>
                  <a:cubicBezTo>
                    <a:pt x="156" y="100"/>
                    <a:pt x="156" y="100"/>
                    <a:pt x="156" y="100"/>
                  </a:cubicBezTo>
                  <a:cubicBezTo>
                    <a:pt x="156" y="101"/>
                    <a:pt x="156" y="101"/>
                    <a:pt x="156" y="101"/>
                  </a:cubicBezTo>
                  <a:cubicBezTo>
                    <a:pt x="156" y="101"/>
                    <a:pt x="156" y="101"/>
                    <a:pt x="156" y="101"/>
                  </a:cubicBezTo>
                  <a:cubicBezTo>
                    <a:pt x="157" y="101"/>
                    <a:pt x="157" y="101"/>
                    <a:pt x="157" y="101"/>
                  </a:cubicBezTo>
                  <a:cubicBezTo>
                    <a:pt x="157" y="101"/>
                    <a:pt x="157" y="101"/>
                    <a:pt x="157" y="101"/>
                  </a:cubicBezTo>
                  <a:cubicBezTo>
                    <a:pt x="158" y="100"/>
                    <a:pt x="158" y="100"/>
                    <a:pt x="158" y="100"/>
                  </a:cubicBezTo>
                  <a:cubicBezTo>
                    <a:pt x="159" y="100"/>
                    <a:pt x="159" y="100"/>
                    <a:pt x="159" y="100"/>
                  </a:cubicBezTo>
                  <a:cubicBezTo>
                    <a:pt x="161" y="99"/>
                    <a:pt x="161" y="99"/>
                    <a:pt x="161" y="99"/>
                  </a:cubicBezTo>
                  <a:cubicBezTo>
                    <a:pt x="161" y="99"/>
                    <a:pt x="161" y="99"/>
                    <a:pt x="161" y="99"/>
                  </a:cubicBezTo>
                  <a:cubicBezTo>
                    <a:pt x="161" y="100"/>
                    <a:pt x="161" y="100"/>
                    <a:pt x="161" y="100"/>
                  </a:cubicBezTo>
                  <a:cubicBezTo>
                    <a:pt x="160" y="100"/>
                    <a:pt x="160" y="100"/>
                    <a:pt x="160" y="100"/>
                  </a:cubicBezTo>
                  <a:cubicBezTo>
                    <a:pt x="159" y="101"/>
                    <a:pt x="159" y="101"/>
                    <a:pt x="159" y="101"/>
                  </a:cubicBezTo>
                  <a:cubicBezTo>
                    <a:pt x="157" y="102"/>
                    <a:pt x="157" y="102"/>
                    <a:pt x="157" y="102"/>
                  </a:cubicBezTo>
                  <a:cubicBezTo>
                    <a:pt x="157" y="103"/>
                    <a:pt x="157" y="103"/>
                    <a:pt x="157" y="103"/>
                  </a:cubicBezTo>
                  <a:cubicBezTo>
                    <a:pt x="158" y="104"/>
                    <a:pt x="158" y="104"/>
                    <a:pt x="158" y="104"/>
                  </a:cubicBezTo>
                  <a:cubicBezTo>
                    <a:pt x="158" y="105"/>
                    <a:pt x="158" y="105"/>
                    <a:pt x="158" y="105"/>
                  </a:cubicBezTo>
                  <a:cubicBezTo>
                    <a:pt x="157" y="105"/>
                    <a:pt x="157" y="105"/>
                    <a:pt x="157" y="105"/>
                  </a:cubicBezTo>
                  <a:cubicBezTo>
                    <a:pt x="156" y="104"/>
                    <a:pt x="156" y="104"/>
                    <a:pt x="156" y="104"/>
                  </a:cubicBezTo>
                  <a:cubicBezTo>
                    <a:pt x="156" y="105"/>
                    <a:pt x="156" y="105"/>
                    <a:pt x="156" y="105"/>
                  </a:cubicBezTo>
                  <a:cubicBezTo>
                    <a:pt x="155" y="105"/>
                    <a:pt x="155" y="105"/>
                    <a:pt x="155" y="105"/>
                  </a:cubicBezTo>
                  <a:cubicBezTo>
                    <a:pt x="154" y="104"/>
                    <a:pt x="154" y="104"/>
                    <a:pt x="154" y="104"/>
                  </a:cubicBezTo>
                  <a:cubicBezTo>
                    <a:pt x="154" y="103"/>
                    <a:pt x="154" y="103"/>
                    <a:pt x="154" y="103"/>
                  </a:cubicBezTo>
                  <a:cubicBezTo>
                    <a:pt x="153" y="104"/>
                    <a:pt x="153" y="104"/>
                    <a:pt x="153" y="104"/>
                  </a:cubicBezTo>
                  <a:cubicBezTo>
                    <a:pt x="152" y="104"/>
                    <a:pt x="152" y="104"/>
                    <a:pt x="152" y="104"/>
                  </a:cubicBezTo>
                  <a:cubicBezTo>
                    <a:pt x="151" y="105"/>
                    <a:pt x="151" y="105"/>
                    <a:pt x="151" y="105"/>
                  </a:cubicBezTo>
                  <a:cubicBezTo>
                    <a:pt x="149" y="105"/>
                    <a:pt x="149" y="105"/>
                    <a:pt x="149" y="105"/>
                  </a:cubicBezTo>
                  <a:cubicBezTo>
                    <a:pt x="149" y="105"/>
                    <a:pt x="149" y="105"/>
                    <a:pt x="149" y="105"/>
                  </a:cubicBezTo>
                  <a:cubicBezTo>
                    <a:pt x="148" y="106"/>
                    <a:pt x="148" y="106"/>
                    <a:pt x="148" y="106"/>
                  </a:cubicBezTo>
                  <a:cubicBezTo>
                    <a:pt x="149" y="106"/>
                    <a:pt x="149" y="106"/>
                    <a:pt x="149" y="106"/>
                  </a:cubicBezTo>
                  <a:cubicBezTo>
                    <a:pt x="148" y="108"/>
                    <a:pt x="148" y="108"/>
                    <a:pt x="148" y="108"/>
                  </a:cubicBezTo>
                  <a:cubicBezTo>
                    <a:pt x="147" y="108"/>
                    <a:pt x="147" y="108"/>
                    <a:pt x="147" y="108"/>
                  </a:cubicBezTo>
                  <a:cubicBezTo>
                    <a:pt x="147" y="109"/>
                    <a:pt x="147" y="109"/>
                    <a:pt x="147" y="109"/>
                  </a:cubicBezTo>
                  <a:cubicBezTo>
                    <a:pt x="144" y="111"/>
                    <a:pt x="144" y="111"/>
                    <a:pt x="144" y="111"/>
                  </a:cubicBezTo>
                  <a:cubicBezTo>
                    <a:pt x="143" y="112"/>
                    <a:pt x="143" y="112"/>
                    <a:pt x="143" y="112"/>
                  </a:cubicBezTo>
                  <a:cubicBezTo>
                    <a:pt x="143" y="113"/>
                    <a:pt x="143" y="113"/>
                    <a:pt x="143" y="113"/>
                  </a:cubicBezTo>
                  <a:cubicBezTo>
                    <a:pt x="144" y="114"/>
                    <a:pt x="144" y="114"/>
                    <a:pt x="144" y="114"/>
                  </a:cubicBezTo>
                  <a:cubicBezTo>
                    <a:pt x="145" y="113"/>
                    <a:pt x="145" y="113"/>
                    <a:pt x="145" y="113"/>
                  </a:cubicBezTo>
                  <a:cubicBezTo>
                    <a:pt x="145" y="113"/>
                    <a:pt x="145" y="113"/>
                    <a:pt x="145" y="113"/>
                  </a:cubicBezTo>
                  <a:cubicBezTo>
                    <a:pt x="146" y="113"/>
                    <a:pt x="146" y="113"/>
                    <a:pt x="146" y="113"/>
                  </a:cubicBezTo>
                  <a:cubicBezTo>
                    <a:pt x="147" y="113"/>
                    <a:pt x="147" y="113"/>
                    <a:pt x="147" y="113"/>
                  </a:cubicBezTo>
                  <a:cubicBezTo>
                    <a:pt x="147" y="113"/>
                    <a:pt x="147" y="113"/>
                    <a:pt x="147" y="113"/>
                  </a:cubicBezTo>
                  <a:cubicBezTo>
                    <a:pt x="145" y="114"/>
                    <a:pt x="145" y="114"/>
                    <a:pt x="145" y="114"/>
                  </a:cubicBezTo>
                  <a:cubicBezTo>
                    <a:pt x="144" y="114"/>
                    <a:pt x="144" y="114"/>
                    <a:pt x="144" y="114"/>
                  </a:cubicBezTo>
                  <a:cubicBezTo>
                    <a:pt x="144" y="115"/>
                    <a:pt x="144" y="115"/>
                    <a:pt x="144" y="115"/>
                  </a:cubicBezTo>
                  <a:cubicBezTo>
                    <a:pt x="143" y="115"/>
                    <a:pt x="143" y="115"/>
                    <a:pt x="143" y="115"/>
                  </a:cubicBezTo>
                  <a:cubicBezTo>
                    <a:pt x="142" y="115"/>
                    <a:pt x="142" y="115"/>
                    <a:pt x="142" y="115"/>
                  </a:cubicBezTo>
                  <a:cubicBezTo>
                    <a:pt x="142" y="115"/>
                    <a:pt x="142" y="115"/>
                    <a:pt x="142" y="115"/>
                  </a:cubicBezTo>
                  <a:cubicBezTo>
                    <a:pt x="142" y="116"/>
                    <a:pt x="142" y="116"/>
                    <a:pt x="142" y="116"/>
                  </a:cubicBezTo>
                  <a:cubicBezTo>
                    <a:pt x="141" y="116"/>
                    <a:pt x="141" y="116"/>
                    <a:pt x="141" y="116"/>
                  </a:cubicBezTo>
                  <a:cubicBezTo>
                    <a:pt x="141" y="116"/>
                    <a:pt x="141" y="116"/>
                    <a:pt x="141" y="116"/>
                  </a:cubicBezTo>
                  <a:cubicBezTo>
                    <a:pt x="141" y="117"/>
                    <a:pt x="141" y="117"/>
                    <a:pt x="141" y="117"/>
                  </a:cubicBezTo>
                  <a:cubicBezTo>
                    <a:pt x="142" y="118"/>
                    <a:pt x="142" y="118"/>
                    <a:pt x="142" y="118"/>
                  </a:cubicBezTo>
                  <a:cubicBezTo>
                    <a:pt x="142" y="118"/>
                    <a:pt x="142" y="118"/>
                    <a:pt x="142" y="118"/>
                  </a:cubicBezTo>
                  <a:cubicBezTo>
                    <a:pt x="143" y="117"/>
                    <a:pt x="143" y="117"/>
                    <a:pt x="143" y="117"/>
                  </a:cubicBezTo>
                  <a:cubicBezTo>
                    <a:pt x="143" y="118"/>
                    <a:pt x="143" y="118"/>
                    <a:pt x="143" y="118"/>
                  </a:cubicBezTo>
                  <a:cubicBezTo>
                    <a:pt x="143" y="117"/>
                    <a:pt x="143" y="117"/>
                    <a:pt x="143" y="117"/>
                  </a:cubicBezTo>
                  <a:cubicBezTo>
                    <a:pt x="144" y="117"/>
                    <a:pt x="144" y="117"/>
                    <a:pt x="144" y="117"/>
                  </a:cubicBezTo>
                  <a:cubicBezTo>
                    <a:pt x="144" y="117"/>
                    <a:pt x="144" y="117"/>
                    <a:pt x="144" y="117"/>
                  </a:cubicBezTo>
                  <a:cubicBezTo>
                    <a:pt x="145" y="117"/>
                    <a:pt x="145" y="117"/>
                    <a:pt x="145" y="117"/>
                  </a:cubicBezTo>
                  <a:cubicBezTo>
                    <a:pt x="145" y="117"/>
                    <a:pt x="145" y="117"/>
                    <a:pt x="145" y="117"/>
                  </a:cubicBezTo>
                  <a:cubicBezTo>
                    <a:pt x="145" y="116"/>
                    <a:pt x="145" y="116"/>
                    <a:pt x="145" y="116"/>
                  </a:cubicBezTo>
                  <a:cubicBezTo>
                    <a:pt x="146" y="116"/>
                    <a:pt x="146" y="116"/>
                    <a:pt x="146" y="116"/>
                  </a:cubicBezTo>
                  <a:cubicBezTo>
                    <a:pt x="146" y="115"/>
                    <a:pt x="146" y="115"/>
                    <a:pt x="146" y="115"/>
                  </a:cubicBezTo>
                  <a:cubicBezTo>
                    <a:pt x="147" y="114"/>
                    <a:pt x="147" y="114"/>
                    <a:pt x="147" y="114"/>
                  </a:cubicBezTo>
                  <a:cubicBezTo>
                    <a:pt x="147" y="115"/>
                    <a:pt x="147" y="115"/>
                    <a:pt x="147" y="115"/>
                  </a:cubicBezTo>
                  <a:cubicBezTo>
                    <a:pt x="147" y="115"/>
                    <a:pt x="147" y="115"/>
                    <a:pt x="147" y="115"/>
                  </a:cubicBezTo>
                  <a:cubicBezTo>
                    <a:pt x="147" y="116"/>
                    <a:pt x="147" y="116"/>
                    <a:pt x="147" y="116"/>
                  </a:cubicBezTo>
                  <a:cubicBezTo>
                    <a:pt x="148" y="116"/>
                    <a:pt x="148" y="116"/>
                    <a:pt x="148" y="116"/>
                  </a:cubicBezTo>
                  <a:cubicBezTo>
                    <a:pt x="149" y="115"/>
                    <a:pt x="149" y="115"/>
                    <a:pt x="149" y="115"/>
                  </a:cubicBezTo>
                  <a:cubicBezTo>
                    <a:pt x="150" y="115"/>
                    <a:pt x="150" y="115"/>
                    <a:pt x="150" y="115"/>
                  </a:cubicBezTo>
                  <a:cubicBezTo>
                    <a:pt x="151" y="115"/>
                    <a:pt x="151" y="115"/>
                    <a:pt x="151" y="115"/>
                  </a:cubicBezTo>
                  <a:cubicBezTo>
                    <a:pt x="151" y="115"/>
                    <a:pt x="151" y="115"/>
                    <a:pt x="151" y="115"/>
                  </a:cubicBezTo>
                  <a:cubicBezTo>
                    <a:pt x="152" y="113"/>
                    <a:pt x="152" y="113"/>
                    <a:pt x="152" y="113"/>
                  </a:cubicBezTo>
                  <a:cubicBezTo>
                    <a:pt x="153" y="113"/>
                    <a:pt x="153" y="113"/>
                    <a:pt x="153" y="113"/>
                  </a:cubicBezTo>
                  <a:cubicBezTo>
                    <a:pt x="153" y="113"/>
                    <a:pt x="153" y="113"/>
                    <a:pt x="153" y="113"/>
                  </a:cubicBezTo>
                  <a:cubicBezTo>
                    <a:pt x="152" y="114"/>
                    <a:pt x="152" y="114"/>
                    <a:pt x="152" y="114"/>
                  </a:cubicBezTo>
                  <a:cubicBezTo>
                    <a:pt x="152" y="114"/>
                    <a:pt x="152" y="114"/>
                    <a:pt x="152" y="114"/>
                  </a:cubicBezTo>
                  <a:cubicBezTo>
                    <a:pt x="152" y="114"/>
                    <a:pt x="152" y="114"/>
                    <a:pt x="152" y="114"/>
                  </a:cubicBezTo>
                  <a:cubicBezTo>
                    <a:pt x="153" y="113"/>
                    <a:pt x="153" y="113"/>
                    <a:pt x="153" y="113"/>
                  </a:cubicBezTo>
                  <a:cubicBezTo>
                    <a:pt x="154" y="112"/>
                    <a:pt x="154" y="112"/>
                    <a:pt x="154" y="112"/>
                  </a:cubicBezTo>
                  <a:cubicBezTo>
                    <a:pt x="155" y="111"/>
                    <a:pt x="155" y="111"/>
                    <a:pt x="155" y="111"/>
                  </a:cubicBezTo>
                  <a:cubicBezTo>
                    <a:pt x="155" y="112"/>
                    <a:pt x="155" y="112"/>
                    <a:pt x="155" y="112"/>
                  </a:cubicBezTo>
                  <a:cubicBezTo>
                    <a:pt x="154" y="113"/>
                    <a:pt x="154" y="113"/>
                    <a:pt x="154" y="113"/>
                  </a:cubicBezTo>
                  <a:cubicBezTo>
                    <a:pt x="154" y="113"/>
                    <a:pt x="154" y="113"/>
                    <a:pt x="154" y="113"/>
                  </a:cubicBezTo>
                  <a:cubicBezTo>
                    <a:pt x="155" y="112"/>
                    <a:pt x="155" y="112"/>
                    <a:pt x="155" y="112"/>
                  </a:cubicBezTo>
                  <a:cubicBezTo>
                    <a:pt x="155" y="113"/>
                    <a:pt x="155" y="113"/>
                    <a:pt x="155" y="113"/>
                  </a:cubicBezTo>
                  <a:cubicBezTo>
                    <a:pt x="155" y="113"/>
                    <a:pt x="155" y="113"/>
                    <a:pt x="155" y="113"/>
                  </a:cubicBezTo>
                  <a:cubicBezTo>
                    <a:pt x="156" y="113"/>
                    <a:pt x="156" y="113"/>
                    <a:pt x="156" y="113"/>
                  </a:cubicBezTo>
                  <a:cubicBezTo>
                    <a:pt x="157" y="114"/>
                    <a:pt x="157" y="114"/>
                    <a:pt x="157" y="114"/>
                  </a:cubicBezTo>
                  <a:cubicBezTo>
                    <a:pt x="157" y="113"/>
                    <a:pt x="157" y="113"/>
                    <a:pt x="157" y="113"/>
                  </a:cubicBezTo>
                  <a:cubicBezTo>
                    <a:pt x="158" y="112"/>
                    <a:pt x="158" y="112"/>
                    <a:pt x="158" y="112"/>
                  </a:cubicBezTo>
                  <a:cubicBezTo>
                    <a:pt x="159" y="112"/>
                    <a:pt x="159" y="112"/>
                    <a:pt x="159" y="112"/>
                  </a:cubicBezTo>
                  <a:cubicBezTo>
                    <a:pt x="160" y="112"/>
                    <a:pt x="160" y="112"/>
                    <a:pt x="160" y="112"/>
                  </a:cubicBezTo>
                  <a:cubicBezTo>
                    <a:pt x="159" y="111"/>
                    <a:pt x="159" y="111"/>
                    <a:pt x="159" y="111"/>
                  </a:cubicBezTo>
                  <a:cubicBezTo>
                    <a:pt x="159" y="111"/>
                    <a:pt x="159" y="111"/>
                    <a:pt x="159" y="111"/>
                  </a:cubicBezTo>
                  <a:cubicBezTo>
                    <a:pt x="161" y="110"/>
                    <a:pt x="161" y="110"/>
                    <a:pt x="161" y="110"/>
                  </a:cubicBezTo>
                  <a:cubicBezTo>
                    <a:pt x="161" y="109"/>
                    <a:pt x="161" y="109"/>
                    <a:pt x="161" y="109"/>
                  </a:cubicBezTo>
                  <a:cubicBezTo>
                    <a:pt x="161" y="109"/>
                    <a:pt x="161" y="109"/>
                    <a:pt x="161" y="109"/>
                  </a:cubicBezTo>
                  <a:cubicBezTo>
                    <a:pt x="161" y="109"/>
                    <a:pt x="161" y="109"/>
                    <a:pt x="161" y="109"/>
                  </a:cubicBezTo>
                  <a:cubicBezTo>
                    <a:pt x="160" y="108"/>
                    <a:pt x="160" y="108"/>
                    <a:pt x="160" y="108"/>
                  </a:cubicBezTo>
                  <a:cubicBezTo>
                    <a:pt x="159" y="108"/>
                    <a:pt x="159" y="108"/>
                    <a:pt x="159" y="108"/>
                  </a:cubicBezTo>
                  <a:cubicBezTo>
                    <a:pt x="159" y="108"/>
                    <a:pt x="159" y="108"/>
                    <a:pt x="159" y="108"/>
                  </a:cubicBezTo>
                  <a:cubicBezTo>
                    <a:pt x="160" y="108"/>
                    <a:pt x="160" y="108"/>
                    <a:pt x="160" y="108"/>
                  </a:cubicBezTo>
                  <a:cubicBezTo>
                    <a:pt x="161" y="108"/>
                    <a:pt x="161" y="108"/>
                    <a:pt x="161" y="108"/>
                  </a:cubicBezTo>
                  <a:cubicBezTo>
                    <a:pt x="161" y="108"/>
                    <a:pt x="161" y="108"/>
                    <a:pt x="161" y="108"/>
                  </a:cubicBezTo>
                  <a:cubicBezTo>
                    <a:pt x="161" y="107"/>
                    <a:pt x="161" y="107"/>
                    <a:pt x="161" y="107"/>
                  </a:cubicBezTo>
                  <a:cubicBezTo>
                    <a:pt x="160" y="107"/>
                    <a:pt x="160" y="107"/>
                    <a:pt x="160" y="107"/>
                  </a:cubicBezTo>
                  <a:cubicBezTo>
                    <a:pt x="160" y="107"/>
                    <a:pt x="160" y="107"/>
                    <a:pt x="160" y="107"/>
                  </a:cubicBezTo>
                  <a:cubicBezTo>
                    <a:pt x="160" y="106"/>
                    <a:pt x="160" y="106"/>
                    <a:pt x="160" y="106"/>
                  </a:cubicBezTo>
                  <a:cubicBezTo>
                    <a:pt x="161" y="106"/>
                    <a:pt x="161" y="106"/>
                    <a:pt x="161" y="106"/>
                  </a:cubicBezTo>
                  <a:cubicBezTo>
                    <a:pt x="161" y="106"/>
                    <a:pt x="161" y="106"/>
                    <a:pt x="161" y="106"/>
                  </a:cubicBezTo>
                  <a:cubicBezTo>
                    <a:pt x="162" y="106"/>
                    <a:pt x="162" y="106"/>
                    <a:pt x="162" y="106"/>
                  </a:cubicBezTo>
                  <a:cubicBezTo>
                    <a:pt x="162" y="105"/>
                    <a:pt x="162" y="105"/>
                    <a:pt x="162" y="105"/>
                  </a:cubicBezTo>
                  <a:cubicBezTo>
                    <a:pt x="161" y="105"/>
                    <a:pt x="161" y="105"/>
                    <a:pt x="161" y="105"/>
                  </a:cubicBezTo>
                  <a:cubicBezTo>
                    <a:pt x="163" y="104"/>
                    <a:pt x="163" y="104"/>
                    <a:pt x="163" y="104"/>
                  </a:cubicBezTo>
                  <a:cubicBezTo>
                    <a:pt x="164" y="105"/>
                    <a:pt x="164" y="105"/>
                    <a:pt x="164" y="105"/>
                  </a:cubicBezTo>
                  <a:cubicBezTo>
                    <a:pt x="164" y="104"/>
                    <a:pt x="164" y="104"/>
                    <a:pt x="164" y="104"/>
                  </a:cubicBezTo>
                  <a:cubicBezTo>
                    <a:pt x="165" y="104"/>
                    <a:pt x="165" y="104"/>
                    <a:pt x="165" y="104"/>
                  </a:cubicBezTo>
                  <a:cubicBezTo>
                    <a:pt x="164" y="105"/>
                    <a:pt x="164" y="105"/>
                    <a:pt x="164" y="105"/>
                  </a:cubicBezTo>
                  <a:cubicBezTo>
                    <a:pt x="164" y="106"/>
                    <a:pt x="164" y="106"/>
                    <a:pt x="164" y="106"/>
                  </a:cubicBezTo>
                  <a:cubicBezTo>
                    <a:pt x="164" y="107"/>
                    <a:pt x="164" y="107"/>
                    <a:pt x="164" y="107"/>
                  </a:cubicBezTo>
                  <a:cubicBezTo>
                    <a:pt x="164" y="107"/>
                    <a:pt x="164" y="107"/>
                    <a:pt x="164" y="107"/>
                  </a:cubicBezTo>
                  <a:cubicBezTo>
                    <a:pt x="165" y="106"/>
                    <a:pt x="165" y="106"/>
                    <a:pt x="165" y="106"/>
                  </a:cubicBezTo>
                  <a:cubicBezTo>
                    <a:pt x="166" y="105"/>
                    <a:pt x="166" y="105"/>
                    <a:pt x="166" y="105"/>
                  </a:cubicBezTo>
                  <a:cubicBezTo>
                    <a:pt x="166" y="105"/>
                    <a:pt x="166" y="105"/>
                    <a:pt x="166" y="105"/>
                  </a:cubicBezTo>
                  <a:cubicBezTo>
                    <a:pt x="166" y="106"/>
                    <a:pt x="166" y="106"/>
                    <a:pt x="166" y="106"/>
                  </a:cubicBezTo>
                  <a:cubicBezTo>
                    <a:pt x="165" y="106"/>
                    <a:pt x="165" y="106"/>
                    <a:pt x="165" y="106"/>
                  </a:cubicBezTo>
                  <a:cubicBezTo>
                    <a:pt x="166" y="107"/>
                    <a:pt x="166" y="107"/>
                    <a:pt x="166" y="107"/>
                  </a:cubicBezTo>
                  <a:cubicBezTo>
                    <a:pt x="167" y="106"/>
                    <a:pt x="167" y="106"/>
                    <a:pt x="167" y="106"/>
                  </a:cubicBezTo>
                  <a:cubicBezTo>
                    <a:pt x="167" y="106"/>
                    <a:pt x="167" y="106"/>
                    <a:pt x="167" y="106"/>
                  </a:cubicBezTo>
                  <a:cubicBezTo>
                    <a:pt x="167" y="106"/>
                    <a:pt x="167" y="106"/>
                    <a:pt x="167" y="106"/>
                  </a:cubicBezTo>
                  <a:cubicBezTo>
                    <a:pt x="168" y="106"/>
                    <a:pt x="168" y="106"/>
                    <a:pt x="168" y="106"/>
                  </a:cubicBezTo>
                  <a:cubicBezTo>
                    <a:pt x="169" y="106"/>
                    <a:pt x="169" y="106"/>
                    <a:pt x="169" y="106"/>
                  </a:cubicBezTo>
                  <a:cubicBezTo>
                    <a:pt x="170" y="105"/>
                    <a:pt x="170" y="105"/>
                    <a:pt x="170" y="105"/>
                  </a:cubicBezTo>
                  <a:cubicBezTo>
                    <a:pt x="171" y="105"/>
                    <a:pt x="171" y="105"/>
                    <a:pt x="171" y="105"/>
                  </a:cubicBezTo>
                  <a:cubicBezTo>
                    <a:pt x="171" y="105"/>
                    <a:pt x="171" y="105"/>
                    <a:pt x="171" y="105"/>
                  </a:cubicBezTo>
                  <a:cubicBezTo>
                    <a:pt x="171" y="105"/>
                    <a:pt x="171" y="105"/>
                    <a:pt x="171" y="105"/>
                  </a:cubicBezTo>
                  <a:cubicBezTo>
                    <a:pt x="170" y="105"/>
                    <a:pt x="170" y="105"/>
                    <a:pt x="170" y="105"/>
                  </a:cubicBezTo>
                  <a:cubicBezTo>
                    <a:pt x="169" y="106"/>
                    <a:pt x="169" y="106"/>
                    <a:pt x="169" y="106"/>
                  </a:cubicBezTo>
                  <a:cubicBezTo>
                    <a:pt x="169" y="106"/>
                    <a:pt x="169" y="106"/>
                    <a:pt x="169" y="106"/>
                  </a:cubicBezTo>
                  <a:cubicBezTo>
                    <a:pt x="168" y="107"/>
                    <a:pt x="168" y="107"/>
                    <a:pt x="168" y="107"/>
                  </a:cubicBezTo>
                  <a:cubicBezTo>
                    <a:pt x="169" y="107"/>
                    <a:pt x="169" y="107"/>
                    <a:pt x="169" y="107"/>
                  </a:cubicBezTo>
                  <a:cubicBezTo>
                    <a:pt x="170" y="108"/>
                    <a:pt x="170" y="108"/>
                    <a:pt x="170" y="108"/>
                  </a:cubicBezTo>
                  <a:cubicBezTo>
                    <a:pt x="171" y="108"/>
                    <a:pt x="171" y="108"/>
                    <a:pt x="171" y="108"/>
                  </a:cubicBezTo>
                  <a:cubicBezTo>
                    <a:pt x="171" y="109"/>
                    <a:pt x="171" y="109"/>
                    <a:pt x="171" y="109"/>
                  </a:cubicBezTo>
                  <a:cubicBezTo>
                    <a:pt x="170" y="108"/>
                    <a:pt x="170" y="108"/>
                    <a:pt x="170" y="108"/>
                  </a:cubicBezTo>
                  <a:cubicBezTo>
                    <a:pt x="169" y="108"/>
                    <a:pt x="169" y="108"/>
                    <a:pt x="169" y="108"/>
                  </a:cubicBezTo>
                  <a:cubicBezTo>
                    <a:pt x="168" y="108"/>
                    <a:pt x="168" y="108"/>
                    <a:pt x="168" y="108"/>
                  </a:cubicBezTo>
                  <a:cubicBezTo>
                    <a:pt x="168" y="109"/>
                    <a:pt x="168" y="109"/>
                    <a:pt x="168" y="109"/>
                  </a:cubicBezTo>
                  <a:cubicBezTo>
                    <a:pt x="168" y="109"/>
                    <a:pt x="168" y="109"/>
                    <a:pt x="168" y="109"/>
                  </a:cubicBezTo>
                  <a:cubicBezTo>
                    <a:pt x="169" y="109"/>
                    <a:pt x="169" y="109"/>
                    <a:pt x="169" y="109"/>
                  </a:cubicBezTo>
                  <a:cubicBezTo>
                    <a:pt x="170" y="109"/>
                    <a:pt x="170" y="109"/>
                    <a:pt x="170" y="109"/>
                  </a:cubicBezTo>
                  <a:cubicBezTo>
                    <a:pt x="169" y="109"/>
                    <a:pt x="169" y="109"/>
                    <a:pt x="169" y="109"/>
                  </a:cubicBezTo>
                  <a:cubicBezTo>
                    <a:pt x="168" y="109"/>
                    <a:pt x="168" y="109"/>
                    <a:pt x="168" y="109"/>
                  </a:cubicBezTo>
                  <a:cubicBezTo>
                    <a:pt x="169" y="110"/>
                    <a:pt x="169" y="110"/>
                    <a:pt x="169" y="110"/>
                  </a:cubicBezTo>
                  <a:cubicBezTo>
                    <a:pt x="170" y="110"/>
                    <a:pt x="170" y="110"/>
                    <a:pt x="170" y="110"/>
                  </a:cubicBezTo>
                  <a:cubicBezTo>
                    <a:pt x="170" y="111"/>
                    <a:pt x="170" y="111"/>
                    <a:pt x="170" y="111"/>
                  </a:cubicBezTo>
                  <a:cubicBezTo>
                    <a:pt x="170" y="111"/>
                    <a:pt x="170" y="111"/>
                    <a:pt x="170" y="111"/>
                  </a:cubicBezTo>
                  <a:cubicBezTo>
                    <a:pt x="169" y="111"/>
                    <a:pt x="169" y="111"/>
                    <a:pt x="169" y="111"/>
                  </a:cubicBezTo>
                  <a:cubicBezTo>
                    <a:pt x="169" y="111"/>
                    <a:pt x="169" y="111"/>
                    <a:pt x="169" y="111"/>
                  </a:cubicBezTo>
                  <a:cubicBezTo>
                    <a:pt x="170" y="111"/>
                    <a:pt x="170" y="111"/>
                    <a:pt x="170" y="111"/>
                  </a:cubicBezTo>
                  <a:cubicBezTo>
                    <a:pt x="171" y="111"/>
                    <a:pt x="171" y="111"/>
                    <a:pt x="171" y="111"/>
                  </a:cubicBezTo>
                  <a:cubicBezTo>
                    <a:pt x="171" y="112"/>
                    <a:pt x="171" y="112"/>
                    <a:pt x="171" y="112"/>
                  </a:cubicBezTo>
                  <a:cubicBezTo>
                    <a:pt x="172" y="112"/>
                    <a:pt x="172" y="112"/>
                    <a:pt x="172" y="112"/>
                  </a:cubicBezTo>
                  <a:cubicBezTo>
                    <a:pt x="173" y="112"/>
                    <a:pt x="173" y="112"/>
                    <a:pt x="173" y="112"/>
                  </a:cubicBezTo>
                  <a:cubicBezTo>
                    <a:pt x="174" y="112"/>
                    <a:pt x="174" y="112"/>
                    <a:pt x="174" y="112"/>
                  </a:cubicBezTo>
                  <a:cubicBezTo>
                    <a:pt x="174" y="112"/>
                    <a:pt x="174" y="112"/>
                    <a:pt x="174" y="112"/>
                  </a:cubicBezTo>
                  <a:cubicBezTo>
                    <a:pt x="173" y="113"/>
                    <a:pt x="173" y="113"/>
                    <a:pt x="173" y="113"/>
                  </a:cubicBezTo>
                  <a:cubicBezTo>
                    <a:pt x="173" y="113"/>
                    <a:pt x="173" y="113"/>
                    <a:pt x="173" y="113"/>
                  </a:cubicBezTo>
                  <a:cubicBezTo>
                    <a:pt x="174" y="113"/>
                    <a:pt x="174" y="113"/>
                    <a:pt x="174" y="113"/>
                  </a:cubicBezTo>
                  <a:cubicBezTo>
                    <a:pt x="174" y="114"/>
                    <a:pt x="174" y="114"/>
                    <a:pt x="174" y="114"/>
                  </a:cubicBezTo>
                  <a:cubicBezTo>
                    <a:pt x="175" y="114"/>
                    <a:pt x="175" y="114"/>
                    <a:pt x="175" y="114"/>
                  </a:cubicBezTo>
                  <a:cubicBezTo>
                    <a:pt x="175" y="113"/>
                    <a:pt x="175" y="113"/>
                    <a:pt x="175" y="113"/>
                  </a:cubicBezTo>
                  <a:cubicBezTo>
                    <a:pt x="175" y="113"/>
                    <a:pt x="175" y="113"/>
                    <a:pt x="175" y="113"/>
                  </a:cubicBezTo>
                  <a:cubicBezTo>
                    <a:pt x="175" y="113"/>
                    <a:pt x="175" y="113"/>
                    <a:pt x="175" y="113"/>
                  </a:cubicBezTo>
                  <a:cubicBezTo>
                    <a:pt x="176" y="113"/>
                    <a:pt x="176" y="113"/>
                    <a:pt x="176" y="113"/>
                  </a:cubicBezTo>
                  <a:cubicBezTo>
                    <a:pt x="176" y="113"/>
                    <a:pt x="176" y="113"/>
                    <a:pt x="176" y="113"/>
                  </a:cubicBezTo>
                  <a:cubicBezTo>
                    <a:pt x="176" y="114"/>
                    <a:pt x="176" y="114"/>
                    <a:pt x="176" y="114"/>
                  </a:cubicBezTo>
                  <a:cubicBezTo>
                    <a:pt x="175" y="115"/>
                    <a:pt x="175" y="115"/>
                    <a:pt x="175" y="115"/>
                  </a:cubicBezTo>
                  <a:cubicBezTo>
                    <a:pt x="175" y="116"/>
                    <a:pt x="175" y="116"/>
                    <a:pt x="175" y="116"/>
                  </a:cubicBezTo>
                  <a:cubicBezTo>
                    <a:pt x="175" y="116"/>
                    <a:pt x="175" y="116"/>
                    <a:pt x="175" y="116"/>
                  </a:cubicBezTo>
                  <a:cubicBezTo>
                    <a:pt x="175" y="116"/>
                    <a:pt x="175" y="116"/>
                    <a:pt x="175" y="116"/>
                  </a:cubicBezTo>
                  <a:cubicBezTo>
                    <a:pt x="174" y="116"/>
                    <a:pt x="174" y="116"/>
                    <a:pt x="174" y="116"/>
                  </a:cubicBezTo>
                  <a:cubicBezTo>
                    <a:pt x="174" y="116"/>
                    <a:pt x="174" y="116"/>
                    <a:pt x="174" y="116"/>
                  </a:cubicBezTo>
                  <a:cubicBezTo>
                    <a:pt x="176" y="117"/>
                    <a:pt x="176" y="117"/>
                    <a:pt x="176" y="117"/>
                  </a:cubicBezTo>
                  <a:cubicBezTo>
                    <a:pt x="177" y="117"/>
                    <a:pt x="177" y="117"/>
                    <a:pt x="177" y="117"/>
                  </a:cubicBezTo>
                  <a:cubicBezTo>
                    <a:pt x="178" y="117"/>
                    <a:pt x="178" y="117"/>
                    <a:pt x="178" y="117"/>
                  </a:cubicBezTo>
                  <a:cubicBezTo>
                    <a:pt x="179" y="117"/>
                    <a:pt x="179" y="117"/>
                    <a:pt x="179" y="117"/>
                  </a:cubicBezTo>
                  <a:cubicBezTo>
                    <a:pt x="180" y="117"/>
                    <a:pt x="180" y="117"/>
                    <a:pt x="180" y="117"/>
                  </a:cubicBezTo>
                  <a:cubicBezTo>
                    <a:pt x="181" y="116"/>
                    <a:pt x="181" y="116"/>
                    <a:pt x="181" y="116"/>
                  </a:cubicBezTo>
                  <a:cubicBezTo>
                    <a:pt x="181" y="117"/>
                    <a:pt x="181" y="117"/>
                    <a:pt x="181" y="117"/>
                  </a:cubicBezTo>
                  <a:cubicBezTo>
                    <a:pt x="181" y="117"/>
                    <a:pt x="181" y="117"/>
                    <a:pt x="181" y="117"/>
                  </a:cubicBezTo>
                  <a:cubicBezTo>
                    <a:pt x="182" y="117"/>
                    <a:pt x="182" y="117"/>
                    <a:pt x="182" y="117"/>
                  </a:cubicBezTo>
                  <a:cubicBezTo>
                    <a:pt x="182" y="118"/>
                    <a:pt x="182" y="118"/>
                    <a:pt x="182" y="118"/>
                  </a:cubicBezTo>
                  <a:cubicBezTo>
                    <a:pt x="183" y="118"/>
                    <a:pt x="183" y="118"/>
                    <a:pt x="183" y="118"/>
                  </a:cubicBezTo>
                  <a:cubicBezTo>
                    <a:pt x="183" y="119"/>
                    <a:pt x="183" y="119"/>
                    <a:pt x="183" y="119"/>
                  </a:cubicBezTo>
                  <a:cubicBezTo>
                    <a:pt x="184" y="119"/>
                    <a:pt x="184" y="119"/>
                    <a:pt x="184" y="119"/>
                  </a:cubicBezTo>
                  <a:cubicBezTo>
                    <a:pt x="185" y="118"/>
                    <a:pt x="185" y="118"/>
                    <a:pt x="185" y="118"/>
                  </a:cubicBezTo>
                  <a:cubicBezTo>
                    <a:pt x="185" y="118"/>
                    <a:pt x="185" y="118"/>
                    <a:pt x="185" y="118"/>
                  </a:cubicBezTo>
                  <a:cubicBezTo>
                    <a:pt x="186" y="118"/>
                    <a:pt x="186" y="118"/>
                    <a:pt x="186" y="118"/>
                  </a:cubicBezTo>
                  <a:cubicBezTo>
                    <a:pt x="186" y="119"/>
                    <a:pt x="186" y="119"/>
                    <a:pt x="186" y="119"/>
                  </a:cubicBezTo>
                  <a:cubicBezTo>
                    <a:pt x="185" y="119"/>
                    <a:pt x="185" y="119"/>
                    <a:pt x="185" y="119"/>
                  </a:cubicBezTo>
                  <a:cubicBezTo>
                    <a:pt x="184" y="119"/>
                    <a:pt x="184" y="119"/>
                    <a:pt x="184" y="119"/>
                  </a:cubicBezTo>
                  <a:cubicBezTo>
                    <a:pt x="184" y="120"/>
                    <a:pt x="184" y="120"/>
                    <a:pt x="184" y="120"/>
                  </a:cubicBezTo>
                  <a:cubicBezTo>
                    <a:pt x="186" y="120"/>
                    <a:pt x="186" y="120"/>
                    <a:pt x="186" y="120"/>
                  </a:cubicBezTo>
                  <a:cubicBezTo>
                    <a:pt x="186" y="121"/>
                    <a:pt x="186" y="121"/>
                    <a:pt x="186" y="121"/>
                  </a:cubicBezTo>
                  <a:cubicBezTo>
                    <a:pt x="186" y="121"/>
                    <a:pt x="186" y="121"/>
                    <a:pt x="186" y="121"/>
                  </a:cubicBezTo>
                  <a:cubicBezTo>
                    <a:pt x="188" y="122"/>
                    <a:pt x="188" y="122"/>
                    <a:pt x="188" y="122"/>
                  </a:cubicBezTo>
                  <a:cubicBezTo>
                    <a:pt x="189" y="121"/>
                    <a:pt x="189" y="121"/>
                    <a:pt x="189" y="121"/>
                  </a:cubicBezTo>
                  <a:cubicBezTo>
                    <a:pt x="190" y="121"/>
                    <a:pt x="190" y="121"/>
                    <a:pt x="190" y="121"/>
                  </a:cubicBezTo>
                  <a:cubicBezTo>
                    <a:pt x="190" y="121"/>
                    <a:pt x="190" y="121"/>
                    <a:pt x="190" y="121"/>
                  </a:cubicBezTo>
                  <a:cubicBezTo>
                    <a:pt x="191" y="121"/>
                    <a:pt x="191" y="121"/>
                    <a:pt x="191" y="121"/>
                  </a:cubicBezTo>
                  <a:cubicBezTo>
                    <a:pt x="192" y="120"/>
                    <a:pt x="192" y="120"/>
                    <a:pt x="192" y="120"/>
                  </a:cubicBezTo>
                  <a:cubicBezTo>
                    <a:pt x="192" y="120"/>
                    <a:pt x="192" y="120"/>
                    <a:pt x="192" y="120"/>
                  </a:cubicBezTo>
                  <a:cubicBezTo>
                    <a:pt x="192" y="121"/>
                    <a:pt x="192" y="121"/>
                    <a:pt x="192" y="121"/>
                  </a:cubicBezTo>
                  <a:cubicBezTo>
                    <a:pt x="191" y="121"/>
                    <a:pt x="191" y="121"/>
                    <a:pt x="191" y="121"/>
                  </a:cubicBezTo>
                  <a:cubicBezTo>
                    <a:pt x="191" y="123"/>
                    <a:pt x="191" y="123"/>
                    <a:pt x="191" y="123"/>
                  </a:cubicBezTo>
                  <a:cubicBezTo>
                    <a:pt x="191" y="123"/>
                    <a:pt x="191" y="123"/>
                    <a:pt x="191" y="123"/>
                  </a:cubicBezTo>
                  <a:cubicBezTo>
                    <a:pt x="190" y="124"/>
                    <a:pt x="190" y="124"/>
                    <a:pt x="190" y="124"/>
                  </a:cubicBezTo>
                  <a:cubicBezTo>
                    <a:pt x="189" y="123"/>
                    <a:pt x="189" y="123"/>
                    <a:pt x="189" y="123"/>
                  </a:cubicBezTo>
                  <a:cubicBezTo>
                    <a:pt x="189" y="123"/>
                    <a:pt x="189" y="123"/>
                    <a:pt x="189" y="123"/>
                  </a:cubicBezTo>
                  <a:cubicBezTo>
                    <a:pt x="189" y="124"/>
                    <a:pt x="189" y="124"/>
                    <a:pt x="189" y="124"/>
                  </a:cubicBezTo>
                  <a:cubicBezTo>
                    <a:pt x="190" y="125"/>
                    <a:pt x="190" y="125"/>
                    <a:pt x="190" y="125"/>
                  </a:cubicBezTo>
                  <a:cubicBezTo>
                    <a:pt x="190" y="125"/>
                    <a:pt x="190" y="125"/>
                    <a:pt x="190" y="125"/>
                  </a:cubicBezTo>
                  <a:cubicBezTo>
                    <a:pt x="191" y="125"/>
                    <a:pt x="191" y="125"/>
                    <a:pt x="191" y="125"/>
                  </a:cubicBezTo>
                  <a:cubicBezTo>
                    <a:pt x="192" y="125"/>
                    <a:pt x="192" y="125"/>
                    <a:pt x="192" y="125"/>
                  </a:cubicBezTo>
                  <a:cubicBezTo>
                    <a:pt x="191" y="126"/>
                    <a:pt x="191" y="126"/>
                    <a:pt x="191" y="126"/>
                  </a:cubicBezTo>
                  <a:cubicBezTo>
                    <a:pt x="191" y="126"/>
                    <a:pt x="191" y="126"/>
                    <a:pt x="191" y="126"/>
                  </a:cubicBezTo>
                  <a:cubicBezTo>
                    <a:pt x="191" y="126"/>
                    <a:pt x="191" y="126"/>
                    <a:pt x="191" y="126"/>
                  </a:cubicBezTo>
                  <a:cubicBezTo>
                    <a:pt x="192" y="127"/>
                    <a:pt x="192" y="127"/>
                    <a:pt x="192" y="127"/>
                  </a:cubicBezTo>
                  <a:cubicBezTo>
                    <a:pt x="192" y="127"/>
                    <a:pt x="192" y="127"/>
                    <a:pt x="192" y="127"/>
                  </a:cubicBezTo>
                  <a:cubicBezTo>
                    <a:pt x="193" y="127"/>
                    <a:pt x="193" y="127"/>
                    <a:pt x="193" y="127"/>
                  </a:cubicBezTo>
                  <a:cubicBezTo>
                    <a:pt x="194" y="126"/>
                    <a:pt x="194" y="126"/>
                    <a:pt x="194" y="126"/>
                  </a:cubicBezTo>
                  <a:cubicBezTo>
                    <a:pt x="195" y="125"/>
                    <a:pt x="195" y="125"/>
                    <a:pt x="195" y="125"/>
                  </a:cubicBezTo>
                  <a:cubicBezTo>
                    <a:pt x="194" y="126"/>
                    <a:pt x="194" y="126"/>
                    <a:pt x="194" y="126"/>
                  </a:cubicBezTo>
                  <a:cubicBezTo>
                    <a:pt x="194" y="127"/>
                    <a:pt x="194" y="127"/>
                    <a:pt x="194" y="127"/>
                  </a:cubicBezTo>
                  <a:cubicBezTo>
                    <a:pt x="194" y="127"/>
                    <a:pt x="194" y="127"/>
                    <a:pt x="194" y="127"/>
                  </a:cubicBezTo>
                  <a:cubicBezTo>
                    <a:pt x="194" y="128"/>
                    <a:pt x="194" y="128"/>
                    <a:pt x="194" y="128"/>
                  </a:cubicBezTo>
                  <a:cubicBezTo>
                    <a:pt x="193" y="128"/>
                    <a:pt x="193" y="128"/>
                    <a:pt x="193" y="128"/>
                  </a:cubicBezTo>
                  <a:cubicBezTo>
                    <a:pt x="193" y="129"/>
                    <a:pt x="193" y="129"/>
                    <a:pt x="193" y="129"/>
                  </a:cubicBezTo>
                  <a:cubicBezTo>
                    <a:pt x="194" y="129"/>
                    <a:pt x="194" y="129"/>
                    <a:pt x="194" y="129"/>
                  </a:cubicBezTo>
                  <a:cubicBezTo>
                    <a:pt x="194" y="130"/>
                    <a:pt x="194" y="130"/>
                    <a:pt x="194" y="130"/>
                  </a:cubicBezTo>
                  <a:cubicBezTo>
                    <a:pt x="194" y="131"/>
                    <a:pt x="194" y="131"/>
                    <a:pt x="194" y="131"/>
                  </a:cubicBezTo>
                  <a:cubicBezTo>
                    <a:pt x="194" y="132"/>
                    <a:pt x="194" y="132"/>
                    <a:pt x="194" y="132"/>
                  </a:cubicBezTo>
                  <a:cubicBezTo>
                    <a:pt x="195" y="132"/>
                    <a:pt x="195" y="132"/>
                    <a:pt x="195" y="132"/>
                  </a:cubicBezTo>
                  <a:cubicBezTo>
                    <a:pt x="194" y="133"/>
                    <a:pt x="194" y="133"/>
                    <a:pt x="194" y="133"/>
                  </a:cubicBezTo>
                  <a:cubicBezTo>
                    <a:pt x="195" y="133"/>
                    <a:pt x="195" y="133"/>
                    <a:pt x="195" y="133"/>
                  </a:cubicBezTo>
                  <a:cubicBezTo>
                    <a:pt x="196" y="135"/>
                    <a:pt x="196" y="135"/>
                    <a:pt x="196" y="135"/>
                  </a:cubicBezTo>
                  <a:cubicBezTo>
                    <a:pt x="196" y="135"/>
                    <a:pt x="196" y="135"/>
                    <a:pt x="196" y="135"/>
                  </a:cubicBezTo>
                  <a:cubicBezTo>
                    <a:pt x="196" y="135"/>
                    <a:pt x="196" y="135"/>
                    <a:pt x="196" y="135"/>
                  </a:cubicBezTo>
                  <a:cubicBezTo>
                    <a:pt x="197" y="135"/>
                    <a:pt x="197" y="135"/>
                    <a:pt x="197" y="135"/>
                  </a:cubicBezTo>
                  <a:cubicBezTo>
                    <a:pt x="197" y="135"/>
                    <a:pt x="197" y="135"/>
                    <a:pt x="197" y="135"/>
                  </a:cubicBezTo>
                  <a:cubicBezTo>
                    <a:pt x="198" y="135"/>
                    <a:pt x="198" y="135"/>
                    <a:pt x="198" y="135"/>
                  </a:cubicBezTo>
                  <a:cubicBezTo>
                    <a:pt x="198" y="135"/>
                    <a:pt x="198" y="135"/>
                    <a:pt x="198" y="135"/>
                  </a:cubicBezTo>
                  <a:cubicBezTo>
                    <a:pt x="198" y="135"/>
                    <a:pt x="198" y="135"/>
                    <a:pt x="198" y="135"/>
                  </a:cubicBezTo>
                  <a:cubicBezTo>
                    <a:pt x="198" y="135"/>
                    <a:pt x="198" y="135"/>
                    <a:pt x="198" y="135"/>
                  </a:cubicBezTo>
                  <a:cubicBezTo>
                    <a:pt x="199" y="135"/>
                    <a:pt x="199" y="135"/>
                    <a:pt x="199" y="135"/>
                  </a:cubicBezTo>
                  <a:cubicBezTo>
                    <a:pt x="199" y="134"/>
                    <a:pt x="199" y="134"/>
                    <a:pt x="199" y="134"/>
                  </a:cubicBezTo>
                  <a:cubicBezTo>
                    <a:pt x="199" y="133"/>
                    <a:pt x="199" y="133"/>
                    <a:pt x="199" y="133"/>
                  </a:cubicBezTo>
                  <a:cubicBezTo>
                    <a:pt x="198" y="133"/>
                    <a:pt x="198" y="133"/>
                    <a:pt x="198" y="133"/>
                  </a:cubicBezTo>
                  <a:cubicBezTo>
                    <a:pt x="198" y="134"/>
                    <a:pt x="198" y="134"/>
                    <a:pt x="198" y="134"/>
                  </a:cubicBezTo>
                  <a:cubicBezTo>
                    <a:pt x="198" y="133"/>
                    <a:pt x="198" y="133"/>
                    <a:pt x="198" y="133"/>
                  </a:cubicBezTo>
                  <a:cubicBezTo>
                    <a:pt x="198" y="133"/>
                    <a:pt x="198" y="133"/>
                    <a:pt x="198" y="133"/>
                  </a:cubicBezTo>
                  <a:cubicBezTo>
                    <a:pt x="198" y="132"/>
                    <a:pt x="198" y="132"/>
                    <a:pt x="198" y="132"/>
                  </a:cubicBezTo>
                  <a:cubicBezTo>
                    <a:pt x="198" y="131"/>
                    <a:pt x="198" y="131"/>
                    <a:pt x="198" y="131"/>
                  </a:cubicBezTo>
                  <a:cubicBezTo>
                    <a:pt x="197" y="131"/>
                    <a:pt x="197" y="131"/>
                    <a:pt x="197" y="131"/>
                  </a:cubicBezTo>
                  <a:cubicBezTo>
                    <a:pt x="197" y="131"/>
                    <a:pt x="197" y="131"/>
                    <a:pt x="197" y="131"/>
                  </a:cubicBezTo>
                  <a:cubicBezTo>
                    <a:pt x="198" y="130"/>
                    <a:pt x="198" y="130"/>
                    <a:pt x="198" y="130"/>
                  </a:cubicBezTo>
                  <a:cubicBezTo>
                    <a:pt x="198" y="130"/>
                    <a:pt x="198" y="130"/>
                    <a:pt x="198" y="130"/>
                  </a:cubicBezTo>
                  <a:cubicBezTo>
                    <a:pt x="198" y="130"/>
                    <a:pt x="198" y="130"/>
                    <a:pt x="198" y="130"/>
                  </a:cubicBezTo>
                  <a:cubicBezTo>
                    <a:pt x="198" y="130"/>
                    <a:pt x="198" y="130"/>
                    <a:pt x="198" y="130"/>
                  </a:cubicBezTo>
                  <a:cubicBezTo>
                    <a:pt x="199" y="131"/>
                    <a:pt x="199" y="131"/>
                    <a:pt x="199" y="131"/>
                  </a:cubicBezTo>
                  <a:cubicBezTo>
                    <a:pt x="199" y="130"/>
                    <a:pt x="199" y="130"/>
                    <a:pt x="199" y="130"/>
                  </a:cubicBezTo>
                  <a:cubicBezTo>
                    <a:pt x="199" y="131"/>
                    <a:pt x="199" y="131"/>
                    <a:pt x="199" y="131"/>
                  </a:cubicBezTo>
                  <a:cubicBezTo>
                    <a:pt x="200" y="131"/>
                    <a:pt x="200" y="131"/>
                    <a:pt x="200" y="131"/>
                  </a:cubicBezTo>
                  <a:cubicBezTo>
                    <a:pt x="199" y="132"/>
                    <a:pt x="199" y="132"/>
                    <a:pt x="199" y="132"/>
                  </a:cubicBezTo>
                  <a:cubicBezTo>
                    <a:pt x="200" y="133"/>
                    <a:pt x="200" y="133"/>
                    <a:pt x="200" y="133"/>
                  </a:cubicBezTo>
                  <a:cubicBezTo>
                    <a:pt x="200" y="133"/>
                    <a:pt x="200" y="133"/>
                    <a:pt x="200" y="133"/>
                  </a:cubicBezTo>
                  <a:cubicBezTo>
                    <a:pt x="201" y="132"/>
                    <a:pt x="201" y="132"/>
                    <a:pt x="201" y="132"/>
                  </a:cubicBezTo>
                  <a:cubicBezTo>
                    <a:pt x="201" y="132"/>
                    <a:pt x="201" y="132"/>
                    <a:pt x="201" y="132"/>
                  </a:cubicBezTo>
                  <a:cubicBezTo>
                    <a:pt x="201" y="133"/>
                    <a:pt x="201" y="133"/>
                    <a:pt x="201" y="133"/>
                  </a:cubicBezTo>
                  <a:cubicBezTo>
                    <a:pt x="200" y="133"/>
                    <a:pt x="200" y="133"/>
                    <a:pt x="200" y="133"/>
                  </a:cubicBezTo>
                  <a:cubicBezTo>
                    <a:pt x="200" y="134"/>
                    <a:pt x="200" y="134"/>
                    <a:pt x="200" y="134"/>
                  </a:cubicBezTo>
                  <a:cubicBezTo>
                    <a:pt x="201" y="134"/>
                    <a:pt x="201" y="134"/>
                    <a:pt x="201" y="134"/>
                  </a:cubicBezTo>
                  <a:cubicBezTo>
                    <a:pt x="200" y="135"/>
                    <a:pt x="200" y="135"/>
                    <a:pt x="200" y="135"/>
                  </a:cubicBezTo>
                  <a:cubicBezTo>
                    <a:pt x="200" y="136"/>
                    <a:pt x="200" y="136"/>
                    <a:pt x="200" y="136"/>
                  </a:cubicBezTo>
                  <a:cubicBezTo>
                    <a:pt x="201" y="136"/>
                    <a:pt x="201" y="136"/>
                    <a:pt x="201" y="136"/>
                  </a:cubicBezTo>
                  <a:cubicBezTo>
                    <a:pt x="202" y="136"/>
                    <a:pt x="202" y="136"/>
                    <a:pt x="202" y="136"/>
                  </a:cubicBezTo>
                  <a:cubicBezTo>
                    <a:pt x="202" y="135"/>
                    <a:pt x="202" y="135"/>
                    <a:pt x="202" y="135"/>
                  </a:cubicBezTo>
                  <a:cubicBezTo>
                    <a:pt x="202" y="135"/>
                    <a:pt x="202" y="135"/>
                    <a:pt x="202" y="135"/>
                  </a:cubicBezTo>
                  <a:cubicBezTo>
                    <a:pt x="202" y="136"/>
                    <a:pt x="202" y="136"/>
                    <a:pt x="202" y="136"/>
                  </a:cubicBezTo>
                  <a:cubicBezTo>
                    <a:pt x="202" y="137"/>
                    <a:pt x="202" y="137"/>
                    <a:pt x="202" y="137"/>
                  </a:cubicBezTo>
                  <a:cubicBezTo>
                    <a:pt x="203" y="137"/>
                    <a:pt x="203" y="137"/>
                    <a:pt x="203" y="137"/>
                  </a:cubicBezTo>
                  <a:cubicBezTo>
                    <a:pt x="203" y="136"/>
                    <a:pt x="203" y="136"/>
                    <a:pt x="203" y="136"/>
                  </a:cubicBezTo>
                  <a:cubicBezTo>
                    <a:pt x="204" y="135"/>
                    <a:pt x="204" y="135"/>
                    <a:pt x="204" y="135"/>
                  </a:cubicBezTo>
                  <a:cubicBezTo>
                    <a:pt x="204" y="134"/>
                    <a:pt x="204" y="134"/>
                    <a:pt x="204" y="134"/>
                  </a:cubicBezTo>
                  <a:cubicBezTo>
                    <a:pt x="204" y="132"/>
                    <a:pt x="204" y="132"/>
                    <a:pt x="204" y="132"/>
                  </a:cubicBezTo>
                  <a:cubicBezTo>
                    <a:pt x="205" y="131"/>
                    <a:pt x="205" y="131"/>
                    <a:pt x="205" y="131"/>
                  </a:cubicBezTo>
                  <a:cubicBezTo>
                    <a:pt x="205" y="129"/>
                    <a:pt x="205" y="129"/>
                    <a:pt x="205" y="129"/>
                  </a:cubicBezTo>
                  <a:cubicBezTo>
                    <a:pt x="204" y="128"/>
                    <a:pt x="204" y="128"/>
                    <a:pt x="204" y="128"/>
                  </a:cubicBezTo>
                  <a:cubicBezTo>
                    <a:pt x="204" y="127"/>
                    <a:pt x="204" y="127"/>
                    <a:pt x="204" y="127"/>
                  </a:cubicBezTo>
                  <a:cubicBezTo>
                    <a:pt x="204" y="127"/>
                    <a:pt x="204" y="127"/>
                    <a:pt x="204" y="127"/>
                  </a:cubicBezTo>
                  <a:cubicBezTo>
                    <a:pt x="205" y="127"/>
                    <a:pt x="205" y="127"/>
                    <a:pt x="205" y="127"/>
                  </a:cubicBezTo>
                  <a:cubicBezTo>
                    <a:pt x="205" y="128"/>
                    <a:pt x="205" y="128"/>
                    <a:pt x="205" y="128"/>
                  </a:cubicBezTo>
                  <a:cubicBezTo>
                    <a:pt x="205" y="128"/>
                    <a:pt x="205" y="128"/>
                    <a:pt x="205" y="128"/>
                  </a:cubicBezTo>
                  <a:cubicBezTo>
                    <a:pt x="206" y="127"/>
                    <a:pt x="206" y="127"/>
                    <a:pt x="206" y="127"/>
                  </a:cubicBezTo>
                  <a:cubicBezTo>
                    <a:pt x="207" y="127"/>
                    <a:pt x="207" y="127"/>
                    <a:pt x="207" y="127"/>
                  </a:cubicBezTo>
                  <a:cubicBezTo>
                    <a:pt x="206" y="128"/>
                    <a:pt x="206" y="128"/>
                    <a:pt x="206" y="128"/>
                  </a:cubicBezTo>
                  <a:cubicBezTo>
                    <a:pt x="206" y="129"/>
                    <a:pt x="206" y="129"/>
                    <a:pt x="206" y="129"/>
                  </a:cubicBezTo>
                  <a:cubicBezTo>
                    <a:pt x="206" y="130"/>
                    <a:pt x="206" y="130"/>
                    <a:pt x="206" y="130"/>
                  </a:cubicBezTo>
                  <a:cubicBezTo>
                    <a:pt x="205" y="132"/>
                    <a:pt x="205" y="132"/>
                    <a:pt x="205" y="132"/>
                  </a:cubicBezTo>
                  <a:cubicBezTo>
                    <a:pt x="205" y="133"/>
                    <a:pt x="205" y="133"/>
                    <a:pt x="205" y="133"/>
                  </a:cubicBezTo>
                  <a:cubicBezTo>
                    <a:pt x="205" y="133"/>
                    <a:pt x="205" y="133"/>
                    <a:pt x="205" y="133"/>
                  </a:cubicBezTo>
                  <a:cubicBezTo>
                    <a:pt x="205" y="134"/>
                    <a:pt x="205" y="134"/>
                    <a:pt x="205" y="134"/>
                  </a:cubicBezTo>
                  <a:cubicBezTo>
                    <a:pt x="205" y="135"/>
                    <a:pt x="205" y="135"/>
                    <a:pt x="205" y="135"/>
                  </a:cubicBezTo>
                  <a:cubicBezTo>
                    <a:pt x="205" y="136"/>
                    <a:pt x="205" y="136"/>
                    <a:pt x="205" y="136"/>
                  </a:cubicBezTo>
                  <a:cubicBezTo>
                    <a:pt x="205" y="136"/>
                    <a:pt x="205" y="136"/>
                    <a:pt x="205" y="136"/>
                  </a:cubicBezTo>
                  <a:cubicBezTo>
                    <a:pt x="206" y="137"/>
                    <a:pt x="206" y="137"/>
                    <a:pt x="206" y="137"/>
                  </a:cubicBezTo>
                  <a:cubicBezTo>
                    <a:pt x="206" y="138"/>
                    <a:pt x="206" y="138"/>
                    <a:pt x="206" y="138"/>
                  </a:cubicBezTo>
                  <a:cubicBezTo>
                    <a:pt x="206" y="138"/>
                    <a:pt x="206" y="138"/>
                    <a:pt x="206" y="138"/>
                  </a:cubicBezTo>
                  <a:cubicBezTo>
                    <a:pt x="207" y="139"/>
                    <a:pt x="207" y="139"/>
                    <a:pt x="207" y="139"/>
                  </a:cubicBezTo>
                  <a:cubicBezTo>
                    <a:pt x="207" y="139"/>
                    <a:pt x="207" y="139"/>
                    <a:pt x="207" y="139"/>
                  </a:cubicBezTo>
                  <a:cubicBezTo>
                    <a:pt x="208" y="139"/>
                    <a:pt x="208" y="139"/>
                    <a:pt x="208" y="139"/>
                  </a:cubicBezTo>
                  <a:cubicBezTo>
                    <a:pt x="208" y="139"/>
                    <a:pt x="208" y="139"/>
                    <a:pt x="208" y="139"/>
                  </a:cubicBezTo>
                  <a:cubicBezTo>
                    <a:pt x="209" y="139"/>
                    <a:pt x="209" y="139"/>
                    <a:pt x="209" y="139"/>
                  </a:cubicBezTo>
                  <a:cubicBezTo>
                    <a:pt x="210" y="139"/>
                    <a:pt x="210" y="139"/>
                    <a:pt x="210" y="139"/>
                  </a:cubicBezTo>
                  <a:cubicBezTo>
                    <a:pt x="210" y="139"/>
                    <a:pt x="210" y="139"/>
                    <a:pt x="210" y="139"/>
                  </a:cubicBezTo>
                  <a:cubicBezTo>
                    <a:pt x="209" y="140"/>
                    <a:pt x="209" y="140"/>
                    <a:pt x="209" y="140"/>
                  </a:cubicBezTo>
                  <a:cubicBezTo>
                    <a:pt x="208" y="140"/>
                    <a:pt x="208" y="140"/>
                    <a:pt x="208" y="140"/>
                  </a:cubicBezTo>
                  <a:cubicBezTo>
                    <a:pt x="208" y="140"/>
                    <a:pt x="208" y="140"/>
                    <a:pt x="208" y="140"/>
                  </a:cubicBezTo>
                  <a:cubicBezTo>
                    <a:pt x="209" y="141"/>
                    <a:pt x="209" y="141"/>
                    <a:pt x="209" y="141"/>
                  </a:cubicBezTo>
                  <a:cubicBezTo>
                    <a:pt x="208" y="141"/>
                    <a:pt x="208" y="141"/>
                    <a:pt x="208" y="141"/>
                  </a:cubicBezTo>
                  <a:cubicBezTo>
                    <a:pt x="208" y="141"/>
                    <a:pt x="208" y="141"/>
                    <a:pt x="208" y="141"/>
                  </a:cubicBezTo>
                  <a:cubicBezTo>
                    <a:pt x="208" y="142"/>
                    <a:pt x="208" y="142"/>
                    <a:pt x="208" y="142"/>
                  </a:cubicBezTo>
                  <a:cubicBezTo>
                    <a:pt x="208" y="143"/>
                    <a:pt x="208" y="143"/>
                    <a:pt x="208" y="143"/>
                  </a:cubicBezTo>
                  <a:cubicBezTo>
                    <a:pt x="208" y="143"/>
                    <a:pt x="208" y="143"/>
                    <a:pt x="208" y="143"/>
                  </a:cubicBezTo>
                  <a:cubicBezTo>
                    <a:pt x="208" y="143"/>
                    <a:pt x="208" y="143"/>
                    <a:pt x="208" y="143"/>
                  </a:cubicBezTo>
                  <a:cubicBezTo>
                    <a:pt x="207" y="143"/>
                    <a:pt x="207" y="143"/>
                    <a:pt x="207" y="143"/>
                  </a:cubicBezTo>
                  <a:cubicBezTo>
                    <a:pt x="207" y="142"/>
                    <a:pt x="207" y="142"/>
                    <a:pt x="207" y="142"/>
                  </a:cubicBezTo>
                  <a:cubicBezTo>
                    <a:pt x="207" y="143"/>
                    <a:pt x="207" y="143"/>
                    <a:pt x="207" y="143"/>
                  </a:cubicBezTo>
                  <a:cubicBezTo>
                    <a:pt x="207" y="143"/>
                    <a:pt x="207" y="143"/>
                    <a:pt x="207" y="143"/>
                  </a:cubicBezTo>
                  <a:cubicBezTo>
                    <a:pt x="207" y="144"/>
                    <a:pt x="207" y="144"/>
                    <a:pt x="207" y="144"/>
                  </a:cubicBezTo>
                  <a:cubicBezTo>
                    <a:pt x="207" y="145"/>
                    <a:pt x="207" y="145"/>
                    <a:pt x="207" y="145"/>
                  </a:cubicBezTo>
                  <a:cubicBezTo>
                    <a:pt x="207" y="145"/>
                    <a:pt x="207" y="145"/>
                    <a:pt x="207" y="145"/>
                  </a:cubicBezTo>
                  <a:cubicBezTo>
                    <a:pt x="207" y="145"/>
                    <a:pt x="207" y="145"/>
                    <a:pt x="207" y="145"/>
                  </a:cubicBezTo>
                  <a:cubicBezTo>
                    <a:pt x="206" y="145"/>
                    <a:pt x="206" y="145"/>
                    <a:pt x="206" y="145"/>
                  </a:cubicBezTo>
                  <a:cubicBezTo>
                    <a:pt x="206" y="146"/>
                    <a:pt x="206" y="146"/>
                    <a:pt x="206" y="146"/>
                  </a:cubicBezTo>
                  <a:cubicBezTo>
                    <a:pt x="206" y="146"/>
                    <a:pt x="206" y="146"/>
                    <a:pt x="206" y="146"/>
                  </a:cubicBezTo>
                  <a:cubicBezTo>
                    <a:pt x="206" y="146"/>
                    <a:pt x="206" y="146"/>
                    <a:pt x="206" y="146"/>
                  </a:cubicBezTo>
                  <a:cubicBezTo>
                    <a:pt x="207" y="146"/>
                    <a:pt x="207" y="146"/>
                    <a:pt x="207" y="146"/>
                  </a:cubicBezTo>
                  <a:cubicBezTo>
                    <a:pt x="207" y="147"/>
                    <a:pt x="207" y="147"/>
                    <a:pt x="207" y="147"/>
                  </a:cubicBezTo>
                  <a:cubicBezTo>
                    <a:pt x="208" y="147"/>
                    <a:pt x="208" y="147"/>
                    <a:pt x="208" y="147"/>
                  </a:cubicBezTo>
                  <a:cubicBezTo>
                    <a:pt x="208" y="147"/>
                    <a:pt x="208" y="147"/>
                    <a:pt x="208" y="147"/>
                  </a:cubicBezTo>
                  <a:cubicBezTo>
                    <a:pt x="209" y="148"/>
                    <a:pt x="209" y="148"/>
                    <a:pt x="209" y="148"/>
                  </a:cubicBezTo>
                  <a:cubicBezTo>
                    <a:pt x="209" y="148"/>
                    <a:pt x="209" y="148"/>
                    <a:pt x="209" y="148"/>
                  </a:cubicBezTo>
                  <a:cubicBezTo>
                    <a:pt x="208" y="148"/>
                    <a:pt x="208" y="148"/>
                    <a:pt x="208" y="148"/>
                  </a:cubicBezTo>
                  <a:cubicBezTo>
                    <a:pt x="208" y="148"/>
                    <a:pt x="208" y="148"/>
                    <a:pt x="208" y="148"/>
                  </a:cubicBezTo>
                  <a:cubicBezTo>
                    <a:pt x="208" y="149"/>
                    <a:pt x="208" y="149"/>
                    <a:pt x="208" y="149"/>
                  </a:cubicBezTo>
                  <a:cubicBezTo>
                    <a:pt x="208" y="149"/>
                    <a:pt x="208" y="149"/>
                    <a:pt x="208" y="149"/>
                  </a:cubicBezTo>
                  <a:cubicBezTo>
                    <a:pt x="209" y="150"/>
                    <a:pt x="209" y="150"/>
                    <a:pt x="209" y="150"/>
                  </a:cubicBezTo>
                  <a:cubicBezTo>
                    <a:pt x="209" y="150"/>
                    <a:pt x="209" y="150"/>
                    <a:pt x="209" y="150"/>
                  </a:cubicBezTo>
                  <a:cubicBezTo>
                    <a:pt x="210" y="150"/>
                    <a:pt x="210" y="150"/>
                    <a:pt x="210" y="150"/>
                  </a:cubicBezTo>
                  <a:cubicBezTo>
                    <a:pt x="209" y="150"/>
                    <a:pt x="209" y="150"/>
                    <a:pt x="209" y="150"/>
                  </a:cubicBezTo>
                  <a:cubicBezTo>
                    <a:pt x="209" y="150"/>
                    <a:pt x="209" y="150"/>
                    <a:pt x="209" y="150"/>
                  </a:cubicBezTo>
                  <a:cubicBezTo>
                    <a:pt x="208" y="151"/>
                    <a:pt x="208" y="151"/>
                    <a:pt x="208" y="151"/>
                  </a:cubicBezTo>
                  <a:cubicBezTo>
                    <a:pt x="208" y="152"/>
                    <a:pt x="208" y="152"/>
                    <a:pt x="208" y="152"/>
                  </a:cubicBezTo>
                  <a:cubicBezTo>
                    <a:pt x="209" y="153"/>
                    <a:pt x="209" y="153"/>
                    <a:pt x="209" y="153"/>
                  </a:cubicBezTo>
                  <a:cubicBezTo>
                    <a:pt x="210" y="154"/>
                    <a:pt x="210" y="154"/>
                    <a:pt x="210" y="154"/>
                  </a:cubicBezTo>
                  <a:cubicBezTo>
                    <a:pt x="211" y="154"/>
                    <a:pt x="211" y="154"/>
                    <a:pt x="211" y="154"/>
                  </a:cubicBezTo>
                  <a:cubicBezTo>
                    <a:pt x="211" y="154"/>
                    <a:pt x="211" y="154"/>
                    <a:pt x="211" y="154"/>
                  </a:cubicBezTo>
                  <a:cubicBezTo>
                    <a:pt x="210" y="154"/>
                    <a:pt x="210" y="154"/>
                    <a:pt x="210" y="154"/>
                  </a:cubicBezTo>
                  <a:cubicBezTo>
                    <a:pt x="209" y="154"/>
                    <a:pt x="209" y="154"/>
                    <a:pt x="209" y="154"/>
                  </a:cubicBezTo>
                  <a:cubicBezTo>
                    <a:pt x="209" y="154"/>
                    <a:pt x="209" y="154"/>
                    <a:pt x="209" y="154"/>
                  </a:cubicBezTo>
                  <a:cubicBezTo>
                    <a:pt x="208" y="155"/>
                    <a:pt x="208" y="155"/>
                    <a:pt x="208" y="155"/>
                  </a:cubicBezTo>
                  <a:cubicBezTo>
                    <a:pt x="207" y="156"/>
                    <a:pt x="207" y="156"/>
                    <a:pt x="207" y="156"/>
                  </a:cubicBezTo>
                  <a:cubicBezTo>
                    <a:pt x="206" y="157"/>
                    <a:pt x="206" y="157"/>
                    <a:pt x="206" y="157"/>
                  </a:cubicBezTo>
                  <a:cubicBezTo>
                    <a:pt x="206" y="158"/>
                    <a:pt x="206" y="158"/>
                    <a:pt x="206" y="158"/>
                  </a:cubicBezTo>
                  <a:cubicBezTo>
                    <a:pt x="206" y="159"/>
                    <a:pt x="206" y="159"/>
                    <a:pt x="206" y="159"/>
                  </a:cubicBezTo>
                  <a:cubicBezTo>
                    <a:pt x="207" y="158"/>
                    <a:pt x="207" y="158"/>
                    <a:pt x="207" y="158"/>
                  </a:cubicBezTo>
                  <a:cubicBezTo>
                    <a:pt x="208" y="157"/>
                    <a:pt x="208" y="157"/>
                    <a:pt x="208" y="157"/>
                  </a:cubicBezTo>
                  <a:cubicBezTo>
                    <a:pt x="208" y="157"/>
                    <a:pt x="208" y="157"/>
                    <a:pt x="208" y="157"/>
                  </a:cubicBezTo>
                  <a:cubicBezTo>
                    <a:pt x="208" y="156"/>
                    <a:pt x="208" y="156"/>
                    <a:pt x="208" y="156"/>
                  </a:cubicBezTo>
                  <a:cubicBezTo>
                    <a:pt x="210" y="155"/>
                    <a:pt x="210" y="155"/>
                    <a:pt x="210" y="155"/>
                  </a:cubicBezTo>
                  <a:cubicBezTo>
                    <a:pt x="210" y="156"/>
                    <a:pt x="210" y="156"/>
                    <a:pt x="210" y="156"/>
                  </a:cubicBezTo>
                  <a:cubicBezTo>
                    <a:pt x="210" y="156"/>
                    <a:pt x="210" y="156"/>
                    <a:pt x="210" y="156"/>
                  </a:cubicBezTo>
                  <a:cubicBezTo>
                    <a:pt x="211" y="156"/>
                    <a:pt x="211" y="156"/>
                    <a:pt x="211" y="156"/>
                  </a:cubicBezTo>
                  <a:cubicBezTo>
                    <a:pt x="211" y="156"/>
                    <a:pt x="211" y="156"/>
                    <a:pt x="211" y="156"/>
                  </a:cubicBezTo>
                  <a:cubicBezTo>
                    <a:pt x="211" y="157"/>
                    <a:pt x="211" y="157"/>
                    <a:pt x="211" y="157"/>
                  </a:cubicBezTo>
                  <a:cubicBezTo>
                    <a:pt x="212" y="157"/>
                    <a:pt x="212" y="157"/>
                    <a:pt x="212" y="157"/>
                  </a:cubicBezTo>
                  <a:cubicBezTo>
                    <a:pt x="212" y="157"/>
                    <a:pt x="212" y="157"/>
                    <a:pt x="212" y="157"/>
                  </a:cubicBezTo>
                  <a:cubicBezTo>
                    <a:pt x="211" y="158"/>
                    <a:pt x="211" y="158"/>
                    <a:pt x="211" y="158"/>
                  </a:cubicBezTo>
                  <a:cubicBezTo>
                    <a:pt x="211" y="158"/>
                    <a:pt x="211" y="158"/>
                    <a:pt x="211" y="158"/>
                  </a:cubicBezTo>
                  <a:cubicBezTo>
                    <a:pt x="211" y="159"/>
                    <a:pt x="211" y="159"/>
                    <a:pt x="211" y="159"/>
                  </a:cubicBezTo>
                  <a:cubicBezTo>
                    <a:pt x="211" y="160"/>
                    <a:pt x="211" y="160"/>
                    <a:pt x="211" y="160"/>
                  </a:cubicBezTo>
                  <a:cubicBezTo>
                    <a:pt x="210" y="160"/>
                    <a:pt x="210" y="160"/>
                    <a:pt x="210" y="160"/>
                  </a:cubicBezTo>
                  <a:cubicBezTo>
                    <a:pt x="211" y="161"/>
                    <a:pt x="211" y="161"/>
                    <a:pt x="211" y="161"/>
                  </a:cubicBezTo>
                  <a:cubicBezTo>
                    <a:pt x="211" y="161"/>
                    <a:pt x="211" y="161"/>
                    <a:pt x="211" y="161"/>
                  </a:cubicBezTo>
                  <a:cubicBezTo>
                    <a:pt x="210" y="161"/>
                    <a:pt x="210" y="161"/>
                    <a:pt x="210" y="161"/>
                  </a:cubicBezTo>
                  <a:cubicBezTo>
                    <a:pt x="209" y="161"/>
                    <a:pt x="209" y="161"/>
                    <a:pt x="209" y="161"/>
                  </a:cubicBezTo>
                  <a:cubicBezTo>
                    <a:pt x="209" y="162"/>
                    <a:pt x="209" y="162"/>
                    <a:pt x="209" y="162"/>
                  </a:cubicBezTo>
                  <a:cubicBezTo>
                    <a:pt x="209" y="162"/>
                    <a:pt x="209" y="162"/>
                    <a:pt x="209" y="162"/>
                  </a:cubicBezTo>
                  <a:cubicBezTo>
                    <a:pt x="209" y="162"/>
                    <a:pt x="209" y="162"/>
                    <a:pt x="209" y="162"/>
                  </a:cubicBezTo>
                  <a:cubicBezTo>
                    <a:pt x="210" y="162"/>
                    <a:pt x="210" y="162"/>
                    <a:pt x="210" y="162"/>
                  </a:cubicBezTo>
                  <a:cubicBezTo>
                    <a:pt x="211" y="162"/>
                    <a:pt x="211" y="162"/>
                    <a:pt x="211" y="162"/>
                  </a:cubicBezTo>
                  <a:cubicBezTo>
                    <a:pt x="211" y="162"/>
                    <a:pt x="211" y="162"/>
                    <a:pt x="211" y="162"/>
                  </a:cubicBezTo>
                  <a:cubicBezTo>
                    <a:pt x="210" y="163"/>
                    <a:pt x="210" y="163"/>
                    <a:pt x="210" y="163"/>
                  </a:cubicBezTo>
                  <a:cubicBezTo>
                    <a:pt x="209" y="163"/>
                    <a:pt x="209" y="163"/>
                    <a:pt x="209" y="163"/>
                  </a:cubicBezTo>
                  <a:cubicBezTo>
                    <a:pt x="209" y="163"/>
                    <a:pt x="209" y="163"/>
                    <a:pt x="209" y="163"/>
                  </a:cubicBezTo>
                  <a:cubicBezTo>
                    <a:pt x="209" y="163"/>
                    <a:pt x="209" y="163"/>
                    <a:pt x="209" y="163"/>
                  </a:cubicBezTo>
                  <a:cubicBezTo>
                    <a:pt x="208" y="164"/>
                    <a:pt x="208" y="164"/>
                    <a:pt x="208" y="164"/>
                  </a:cubicBezTo>
                  <a:cubicBezTo>
                    <a:pt x="209" y="165"/>
                    <a:pt x="209" y="165"/>
                    <a:pt x="209" y="165"/>
                  </a:cubicBezTo>
                  <a:cubicBezTo>
                    <a:pt x="209" y="165"/>
                    <a:pt x="209" y="165"/>
                    <a:pt x="209" y="165"/>
                  </a:cubicBezTo>
                  <a:cubicBezTo>
                    <a:pt x="209" y="164"/>
                    <a:pt x="209" y="164"/>
                    <a:pt x="209" y="164"/>
                  </a:cubicBezTo>
                  <a:cubicBezTo>
                    <a:pt x="210" y="164"/>
                    <a:pt x="210" y="164"/>
                    <a:pt x="210" y="164"/>
                  </a:cubicBezTo>
                  <a:cubicBezTo>
                    <a:pt x="211" y="164"/>
                    <a:pt x="211" y="164"/>
                    <a:pt x="211" y="164"/>
                  </a:cubicBezTo>
                  <a:cubicBezTo>
                    <a:pt x="212" y="163"/>
                    <a:pt x="212" y="163"/>
                    <a:pt x="212" y="163"/>
                  </a:cubicBezTo>
                  <a:cubicBezTo>
                    <a:pt x="213" y="161"/>
                    <a:pt x="213" y="161"/>
                    <a:pt x="213" y="161"/>
                  </a:cubicBezTo>
                  <a:cubicBezTo>
                    <a:pt x="213" y="160"/>
                    <a:pt x="213" y="160"/>
                    <a:pt x="213" y="160"/>
                  </a:cubicBezTo>
                  <a:cubicBezTo>
                    <a:pt x="214" y="158"/>
                    <a:pt x="214" y="158"/>
                    <a:pt x="214" y="158"/>
                  </a:cubicBezTo>
                  <a:cubicBezTo>
                    <a:pt x="215" y="158"/>
                    <a:pt x="215" y="158"/>
                    <a:pt x="215" y="158"/>
                  </a:cubicBezTo>
                  <a:cubicBezTo>
                    <a:pt x="215" y="158"/>
                    <a:pt x="215" y="158"/>
                    <a:pt x="215" y="158"/>
                  </a:cubicBezTo>
                  <a:close/>
                  <a:moveTo>
                    <a:pt x="201" y="162"/>
                  </a:moveTo>
                  <a:cubicBezTo>
                    <a:pt x="201" y="162"/>
                    <a:pt x="201" y="162"/>
                    <a:pt x="201" y="162"/>
                  </a:cubicBezTo>
                  <a:cubicBezTo>
                    <a:pt x="201" y="161"/>
                    <a:pt x="201" y="161"/>
                    <a:pt x="201" y="161"/>
                  </a:cubicBezTo>
                  <a:cubicBezTo>
                    <a:pt x="202" y="162"/>
                    <a:pt x="202" y="162"/>
                    <a:pt x="202" y="162"/>
                  </a:cubicBezTo>
                  <a:cubicBezTo>
                    <a:pt x="201" y="162"/>
                    <a:pt x="201" y="162"/>
                    <a:pt x="201" y="162"/>
                  </a:cubicBezTo>
                  <a:close/>
                  <a:moveTo>
                    <a:pt x="206" y="163"/>
                  </a:moveTo>
                  <a:cubicBezTo>
                    <a:pt x="207" y="163"/>
                    <a:pt x="207" y="163"/>
                    <a:pt x="207" y="163"/>
                  </a:cubicBezTo>
                  <a:cubicBezTo>
                    <a:pt x="208" y="163"/>
                    <a:pt x="208" y="163"/>
                    <a:pt x="208" y="163"/>
                  </a:cubicBezTo>
                  <a:cubicBezTo>
                    <a:pt x="207" y="164"/>
                    <a:pt x="207" y="164"/>
                    <a:pt x="207" y="164"/>
                  </a:cubicBezTo>
                  <a:cubicBezTo>
                    <a:pt x="206" y="163"/>
                    <a:pt x="206" y="163"/>
                    <a:pt x="206" y="163"/>
                  </a:cubicBezTo>
                  <a:close/>
                  <a:moveTo>
                    <a:pt x="207" y="161"/>
                  </a:moveTo>
                  <a:cubicBezTo>
                    <a:pt x="207" y="161"/>
                    <a:pt x="207" y="161"/>
                    <a:pt x="207" y="161"/>
                  </a:cubicBezTo>
                  <a:cubicBezTo>
                    <a:pt x="208" y="162"/>
                    <a:pt x="208" y="162"/>
                    <a:pt x="208" y="162"/>
                  </a:cubicBezTo>
                  <a:cubicBezTo>
                    <a:pt x="207" y="163"/>
                    <a:pt x="207" y="163"/>
                    <a:pt x="207" y="163"/>
                  </a:cubicBezTo>
                  <a:cubicBezTo>
                    <a:pt x="206" y="162"/>
                    <a:pt x="206" y="162"/>
                    <a:pt x="206" y="162"/>
                  </a:cubicBezTo>
                  <a:cubicBezTo>
                    <a:pt x="207" y="162"/>
                    <a:pt x="207" y="162"/>
                    <a:pt x="207" y="162"/>
                  </a:cubicBezTo>
                  <a:cubicBezTo>
                    <a:pt x="207" y="161"/>
                    <a:pt x="207" y="161"/>
                    <a:pt x="207" y="161"/>
                  </a:cubicBezTo>
                  <a:close/>
                  <a:moveTo>
                    <a:pt x="206" y="160"/>
                  </a:moveTo>
                  <a:cubicBezTo>
                    <a:pt x="207" y="160"/>
                    <a:pt x="207" y="160"/>
                    <a:pt x="207" y="160"/>
                  </a:cubicBezTo>
                  <a:cubicBezTo>
                    <a:pt x="206" y="161"/>
                    <a:pt x="206" y="161"/>
                    <a:pt x="206" y="161"/>
                  </a:cubicBezTo>
                  <a:cubicBezTo>
                    <a:pt x="206" y="160"/>
                    <a:pt x="206" y="160"/>
                    <a:pt x="206" y="160"/>
                  </a:cubicBezTo>
                  <a:cubicBezTo>
                    <a:pt x="206" y="160"/>
                    <a:pt x="206" y="160"/>
                    <a:pt x="206" y="160"/>
                  </a:cubicBezTo>
                  <a:cubicBezTo>
                    <a:pt x="206" y="160"/>
                    <a:pt x="206" y="160"/>
                    <a:pt x="206" y="160"/>
                  </a:cubicBezTo>
                  <a:close/>
                  <a:moveTo>
                    <a:pt x="207" y="159"/>
                  </a:moveTo>
                  <a:cubicBezTo>
                    <a:pt x="208" y="159"/>
                    <a:pt x="208" y="159"/>
                    <a:pt x="208" y="159"/>
                  </a:cubicBezTo>
                  <a:cubicBezTo>
                    <a:pt x="208" y="158"/>
                    <a:pt x="208" y="158"/>
                    <a:pt x="208" y="158"/>
                  </a:cubicBezTo>
                  <a:cubicBezTo>
                    <a:pt x="208" y="157"/>
                    <a:pt x="208" y="157"/>
                    <a:pt x="208" y="157"/>
                  </a:cubicBezTo>
                  <a:cubicBezTo>
                    <a:pt x="209" y="157"/>
                    <a:pt x="209" y="157"/>
                    <a:pt x="209" y="157"/>
                  </a:cubicBezTo>
                  <a:cubicBezTo>
                    <a:pt x="209" y="157"/>
                    <a:pt x="209" y="157"/>
                    <a:pt x="209" y="157"/>
                  </a:cubicBezTo>
                  <a:cubicBezTo>
                    <a:pt x="210" y="156"/>
                    <a:pt x="210" y="156"/>
                    <a:pt x="210" y="156"/>
                  </a:cubicBezTo>
                  <a:cubicBezTo>
                    <a:pt x="211" y="157"/>
                    <a:pt x="211" y="157"/>
                    <a:pt x="211" y="157"/>
                  </a:cubicBezTo>
                  <a:cubicBezTo>
                    <a:pt x="210" y="158"/>
                    <a:pt x="210" y="158"/>
                    <a:pt x="210" y="158"/>
                  </a:cubicBezTo>
                  <a:cubicBezTo>
                    <a:pt x="211" y="159"/>
                    <a:pt x="211" y="159"/>
                    <a:pt x="211" y="159"/>
                  </a:cubicBezTo>
                  <a:cubicBezTo>
                    <a:pt x="209" y="160"/>
                    <a:pt x="209" y="160"/>
                    <a:pt x="209" y="160"/>
                  </a:cubicBezTo>
                  <a:cubicBezTo>
                    <a:pt x="208" y="161"/>
                    <a:pt x="208" y="161"/>
                    <a:pt x="208" y="161"/>
                  </a:cubicBezTo>
                  <a:cubicBezTo>
                    <a:pt x="208" y="161"/>
                    <a:pt x="208" y="161"/>
                    <a:pt x="208" y="161"/>
                  </a:cubicBezTo>
                  <a:cubicBezTo>
                    <a:pt x="208" y="160"/>
                    <a:pt x="208" y="160"/>
                    <a:pt x="208" y="160"/>
                  </a:cubicBezTo>
                  <a:cubicBezTo>
                    <a:pt x="209" y="159"/>
                    <a:pt x="209" y="159"/>
                    <a:pt x="209" y="159"/>
                  </a:cubicBezTo>
                  <a:cubicBezTo>
                    <a:pt x="209" y="159"/>
                    <a:pt x="209" y="159"/>
                    <a:pt x="209" y="159"/>
                  </a:cubicBezTo>
                  <a:cubicBezTo>
                    <a:pt x="208" y="160"/>
                    <a:pt x="208" y="160"/>
                    <a:pt x="208" y="160"/>
                  </a:cubicBezTo>
                  <a:cubicBezTo>
                    <a:pt x="207" y="159"/>
                    <a:pt x="207" y="159"/>
                    <a:pt x="207" y="159"/>
                  </a:cubicBezTo>
                  <a:close/>
                  <a:moveTo>
                    <a:pt x="199" y="162"/>
                  </a:moveTo>
                  <a:cubicBezTo>
                    <a:pt x="200" y="162"/>
                    <a:pt x="200" y="162"/>
                    <a:pt x="200" y="162"/>
                  </a:cubicBezTo>
                  <a:cubicBezTo>
                    <a:pt x="200" y="162"/>
                    <a:pt x="200" y="162"/>
                    <a:pt x="200" y="162"/>
                  </a:cubicBezTo>
                  <a:cubicBezTo>
                    <a:pt x="200" y="163"/>
                    <a:pt x="200" y="163"/>
                    <a:pt x="200" y="163"/>
                  </a:cubicBezTo>
                  <a:cubicBezTo>
                    <a:pt x="201" y="164"/>
                    <a:pt x="201" y="164"/>
                    <a:pt x="201" y="164"/>
                  </a:cubicBezTo>
                  <a:cubicBezTo>
                    <a:pt x="200" y="165"/>
                    <a:pt x="200" y="165"/>
                    <a:pt x="200" y="165"/>
                  </a:cubicBezTo>
                  <a:cubicBezTo>
                    <a:pt x="200" y="164"/>
                    <a:pt x="200" y="164"/>
                    <a:pt x="200" y="164"/>
                  </a:cubicBezTo>
                  <a:cubicBezTo>
                    <a:pt x="200" y="163"/>
                    <a:pt x="200" y="163"/>
                    <a:pt x="200" y="163"/>
                  </a:cubicBezTo>
                  <a:cubicBezTo>
                    <a:pt x="199" y="162"/>
                    <a:pt x="199" y="162"/>
                    <a:pt x="199" y="162"/>
                  </a:cubicBezTo>
                  <a:cubicBezTo>
                    <a:pt x="199" y="162"/>
                    <a:pt x="199" y="162"/>
                    <a:pt x="199" y="162"/>
                  </a:cubicBezTo>
                  <a:close/>
                  <a:moveTo>
                    <a:pt x="200" y="161"/>
                  </a:moveTo>
                  <a:cubicBezTo>
                    <a:pt x="200" y="161"/>
                    <a:pt x="200" y="161"/>
                    <a:pt x="200" y="161"/>
                  </a:cubicBezTo>
                  <a:cubicBezTo>
                    <a:pt x="200" y="161"/>
                    <a:pt x="200" y="161"/>
                    <a:pt x="200" y="161"/>
                  </a:cubicBezTo>
                  <a:cubicBezTo>
                    <a:pt x="201" y="161"/>
                    <a:pt x="201" y="161"/>
                    <a:pt x="201" y="161"/>
                  </a:cubicBezTo>
                  <a:cubicBezTo>
                    <a:pt x="200" y="162"/>
                    <a:pt x="200" y="162"/>
                    <a:pt x="200" y="162"/>
                  </a:cubicBezTo>
                  <a:cubicBezTo>
                    <a:pt x="200" y="161"/>
                    <a:pt x="200" y="161"/>
                    <a:pt x="200" y="161"/>
                  </a:cubicBezTo>
                  <a:close/>
                  <a:moveTo>
                    <a:pt x="199" y="160"/>
                  </a:moveTo>
                  <a:cubicBezTo>
                    <a:pt x="200" y="159"/>
                    <a:pt x="200" y="159"/>
                    <a:pt x="200" y="159"/>
                  </a:cubicBezTo>
                  <a:cubicBezTo>
                    <a:pt x="200" y="160"/>
                    <a:pt x="200" y="160"/>
                    <a:pt x="200" y="160"/>
                  </a:cubicBezTo>
                  <a:cubicBezTo>
                    <a:pt x="199" y="160"/>
                    <a:pt x="199" y="160"/>
                    <a:pt x="199" y="160"/>
                  </a:cubicBezTo>
                  <a:close/>
                  <a:moveTo>
                    <a:pt x="199" y="159"/>
                  </a:moveTo>
                  <a:cubicBezTo>
                    <a:pt x="199" y="159"/>
                    <a:pt x="199" y="159"/>
                    <a:pt x="199" y="159"/>
                  </a:cubicBezTo>
                  <a:cubicBezTo>
                    <a:pt x="198" y="160"/>
                    <a:pt x="198" y="160"/>
                    <a:pt x="198" y="160"/>
                  </a:cubicBezTo>
                  <a:cubicBezTo>
                    <a:pt x="199" y="159"/>
                    <a:pt x="199" y="159"/>
                    <a:pt x="199" y="159"/>
                  </a:cubicBezTo>
                  <a:close/>
                  <a:moveTo>
                    <a:pt x="198" y="155"/>
                  </a:moveTo>
                  <a:cubicBezTo>
                    <a:pt x="198" y="154"/>
                    <a:pt x="198" y="154"/>
                    <a:pt x="198" y="154"/>
                  </a:cubicBezTo>
                  <a:cubicBezTo>
                    <a:pt x="199" y="155"/>
                    <a:pt x="199" y="155"/>
                    <a:pt x="199" y="155"/>
                  </a:cubicBezTo>
                  <a:cubicBezTo>
                    <a:pt x="198" y="155"/>
                    <a:pt x="198" y="155"/>
                    <a:pt x="198" y="155"/>
                  </a:cubicBezTo>
                  <a:close/>
                  <a:moveTo>
                    <a:pt x="200" y="156"/>
                  </a:moveTo>
                  <a:cubicBezTo>
                    <a:pt x="201" y="156"/>
                    <a:pt x="201" y="156"/>
                    <a:pt x="201" y="156"/>
                  </a:cubicBezTo>
                  <a:cubicBezTo>
                    <a:pt x="201" y="156"/>
                    <a:pt x="201" y="156"/>
                    <a:pt x="201" y="156"/>
                  </a:cubicBezTo>
                  <a:cubicBezTo>
                    <a:pt x="201" y="156"/>
                    <a:pt x="201" y="156"/>
                    <a:pt x="201" y="156"/>
                  </a:cubicBezTo>
                  <a:cubicBezTo>
                    <a:pt x="200" y="156"/>
                    <a:pt x="200" y="156"/>
                    <a:pt x="200" y="156"/>
                  </a:cubicBezTo>
                  <a:close/>
                  <a:moveTo>
                    <a:pt x="201" y="155"/>
                  </a:moveTo>
                  <a:cubicBezTo>
                    <a:pt x="201" y="154"/>
                    <a:pt x="201" y="154"/>
                    <a:pt x="201" y="154"/>
                  </a:cubicBezTo>
                  <a:cubicBezTo>
                    <a:pt x="202" y="154"/>
                    <a:pt x="202" y="154"/>
                    <a:pt x="202" y="154"/>
                  </a:cubicBezTo>
                  <a:cubicBezTo>
                    <a:pt x="203" y="154"/>
                    <a:pt x="203" y="154"/>
                    <a:pt x="203" y="154"/>
                  </a:cubicBezTo>
                  <a:cubicBezTo>
                    <a:pt x="202" y="155"/>
                    <a:pt x="202" y="155"/>
                    <a:pt x="202" y="155"/>
                  </a:cubicBezTo>
                  <a:cubicBezTo>
                    <a:pt x="202" y="155"/>
                    <a:pt x="202" y="155"/>
                    <a:pt x="202" y="155"/>
                  </a:cubicBezTo>
                  <a:cubicBezTo>
                    <a:pt x="201" y="155"/>
                    <a:pt x="201" y="155"/>
                    <a:pt x="201" y="155"/>
                  </a:cubicBezTo>
                  <a:cubicBezTo>
                    <a:pt x="201" y="155"/>
                    <a:pt x="201" y="155"/>
                    <a:pt x="201" y="155"/>
                  </a:cubicBezTo>
                  <a:close/>
                  <a:moveTo>
                    <a:pt x="203" y="155"/>
                  </a:moveTo>
                  <a:cubicBezTo>
                    <a:pt x="203" y="154"/>
                    <a:pt x="203" y="154"/>
                    <a:pt x="203" y="154"/>
                  </a:cubicBezTo>
                  <a:cubicBezTo>
                    <a:pt x="203" y="154"/>
                    <a:pt x="203" y="154"/>
                    <a:pt x="203" y="154"/>
                  </a:cubicBezTo>
                  <a:cubicBezTo>
                    <a:pt x="202" y="153"/>
                    <a:pt x="202" y="153"/>
                    <a:pt x="202" y="153"/>
                  </a:cubicBezTo>
                  <a:cubicBezTo>
                    <a:pt x="203" y="152"/>
                    <a:pt x="203" y="152"/>
                    <a:pt x="203" y="152"/>
                  </a:cubicBezTo>
                  <a:cubicBezTo>
                    <a:pt x="203" y="153"/>
                    <a:pt x="203" y="153"/>
                    <a:pt x="203" y="153"/>
                  </a:cubicBezTo>
                  <a:cubicBezTo>
                    <a:pt x="204" y="153"/>
                    <a:pt x="204" y="153"/>
                    <a:pt x="204" y="153"/>
                  </a:cubicBezTo>
                  <a:cubicBezTo>
                    <a:pt x="203" y="154"/>
                    <a:pt x="203" y="154"/>
                    <a:pt x="203" y="154"/>
                  </a:cubicBezTo>
                  <a:cubicBezTo>
                    <a:pt x="203" y="155"/>
                    <a:pt x="203" y="155"/>
                    <a:pt x="203" y="155"/>
                  </a:cubicBezTo>
                  <a:cubicBezTo>
                    <a:pt x="204" y="155"/>
                    <a:pt x="204" y="155"/>
                    <a:pt x="204" y="155"/>
                  </a:cubicBezTo>
                  <a:cubicBezTo>
                    <a:pt x="204" y="155"/>
                    <a:pt x="204" y="155"/>
                    <a:pt x="204" y="155"/>
                  </a:cubicBezTo>
                  <a:cubicBezTo>
                    <a:pt x="205" y="156"/>
                    <a:pt x="205" y="156"/>
                    <a:pt x="205" y="156"/>
                  </a:cubicBezTo>
                  <a:cubicBezTo>
                    <a:pt x="205" y="157"/>
                    <a:pt x="205" y="157"/>
                    <a:pt x="205" y="157"/>
                  </a:cubicBezTo>
                  <a:cubicBezTo>
                    <a:pt x="204" y="157"/>
                    <a:pt x="204" y="157"/>
                    <a:pt x="204" y="157"/>
                  </a:cubicBezTo>
                  <a:cubicBezTo>
                    <a:pt x="205" y="158"/>
                    <a:pt x="205" y="158"/>
                    <a:pt x="205" y="158"/>
                  </a:cubicBezTo>
                  <a:cubicBezTo>
                    <a:pt x="205" y="158"/>
                    <a:pt x="205" y="158"/>
                    <a:pt x="205" y="158"/>
                  </a:cubicBezTo>
                  <a:cubicBezTo>
                    <a:pt x="204" y="158"/>
                    <a:pt x="204" y="158"/>
                    <a:pt x="204" y="158"/>
                  </a:cubicBezTo>
                  <a:cubicBezTo>
                    <a:pt x="204" y="158"/>
                    <a:pt x="204" y="158"/>
                    <a:pt x="204" y="158"/>
                  </a:cubicBezTo>
                  <a:cubicBezTo>
                    <a:pt x="204" y="159"/>
                    <a:pt x="204" y="159"/>
                    <a:pt x="204" y="159"/>
                  </a:cubicBezTo>
                  <a:cubicBezTo>
                    <a:pt x="205" y="159"/>
                    <a:pt x="205" y="159"/>
                    <a:pt x="205" y="159"/>
                  </a:cubicBezTo>
                  <a:cubicBezTo>
                    <a:pt x="205" y="160"/>
                    <a:pt x="205" y="160"/>
                    <a:pt x="205" y="160"/>
                  </a:cubicBezTo>
                  <a:cubicBezTo>
                    <a:pt x="204" y="161"/>
                    <a:pt x="204" y="161"/>
                    <a:pt x="204" y="161"/>
                  </a:cubicBezTo>
                  <a:cubicBezTo>
                    <a:pt x="204" y="161"/>
                    <a:pt x="204" y="161"/>
                    <a:pt x="204" y="161"/>
                  </a:cubicBezTo>
                  <a:cubicBezTo>
                    <a:pt x="205" y="161"/>
                    <a:pt x="205" y="161"/>
                    <a:pt x="205" y="161"/>
                  </a:cubicBezTo>
                  <a:cubicBezTo>
                    <a:pt x="205" y="161"/>
                    <a:pt x="205" y="161"/>
                    <a:pt x="205" y="161"/>
                  </a:cubicBezTo>
                  <a:cubicBezTo>
                    <a:pt x="205" y="161"/>
                    <a:pt x="205" y="161"/>
                    <a:pt x="205" y="161"/>
                  </a:cubicBezTo>
                  <a:cubicBezTo>
                    <a:pt x="204" y="162"/>
                    <a:pt x="204" y="162"/>
                    <a:pt x="204" y="162"/>
                  </a:cubicBezTo>
                  <a:cubicBezTo>
                    <a:pt x="204" y="162"/>
                    <a:pt x="204" y="162"/>
                    <a:pt x="204" y="162"/>
                  </a:cubicBezTo>
                  <a:cubicBezTo>
                    <a:pt x="204" y="163"/>
                    <a:pt x="204" y="163"/>
                    <a:pt x="204" y="163"/>
                  </a:cubicBezTo>
                  <a:cubicBezTo>
                    <a:pt x="204" y="163"/>
                    <a:pt x="204" y="163"/>
                    <a:pt x="204" y="163"/>
                  </a:cubicBezTo>
                  <a:cubicBezTo>
                    <a:pt x="204" y="163"/>
                    <a:pt x="204" y="163"/>
                    <a:pt x="204" y="163"/>
                  </a:cubicBezTo>
                  <a:cubicBezTo>
                    <a:pt x="204" y="163"/>
                    <a:pt x="204" y="163"/>
                    <a:pt x="204" y="163"/>
                  </a:cubicBezTo>
                  <a:cubicBezTo>
                    <a:pt x="204" y="164"/>
                    <a:pt x="204" y="164"/>
                    <a:pt x="204" y="164"/>
                  </a:cubicBezTo>
                  <a:cubicBezTo>
                    <a:pt x="204" y="164"/>
                    <a:pt x="204" y="164"/>
                    <a:pt x="204" y="164"/>
                  </a:cubicBezTo>
                  <a:cubicBezTo>
                    <a:pt x="203" y="164"/>
                    <a:pt x="203" y="164"/>
                    <a:pt x="203" y="164"/>
                  </a:cubicBezTo>
                  <a:cubicBezTo>
                    <a:pt x="203" y="164"/>
                    <a:pt x="203" y="164"/>
                    <a:pt x="203" y="164"/>
                  </a:cubicBezTo>
                  <a:cubicBezTo>
                    <a:pt x="203" y="163"/>
                    <a:pt x="203" y="163"/>
                    <a:pt x="203" y="163"/>
                  </a:cubicBezTo>
                  <a:cubicBezTo>
                    <a:pt x="202" y="163"/>
                    <a:pt x="202" y="163"/>
                    <a:pt x="202" y="163"/>
                  </a:cubicBezTo>
                  <a:cubicBezTo>
                    <a:pt x="202" y="162"/>
                    <a:pt x="202" y="162"/>
                    <a:pt x="202" y="162"/>
                  </a:cubicBezTo>
                  <a:cubicBezTo>
                    <a:pt x="203" y="162"/>
                    <a:pt x="203" y="162"/>
                    <a:pt x="203" y="162"/>
                  </a:cubicBezTo>
                  <a:cubicBezTo>
                    <a:pt x="202" y="161"/>
                    <a:pt x="202" y="161"/>
                    <a:pt x="202" y="161"/>
                  </a:cubicBezTo>
                  <a:cubicBezTo>
                    <a:pt x="202" y="161"/>
                    <a:pt x="202" y="161"/>
                    <a:pt x="202" y="161"/>
                  </a:cubicBezTo>
                  <a:cubicBezTo>
                    <a:pt x="203" y="161"/>
                    <a:pt x="203" y="161"/>
                    <a:pt x="203" y="161"/>
                  </a:cubicBezTo>
                  <a:cubicBezTo>
                    <a:pt x="203" y="160"/>
                    <a:pt x="203" y="160"/>
                    <a:pt x="203" y="160"/>
                  </a:cubicBezTo>
                  <a:cubicBezTo>
                    <a:pt x="202" y="160"/>
                    <a:pt x="202" y="160"/>
                    <a:pt x="202" y="160"/>
                  </a:cubicBezTo>
                  <a:cubicBezTo>
                    <a:pt x="202" y="161"/>
                    <a:pt x="202" y="161"/>
                    <a:pt x="202" y="161"/>
                  </a:cubicBezTo>
                  <a:cubicBezTo>
                    <a:pt x="202" y="160"/>
                    <a:pt x="202" y="160"/>
                    <a:pt x="202" y="160"/>
                  </a:cubicBezTo>
                  <a:cubicBezTo>
                    <a:pt x="201" y="160"/>
                    <a:pt x="201" y="160"/>
                    <a:pt x="201" y="160"/>
                  </a:cubicBezTo>
                  <a:cubicBezTo>
                    <a:pt x="201" y="160"/>
                    <a:pt x="201" y="160"/>
                    <a:pt x="201" y="160"/>
                  </a:cubicBezTo>
                  <a:cubicBezTo>
                    <a:pt x="201" y="159"/>
                    <a:pt x="201" y="159"/>
                    <a:pt x="201" y="159"/>
                  </a:cubicBezTo>
                  <a:cubicBezTo>
                    <a:pt x="201" y="159"/>
                    <a:pt x="201" y="159"/>
                    <a:pt x="201" y="159"/>
                  </a:cubicBezTo>
                  <a:cubicBezTo>
                    <a:pt x="202" y="159"/>
                    <a:pt x="202" y="159"/>
                    <a:pt x="202" y="159"/>
                  </a:cubicBezTo>
                  <a:cubicBezTo>
                    <a:pt x="202" y="159"/>
                    <a:pt x="202" y="159"/>
                    <a:pt x="202" y="159"/>
                  </a:cubicBezTo>
                  <a:cubicBezTo>
                    <a:pt x="203" y="158"/>
                    <a:pt x="203" y="158"/>
                    <a:pt x="203" y="158"/>
                  </a:cubicBezTo>
                  <a:cubicBezTo>
                    <a:pt x="203" y="158"/>
                    <a:pt x="203" y="158"/>
                    <a:pt x="203" y="158"/>
                  </a:cubicBezTo>
                  <a:cubicBezTo>
                    <a:pt x="202" y="157"/>
                    <a:pt x="202" y="157"/>
                    <a:pt x="202" y="157"/>
                  </a:cubicBezTo>
                  <a:cubicBezTo>
                    <a:pt x="202" y="158"/>
                    <a:pt x="202" y="158"/>
                    <a:pt x="202" y="158"/>
                  </a:cubicBezTo>
                  <a:cubicBezTo>
                    <a:pt x="201" y="157"/>
                    <a:pt x="201" y="157"/>
                    <a:pt x="201" y="157"/>
                  </a:cubicBezTo>
                  <a:cubicBezTo>
                    <a:pt x="202" y="157"/>
                    <a:pt x="202" y="157"/>
                    <a:pt x="202" y="157"/>
                  </a:cubicBezTo>
                  <a:cubicBezTo>
                    <a:pt x="202" y="157"/>
                    <a:pt x="202" y="157"/>
                    <a:pt x="202" y="157"/>
                  </a:cubicBezTo>
                  <a:cubicBezTo>
                    <a:pt x="203" y="156"/>
                    <a:pt x="203" y="156"/>
                    <a:pt x="203" y="156"/>
                  </a:cubicBezTo>
                  <a:cubicBezTo>
                    <a:pt x="203" y="155"/>
                    <a:pt x="203" y="155"/>
                    <a:pt x="203" y="155"/>
                  </a:cubicBezTo>
                  <a:close/>
                  <a:moveTo>
                    <a:pt x="208" y="155"/>
                  </a:moveTo>
                  <a:cubicBezTo>
                    <a:pt x="207" y="154"/>
                    <a:pt x="207" y="154"/>
                    <a:pt x="207" y="154"/>
                  </a:cubicBezTo>
                  <a:cubicBezTo>
                    <a:pt x="208" y="154"/>
                    <a:pt x="208" y="154"/>
                    <a:pt x="208" y="154"/>
                  </a:cubicBezTo>
                  <a:cubicBezTo>
                    <a:pt x="208" y="153"/>
                    <a:pt x="208" y="153"/>
                    <a:pt x="208" y="153"/>
                  </a:cubicBezTo>
                  <a:cubicBezTo>
                    <a:pt x="208" y="153"/>
                    <a:pt x="208" y="153"/>
                    <a:pt x="208" y="153"/>
                  </a:cubicBezTo>
                  <a:cubicBezTo>
                    <a:pt x="208" y="154"/>
                    <a:pt x="208" y="154"/>
                    <a:pt x="208" y="154"/>
                  </a:cubicBezTo>
                  <a:cubicBezTo>
                    <a:pt x="208" y="155"/>
                    <a:pt x="208" y="155"/>
                    <a:pt x="208" y="155"/>
                  </a:cubicBezTo>
                  <a:close/>
                  <a:moveTo>
                    <a:pt x="206" y="156"/>
                  </a:moveTo>
                  <a:cubicBezTo>
                    <a:pt x="207" y="154"/>
                    <a:pt x="207" y="154"/>
                    <a:pt x="207" y="154"/>
                  </a:cubicBezTo>
                  <a:cubicBezTo>
                    <a:pt x="207" y="154"/>
                    <a:pt x="207" y="154"/>
                    <a:pt x="207" y="154"/>
                  </a:cubicBezTo>
                  <a:cubicBezTo>
                    <a:pt x="207" y="155"/>
                    <a:pt x="207" y="155"/>
                    <a:pt x="207" y="155"/>
                  </a:cubicBezTo>
                  <a:cubicBezTo>
                    <a:pt x="207" y="156"/>
                    <a:pt x="207" y="156"/>
                    <a:pt x="207" y="156"/>
                  </a:cubicBezTo>
                  <a:cubicBezTo>
                    <a:pt x="206" y="156"/>
                    <a:pt x="206" y="156"/>
                    <a:pt x="206" y="156"/>
                  </a:cubicBezTo>
                  <a:close/>
                  <a:moveTo>
                    <a:pt x="206" y="155"/>
                  </a:moveTo>
                  <a:cubicBezTo>
                    <a:pt x="206" y="154"/>
                    <a:pt x="206" y="154"/>
                    <a:pt x="206" y="154"/>
                  </a:cubicBezTo>
                  <a:cubicBezTo>
                    <a:pt x="207" y="153"/>
                    <a:pt x="207" y="153"/>
                    <a:pt x="207" y="153"/>
                  </a:cubicBezTo>
                  <a:cubicBezTo>
                    <a:pt x="207" y="154"/>
                    <a:pt x="207" y="154"/>
                    <a:pt x="207" y="154"/>
                  </a:cubicBezTo>
                  <a:cubicBezTo>
                    <a:pt x="207" y="154"/>
                    <a:pt x="207" y="154"/>
                    <a:pt x="207" y="154"/>
                  </a:cubicBezTo>
                  <a:cubicBezTo>
                    <a:pt x="206" y="155"/>
                    <a:pt x="206" y="155"/>
                    <a:pt x="206" y="155"/>
                  </a:cubicBezTo>
                  <a:cubicBezTo>
                    <a:pt x="206" y="155"/>
                    <a:pt x="206" y="155"/>
                    <a:pt x="206" y="155"/>
                  </a:cubicBezTo>
                  <a:close/>
                  <a:moveTo>
                    <a:pt x="205" y="153"/>
                  </a:moveTo>
                  <a:cubicBezTo>
                    <a:pt x="205" y="152"/>
                    <a:pt x="205" y="152"/>
                    <a:pt x="205" y="152"/>
                  </a:cubicBezTo>
                  <a:cubicBezTo>
                    <a:pt x="207" y="152"/>
                    <a:pt x="207" y="152"/>
                    <a:pt x="207" y="152"/>
                  </a:cubicBezTo>
                  <a:cubicBezTo>
                    <a:pt x="207" y="153"/>
                    <a:pt x="207" y="153"/>
                    <a:pt x="207" y="153"/>
                  </a:cubicBezTo>
                  <a:cubicBezTo>
                    <a:pt x="206" y="154"/>
                    <a:pt x="206" y="154"/>
                    <a:pt x="206" y="154"/>
                  </a:cubicBezTo>
                  <a:cubicBezTo>
                    <a:pt x="205" y="153"/>
                    <a:pt x="205" y="153"/>
                    <a:pt x="205" y="153"/>
                  </a:cubicBezTo>
                  <a:cubicBezTo>
                    <a:pt x="205" y="153"/>
                    <a:pt x="205" y="153"/>
                    <a:pt x="205" y="153"/>
                  </a:cubicBezTo>
                  <a:close/>
                  <a:moveTo>
                    <a:pt x="206" y="151"/>
                  </a:moveTo>
                  <a:cubicBezTo>
                    <a:pt x="207" y="150"/>
                    <a:pt x="207" y="150"/>
                    <a:pt x="207" y="150"/>
                  </a:cubicBezTo>
                  <a:cubicBezTo>
                    <a:pt x="207" y="149"/>
                    <a:pt x="207" y="149"/>
                    <a:pt x="207" y="149"/>
                  </a:cubicBezTo>
                  <a:cubicBezTo>
                    <a:pt x="208" y="151"/>
                    <a:pt x="208" y="151"/>
                    <a:pt x="208" y="151"/>
                  </a:cubicBezTo>
                  <a:cubicBezTo>
                    <a:pt x="207" y="151"/>
                    <a:pt x="207" y="151"/>
                    <a:pt x="207" y="151"/>
                  </a:cubicBezTo>
                  <a:cubicBezTo>
                    <a:pt x="206" y="152"/>
                    <a:pt x="206" y="152"/>
                    <a:pt x="206" y="152"/>
                  </a:cubicBezTo>
                  <a:cubicBezTo>
                    <a:pt x="206" y="151"/>
                    <a:pt x="206" y="151"/>
                    <a:pt x="206" y="151"/>
                  </a:cubicBezTo>
                  <a:cubicBezTo>
                    <a:pt x="206" y="151"/>
                    <a:pt x="206" y="151"/>
                    <a:pt x="206" y="151"/>
                  </a:cubicBezTo>
                  <a:close/>
                  <a:moveTo>
                    <a:pt x="203" y="152"/>
                  </a:moveTo>
                  <a:cubicBezTo>
                    <a:pt x="203" y="151"/>
                    <a:pt x="203" y="151"/>
                    <a:pt x="203" y="151"/>
                  </a:cubicBezTo>
                  <a:cubicBezTo>
                    <a:pt x="204" y="149"/>
                    <a:pt x="204" y="149"/>
                    <a:pt x="204" y="149"/>
                  </a:cubicBezTo>
                  <a:cubicBezTo>
                    <a:pt x="204" y="148"/>
                    <a:pt x="204" y="148"/>
                    <a:pt x="204" y="148"/>
                  </a:cubicBezTo>
                  <a:cubicBezTo>
                    <a:pt x="203" y="148"/>
                    <a:pt x="203" y="148"/>
                    <a:pt x="203" y="148"/>
                  </a:cubicBezTo>
                  <a:cubicBezTo>
                    <a:pt x="203" y="148"/>
                    <a:pt x="203" y="148"/>
                    <a:pt x="203" y="148"/>
                  </a:cubicBezTo>
                  <a:cubicBezTo>
                    <a:pt x="203" y="147"/>
                    <a:pt x="203" y="147"/>
                    <a:pt x="203" y="147"/>
                  </a:cubicBezTo>
                  <a:cubicBezTo>
                    <a:pt x="203" y="147"/>
                    <a:pt x="203" y="147"/>
                    <a:pt x="203" y="147"/>
                  </a:cubicBezTo>
                  <a:cubicBezTo>
                    <a:pt x="204" y="146"/>
                    <a:pt x="204" y="146"/>
                    <a:pt x="204" y="146"/>
                  </a:cubicBezTo>
                  <a:cubicBezTo>
                    <a:pt x="205" y="147"/>
                    <a:pt x="205" y="147"/>
                    <a:pt x="205" y="147"/>
                  </a:cubicBezTo>
                  <a:cubicBezTo>
                    <a:pt x="206" y="147"/>
                    <a:pt x="206" y="147"/>
                    <a:pt x="206" y="147"/>
                  </a:cubicBezTo>
                  <a:cubicBezTo>
                    <a:pt x="207" y="148"/>
                    <a:pt x="207" y="148"/>
                    <a:pt x="207" y="148"/>
                  </a:cubicBezTo>
                  <a:cubicBezTo>
                    <a:pt x="207" y="149"/>
                    <a:pt x="207" y="149"/>
                    <a:pt x="207" y="149"/>
                  </a:cubicBezTo>
                  <a:cubicBezTo>
                    <a:pt x="206" y="150"/>
                    <a:pt x="206" y="150"/>
                    <a:pt x="206" y="150"/>
                  </a:cubicBezTo>
                  <a:cubicBezTo>
                    <a:pt x="205" y="150"/>
                    <a:pt x="205" y="150"/>
                    <a:pt x="205" y="150"/>
                  </a:cubicBezTo>
                  <a:cubicBezTo>
                    <a:pt x="205" y="149"/>
                    <a:pt x="205" y="149"/>
                    <a:pt x="205" y="149"/>
                  </a:cubicBezTo>
                  <a:cubicBezTo>
                    <a:pt x="205" y="149"/>
                    <a:pt x="205" y="149"/>
                    <a:pt x="205" y="149"/>
                  </a:cubicBezTo>
                  <a:cubicBezTo>
                    <a:pt x="205" y="150"/>
                    <a:pt x="205" y="150"/>
                    <a:pt x="205" y="150"/>
                  </a:cubicBezTo>
                  <a:cubicBezTo>
                    <a:pt x="204" y="151"/>
                    <a:pt x="204" y="151"/>
                    <a:pt x="204" y="151"/>
                  </a:cubicBezTo>
                  <a:cubicBezTo>
                    <a:pt x="205" y="151"/>
                    <a:pt x="205" y="151"/>
                    <a:pt x="205" y="151"/>
                  </a:cubicBezTo>
                  <a:cubicBezTo>
                    <a:pt x="204" y="152"/>
                    <a:pt x="204" y="152"/>
                    <a:pt x="204" y="152"/>
                  </a:cubicBezTo>
                  <a:cubicBezTo>
                    <a:pt x="204" y="151"/>
                    <a:pt x="204" y="151"/>
                    <a:pt x="204" y="151"/>
                  </a:cubicBezTo>
                  <a:cubicBezTo>
                    <a:pt x="204" y="152"/>
                    <a:pt x="204" y="152"/>
                    <a:pt x="204" y="152"/>
                  </a:cubicBezTo>
                  <a:cubicBezTo>
                    <a:pt x="203" y="152"/>
                    <a:pt x="203" y="152"/>
                    <a:pt x="203" y="152"/>
                  </a:cubicBezTo>
                  <a:close/>
                  <a:moveTo>
                    <a:pt x="201" y="151"/>
                  </a:moveTo>
                  <a:cubicBezTo>
                    <a:pt x="200" y="150"/>
                    <a:pt x="200" y="150"/>
                    <a:pt x="200" y="150"/>
                  </a:cubicBezTo>
                  <a:cubicBezTo>
                    <a:pt x="201" y="149"/>
                    <a:pt x="201" y="149"/>
                    <a:pt x="201" y="149"/>
                  </a:cubicBezTo>
                  <a:cubicBezTo>
                    <a:pt x="200" y="149"/>
                    <a:pt x="200" y="149"/>
                    <a:pt x="200" y="149"/>
                  </a:cubicBezTo>
                  <a:cubicBezTo>
                    <a:pt x="200" y="148"/>
                    <a:pt x="200" y="148"/>
                    <a:pt x="200" y="148"/>
                  </a:cubicBezTo>
                  <a:cubicBezTo>
                    <a:pt x="201" y="148"/>
                    <a:pt x="201" y="148"/>
                    <a:pt x="201" y="148"/>
                  </a:cubicBezTo>
                  <a:cubicBezTo>
                    <a:pt x="201" y="148"/>
                    <a:pt x="201" y="148"/>
                    <a:pt x="201" y="148"/>
                  </a:cubicBezTo>
                  <a:cubicBezTo>
                    <a:pt x="201" y="147"/>
                    <a:pt x="201" y="147"/>
                    <a:pt x="201" y="147"/>
                  </a:cubicBezTo>
                  <a:cubicBezTo>
                    <a:pt x="202" y="147"/>
                    <a:pt x="202" y="147"/>
                    <a:pt x="202" y="147"/>
                  </a:cubicBezTo>
                  <a:cubicBezTo>
                    <a:pt x="203" y="148"/>
                    <a:pt x="203" y="148"/>
                    <a:pt x="203" y="148"/>
                  </a:cubicBezTo>
                  <a:cubicBezTo>
                    <a:pt x="202" y="149"/>
                    <a:pt x="202" y="149"/>
                    <a:pt x="202" y="149"/>
                  </a:cubicBezTo>
                  <a:cubicBezTo>
                    <a:pt x="202" y="149"/>
                    <a:pt x="202" y="149"/>
                    <a:pt x="202" y="149"/>
                  </a:cubicBezTo>
                  <a:cubicBezTo>
                    <a:pt x="203" y="149"/>
                    <a:pt x="203" y="149"/>
                    <a:pt x="203" y="149"/>
                  </a:cubicBezTo>
                  <a:cubicBezTo>
                    <a:pt x="203" y="149"/>
                    <a:pt x="203" y="149"/>
                    <a:pt x="203" y="149"/>
                  </a:cubicBezTo>
                  <a:cubicBezTo>
                    <a:pt x="202" y="151"/>
                    <a:pt x="202" y="151"/>
                    <a:pt x="202" y="151"/>
                  </a:cubicBezTo>
                  <a:cubicBezTo>
                    <a:pt x="201" y="152"/>
                    <a:pt x="201" y="152"/>
                    <a:pt x="201" y="152"/>
                  </a:cubicBezTo>
                  <a:cubicBezTo>
                    <a:pt x="201" y="153"/>
                    <a:pt x="201" y="153"/>
                    <a:pt x="201" y="153"/>
                  </a:cubicBezTo>
                  <a:cubicBezTo>
                    <a:pt x="201" y="153"/>
                    <a:pt x="201" y="153"/>
                    <a:pt x="201" y="153"/>
                  </a:cubicBezTo>
                  <a:cubicBezTo>
                    <a:pt x="200" y="154"/>
                    <a:pt x="200" y="154"/>
                    <a:pt x="200" y="154"/>
                  </a:cubicBezTo>
                  <a:cubicBezTo>
                    <a:pt x="200" y="153"/>
                    <a:pt x="200" y="153"/>
                    <a:pt x="200" y="153"/>
                  </a:cubicBezTo>
                  <a:cubicBezTo>
                    <a:pt x="200" y="152"/>
                    <a:pt x="200" y="152"/>
                    <a:pt x="200" y="152"/>
                  </a:cubicBezTo>
                  <a:cubicBezTo>
                    <a:pt x="199" y="154"/>
                    <a:pt x="199" y="154"/>
                    <a:pt x="199" y="154"/>
                  </a:cubicBezTo>
                  <a:cubicBezTo>
                    <a:pt x="199" y="153"/>
                    <a:pt x="199" y="153"/>
                    <a:pt x="199" y="153"/>
                  </a:cubicBezTo>
                  <a:cubicBezTo>
                    <a:pt x="199" y="153"/>
                    <a:pt x="199" y="153"/>
                    <a:pt x="199" y="153"/>
                  </a:cubicBezTo>
                  <a:cubicBezTo>
                    <a:pt x="199" y="152"/>
                    <a:pt x="199" y="152"/>
                    <a:pt x="199" y="152"/>
                  </a:cubicBezTo>
                  <a:cubicBezTo>
                    <a:pt x="199" y="152"/>
                    <a:pt x="199" y="152"/>
                    <a:pt x="199" y="152"/>
                  </a:cubicBezTo>
                  <a:cubicBezTo>
                    <a:pt x="200" y="151"/>
                    <a:pt x="200" y="151"/>
                    <a:pt x="200" y="151"/>
                  </a:cubicBezTo>
                  <a:cubicBezTo>
                    <a:pt x="200" y="152"/>
                    <a:pt x="200" y="152"/>
                    <a:pt x="200" y="152"/>
                  </a:cubicBezTo>
                  <a:cubicBezTo>
                    <a:pt x="201" y="151"/>
                    <a:pt x="201" y="151"/>
                    <a:pt x="201" y="151"/>
                  </a:cubicBezTo>
                  <a:cubicBezTo>
                    <a:pt x="201" y="151"/>
                    <a:pt x="201" y="151"/>
                    <a:pt x="201" y="151"/>
                  </a:cubicBezTo>
                  <a:close/>
                  <a:moveTo>
                    <a:pt x="200" y="144"/>
                  </a:moveTo>
                  <a:cubicBezTo>
                    <a:pt x="201" y="144"/>
                    <a:pt x="201" y="144"/>
                    <a:pt x="201" y="144"/>
                  </a:cubicBezTo>
                  <a:cubicBezTo>
                    <a:pt x="201" y="144"/>
                    <a:pt x="201" y="144"/>
                    <a:pt x="201" y="144"/>
                  </a:cubicBezTo>
                  <a:cubicBezTo>
                    <a:pt x="200" y="144"/>
                    <a:pt x="200" y="144"/>
                    <a:pt x="200" y="144"/>
                  </a:cubicBezTo>
                  <a:close/>
                  <a:moveTo>
                    <a:pt x="198" y="144"/>
                  </a:moveTo>
                  <a:cubicBezTo>
                    <a:pt x="199" y="144"/>
                    <a:pt x="199" y="144"/>
                    <a:pt x="199" y="144"/>
                  </a:cubicBezTo>
                  <a:cubicBezTo>
                    <a:pt x="199" y="143"/>
                    <a:pt x="199" y="143"/>
                    <a:pt x="199" y="143"/>
                  </a:cubicBezTo>
                  <a:cubicBezTo>
                    <a:pt x="200" y="143"/>
                    <a:pt x="200" y="143"/>
                    <a:pt x="200" y="143"/>
                  </a:cubicBezTo>
                  <a:cubicBezTo>
                    <a:pt x="200" y="144"/>
                    <a:pt x="200" y="144"/>
                    <a:pt x="200" y="144"/>
                  </a:cubicBezTo>
                  <a:cubicBezTo>
                    <a:pt x="200" y="146"/>
                    <a:pt x="200" y="146"/>
                    <a:pt x="200" y="146"/>
                  </a:cubicBezTo>
                  <a:cubicBezTo>
                    <a:pt x="200" y="147"/>
                    <a:pt x="200" y="147"/>
                    <a:pt x="200" y="147"/>
                  </a:cubicBezTo>
                  <a:cubicBezTo>
                    <a:pt x="199" y="147"/>
                    <a:pt x="199" y="147"/>
                    <a:pt x="199" y="147"/>
                  </a:cubicBezTo>
                  <a:cubicBezTo>
                    <a:pt x="199" y="149"/>
                    <a:pt x="199" y="149"/>
                    <a:pt x="199" y="149"/>
                  </a:cubicBezTo>
                  <a:cubicBezTo>
                    <a:pt x="199" y="149"/>
                    <a:pt x="199" y="149"/>
                    <a:pt x="199" y="149"/>
                  </a:cubicBezTo>
                  <a:cubicBezTo>
                    <a:pt x="198" y="150"/>
                    <a:pt x="198" y="150"/>
                    <a:pt x="198" y="150"/>
                  </a:cubicBezTo>
                  <a:cubicBezTo>
                    <a:pt x="198" y="151"/>
                    <a:pt x="198" y="151"/>
                    <a:pt x="198" y="151"/>
                  </a:cubicBezTo>
                  <a:cubicBezTo>
                    <a:pt x="198" y="152"/>
                    <a:pt x="198" y="152"/>
                    <a:pt x="198" y="152"/>
                  </a:cubicBezTo>
                  <a:cubicBezTo>
                    <a:pt x="198" y="152"/>
                    <a:pt x="198" y="152"/>
                    <a:pt x="198" y="152"/>
                  </a:cubicBezTo>
                  <a:cubicBezTo>
                    <a:pt x="198" y="152"/>
                    <a:pt x="198" y="152"/>
                    <a:pt x="198" y="152"/>
                  </a:cubicBezTo>
                  <a:cubicBezTo>
                    <a:pt x="198" y="151"/>
                    <a:pt x="198" y="151"/>
                    <a:pt x="198" y="151"/>
                  </a:cubicBezTo>
                  <a:cubicBezTo>
                    <a:pt x="197" y="151"/>
                    <a:pt x="197" y="151"/>
                    <a:pt x="197" y="151"/>
                  </a:cubicBezTo>
                  <a:cubicBezTo>
                    <a:pt x="197" y="150"/>
                    <a:pt x="197" y="150"/>
                    <a:pt x="197" y="150"/>
                  </a:cubicBezTo>
                  <a:cubicBezTo>
                    <a:pt x="197" y="149"/>
                    <a:pt x="197" y="149"/>
                    <a:pt x="197" y="149"/>
                  </a:cubicBezTo>
                  <a:cubicBezTo>
                    <a:pt x="198" y="149"/>
                    <a:pt x="198" y="149"/>
                    <a:pt x="198" y="149"/>
                  </a:cubicBezTo>
                  <a:cubicBezTo>
                    <a:pt x="198" y="149"/>
                    <a:pt x="198" y="149"/>
                    <a:pt x="198" y="149"/>
                  </a:cubicBezTo>
                  <a:cubicBezTo>
                    <a:pt x="198" y="148"/>
                    <a:pt x="198" y="148"/>
                    <a:pt x="198" y="148"/>
                  </a:cubicBezTo>
                  <a:cubicBezTo>
                    <a:pt x="198" y="149"/>
                    <a:pt x="198" y="149"/>
                    <a:pt x="198" y="149"/>
                  </a:cubicBezTo>
                  <a:cubicBezTo>
                    <a:pt x="197" y="149"/>
                    <a:pt x="197" y="149"/>
                    <a:pt x="197" y="149"/>
                  </a:cubicBezTo>
                  <a:cubicBezTo>
                    <a:pt x="197" y="148"/>
                    <a:pt x="197" y="148"/>
                    <a:pt x="197" y="148"/>
                  </a:cubicBezTo>
                  <a:cubicBezTo>
                    <a:pt x="198" y="148"/>
                    <a:pt x="198" y="148"/>
                    <a:pt x="198" y="148"/>
                  </a:cubicBezTo>
                  <a:cubicBezTo>
                    <a:pt x="198" y="147"/>
                    <a:pt x="198" y="147"/>
                    <a:pt x="198" y="147"/>
                  </a:cubicBezTo>
                  <a:cubicBezTo>
                    <a:pt x="197" y="147"/>
                    <a:pt x="197" y="147"/>
                    <a:pt x="197" y="147"/>
                  </a:cubicBezTo>
                  <a:cubicBezTo>
                    <a:pt x="197" y="147"/>
                    <a:pt x="197" y="147"/>
                    <a:pt x="197" y="147"/>
                  </a:cubicBezTo>
                  <a:cubicBezTo>
                    <a:pt x="198" y="147"/>
                    <a:pt x="198" y="147"/>
                    <a:pt x="198" y="147"/>
                  </a:cubicBezTo>
                  <a:cubicBezTo>
                    <a:pt x="198" y="146"/>
                    <a:pt x="198" y="146"/>
                    <a:pt x="198" y="146"/>
                  </a:cubicBezTo>
                  <a:cubicBezTo>
                    <a:pt x="198" y="145"/>
                    <a:pt x="198" y="145"/>
                    <a:pt x="198" y="145"/>
                  </a:cubicBezTo>
                  <a:cubicBezTo>
                    <a:pt x="199" y="145"/>
                    <a:pt x="199" y="145"/>
                    <a:pt x="199" y="145"/>
                  </a:cubicBezTo>
                  <a:cubicBezTo>
                    <a:pt x="198" y="144"/>
                    <a:pt x="198" y="144"/>
                    <a:pt x="198" y="144"/>
                  </a:cubicBezTo>
                  <a:cubicBezTo>
                    <a:pt x="198" y="144"/>
                    <a:pt x="198" y="144"/>
                    <a:pt x="198" y="144"/>
                  </a:cubicBezTo>
                  <a:close/>
                  <a:moveTo>
                    <a:pt x="196" y="144"/>
                  </a:moveTo>
                  <a:cubicBezTo>
                    <a:pt x="197" y="144"/>
                    <a:pt x="197" y="144"/>
                    <a:pt x="197" y="144"/>
                  </a:cubicBezTo>
                  <a:cubicBezTo>
                    <a:pt x="197" y="144"/>
                    <a:pt x="197" y="144"/>
                    <a:pt x="197" y="144"/>
                  </a:cubicBezTo>
                  <a:cubicBezTo>
                    <a:pt x="197" y="145"/>
                    <a:pt x="197" y="145"/>
                    <a:pt x="197" y="145"/>
                  </a:cubicBezTo>
                  <a:cubicBezTo>
                    <a:pt x="197" y="146"/>
                    <a:pt x="197" y="146"/>
                    <a:pt x="197" y="146"/>
                  </a:cubicBezTo>
                  <a:cubicBezTo>
                    <a:pt x="196" y="146"/>
                    <a:pt x="196" y="146"/>
                    <a:pt x="196" y="146"/>
                  </a:cubicBezTo>
                  <a:cubicBezTo>
                    <a:pt x="196" y="145"/>
                    <a:pt x="196" y="145"/>
                    <a:pt x="196" y="145"/>
                  </a:cubicBezTo>
                  <a:cubicBezTo>
                    <a:pt x="196" y="145"/>
                    <a:pt x="196" y="145"/>
                    <a:pt x="196" y="145"/>
                  </a:cubicBezTo>
                  <a:cubicBezTo>
                    <a:pt x="196" y="145"/>
                    <a:pt x="196" y="145"/>
                    <a:pt x="196" y="145"/>
                  </a:cubicBezTo>
                  <a:cubicBezTo>
                    <a:pt x="196" y="144"/>
                    <a:pt x="196" y="144"/>
                    <a:pt x="196" y="144"/>
                  </a:cubicBezTo>
                  <a:close/>
                  <a:moveTo>
                    <a:pt x="201" y="146"/>
                  </a:moveTo>
                  <a:cubicBezTo>
                    <a:pt x="201" y="145"/>
                    <a:pt x="201" y="145"/>
                    <a:pt x="201" y="145"/>
                  </a:cubicBezTo>
                  <a:cubicBezTo>
                    <a:pt x="201" y="144"/>
                    <a:pt x="201" y="144"/>
                    <a:pt x="201" y="144"/>
                  </a:cubicBezTo>
                  <a:cubicBezTo>
                    <a:pt x="202" y="144"/>
                    <a:pt x="202" y="144"/>
                    <a:pt x="202" y="144"/>
                  </a:cubicBezTo>
                  <a:cubicBezTo>
                    <a:pt x="203" y="144"/>
                    <a:pt x="203" y="144"/>
                    <a:pt x="203" y="144"/>
                  </a:cubicBezTo>
                  <a:cubicBezTo>
                    <a:pt x="202" y="143"/>
                    <a:pt x="202" y="143"/>
                    <a:pt x="202" y="143"/>
                  </a:cubicBezTo>
                  <a:cubicBezTo>
                    <a:pt x="203" y="143"/>
                    <a:pt x="203" y="143"/>
                    <a:pt x="203" y="143"/>
                  </a:cubicBezTo>
                  <a:cubicBezTo>
                    <a:pt x="202" y="142"/>
                    <a:pt x="202" y="142"/>
                    <a:pt x="202" y="142"/>
                  </a:cubicBezTo>
                  <a:cubicBezTo>
                    <a:pt x="202" y="141"/>
                    <a:pt x="202" y="141"/>
                    <a:pt x="202" y="141"/>
                  </a:cubicBezTo>
                  <a:cubicBezTo>
                    <a:pt x="203" y="140"/>
                    <a:pt x="203" y="140"/>
                    <a:pt x="203" y="140"/>
                  </a:cubicBezTo>
                  <a:cubicBezTo>
                    <a:pt x="203" y="138"/>
                    <a:pt x="203" y="138"/>
                    <a:pt x="203" y="138"/>
                  </a:cubicBezTo>
                  <a:cubicBezTo>
                    <a:pt x="204" y="136"/>
                    <a:pt x="204" y="136"/>
                    <a:pt x="204" y="136"/>
                  </a:cubicBezTo>
                  <a:cubicBezTo>
                    <a:pt x="204" y="137"/>
                    <a:pt x="204" y="137"/>
                    <a:pt x="204" y="137"/>
                  </a:cubicBezTo>
                  <a:cubicBezTo>
                    <a:pt x="204" y="138"/>
                    <a:pt x="204" y="138"/>
                    <a:pt x="204" y="138"/>
                  </a:cubicBezTo>
                  <a:cubicBezTo>
                    <a:pt x="205" y="138"/>
                    <a:pt x="205" y="138"/>
                    <a:pt x="205" y="138"/>
                  </a:cubicBezTo>
                  <a:cubicBezTo>
                    <a:pt x="206" y="139"/>
                    <a:pt x="206" y="139"/>
                    <a:pt x="206" y="139"/>
                  </a:cubicBezTo>
                  <a:cubicBezTo>
                    <a:pt x="206" y="142"/>
                    <a:pt x="206" y="142"/>
                    <a:pt x="206" y="142"/>
                  </a:cubicBezTo>
                  <a:cubicBezTo>
                    <a:pt x="206" y="143"/>
                    <a:pt x="206" y="143"/>
                    <a:pt x="206" y="143"/>
                  </a:cubicBezTo>
                  <a:cubicBezTo>
                    <a:pt x="205" y="143"/>
                    <a:pt x="205" y="143"/>
                    <a:pt x="205" y="143"/>
                  </a:cubicBezTo>
                  <a:cubicBezTo>
                    <a:pt x="205" y="141"/>
                    <a:pt x="205" y="141"/>
                    <a:pt x="205" y="141"/>
                  </a:cubicBezTo>
                  <a:cubicBezTo>
                    <a:pt x="205" y="139"/>
                    <a:pt x="205" y="139"/>
                    <a:pt x="205" y="139"/>
                  </a:cubicBezTo>
                  <a:cubicBezTo>
                    <a:pt x="205" y="140"/>
                    <a:pt x="205" y="140"/>
                    <a:pt x="205" y="140"/>
                  </a:cubicBezTo>
                  <a:cubicBezTo>
                    <a:pt x="205" y="143"/>
                    <a:pt x="205" y="143"/>
                    <a:pt x="205" y="143"/>
                  </a:cubicBezTo>
                  <a:cubicBezTo>
                    <a:pt x="204" y="143"/>
                    <a:pt x="204" y="143"/>
                    <a:pt x="204" y="143"/>
                  </a:cubicBezTo>
                  <a:cubicBezTo>
                    <a:pt x="204" y="144"/>
                    <a:pt x="204" y="144"/>
                    <a:pt x="204" y="144"/>
                  </a:cubicBezTo>
                  <a:cubicBezTo>
                    <a:pt x="204" y="144"/>
                    <a:pt x="204" y="144"/>
                    <a:pt x="204" y="144"/>
                  </a:cubicBezTo>
                  <a:cubicBezTo>
                    <a:pt x="203" y="144"/>
                    <a:pt x="203" y="144"/>
                    <a:pt x="203" y="144"/>
                  </a:cubicBezTo>
                  <a:cubicBezTo>
                    <a:pt x="203" y="145"/>
                    <a:pt x="203" y="145"/>
                    <a:pt x="203" y="145"/>
                  </a:cubicBezTo>
                  <a:cubicBezTo>
                    <a:pt x="202" y="146"/>
                    <a:pt x="202" y="146"/>
                    <a:pt x="202" y="146"/>
                  </a:cubicBezTo>
                  <a:cubicBezTo>
                    <a:pt x="201" y="147"/>
                    <a:pt x="201" y="147"/>
                    <a:pt x="201" y="147"/>
                  </a:cubicBezTo>
                  <a:cubicBezTo>
                    <a:pt x="201" y="146"/>
                    <a:pt x="201" y="146"/>
                    <a:pt x="201" y="146"/>
                  </a:cubicBezTo>
                  <a:close/>
                  <a:moveTo>
                    <a:pt x="198" y="137"/>
                  </a:moveTo>
                  <a:cubicBezTo>
                    <a:pt x="200" y="137"/>
                    <a:pt x="200" y="137"/>
                    <a:pt x="200" y="137"/>
                  </a:cubicBezTo>
                  <a:cubicBezTo>
                    <a:pt x="200" y="137"/>
                    <a:pt x="200" y="137"/>
                    <a:pt x="200" y="137"/>
                  </a:cubicBezTo>
                  <a:cubicBezTo>
                    <a:pt x="200" y="138"/>
                    <a:pt x="200" y="138"/>
                    <a:pt x="200" y="138"/>
                  </a:cubicBezTo>
                  <a:cubicBezTo>
                    <a:pt x="200" y="138"/>
                    <a:pt x="200" y="138"/>
                    <a:pt x="200" y="138"/>
                  </a:cubicBezTo>
                  <a:cubicBezTo>
                    <a:pt x="200" y="139"/>
                    <a:pt x="200" y="139"/>
                    <a:pt x="200" y="139"/>
                  </a:cubicBezTo>
                  <a:cubicBezTo>
                    <a:pt x="201" y="138"/>
                    <a:pt x="201" y="138"/>
                    <a:pt x="201" y="138"/>
                  </a:cubicBezTo>
                  <a:cubicBezTo>
                    <a:pt x="201" y="138"/>
                    <a:pt x="201" y="138"/>
                    <a:pt x="201" y="138"/>
                  </a:cubicBezTo>
                  <a:cubicBezTo>
                    <a:pt x="202" y="139"/>
                    <a:pt x="202" y="139"/>
                    <a:pt x="202" y="139"/>
                  </a:cubicBezTo>
                  <a:cubicBezTo>
                    <a:pt x="202" y="139"/>
                    <a:pt x="202" y="139"/>
                    <a:pt x="202" y="139"/>
                  </a:cubicBezTo>
                  <a:cubicBezTo>
                    <a:pt x="202" y="139"/>
                    <a:pt x="202" y="139"/>
                    <a:pt x="202" y="139"/>
                  </a:cubicBezTo>
                  <a:cubicBezTo>
                    <a:pt x="202" y="140"/>
                    <a:pt x="202" y="140"/>
                    <a:pt x="202" y="140"/>
                  </a:cubicBezTo>
                  <a:cubicBezTo>
                    <a:pt x="201" y="140"/>
                    <a:pt x="201" y="140"/>
                    <a:pt x="201" y="140"/>
                  </a:cubicBezTo>
                  <a:cubicBezTo>
                    <a:pt x="201" y="140"/>
                    <a:pt x="201" y="140"/>
                    <a:pt x="201" y="140"/>
                  </a:cubicBezTo>
                  <a:cubicBezTo>
                    <a:pt x="200" y="139"/>
                    <a:pt x="200" y="139"/>
                    <a:pt x="200" y="139"/>
                  </a:cubicBezTo>
                  <a:cubicBezTo>
                    <a:pt x="199" y="138"/>
                    <a:pt x="199" y="138"/>
                    <a:pt x="199" y="138"/>
                  </a:cubicBezTo>
                  <a:cubicBezTo>
                    <a:pt x="199" y="139"/>
                    <a:pt x="199" y="139"/>
                    <a:pt x="199" y="139"/>
                  </a:cubicBezTo>
                  <a:cubicBezTo>
                    <a:pt x="200" y="140"/>
                    <a:pt x="200" y="140"/>
                    <a:pt x="200" y="140"/>
                  </a:cubicBezTo>
                  <a:cubicBezTo>
                    <a:pt x="200" y="141"/>
                    <a:pt x="200" y="141"/>
                    <a:pt x="200" y="141"/>
                  </a:cubicBezTo>
                  <a:cubicBezTo>
                    <a:pt x="201" y="141"/>
                    <a:pt x="201" y="141"/>
                    <a:pt x="201" y="141"/>
                  </a:cubicBezTo>
                  <a:cubicBezTo>
                    <a:pt x="201" y="142"/>
                    <a:pt x="201" y="142"/>
                    <a:pt x="201" y="142"/>
                  </a:cubicBezTo>
                  <a:cubicBezTo>
                    <a:pt x="201" y="142"/>
                    <a:pt x="201" y="142"/>
                    <a:pt x="201" y="142"/>
                  </a:cubicBezTo>
                  <a:cubicBezTo>
                    <a:pt x="201" y="143"/>
                    <a:pt x="201" y="143"/>
                    <a:pt x="201" y="143"/>
                  </a:cubicBezTo>
                  <a:cubicBezTo>
                    <a:pt x="200" y="143"/>
                    <a:pt x="200" y="143"/>
                    <a:pt x="200" y="143"/>
                  </a:cubicBezTo>
                  <a:cubicBezTo>
                    <a:pt x="200" y="142"/>
                    <a:pt x="200" y="142"/>
                    <a:pt x="200" y="142"/>
                  </a:cubicBezTo>
                  <a:cubicBezTo>
                    <a:pt x="199" y="142"/>
                    <a:pt x="199" y="142"/>
                    <a:pt x="199" y="142"/>
                  </a:cubicBezTo>
                  <a:cubicBezTo>
                    <a:pt x="198" y="140"/>
                    <a:pt x="198" y="140"/>
                    <a:pt x="198" y="140"/>
                  </a:cubicBezTo>
                  <a:cubicBezTo>
                    <a:pt x="198" y="141"/>
                    <a:pt x="198" y="141"/>
                    <a:pt x="198" y="141"/>
                  </a:cubicBezTo>
                  <a:cubicBezTo>
                    <a:pt x="199" y="142"/>
                    <a:pt x="199" y="142"/>
                    <a:pt x="199" y="142"/>
                  </a:cubicBezTo>
                  <a:cubicBezTo>
                    <a:pt x="199" y="143"/>
                    <a:pt x="199" y="143"/>
                    <a:pt x="199" y="143"/>
                  </a:cubicBezTo>
                  <a:cubicBezTo>
                    <a:pt x="198" y="143"/>
                    <a:pt x="198" y="143"/>
                    <a:pt x="198" y="143"/>
                  </a:cubicBezTo>
                  <a:cubicBezTo>
                    <a:pt x="197" y="143"/>
                    <a:pt x="197" y="143"/>
                    <a:pt x="197" y="143"/>
                  </a:cubicBezTo>
                  <a:cubicBezTo>
                    <a:pt x="197" y="142"/>
                    <a:pt x="197" y="142"/>
                    <a:pt x="197" y="142"/>
                  </a:cubicBezTo>
                  <a:cubicBezTo>
                    <a:pt x="197" y="142"/>
                    <a:pt x="197" y="142"/>
                    <a:pt x="197" y="142"/>
                  </a:cubicBezTo>
                  <a:cubicBezTo>
                    <a:pt x="197" y="141"/>
                    <a:pt x="197" y="141"/>
                    <a:pt x="197" y="141"/>
                  </a:cubicBezTo>
                  <a:cubicBezTo>
                    <a:pt x="197" y="141"/>
                    <a:pt x="197" y="141"/>
                    <a:pt x="197" y="141"/>
                  </a:cubicBezTo>
                  <a:cubicBezTo>
                    <a:pt x="196" y="140"/>
                    <a:pt x="196" y="140"/>
                    <a:pt x="196" y="140"/>
                  </a:cubicBezTo>
                  <a:cubicBezTo>
                    <a:pt x="197" y="139"/>
                    <a:pt x="197" y="139"/>
                    <a:pt x="197" y="139"/>
                  </a:cubicBezTo>
                  <a:cubicBezTo>
                    <a:pt x="197" y="139"/>
                    <a:pt x="197" y="139"/>
                    <a:pt x="197" y="139"/>
                  </a:cubicBezTo>
                  <a:cubicBezTo>
                    <a:pt x="198" y="139"/>
                    <a:pt x="198" y="139"/>
                    <a:pt x="198" y="139"/>
                  </a:cubicBezTo>
                  <a:cubicBezTo>
                    <a:pt x="197" y="138"/>
                    <a:pt x="197" y="138"/>
                    <a:pt x="197" y="138"/>
                  </a:cubicBezTo>
                  <a:cubicBezTo>
                    <a:pt x="197" y="137"/>
                    <a:pt x="197" y="137"/>
                    <a:pt x="197" y="137"/>
                  </a:cubicBezTo>
                  <a:cubicBezTo>
                    <a:pt x="197" y="137"/>
                    <a:pt x="197" y="137"/>
                    <a:pt x="197" y="137"/>
                  </a:cubicBezTo>
                  <a:cubicBezTo>
                    <a:pt x="198" y="137"/>
                    <a:pt x="198" y="137"/>
                    <a:pt x="198" y="137"/>
                  </a:cubicBezTo>
                  <a:cubicBezTo>
                    <a:pt x="198" y="137"/>
                    <a:pt x="198" y="137"/>
                    <a:pt x="198" y="137"/>
                  </a:cubicBezTo>
                  <a:cubicBezTo>
                    <a:pt x="198" y="137"/>
                    <a:pt x="198" y="137"/>
                    <a:pt x="198" y="137"/>
                  </a:cubicBezTo>
                  <a:close/>
                  <a:moveTo>
                    <a:pt x="199" y="136"/>
                  </a:moveTo>
                  <a:cubicBezTo>
                    <a:pt x="199" y="135"/>
                    <a:pt x="199" y="135"/>
                    <a:pt x="199" y="135"/>
                  </a:cubicBezTo>
                  <a:cubicBezTo>
                    <a:pt x="200" y="136"/>
                    <a:pt x="200" y="136"/>
                    <a:pt x="200" y="136"/>
                  </a:cubicBezTo>
                  <a:cubicBezTo>
                    <a:pt x="199" y="136"/>
                    <a:pt x="199" y="136"/>
                    <a:pt x="199" y="136"/>
                  </a:cubicBezTo>
                  <a:cubicBezTo>
                    <a:pt x="199" y="136"/>
                    <a:pt x="199" y="136"/>
                    <a:pt x="199" y="136"/>
                  </a:cubicBezTo>
                  <a:close/>
                  <a:moveTo>
                    <a:pt x="66" y="86"/>
                  </a:moveTo>
                  <a:cubicBezTo>
                    <a:pt x="66" y="86"/>
                    <a:pt x="66" y="86"/>
                    <a:pt x="66" y="86"/>
                  </a:cubicBezTo>
                  <a:cubicBezTo>
                    <a:pt x="66" y="86"/>
                    <a:pt x="66" y="86"/>
                    <a:pt x="66" y="86"/>
                  </a:cubicBezTo>
                  <a:cubicBezTo>
                    <a:pt x="66" y="86"/>
                    <a:pt x="66" y="86"/>
                    <a:pt x="66" y="86"/>
                  </a:cubicBezTo>
                  <a:cubicBezTo>
                    <a:pt x="66" y="86"/>
                    <a:pt x="66" y="86"/>
                    <a:pt x="66" y="86"/>
                  </a:cubicBezTo>
                  <a:close/>
                  <a:moveTo>
                    <a:pt x="66" y="87"/>
                  </a:moveTo>
                  <a:cubicBezTo>
                    <a:pt x="66" y="87"/>
                    <a:pt x="66" y="87"/>
                    <a:pt x="66" y="87"/>
                  </a:cubicBezTo>
                  <a:cubicBezTo>
                    <a:pt x="66" y="88"/>
                    <a:pt x="66" y="88"/>
                    <a:pt x="66" y="88"/>
                  </a:cubicBezTo>
                  <a:cubicBezTo>
                    <a:pt x="68" y="89"/>
                    <a:pt x="68" y="89"/>
                    <a:pt x="68" y="89"/>
                  </a:cubicBezTo>
                  <a:cubicBezTo>
                    <a:pt x="67" y="90"/>
                    <a:pt x="67" y="90"/>
                    <a:pt x="67" y="90"/>
                  </a:cubicBezTo>
                  <a:cubicBezTo>
                    <a:pt x="66" y="89"/>
                    <a:pt x="66" y="89"/>
                    <a:pt x="66" y="89"/>
                  </a:cubicBezTo>
                  <a:cubicBezTo>
                    <a:pt x="66" y="88"/>
                    <a:pt x="66" y="88"/>
                    <a:pt x="66" y="88"/>
                  </a:cubicBezTo>
                  <a:cubicBezTo>
                    <a:pt x="65" y="87"/>
                    <a:pt x="65" y="87"/>
                    <a:pt x="65" y="87"/>
                  </a:cubicBezTo>
                  <a:cubicBezTo>
                    <a:pt x="65" y="87"/>
                    <a:pt x="66" y="87"/>
                    <a:pt x="66" y="87"/>
                  </a:cubicBezTo>
                  <a:close/>
                  <a:moveTo>
                    <a:pt x="112" y="73"/>
                  </a:moveTo>
                  <a:cubicBezTo>
                    <a:pt x="111" y="74"/>
                    <a:pt x="111" y="74"/>
                    <a:pt x="111" y="74"/>
                  </a:cubicBezTo>
                  <a:cubicBezTo>
                    <a:pt x="111" y="76"/>
                    <a:pt x="111" y="76"/>
                    <a:pt x="111" y="76"/>
                  </a:cubicBezTo>
                  <a:cubicBezTo>
                    <a:pt x="111" y="76"/>
                    <a:pt x="111" y="76"/>
                    <a:pt x="111" y="76"/>
                  </a:cubicBezTo>
                  <a:cubicBezTo>
                    <a:pt x="111" y="75"/>
                    <a:pt x="111" y="75"/>
                    <a:pt x="111" y="75"/>
                  </a:cubicBezTo>
                  <a:cubicBezTo>
                    <a:pt x="110" y="75"/>
                    <a:pt x="110" y="75"/>
                    <a:pt x="110" y="75"/>
                  </a:cubicBezTo>
                  <a:cubicBezTo>
                    <a:pt x="109" y="75"/>
                    <a:pt x="109" y="75"/>
                    <a:pt x="109" y="75"/>
                  </a:cubicBezTo>
                  <a:cubicBezTo>
                    <a:pt x="108" y="75"/>
                    <a:pt x="108" y="75"/>
                    <a:pt x="108" y="75"/>
                  </a:cubicBezTo>
                  <a:cubicBezTo>
                    <a:pt x="108" y="74"/>
                    <a:pt x="108" y="74"/>
                    <a:pt x="108" y="74"/>
                  </a:cubicBezTo>
                  <a:cubicBezTo>
                    <a:pt x="111" y="72"/>
                    <a:pt x="111" y="72"/>
                    <a:pt x="111" y="72"/>
                  </a:cubicBezTo>
                  <a:cubicBezTo>
                    <a:pt x="112" y="72"/>
                    <a:pt x="112" y="72"/>
                    <a:pt x="112" y="72"/>
                  </a:cubicBezTo>
                  <a:cubicBezTo>
                    <a:pt x="112" y="72"/>
                    <a:pt x="112" y="72"/>
                    <a:pt x="112" y="72"/>
                  </a:cubicBezTo>
                  <a:cubicBezTo>
                    <a:pt x="112" y="73"/>
                    <a:pt x="112" y="73"/>
                    <a:pt x="112" y="73"/>
                  </a:cubicBezTo>
                  <a:close/>
                  <a:moveTo>
                    <a:pt x="113" y="73"/>
                  </a:moveTo>
                  <a:cubicBezTo>
                    <a:pt x="113" y="73"/>
                    <a:pt x="113" y="73"/>
                    <a:pt x="113" y="73"/>
                  </a:cubicBezTo>
                  <a:cubicBezTo>
                    <a:pt x="113" y="73"/>
                    <a:pt x="113" y="73"/>
                    <a:pt x="113" y="73"/>
                  </a:cubicBezTo>
                  <a:cubicBezTo>
                    <a:pt x="113" y="72"/>
                    <a:pt x="113" y="72"/>
                    <a:pt x="113" y="72"/>
                  </a:cubicBezTo>
                  <a:cubicBezTo>
                    <a:pt x="113" y="71"/>
                    <a:pt x="113" y="71"/>
                    <a:pt x="113" y="71"/>
                  </a:cubicBezTo>
                  <a:cubicBezTo>
                    <a:pt x="112" y="71"/>
                    <a:pt x="112" y="71"/>
                    <a:pt x="112" y="71"/>
                  </a:cubicBezTo>
                  <a:cubicBezTo>
                    <a:pt x="113" y="70"/>
                    <a:pt x="113" y="70"/>
                    <a:pt x="113" y="70"/>
                  </a:cubicBezTo>
                  <a:cubicBezTo>
                    <a:pt x="114" y="70"/>
                    <a:pt x="114" y="70"/>
                    <a:pt x="114" y="70"/>
                  </a:cubicBezTo>
                  <a:cubicBezTo>
                    <a:pt x="116" y="71"/>
                    <a:pt x="116" y="71"/>
                    <a:pt x="116" y="71"/>
                  </a:cubicBezTo>
                  <a:cubicBezTo>
                    <a:pt x="116" y="72"/>
                    <a:pt x="116" y="72"/>
                    <a:pt x="116" y="72"/>
                  </a:cubicBezTo>
                  <a:cubicBezTo>
                    <a:pt x="115" y="72"/>
                    <a:pt x="115" y="72"/>
                    <a:pt x="115" y="72"/>
                  </a:cubicBezTo>
                  <a:cubicBezTo>
                    <a:pt x="113" y="74"/>
                    <a:pt x="113" y="74"/>
                    <a:pt x="113" y="74"/>
                  </a:cubicBezTo>
                  <a:cubicBezTo>
                    <a:pt x="113" y="73"/>
                    <a:pt x="113" y="73"/>
                    <a:pt x="113" y="73"/>
                  </a:cubicBezTo>
                  <a:close/>
                  <a:moveTo>
                    <a:pt x="121" y="68"/>
                  </a:moveTo>
                  <a:cubicBezTo>
                    <a:pt x="122" y="68"/>
                    <a:pt x="122" y="68"/>
                    <a:pt x="122" y="68"/>
                  </a:cubicBezTo>
                  <a:cubicBezTo>
                    <a:pt x="123" y="68"/>
                    <a:pt x="123" y="68"/>
                    <a:pt x="123" y="68"/>
                  </a:cubicBezTo>
                  <a:cubicBezTo>
                    <a:pt x="123" y="69"/>
                    <a:pt x="123" y="69"/>
                    <a:pt x="123" y="69"/>
                  </a:cubicBezTo>
                  <a:cubicBezTo>
                    <a:pt x="123" y="69"/>
                    <a:pt x="123" y="69"/>
                    <a:pt x="123" y="69"/>
                  </a:cubicBezTo>
                  <a:cubicBezTo>
                    <a:pt x="122" y="69"/>
                    <a:pt x="122" y="69"/>
                    <a:pt x="122" y="69"/>
                  </a:cubicBezTo>
                  <a:cubicBezTo>
                    <a:pt x="121" y="68"/>
                    <a:pt x="121" y="68"/>
                    <a:pt x="121" y="68"/>
                  </a:cubicBezTo>
                  <a:close/>
                  <a:moveTo>
                    <a:pt x="166" y="107"/>
                  </a:moveTo>
                  <a:cubicBezTo>
                    <a:pt x="167" y="107"/>
                    <a:pt x="167" y="107"/>
                    <a:pt x="167" y="107"/>
                  </a:cubicBezTo>
                  <a:cubicBezTo>
                    <a:pt x="167" y="107"/>
                    <a:pt x="167" y="107"/>
                    <a:pt x="167" y="107"/>
                  </a:cubicBezTo>
                  <a:cubicBezTo>
                    <a:pt x="167" y="107"/>
                    <a:pt x="167" y="107"/>
                    <a:pt x="167" y="107"/>
                  </a:cubicBezTo>
                  <a:cubicBezTo>
                    <a:pt x="166" y="107"/>
                    <a:pt x="166" y="107"/>
                    <a:pt x="166" y="107"/>
                  </a:cubicBezTo>
                  <a:close/>
                  <a:moveTo>
                    <a:pt x="162" y="119"/>
                  </a:moveTo>
                  <a:cubicBezTo>
                    <a:pt x="163" y="119"/>
                    <a:pt x="163" y="119"/>
                    <a:pt x="163" y="119"/>
                  </a:cubicBezTo>
                  <a:cubicBezTo>
                    <a:pt x="163" y="119"/>
                    <a:pt x="163" y="119"/>
                    <a:pt x="163" y="119"/>
                  </a:cubicBezTo>
                  <a:cubicBezTo>
                    <a:pt x="162" y="119"/>
                    <a:pt x="162" y="119"/>
                    <a:pt x="162" y="119"/>
                  </a:cubicBezTo>
                  <a:close/>
                  <a:moveTo>
                    <a:pt x="172" y="117"/>
                  </a:moveTo>
                  <a:cubicBezTo>
                    <a:pt x="173" y="116"/>
                    <a:pt x="173" y="116"/>
                    <a:pt x="173" y="116"/>
                  </a:cubicBezTo>
                  <a:cubicBezTo>
                    <a:pt x="173" y="116"/>
                    <a:pt x="173" y="116"/>
                    <a:pt x="173" y="116"/>
                  </a:cubicBezTo>
                  <a:cubicBezTo>
                    <a:pt x="173" y="117"/>
                    <a:pt x="173" y="117"/>
                    <a:pt x="173" y="117"/>
                  </a:cubicBezTo>
                  <a:cubicBezTo>
                    <a:pt x="172" y="118"/>
                    <a:pt x="172" y="118"/>
                    <a:pt x="172" y="118"/>
                  </a:cubicBezTo>
                  <a:cubicBezTo>
                    <a:pt x="172" y="117"/>
                    <a:pt x="172" y="117"/>
                    <a:pt x="172" y="117"/>
                  </a:cubicBezTo>
                  <a:close/>
                  <a:moveTo>
                    <a:pt x="165" y="109"/>
                  </a:moveTo>
                  <a:cubicBezTo>
                    <a:pt x="165" y="108"/>
                    <a:pt x="165" y="108"/>
                    <a:pt x="165" y="108"/>
                  </a:cubicBezTo>
                  <a:cubicBezTo>
                    <a:pt x="165" y="108"/>
                    <a:pt x="165" y="108"/>
                    <a:pt x="165" y="108"/>
                  </a:cubicBezTo>
                  <a:cubicBezTo>
                    <a:pt x="166" y="109"/>
                    <a:pt x="166" y="109"/>
                    <a:pt x="166" y="109"/>
                  </a:cubicBezTo>
                  <a:cubicBezTo>
                    <a:pt x="165" y="109"/>
                    <a:pt x="165" y="109"/>
                    <a:pt x="165" y="109"/>
                  </a:cubicBezTo>
                  <a:close/>
                  <a:moveTo>
                    <a:pt x="166" y="112"/>
                  </a:moveTo>
                  <a:cubicBezTo>
                    <a:pt x="166" y="111"/>
                    <a:pt x="166" y="111"/>
                    <a:pt x="166" y="111"/>
                  </a:cubicBezTo>
                  <a:cubicBezTo>
                    <a:pt x="166" y="110"/>
                    <a:pt x="166" y="110"/>
                    <a:pt x="166" y="110"/>
                  </a:cubicBezTo>
                  <a:cubicBezTo>
                    <a:pt x="167" y="110"/>
                    <a:pt x="167" y="110"/>
                    <a:pt x="167" y="110"/>
                  </a:cubicBezTo>
                  <a:cubicBezTo>
                    <a:pt x="167" y="111"/>
                    <a:pt x="167" y="111"/>
                    <a:pt x="167" y="111"/>
                  </a:cubicBezTo>
                  <a:cubicBezTo>
                    <a:pt x="168" y="111"/>
                    <a:pt x="168" y="111"/>
                    <a:pt x="168" y="111"/>
                  </a:cubicBezTo>
                  <a:cubicBezTo>
                    <a:pt x="168" y="112"/>
                    <a:pt x="168" y="112"/>
                    <a:pt x="168" y="112"/>
                  </a:cubicBezTo>
                  <a:cubicBezTo>
                    <a:pt x="167" y="112"/>
                    <a:pt x="167" y="112"/>
                    <a:pt x="167" y="112"/>
                  </a:cubicBezTo>
                  <a:cubicBezTo>
                    <a:pt x="166" y="112"/>
                    <a:pt x="166" y="112"/>
                    <a:pt x="166" y="112"/>
                  </a:cubicBezTo>
                  <a:close/>
                  <a:moveTo>
                    <a:pt x="159" y="115"/>
                  </a:moveTo>
                  <a:cubicBezTo>
                    <a:pt x="159" y="115"/>
                    <a:pt x="159" y="115"/>
                    <a:pt x="159" y="115"/>
                  </a:cubicBezTo>
                  <a:cubicBezTo>
                    <a:pt x="160" y="115"/>
                    <a:pt x="160" y="115"/>
                    <a:pt x="160" y="115"/>
                  </a:cubicBezTo>
                  <a:cubicBezTo>
                    <a:pt x="160" y="114"/>
                    <a:pt x="160" y="114"/>
                    <a:pt x="160" y="114"/>
                  </a:cubicBezTo>
                  <a:cubicBezTo>
                    <a:pt x="161" y="113"/>
                    <a:pt x="161" y="113"/>
                    <a:pt x="161" y="113"/>
                  </a:cubicBezTo>
                  <a:cubicBezTo>
                    <a:pt x="162" y="113"/>
                    <a:pt x="162" y="113"/>
                    <a:pt x="162" y="113"/>
                  </a:cubicBezTo>
                  <a:cubicBezTo>
                    <a:pt x="163" y="112"/>
                    <a:pt x="163" y="112"/>
                    <a:pt x="163" y="112"/>
                  </a:cubicBezTo>
                  <a:cubicBezTo>
                    <a:pt x="164" y="112"/>
                    <a:pt x="164" y="112"/>
                    <a:pt x="164" y="112"/>
                  </a:cubicBezTo>
                  <a:cubicBezTo>
                    <a:pt x="164" y="111"/>
                    <a:pt x="164" y="111"/>
                    <a:pt x="164" y="111"/>
                  </a:cubicBezTo>
                  <a:cubicBezTo>
                    <a:pt x="165" y="111"/>
                    <a:pt x="165" y="111"/>
                    <a:pt x="165" y="111"/>
                  </a:cubicBezTo>
                  <a:cubicBezTo>
                    <a:pt x="164" y="112"/>
                    <a:pt x="164" y="112"/>
                    <a:pt x="164" y="112"/>
                  </a:cubicBezTo>
                  <a:cubicBezTo>
                    <a:pt x="165" y="112"/>
                    <a:pt x="165" y="112"/>
                    <a:pt x="165" y="112"/>
                  </a:cubicBezTo>
                  <a:cubicBezTo>
                    <a:pt x="164" y="112"/>
                    <a:pt x="164" y="112"/>
                    <a:pt x="164" y="112"/>
                  </a:cubicBezTo>
                  <a:cubicBezTo>
                    <a:pt x="163" y="113"/>
                    <a:pt x="163" y="113"/>
                    <a:pt x="163" y="113"/>
                  </a:cubicBezTo>
                  <a:cubicBezTo>
                    <a:pt x="162" y="114"/>
                    <a:pt x="162" y="114"/>
                    <a:pt x="162" y="114"/>
                  </a:cubicBezTo>
                  <a:cubicBezTo>
                    <a:pt x="161" y="114"/>
                    <a:pt x="161" y="114"/>
                    <a:pt x="161" y="114"/>
                  </a:cubicBezTo>
                  <a:cubicBezTo>
                    <a:pt x="161" y="115"/>
                    <a:pt x="161" y="115"/>
                    <a:pt x="161" y="115"/>
                  </a:cubicBezTo>
                  <a:cubicBezTo>
                    <a:pt x="161" y="115"/>
                    <a:pt x="161" y="115"/>
                    <a:pt x="161" y="115"/>
                  </a:cubicBezTo>
                  <a:cubicBezTo>
                    <a:pt x="160" y="115"/>
                    <a:pt x="160" y="115"/>
                    <a:pt x="160" y="115"/>
                  </a:cubicBezTo>
                  <a:cubicBezTo>
                    <a:pt x="160" y="115"/>
                    <a:pt x="160" y="115"/>
                    <a:pt x="160" y="115"/>
                  </a:cubicBezTo>
                  <a:cubicBezTo>
                    <a:pt x="159" y="115"/>
                    <a:pt x="159" y="115"/>
                    <a:pt x="159" y="115"/>
                  </a:cubicBezTo>
                  <a:cubicBezTo>
                    <a:pt x="159" y="115"/>
                    <a:pt x="159" y="115"/>
                    <a:pt x="159" y="115"/>
                  </a:cubicBezTo>
                  <a:close/>
                  <a:moveTo>
                    <a:pt x="159" y="114"/>
                  </a:moveTo>
                  <a:cubicBezTo>
                    <a:pt x="160" y="113"/>
                    <a:pt x="160" y="113"/>
                    <a:pt x="160" y="113"/>
                  </a:cubicBezTo>
                  <a:cubicBezTo>
                    <a:pt x="160" y="113"/>
                    <a:pt x="160" y="113"/>
                    <a:pt x="160" y="113"/>
                  </a:cubicBezTo>
                  <a:cubicBezTo>
                    <a:pt x="159" y="114"/>
                    <a:pt x="159" y="114"/>
                    <a:pt x="159" y="114"/>
                  </a:cubicBezTo>
                  <a:cubicBezTo>
                    <a:pt x="159" y="114"/>
                    <a:pt x="159" y="114"/>
                    <a:pt x="159" y="114"/>
                  </a:cubicBezTo>
                  <a:close/>
                  <a:moveTo>
                    <a:pt x="161" y="112"/>
                  </a:moveTo>
                  <a:cubicBezTo>
                    <a:pt x="162" y="111"/>
                    <a:pt x="162" y="111"/>
                    <a:pt x="162" y="111"/>
                  </a:cubicBezTo>
                  <a:cubicBezTo>
                    <a:pt x="162" y="110"/>
                    <a:pt x="162" y="110"/>
                    <a:pt x="162" y="110"/>
                  </a:cubicBezTo>
                  <a:cubicBezTo>
                    <a:pt x="163" y="109"/>
                    <a:pt x="163" y="109"/>
                    <a:pt x="163" y="109"/>
                  </a:cubicBezTo>
                  <a:cubicBezTo>
                    <a:pt x="163" y="110"/>
                    <a:pt x="163" y="110"/>
                    <a:pt x="163" y="110"/>
                  </a:cubicBezTo>
                  <a:cubicBezTo>
                    <a:pt x="163" y="110"/>
                    <a:pt x="163" y="110"/>
                    <a:pt x="163" y="110"/>
                  </a:cubicBezTo>
                  <a:cubicBezTo>
                    <a:pt x="163" y="110"/>
                    <a:pt x="163" y="110"/>
                    <a:pt x="163" y="110"/>
                  </a:cubicBezTo>
                  <a:cubicBezTo>
                    <a:pt x="162" y="111"/>
                    <a:pt x="162" y="111"/>
                    <a:pt x="162" y="111"/>
                  </a:cubicBezTo>
                  <a:cubicBezTo>
                    <a:pt x="162" y="112"/>
                    <a:pt x="162" y="112"/>
                    <a:pt x="162" y="112"/>
                  </a:cubicBezTo>
                  <a:cubicBezTo>
                    <a:pt x="161" y="112"/>
                    <a:pt x="161" y="112"/>
                    <a:pt x="161" y="112"/>
                  </a:cubicBezTo>
                  <a:cubicBezTo>
                    <a:pt x="161" y="112"/>
                    <a:pt x="161" y="112"/>
                    <a:pt x="161" y="112"/>
                  </a:cubicBezTo>
                  <a:cubicBezTo>
                    <a:pt x="161" y="112"/>
                    <a:pt x="161" y="112"/>
                    <a:pt x="161" y="112"/>
                  </a:cubicBezTo>
                  <a:close/>
                  <a:moveTo>
                    <a:pt x="162" y="107"/>
                  </a:moveTo>
                  <a:cubicBezTo>
                    <a:pt x="163" y="106"/>
                    <a:pt x="163" y="106"/>
                    <a:pt x="163" y="106"/>
                  </a:cubicBezTo>
                  <a:cubicBezTo>
                    <a:pt x="163" y="106"/>
                    <a:pt x="163" y="106"/>
                    <a:pt x="163" y="106"/>
                  </a:cubicBezTo>
                  <a:cubicBezTo>
                    <a:pt x="163" y="107"/>
                    <a:pt x="163" y="107"/>
                    <a:pt x="163" y="107"/>
                  </a:cubicBezTo>
                  <a:cubicBezTo>
                    <a:pt x="163" y="107"/>
                    <a:pt x="163" y="107"/>
                    <a:pt x="163" y="107"/>
                  </a:cubicBezTo>
                  <a:cubicBezTo>
                    <a:pt x="163" y="107"/>
                    <a:pt x="163" y="107"/>
                    <a:pt x="163" y="107"/>
                  </a:cubicBezTo>
                  <a:cubicBezTo>
                    <a:pt x="162" y="107"/>
                    <a:pt x="162" y="107"/>
                    <a:pt x="162" y="107"/>
                  </a:cubicBezTo>
                  <a:close/>
                  <a:moveTo>
                    <a:pt x="109" y="51"/>
                  </a:moveTo>
                  <a:cubicBezTo>
                    <a:pt x="109" y="51"/>
                    <a:pt x="109" y="51"/>
                    <a:pt x="109" y="51"/>
                  </a:cubicBezTo>
                  <a:cubicBezTo>
                    <a:pt x="110" y="51"/>
                    <a:pt x="110" y="51"/>
                    <a:pt x="110" y="51"/>
                  </a:cubicBezTo>
                  <a:cubicBezTo>
                    <a:pt x="109" y="51"/>
                    <a:pt x="109" y="51"/>
                    <a:pt x="109" y="51"/>
                  </a:cubicBezTo>
                  <a:cubicBezTo>
                    <a:pt x="109" y="51"/>
                    <a:pt x="109" y="51"/>
                    <a:pt x="109" y="51"/>
                  </a:cubicBezTo>
                  <a:close/>
                  <a:moveTo>
                    <a:pt x="91" y="68"/>
                  </a:moveTo>
                  <a:cubicBezTo>
                    <a:pt x="92" y="66"/>
                    <a:pt x="92" y="66"/>
                    <a:pt x="92" y="66"/>
                  </a:cubicBezTo>
                  <a:cubicBezTo>
                    <a:pt x="92" y="66"/>
                    <a:pt x="92" y="66"/>
                    <a:pt x="92" y="66"/>
                  </a:cubicBezTo>
                  <a:cubicBezTo>
                    <a:pt x="91" y="65"/>
                    <a:pt x="91" y="65"/>
                    <a:pt x="91" y="65"/>
                  </a:cubicBezTo>
                  <a:cubicBezTo>
                    <a:pt x="91" y="64"/>
                    <a:pt x="91" y="64"/>
                    <a:pt x="91" y="64"/>
                  </a:cubicBezTo>
                  <a:cubicBezTo>
                    <a:pt x="91" y="63"/>
                    <a:pt x="91" y="63"/>
                    <a:pt x="91" y="63"/>
                  </a:cubicBezTo>
                  <a:cubicBezTo>
                    <a:pt x="90" y="62"/>
                    <a:pt x="90" y="62"/>
                    <a:pt x="90" y="62"/>
                  </a:cubicBezTo>
                  <a:cubicBezTo>
                    <a:pt x="89" y="62"/>
                    <a:pt x="89" y="62"/>
                    <a:pt x="89" y="62"/>
                  </a:cubicBezTo>
                  <a:cubicBezTo>
                    <a:pt x="88" y="63"/>
                    <a:pt x="88" y="63"/>
                    <a:pt x="88" y="63"/>
                  </a:cubicBezTo>
                  <a:cubicBezTo>
                    <a:pt x="87" y="63"/>
                    <a:pt x="87" y="63"/>
                    <a:pt x="87" y="63"/>
                  </a:cubicBezTo>
                  <a:cubicBezTo>
                    <a:pt x="86" y="62"/>
                    <a:pt x="86" y="62"/>
                    <a:pt x="86" y="62"/>
                  </a:cubicBezTo>
                  <a:cubicBezTo>
                    <a:pt x="86" y="61"/>
                    <a:pt x="86" y="61"/>
                    <a:pt x="86" y="61"/>
                  </a:cubicBezTo>
                  <a:cubicBezTo>
                    <a:pt x="88" y="59"/>
                    <a:pt x="88" y="59"/>
                    <a:pt x="88" y="59"/>
                  </a:cubicBezTo>
                  <a:cubicBezTo>
                    <a:pt x="89" y="57"/>
                    <a:pt x="89" y="57"/>
                    <a:pt x="89" y="57"/>
                  </a:cubicBezTo>
                  <a:cubicBezTo>
                    <a:pt x="90" y="57"/>
                    <a:pt x="90" y="57"/>
                    <a:pt x="90" y="57"/>
                  </a:cubicBezTo>
                  <a:cubicBezTo>
                    <a:pt x="90" y="59"/>
                    <a:pt x="90" y="59"/>
                    <a:pt x="90" y="59"/>
                  </a:cubicBezTo>
                  <a:cubicBezTo>
                    <a:pt x="89" y="60"/>
                    <a:pt x="89" y="60"/>
                    <a:pt x="89" y="60"/>
                  </a:cubicBezTo>
                  <a:cubicBezTo>
                    <a:pt x="90" y="60"/>
                    <a:pt x="90" y="60"/>
                    <a:pt x="90" y="60"/>
                  </a:cubicBezTo>
                  <a:cubicBezTo>
                    <a:pt x="90" y="60"/>
                    <a:pt x="90" y="60"/>
                    <a:pt x="90" y="60"/>
                  </a:cubicBezTo>
                  <a:cubicBezTo>
                    <a:pt x="91" y="61"/>
                    <a:pt x="91" y="61"/>
                    <a:pt x="91" y="61"/>
                  </a:cubicBezTo>
                  <a:cubicBezTo>
                    <a:pt x="92" y="60"/>
                    <a:pt x="92" y="60"/>
                    <a:pt x="92" y="60"/>
                  </a:cubicBezTo>
                  <a:cubicBezTo>
                    <a:pt x="94" y="60"/>
                    <a:pt x="94" y="60"/>
                    <a:pt x="94" y="60"/>
                  </a:cubicBezTo>
                  <a:cubicBezTo>
                    <a:pt x="94" y="61"/>
                    <a:pt x="94" y="61"/>
                    <a:pt x="94" y="61"/>
                  </a:cubicBezTo>
                  <a:cubicBezTo>
                    <a:pt x="94" y="62"/>
                    <a:pt x="94" y="62"/>
                    <a:pt x="94" y="62"/>
                  </a:cubicBezTo>
                  <a:cubicBezTo>
                    <a:pt x="94" y="62"/>
                    <a:pt x="94" y="62"/>
                    <a:pt x="94" y="62"/>
                  </a:cubicBezTo>
                  <a:cubicBezTo>
                    <a:pt x="94" y="63"/>
                    <a:pt x="94" y="63"/>
                    <a:pt x="94" y="63"/>
                  </a:cubicBezTo>
                  <a:cubicBezTo>
                    <a:pt x="95" y="64"/>
                    <a:pt x="95" y="64"/>
                    <a:pt x="95" y="64"/>
                  </a:cubicBezTo>
                  <a:cubicBezTo>
                    <a:pt x="95" y="64"/>
                    <a:pt x="95" y="64"/>
                    <a:pt x="95" y="64"/>
                  </a:cubicBezTo>
                  <a:cubicBezTo>
                    <a:pt x="97" y="66"/>
                    <a:pt x="97" y="66"/>
                    <a:pt x="97" y="66"/>
                  </a:cubicBezTo>
                  <a:cubicBezTo>
                    <a:pt x="97" y="67"/>
                    <a:pt x="97" y="67"/>
                    <a:pt x="97" y="67"/>
                  </a:cubicBezTo>
                  <a:cubicBezTo>
                    <a:pt x="96" y="67"/>
                    <a:pt x="96" y="67"/>
                    <a:pt x="96" y="67"/>
                  </a:cubicBezTo>
                  <a:cubicBezTo>
                    <a:pt x="95" y="66"/>
                    <a:pt x="95" y="66"/>
                    <a:pt x="95" y="66"/>
                  </a:cubicBezTo>
                  <a:cubicBezTo>
                    <a:pt x="95" y="66"/>
                    <a:pt x="95" y="66"/>
                    <a:pt x="95" y="66"/>
                  </a:cubicBezTo>
                  <a:cubicBezTo>
                    <a:pt x="94" y="67"/>
                    <a:pt x="94" y="67"/>
                    <a:pt x="94" y="67"/>
                  </a:cubicBezTo>
                  <a:cubicBezTo>
                    <a:pt x="93" y="67"/>
                    <a:pt x="93" y="67"/>
                    <a:pt x="93" y="67"/>
                  </a:cubicBezTo>
                  <a:cubicBezTo>
                    <a:pt x="92" y="68"/>
                    <a:pt x="92" y="68"/>
                    <a:pt x="92" y="68"/>
                  </a:cubicBezTo>
                  <a:cubicBezTo>
                    <a:pt x="91" y="68"/>
                    <a:pt x="91" y="68"/>
                    <a:pt x="91" y="68"/>
                  </a:cubicBezTo>
                  <a:close/>
                  <a:moveTo>
                    <a:pt x="86" y="95"/>
                  </a:moveTo>
                  <a:cubicBezTo>
                    <a:pt x="87" y="95"/>
                    <a:pt x="87" y="95"/>
                    <a:pt x="87" y="95"/>
                  </a:cubicBezTo>
                  <a:cubicBezTo>
                    <a:pt x="88" y="95"/>
                    <a:pt x="88" y="95"/>
                    <a:pt x="88" y="95"/>
                  </a:cubicBezTo>
                  <a:cubicBezTo>
                    <a:pt x="89" y="95"/>
                    <a:pt x="89" y="95"/>
                    <a:pt x="89" y="95"/>
                  </a:cubicBezTo>
                  <a:cubicBezTo>
                    <a:pt x="89" y="95"/>
                    <a:pt x="89" y="95"/>
                    <a:pt x="89" y="95"/>
                  </a:cubicBezTo>
                  <a:cubicBezTo>
                    <a:pt x="90" y="94"/>
                    <a:pt x="90" y="94"/>
                    <a:pt x="90" y="94"/>
                  </a:cubicBezTo>
                  <a:cubicBezTo>
                    <a:pt x="91" y="94"/>
                    <a:pt x="91" y="94"/>
                    <a:pt x="91" y="94"/>
                  </a:cubicBezTo>
                  <a:cubicBezTo>
                    <a:pt x="91" y="95"/>
                    <a:pt x="91" y="95"/>
                    <a:pt x="91" y="95"/>
                  </a:cubicBezTo>
                  <a:cubicBezTo>
                    <a:pt x="92" y="95"/>
                    <a:pt x="92" y="95"/>
                    <a:pt x="92" y="95"/>
                  </a:cubicBezTo>
                  <a:cubicBezTo>
                    <a:pt x="93" y="96"/>
                    <a:pt x="93" y="96"/>
                    <a:pt x="93" y="96"/>
                  </a:cubicBezTo>
                  <a:cubicBezTo>
                    <a:pt x="92" y="97"/>
                    <a:pt x="92" y="97"/>
                    <a:pt x="92" y="97"/>
                  </a:cubicBezTo>
                  <a:cubicBezTo>
                    <a:pt x="91" y="98"/>
                    <a:pt x="91" y="98"/>
                    <a:pt x="91" y="98"/>
                  </a:cubicBezTo>
                  <a:cubicBezTo>
                    <a:pt x="90" y="98"/>
                    <a:pt x="90" y="98"/>
                    <a:pt x="90" y="98"/>
                  </a:cubicBezTo>
                  <a:cubicBezTo>
                    <a:pt x="89" y="98"/>
                    <a:pt x="89" y="98"/>
                    <a:pt x="89" y="98"/>
                  </a:cubicBezTo>
                  <a:cubicBezTo>
                    <a:pt x="89" y="98"/>
                    <a:pt x="89" y="98"/>
                    <a:pt x="89" y="98"/>
                  </a:cubicBezTo>
                  <a:cubicBezTo>
                    <a:pt x="88" y="98"/>
                    <a:pt x="88" y="98"/>
                    <a:pt x="88" y="98"/>
                  </a:cubicBezTo>
                  <a:cubicBezTo>
                    <a:pt x="87" y="98"/>
                    <a:pt x="87" y="98"/>
                    <a:pt x="87" y="98"/>
                  </a:cubicBezTo>
                  <a:cubicBezTo>
                    <a:pt x="86" y="96"/>
                    <a:pt x="86" y="96"/>
                    <a:pt x="86" y="96"/>
                  </a:cubicBezTo>
                  <a:cubicBezTo>
                    <a:pt x="86" y="95"/>
                    <a:pt x="86" y="95"/>
                    <a:pt x="86" y="95"/>
                  </a:cubicBezTo>
                  <a:close/>
                  <a:moveTo>
                    <a:pt x="144" y="107"/>
                  </a:moveTo>
                  <a:cubicBezTo>
                    <a:pt x="146" y="106"/>
                    <a:pt x="146" y="106"/>
                    <a:pt x="146" y="106"/>
                  </a:cubicBezTo>
                  <a:cubicBezTo>
                    <a:pt x="146" y="106"/>
                    <a:pt x="146" y="106"/>
                    <a:pt x="146" y="106"/>
                  </a:cubicBezTo>
                  <a:cubicBezTo>
                    <a:pt x="146" y="106"/>
                    <a:pt x="146" y="106"/>
                    <a:pt x="146" y="106"/>
                  </a:cubicBezTo>
                  <a:cubicBezTo>
                    <a:pt x="145" y="107"/>
                    <a:pt x="145" y="107"/>
                    <a:pt x="145" y="107"/>
                  </a:cubicBezTo>
                  <a:cubicBezTo>
                    <a:pt x="144" y="107"/>
                    <a:pt x="144" y="107"/>
                    <a:pt x="144" y="107"/>
                  </a:cubicBezTo>
                  <a:close/>
                  <a:moveTo>
                    <a:pt x="135" y="113"/>
                  </a:moveTo>
                  <a:cubicBezTo>
                    <a:pt x="136" y="113"/>
                    <a:pt x="136" y="113"/>
                    <a:pt x="136" y="113"/>
                  </a:cubicBezTo>
                  <a:cubicBezTo>
                    <a:pt x="136" y="113"/>
                    <a:pt x="136" y="113"/>
                    <a:pt x="136" y="113"/>
                  </a:cubicBezTo>
                  <a:cubicBezTo>
                    <a:pt x="136" y="113"/>
                    <a:pt x="136" y="113"/>
                    <a:pt x="136" y="113"/>
                  </a:cubicBezTo>
                  <a:cubicBezTo>
                    <a:pt x="135" y="113"/>
                    <a:pt x="135" y="113"/>
                    <a:pt x="135" y="113"/>
                  </a:cubicBezTo>
                  <a:close/>
                  <a:moveTo>
                    <a:pt x="135" y="120"/>
                  </a:moveTo>
                  <a:cubicBezTo>
                    <a:pt x="136" y="119"/>
                    <a:pt x="136" y="119"/>
                    <a:pt x="136" y="119"/>
                  </a:cubicBezTo>
                  <a:cubicBezTo>
                    <a:pt x="136" y="120"/>
                    <a:pt x="136" y="120"/>
                    <a:pt x="136" y="120"/>
                  </a:cubicBezTo>
                  <a:cubicBezTo>
                    <a:pt x="136" y="120"/>
                    <a:pt x="136" y="120"/>
                    <a:pt x="136" y="120"/>
                  </a:cubicBezTo>
                  <a:cubicBezTo>
                    <a:pt x="135" y="121"/>
                    <a:pt x="135" y="121"/>
                    <a:pt x="135" y="121"/>
                  </a:cubicBezTo>
                  <a:cubicBezTo>
                    <a:pt x="135" y="120"/>
                    <a:pt x="135" y="120"/>
                    <a:pt x="135" y="120"/>
                  </a:cubicBezTo>
                  <a:cubicBezTo>
                    <a:pt x="135" y="120"/>
                    <a:pt x="135" y="120"/>
                    <a:pt x="135" y="120"/>
                  </a:cubicBezTo>
                  <a:close/>
                  <a:moveTo>
                    <a:pt x="132" y="123"/>
                  </a:moveTo>
                  <a:cubicBezTo>
                    <a:pt x="131" y="123"/>
                    <a:pt x="131" y="123"/>
                    <a:pt x="131" y="123"/>
                  </a:cubicBezTo>
                  <a:cubicBezTo>
                    <a:pt x="132" y="123"/>
                    <a:pt x="132" y="123"/>
                    <a:pt x="132" y="123"/>
                  </a:cubicBezTo>
                  <a:cubicBezTo>
                    <a:pt x="132" y="123"/>
                    <a:pt x="132" y="123"/>
                    <a:pt x="132" y="123"/>
                  </a:cubicBezTo>
                  <a:cubicBezTo>
                    <a:pt x="133" y="123"/>
                    <a:pt x="133" y="123"/>
                    <a:pt x="133" y="123"/>
                  </a:cubicBezTo>
                  <a:cubicBezTo>
                    <a:pt x="133" y="123"/>
                    <a:pt x="133" y="123"/>
                    <a:pt x="133" y="123"/>
                  </a:cubicBezTo>
                  <a:cubicBezTo>
                    <a:pt x="134" y="122"/>
                    <a:pt x="134" y="122"/>
                    <a:pt x="134" y="122"/>
                  </a:cubicBezTo>
                  <a:cubicBezTo>
                    <a:pt x="133" y="122"/>
                    <a:pt x="133" y="122"/>
                    <a:pt x="133" y="122"/>
                  </a:cubicBezTo>
                  <a:cubicBezTo>
                    <a:pt x="134" y="121"/>
                    <a:pt x="134" y="121"/>
                    <a:pt x="134" y="121"/>
                  </a:cubicBezTo>
                  <a:cubicBezTo>
                    <a:pt x="135" y="121"/>
                    <a:pt x="135" y="121"/>
                    <a:pt x="135" y="121"/>
                  </a:cubicBezTo>
                  <a:cubicBezTo>
                    <a:pt x="135" y="121"/>
                    <a:pt x="135" y="121"/>
                    <a:pt x="135" y="121"/>
                  </a:cubicBezTo>
                  <a:cubicBezTo>
                    <a:pt x="135" y="122"/>
                    <a:pt x="135" y="122"/>
                    <a:pt x="135" y="122"/>
                  </a:cubicBezTo>
                  <a:cubicBezTo>
                    <a:pt x="135" y="122"/>
                    <a:pt x="135" y="122"/>
                    <a:pt x="135" y="122"/>
                  </a:cubicBezTo>
                  <a:cubicBezTo>
                    <a:pt x="135" y="122"/>
                    <a:pt x="135" y="122"/>
                    <a:pt x="135" y="122"/>
                  </a:cubicBezTo>
                  <a:cubicBezTo>
                    <a:pt x="136" y="121"/>
                    <a:pt x="136" y="121"/>
                    <a:pt x="136" y="121"/>
                  </a:cubicBezTo>
                  <a:cubicBezTo>
                    <a:pt x="136" y="122"/>
                    <a:pt x="136" y="122"/>
                    <a:pt x="136" y="122"/>
                  </a:cubicBezTo>
                  <a:cubicBezTo>
                    <a:pt x="136" y="122"/>
                    <a:pt x="136" y="122"/>
                    <a:pt x="136" y="122"/>
                  </a:cubicBezTo>
                  <a:cubicBezTo>
                    <a:pt x="136" y="123"/>
                    <a:pt x="136" y="123"/>
                    <a:pt x="136" y="123"/>
                  </a:cubicBezTo>
                  <a:cubicBezTo>
                    <a:pt x="136" y="123"/>
                    <a:pt x="136" y="123"/>
                    <a:pt x="136" y="123"/>
                  </a:cubicBezTo>
                  <a:cubicBezTo>
                    <a:pt x="136" y="124"/>
                    <a:pt x="136" y="124"/>
                    <a:pt x="136" y="124"/>
                  </a:cubicBezTo>
                  <a:cubicBezTo>
                    <a:pt x="136" y="124"/>
                    <a:pt x="136" y="124"/>
                    <a:pt x="136" y="124"/>
                  </a:cubicBezTo>
                  <a:cubicBezTo>
                    <a:pt x="135" y="123"/>
                    <a:pt x="135" y="123"/>
                    <a:pt x="135" y="123"/>
                  </a:cubicBezTo>
                  <a:cubicBezTo>
                    <a:pt x="135" y="124"/>
                    <a:pt x="135" y="124"/>
                    <a:pt x="135" y="124"/>
                  </a:cubicBezTo>
                  <a:cubicBezTo>
                    <a:pt x="134" y="124"/>
                    <a:pt x="134" y="124"/>
                    <a:pt x="134" y="124"/>
                  </a:cubicBezTo>
                  <a:cubicBezTo>
                    <a:pt x="134" y="124"/>
                    <a:pt x="134" y="124"/>
                    <a:pt x="134" y="124"/>
                  </a:cubicBezTo>
                  <a:cubicBezTo>
                    <a:pt x="133" y="124"/>
                    <a:pt x="133" y="124"/>
                    <a:pt x="133" y="124"/>
                  </a:cubicBezTo>
                  <a:cubicBezTo>
                    <a:pt x="132" y="124"/>
                    <a:pt x="132" y="124"/>
                    <a:pt x="132" y="124"/>
                  </a:cubicBezTo>
                  <a:cubicBezTo>
                    <a:pt x="132" y="123"/>
                    <a:pt x="132" y="123"/>
                    <a:pt x="132" y="123"/>
                  </a:cubicBezTo>
                  <a:close/>
                  <a:moveTo>
                    <a:pt x="122" y="132"/>
                  </a:moveTo>
                  <a:cubicBezTo>
                    <a:pt x="122" y="132"/>
                    <a:pt x="122" y="132"/>
                    <a:pt x="122" y="132"/>
                  </a:cubicBezTo>
                  <a:cubicBezTo>
                    <a:pt x="122" y="132"/>
                    <a:pt x="122" y="132"/>
                    <a:pt x="122" y="132"/>
                  </a:cubicBezTo>
                  <a:cubicBezTo>
                    <a:pt x="121" y="132"/>
                    <a:pt x="121" y="132"/>
                    <a:pt x="121" y="132"/>
                  </a:cubicBezTo>
                  <a:cubicBezTo>
                    <a:pt x="121" y="131"/>
                    <a:pt x="121" y="131"/>
                    <a:pt x="121" y="131"/>
                  </a:cubicBezTo>
                  <a:cubicBezTo>
                    <a:pt x="121" y="131"/>
                    <a:pt x="121" y="131"/>
                    <a:pt x="121" y="131"/>
                  </a:cubicBezTo>
                  <a:cubicBezTo>
                    <a:pt x="122" y="130"/>
                    <a:pt x="122" y="130"/>
                    <a:pt x="122" y="130"/>
                  </a:cubicBezTo>
                  <a:cubicBezTo>
                    <a:pt x="121" y="129"/>
                    <a:pt x="121" y="129"/>
                    <a:pt x="121" y="129"/>
                  </a:cubicBezTo>
                  <a:cubicBezTo>
                    <a:pt x="121" y="129"/>
                    <a:pt x="121" y="129"/>
                    <a:pt x="121" y="129"/>
                  </a:cubicBezTo>
                  <a:cubicBezTo>
                    <a:pt x="121" y="128"/>
                    <a:pt x="121" y="128"/>
                    <a:pt x="121" y="128"/>
                  </a:cubicBezTo>
                  <a:cubicBezTo>
                    <a:pt x="123" y="127"/>
                    <a:pt x="123" y="127"/>
                    <a:pt x="123" y="127"/>
                  </a:cubicBezTo>
                  <a:cubicBezTo>
                    <a:pt x="125" y="126"/>
                    <a:pt x="125" y="126"/>
                    <a:pt x="125" y="126"/>
                  </a:cubicBezTo>
                  <a:cubicBezTo>
                    <a:pt x="126" y="126"/>
                    <a:pt x="126" y="126"/>
                    <a:pt x="126" y="126"/>
                  </a:cubicBezTo>
                  <a:cubicBezTo>
                    <a:pt x="126" y="126"/>
                    <a:pt x="126" y="126"/>
                    <a:pt x="126" y="126"/>
                  </a:cubicBezTo>
                  <a:cubicBezTo>
                    <a:pt x="126" y="128"/>
                    <a:pt x="126" y="128"/>
                    <a:pt x="126" y="128"/>
                  </a:cubicBezTo>
                  <a:cubicBezTo>
                    <a:pt x="126" y="128"/>
                    <a:pt x="126" y="128"/>
                    <a:pt x="126" y="128"/>
                  </a:cubicBezTo>
                  <a:cubicBezTo>
                    <a:pt x="127" y="127"/>
                    <a:pt x="127" y="127"/>
                    <a:pt x="127" y="127"/>
                  </a:cubicBezTo>
                  <a:cubicBezTo>
                    <a:pt x="127" y="127"/>
                    <a:pt x="127" y="127"/>
                    <a:pt x="127" y="127"/>
                  </a:cubicBezTo>
                  <a:cubicBezTo>
                    <a:pt x="127" y="126"/>
                    <a:pt x="127" y="126"/>
                    <a:pt x="127" y="126"/>
                  </a:cubicBezTo>
                  <a:cubicBezTo>
                    <a:pt x="128" y="127"/>
                    <a:pt x="128" y="127"/>
                    <a:pt x="128" y="127"/>
                  </a:cubicBezTo>
                  <a:cubicBezTo>
                    <a:pt x="128" y="126"/>
                    <a:pt x="128" y="126"/>
                    <a:pt x="128" y="126"/>
                  </a:cubicBezTo>
                  <a:cubicBezTo>
                    <a:pt x="127" y="126"/>
                    <a:pt x="127" y="126"/>
                    <a:pt x="127" y="126"/>
                  </a:cubicBezTo>
                  <a:cubicBezTo>
                    <a:pt x="127" y="125"/>
                    <a:pt x="127" y="125"/>
                    <a:pt x="127" y="125"/>
                  </a:cubicBezTo>
                  <a:cubicBezTo>
                    <a:pt x="128" y="125"/>
                    <a:pt x="128" y="125"/>
                    <a:pt x="128" y="125"/>
                  </a:cubicBezTo>
                  <a:cubicBezTo>
                    <a:pt x="128" y="124"/>
                    <a:pt x="128" y="124"/>
                    <a:pt x="128" y="124"/>
                  </a:cubicBezTo>
                  <a:cubicBezTo>
                    <a:pt x="129" y="125"/>
                    <a:pt x="129" y="125"/>
                    <a:pt x="129" y="125"/>
                  </a:cubicBezTo>
                  <a:cubicBezTo>
                    <a:pt x="129" y="126"/>
                    <a:pt x="129" y="126"/>
                    <a:pt x="129" y="126"/>
                  </a:cubicBezTo>
                  <a:cubicBezTo>
                    <a:pt x="129" y="126"/>
                    <a:pt x="129" y="126"/>
                    <a:pt x="129" y="126"/>
                  </a:cubicBezTo>
                  <a:cubicBezTo>
                    <a:pt x="129" y="127"/>
                    <a:pt x="129" y="127"/>
                    <a:pt x="129" y="127"/>
                  </a:cubicBezTo>
                  <a:cubicBezTo>
                    <a:pt x="129" y="126"/>
                    <a:pt x="129" y="126"/>
                    <a:pt x="129" y="126"/>
                  </a:cubicBezTo>
                  <a:cubicBezTo>
                    <a:pt x="129" y="126"/>
                    <a:pt x="129" y="126"/>
                    <a:pt x="129" y="126"/>
                  </a:cubicBezTo>
                  <a:cubicBezTo>
                    <a:pt x="130" y="126"/>
                    <a:pt x="130" y="126"/>
                    <a:pt x="130" y="126"/>
                  </a:cubicBezTo>
                  <a:cubicBezTo>
                    <a:pt x="130" y="126"/>
                    <a:pt x="130" y="126"/>
                    <a:pt x="130" y="126"/>
                  </a:cubicBezTo>
                  <a:cubicBezTo>
                    <a:pt x="130" y="125"/>
                    <a:pt x="130" y="125"/>
                    <a:pt x="130" y="125"/>
                  </a:cubicBezTo>
                  <a:cubicBezTo>
                    <a:pt x="130" y="125"/>
                    <a:pt x="130" y="125"/>
                    <a:pt x="130" y="125"/>
                  </a:cubicBezTo>
                  <a:cubicBezTo>
                    <a:pt x="131" y="124"/>
                    <a:pt x="131" y="124"/>
                    <a:pt x="131" y="124"/>
                  </a:cubicBezTo>
                  <a:cubicBezTo>
                    <a:pt x="131" y="125"/>
                    <a:pt x="131" y="125"/>
                    <a:pt x="131" y="125"/>
                  </a:cubicBezTo>
                  <a:cubicBezTo>
                    <a:pt x="131" y="125"/>
                    <a:pt x="131" y="125"/>
                    <a:pt x="131" y="125"/>
                  </a:cubicBezTo>
                  <a:cubicBezTo>
                    <a:pt x="131" y="126"/>
                    <a:pt x="131" y="126"/>
                    <a:pt x="131" y="126"/>
                  </a:cubicBezTo>
                  <a:cubicBezTo>
                    <a:pt x="131" y="126"/>
                    <a:pt x="131" y="126"/>
                    <a:pt x="131" y="126"/>
                  </a:cubicBezTo>
                  <a:cubicBezTo>
                    <a:pt x="131" y="126"/>
                    <a:pt x="131" y="126"/>
                    <a:pt x="131" y="126"/>
                  </a:cubicBezTo>
                  <a:cubicBezTo>
                    <a:pt x="132" y="125"/>
                    <a:pt x="132" y="125"/>
                    <a:pt x="132" y="125"/>
                  </a:cubicBezTo>
                  <a:cubicBezTo>
                    <a:pt x="133" y="125"/>
                    <a:pt x="133" y="125"/>
                    <a:pt x="133" y="125"/>
                  </a:cubicBezTo>
                  <a:cubicBezTo>
                    <a:pt x="134" y="125"/>
                    <a:pt x="134" y="125"/>
                    <a:pt x="134" y="125"/>
                  </a:cubicBezTo>
                  <a:cubicBezTo>
                    <a:pt x="134" y="126"/>
                    <a:pt x="134" y="126"/>
                    <a:pt x="134" y="126"/>
                  </a:cubicBezTo>
                  <a:cubicBezTo>
                    <a:pt x="133" y="126"/>
                    <a:pt x="133" y="126"/>
                    <a:pt x="133" y="126"/>
                  </a:cubicBezTo>
                  <a:cubicBezTo>
                    <a:pt x="132" y="126"/>
                    <a:pt x="132" y="126"/>
                    <a:pt x="132" y="126"/>
                  </a:cubicBezTo>
                  <a:cubicBezTo>
                    <a:pt x="132" y="127"/>
                    <a:pt x="132" y="127"/>
                    <a:pt x="132" y="127"/>
                  </a:cubicBezTo>
                  <a:cubicBezTo>
                    <a:pt x="133" y="127"/>
                    <a:pt x="133" y="127"/>
                    <a:pt x="133" y="127"/>
                  </a:cubicBezTo>
                  <a:cubicBezTo>
                    <a:pt x="133" y="128"/>
                    <a:pt x="133" y="128"/>
                    <a:pt x="133" y="128"/>
                  </a:cubicBezTo>
                  <a:cubicBezTo>
                    <a:pt x="132" y="128"/>
                    <a:pt x="132" y="128"/>
                    <a:pt x="132" y="128"/>
                  </a:cubicBezTo>
                  <a:cubicBezTo>
                    <a:pt x="132" y="128"/>
                    <a:pt x="132" y="128"/>
                    <a:pt x="132" y="128"/>
                  </a:cubicBezTo>
                  <a:cubicBezTo>
                    <a:pt x="132" y="128"/>
                    <a:pt x="132" y="128"/>
                    <a:pt x="132" y="128"/>
                  </a:cubicBezTo>
                  <a:cubicBezTo>
                    <a:pt x="131" y="128"/>
                    <a:pt x="131" y="128"/>
                    <a:pt x="131" y="128"/>
                  </a:cubicBezTo>
                  <a:cubicBezTo>
                    <a:pt x="130" y="128"/>
                    <a:pt x="130" y="128"/>
                    <a:pt x="130" y="128"/>
                  </a:cubicBezTo>
                  <a:cubicBezTo>
                    <a:pt x="130" y="128"/>
                    <a:pt x="130" y="128"/>
                    <a:pt x="130" y="128"/>
                  </a:cubicBezTo>
                  <a:cubicBezTo>
                    <a:pt x="129" y="128"/>
                    <a:pt x="129" y="128"/>
                    <a:pt x="129" y="128"/>
                  </a:cubicBezTo>
                  <a:cubicBezTo>
                    <a:pt x="130" y="129"/>
                    <a:pt x="130" y="129"/>
                    <a:pt x="130" y="129"/>
                  </a:cubicBezTo>
                  <a:cubicBezTo>
                    <a:pt x="131" y="129"/>
                    <a:pt x="131" y="129"/>
                    <a:pt x="131" y="129"/>
                  </a:cubicBezTo>
                  <a:cubicBezTo>
                    <a:pt x="130" y="130"/>
                    <a:pt x="130" y="130"/>
                    <a:pt x="130" y="130"/>
                  </a:cubicBezTo>
                  <a:cubicBezTo>
                    <a:pt x="129" y="130"/>
                    <a:pt x="129" y="130"/>
                    <a:pt x="129" y="130"/>
                  </a:cubicBezTo>
                  <a:cubicBezTo>
                    <a:pt x="129" y="129"/>
                    <a:pt x="129" y="129"/>
                    <a:pt x="129" y="129"/>
                  </a:cubicBezTo>
                  <a:cubicBezTo>
                    <a:pt x="128" y="129"/>
                    <a:pt x="128" y="129"/>
                    <a:pt x="128" y="129"/>
                  </a:cubicBezTo>
                  <a:cubicBezTo>
                    <a:pt x="127" y="129"/>
                    <a:pt x="127" y="129"/>
                    <a:pt x="127" y="129"/>
                  </a:cubicBezTo>
                  <a:cubicBezTo>
                    <a:pt x="128" y="130"/>
                    <a:pt x="128" y="130"/>
                    <a:pt x="128" y="130"/>
                  </a:cubicBezTo>
                  <a:cubicBezTo>
                    <a:pt x="128" y="130"/>
                    <a:pt x="128" y="130"/>
                    <a:pt x="128" y="130"/>
                  </a:cubicBezTo>
                  <a:cubicBezTo>
                    <a:pt x="128" y="131"/>
                    <a:pt x="128" y="131"/>
                    <a:pt x="128" y="131"/>
                  </a:cubicBezTo>
                  <a:cubicBezTo>
                    <a:pt x="127" y="130"/>
                    <a:pt x="127" y="130"/>
                    <a:pt x="127" y="130"/>
                  </a:cubicBezTo>
                  <a:cubicBezTo>
                    <a:pt x="126" y="131"/>
                    <a:pt x="126" y="131"/>
                    <a:pt x="126" y="131"/>
                  </a:cubicBezTo>
                  <a:cubicBezTo>
                    <a:pt x="126" y="131"/>
                    <a:pt x="126" y="131"/>
                    <a:pt x="126" y="131"/>
                  </a:cubicBezTo>
                  <a:cubicBezTo>
                    <a:pt x="125" y="131"/>
                    <a:pt x="125" y="131"/>
                    <a:pt x="125" y="131"/>
                  </a:cubicBezTo>
                  <a:cubicBezTo>
                    <a:pt x="125" y="131"/>
                    <a:pt x="125" y="131"/>
                    <a:pt x="125" y="131"/>
                  </a:cubicBezTo>
                  <a:cubicBezTo>
                    <a:pt x="125" y="132"/>
                    <a:pt x="125" y="132"/>
                    <a:pt x="125" y="132"/>
                  </a:cubicBezTo>
                  <a:cubicBezTo>
                    <a:pt x="125" y="132"/>
                    <a:pt x="125" y="132"/>
                    <a:pt x="125" y="132"/>
                  </a:cubicBezTo>
                  <a:cubicBezTo>
                    <a:pt x="124" y="133"/>
                    <a:pt x="124" y="133"/>
                    <a:pt x="124" y="133"/>
                  </a:cubicBezTo>
                  <a:cubicBezTo>
                    <a:pt x="124" y="133"/>
                    <a:pt x="124" y="133"/>
                    <a:pt x="124" y="133"/>
                  </a:cubicBezTo>
                  <a:cubicBezTo>
                    <a:pt x="123" y="134"/>
                    <a:pt x="123" y="134"/>
                    <a:pt x="123" y="134"/>
                  </a:cubicBezTo>
                  <a:cubicBezTo>
                    <a:pt x="123" y="134"/>
                    <a:pt x="123" y="134"/>
                    <a:pt x="123" y="134"/>
                  </a:cubicBezTo>
                  <a:cubicBezTo>
                    <a:pt x="122" y="134"/>
                    <a:pt x="122" y="134"/>
                    <a:pt x="122" y="134"/>
                  </a:cubicBezTo>
                  <a:cubicBezTo>
                    <a:pt x="122" y="133"/>
                    <a:pt x="122" y="133"/>
                    <a:pt x="122" y="133"/>
                  </a:cubicBezTo>
                  <a:cubicBezTo>
                    <a:pt x="124" y="132"/>
                    <a:pt x="124" y="132"/>
                    <a:pt x="124" y="132"/>
                  </a:cubicBezTo>
                  <a:cubicBezTo>
                    <a:pt x="124" y="132"/>
                    <a:pt x="124" y="132"/>
                    <a:pt x="124" y="132"/>
                  </a:cubicBezTo>
                  <a:cubicBezTo>
                    <a:pt x="124" y="131"/>
                    <a:pt x="124" y="131"/>
                    <a:pt x="124" y="131"/>
                  </a:cubicBezTo>
                  <a:cubicBezTo>
                    <a:pt x="124" y="131"/>
                    <a:pt x="124" y="131"/>
                    <a:pt x="124" y="131"/>
                  </a:cubicBezTo>
                  <a:cubicBezTo>
                    <a:pt x="123" y="132"/>
                    <a:pt x="123" y="132"/>
                    <a:pt x="123" y="132"/>
                  </a:cubicBezTo>
                  <a:cubicBezTo>
                    <a:pt x="123" y="131"/>
                    <a:pt x="123" y="131"/>
                    <a:pt x="123" y="131"/>
                  </a:cubicBezTo>
                  <a:cubicBezTo>
                    <a:pt x="123" y="131"/>
                    <a:pt x="123" y="131"/>
                    <a:pt x="123" y="131"/>
                  </a:cubicBezTo>
                  <a:cubicBezTo>
                    <a:pt x="122" y="131"/>
                    <a:pt x="122" y="131"/>
                    <a:pt x="122" y="131"/>
                  </a:cubicBezTo>
                  <a:cubicBezTo>
                    <a:pt x="122" y="131"/>
                    <a:pt x="122" y="131"/>
                    <a:pt x="122" y="131"/>
                  </a:cubicBezTo>
                  <a:cubicBezTo>
                    <a:pt x="122" y="131"/>
                    <a:pt x="122" y="131"/>
                    <a:pt x="122" y="131"/>
                  </a:cubicBezTo>
                  <a:cubicBezTo>
                    <a:pt x="122" y="132"/>
                    <a:pt x="122" y="132"/>
                    <a:pt x="122" y="132"/>
                  </a:cubicBezTo>
                  <a:close/>
                  <a:moveTo>
                    <a:pt x="121" y="135"/>
                  </a:moveTo>
                  <a:cubicBezTo>
                    <a:pt x="121" y="135"/>
                    <a:pt x="121" y="135"/>
                    <a:pt x="121" y="135"/>
                  </a:cubicBezTo>
                  <a:cubicBezTo>
                    <a:pt x="121" y="135"/>
                    <a:pt x="121" y="135"/>
                    <a:pt x="121" y="135"/>
                  </a:cubicBezTo>
                  <a:cubicBezTo>
                    <a:pt x="121" y="135"/>
                    <a:pt x="121" y="135"/>
                    <a:pt x="121" y="135"/>
                  </a:cubicBezTo>
                  <a:close/>
                  <a:moveTo>
                    <a:pt x="118" y="136"/>
                  </a:moveTo>
                  <a:cubicBezTo>
                    <a:pt x="119" y="135"/>
                    <a:pt x="119" y="135"/>
                    <a:pt x="119" y="135"/>
                  </a:cubicBezTo>
                  <a:cubicBezTo>
                    <a:pt x="120" y="134"/>
                    <a:pt x="120" y="134"/>
                    <a:pt x="120" y="134"/>
                  </a:cubicBezTo>
                  <a:cubicBezTo>
                    <a:pt x="119" y="136"/>
                    <a:pt x="119" y="136"/>
                    <a:pt x="119" y="136"/>
                  </a:cubicBezTo>
                  <a:cubicBezTo>
                    <a:pt x="118" y="136"/>
                    <a:pt x="118" y="136"/>
                    <a:pt x="118" y="136"/>
                  </a:cubicBezTo>
                  <a:close/>
                  <a:moveTo>
                    <a:pt x="112" y="140"/>
                  </a:moveTo>
                  <a:cubicBezTo>
                    <a:pt x="112" y="140"/>
                    <a:pt x="112" y="140"/>
                    <a:pt x="112" y="140"/>
                  </a:cubicBezTo>
                  <a:cubicBezTo>
                    <a:pt x="112" y="140"/>
                    <a:pt x="112" y="140"/>
                    <a:pt x="112" y="140"/>
                  </a:cubicBezTo>
                  <a:cubicBezTo>
                    <a:pt x="113" y="139"/>
                    <a:pt x="113" y="139"/>
                    <a:pt x="113" y="139"/>
                  </a:cubicBezTo>
                  <a:cubicBezTo>
                    <a:pt x="113" y="140"/>
                    <a:pt x="113" y="140"/>
                    <a:pt x="113" y="140"/>
                  </a:cubicBezTo>
                  <a:cubicBezTo>
                    <a:pt x="112" y="140"/>
                    <a:pt x="112" y="140"/>
                    <a:pt x="112" y="140"/>
                  </a:cubicBezTo>
                  <a:close/>
                  <a:moveTo>
                    <a:pt x="109" y="133"/>
                  </a:moveTo>
                  <a:cubicBezTo>
                    <a:pt x="110" y="133"/>
                    <a:pt x="110" y="133"/>
                    <a:pt x="110" y="133"/>
                  </a:cubicBezTo>
                  <a:cubicBezTo>
                    <a:pt x="110" y="134"/>
                    <a:pt x="110" y="134"/>
                    <a:pt x="110" y="134"/>
                  </a:cubicBezTo>
                  <a:cubicBezTo>
                    <a:pt x="109" y="134"/>
                    <a:pt x="109" y="134"/>
                    <a:pt x="109" y="134"/>
                  </a:cubicBezTo>
                  <a:cubicBezTo>
                    <a:pt x="109" y="133"/>
                    <a:pt x="109" y="133"/>
                    <a:pt x="109" y="133"/>
                  </a:cubicBezTo>
                  <a:close/>
                  <a:moveTo>
                    <a:pt x="92" y="140"/>
                  </a:moveTo>
                  <a:cubicBezTo>
                    <a:pt x="91" y="140"/>
                    <a:pt x="92" y="140"/>
                    <a:pt x="92" y="140"/>
                  </a:cubicBezTo>
                  <a:cubicBezTo>
                    <a:pt x="92" y="140"/>
                    <a:pt x="92" y="140"/>
                    <a:pt x="92" y="140"/>
                  </a:cubicBezTo>
                  <a:cubicBezTo>
                    <a:pt x="92" y="140"/>
                    <a:pt x="92" y="140"/>
                    <a:pt x="92" y="140"/>
                  </a:cubicBezTo>
                  <a:close/>
                  <a:moveTo>
                    <a:pt x="90" y="140"/>
                  </a:moveTo>
                  <a:cubicBezTo>
                    <a:pt x="91" y="141"/>
                    <a:pt x="91" y="141"/>
                    <a:pt x="91" y="141"/>
                  </a:cubicBezTo>
                  <a:cubicBezTo>
                    <a:pt x="91" y="141"/>
                    <a:pt x="91" y="141"/>
                    <a:pt x="91" y="141"/>
                  </a:cubicBezTo>
                  <a:cubicBezTo>
                    <a:pt x="90" y="140"/>
                    <a:pt x="90" y="140"/>
                    <a:pt x="90" y="140"/>
                  </a:cubicBezTo>
                  <a:close/>
                  <a:moveTo>
                    <a:pt x="94" y="143"/>
                  </a:moveTo>
                  <a:cubicBezTo>
                    <a:pt x="95" y="144"/>
                    <a:pt x="95" y="144"/>
                    <a:pt x="95" y="144"/>
                  </a:cubicBezTo>
                  <a:cubicBezTo>
                    <a:pt x="94" y="144"/>
                    <a:pt x="94" y="144"/>
                    <a:pt x="94" y="144"/>
                  </a:cubicBezTo>
                  <a:cubicBezTo>
                    <a:pt x="94" y="144"/>
                    <a:pt x="94" y="144"/>
                    <a:pt x="94" y="144"/>
                  </a:cubicBezTo>
                  <a:cubicBezTo>
                    <a:pt x="94" y="143"/>
                    <a:pt x="94" y="143"/>
                    <a:pt x="94" y="143"/>
                  </a:cubicBezTo>
                  <a:close/>
                  <a:moveTo>
                    <a:pt x="94" y="143"/>
                  </a:moveTo>
                  <a:cubicBezTo>
                    <a:pt x="94" y="142"/>
                    <a:pt x="94" y="142"/>
                    <a:pt x="94" y="142"/>
                  </a:cubicBezTo>
                  <a:cubicBezTo>
                    <a:pt x="94" y="143"/>
                    <a:pt x="94" y="143"/>
                    <a:pt x="94" y="143"/>
                  </a:cubicBezTo>
                  <a:cubicBezTo>
                    <a:pt x="94" y="143"/>
                    <a:pt x="94" y="143"/>
                    <a:pt x="94" y="143"/>
                  </a:cubicBezTo>
                  <a:close/>
                  <a:moveTo>
                    <a:pt x="90" y="144"/>
                  </a:moveTo>
                  <a:cubicBezTo>
                    <a:pt x="91" y="143"/>
                    <a:pt x="91" y="143"/>
                    <a:pt x="91" y="143"/>
                  </a:cubicBezTo>
                  <a:cubicBezTo>
                    <a:pt x="91" y="142"/>
                    <a:pt x="91" y="142"/>
                    <a:pt x="91" y="142"/>
                  </a:cubicBezTo>
                  <a:cubicBezTo>
                    <a:pt x="92" y="142"/>
                    <a:pt x="92" y="142"/>
                    <a:pt x="92" y="142"/>
                  </a:cubicBezTo>
                  <a:cubicBezTo>
                    <a:pt x="93" y="142"/>
                    <a:pt x="93" y="142"/>
                    <a:pt x="93" y="142"/>
                  </a:cubicBezTo>
                  <a:cubicBezTo>
                    <a:pt x="92" y="142"/>
                    <a:pt x="92" y="142"/>
                    <a:pt x="92" y="142"/>
                  </a:cubicBezTo>
                  <a:cubicBezTo>
                    <a:pt x="92" y="143"/>
                    <a:pt x="92" y="143"/>
                    <a:pt x="92" y="143"/>
                  </a:cubicBezTo>
                  <a:cubicBezTo>
                    <a:pt x="91" y="144"/>
                    <a:pt x="91" y="144"/>
                    <a:pt x="91" y="144"/>
                  </a:cubicBezTo>
                  <a:cubicBezTo>
                    <a:pt x="90" y="144"/>
                    <a:pt x="90" y="144"/>
                    <a:pt x="90" y="144"/>
                  </a:cubicBezTo>
                  <a:close/>
                  <a:moveTo>
                    <a:pt x="89" y="142"/>
                  </a:moveTo>
                  <a:cubicBezTo>
                    <a:pt x="88" y="141"/>
                    <a:pt x="88" y="141"/>
                    <a:pt x="88" y="141"/>
                  </a:cubicBezTo>
                  <a:cubicBezTo>
                    <a:pt x="89" y="140"/>
                    <a:pt x="89" y="140"/>
                    <a:pt x="89" y="140"/>
                  </a:cubicBezTo>
                  <a:cubicBezTo>
                    <a:pt x="89" y="140"/>
                    <a:pt x="89" y="140"/>
                    <a:pt x="89" y="140"/>
                  </a:cubicBezTo>
                  <a:cubicBezTo>
                    <a:pt x="90" y="141"/>
                    <a:pt x="90" y="141"/>
                    <a:pt x="90" y="141"/>
                  </a:cubicBezTo>
                  <a:cubicBezTo>
                    <a:pt x="90" y="141"/>
                    <a:pt x="90" y="141"/>
                    <a:pt x="90" y="141"/>
                  </a:cubicBezTo>
                  <a:cubicBezTo>
                    <a:pt x="89" y="142"/>
                    <a:pt x="89" y="142"/>
                    <a:pt x="89" y="142"/>
                  </a:cubicBezTo>
                  <a:cubicBezTo>
                    <a:pt x="89" y="142"/>
                    <a:pt x="89" y="142"/>
                    <a:pt x="89" y="142"/>
                  </a:cubicBezTo>
                  <a:close/>
                  <a:moveTo>
                    <a:pt x="84" y="141"/>
                  </a:moveTo>
                  <a:cubicBezTo>
                    <a:pt x="85" y="141"/>
                    <a:pt x="85" y="141"/>
                    <a:pt x="85" y="141"/>
                  </a:cubicBezTo>
                  <a:cubicBezTo>
                    <a:pt x="85" y="142"/>
                    <a:pt x="85" y="142"/>
                    <a:pt x="85" y="142"/>
                  </a:cubicBezTo>
                  <a:cubicBezTo>
                    <a:pt x="85" y="142"/>
                    <a:pt x="85" y="142"/>
                    <a:pt x="85" y="142"/>
                  </a:cubicBezTo>
                  <a:cubicBezTo>
                    <a:pt x="84" y="141"/>
                    <a:pt x="84" y="141"/>
                    <a:pt x="84" y="141"/>
                  </a:cubicBezTo>
                  <a:close/>
                  <a:moveTo>
                    <a:pt x="82" y="143"/>
                  </a:moveTo>
                  <a:cubicBezTo>
                    <a:pt x="81" y="143"/>
                    <a:pt x="81" y="143"/>
                    <a:pt x="81" y="143"/>
                  </a:cubicBezTo>
                  <a:cubicBezTo>
                    <a:pt x="82" y="142"/>
                    <a:pt x="82" y="142"/>
                    <a:pt x="82" y="142"/>
                  </a:cubicBezTo>
                  <a:cubicBezTo>
                    <a:pt x="82" y="143"/>
                    <a:pt x="82" y="143"/>
                    <a:pt x="82" y="143"/>
                  </a:cubicBezTo>
                  <a:cubicBezTo>
                    <a:pt x="82" y="143"/>
                    <a:pt x="82" y="143"/>
                    <a:pt x="82" y="143"/>
                  </a:cubicBezTo>
                  <a:close/>
                  <a:moveTo>
                    <a:pt x="78" y="145"/>
                  </a:moveTo>
                  <a:cubicBezTo>
                    <a:pt x="79" y="146"/>
                    <a:pt x="79" y="146"/>
                    <a:pt x="79" y="146"/>
                  </a:cubicBezTo>
                  <a:cubicBezTo>
                    <a:pt x="79" y="146"/>
                    <a:pt x="79" y="146"/>
                    <a:pt x="79" y="146"/>
                  </a:cubicBezTo>
                  <a:cubicBezTo>
                    <a:pt x="78" y="146"/>
                    <a:pt x="78" y="146"/>
                    <a:pt x="78" y="146"/>
                  </a:cubicBezTo>
                  <a:cubicBezTo>
                    <a:pt x="78" y="145"/>
                    <a:pt x="78" y="145"/>
                    <a:pt x="78" y="145"/>
                  </a:cubicBezTo>
                  <a:close/>
                  <a:moveTo>
                    <a:pt x="0" y="159"/>
                  </a:moveTo>
                  <a:cubicBezTo>
                    <a:pt x="0" y="160"/>
                    <a:pt x="0" y="160"/>
                    <a:pt x="0" y="160"/>
                  </a:cubicBezTo>
                  <a:cubicBezTo>
                    <a:pt x="1" y="159"/>
                    <a:pt x="1" y="159"/>
                    <a:pt x="1" y="159"/>
                  </a:cubicBezTo>
                  <a:cubicBezTo>
                    <a:pt x="0" y="159"/>
                    <a:pt x="0" y="159"/>
                    <a:pt x="0" y="159"/>
                  </a:cubicBezTo>
                  <a:close/>
                  <a:moveTo>
                    <a:pt x="1" y="157"/>
                  </a:moveTo>
                  <a:cubicBezTo>
                    <a:pt x="0" y="158"/>
                    <a:pt x="0" y="158"/>
                    <a:pt x="0" y="158"/>
                  </a:cubicBezTo>
                  <a:cubicBezTo>
                    <a:pt x="1" y="158"/>
                    <a:pt x="1" y="158"/>
                    <a:pt x="1" y="158"/>
                  </a:cubicBezTo>
                  <a:cubicBezTo>
                    <a:pt x="2" y="157"/>
                    <a:pt x="2" y="157"/>
                    <a:pt x="2" y="157"/>
                  </a:cubicBezTo>
                  <a:cubicBezTo>
                    <a:pt x="1" y="157"/>
                    <a:pt x="1" y="157"/>
                    <a:pt x="1" y="157"/>
                  </a:cubicBezTo>
                  <a:close/>
                  <a:moveTo>
                    <a:pt x="2" y="155"/>
                  </a:moveTo>
                  <a:cubicBezTo>
                    <a:pt x="3" y="156"/>
                    <a:pt x="3" y="156"/>
                    <a:pt x="3" y="156"/>
                  </a:cubicBezTo>
                  <a:cubicBezTo>
                    <a:pt x="3" y="155"/>
                    <a:pt x="3" y="155"/>
                    <a:pt x="3" y="155"/>
                  </a:cubicBezTo>
                  <a:cubicBezTo>
                    <a:pt x="2" y="155"/>
                    <a:pt x="2" y="155"/>
                    <a:pt x="2" y="155"/>
                  </a:cubicBezTo>
                  <a:close/>
                  <a:moveTo>
                    <a:pt x="8" y="156"/>
                  </a:moveTo>
                  <a:cubicBezTo>
                    <a:pt x="7" y="155"/>
                    <a:pt x="7" y="155"/>
                    <a:pt x="7" y="155"/>
                  </a:cubicBezTo>
                  <a:cubicBezTo>
                    <a:pt x="6" y="155"/>
                    <a:pt x="6" y="155"/>
                    <a:pt x="6" y="155"/>
                  </a:cubicBezTo>
                  <a:cubicBezTo>
                    <a:pt x="5" y="155"/>
                    <a:pt x="5" y="155"/>
                    <a:pt x="5" y="155"/>
                  </a:cubicBezTo>
                  <a:cubicBezTo>
                    <a:pt x="5" y="156"/>
                    <a:pt x="5" y="156"/>
                    <a:pt x="5" y="156"/>
                  </a:cubicBezTo>
                  <a:cubicBezTo>
                    <a:pt x="6" y="156"/>
                    <a:pt x="6" y="156"/>
                    <a:pt x="6" y="156"/>
                  </a:cubicBezTo>
                  <a:cubicBezTo>
                    <a:pt x="6" y="156"/>
                    <a:pt x="6" y="156"/>
                    <a:pt x="6" y="156"/>
                  </a:cubicBezTo>
                  <a:cubicBezTo>
                    <a:pt x="6" y="157"/>
                    <a:pt x="6" y="157"/>
                    <a:pt x="6" y="157"/>
                  </a:cubicBezTo>
                  <a:cubicBezTo>
                    <a:pt x="6" y="157"/>
                    <a:pt x="6" y="157"/>
                    <a:pt x="6" y="157"/>
                  </a:cubicBezTo>
                  <a:cubicBezTo>
                    <a:pt x="7" y="156"/>
                    <a:pt x="7" y="156"/>
                    <a:pt x="7" y="156"/>
                  </a:cubicBezTo>
                  <a:cubicBezTo>
                    <a:pt x="8" y="156"/>
                    <a:pt x="8" y="156"/>
                    <a:pt x="8" y="156"/>
                  </a:cubicBezTo>
                  <a:close/>
                  <a:moveTo>
                    <a:pt x="8" y="157"/>
                  </a:moveTo>
                  <a:cubicBezTo>
                    <a:pt x="9" y="158"/>
                    <a:pt x="9" y="158"/>
                    <a:pt x="9" y="158"/>
                  </a:cubicBezTo>
                  <a:cubicBezTo>
                    <a:pt x="10" y="157"/>
                    <a:pt x="10" y="157"/>
                    <a:pt x="10" y="157"/>
                  </a:cubicBezTo>
                  <a:cubicBezTo>
                    <a:pt x="10" y="156"/>
                    <a:pt x="10" y="156"/>
                    <a:pt x="10" y="156"/>
                  </a:cubicBezTo>
                  <a:cubicBezTo>
                    <a:pt x="10" y="156"/>
                    <a:pt x="10" y="156"/>
                    <a:pt x="10" y="156"/>
                  </a:cubicBezTo>
                  <a:cubicBezTo>
                    <a:pt x="10" y="156"/>
                    <a:pt x="10" y="156"/>
                    <a:pt x="10" y="156"/>
                  </a:cubicBezTo>
                  <a:cubicBezTo>
                    <a:pt x="9" y="156"/>
                    <a:pt x="9" y="156"/>
                    <a:pt x="9" y="156"/>
                  </a:cubicBezTo>
                  <a:cubicBezTo>
                    <a:pt x="9" y="157"/>
                    <a:pt x="9" y="157"/>
                    <a:pt x="9" y="157"/>
                  </a:cubicBezTo>
                  <a:cubicBezTo>
                    <a:pt x="8" y="157"/>
                    <a:pt x="8" y="157"/>
                    <a:pt x="8" y="157"/>
                  </a:cubicBezTo>
                  <a:close/>
                  <a:moveTo>
                    <a:pt x="13" y="157"/>
                  </a:moveTo>
                  <a:cubicBezTo>
                    <a:pt x="12" y="156"/>
                    <a:pt x="12" y="156"/>
                    <a:pt x="12" y="156"/>
                  </a:cubicBezTo>
                  <a:cubicBezTo>
                    <a:pt x="12" y="156"/>
                    <a:pt x="12" y="156"/>
                    <a:pt x="12" y="156"/>
                  </a:cubicBezTo>
                  <a:cubicBezTo>
                    <a:pt x="12" y="157"/>
                    <a:pt x="12" y="157"/>
                    <a:pt x="12" y="157"/>
                  </a:cubicBezTo>
                  <a:cubicBezTo>
                    <a:pt x="11" y="157"/>
                    <a:pt x="11" y="157"/>
                    <a:pt x="11" y="157"/>
                  </a:cubicBezTo>
                  <a:cubicBezTo>
                    <a:pt x="11" y="158"/>
                    <a:pt x="11" y="158"/>
                    <a:pt x="11" y="158"/>
                  </a:cubicBezTo>
                  <a:cubicBezTo>
                    <a:pt x="12" y="158"/>
                    <a:pt x="12" y="158"/>
                    <a:pt x="12" y="158"/>
                  </a:cubicBezTo>
                  <a:cubicBezTo>
                    <a:pt x="13" y="157"/>
                    <a:pt x="13" y="157"/>
                    <a:pt x="13" y="157"/>
                  </a:cubicBezTo>
                  <a:close/>
                  <a:moveTo>
                    <a:pt x="23" y="157"/>
                  </a:moveTo>
                  <a:cubicBezTo>
                    <a:pt x="23" y="156"/>
                    <a:pt x="23" y="156"/>
                    <a:pt x="23" y="156"/>
                  </a:cubicBezTo>
                  <a:cubicBezTo>
                    <a:pt x="24" y="155"/>
                    <a:pt x="24" y="155"/>
                    <a:pt x="24" y="155"/>
                  </a:cubicBezTo>
                  <a:cubicBezTo>
                    <a:pt x="24" y="155"/>
                    <a:pt x="24" y="155"/>
                    <a:pt x="24" y="155"/>
                  </a:cubicBezTo>
                  <a:cubicBezTo>
                    <a:pt x="23" y="154"/>
                    <a:pt x="23" y="154"/>
                    <a:pt x="23" y="154"/>
                  </a:cubicBezTo>
                  <a:cubicBezTo>
                    <a:pt x="22" y="155"/>
                    <a:pt x="22" y="155"/>
                    <a:pt x="22" y="155"/>
                  </a:cubicBezTo>
                  <a:cubicBezTo>
                    <a:pt x="22" y="156"/>
                    <a:pt x="22" y="156"/>
                    <a:pt x="22" y="156"/>
                  </a:cubicBezTo>
                  <a:cubicBezTo>
                    <a:pt x="22" y="156"/>
                    <a:pt x="22" y="156"/>
                    <a:pt x="22" y="156"/>
                  </a:cubicBezTo>
                  <a:cubicBezTo>
                    <a:pt x="21" y="156"/>
                    <a:pt x="21" y="156"/>
                    <a:pt x="21" y="156"/>
                  </a:cubicBezTo>
                  <a:cubicBezTo>
                    <a:pt x="21" y="156"/>
                    <a:pt x="21" y="156"/>
                    <a:pt x="21" y="156"/>
                  </a:cubicBezTo>
                  <a:cubicBezTo>
                    <a:pt x="20" y="156"/>
                    <a:pt x="20" y="156"/>
                    <a:pt x="20" y="156"/>
                  </a:cubicBezTo>
                  <a:cubicBezTo>
                    <a:pt x="19" y="156"/>
                    <a:pt x="19" y="156"/>
                    <a:pt x="19" y="156"/>
                  </a:cubicBezTo>
                  <a:cubicBezTo>
                    <a:pt x="19" y="156"/>
                    <a:pt x="19" y="156"/>
                    <a:pt x="19" y="156"/>
                  </a:cubicBezTo>
                  <a:cubicBezTo>
                    <a:pt x="20" y="157"/>
                    <a:pt x="20" y="157"/>
                    <a:pt x="20" y="157"/>
                  </a:cubicBezTo>
                  <a:cubicBezTo>
                    <a:pt x="20" y="157"/>
                    <a:pt x="20" y="157"/>
                    <a:pt x="20" y="157"/>
                  </a:cubicBezTo>
                  <a:cubicBezTo>
                    <a:pt x="21" y="157"/>
                    <a:pt x="21" y="157"/>
                    <a:pt x="21" y="157"/>
                  </a:cubicBezTo>
                  <a:cubicBezTo>
                    <a:pt x="22" y="156"/>
                    <a:pt x="22" y="156"/>
                    <a:pt x="22" y="156"/>
                  </a:cubicBezTo>
                  <a:cubicBezTo>
                    <a:pt x="23" y="157"/>
                    <a:pt x="23" y="157"/>
                    <a:pt x="23" y="157"/>
                  </a:cubicBezTo>
                  <a:close/>
                  <a:moveTo>
                    <a:pt x="25" y="157"/>
                  </a:moveTo>
                  <a:cubicBezTo>
                    <a:pt x="27" y="157"/>
                    <a:pt x="27" y="157"/>
                    <a:pt x="27" y="157"/>
                  </a:cubicBezTo>
                  <a:cubicBezTo>
                    <a:pt x="28" y="157"/>
                    <a:pt x="28" y="157"/>
                    <a:pt x="28" y="157"/>
                  </a:cubicBezTo>
                  <a:cubicBezTo>
                    <a:pt x="28" y="158"/>
                    <a:pt x="28" y="158"/>
                    <a:pt x="28" y="158"/>
                  </a:cubicBezTo>
                  <a:cubicBezTo>
                    <a:pt x="27" y="158"/>
                    <a:pt x="27" y="158"/>
                    <a:pt x="27" y="158"/>
                  </a:cubicBezTo>
                  <a:cubicBezTo>
                    <a:pt x="25" y="157"/>
                    <a:pt x="25" y="157"/>
                    <a:pt x="25" y="157"/>
                  </a:cubicBezTo>
                  <a:cubicBezTo>
                    <a:pt x="24" y="157"/>
                    <a:pt x="24" y="157"/>
                    <a:pt x="24" y="157"/>
                  </a:cubicBezTo>
                  <a:cubicBezTo>
                    <a:pt x="24" y="157"/>
                    <a:pt x="24" y="157"/>
                    <a:pt x="24" y="157"/>
                  </a:cubicBezTo>
                  <a:cubicBezTo>
                    <a:pt x="24" y="157"/>
                    <a:pt x="25" y="157"/>
                    <a:pt x="25" y="157"/>
                  </a:cubicBezTo>
                  <a:close/>
                  <a:moveTo>
                    <a:pt x="32" y="156"/>
                  </a:moveTo>
                  <a:cubicBezTo>
                    <a:pt x="31" y="155"/>
                    <a:pt x="31" y="155"/>
                    <a:pt x="31" y="155"/>
                  </a:cubicBezTo>
                  <a:cubicBezTo>
                    <a:pt x="30" y="155"/>
                    <a:pt x="30" y="155"/>
                    <a:pt x="30" y="155"/>
                  </a:cubicBezTo>
                  <a:cubicBezTo>
                    <a:pt x="30" y="156"/>
                    <a:pt x="30" y="156"/>
                    <a:pt x="30" y="156"/>
                  </a:cubicBezTo>
                  <a:cubicBezTo>
                    <a:pt x="31" y="156"/>
                    <a:pt x="31" y="156"/>
                    <a:pt x="31" y="156"/>
                  </a:cubicBezTo>
                  <a:cubicBezTo>
                    <a:pt x="32" y="156"/>
                    <a:pt x="32" y="156"/>
                    <a:pt x="32" y="156"/>
                  </a:cubicBezTo>
                  <a:close/>
                  <a:moveTo>
                    <a:pt x="37" y="156"/>
                  </a:moveTo>
                  <a:cubicBezTo>
                    <a:pt x="37" y="155"/>
                    <a:pt x="37" y="155"/>
                    <a:pt x="37" y="155"/>
                  </a:cubicBezTo>
                  <a:cubicBezTo>
                    <a:pt x="36" y="155"/>
                    <a:pt x="36" y="155"/>
                    <a:pt x="36" y="155"/>
                  </a:cubicBezTo>
                  <a:cubicBezTo>
                    <a:pt x="37" y="156"/>
                    <a:pt x="37" y="156"/>
                    <a:pt x="37" y="156"/>
                  </a:cubicBezTo>
                  <a:close/>
                  <a:moveTo>
                    <a:pt x="40" y="154"/>
                  </a:moveTo>
                  <a:cubicBezTo>
                    <a:pt x="39" y="154"/>
                    <a:pt x="39" y="154"/>
                    <a:pt x="39" y="154"/>
                  </a:cubicBezTo>
                  <a:cubicBezTo>
                    <a:pt x="39" y="154"/>
                    <a:pt x="39" y="154"/>
                    <a:pt x="39" y="154"/>
                  </a:cubicBezTo>
                  <a:cubicBezTo>
                    <a:pt x="39" y="155"/>
                    <a:pt x="39" y="155"/>
                    <a:pt x="39" y="155"/>
                  </a:cubicBezTo>
                  <a:cubicBezTo>
                    <a:pt x="40" y="154"/>
                    <a:pt x="40" y="154"/>
                    <a:pt x="40" y="154"/>
                  </a:cubicBezTo>
                  <a:cubicBezTo>
                    <a:pt x="40" y="154"/>
                    <a:pt x="40" y="154"/>
                    <a:pt x="40" y="154"/>
                  </a:cubicBezTo>
                  <a:close/>
                  <a:moveTo>
                    <a:pt x="43" y="154"/>
                  </a:moveTo>
                  <a:cubicBezTo>
                    <a:pt x="42" y="154"/>
                    <a:pt x="42" y="154"/>
                    <a:pt x="42" y="154"/>
                  </a:cubicBezTo>
                  <a:cubicBezTo>
                    <a:pt x="41" y="154"/>
                    <a:pt x="41" y="154"/>
                    <a:pt x="41" y="154"/>
                  </a:cubicBezTo>
                  <a:cubicBezTo>
                    <a:pt x="42" y="154"/>
                    <a:pt x="42" y="154"/>
                    <a:pt x="42" y="154"/>
                  </a:cubicBezTo>
                  <a:cubicBezTo>
                    <a:pt x="43" y="154"/>
                    <a:pt x="43" y="154"/>
                    <a:pt x="43" y="154"/>
                  </a:cubicBezTo>
                  <a:close/>
                  <a:moveTo>
                    <a:pt x="43" y="153"/>
                  </a:moveTo>
                  <a:cubicBezTo>
                    <a:pt x="43" y="152"/>
                    <a:pt x="43" y="152"/>
                    <a:pt x="43" y="152"/>
                  </a:cubicBezTo>
                  <a:cubicBezTo>
                    <a:pt x="42" y="153"/>
                    <a:pt x="42" y="153"/>
                    <a:pt x="42" y="153"/>
                  </a:cubicBezTo>
                  <a:cubicBezTo>
                    <a:pt x="43" y="153"/>
                    <a:pt x="43" y="153"/>
                    <a:pt x="43" y="153"/>
                  </a:cubicBezTo>
                  <a:close/>
                  <a:moveTo>
                    <a:pt x="43" y="153"/>
                  </a:moveTo>
                  <a:cubicBezTo>
                    <a:pt x="44" y="154"/>
                    <a:pt x="44" y="154"/>
                    <a:pt x="44" y="154"/>
                  </a:cubicBezTo>
                  <a:cubicBezTo>
                    <a:pt x="44" y="153"/>
                    <a:pt x="44" y="153"/>
                    <a:pt x="44" y="153"/>
                  </a:cubicBezTo>
                  <a:cubicBezTo>
                    <a:pt x="44" y="153"/>
                    <a:pt x="44" y="153"/>
                    <a:pt x="44" y="153"/>
                  </a:cubicBezTo>
                  <a:cubicBezTo>
                    <a:pt x="43" y="153"/>
                    <a:pt x="43" y="153"/>
                    <a:pt x="43" y="153"/>
                  </a:cubicBezTo>
                  <a:close/>
                  <a:moveTo>
                    <a:pt x="53" y="149"/>
                  </a:moveTo>
                  <a:cubicBezTo>
                    <a:pt x="54" y="150"/>
                    <a:pt x="54" y="150"/>
                    <a:pt x="54" y="150"/>
                  </a:cubicBezTo>
                  <a:cubicBezTo>
                    <a:pt x="54" y="150"/>
                    <a:pt x="54" y="150"/>
                    <a:pt x="54" y="150"/>
                  </a:cubicBezTo>
                  <a:cubicBezTo>
                    <a:pt x="53" y="150"/>
                    <a:pt x="53" y="150"/>
                    <a:pt x="53" y="150"/>
                  </a:cubicBezTo>
                  <a:cubicBezTo>
                    <a:pt x="53" y="151"/>
                    <a:pt x="53" y="151"/>
                    <a:pt x="53" y="151"/>
                  </a:cubicBezTo>
                  <a:cubicBezTo>
                    <a:pt x="52" y="152"/>
                    <a:pt x="52" y="152"/>
                    <a:pt x="52" y="152"/>
                  </a:cubicBezTo>
                  <a:cubicBezTo>
                    <a:pt x="50" y="153"/>
                    <a:pt x="50" y="153"/>
                    <a:pt x="50" y="153"/>
                  </a:cubicBezTo>
                  <a:cubicBezTo>
                    <a:pt x="49" y="153"/>
                    <a:pt x="49" y="153"/>
                    <a:pt x="49" y="153"/>
                  </a:cubicBezTo>
                  <a:cubicBezTo>
                    <a:pt x="48" y="154"/>
                    <a:pt x="48" y="154"/>
                    <a:pt x="48" y="154"/>
                  </a:cubicBezTo>
                  <a:cubicBezTo>
                    <a:pt x="46" y="154"/>
                    <a:pt x="46" y="154"/>
                    <a:pt x="46" y="154"/>
                  </a:cubicBezTo>
                  <a:cubicBezTo>
                    <a:pt x="47" y="153"/>
                    <a:pt x="47" y="153"/>
                    <a:pt x="47" y="153"/>
                  </a:cubicBezTo>
                  <a:cubicBezTo>
                    <a:pt x="48" y="153"/>
                    <a:pt x="48" y="153"/>
                    <a:pt x="48" y="153"/>
                  </a:cubicBezTo>
                  <a:cubicBezTo>
                    <a:pt x="48" y="152"/>
                    <a:pt x="48" y="152"/>
                    <a:pt x="48" y="152"/>
                  </a:cubicBezTo>
                  <a:cubicBezTo>
                    <a:pt x="49" y="152"/>
                    <a:pt x="49" y="152"/>
                    <a:pt x="49" y="152"/>
                  </a:cubicBezTo>
                  <a:cubicBezTo>
                    <a:pt x="49" y="152"/>
                    <a:pt x="49" y="152"/>
                    <a:pt x="49" y="152"/>
                  </a:cubicBezTo>
                  <a:cubicBezTo>
                    <a:pt x="50" y="151"/>
                    <a:pt x="50" y="151"/>
                    <a:pt x="50" y="151"/>
                  </a:cubicBezTo>
                  <a:cubicBezTo>
                    <a:pt x="51" y="151"/>
                    <a:pt x="51" y="151"/>
                    <a:pt x="51" y="151"/>
                  </a:cubicBezTo>
                  <a:cubicBezTo>
                    <a:pt x="51" y="150"/>
                    <a:pt x="51" y="150"/>
                    <a:pt x="51" y="150"/>
                  </a:cubicBezTo>
                  <a:cubicBezTo>
                    <a:pt x="51" y="150"/>
                    <a:pt x="51" y="150"/>
                    <a:pt x="51" y="150"/>
                  </a:cubicBezTo>
                  <a:cubicBezTo>
                    <a:pt x="52" y="149"/>
                    <a:pt x="52" y="149"/>
                    <a:pt x="52" y="149"/>
                  </a:cubicBezTo>
                  <a:cubicBezTo>
                    <a:pt x="52" y="149"/>
                    <a:pt x="53" y="149"/>
                    <a:pt x="53" y="149"/>
                  </a:cubicBezTo>
                  <a:close/>
                  <a:moveTo>
                    <a:pt x="61" y="146"/>
                  </a:moveTo>
                  <a:cubicBezTo>
                    <a:pt x="60" y="146"/>
                    <a:pt x="60" y="146"/>
                    <a:pt x="60" y="146"/>
                  </a:cubicBezTo>
                  <a:cubicBezTo>
                    <a:pt x="59" y="147"/>
                    <a:pt x="59" y="147"/>
                    <a:pt x="59" y="147"/>
                  </a:cubicBezTo>
                  <a:cubicBezTo>
                    <a:pt x="59" y="148"/>
                    <a:pt x="59" y="148"/>
                    <a:pt x="59" y="148"/>
                  </a:cubicBezTo>
                  <a:cubicBezTo>
                    <a:pt x="60" y="148"/>
                    <a:pt x="60" y="148"/>
                    <a:pt x="60" y="148"/>
                  </a:cubicBezTo>
                  <a:cubicBezTo>
                    <a:pt x="59" y="149"/>
                    <a:pt x="59" y="149"/>
                    <a:pt x="59" y="149"/>
                  </a:cubicBezTo>
                  <a:cubicBezTo>
                    <a:pt x="59" y="148"/>
                    <a:pt x="59" y="148"/>
                    <a:pt x="59" y="148"/>
                  </a:cubicBezTo>
                  <a:cubicBezTo>
                    <a:pt x="58" y="149"/>
                    <a:pt x="58" y="149"/>
                    <a:pt x="58" y="149"/>
                  </a:cubicBezTo>
                  <a:cubicBezTo>
                    <a:pt x="58" y="149"/>
                    <a:pt x="58" y="149"/>
                    <a:pt x="58" y="149"/>
                  </a:cubicBezTo>
                  <a:cubicBezTo>
                    <a:pt x="57" y="149"/>
                    <a:pt x="57" y="149"/>
                    <a:pt x="57" y="149"/>
                  </a:cubicBezTo>
                  <a:cubicBezTo>
                    <a:pt x="57" y="150"/>
                    <a:pt x="57" y="150"/>
                    <a:pt x="57" y="150"/>
                  </a:cubicBezTo>
                  <a:cubicBezTo>
                    <a:pt x="56" y="150"/>
                    <a:pt x="56" y="150"/>
                    <a:pt x="56" y="150"/>
                  </a:cubicBezTo>
                  <a:cubicBezTo>
                    <a:pt x="55" y="151"/>
                    <a:pt x="55" y="151"/>
                    <a:pt x="55" y="151"/>
                  </a:cubicBezTo>
                  <a:cubicBezTo>
                    <a:pt x="54" y="151"/>
                    <a:pt x="54" y="151"/>
                    <a:pt x="54" y="151"/>
                  </a:cubicBezTo>
                  <a:cubicBezTo>
                    <a:pt x="54" y="151"/>
                    <a:pt x="54" y="151"/>
                    <a:pt x="54" y="151"/>
                  </a:cubicBezTo>
                  <a:cubicBezTo>
                    <a:pt x="54" y="152"/>
                    <a:pt x="54" y="152"/>
                    <a:pt x="54" y="152"/>
                  </a:cubicBezTo>
                  <a:cubicBezTo>
                    <a:pt x="56" y="152"/>
                    <a:pt x="56" y="152"/>
                    <a:pt x="56" y="152"/>
                  </a:cubicBezTo>
                  <a:cubicBezTo>
                    <a:pt x="57" y="151"/>
                    <a:pt x="57" y="151"/>
                    <a:pt x="57" y="151"/>
                  </a:cubicBezTo>
                  <a:cubicBezTo>
                    <a:pt x="58" y="150"/>
                    <a:pt x="58" y="150"/>
                    <a:pt x="58" y="150"/>
                  </a:cubicBezTo>
                  <a:cubicBezTo>
                    <a:pt x="58" y="151"/>
                    <a:pt x="58" y="151"/>
                    <a:pt x="58" y="151"/>
                  </a:cubicBezTo>
                  <a:cubicBezTo>
                    <a:pt x="58" y="151"/>
                    <a:pt x="58" y="151"/>
                    <a:pt x="58" y="151"/>
                  </a:cubicBezTo>
                  <a:cubicBezTo>
                    <a:pt x="59" y="150"/>
                    <a:pt x="59" y="150"/>
                    <a:pt x="59" y="150"/>
                  </a:cubicBezTo>
                  <a:cubicBezTo>
                    <a:pt x="59" y="150"/>
                    <a:pt x="59" y="150"/>
                    <a:pt x="59" y="150"/>
                  </a:cubicBezTo>
                  <a:cubicBezTo>
                    <a:pt x="60" y="150"/>
                    <a:pt x="60" y="150"/>
                    <a:pt x="60" y="150"/>
                  </a:cubicBezTo>
                  <a:cubicBezTo>
                    <a:pt x="60" y="150"/>
                    <a:pt x="60" y="150"/>
                    <a:pt x="60" y="150"/>
                  </a:cubicBezTo>
                  <a:cubicBezTo>
                    <a:pt x="60" y="150"/>
                    <a:pt x="60" y="150"/>
                    <a:pt x="60" y="150"/>
                  </a:cubicBezTo>
                  <a:cubicBezTo>
                    <a:pt x="61" y="149"/>
                    <a:pt x="61" y="149"/>
                    <a:pt x="61" y="149"/>
                  </a:cubicBezTo>
                  <a:cubicBezTo>
                    <a:pt x="62" y="149"/>
                    <a:pt x="62" y="149"/>
                    <a:pt x="62" y="149"/>
                  </a:cubicBezTo>
                  <a:cubicBezTo>
                    <a:pt x="62" y="149"/>
                    <a:pt x="62" y="149"/>
                    <a:pt x="62" y="149"/>
                  </a:cubicBezTo>
                  <a:cubicBezTo>
                    <a:pt x="61" y="148"/>
                    <a:pt x="61" y="148"/>
                    <a:pt x="61" y="148"/>
                  </a:cubicBezTo>
                  <a:cubicBezTo>
                    <a:pt x="62" y="148"/>
                    <a:pt x="62" y="148"/>
                    <a:pt x="62" y="148"/>
                  </a:cubicBezTo>
                  <a:cubicBezTo>
                    <a:pt x="62" y="147"/>
                    <a:pt x="62" y="147"/>
                    <a:pt x="62" y="147"/>
                  </a:cubicBezTo>
                  <a:cubicBezTo>
                    <a:pt x="61" y="147"/>
                    <a:pt x="61" y="147"/>
                    <a:pt x="61" y="147"/>
                  </a:cubicBezTo>
                  <a:cubicBezTo>
                    <a:pt x="61" y="146"/>
                    <a:pt x="61" y="146"/>
                    <a:pt x="61" y="146"/>
                  </a:cubicBezTo>
                  <a:close/>
                  <a:moveTo>
                    <a:pt x="64" y="148"/>
                  </a:moveTo>
                  <a:cubicBezTo>
                    <a:pt x="63" y="147"/>
                    <a:pt x="63" y="147"/>
                    <a:pt x="63" y="147"/>
                  </a:cubicBezTo>
                  <a:cubicBezTo>
                    <a:pt x="63" y="147"/>
                    <a:pt x="63" y="147"/>
                    <a:pt x="63" y="147"/>
                  </a:cubicBezTo>
                  <a:cubicBezTo>
                    <a:pt x="63" y="147"/>
                    <a:pt x="63" y="147"/>
                    <a:pt x="63" y="147"/>
                  </a:cubicBezTo>
                  <a:cubicBezTo>
                    <a:pt x="64" y="148"/>
                    <a:pt x="64" y="148"/>
                    <a:pt x="64" y="148"/>
                  </a:cubicBezTo>
                  <a:close/>
                  <a:moveTo>
                    <a:pt x="68" y="147"/>
                  </a:moveTo>
                  <a:cubicBezTo>
                    <a:pt x="68" y="147"/>
                    <a:pt x="68" y="147"/>
                    <a:pt x="68" y="147"/>
                  </a:cubicBezTo>
                  <a:cubicBezTo>
                    <a:pt x="69" y="147"/>
                    <a:pt x="69" y="147"/>
                    <a:pt x="69" y="147"/>
                  </a:cubicBezTo>
                  <a:cubicBezTo>
                    <a:pt x="69" y="147"/>
                    <a:pt x="69" y="147"/>
                    <a:pt x="69" y="147"/>
                  </a:cubicBezTo>
                  <a:cubicBezTo>
                    <a:pt x="68" y="147"/>
                    <a:pt x="68" y="147"/>
                    <a:pt x="68" y="147"/>
                  </a:cubicBezTo>
                  <a:cubicBezTo>
                    <a:pt x="68" y="147"/>
                    <a:pt x="68" y="147"/>
                    <a:pt x="68" y="147"/>
                  </a:cubicBezTo>
                  <a:close/>
                  <a:moveTo>
                    <a:pt x="66" y="147"/>
                  </a:moveTo>
                  <a:cubicBezTo>
                    <a:pt x="67" y="147"/>
                    <a:pt x="67" y="147"/>
                    <a:pt x="67" y="147"/>
                  </a:cubicBezTo>
                  <a:cubicBezTo>
                    <a:pt x="67" y="147"/>
                    <a:pt x="67" y="147"/>
                    <a:pt x="67" y="147"/>
                  </a:cubicBezTo>
                  <a:cubicBezTo>
                    <a:pt x="66" y="147"/>
                    <a:pt x="66" y="147"/>
                    <a:pt x="66" y="147"/>
                  </a:cubicBezTo>
                  <a:close/>
                  <a:moveTo>
                    <a:pt x="66" y="146"/>
                  </a:moveTo>
                  <a:cubicBezTo>
                    <a:pt x="66" y="146"/>
                    <a:pt x="66" y="146"/>
                    <a:pt x="66" y="146"/>
                  </a:cubicBezTo>
                  <a:cubicBezTo>
                    <a:pt x="66" y="145"/>
                    <a:pt x="66" y="145"/>
                    <a:pt x="66" y="145"/>
                  </a:cubicBezTo>
                  <a:cubicBezTo>
                    <a:pt x="66" y="145"/>
                    <a:pt x="66" y="145"/>
                    <a:pt x="66" y="145"/>
                  </a:cubicBezTo>
                  <a:cubicBezTo>
                    <a:pt x="67" y="146"/>
                    <a:pt x="67" y="146"/>
                    <a:pt x="67" y="146"/>
                  </a:cubicBezTo>
                  <a:cubicBezTo>
                    <a:pt x="66" y="146"/>
                    <a:pt x="66" y="146"/>
                    <a:pt x="66" y="146"/>
                  </a:cubicBezTo>
                  <a:close/>
                  <a:moveTo>
                    <a:pt x="65" y="146"/>
                  </a:moveTo>
                  <a:cubicBezTo>
                    <a:pt x="64" y="146"/>
                    <a:pt x="64" y="146"/>
                    <a:pt x="64" y="146"/>
                  </a:cubicBezTo>
                  <a:cubicBezTo>
                    <a:pt x="64" y="146"/>
                    <a:pt x="64" y="146"/>
                    <a:pt x="64" y="146"/>
                  </a:cubicBezTo>
                  <a:cubicBezTo>
                    <a:pt x="64" y="147"/>
                    <a:pt x="64" y="147"/>
                    <a:pt x="64" y="147"/>
                  </a:cubicBezTo>
                  <a:cubicBezTo>
                    <a:pt x="65" y="147"/>
                    <a:pt x="65" y="147"/>
                    <a:pt x="65" y="147"/>
                  </a:cubicBezTo>
                  <a:cubicBezTo>
                    <a:pt x="65" y="146"/>
                    <a:pt x="65" y="146"/>
                    <a:pt x="65" y="146"/>
                  </a:cubicBezTo>
                  <a:cubicBezTo>
                    <a:pt x="65" y="146"/>
                    <a:pt x="65" y="146"/>
                    <a:pt x="65" y="146"/>
                  </a:cubicBezTo>
                  <a:cubicBezTo>
                    <a:pt x="65" y="146"/>
                    <a:pt x="65" y="146"/>
                    <a:pt x="65" y="146"/>
                  </a:cubicBezTo>
                  <a:close/>
                  <a:moveTo>
                    <a:pt x="105" y="113"/>
                  </a:moveTo>
                  <a:cubicBezTo>
                    <a:pt x="105" y="113"/>
                    <a:pt x="105" y="113"/>
                    <a:pt x="105" y="113"/>
                  </a:cubicBezTo>
                  <a:cubicBezTo>
                    <a:pt x="106" y="112"/>
                    <a:pt x="106" y="112"/>
                    <a:pt x="106" y="112"/>
                  </a:cubicBezTo>
                  <a:cubicBezTo>
                    <a:pt x="106" y="113"/>
                    <a:pt x="106" y="113"/>
                    <a:pt x="106" y="113"/>
                  </a:cubicBezTo>
                  <a:cubicBezTo>
                    <a:pt x="105" y="113"/>
                    <a:pt x="105" y="113"/>
                    <a:pt x="105" y="113"/>
                  </a:cubicBezTo>
                  <a:close/>
                  <a:moveTo>
                    <a:pt x="104" y="113"/>
                  </a:moveTo>
                  <a:cubicBezTo>
                    <a:pt x="103" y="113"/>
                    <a:pt x="103" y="113"/>
                    <a:pt x="103" y="113"/>
                  </a:cubicBezTo>
                  <a:cubicBezTo>
                    <a:pt x="103" y="112"/>
                    <a:pt x="103" y="112"/>
                    <a:pt x="103" y="112"/>
                  </a:cubicBezTo>
                  <a:cubicBezTo>
                    <a:pt x="104" y="112"/>
                    <a:pt x="104" y="112"/>
                    <a:pt x="104" y="112"/>
                  </a:cubicBezTo>
                  <a:cubicBezTo>
                    <a:pt x="105" y="111"/>
                    <a:pt x="105" y="111"/>
                    <a:pt x="105" y="111"/>
                  </a:cubicBezTo>
                  <a:cubicBezTo>
                    <a:pt x="105" y="112"/>
                    <a:pt x="105" y="112"/>
                    <a:pt x="105" y="112"/>
                  </a:cubicBezTo>
                  <a:cubicBezTo>
                    <a:pt x="104" y="113"/>
                    <a:pt x="104" y="113"/>
                    <a:pt x="104" y="113"/>
                  </a:cubicBezTo>
                  <a:cubicBezTo>
                    <a:pt x="104" y="113"/>
                    <a:pt x="104" y="113"/>
                    <a:pt x="104" y="113"/>
                  </a:cubicBezTo>
                  <a:close/>
                  <a:moveTo>
                    <a:pt x="70" y="144"/>
                  </a:moveTo>
                  <a:cubicBezTo>
                    <a:pt x="70" y="143"/>
                    <a:pt x="70" y="143"/>
                    <a:pt x="70" y="143"/>
                  </a:cubicBezTo>
                  <a:cubicBezTo>
                    <a:pt x="70" y="143"/>
                    <a:pt x="70" y="143"/>
                    <a:pt x="70" y="143"/>
                  </a:cubicBezTo>
                  <a:cubicBezTo>
                    <a:pt x="71" y="143"/>
                    <a:pt x="71" y="143"/>
                    <a:pt x="71" y="143"/>
                  </a:cubicBezTo>
                  <a:cubicBezTo>
                    <a:pt x="72" y="142"/>
                    <a:pt x="72" y="142"/>
                    <a:pt x="72" y="142"/>
                  </a:cubicBezTo>
                  <a:cubicBezTo>
                    <a:pt x="72" y="142"/>
                    <a:pt x="72" y="142"/>
                    <a:pt x="72" y="142"/>
                  </a:cubicBezTo>
                  <a:cubicBezTo>
                    <a:pt x="73" y="141"/>
                    <a:pt x="73" y="141"/>
                    <a:pt x="73" y="141"/>
                  </a:cubicBezTo>
                  <a:cubicBezTo>
                    <a:pt x="73" y="141"/>
                    <a:pt x="73" y="141"/>
                    <a:pt x="73" y="141"/>
                  </a:cubicBezTo>
                  <a:cubicBezTo>
                    <a:pt x="74" y="141"/>
                    <a:pt x="74" y="141"/>
                    <a:pt x="74" y="141"/>
                  </a:cubicBezTo>
                  <a:cubicBezTo>
                    <a:pt x="74" y="141"/>
                    <a:pt x="74" y="141"/>
                    <a:pt x="74" y="141"/>
                  </a:cubicBezTo>
                  <a:cubicBezTo>
                    <a:pt x="75" y="141"/>
                    <a:pt x="75" y="141"/>
                    <a:pt x="75" y="141"/>
                  </a:cubicBezTo>
                  <a:cubicBezTo>
                    <a:pt x="76" y="141"/>
                    <a:pt x="76" y="141"/>
                    <a:pt x="76" y="141"/>
                  </a:cubicBezTo>
                  <a:cubicBezTo>
                    <a:pt x="76" y="141"/>
                    <a:pt x="76" y="141"/>
                    <a:pt x="76" y="141"/>
                  </a:cubicBezTo>
                  <a:cubicBezTo>
                    <a:pt x="77" y="141"/>
                    <a:pt x="77" y="141"/>
                    <a:pt x="77" y="141"/>
                  </a:cubicBezTo>
                  <a:cubicBezTo>
                    <a:pt x="78" y="141"/>
                    <a:pt x="78" y="141"/>
                    <a:pt x="78" y="141"/>
                  </a:cubicBezTo>
                  <a:cubicBezTo>
                    <a:pt x="77" y="142"/>
                    <a:pt x="77" y="142"/>
                    <a:pt x="77" y="142"/>
                  </a:cubicBezTo>
                  <a:cubicBezTo>
                    <a:pt x="78" y="143"/>
                    <a:pt x="78" y="143"/>
                    <a:pt x="78" y="143"/>
                  </a:cubicBezTo>
                  <a:cubicBezTo>
                    <a:pt x="78" y="143"/>
                    <a:pt x="78" y="143"/>
                    <a:pt x="78" y="143"/>
                  </a:cubicBezTo>
                  <a:cubicBezTo>
                    <a:pt x="77" y="143"/>
                    <a:pt x="77" y="143"/>
                    <a:pt x="77" y="143"/>
                  </a:cubicBezTo>
                  <a:cubicBezTo>
                    <a:pt x="77" y="144"/>
                    <a:pt x="77" y="144"/>
                    <a:pt x="77" y="144"/>
                  </a:cubicBezTo>
                  <a:cubicBezTo>
                    <a:pt x="75" y="144"/>
                    <a:pt x="75" y="144"/>
                    <a:pt x="75" y="144"/>
                  </a:cubicBezTo>
                  <a:cubicBezTo>
                    <a:pt x="74" y="144"/>
                    <a:pt x="74" y="144"/>
                    <a:pt x="74" y="144"/>
                  </a:cubicBezTo>
                  <a:cubicBezTo>
                    <a:pt x="73" y="144"/>
                    <a:pt x="73" y="144"/>
                    <a:pt x="73" y="144"/>
                  </a:cubicBezTo>
                  <a:cubicBezTo>
                    <a:pt x="72" y="145"/>
                    <a:pt x="72" y="145"/>
                    <a:pt x="72" y="145"/>
                  </a:cubicBezTo>
                  <a:cubicBezTo>
                    <a:pt x="71" y="145"/>
                    <a:pt x="71" y="145"/>
                    <a:pt x="71" y="145"/>
                  </a:cubicBezTo>
                  <a:cubicBezTo>
                    <a:pt x="71" y="145"/>
                    <a:pt x="71" y="145"/>
                    <a:pt x="71" y="145"/>
                  </a:cubicBezTo>
                  <a:cubicBezTo>
                    <a:pt x="70" y="144"/>
                    <a:pt x="70" y="144"/>
                    <a:pt x="70" y="144"/>
                  </a:cubicBez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66" name="Rectangle 163"/>
            <p:cNvSpPr>
              <a:spLocks noChangeArrowheads="1"/>
            </p:cNvSpPr>
            <p:nvPr/>
          </p:nvSpPr>
          <p:spPr bwMode="auto">
            <a:xfrm>
              <a:off x="2602388" y="2795127"/>
              <a:ext cx="3860" cy="3860"/>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67" name="Freeform 164"/>
            <p:cNvSpPr/>
            <p:nvPr/>
          </p:nvSpPr>
          <p:spPr bwMode="auto">
            <a:xfrm>
              <a:off x="2664145" y="2813139"/>
              <a:ext cx="47606" cy="19300"/>
            </a:xfrm>
            <a:custGeom>
              <a:avLst/>
              <a:gdLst>
                <a:gd name="T0" fmla="*/ 3 w 37"/>
                <a:gd name="T1" fmla="*/ 0 h 15"/>
                <a:gd name="T2" fmla="*/ 7 w 37"/>
                <a:gd name="T3" fmla="*/ 0 h 15"/>
                <a:gd name="T4" fmla="*/ 14 w 37"/>
                <a:gd name="T5" fmla="*/ 0 h 15"/>
                <a:gd name="T6" fmla="*/ 26 w 37"/>
                <a:gd name="T7" fmla="*/ 0 h 15"/>
                <a:gd name="T8" fmla="*/ 29 w 37"/>
                <a:gd name="T9" fmla="*/ 4 h 15"/>
                <a:gd name="T10" fmla="*/ 33 w 37"/>
                <a:gd name="T11" fmla="*/ 8 h 15"/>
                <a:gd name="T12" fmla="*/ 37 w 37"/>
                <a:gd name="T13" fmla="*/ 8 h 15"/>
                <a:gd name="T14" fmla="*/ 37 w 37"/>
                <a:gd name="T15" fmla="*/ 12 h 15"/>
                <a:gd name="T16" fmla="*/ 29 w 37"/>
                <a:gd name="T17" fmla="*/ 12 h 15"/>
                <a:gd name="T18" fmla="*/ 29 w 37"/>
                <a:gd name="T19" fmla="*/ 8 h 15"/>
                <a:gd name="T20" fmla="*/ 26 w 37"/>
                <a:gd name="T21" fmla="*/ 12 h 15"/>
                <a:gd name="T22" fmla="*/ 26 w 37"/>
                <a:gd name="T23" fmla="*/ 12 h 15"/>
                <a:gd name="T24" fmla="*/ 26 w 37"/>
                <a:gd name="T25" fmla="*/ 12 h 15"/>
                <a:gd name="T26" fmla="*/ 22 w 37"/>
                <a:gd name="T27" fmla="*/ 12 h 15"/>
                <a:gd name="T28" fmla="*/ 22 w 37"/>
                <a:gd name="T29" fmla="*/ 15 h 15"/>
                <a:gd name="T30" fmla="*/ 18 w 37"/>
                <a:gd name="T31" fmla="*/ 15 h 15"/>
                <a:gd name="T32" fmla="*/ 14 w 37"/>
                <a:gd name="T33" fmla="*/ 12 h 15"/>
                <a:gd name="T34" fmla="*/ 11 w 37"/>
                <a:gd name="T35" fmla="*/ 12 h 15"/>
                <a:gd name="T36" fmla="*/ 7 w 37"/>
                <a:gd name="T37" fmla="*/ 12 h 15"/>
                <a:gd name="T38" fmla="*/ 7 w 37"/>
                <a:gd name="T39" fmla="*/ 8 h 15"/>
                <a:gd name="T40" fmla="*/ 3 w 37"/>
                <a:gd name="T41" fmla="*/ 4 h 15"/>
                <a:gd name="T42" fmla="*/ 3 w 37"/>
                <a:gd name="T43" fmla="*/ 8 h 15"/>
                <a:gd name="T44" fmla="*/ 0 w 37"/>
                <a:gd name="T45" fmla="*/ 4 h 15"/>
                <a:gd name="T46" fmla="*/ 0 w 37"/>
                <a:gd name="T47" fmla="*/ 0 h 15"/>
                <a:gd name="T48" fmla="*/ 3 w 37"/>
                <a:gd name="T4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 h="15">
                  <a:moveTo>
                    <a:pt x="3" y="0"/>
                  </a:moveTo>
                  <a:lnTo>
                    <a:pt x="7" y="0"/>
                  </a:lnTo>
                  <a:lnTo>
                    <a:pt x="14" y="0"/>
                  </a:lnTo>
                  <a:lnTo>
                    <a:pt x="26" y="0"/>
                  </a:lnTo>
                  <a:lnTo>
                    <a:pt x="29" y="4"/>
                  </a:lnTo>
                  <a:lnTo>
                    <a:pt x="33" y="8"/>
                  </a:lnTo>
                  <a:lnTo>
                    <a:pt x="37" y="8"/>
                  </a:lnTo>
                  <a:lnTo>
                    <a:pt x="37" y="12"/>
                  </a:lnTo>
                  <a:lnTo>
                    <a:pt x="29" y="12"/>
                  </a:lnTo>
                  <a:lnTo>
                    <a:pt x="29" y="8"/>
                  </a:lnTo>
                  <a:lnTo>
                    <a:pt x="26" y="12"/>
                  </a:lnTo>
                  <a:lnTo>
                    <a:pt x="26" y="12"/>
                  </a:lnTo>
                  <a:lnTo>
                    <a:pt x="26" y="12"/>
                  </a:lnTo>
                  <a:lnTo>
                    <a:pt x="22" y="12"/>
                  </a:lnTo>
                  <a:lnTo>
                    <a:pt x="22" y="15"/>
                  </a:lnTo>
                  <a:lnTo>
                    <a:pt x="18" y="15"/>
                  </a:lnTo>
                  <a:lnTo>
                    <a:pt x="14" y="12"/>
                  </a:lnTo>
                  <a:lnTo>
                    <a:pt x="11" y="12"/>
                  </a:lnTo>
                  <a:lnTo>
                    <a:pt x="7" y="12"/>
                  </a:lnTo>
                  <a:lnTo>
                    <a:pt x="7" y="8"/>
                  </a:lnTo>
                  <a:lnTo>
                    <a:pt x="3" y="4"/>
                  </a:lnTo>
                  <a:lnTo>
                    <a:pt x="3" y="8"/>
                  </a:lnTo>
                  <a:lnTo>
                    <a:pt x="0" y="4"/>
                  </a:lnTo>
                  <a:lnTo>
                    <a:pt x="0" y="0"/>
                  </a:lnTo>
                  <a:lnTo>
                    <a:pt x="3"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68" name="Freeform 165"/>
            <p:cNvSpPr>
              <a:spLocks noEditPoints="1"/>
            </p:cNvSpPr>
            <p:nvPr/>
          </p:nvSpPr>
          <p:spPr bwMode="auto">
            <a:xfrm>
              <a:off x="2745202" y="2779687"/>
              <a:ext cx="61758" cy="43745"/>
            </a:xfrm>
            <a:custGeom>
              <a:avLst/>
              <a:gdLst>
                <a:gd name="T0" fmla="*/ 11 w 13"/>
                <a:gd name="T1" fmla="*/ 8 h 9"/>
                <a:gd name="T2" fmla="*/ 12 w 13"/>
                <a:gd name="T3" fmla="*/ 7 h 9"/>
                <a:gd name="T4" fmla="*/ 12 w 13"/>
                <a:gd name="T5" fmla="*/ 5 h 9"/>
                <a:gd name="T6" fmla="*/ 13 w 13"/>
                <a:gd name="T7" fmla="*/ 5 h 9"/>
                <a:gd name="T8" fmla="*/ 12 w 13"/>
                <a:gd name="T9" fmla="*/ 3 h 9"/>
                <a:gd name="T10" fmla="*/ 13 w 13"/>
                <a:gd name="T11" fmla="*/ 2 h 9"/>
                <a:gd name="T12" fmla="*/ 12 w 13"/>
                <a:gd name="T13" fmla="*/ 2 h 9"/>
                <a:gd name="T14" fmla="*/ 10 w 13"/>
                <a:gd name="T15" fmla="*/ 1 h 9"/>
                <a:gd name="T16" fmla="*/ 8 w 13"/>
                <a:gd name="T17" fmla="*/ 1 h 9"/>
                <a:gd name="T18" fmla="*/ 6 w 13"/>
                <a:gd name="T19" fmla="*/ 1 h 9"/>
                <a:gd name="T20" fmla="*/ 6 w 13"/>
                <a:gd name="T21" fmla="*/ 2 h 9"/>
                <a:gd name="T22" fmla="*/ 8 w 13"/>
                <a:gd name="T23" fmla="*/ 3 h 9"/>
                <a:gd name="T24" fmla="*/ 8 w 13"/>
                <a:gd name="T25" fmla="*/ 5 h 9"/>
                <a:gd name="T26" fmla="*/ 10 w 13"/>
                <a:gd name="T27" fmla="*/ 6 h 9"/>
                <a:gd name="T28" fmla="*/ 10 w 13"/>
                <a:gd name="T29" fmla="*/ 7 h 9"/>
                <a:gd name="T30" fmla="*/ 8 w 13"/>
                <a:gd name="T31" fmla="*/ 7 h 9"/>
                <a:gd name="T32" fmla="*/ 6 w 13"/>
                <a:gd name="T33" fmla="*/ 7 h 9"/>
                <a:gd name="T34" fmla="*/ 4 w 13"/>
                <a:gd name="T35" fmla="*/ 7 h 9"/>
                <a:gd name="T36" fmla="*/ 4 w 13"/>
                <a:gd name="T37" fmla="*/ 6 h 9"/>
                <a:gd name="T38" fmla="*/ 2 w 13"/>
                <a:gd name="T39" fmla="*/ 6 h 9"/>
                <a:gd name="T40" fmla="*/ 0 w 13"/>
                <a:gd name="T41" fmla="*/ 7 h 9"/>
                <a:gd name="T42" fmla="*/ 2 w 13"/>
                <a:gd name="T43" fmla="*/ 8 h 9"/>
                <a:gd name="T44" fmla="*/ 3 w 13"/>
                <a:gd name="T45" fmla="*/ 9 h 9"/>
                <a:gd name="T46" fmla="*/ 4 w 13"/>
                <a:gd name="T47" fmla="*/ 8 h 9"/>
                <a:gd name="T48" fmla="*/ 7 w 13"/>
                <a:gd name="T49" fmla="*/ 8 h 9"/>
                <a:gd name="T50" fmla="*/ 10 w 13"/>
                <a:gd name="T51" fmla="*/ 8 h 9"/>
                <a:gd name="T52" fmla="*/ 11 w 13"/>
                <a:gd name="T53" fmla="*/ 9 h 9"/>
                <a:gd name="T54" fmla="*/ 8 w 13"/>
                <a:gd name="T55" fmla="*/ 0 h 9"/>
                <a:gd name="T56" fmla="*/ 8 w 13"/>
                <a:gd name="T57" fmla="*/ 1 h 9"/>
                <a:gd name="T58" fmla="*/ 6 w 13"/>
                <a:gd name="T59" fmla="*/ 5 h 9"/>
                <a:gd name="T60" fmla="*/ 8 w 13"/>
                <a:gd name="T61" fmla="*/ 5 h 9"/>
                <a:gd name="T62" fmla="*/ 7 w 13"/>
                <a:gd name="T63"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 h="9">
                  <a:moveTo>
                    <a:pt x="11" y="9"/>
                  </a:moveTo>
                  <a:cubicBezTo>
                    <a:pt x="11" y="8"/>
                    <a:pt x="11" y="8"/>
                    <a:pt x="11" y="8"/>
                  </a:cubicBezTo>
                  <a:cubicBezTo>
                    <a:pt x="12" y="7"/>
                    <a:pt x="12" y="7"/>
                    <a:pt x="12" y="7"/>
                  </a:cubicBezTo>
                  <a:cubicBezTo>
                    <a:pt x="12" y="7"/>
                    <a:pt x="12" y="7"/>
                    <a:pt x="12" y="7"/>
                  </a:cubicBezTo>
                  <a:cubicBezTo>
                    <a:pt x="12" y="6"/>
                    <a:pt x="12" y="6"/>
                    <a:pt x="12" y="6"/>
                  </a:cubicBezTo>
                  <a:cubicBezTo>
                    <a:pt x="12" y="5"/>
                    <a:pt x="12" y="5"/>
                    <a:pt x="12" y="5"/>
                  </a:cubicBezTo>
                  <a:cubicBezTo>
                    <a:pt x="12" y="5"/>
                    <a:pt x="12" y="5"/>
                    <a:pt x="12" y="5"/>
                  </a:cubicBezTo>
                  <a:cubicBezTo>
                    <a:pt x="13" y="5"/>
                    <a:pt x="13" y="5"/>
                    <a:pt x="13" y="5"/>
                  </a:cubicBezTo>
                  <a:cubicBezTo>
                    <a:pt x="13" y="4"/>
                    <a:pt x="13" y="4"/>
                    <a:pt x="13" y="4"/>
                  </a:cubicBezTo>
                  <a:cubicBezTo>
                    <a:pt x="12" y="3"/>
                    <a:pt x="12" y="3"/>
                    <a:pt x="12" y="3"/>
                  </a:cubicBezTo>
                  <a:cubicBezTo>
                    <a:pt x="13" y="2"/>
                    <a:pt x="13" y="2"/>
                    <a:pt x="13" y="2"/>
                  </a:cubicBezTo>
                  <a:cubicBezTo>
                    <a:pt x="13" y="2"/>
                    <a:pt x="13" y="2"/>
                    <a:pt x="13" y="2"/>
                  </a:cubicBezTo>
                  <a:cubicBezTo>
                    <a:pt x="13" y="2"/>
                    <a:pt x="13" y="2"/>
                    <a:pt x="13" y="2"/>
                  </a:cubicBezTo>
                  <a:cubicBezTo>
                    <a:pt x="12" y="2"/>
                    <a:pt x="12" y="2"/>
                    <a:pt x="12" y="2"/>
                  </a:cubicBezTo>
                  <a:cubicBezTo>
                    <a:pt x="11" y="2"/>
                    <a:pt x="11" y="2"/>
                    <a:pt x="11" y="2"/>
                  </a:cubicBezTo>
                  <a:cubicBezTo>
                    <a:pt x="10" y="1"/>
                    <a:pt x="10" y="1"/>
                    <a:pt x="10" y="1"/>
                  </a:cubicBezTo>
                  <a:cubicBezTo>
                    <a:pt x="9" y="1"/>
                    <a:pt x="9" y="1"/>
                    <a:pt x="9" y="1"/>
                  </a:cubicBezTo>
                  <a:cubicBezTo>
                    <a:pt x="8" y="1"/>
                    <a:pt x="8" y="1"/>
                    <a:pt x="8" y="1"/>
                  </a:cubicBezTo>
                  <a:cubicBezTo>
                    <a:pt x="7" y="1"/>
                    <a:pt x="7" y="1"/>
                    <a:pt x="7" y="1"/>
                  </a:cubicBezTo>
                  <a:cubicBezTo>
                    <a:pt x="6" y="1"/>
                    <a:pt x="6" y="1"/>
                    <a:pt x="6" y="1"/>
                  </a:cubicBezTo>
                  <a:cubicBezTo>
                    <a:pt x="5" y="1"/>
                    <a:pt x="5" y="1"/>
                    <a:pt x="5" y="1"/>
                  </a:cubicBezTo>
                  <a:cubicBezTo>
                    <a:pt x="5" y="1"/>
                    <a:pt x="6" y="2"/>
                    <a:pt x="6" y="2"/>
                  </a:cubicBezTo>
                  <a:cubicBezTo>
                    <a:pt x="9" y="3"/>
                    <a:pt x="9" y="3"/>
                    <a:pt x="9" y="3"/>
                  </a:cubicBezTo>
                  <a:cubicBezTo>
                    <a:pt x="8" y="3"/>
                    <a:pt x="8" y="3"/>
                    <a:pt x="8" y="3"/>
                  </a:cubicBezTo>
                  <a:cubicBezTo>
                    <a:pt x="9" y="4"/>
                    <a:pt x="9" y="4"/>
                    <a:pt x="9" y="4"/>
                  </a:cubicBezTo>
                  <a:cubicBezTo>
                    <a:pt x="8" y="5"/>
                    <a:pt x="8" y="5"/>
                    <a:pt x="8" y="5"/>
                  </a:cubicBezTo>
                  <a:cubicBezTo>
                    <a:pt x="9" y="5"/>
                    <a:pt x="9" y="5"/>
                    <a:pt x="9" y="5"/>
                  </a:cubicBezTo>
                  <a:cubicBezTo>
                    <a:pt x="10" y="6"/>
                    <a:pt x="10" y="6"/>
                    <a:pt x="10" y="6"/>
                  </a:cubicBezTo>
                  <a:cubicBezTo>
                    <a:pt x="11" y="6"/>
                    <a:pt x="11" y="6"/>
                    <a:pt x="11" y="6"/>
                  </a:cubicBezTo>
                  <a:cubicBezTo>
                    <a:pt x="10" y="7"/>
                    <a:pt x="10" y="7"/>
                    <a:pt x="10" y="7"/>
                  </a:cubicBezTo>
                  <a:cubicBezTo>
                    <a:pt x="8" y="7"/>
                    <a:pt x="8" y="7"/>
                    <a:pt x="8" y="7"/>
                  </a:cubicBezTo>
                  <a:cubicBezTo>
                    <a:pt x="8" y="7"/>
                    <a:pt x="8" y="7"/>
                    <a:pt x="8" y="7"/>
                  </a:cubicBezTo>
                  <a:cubicBezTo>
                    <a:pt x="7" y="7"/>
                    <a:pt x="7" y="7"/>
                    <a:pt x="7" y="7"/>
                  </a:cubicBezTo>
                  <a:cubicBezTo>
                    <a:pt x="6" y="7"/>
                    <a:pt x="6" y="7"/>
                    <a:pt x="6" y="7"/>
                  </a:cubicBezTo>
                  <a:cubicBezTo>
                    <a:pt x="5" y="7"/>
                    <a:pt x="5" y="7"/>
                    <a:pt x="5" y="7"/>
                  </a:cubicBezTo>
                  <a:cubicBezTo>
                    <a:pt x="4" y="7"/>
                    <a:pt x="4" y="7"/>
                    <a:pt x="4" y="7"/>
                  </a:cubicBezTo>
                  <a:cubicBezTo>
                    <a:pt x="4" y="7"/>
                    <a:pt x="4" y="7"/>
                    <a:pt x="4" y="7"/>
                  </a:cubicBezTo>
                  <a:cubicBezTo>
                    <a:pt x="4" y="6"/>
                    <a:pt x="4" y="6"/>
                    <a:pt x="4" y="6"/>
                  </a:cubicBezTo>
                  <a:cubicBezTo>
                    <a:pt x="2" y="7"/>
                    <a:pt x="2" y="7"/>
                    <a:pt x="2" y="7"/>
                  </a:cubicBezTo>
                  <a:cubicBezTo>
                    <a:pt x="2" y="6"/>
                    <a:pt x="2" y="6"/>
                    <a:pt x="2" y="6"/>
                  </a:cubicBezTo>
                  <a:cubicBezTo>
                    <a:pt x="1" y="7"/>
                    <a:pt x="1" y="7"/>
                    <a:pt x="1" y="7"/>
                  </a:cubicBezTo>
                  <a:cubicBezTo>
                    <a:pt x="0" y="7"/>
                    <a:pt x="0" y="7"/>
                    <a:pt x="0" y="7"/>
                  </a:cubicBezTo>
                  <a:cubicBezTo>
                    <a:pt x="1" y="8"/>
                    <a:pt x="1" y="8"/>
                    <a:pt x="1" y="8"/>
                  </a:cubicBezTo>
                  <a:cubicBezTo>
                    <a:pt x="2" y="8"/>
                    <a:pt x="2" y="8"/>
                    <a:pt x="2" y="8"/>
                  </a:cubicBezTo>
                  <a:cubicBezTo>
                    <a:pt x="3" y="9"/>
                    <a:pt x="3" y="9"/>
                    <a:pt x="3" y="9"/>
                  </a:cubicBezTo>
                  <a:cubicBezTo>
                    <a:pt x="3" y="9"/>
                    <a:pt x="3" y="9"/>
                    <a:pt x="3" y="9"/>
                  </a:cubicBezTo>
                  <a:cubicBezTo>
                    <a:pt x="4" y="8"/>
                    <a:pt x="4" y="8"/>
                    <a:pt x="4" y="8"/>
                  </a:cubicBezTo>
                  <a:cubicBezTo>
                    <a:pt x="4" y="8"/>
                    <a:pt x="4" y="8"/>
                    <a:pt x="4" y="8"/>
                  </a:cubicBezTo>
                  <a:cubicBezTo>
                    <a:pt x="6" y="8"/>
                    <a:pt x="6" y="8"/>
                    <a:pt x="6" y="8"/>
                  </a:cubicBezTo>
                  <a:cubicBezTo>
                    <a:pt x="7" y="8"/>
                    <a:pt x="7" y="8"/>
                    <a:pt x="7" y="8"/>
                  </a:cubicBezTo>
                  <a:cubicBezTo>
                    <a:pt x="9" y="9"/>
                    <a:pt x="9" y="9"/>
                    <a:pt x="9" y="9"/>
                  </a:cubicBezTo>
                  <a:cubicBezTo>
                    <a:pt x="10" y="8"/>
                    <a:pt x="10" y="8"/>
                    <a:pt x="10" y="8"/>
                  </a:cubicBezTo>
                  <a:cubicBezTo>
                    <a:pt x="10" y="9"/>
                    <a:pt x="10" y="9"/>
                    <a:pt x="10" y="9"/>
                  </a:cubicBezTo>
                  <a:cubicBezTo>
                    <a:pt x="11" y="9"/>
                    <a:pt x="11" y="9"/>
                    <a:pt x="11" y="9"/>
                  </a:cubicBezTo>
                  <a:close/>
                  <a:moveTo>
                    <a:pt x="8" y="0"/>
                  </a:moveTo>
                  <a:cubicBezTo>
                    <a:pt x="8" y="0"/>
                    <a:pt x="8" y="0"/>
                    <a:pt x="8" y="0"/>
                  </a:cubicBezTo>
                  <a:cubicBezTo>
                    <a:pt x="10" y="1"/>
                    <a:pt x="10" y="1"/>
                    <a:pt x="10" y="1"/>
                  </a:cubicBezTo>
                  <a:cubicBezTo>
                    <a:pt x="8" y="1"/>
                    <a:pt x="8" y="1"/>
                    <a:pt x="8" y="1"/>
                  </a:cubicBezTo>
                  <a:cubicBezTo>
                    <a:pt x="8" y="0"/>
                    <a:pt x="8" y="0"/>
                    <a:pt x="8" y="0"/>
                  </a:cubicBezTo>
                  <a:close/>
                  <a:moveTo>
                    <a:pt x="6" y="5"/>
                  </a:moveTo>
                  <a:cubicBezTo>
                    <a:pt x="7" y="5"/>
                    <a:pt x="7" y="5"/>
                    <a:pt x="7" y="5"/>
                  </a:cubicBezTo>
                  <a:cubicBezTo>
                    <a:pt x="8" y="5"/>
                    <a:pt x="8" y="5"/>
                    <a:pt x="8" y="5"/>
                  </a:cubicBezTo>
                  <a:cubicBezTo>
                    <a:pt x="8" y="6"/>
                    <a:pt x="8" y="6"/>
                    <a:pt x="8" y="6"/>
                  </a:cubicBezTo>
                  <a:cubicBezTo>
                    <a:pt x="7" y="6"/>
                    <a:pt x="7" y="6"/>
                    <a:pt x="7" y="6"/>
                  </a:cubicBezTo>
                  <a:lnTo>
                    <a:pt x="6" y="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69" name="Freeform 166"/>
            <p:cNvSpPr>
              <a:spLocks noEditPoints="1"/>
            </p:cNvSpPr>
            <p:nvPr/>
          </p:nvSpPr>
          <p:spPr bwMode="auto">
            <a:xfrm>
              <a:off x="2530337" y="2714068"/>
              <a:ext cx="223874" cy="75912"/>
            </a:xfrm>
            <a:custGeom>
              <a:avLst/>
              <a:gdLst>
                <a:gd name="T0" fmla="*/ 37 w 174"/>
                <a:gd name="T1" fmla="*/ 22 h 59"/>
                <a:gd name="T2" fmla="*/ 33 w 174"/>
                <a:gd name="T3" fmla="*/ 29 h 59"/>
                <a:gd name="T4" fmla="*/ 33 w 174"/>
                <a:gd name="T5" fmla="*/ 29 h 59"/>
                <a:gd name="T6" fmla="*/ 33 w 174"/>
                <a:gd name="T7" fmla="*/ 26 h 59"/>
                <a:gd name="T8" fmla="*/ 11 w 174"/>
                <a:gd name="T9" fmla="*/ 18 h 59"/>
                <a:gd name="T10" fmla="*/ 7 w 174"/>
                <a:gd name="T11" fmla="*/ 18 h 59"/>
                <a:gd name="T12" fmla="*/ 0 w 174"/>
                <a:gd name="T13" fmla="*/ 22 h 59"/>
                <a:gd name="T14" fmla="*/ 7 w 174"/>
                <a:gd name="T15" fmla="*/ 22 h 59"/>
                <a:gd name="T16" fmla="*/ 15 w 174"/>
                <a:gd name="T17" fmla="*/ 22 h 59"/>
                <a:gd name="T18" fmla="*/ 22 w 174"/>
                <a:gd name="T19" fmla="*/ 18 h 59"/>
                <a:gd name="T20" fmla="*/ 33 w 174"/>
                <a:gd name="T21" fmla="*/ 11 h 59"/>
                <a:gd name="T22" fmla="*/ 44 w 174"/>
                <a:gd name="T23" fmla="*/ 11 h 59"/>
                <a:gd name="T24" fmla="*/ 56 w 174"/>
                <a:gd name="T25" fmla="*/ 14 h 59"/>
                <a:gd name="T26" fmla="*/ 48 w 174"/>
                <a:gd name="T27" fmla="*/ 14 h 59"/>
                <a:gd name="T28" fmla="*/ 63 w 174"/>
                <a:gd name="T29" fmla="*/ 18 h 59"/>
                <a:gd name="T30" fmla="*/ 70 w 174"/>
                <a:gd name="T31" fmla="*/ 22 h 59"/>
                <a:gd name="T32" fmla="*/ 78 w 174"/>
                <a:gd name="T33" fmla="*/ 22 h 59"/>
                <a:gd name="T34" fmla="*/ 89 w 174"/>
                <a:gd name="T35" fmla="*/ 26 h 59"/>
                <a:gd name="T36" fmla="*/ 96 w 174"/>
                <a:gd name="T37" fmla="*/ 26 h 59"/>
                <a:gd name="T38" fmla="*/ 104 w 174"/>
                <a:gd name="T39" fmla="*/ 26 h 59"/>
                <a:gd name="T40" fmla="*/ 115 w 174"/>
                <a:gd name="T41" fmla="*/ 40 h 59"/>
                <a:gd name="T42" fmla="*/ 126 w 174"/>
                <a:gd name="T43" fmla="*/ 44 h 59"/>
                <a:gd name="T44" fmla="*/ 130 w 174"/>
                <a:gd name="T45" fmla="*/ 48 h 59"/>
                <a:gd name="T46" fmla="*/ 118 w 174"/>
                <a:gd name="T47" fmla="*/ 55 h 59"/>
                <a:gd name="T48" fmla="*/ 130 w 174"/>
                <a:gd name="T49" fmla="*/ 55 h 59"/>
                <a:gd name="T50" fmla="*/ 148 w 174"/>
                <a:gd name="T51" fmla="*/ 59 h 59"/>
                <a:gd name="T52" fmla="*/ 159 w 174"/>
                <a:gd name="T53" fmla="*/ 55 h 59"/>
                <a:gd name="T54" fmla="*/ 174 w 174"/>
                <a:gd name="T55" fmla="*/ 51 h 59"/>
                <a:gd name="T56" fmla="*/ 170 w 174"/>
                <a:gd name="T57" fmla="*/ 48 h 59"/>
                <a:gd name="T58" fmla="*/ 152 w 174"/>
                <a:gd name="T59" fmla="*/ 40 h 59"/>
                <a:gd name="T60" fmla="*/ 152 w 174"/>
                <a:gd name="T61" fmla="*/ 37 h 59"/>
                <a:gd name="T62" fmla="*/ 144 w 174"/>
                <a:gd name="T63" fmla="*/ 37 h 59"/>
                <a:gd name="T64" fmla="*/ 137 w 174"/>
                <a:gd name="T65" fmla="*/ 29 h 59"/>
                <a:gd name="T66" fmla="*/ 126 w 174"/>
                <a:gd name="T67" fmla="*/ 29 h 59"/>
                <a:gd name="T68" fmla="*/ 126 w 174"/>
                <a:gd name="T69" fmla="*/ 29 h 59"/>
                <a:gd name="T70" fmla="*/ 111 w 174"/>
                <a:gd name="T71" fmla="*/ 22 h 59"/>
                <a:gd name="T72" fmla="*/ 96 w 174"/>
                <a:gd name="T73" fmla="*/ 14 h 59"/>
                <a:gd name="T74" fmla="*/ 89 w 174"/>
                <a:gd name="T75" fmla="*/ 7 h 59"/>
                <a:gd name="T76" fmla="*/ 70 w 174"/>
                <a:gd name="T77" fmla="*/ 3 h 59"/>
                <a:gd name="T78" fmla="*/ 59 w 174"/>
                <a:gd name="T79" fmla="*/ 3 h 59"/>
                <a:gd name="T80" fmla="*/ 41 w 174"/>
                <a:gd name="T81" fmla="*/ 3 h 59"/>
                <a:gd name="T82" fmla="*/ 22 w 174"/>
                <a:gd name="T83" fmla="*/ 7 h 59"/>
                <a:gd name="T84" fmla="*/ 11 w 174"/>
                <a:gd name="T85" fmla="*/ 1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4" h="59">
                  <a:moveTo>
                    <a:pt x="33" y="26"/>
                  </a:moveTo>
                  <a:lnTo>
                    <a:pt x="33" y="22"/>
                  </a:lnTo>
                  <a:lnTo>
                    <a:pt x="37" y="22"/>
                  </a:lnTo>
                  <a:lnTo>
                    <a:pt x="41" y="26"/>
                  </a:lnTo>
                  <a:lnTo>
                    <a:pt x="41" y="29"/>
                  </a:lnTo>
                  <a:lnTo>
                    <a:pt x="33" y="29"/>
                  </a:lnTo>
                  <a:lnTo>
                    <a:pt x="30" y="29"/>
                  </a:lnTo>
                  <a:lnTo>
                    <a:pt x="30" y="26"/>
                  </a:lnTo>
                  <a:lnTo>
                    <a:pt x="33" y="29"/>
                  </a:lnTo>
                  <a:lnTo>
                    <a:pt x="33" y="29"/>
                  </a:lnTo>
                  <a:lnTo>
                    <a:pt x="37" y="26"/>
                  </a:lnTo>
                  <a:lnTo>
                    <a:pt x="33" y="26"/>
                  </a:lnTo>
                  <a:lnTo>
                    <a:pt x="33" y="26"/>
                  </a:lnTo>
                  <a:lnTo>
                    <a:pt x="33" y="26"/>
                  </a:lnTo>
                  <a:close/>
                  <a:moveTo>
                    <a:pt x="11" y="18"/>
                  </a:moveTo>
                  <a:lnTo>
                    <a:pt x="11" y="18"/>
                  </a:lnTo>
                  <a:lnTo>
                    <a:pt x="11" y="22"/>
                  </a:lnTo>
                  <a:lnTo>
                    <a:pt x="7" y="18"/>
                  </a:lnTo>
                  <a:lnTo>
                    <a:pt x="4" y="22"/>
                  </a:lnTo>
                  <a:lnTo>
                    <a:pt x="0" y="22"/>
                  </a:lnTo>
                  <a:lnTo>
                    <a:pt x="0" y="22"/>
                  </a:lnTo>
                  <a:lnTo>
                    <a:pt x="4" y="26"/>
                  </a:lnTo>
                  <a:lnTo>
                    <a:pt x="7" y="22"/>
                  </a:lnTo>
                  <a:lnTo>
                    <a:pt x="7" y="22"/>
                  </a:lnTo>
                  <a:lnTo>
                    <a:pt x="7" y="26"/>
                  </a:lnTo>
                  <a:lnTo>
                    <a:pt x="11" y="22"/>
                  </a:lnTo>
                  <a:lnTo>
                    <a:pt x="15" y="22"/>
                  </a:lnTo>
                  <a:lnTo>
                    <a:pt x="19" y="18"/>
                  </a:lnTo>
                  <a:lnTo>
                    <a:pt x="22" y="18"/>
                  </a:lnTo>
                  <a:lnTo>
                    <a:pt x="22" y="18"/>
                  </a:lnTo>
                  <a:lnTo>
                    <a:pt x="26" y="18"/>
                  </a:lnTo>
                  <a:lnTo>
                    <a:pt x="30" y="18"/>
                  </a:lnTo>
                  <a:lnTo>
                    <a:pt x="33" y="11"/>
                  </a:lnTo>
                  <a:lnTo>
                    <a:pt x="37" y="11"/>
                  </a:lnTo>
                  <a:lnTo>
                    <a:pt x="37" y="11"/>
                  </a:lnTo>
                  <a:lnTo>
                    <a:pt x="44" y="11"/>
                  </a:lnTo>
                  <a:lnTo>
                    <a:pt x="48" y="11"/>
                  </a:lnTo>
                  <a:lnTo>
                    <a:pt x="52" y="11"/>
                  </a:lnTo>
                  <a:lnTo>
                    <a:pt x="56" y="14"/>
                  </a:lnTo>
                  <a:lnTo>
                    <a:pt x="52" y="14"/>
                  </a:lnTo>
                  <a:lnTo>
                    <a:pt x="48" y="14"/>
                  </a:lnTo>
                  <a:lnTo>
                    <a:pt x="48" y="14"/>
                  </a:lnTo>
                  <a:lnTo>
                    <a:pt x="48" y="18"/>
                  </a:lnTo>
                  <a:lnTo>
                    <a:pt x="59" y="18"/>
                  </a:lnTo>
                  <a:lnTo>
                    <a:pt x="63" y="18"/>
                  </a:lnTo>
                  <a:lnTo>
                    <a:pt x="63" y="18"/>
                  </a:lnTo>
                  <a:lnTo>
                    <a:pt x="67" y="18"/>
                  </a:lnTo>
                  <a:lnTo>
                    <a:pt x="70" y="22"/>
                  </a:lnTo>
                  <a:lnTo>
                    <a:pt x="74" y="22"/>
                  </a:lnTo>
                  <a:lnTo>
                    <a:pt x="74" y="18"/>
                  </a:lnTo>
                  <a:lnTo>
                    <a:pt x="78" y="22"/>
                  </a:lnTo>
                  <a:lnTo>
                    <a:pt x="78" y="22"/>
                  </a:lnTo>
                  <a:lnTo>
                    <a:pt x="81" y="26"/>
                  </a:lnTo>
                  <a:lnTo>
                    <a:pt x="89" y="26"/>
                  </a:lnTo>
                  <a:lnTo>
                    <a:pt x="89" y="26"/>
                  </a:lnTo>
                  <a:lnTo>
                    <a:pt x="93" y="26"/>
                  </a:lnTo>
                  <a:lnTo>
                    <a:pt x="96" y="26"/>
                  </a:lnTo>
                  <a:lnTo>
                    <a:pt x="96" y="29"/>
                  </a:lnTo>
                  <a:lnTo>
                    <a:pt x="104" y="26"/>
                  </a:lnTo>
                  <a:lnTo>
                    <a:pt x="104" y="26"/>
                  </a:lnTo>
                  <a:lnTo>
                    <a:pt x="107" y="37"/>
                  </a:lnTo>
                  <a:lnTo>
                    <a:pt x="111" y="40"/>
                  </a:lnTo>
                  <a:lnTo>
                    <a:pt x="115" y="40"/>
                  </a:lnTo>
                  <a:lnTo>
                    <a:pt x="115" y="40"/>
                  </a:lnTo>
                  <a:lnTo>
                    <a:pt x="118" y="44"/>
                  </a:lnTo>
                  <a:lnTo>
                    <a:pt x="126" y="44"/>
                  </a:lnTo>
                  <a:lnTo>
                    <a:pt x="126" y="44"/>
                  </a:lnTo>
                  <a:lnTo>
                    <a:pt x="130" y="44"/>
                  </a:lnTo>
                  <a:lnTo>
                    <a:pt x="130" y="48"/>
                  </a:lnTo>
                  <a:lnTo>
                    <a:pt x="126" y="48"/>
                  </a:lnTo>
                  <a:lnTo>
                    <a:pt x="118" y="55"/>
                  </a:lnTo>
                  <a:lnTo>
                    <a:pt x="118" y="55"/>
                  </a:lnTo>
                  <a:lnTo>
                    <a:pt x="126" y="55"/>
                  </a:lnTo>
                  <a:lnTo>
                    <a:pt x="130" y="55"/>
                  </a:lnTo>
                  <a:lnTo>
                    <a:pt x="130" y="55"/>
                  </a:lnTo>
                  <a:lnTo>
                    <a:pt x="141" y="55"/>
                  </a:lnTo>
                  <a:lnTo>
                    <a:pt x="144" y="55"/>
                  </a:lnTo>
                  <a:lnTo>
                    <a:pt x="148" y="59"/>
                  </a:lnTo>
                  <a:lnTo>
                    <a:pt x="159" y="55"/>
                  </a:lnTo>
                  <a:lnTo>
                    <a:pt x="159" y="55"/>
                  </a:lnTo>
                  <a:lnTo>
                    <a:pt x="159" y="55"/>
                  </a:lnTo>
                  <a:lnTo>
                    <a:pt x="163" y="51"/>
                  </a:lnTo>
                  <a:lnTo>
                    <a:pt x="170" y="51"/>
                  </a:lnTo>
                  <a:lnTo>
                    <a:pt x="174" y="51"/>
                  </a:lnTo>
                  <a:lnTo>
                    <a:pt x="174" y="48"/>
                  </a:lnTo>
                  <a:lnTo>
                    <a:pt x="174" y="48"/>
                  </a:lnTo>
                  <a:lnTo>
                    <a:pt x="170" y="48"/>
                  </a:lnTo>
                  <a:lnTo>
                    <a:pt x="167" y="44"/>
                  </a:lnTo>
                  <a:lnTo>
                    <a:pt x="159" y="40"/>
                  </a:lnTo>
                  <a:lnTo>
                    <a:pt x="152" y="40"/>
                  </a:lnTo>
                  <a:lnTo>
                    <a:pt x="152" y="40"/>
                  </a:lnTo>
                  <a:lnTo>
                    <a:pt x="152" y="40"/>
                  </a:lnTo>
                  <a:lnTo>
                    <a:pt x="152" y="37"/>
                  </a:lnTo>
                  <a:lnTo>
                    <a:pt x="152" y="33"/>
                  </a:lnTo>
                  <a:lnTo>
                    <a:pt x="148" y="37"/>
                  </a:lnTo>
                  <a:lnTo>
                    <a:pt x="144" y="37"/>
                  </a:lnTo>
                  <a:lnTo>
                    <a:pt x="141" y="29"/>
                  </a:lnTo>
                  <a:lnTo>
                    <a:pt x="137" y="33"/>
                  </a:lnTo>
                  <a:lnTo>
                    <a:pt x="137" y="29"/>
                  </a:lnTo>
                  <a:lnTo>
                    <a:pt x="130" y="26"/>
                  </a:lnTo>
                  <a:lnTo>
                    <a:pt x="130" y="29"/>
                  </a:lnTo>
                  <a:lnTo>
                    <a:pt x="126" y="29"/>
                  </a:lnTo>
                  <a:lnTo>
                    <a:pt x="126" y="26"/>
                  </a:lnTo>
                  <a:lnTo>
                    <a:pt x="126" y="26"/>
                  </a:lnTo>
                  <a:lnTo>
                    <a:pt x="126" y="29"/>
                  </a:lnTo>
                  <a:lnTo>
                    <a:pt x="122" y="26"/>
                  </a:lnTo>
                  <a:lnTo>
                    <a:pt x="115" y="26"/>
                  </a:lnTo>
                  <a:lnTo>
                    <a:pt x="111" y="22"/>
                  </a:lnTo>
                  <a:lnTo>
                    <a:pt x="107" y="18"/>
                  </a:lnTo>
                  <a:lnTo>
                    <a:pt x="104" y="14"/>
                  </a:lnTo>
                  <a:lnTo>
                    <a:pt x="96" y="14"/>
                  </a:lnTo>
                  <a:lnTo>
                    <a:pt x="93" y="14"/>
                  </a:lnTo>
                  <a:lnTo>
                    <a:pt x="93" y="11"/>
                  </a:lnTo>
                  <a:lnTo>
                    <a:pt x="89" y="7"/>
                  </a:lnTo>
                  <a:lnTo>
                    <a:pt x="85" y="7"/>
                  </a:lnTo>
                  <a:lnTo>
                    <a:pt x="81" y="7"/>
                  </a:lnTo>
                  <a:lnTo>
                    <a:pt x="70" y="3"/>
                  </a:lnTo>
                  <a:lnTo>
                    <a:pt x="67" y="7"/>
                  </a:lnTo>
                  <a:lnTo>
                    <a:pt x="63" y="3"/>
                  </a:lnTo>
                  <a:lnTo>
                    <a:pt x="59" y="3"/>
                  </a:lnTo>
                  <a:lnTo>
                    <a:pt x="52" y="0"/>
                  </a:lnTo>
                  <a:lnTo>
                    <a:pt x="44" y="0"/>
                  </a:lnTo>
                  <a:lnTo>
                    <a:pt x="41" y="3"/>
                  </a:lnTo>
                  <a:lnTo>
                    <a:pt x="33" y="3"/>
                  </a:lnTo>
                  <a:lnTo>
                    <a:pt x="26" y="7"/>
                  </a:lnTo>
                  <a:lnTo>
                    <a:pt x="22" y="7"/>
                  </a:lnTo>
                  <a:lnTo>
                    <a:pt x="15" y="11"/>
                  </a:lnTo>
                  <a:lnTo>
                    <a:pt x="15" y="11"/>
                  </a:lnTo>
                  <a:lnTo>
                    <a:pt x="11" y="14"/>
                  </a:lnTo>
                  <a:lnTo>
                    <a:pt x="11" y="1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70" name="Freeform 167"/>
            <p:cNvSpPr>
              <a:spLocks noEditPoints="1"/>
            </p:cNvSpPr>
            <p:nvPr/>
          </p:nvSpPr>
          <p:spPr bwMode="auto">
            <a:xfrm>
              <a:off x="2668005" y="2636870"/>
              <a:ext cx="119657" cy="128663"/>
            </a:xfrm>
            <a:custGeom>
              <a:avLst/>
              <a:gdLst>
                <a:gd name="T0" fmla="*/ 89 w 93"/>
                <a:gd name="T1" fmla="*/ 89 h 100"/>
                <a:gd name="T2" fmla="*/ 78 w 93"/>
                <a:gd name="T3" fmla="*/ 100 h 100"/>
                <a:gd name="T4" fmla="*/ 89 w 93"/>
                <a:gd name="T5" fmla="*/ 93 h 100"/>
                <a:gd name="T6" fmla="*/ 82 w 93"/>
                <a:gd name="T7" fmla="*/ 93 h 100"/>
                <a:gd name="T8" fmla="*/ 78 w 93"/>
                <a:gd name="T9" fmla="*/ 100 h 100"/>
                <a:gd name="T10" fmla="*/ 93 w 93"/>
                <a:gd name="T11" fmla="*/ 78 h 100"/>
                <a:gd name="T12" fmla="*/ 86 w 93"/>
                <a:gd name="T13" fmla="*/ 78 h 100"/>
                <a:gd name="T14" fmla="*/ 78 w 93"/>
                <a:gd name="T15" fmla="*/ 67 h 100"/>
                <a:gd name="T16" fmla="*/ 71 w 93"/>
                <a:gd name="T17" fmla="*/ 74 h 100"/>
                <a:gd name="T18" fmla="*/ 71 w 93"/>
                <a:gd name="T19" fmla="*/ 78 h 100"/>
                <a:gd name="T20" fmla="*/ 78 w 93"/>
                <a:gd name="T21" fmla="*/ 67 h 100"/>
                <a:gd name="T22" fmla="*/ 71 w 93"/>
                <a:gd name="T23" fmla="*/ 67 h 100"/>
                <a:gd name="T24" fmla="*/ 67 w 93"/>
                <a:gd name="T25" fmla="*/ 67 h 100"/>
                <a:gd name="T26" fmla="*/ 56 w 93"/>
                <a:gd name="T27" fmla="*/ 52 h 100"/>
                <a:gd name="T28" fmla="*/ 60 w 93"/>
                <a:gd name="T29" fmla="*/ 67 h 100"/>
                <a:gd name="T30" fmla="*/ 56 w 93"/>
                <a:gd name="T31" fmla="*/ 60 h 100"/>
                <a:gd name="T32" fmla="*/ 56 w 93"/>
                <a:gd name="T33" fmla="*/ 52 h 100"/>
                <a:gd name="T34" fmla="*/ 41 w 93"/>
                <a:gd name="T35" fmla="*/ 56 h 100"/>
                <a:gd name="T36" fmla="*/ 41 w 93"/>
                <a:gd name="T37" fmla="*/ 52 h 100"/>
                <a:gd name="T38" fmla="*/ 67 w 93"/>
                <a:gd name="T39" fmla="*/ 52 h 100"/>
                <a:gd name="T40" fmla="*/ 67 w 93"/>
                <a:gd name="T41" fmla="*/ 45 h 100"/>
                <a:gd name="T42" fmla="*/ 52 w 93"/>
                <a:gd name="T43" fmla="*/ 41 h 100"/>
                <a:gd name="T44" fmla="*/ 52 w 93"/>
                <a:gd name="T45" fmla="*/ 48 h 100"/>
                <a:gd name="T46" fmla="*/ 56 w 93"/>
                <a:gd name="T47" fmla="*/ 45 h 100"/>
                <a:gd name="T48" fmla="*/ 52 w 93"/>
                <a:gd name="T49" fmla="*/ 37 h 100"/>
                <a:gd name="T50" fmla="*/ 45 w 93"/>
                <a:gd name="T51" fmla="*/ 30 h 100"/>
                <a:gd name="T52" fmla="*/ 41 w 93"/>
                <a:gd name="T53" fmla="*/ 34 h 100"/>
                <a:gd name="T54" fmla="*/ 41 w 93"/>
                <a:gd name="T55" fmla="*/ 30 h 100"/>
                <a:gd name="T56" fmla="*/ 37 w 93"/>
                <a:gd name="T57" fmla="*/ 26 h 100"/>
                <a:gd name="T58" fmla="*/ 30 w 93"/>
                <a:gd name="T59" fmla="*/ 4 h 100"/>
                <a:gd name="T60" fmla="*/ 34 w 93"/>
                <a:gd name="T61" fmla="*/ 11 h 100"/>
                <a:gd name="T62" fmla="*/ 26 w 93"/>
                <a:gd name="T63" fmla="*/ 19 h 100"/>
                <a:gd name="T64" fmla="*/ 30 w 93"/>
                <a:gd name="T65" fmla="*/ 8 h 100"/>
                <a:gd name="T66" fmla="*/ 19 w 93"/>
                <a:gd name="T67" fmla="*/ 0 h 100"/>
                <a:gd name="T68" fmla="*/ 4 w 93"/>
                <a:gd name="T69" fmla="*/ 4 h 100"/>
                <a:gd name="T70" fmla="*/ 15 w 93"/>
                <a:gd name="T71" fmla="*/ 0 h 100"/>
                <a:gd name="T72" fmla="*/ 15 w 93"/>
                <a:gd name="T73" fmla="*/ 4 h 100"/>
                <a:gd name="T74" fmla="*/ 0 w 93"/>
                <a:gd name="T75" fmla="*/ 4 h 100"/>
                <a:gd name="T76" fmla="*/ 26 w 93"/>
                <a:gd name="T77" fmla="*/ 30 h 100"/>
                <a:gd name="T78" fmla="*/ 23 w 93"/>
                <a:gd name="T79" fmla="*/ 34 h 100"/>
                <a:gd name="T80" fmla="*/ 15 w 93"/>
                <a:gd name="T81" fmla="*/ 45 h 100"/>
                <a:gd name="T82" fmla="*/ 15 w 93"/>
                <a:gd name="T83" fmla="*/ 45 h 100"/>
                <a:gd name="T84" fmla="*/ 15 w 93"/>
                <a:gd name="T85" fmla="*/ 45 h 100"/>
                <a:gd name="T86" fmla="*/ 11 w 93"/>
                <a:gd name="T87" fmla="*/ 45 h 100"/>
                <a:gd name="T88" fmla="*/ 15 w 93"/>
                <a:gd name="T89" fmla="*/ 34 h 100"/>
                <a:gd name="T90" fmla="*/ 11 w 93"/>
                <a:gd name="T91" fmla="*/ 34 h 100"/>
                <a:gd name="T92" fmla="*/ 11 w 93"/>
                <a:gd name="T93" fmla="*/ 37 h 100"/>
                <a:gd name="T94" fmla="*/ 19 w 93"/>
                <a:gd name="T95" fmla="*/ 45 h 100"/>
                <a:gd name="T96" fmla="*/ 15 w 93"/>
                <a:gd name="T97" fmla="*/ 56 h 100"/>
                <a:gd name="T98" fmla="*/ 19 w 93"/>
                <a:gd name="T99" fmla="*/ 4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100">
                  <a:moveTo>
                    <a:pt x="89" y="89"/>
                  </a:moveTo>
                  <a:lnTo>
                    <a:pt x="89" y="89"/>
                  </a:lnTo>
                  <a:lnTo>
                    <a:pt x="89" y="89"/>
                  </a:lnTo>
                  <a:lnTo>
                    <a:pt x="89" y="89"/>
                  </a:lnTo>
                  <a:lnTo>
                    <a:pt x="89" y="89"/>
                  </a:lnTo>
                  <a:close/>
                  <a:moveTo>
                    <a:pt x="78" y="100"/>
                  </a:moveTo>
                  <a:lnTo>
                    <a:pt x="86" y="100"/>
                  </a:lnTo>
                  <a:lnTo>
                    <a:pt x="89" y="97"/>
                  </a:lnTo>
                  <a:lnTo>
                    <a:pt x="89" y="93"/>
                  </a:lnTo>
                  <a:lnTo>
                    <a:pt x="86" y="93"/>
                  </a:lnTo>
                  <a:lnTo>
                    <a:pt x="86" y="97"/>
                  </a:lnTo>
                  <a:lnTo>
                    <a:pt x="82" y="93"/>
                  </a:lnTo>
                  <a:lnTo>
                    <a:pt x="78" y="97"/>
                  </a:lnTo>
                  <a:lnTo>
                    <a:pt x="78" y="100"/>
                  </a:lnTo>
                  <a:lnTo>
                    <a:pt x="78" y="100"/>
                  </a:lnTo>
                  <a:close/>
                  <a:moveTo>
                    <a:pt x="86" y="74"/>
                  </a:moveTo>
                  <a:lnTo>
                    <a:pt x="89" y="74"/>
                  </a:lnTo>
                  <a:lnTo>
                    <a:pt x="93" y="78"/>
                  </a:lnTo>
                  <a:lnTo>
                    <a:pt x="93" y="78"/>
                  </a:lnTo>
                  <a:lnTo>
                    <a:pt x="89" y="78"/>
                  </a:lnTo>
                  <a:lnTo>
                    <a:pt x="86" y="78"/>
                  </a:lnTo>
                  <a:lnTo>
                    <a:pt x="86" y="74"/>
                  </a:lnTo>
                  <a:lnTo>
                    <a:pt x="86" y="74"/>
                  </a:lnTo>
                  <a:close/>
                  <a:moveTo>
                    <a:pt x="78" y="67"/>
                  </a:moveTo>
                  <a:lnTo>
                    <a:pt x="74" y="67"/>
                  </a:lnTo>
                  <a:lnTo>
                    <a:pt x="74" y="71"/>
                  </a:lnTo>
                  <a:lnTo>
                    <a:pt x="71" y="74"/>
                  </a:lnTo>
                  <a:lnTo>
                    <a:pt x="67" y="74"/>
                  </a:lnTo>
                  <a:lnTo>
                    <a:pt x="67" y="78"/>
                  </a:lnTo>
                  <a:lnTo>
                    <a:pt x="71" y="78"/>
                  </a:lnTo>
                  <a:lnTo>
                    <a:pt x="78" y="74"/>
                  </a:lnTo>
                  <a:lnTo>
                    <a:pt x="78" y="71"/>
                  </a:lnTo>
                  <a:lnTo>
                    <a:pt x="78" y="67"/>
                  </a:lnTo>
                  <a:lnTo>
                    <a:pt x="78" y="67"/>
                  </a:lnTo>
                  <a:close/>
                  <a:moveTo>
                    <a:pt x="67" y="67"/>
                  </a:moveTo>
                  <a:lnTo>
                    <a:pt x="71" y="67"/>
                  </a:lnTo>
                  <a:lnTo>
                    <a:pt x="71" y="71"/>
                  </a:lnTo>
                  <a:lnTo>
                    <a:pt x="71" y="71"/>
                  </a:lnTo>
                  <a:lnTo>
                    <a:pt x="67" y="67"/>
                  </a:lnTo>
                  <a:lnTo>
                    <a:pt x="67" y="67"/>
                  </a:lnTo>
                  <a:lnTo>
                    <a:pt x="67" y="67"/>
                  </a:lnTo>
                  <a:close/>
                  <a:moveTo>
                    <a:pt x="56" y="52"/>
                  </a:moveTo>
                  <a:lnTo>
                    <a:pt x="56" y="60"/>
                  </a:lnTo>
                  <a:lnTo>
                    <a:pt x="60" y="63"/>
                  </a:lnTo>
                  <a:lnTo>
                    <a:pt x="60" y="67"/>
                  </a:lnTo>
                  <a:lnTo>
                    <a:pt x="60" y="67"/>
                  </a:lnTo>
                  <a:lnTo>
                    <a:pt x="56" y="63"/>
                  </a:lnTo>
                  <a:lnTo>
                    <a:pt x="56" y="60"/>
                  </a:lnTo>
                  <a:lnTo>
                    <a:pt x="56" y="60"/>
                  </a:lnTo>
                  <a:lnTo>
                    <a:pt x="56" y="56"/>
                  </a:lnTo>
                  <a:lnTo>
                    <a:pt x="56" y="52"/>
                  </a:lnTo>
                  <a:lnTo>
                    <a:pt x="56" y="52"/>
                  </a:lnTo>
                  <a:close/>
                  <a:moveTo>
                    <a:pt x="41" y="52"/>
                  </a:moveTo>
                  <a:lnTo>
                    <a:pt x="41" y="56"/>
                  </a:lnTo>
                  <a:lnTo>
                    <a:pt x="45" y="56"/>
                  </a:lnTo>
                  <a:lnTo>
                    <a:pt x="41" y="52"/>
                  </a:lnTo>
                  <a:lnTo>
                    <a:pt x="41" y="52"/>
                  </a:lnTo>
                  <a:close/>
                  <a:moveTo>
                    <a:pt x="67" y="45"/>
                  </a:moveTo>
                  <a:lnTo>
                    <a:pt x="67" y="48"/>
                  </a:lnTo>
                  <a:lnTo>
                    <a:pt x="67" y="52"/>
                  </a:lnTo>
                  <a:lnTo>
                    <a:pt x="71" y="48"/>
                  </a:lnTo>
                  <a:lnTo>
                    <a:pt x="67" y="45"/>
                  </a:lnTo>
                  <a:lnTo>
                    <a:pt x="67" y="45"/>
                  </a:lnTo>
                  <a:close/>
                  <a:moveTo>
                    <a:pt x="52" y="37"/>
                  </a:moveTo>
                  <a:lnTo>
                    <a:pt x="49" y="41"/>
                  </a:lnTo>
                  <a:lnTo>
                    <a:pt x="52" y="41"/>
                  </a:lnTo>
                  <a:lnTo>
                    <a:pt x="52" y="45"/>
                  </a:lnTo>
                  <a:lnTo>
                    <a:pt x="52" y="48"/>
                  </a:lnTo>
                  <a:lnTo>
                    <a:pt x="52" y="48"/>
                  </a:lnTo>
                  <a:lnTo>
                    <a:pt x="56" y="48"/>
                  </a:lnTo>
                  <a:lnTo>
                    <a:pt x="56" y="48"/>
                  </a:lnTo>
                  <a:lnTo>
                    <a:pt x="56" y="45"/>
                  </a:lnTo>
                  <a:lnTo>
                    <a:pt x="52" y="41"/>
                  </a:lnTo>
                  <a:lnTo>
                    <a:pt x="52" y="37"/>
                  </a:lnTo>
                  <a:lnTo>
                    <a:pt x="52" y="37"/>
                  </a:lnTo>
                  <a:close/>
                  <a:moveTo>
                    <a:pt x="37" y="26"/>
                  </a:moveTo>
                  <a:lnTo>
                    <a:pt x="41" y="26"/>
                  </a:lnTo>
                  <a:lnTo>
                    <a:pt x="45" y="30"/>
                  </a:lnTo>
                  <a:lnTo>
                    <a:pt x="45" y="37"/>
                  </a:lnTo>
                  <a:lnTo>
                    <a:pt x="41" y="37"/>
                  </a:lnTo>
                  <a:lnTo>
                    <a:pt x="41" y="34"/>
                  </a:lnTo>
                  <a:lnTo>
                    <a:pt x="41" y="34"/>
                  </a:lnTo>
                  <a:lnTo>
                    <a:pt x="45" y="34"/>
                  </a:lnTo>
                  <a:lnTo>
                    <a:pt x="41" y="30"/>
                  </a:lnTo>
                  <a:lnTo>
                    <a:pt x="37" y="26"/>
                  </a:lnTo>
                  <a:lnTo>
                    <a:pt x="37" y="26"/>
                  </a:lnTo>
                  <a:lnTo>
                    <a:pt x="37" y="26"/>
                  </a:lnTo>
                  <a:close/>
                  <a:moveTo>
                    <a:pt x="19" y="0"/>
                  </a:moveTo>
                  <a:lnTo>
                    <a:pt x="26" y="0"/>
                  </a:lnTo>
                  <a:lnTo>
                    <a:pt x="30" y="4"/>
                  </a:lnTo>
                  <a:lnTo>
                    <a:pt x="30" y="4"/>
                  </a:lnTo>
                  <a:lnTo>
                    <a:pt x="34" y="8"/>
                  </a:lnTo>
                  <a:lnTo>
                    <a:pt x="34" y="11"/>
                  </a:lnTo>
                  <a:lnTo>
                    <a:pt x="30" y="11"/>
                  </a:lnTo>
                  <a:lnTo>
                    <a:pt x="30" y="15"/>
                  </a:lnTo>
                  <a:lnTo>
                    <a:pt x="26" y="19"/>
                  </a:lnTo>
                  <a:lnTo>
                    <a:pt x="30" y="11"/>
                  </a:lnTo>
                  <a:lnTo>
                    <a:pt x="26" y="11"/>
                  </a:lnTo>
                  <a:lnTo>
                    <a:pt x="30" y="8"/>
                  </a:lnTo>
                  <a:lnTo>
                    <a:pt x="26" y="4"/>
                  </a:lnTo>
                  <a:lnTo>
                    <a:pt x="26" y="0"/>
                  </a:lnTo>
                  <a:lnTo>
                    <a:pt x="19" y="0"/>
                  </a:lnTo>
                  <a:lnTo>
                    <a:pt x="19" y="0"/>
                  </a:lnTo>
                  <a:close/>
                  <a:moveTo>
                    <a:pt x="0" y="4"/>
                  </a:moveTo>
                  <a:lnTo>
                    <a:pt x="4" y="4"/>
                  </a:lnTo>
                  <a:lnTo>
                    <a:pt x="8" y="4"/>
                  </a:lnTo>
                  <a:lnTo>
                    <a:pt x="11" y="0"/>
                  </a:lnTo>
                  <a:lnTo>
                    <a:pt x="15" y="0"/>
                  </a:lnTo>
                  <a:lnTo>
                    <a:pt x="19" y="4"/>
                  </a:lnTo>
                  <a:lnTo>
                    <a:pt x="19" y="4"/>
                  </a:lnTo>
                  <a:lnTo>
                    <a:pt x="15" y="4"/>
                  </a:lnTo>
                  <a:lnTo>
                    <a:pt x="8" y="8"/>
                  </a:lnTo>
                  <a:lnTo>
                    <a:pt x="4" y="8"/>
                  </a:lnTo>
                  <a:lnTo>
                    <a:pt x="0" y="4"/>
                  </a:lnTo>
                  <a:lnTo>
                    <a:pt x="0" y="4"/>
                  </a:lnTo>
                  <a:close/>
                  <a:moveTo>
                    <a:pt x="19" y="30"/>
                  </a:moveTo>
                  <a:lnTo>
                    <a:pt x="26" y="30"/>
                  </a:lnTo>
                  <a:lnTo>
                    <a:pt x="30" y="30"/>
                  </a:lnTo>
                  <a:lnTo>
                    <a:pt x="26" y="34"/>
                  </a:lnTo>
                  <a:lnTo>
                    <a:pt x="23" y="34"/>
                  </a:lnTo>
                  <a:lnTo>
                    <a:pt x="19" y="30"/>
                  </a:lnTo>
                  <a:lnTo>
                    <a:pt x="19" y="30"/>
                  </a:lnTo>
                  <a:close/>
                  <a:moveTo>
                    <a:pt x="15" y="45"/>
                  </a:moveTo>
                  <a:lnTo>
                    <a:pt x="15" y="45"/>
                  </a:lnTo>
                  <a:lnTo>
                    <a:pt x="19" y="45"/>
                  </a:lnTo>
                  <a:lnTo>
                    <a:pt x="15" y="45"/>
                  </a:lnTo>
                  <a:lnTo>
                    <a:pt x="15" y="45"/>
                  </a:lnTo>
                  <a:close/>
                  <a:moveTo>
                    <a:pt x="11" y="45"/>
                  </a:moveTo>
                  <a:lnTo>
                    <a:pt x="15" y="45"/>
                  </a:lnTo>
                  <a:lnTo>
                    <a:pt x="15" y="48"/>
                  </a:lnTo>
                  <a:lnTo>
                    <a:pt x="11" y="45"/>
                  </a:lnTo>
                  <a:lnTo>
                    <a:pt x="11" y="45"/>
                  </a:lnTo>
                  <a:close/>
                  <a:moveTo>
                    <a:pt x="15" y="41"/>
                  </a:moveTo>
                  <a:lnTo>
                    <a:pt x="19" y="41"/>
                  </a:lnTo>
                  <a:lnTo>
                    <a:pt x="15" y="34"/>
                  </a:lnTo>
                  <a:lnTo>
                    <a:pt x="15" y="30"/>
                  </a:lnTo>
                  <a:lnTo>
                    <a:pt x="11" y="30"/>
                  </a:lnTo>
                  <a:lnTo>
                    <a:pt x="11" y="34"/>
                  </a:lnTo>
                  <a:lnTo>
                    <a:pt x="8" y="37"/>
                  </a:lnTo>
                  <a:lnTo>
                    <a:pt x="11" y="41"/>
                  </a:lnTo>
                  <a:lnTo>
                    <a:pt x="11" y="37"/>
                  </a:lnTo>
                  <a:lnTo>
                    <a:pt x="15" y="41"/>
                  </a:lnTo>
                  <a:lnTo>
                    <a:pt x="15" y="41"/>
                  </a:lnTo>
                  <a:close/>
                  <a:moveTo>
                    <a:pt x="19" y="45"/>
                  </a:moveTo>
                  <a:lnTo>
                    <a:pt x="15" y="48"/>
                  </a:lnTo>
                  <a:lnTo>
                    <a:pt x="15" y="52"/>
                  </a:lnTo>
                  <a:lnTo>
                    <a:pt x="15" y="56"/>
                  </a:lnTo>
                  <a:lnTo>
                    <a:pt x="19" y="52"/>
                  </a:lnTo>
                  <a:lnTo>
                    <a:pt x="19" y="52"/>
                  </a:lnTo>
                  <a:lnTo>
                    <a:pt x="19" y="48"/>
                  </a:lnTo>
                  <a:lnTo>
                    <a:pt x="19" y="48"/>
                  </a:lnTo>
                  <a:lnTo>
                    <a:pt x="19" y="45"/>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71" name="Freeform 169"/>
            <p:cNvSpPr/>
            <p:nvPr/>
          </p:nvSpPr>
          <p:spPr bwMode="auto">
            <a:xfrm>
              <a:off x="2558641" y="2990694"/>
              <a:ext cx="119657" cy="47606"/>
            </a:xfrm>
            <a:custGeom>
              <a:avLst/>
              <a:gdLst>
                <a:gd name="T0" fmla="*/ 82 w 93"/>
                <a:gd name="T1" fmla="*/ 33 h 37"/>
                <a:gd name="T2" fmla="*/ 74 w 93"/>
                <a:gd name="T3" fmla="*/ 26 h 37"/>
                <a:gd name="T4" fmla="*/ 78 w 93"/>
                <a:gd name="T5" fmla="*/ 18 h 37"/>
                <a:gd name="T6" fmla="*/ 82 w 93"/>
                <a:gd name="T7" fmla="*/ 18 h 37"/>
                <a:gd name="T8" fmla="*/ 78 w 93"/>
                <a:gd name="T9" fmla="*/ 15 h 37"/>
                <a:gd name="T10" fmla="*/ 78 w 93"/>
                <a:gd name="T11" fmla="*/ 18 h 37"/>
                <a:gd name="T12" fmla="*/ 74 w 93"/>
                <a:gd name="T13" fmla="*/ 15 h 37"/>
                <a:gd name="T14" fmla="*/ 67 w 93"/>
                <a:gd name="T15" fmla="*/ 11 h 37"/>
                <a:gd name="T16" fmla="*/ 63 w 93"/>
                <a:gd name="T17" fmla="*/ 7 h 37"/>
                <a:gd name="T18" fmla="*/ 56 w 93"/>
                <a:gd name="T19" fmla="*/ 11 h 37"/>
                <a:gd name="T20" fmla="*/ 56 w 93"/>
                <a:gd name="T21" fmla="*/ 15 h 37"/>
                <a:gd name="T22" fmla="*/ 52 w 93"/>
                <a:gd name="T23" fmla="*/ 18 h 37"/>
                <a:gd name="T24" fmla="*/ 41 w 93"/>
                <a:gd name="T25" fmla="*/ 22 h 37"/>
                <a:gd name="T26" fmla="*/ 45 w 93"/>
                <a:gd name="T27" fmla="*/ 26 h 37"/>
                <a:gd name="T28" fmla="*/ 48 w 93"/>
                <a:gd name="T29" fmla="*/ 29 h 37"/>
                <a:gd name="T30" fmla="*/ 48 w 93"/>
                <a:gd name="T31" fmla="*/ 33 h 37"/>
                <a:gd name="T32" fmla="*/ 41 w 93"/>
                <a:gd name="T33" fmla="*/ 33 h 37"/>
                <a:gd name="T34" fmla="*/ 34 w 93"/>
                <a:gd name="T35" fmla="*/ 37 h 37"/>
                <a:gd name="T36" fmla="*/ 34 w 93"/>
                <a:gd name="T37" fmla="*/ 33 h 37"/>
                <a:gd name="T38" fmla="*/ 34 w 93"/>
                <a:gd name="T39" fmla="*/ 29 h 37"/>
                <a:gd name="T40" fmla="*/ 30 w 93"/>
                <a:gd name="T41" fmla="*/ 26 h 37"/>
                <a:gd name="T42" fmla="*/ 30 w 93"/>
                <a:gd name="T43" fmla="*/ 29 h 37"/>
                <a:gd name="T44" fmla="*/ 26 w 93"/>
                <a:gd name="T45" fmla="*/ 29 h 37"/>
                <a:gd name="T46" fmla="*/ 22 w 93"/>
                <a:gd name="T47" fmla="*/ 26 h 37"/>
                <a:gd name="T48" fmla="*/ 15 w 93"/>
                <a:gd name="T49" fmla="*/ 22 h 37"/>
                <a:gd name="T50" fmla="*/ 15 w 93"/>
                <a:gd name="T51" fmla="*/ 18 h 37"/>
                <a:gd name="T52" fmla="*/ 11 w 93"/>
                <a:gd name="T53" fmla="*/ 18 h 37"/>
                <a:gd name="T54" fmla="*/ 4 w 93"/>
                <a:gd name="T55" fmla="*/ 18 h 37"/>
                <a:gd name="T56" fmla="*/ 4 w 93"/>
                <a:gd name="T57" fmla="*/ 18 h 37"/>
                <a:gd name="T58" fmla="*/ 4 w 93"/>
                <a:gd name="T59" fmla="*/ 15 h 37"/>
                <a:gd name="T60" fmla="*/ 4 w 93"/>
                <a:gd name="T61" fmla="*/ 11 h 37"/>
                <a:gd name="T62" fmla="*/ 0 w 93"/>
                <a:gd name="T63" fmla="*/ 7 h 37"/>
                <a:gd name="T64" fmla="*/ 4 w 93"/>
                <a:gd name="T65" fmla="*/ 3 h 37"/>
                <a:gd name="T66" fmla="*/ 8 w 93"/>
                <a:gd name="T67" fmla="*/ 0 h 37"/>
                <a:gd name="T68" fmla="*/ 11 w 93"/>
                <a:gd name="T69" fmla="*/ 3 h 37"/>
                <a:gd name="T70" fmla="*/ 15 w 93"/>
                <a:gd name="T71" fmla="*/ 7 h 37"/>
                <a:gd name="T72" fmla="*/ 15 w 93"/>
                <a:gd name="T73" fmla="*/ 7 h 37"/>
                <a:gd name="T74" fmla="*/ 15 w 93"/>
                <a:gd name="T75" fmla="*/ 7 h 37"/>
                <a:gd name="T76" fmla="*/ 19 w 93"/>
                <a:gd name="T77" fmla="*/ 11 h 37"/>
                <a:gd name="T78" fmla="*/ 19 w 93"/>
                <a:gd name="T79" fmla="*/ 7 h 37"/>
                <a:gd name="T80" fmla="*/ 22 w 93"/>
                <a:gd name="T81" fmla="*/ 7 h 37"/>
                <a:gd name="T82" fmla="*/ 34 w 93"/>
                <a:gd name="T83" fmla="*/ 11 h 37"/>
                <a:gd name="T84" fmla="*/ 37 w 93"/>
                <a:gd name="T85" fmla="*/ 7 h 37"/>
                <a:gd name="T86" fmla="*/ 56 w 93"/>
                <a:gd name="T87" fmla="*/ 3 h 37"/>
                <a:gd name="T88" fmla="*/ 59 w 93"/>
                <a:gd name="T89" fmla="*/ 0 h 37"/>
                <a:gd name="T90" fmla="*/ 63 w 93"/>
                <a:gd name="T91" fmla="*/ 3 h 37"/>
                <a:gd name="T92" fmla="*/ 74 w 93"/>
                <a:gd name="T93" fmla="*/ 3 h 37"/>
                <a:gd name="T94" fmla="*/ 85 w 93"/>
                <a:gd name="T95" fmla="*/ 7 h 37"/>
                <a:gd name="T96" fmla="*/ 89 w 93"/>
                <a:gd name="T97" fmla="*/ 11 h 37"/>
                <a:gd name="T98" fmla="*/ 93 w 93"/>
                <a:gd name="T99" fmla="*/ 15 h 37"/>
                <a:gd name="T100" fmla="*/ 93 w 93"/>
                <a:gd name="T101" fmla="*/ 18 h 37"/>
                <a:gd name="T102" fmla="*/ 89 w 93"/>
                <a:gd name="T103" fmla="*/ 26 h 37"/>
                <a:gd name="T104" fmla="*/ 85 w 93"/>
                <a:gd name="T105" fmla="*/ 29 h 37"/>
                <a:gd name="T106" fmla="*/ 82 w 93"/>
                <a:gd name="T10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3" h="37">
                  <a:moveTo>
                    <a:pt x="82" y="37"/>
                  </a:moveTo>
                  <a:lnTo>
                    <a:pt x="82" y="33"/>
                  </a:lnTo>
                  <a:lnTo>
                    <a:pt x="78" y="29"/>
                  </a:lnTo>
                  <a:lnTo>
                    <a:pt x="74" y="26"/>
                  </a:lnTo>
                  <a:lnTo>
                    <a:pt x="78" y="22"/>
                  </a:lnTo>
                  <a:lnTo>
                    <a:pt x="78" y="18"/>
                  </a:lnTo>
                  <a:lnTo>
                    <a:pt x="82" y="18"/>
                  </a:lnTo>
                  <a:lnTo>
                    <a:pt x="82" y="18"/>
                  </a:lnTo>
                  <a:lnTo>
                    <a:pt x="82" y="15"/>
                  </a:lnTo>
                  <a:lnTo>
                    <a:pt x="78" y="15"/>
                  </a:lnTo>
                  <a:lnTo>
                    <a:pt x="78" y="18"/>
                  </a:lnTo>
                  <a:lnTo>
                    <a:pt x="78" y="18"/>
                  </a:lnTo>
                  <a:lnTo>
                    <a:pt x="74" y="18"/>
                  </a:lnTo>
                  <a:lnTo>
                    <a:pt x="74" y="15"/>
                  </a:lnTo>
                  <a:lnTo>
                    <a:pt x="71" y="11"/>
                  </a:lnTo>
                  <a:lnTo>
                    <a:pt x="67" y="11"/>
                  </a:lnTo>
                  <a:lnTo>
                    <a:pt x="67" y="7"/>
                  </a:lnTo>
                  <a:lnTo>
                    <a:pt x="63" y="7"/>
                  </a:lnTo>
                  <a:lnTo>
                    <a:pt x="59" y="7"/>
                  </a:lnTo>
                  <a:lnTo>
                    <a:pt x="56" y="11"/>
                  </a:lnTo>
                  <a:lnTo>
                    <a:pt x="56" y="15"/>
                  </a:lnTo>
                  <a:lnTo>
                    <a:pt x="56" y="15"/>
                  </a:lnTo>
                  <a:lnTo>
                    <a:pt x="56" y="15"/>
                  </a:lnTo>
                  <a:lnTo>
                    <a:pt x="52" y="18"/>
                  </a:lnTo>
                  <a:lnTo>
                    <a:pt x="45" y="18"/>
                  </a:lnTo>
                  <a:lnTo>
                    <a:pt x="41" y="22"/>
                  </a:lnTo>
                  <a:lnTo>
                    <a:pt x="41" y="22"/>
                  </a:lnTo>
                  <a:lnTo>
                    <a:pt x="45" y="26"/>
                  </a:lnTo>
                  <a:lnTo>
                    <a:pt x="45" y="26"/>
                  </a:lnTo>
                  <a:lnTo>
                    <a:pt x="48" y="29"/>
                  </a:lnTo>
                  <a:lnTo>
                    <a:pt x="48" y="33"/>
                  </a:lnTo>
                  <a:lnTo>
                    <a:pt x="48" y="33"/>
                  </a:lnTo>
                  <a:lnTo>
                    <a:pt x="45" y="33"/>
                  </a:lnTo>
                  <a:lnTo>
                    <a:pt x="41" y="33"/>
                  </a:lnTo>
                  <a:lnTo>
                    <a:pt x="41" y="37"/>
                  </a:lnTo>
                  <a:lnTo>
                    <a:pt x="34" y="37"/>
                  </a:lnTo>
                  <a:lnTo>
                    <a:pt x="34" y="33"/>
                  </a:lnTo>
                  <a:lnTo>
                    <a:pt x="34" y="33"/>
                  </a:lnTo>
                  <a:lnTo>
                    <a:pt x="34" y="29"/>
                  </a:lnTo>
                  <a:lnTo>
                    <a:pt x="34" y="29"/>
                  </a:lnTo>
                  <a:lnTo>
                    <a:pt x="34" y="26"/>
                  </a:lnTo>
                  <a:lnTo>
                    <a:pt x="30" y="26"/>
                  </a:lnTo>
                  <a:lnTo>
                    <a:pt x="30" y="29"/>
                  </a:lnTo>
                  <a:lnTo>
                    <a:pt x="30" y="29"/>
                  </a:lnTo>
                  <a:lnTo>
                    <a:pt x="30" y="29"/>
                  </a:lnTo>
                  <a:lnTo>
                    <a:pt x="26" y="29"/>
                  </a:lnTo>
                  <a:lnTo>
                    <a:pt x="26" y="29"/>
                  </a:lnTo>
                  <a:lnTo>
                    <a:pt x="22" y="26"/>
                  </a:lnTo>
                  <a:lnTo>
                    <a:pt x="22" y="22"/>
                  </a:lnTo>
                  <a:lnTo>
                    <a:pt x="15" y="22"/>
                  </a:lnTo>
                  <a:lnTo>
                    <a:pt x="15" y="22"/>
                  </a:lnTo>
                  <a:lnTo>
                    <a:pt x="15" y="18"/>
                  </a:lnTo>
                  <a:lnTo>
                    <a:pt x="11" y="18"/>
                  </a:lnTo>
                  <a:lnTo>
                    <a:pt x="11" y="18"/>
                  </a:lnTo>
                  <a:lnTo>
                    <a:pt x="8" y="18"/>
                  </a:lnTo>
                  <a:lnTo>
                    <a:pt x="4" y="18"/>
                  </a:lnTo>
                  <a:lnTo>
                    <a:pt x="4" y="18"/>
                  </a:lnTo>
                  <a:lnTo>
                    <a:pt x="4" y="18"/>
                  </a:lnTo>
                  <a:lnTo>
                    <a:pt x="4" y="18"/>
                  </a:lnTo>
                  <a:lnTo>
                    <a:pt x="4" y="15"/>
                  </a:lnTo>
                  <a:lnTo>
                    <a:pt x="4" y="11"/>
                  </a:lnTo>
                  <a:lnTo>
                    <a:pt x="4" y="11"/>
                  </a:lnTo>
                  <a:lnTo>
                    <a:pt x="0" y="11"/>
                  </a:lnTo>
                  <a:lnTo>
                    <a:pt x="0" y="7"/>
                  </a:lnTo>
                  <a:lnTo>
                    <a:pt x="4" y="3"/>
                  </a:lnTo>
                  <a:lnTo>
                    <a:pt x="4" y="3"/>
                  </a:lnTo>
                  <a:lnTo>
                    <a:pt x="4" y="0"/>
                  </a:lnTo>
                  <a:lnTo>
                    <a:pt x="8" y="0"/>
                  </a:lnTo>
                  <a:lnTo>
                    <a:pt x="8" y="3"/>
                  </a:lnTo>
                  <a:lnTo>
                    <a:pt x="11" y="3"/>
                  </a:lnTo>
                  <a:lnTo>
                    <a:pt x="11" y="7"/>
                  </a:lnTo>
                  <a:lnTo>
                    <a:pt x="15" y="7"/>
                  </a:lnTo>
                  <a:lnTo>
                    <a:pt x="15" y="7"/>
                  </a:lnTo>
                  <a:lnTo>
                    <a:pt x="15" y="7"/>
                  </a:lnTo>
                  <a:lnTo>
                    <a:pt x="15" y="7"/>
                  </a:lnTo>
                  <a:lnTo>
                    <a:pt x="15" y="7"/>
                  </a:lnTo>
                  <a:lnTo>
                    <a:pt x="15" y="11"/>
                  </a:lnTo>
                  <a:lnTo>
                    <a:pt x="19" y="11"/>
                  </a:lnTo>
                  <a:lnTo>
                    <a:pt x="19" y="7"/>
                  </a:lnTo>
                  <a:lnTo>
                    <a:pt x="19" y="7"/>
                  </a:lnTo>
                  <a:lnTo>
                    <a:pt x="19" y="7"/>
                  </a:lnTo>
                  <a:lnTo>
                    <a:pt x="22" y="7"/>
                  </a:lnTo>
                  <a:lnTo>
                    <a:pt x="26" y="11"/>
                  </a:lnTo>
                  <a:lnTo>
                    <a:pt x="34" y="11"/>
                  </a:lnTo>
                  <a:lnTo>
                    <a:pt x="37" y="11"/>
                  </a:lnTo>
                  <a:lnTo>
                    <a:pt x="37" y="7"/>
                  </a:lnTo>
                  <a:lnTo>
                    <a:pt x="48" y="3"/>
                  </a:lnTo>
                  <a:lnTo>
                    <a:pt x="56" y="3"/>
                  </a:lnTo>
                  <a:lnTo>
                    <a:pt x="59" y="0"/>
                  </a:lnTo>
                  <a:lnTo>
                    <a:pt x="59" y="0"/>
                  </a:lnTo>
                  <a:lnTo>
                    <a:pt x="63" y="0"/>
                  </a:lnTo>
                  <a:lnTo>
                    <a:pt x="63" y="3"/>
                  </a:lnTo>
                  <a:lnTo>
                    <a:pt x="67" y="3"/>
                  </a:lnTo>
                  <a:lnTo>
                    <a:pt x="74" y="3"/>
                  </a:lnTo>
                  <a:lnTo>
                    <a:pt x="78" y="3"/>
                  </a:lnTo>
                  <a:lnTo>
                    <a:pt x="85" y="7"/>
                  </a:lnTo>
                  <a:lnTo>
                    <a:pt x="85" y="11"/>
                  </a:lnTo>
                  <a:lnTo>
                    <a:pt x="89" y="11"/>
                  </a:lnTo>
                  <a:lnTo>
                    <a:pt x="89" y="11"/>
                  </a:lnTo>
                  <a:lnTo>
                    <a:pt x="93" y="15"/>
                  </a:lnTo>
                  <a:lnTo>
                    <a:pt x="89" y="15"/>
                  </a:lnTo>
                  <a:lnTo>
                    <a:pt x="93" y="18"/>
                  </a:lnTo>
                  <a:lnTo>
                    <a:pt x="93" y="22"/>
                  </a:lnTo>
                  <a:lnTo>
                    <a:pt x="89" y="26"/>
                  </a:lnTo>
                  <a:lnTo>
                    <a:pt x="89" y="29"/>
                  </a:lnTo>
                  <a:lnTo>
                    <a:pt x="85" y="29"/>
                  </a:lnTo>
                  <a:lnTo>
                    <a:pt x="85" y="29"/>
                  </a:lnTo>
                  <a:lnTo>
                    <a:pt x="82" y="3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72" name="Freeform 170"/>
            <p:cNvSpPr/>
            <p:nvPr/>
          </p:nvSpPr>
          <p:spPr bwMode="auto">
            <a:xfrm>
              <a:off x="2496883" y="2957241"/>
              <a:ext cx="72051" cy="61758"/>
            </a:xfrm>
            <a:custGeom>
              <a:avLst/>
              <a:gdLst>
                <a:gd name="T0" fmla="*/ 52 w 56"/>
                <a:gd name="T1" fmla="*/ 44 h 48"/>
                <a:gd name="T2" fmla="*/ 52 w 56"/>
                <a:gd name="T3" fmla="*/ 44 h 48"/>
                <a:gd name="T4" fmla="*/ 52 w 56"/>
                <a:gd name="T5" fmla="*/ 48 h 48"/>
                <a:gd name="T6" fmla="*/ 48 w 56"/>
                <a:gd name="T7" fmla="*/ 48 h 48"/>
                <a:gd name="T8" fmla="*/ 45 w 56"/>
                <a:gd name="T9" fmla="*/ 48 h 48"/>
                <a:gd name="T10" fmla="*/ 41 w 56"/>
                <a:gd name="T11" fmla="*/ 41 h 48"/>
                <a:gd name="T12" fmla="*/ 41 w 56"/>
                <a:gd name="T13" fmla="*/ 41 h 48"/>
                <a:gd name="T14" fmla="*/ 41 w 56"/>
                <a:gd name="T15" fmla="*/ 41 h 48"/>
                <a:gd name="T16" fmla="*/ 45 w 56"/>
                <a:gd name="T17" fmla="*/ 48 h 48"/>
                <a:gd name="T18" fmla="*/ 41 w 56"/>
                <a:gd name="T19" fmla="*/ 44 h 48"/>
                <a:gd name="T20" fmla="*/ 33 w 56"/>
                <a:gd name="T21" fmla="*/ 41 h 48"/>
                <a:gd name="T22" fmla="*/ 37 w 56"/>
                <a:gd name="T23" fmla="*/ 37 h 48"/>
                <a:gd name="T24" fmla="*/ 33 w 56"/>
                <a:gd name="T25" fmla="*/ 33 h 48"/>
                <a:gd name="T26" fmla="*/ 26 w 56"/>
                <a:gd name="T27" fmla="*/ 29 h 48"/>
                <a:gd name="T28" fmla="*/ 22 w 56"/>
                <a:gd name="T29" fmla="*/ 26 h 48"/>
                <a:gd name="T30" fmla="*/ 19 w 56"/>
                <a:gd name="T31" fmla="*/ 18 h 48"/>
                <a:gd name="T32" fmla="*/ 15 w 56"/>
                <a:gd name="T33" fmla="*/ 15 h 48"/>
                <a:gd name="T34" fmla="*/ 11 w 56"/>
                <a:gd name="T35" fmla="*/ 18 h 48"/>
                <a:gd name="T36" fmla="*/ 19 w 56"/>
                <a:gd name="T37" fmla="*/ 26 h 48"/>
                <a:gd name="T38" fmla="*/ 15 w 56"/>
                <a:gd name="T39" fmla="*/ 26 h 48"/>
                <a:gd name="T40" fmla="*/ 11 w 56"/>
                <a:gd name="T41" fmla="*/ 22 h 48"/>
                <a:gd name="T42" fmla="*/ 0 w 56"/>
                <a:gd name="T43" fmla="*/ 18 h 48"/>
                <a:gd name="T44" fmla="*/ 4 w 56"/>
                <a:gd name="T45" fmla="*/ 15 h 48"/>
                <a:gd name="T46" fmla="*/ 4 w 56"/>
                <a:gd name="T47" fmla="*/ 7 h 48"/>
                <a:gd name="T48" fmla="*/ 0 w 56"/>
                <a:gd name="T49" fmla="*/ 7 h 48"/>
                <a:gd name="T50" fmla="*/ 4 w 56"/>
                <a:gd name="T51" fmla="*/ 3 h 48"/>
                <a:gd name="T52" fmla="*/ 4 w 56"/>
                <a:gd name="T53" fmla="*/ 3 h 48"/>
                <a:gd name="T54" fmla="*/ 11 w 56"/>
                <a:gd name="T55" fmla="*/ 0 h 48"/>
                <a:gd name="T56" fmla="*/ 22 w 56"/>
                <a:gd name="T57" fmla="*/ 3 h 48"/>
                <a:gd name="T58" fmla="*/ 26 w 56"/>
                <a:gd name="T59" fmla="*/ 3 h 48"/>
                <a:gd name="T60" fmla="*/ 30 w 56"/>
                <a:gd name="T61" fmla="*/ 7 h 48"/>
                <a:gd name="T62" fmla="*/ 33 w 56"/>
                <a:gd name="T63" fmla="*/ 7 h 48"/>
                <a:gd name="T64" fmla="*/ 37 w 56"/>
                <a:gd name="T65" fmla="*/ 11 h 48"/>
                <a:gd name="T66" fmla="*/ 41 w 56"/>
                <a:gd name="T67" fmla="*/ 7 h 48"/>
                <a:gd name="T68" fmla="*/ 41 w 56"/>
                <a:gd name="T69" fmla="*/ 11 h 48"/>
                <a:gd name="T70" fmla="*/ 45 w 56"/>
                <a:gd name="T71" fmla="*/ 18 h 48"/>
                <a:gd name="T72" fmla="*/ 48 w 56"/>
                <a:gd name="T73" fmla="*/ 22 h 48"/>
                <a:gd name="T74" fmla="*/ 52 w 56"/>
                <a:gd name="T75" fmla="*/ 26 h 48"/>
                <a:gd name="T76" fmla="*/ 56 w 56"/>
                <a:gd name="T77" fmla="*/ 26 h 48"/>
                <a:gd name="T78" fmla="*/ 52 w 56"/>
                <a:gd name="T79" fmla="*/ 29 h 48"/>
                <a:gd name="T80" fmla="*/ 48 w 56"/>
                <a:gd name="T81" fmla="*/ 33 h 48"/>
                <a:gd name="T82" fmla="*/ 52 w 56"/>
                <a:gd name="T83" fmla="*/ 37 h 48"/>
                <a:gd name="T84" fmla="*/ 52 w 56"/>
                <a:gd name="T85" fmla="*/ 41 h 48"/>
                <a:gd name="T86" fmla="*/ 52 w 56"/>
                <a:gd name="T87" fmla="*/ 44 h 48"/>
                <a:gd name="T88" fmla="*/ 52 w 56"/>
                <a:gd name="T89" fmla="*/ 4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 h="48">
                  <a:moveTo>
                    <a:pt x="52" y="44"/>
                  </a:moveTo>
                  <a:lnTo>
                    <a:pt x="52" y="44"/>
                  </a:lnTo>
                  <a:lnTo>
                    <a:pt x="52" y="44"/>
                  </a:lnTo>
                  <a:lnTo>
                    <a:pt x="52" y="44"/>
                  </a:lnTo>
                  <a:lnTo>
                    <a:pt x="52" y="48"/>
                  </a:lnTo>
                  <a:lnTo>
                    <a:pt x="52" y="48"/>
                  </a:lnTo>
                  <a:lnTo>
                    <a:pt x="48" y="48"/>
                  </a:lnTo>
                  <a:lnTo>
                    <a:pt x="48" y="48"/>
                  </a:lnTo>
                  <a:lnTo>
                    <a:pt x="48" y="48"/>
                  </a:lnTo>
                  <a:lnTo>
                    <a:pt x="45" y="48"/>
                  </a:lnTo>
                  <a:lnTo>
                    <a:pt x="45" y="44"/>
                  </a:lnTo>
                  <a:lnTo>
                    <a:pt x="41" y="41"/>
                  </a:lnTo>
                  <a:lnTo>
                    <a:pt x="41" y="41"/>
                  </a:lnTo>
                  <a:lnTo>
                    <a:pt x="41" y="41"/>
                  </a:lnTo>
                  <a:lnTo>
                    <a:pt x="41" y="41"/>
                  </a:lnTo>
                  <a:lnTo>
                    <a:pt x="41" y="41"/>
                  </a:lnTo>
                  <a:lnTo>
                    <a:pt x="45" y="44"/>
                  </a:lnTo>
                  <a:lnTo>
                    <a:pt x="45" y="48"/>
                  </a:lnTo>
                  <a:lnTo>
                    <a:pt x="41" y="48"/>
                  </a:lnTo>
                  <a:lnTo>
                    <a:pt x="41" y="44"/>
                  </a:lnTo>
                  <a:lnTo>
                    <a:pt x="37" y="44"/>
                  </a:lnTo>
                  <a:lnTo>
                    <a:pt x="33" y="41"/>
                  </a:lnTo>
                  <a:lnTo>
                    <a:pt x="33" y="41"/>
                  </a:lnTo>
                  <a:lnTo>
                    <a:pt x="37" y="37"/>
                  </a:lnTo>
                  <a:lnTo>
                    <a:pt x="37" y="37"/>
                  </a:lnTo>
                  <a:lnTo>
                    <a:pt x="33" y="33"/>
                  </a:lnTo>
                  <a:lnTo>
                    <a:pt x="30" y="33"/>
                  </a:lnTo>
                  <a:lnTo>
                    <a:pt x="26" y="29"/>
                  </a:lnTo>
                  <a:lnTo>
                    <a:pt x="22" y="26"/>
                  </a:lnTo>
                  <a:lnTo>
                    <a:pt x="22" y="26"/>
                  </a:lnTo>
                  <a:lnTo>
                    <a:pt x="19" y="22"/>
                  </a:lnTo>
                  <a:lnTo>
                    <a:pt x="19" y="18"/>
                  </a:lnTo>
                  <a:lnTo>
                    <a:pt x="15" y="18"/>
                  </a:lnTo>
                  <a:lnTo>
                    <a:pt x="15" y="15"/>
                  </a:lnTo>
                  <a:lnTo>
                    <a:pt x="11" y="18"/>
                  </a:lnTo>
                  <a:lnTo>
                    <a:pt x="11" y="18"/>
                  </a:lnTo>
                  <a:lnTo>
                    <a:pt x="19" y="22"/>
                  </a:lnTo>
                  <a:lnTo>
                    <a:pt x="19" y="26"/>
                  </a:lnTo>
                  <a:lnTo>
                    <a:pt x="15" y="26"/>
                  </a:lnTo>
                  <a:lnTo>
                    <a:pt x="15" y="26"/>
                  </a:lnTo>
                  <a:lnTo>
                    <a:pt x="15" y="26"/>
                  </a:lnTo>
                  <a:lnTo>
                    <a:pt x="11" y="22"/>
                  </a:lnTo>
                  <a:lnTo>
                    <a:pt x="7" y="22"/>
                  </a:lnTo>
                  <a:lnTo>
                    <a:pt x="0" y="18"/>
                  </a:lnTo>
                  <a:lnTo>
                    <a:pt x="0" y="18"/>
                  </a:lnTo>
                  <a:lnTo>
                    <a:pt x="4" y="15"/>
                  </a:lnTo>
                  <a:lnTo>
                    <a:pt x="4" y="11"/>
                  </a:lnTo>
                  <a:lnTo>
                    <a:pt x="4" y="7"/>
                  </a:lnTo>
                  <a:lnTo>
                    <a:pt x="4" y="7"/>
                  </a:lnTo>
                  <a:lnTo>
                    <a:pt x="0" y="7"/>
                  </a:lnTo>
                  <a:lnTo>
                    <a:pt x="4" y="7"/>
                  </a:lnTo>
                  <a:lnTo>
                    <a:pt x="4" y="3"/>
                  </a:lnTo>
                  <a:lnTo>
                    <a:pt x="4" y="3"/>
                  </a:lnTo>
                  <a:lnTo>
                    <a:pt x="4" y="3"/>
                  </a:lnTo>
                  <a:lnTo>
                    <a:pt x="4" y="3"/>
                  </a:lnTo>
                  <a:lnTo>
                    <a:pt x="11" y="0"/>
                  </a:lnTo>
                  <a:lnTo>
                    <a:pt x="19" y="3"/>
                  </a:lnTo>
                  <a:lnTo>
                    <a:pt x="22" y="3"/>
                  </a:lnTo>
                  <a:lnTo>
                    <a:pt x="26" y="3"/>
                  </a:lnTo>
                  <a:lnTo>
                    <a:pt x="26" y="3"/>
                  </a:lnTo>
                  <a:lnTo>
                    <a:pt x="30" y="7"/>
                  </a:lnTo>
                  <a:lnTo>
                    <a:pt x="30" y="7"/>
                  </a:lnTo>
                  <a:lnTo>
                    <a:pt x="33" y="11"/>
                  </a:lnTo>
                  <a:lnTo>
                    <a:pt x="33" y="7"/>
                  </a:lnTo>
                  <a:lnTo>
                    <a:pt x="37" y="7"/>
                  </a:lnTo>
                  <a:lnTo>
                    <a:pt x="37" y="11"/>
                  </a:lnTo>
                  <a:lnTo>
                    <a:pt x="41" y="11"/>
                  </a:lnTo>
                  <a:lnTo>
                    <a:pt x="41" y="7"/>
                  </a:lnTo>
                  <a:lnTo>
                    <a:pt x="41" y="7"/>
                  </a:lnTo>
                  <a:lnTo>
                    <a:pt x="41" y="11"/>
                  </a:lnTo>
                  <a:lnTo>
                    <a:pt x="45" y="15"/>
                  </a:lnTo>
                  <a:lnTo>
                    <a:pt x="45" y="18"/>
                  </a:lnTo>
                  <a:lnTo>
                    <a:pt x="48" y="18"/>
                  </a:lnTo>
                  <a:lnTo>
                    <a:pt x="48" y="22"/>
                  </a:lnTo>
                  <a:lnTo>
                    <a:pt x="52" y="26"/>
                  </a:lnTo>
                  <a:lnTo>
                    <a:pt x="52" y="26"/>
                  </a:lnTo>
                  <a:lnTo>
                    <a:pt x="56" y="26"/>
                  </a:lnTo>
                  <a:lnTo>
                    <a:pt x="56" y="26"/>
                  </a:lnTo>
                  <a:lnTo>
                    <a:pt x="52" y="26"/>
                  </a:lnTo>
                  <a:lnTo>
                    <a:pt x="52" y="29"/>
                  </a:lnTo>
                  <a:lnTo>
                    <a:pt x="52" y="29"/>
                  </a:lnTo>
                  <a:lnTo>
                    <a:pt x="48" y="33"/>
                  </a:lnTo>
                  <a:lnTo>
                    <a:pt x="48" y="37"/>
                  </a:lnTo>
                  <a:lnTo>
                    <a:pt x="52" y="37"/>
                  </a:lnTo>
                  <a:lnTo>
                    <a:pt x="52" y="37"/>
                  </a:lnTo>
                  <a:lnTo>
                    <a:pt x="52" y="41"/>
                  </a:lnTo>
                  <a:lnTo>
                    <a:pt x="52" y="44"/>
                  </a:lnTo>
                  <a:lnTo>
                    <a:pt x="52" y="44"/>
                  </a:lnTo>
                  <a:lnTo>
                    <a:pt x="52" y="44"/>
                  </a:lnTo>
                  <a:lnTo>
                    <a:pt x="52" y="4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73" name="Freeform 171"/>
            <p:cNvSpPr/>
            <p:nvPr/>
          </p:nvSpPr>
          <p:spPr bwMode="auto">
            <a:xfrm>
              <a:off x="2463432" y="2885191"/>
              <a:ext cx="100357" cy="86205"/>
            </a:xfrm>
            <a:custGeom>
              <a:avLst/>
              <a:gdLst>
                <a:gd name="T0" fmla="*/ 8 w 21"/>
                <a:gd name="T1" fmla="*/ 16 h 18"/>
                <a:gd name="T2" fmla="*/ 10 w 21"/>
                <a:gd name="T3" fmla="*/ 15 h 18"/>
                <a:gd name="T4" fmla="*/ 13 w 21"/>
                <a:gd name="T5" fmla="*/ 16 h 18"/>
                <a:gd name="T6" fmla="*/ 14 w 21"/>
                <a:gd name="T7" fmla="*/ 16 h 18"/>
                <a:gd name="T8" fmla="*/ 15 w 21"/>
                <a:gd name="T9" fmla="*/ 17 h 18"/>
                <a:gd name="T10" fmla="*/ 16 w 21"/>
                <a:gd name="T11" fmla="*/ 17 h 18"/>
                <a:gd name="T12" fmla="*/ 17 w 21"/>
                <a:gd name="T13" fmla="*/ 17 h 18"/>
                <a:gd name="T14" fmla="*/ 17 w 21"/>
                <a:gd name="T15" fmla="*/ 17 h 18"/>
                <a:gd name="T16" fmla="*/ 17 w 21"/>
                <a:gd name="T17" fmla="*/ 15 h 18"/>
                <a:gd name="T18" fmla="*/ 17 w 21"/>
                <a:gd name="T19" fmla="*/ 14 h 18"/>
                <a:gd name="T20" fmla="*/ 17 w 21"/>
                <a:gd name="T21" fmla="*/ 13 h 18"/>
                <a:gd name="T22" fmla="*/ 17 w 21"/>
                <a:gd name="T23" fmla="*/ 14 h 18"/>
                <a:gd name="T24" fmla="*/ 17 w 21"/>
                <a:gd name="T25" fmla="*/ 13 h 18"/>
                <a:gd name="T26" fmla="*/ 17 w 21"/>
                <a:gd name="T27" fmla="*/ 11 h 18"/>
                <a:gd name="T28" fmla="*/ 18 w 21"/>
                <a:gd name="T29" fmla="*/ 9 h 18"/>
                <a:gd name="T30" fmla="*/ 18 w 21"/>
                <a:gd name="T31" fmla="*/ 10 h 18"/>
                <a:gd name="T32" fmla="*/ 18 w 21"/>
                <a:gd name="T33" fmla="*/ 11 h 18"/>
                <a:gd name="T34" fmla="*/ 18 w 21"/>
                <a:gd name="T35" fmla="*/ 11 h 18"/>
                <a:gd name="T36" fmla="*/ 19 w 21"/>
                <a:gd name="T37" fmla="*/ 7 h 18"/>
                <a:gd name="T38" fmla="*/ 18 w 21"/>
                <a:gd name="T39" fmla="*/ 7 h 18"/>
                <a:gd name="T40" fmla="*/ 18 w 21"/>
                <a:gd name="T41" fmla="*/ 6 h 18"/>
                <a:gd name="T42" fmla="*/ 19 w 21"/>
                <a:gd name="T43" fmla="*/ 6 h 18"/>
                <a:gd name="T44" fmla="*/ 19 w 21"/>
                <a:gd name="T45" fmla="*/ 5 h 18"/>
                <a:gd name="T46" fmla="*/ 20 w 21"/>
                <a:gd name="T47" fmla="*/ 4 h 18"/>
                <a:gd name="T48" fmla="*/ 20 w 21"/>
                <a:gd name="T49" fmla="*/ 3 h 18"/>
                <a:gd name="T50" fmla="*/ 20 w 21"/>
                <a:gd name="T51" fmla="*/ 2 h 18"/>
                <a:gd name="T52" fmla="*/ 20 w 21"/>
                <a:gd name="T53" fmla="*/ 0 h 18"/>
                <a:gd name="T54" fmla="*/ 21 w 21"/>
                <a:gd name="T55" fmla="*/ 0 h 18"/>
                <a:gd name="T56" fmla="*/ 19 w 21"/>
                <a:gd name="T57" fmla="*/ 0 h 18"/>
                <a:gd name="T58" fmla="*/ 19 w 21"/>
                <a:gd name="T59" fmla="*/ 0 h 18"/>
                <a:gd name="T60" fmla="*/ 18 w 21"/>
                <a:gd name="T61" fmla="*/ 0 h 18"/>
                <a:gd name="T62" fmla="*/ 17 w 21"/>
                <a:gd name="T63" fmla="*/ 1 h 18"/>
                <a:gd name="T64" fmla="*/ 16 w 21"/>
                <a:gd name="T65" fmla="*/ 2 h 18"/>
                <a:gd name="T66" fmla="*/ 14 w 21"/>
                <a:gd name="T67" fmla="*/ 2 h 18"/>
                <a:gd name="T68" fmla="*/ 14 w 21"/>
                <a:gd name="T69" fmla="*/ 1 h 18"/>
                <a:gd name="T70" fmla="*/ 13 w 21"/>
                <a:gd name="T71" fmla="*/ 2 h 18"/>
                <a:gd name="T72" fmla="*/ 12 w 21"/>
                <a:gd name="T73" fmla="*/ 3 h 18"/>
                <a:gd name="T74" fmla="*/ 11 w 21"/>
                <a:gd name="T75" fmla="*/ 3 h 18"/>
                <a:gd name="T76" fmla="*/ 9 w 21"/>
                <a:gd name="T77" fmla="*/ 4 h 18"/>
                <a:gd name="T78" fmla="*/ 8 w 21"/>
                <a:gd name="T79" fmla="*/ 5 h 18"/>
                <a:gd name="T80" fmla="*/ 8 w 21"/>
                <a:gd name="T81" fmla="*/ 4 h 18"/>
                <a:gd name="T82" fmla="*/ 5 w 21"/>
                <a:gd name="T83" fmla="*/ 5 h 18"/>
                <a:gd name="T84" fmla="*/ 4 w 21"/>
                <a:gd name="T85" fmla="*/ 6 h 18"/>
                <a:gd name="T86" fmla="*/ 4 w 21"/>
                <a:gd name="T87" fmla="*/ 7 h 18"/>
                <a:gd name="T88" fmla="*/ 2 w 21"/>
                <a:gd name="T89" fmla="*/ 8 h 18"/>
                <a:gd name="T90" fmla="*/ 1 w 21"/>
                <a:gd name="T91" fmla="*/ 8 h 18"/>
                <a:gd name="T92" fmla="*/ 0 w 21"/>
                <a:gd name="T93" fmla="*/ 8 h 18"/>
                <a:gd name="T94" fmla="*/ 2 w 21"/>
                <a:gd name="T95" fmla="*/ 10 h 18"/>
                <a:gd name="T96" fmla="*/ 2 w 21"/>
                <a:gd name="T97" fmla="*/ 11 h 18"/>
                <a:gd name="T98" fmla="*/ 5 w 21"/>
                <a:gd name="T99" fmla="*/ 14 h 18"/>
                <a:gd name="T100" fmla="*/ 7 w 21"/>
                <a:gd name="T101"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 h="18">
                  <a:moveTo>
                    <a:pt x="8" y="16"/>
                  </a:moveTo>
                  <a:cubicBezTo>
                    <a:pt x="8" y="16"/>
                    <a:pt x="8" y="16"/>
                    <a:pt x="8" y="16"/>
                  </a:cubicBezTo>
                  <a:cubicBezTo>
                    <a:pt x="8" y="16"/>
                    <a:pt x="8" y="16"/>
                    <a:pt x="8" y="16"/>
                  </a:cubicBezTo>
                  <a:cubicBezTo>
                    <a:pt x="10" y="15"/>
                    <a:pt x="10" y="15"/>
                    <a:pt x="10" y="15"/>
                  </a:cubicBezTo>
                  <a:cubicBezTo>
                    <a:pt x="12" y="16"/>
                    <a:pt x="12" y="16"/>
                    <a:pt x="12" y="16"/>
                  </a:cubicBezTo>
                  <a:cubicBezTo>
                    <a:pt x="13" y="16"/>
                    <a:pt x="13" y="16"/>
                    <a:pt x="13" y="16"/>
                  </a:cubicBezTo>
                  <a:cubicBezTo>
                    <a:pt x="14" y="16"/>
                    <a:pt x="14" y="16"/>
                    <a:pt x="14" y="16"/>
                  </a:cubicBezTo>
                  <a:cubicBezTo>
                    <a:pt x="14" y="16"/>
                    <a:pt x="14" y="16"/>
                    <a:pt x="14" y="16"/>
                  </a:cubicBezTo>
                  <a:cubicBezTo>
                    <a:pt x="15" y="17"/>
                    <a:pt x="15" y="17"/>
                    <a:pt x="15" y="17"/>
                  </a:cubicBezTo>
                  <a:cubicBezTo>
                    <a:pt x="15" y="17"/>
                    <a:pt x="15" y="17"/>
                    <a:pt x="15" y="17"/>
                  </a:cubicBezTo>
                  <a:cubicBezTo>
                    <a:pt x="16" y="18"/>
                    <a:pt x="16" y="18"/>
                    <a:pt x="16" y="18"/>
                  </a:cubicBezTo>
                  <a:cubicBezTo>
                    <a:pt x="16" y="17"/>
                    <a:pt x="16" y="17"/>
                    <a:pt x="16" y="17"/>
                  </a:cubicBezTo>
                  <a:cubicBezTo>
                    <a:pt x="17" y="17"/>
                    <a:pt x="17" y="17"/>
                    <a:pt x="17" y="17"/>
                  </a:cubicBezTo>
                  <a:cubicBezTo>
                    <a:pt x="17" y="17"/>
                    <a:pt x="17" y="17"/>
                    <a:pt x="17" y="17"/>
                  </a:cubicBezTo>
                  <a:cubicBezTo>
                    <a:pt x="17" y="17"/>
                    <a:pt x="17" y="17"/>
                    <a:pt x="17" y="17"/>
                  </a:cubicBezTo>
                  <a:cubicBezTo>
                    <a:pt x="17" y="17"/>
                    <a:pt x="17" y="17"/>
                    <a:pt x="17" y="17"/>
                  </a:cubicBezTo>
                  <a:cubicBezTo>
                    <a:pt x="17" y="16"/>
                    <a:pt x="17" y="16"/>
                    <a:pt x="17" y="16"/>
                  </a:cubicBezTo>
                  <a:cubicBezTo>
                    <a:pt x="17" y="15"/>
                    <a:pt x="17" y="15"/>
                    <a:pt x="17" y="15"/>
                  </a:cubicBezTo>
                  <a:cubicBezTo>
                    <a:pt x="17" y="14"/>
                    <a:pt x="17" y="14"/>
                    <a:pt x="17" y="14"/>
                  </a:cubicBezTo>
                  <a:cubicBezTo>
                    <a:pt x="17" y="14"/>
                    <a:pt x="17" y="14"/>
                    <a:pt x="17" y="14"/>
                  </a:cubicBezTo>
                  <a:cubicBezTo>
                    <a:pt x="17" y="13"/>
                    <a:pt x="17" y="13"/>
                    <a:pt x="17" y="13"/>
                  </a:cubicBezTo>
                  <a:cubicBezTo>
                    <a:pt x="17" y="13"/>
                    <a:pt x="17" y="13"/>
                    <a:pt x="17" y="13"/>
                  </a:cubicBezTo>
                  <a:cubicBezTo>
                    <a:pt x="17" y="14"/>
                    <a:pt x="17" y="14"/>
                    <a:pt x="17" y="14"/>
                  </a:cubicBezTo>
                  <a:cubicBezTo>
                    <a:pt x="17" y="14"/>
                    <a:pt x="17" y="14"/>
                    <a:pt x="17" y="14"/>
                  </a:cubicBezTo>
                  <a:cubicBezTo>
                    <a:pt x="17" y="13"/>
                    <a:pt x="17" y="13"/>
                    <a:pt x="17" y="13"/>
                  </a:cubicBezTo>
                  <a:cubicBezTo>
                    <a:pt x="17" y="13"/>
                    <a:pt x="17" y="13"/>
                    <a:pt x="17" y="13"/>
                  </a:cubicBezTo>
                  <a:cubicBezTo>
                    <a:pt x="17" y="12"/>
                    <a:pt x="17" y="12"/>
                    <a:pt x="17" y="12"/>
                  </a:cubicBezTo>
                  <a:cubicBezTo>
                    <a:pt x="17" y="11"/>
                    <a:pt x="17" y="11"/>
                    <a:pt x="17" y="11"/>
                  </a:cubicBezTo>
                  <a:cubicBezTo>
                    <a:pt x="17" y="11"/>
                    <a:pt x="17" y="11"/>
                    <a:pt x="17" y="11"/>
                  </a:cubicBezTo>
                  <a:cubicBezTo>
                    <a:pt x="18" y="9"/>
                    <a:pt x="18" y="9"/>
                    <a:pt x="18" y="9"/>
                  </a:cubicBezTo>
                  <a:cubicBezTo>
                    <a:pt x="18" y="10"/>
                    <a:pt x="18" y="10"/>
                    <a:pt x="18" y="10"/>
                  </a:cubicBezTo>
                  <a:cubicBezTo>
                    <a:pt x="18" y="10"/>
                    <a:pt x="18" y="10"/>
                    <a:pt x="18" y="10"/>
                  </a:cubicBezTo>
                  <a:cubicBezTo>
                    <a:pt x="18" y="10"/>
                    <a:pt x="18" y="10"/>
                    <a:pt x="18" y="11"/>
                  </a:cubicBezTo>
                  <a:cubicBezTo>
                    <a:pt x="18" y="11"/>
                    <a:pt x="18" y="11"/>
                    <a:pt x="18" y="11"/>
                  </a:cubicBezTo>
                  <a:cubicBezTo>
                    <a:pt x="18" y="11"/>
                    <a:pt x="18" y="11"/>
                    <a:pt x="18" y="11"/>
                  </a:cubicBezTo>
                  <a:cubicBezTo>
                    <a:pt x="18" y="11"/>
                    <a:pt x="18" y="11"/>
                    <a:pt x="18" y="11"/>
                  </a:cubicBezTo>
                  <a:cubicBezTo>
                    <a:pt x="19" y="9"/>
                    <a:pt x="19" y="9"/>
                    <a:pt x="19" y="9"/>
                  </a:cubicBezTo>
                  <a:cubicBezTo>
                    <a:pt x="19" y="7"/>
                    <a:pt x="19" y="7"/>
                    <a:pt x="19" y="7"/>
                  </a:cubicBezTo>
                  <a:cubicBezTo>
                    <a:pt x="19" y="7"/>
                    <a:pt x="19" y="7"/>
                    <a:pt x="19" y="7"/>
                  </a:cubicBezTo>
                  <a:cubicBezTo>
                    <a:pt x="18" y="7"/>
                    <a:pt x="18" y="7"/>
                    <a:pt x="18" y="7"/>
                  </a:cubicBezTo>
                  <a:cubicBezTo>
                    <a:pt x="18" y="6"/>
                    <a:pt x="18" y="6"/>
                    <a:pt x="18" y="6"/>
                  </a:cubicBezTo>
                  <a:cubicBezTo>
                    <a:pt x="18" y="6"/>
                    <a:pt x="18" y="6"/>
                    <a:pt x="18" y="6"/>
                  </a:cubicBezTo>
                  <a:cubicBezTo>
                    <a:pt x="18" y="6"/>
                    <a:pt x="18" y="6"/>
                    <a:pt x="18" y="6"/>
                  </a:cubicBezTo>
                  <a:cubicBezTo>
                    <a:pt x="19" y="6"/>
                    <a:pt x="19" y="6"/>
                    <a:pt x="19" y="6"/>
                  </a:cubicBezTo>
                  <a:cubicBezTo>
                    <a:pt x="19" y="6"/>
                    <a:pt x="19" y="6"/>
                    <a:pt x="19" y="6"/>
                  </a:cubicBezTo>
                  <a:cubicBezTo>
                    <a:pt x="19" y="5"/>
                    <a:pt x="19" y="5"/>
                    <a:pt x="19" y="5"/>
                  </a:cubicBezTo>
                  <a:cubicBezTo>
                    <a:pt x="20" y="4"/>
                    <a:pt x="20" y="4"/>
                    <a:pt x="20" y="4"/>
                  </a:cubicBezTo>
                  <a:cubicBezTo>
                    <a:pt x="20" y="4"/>
                    <a:pt x="20" y="4"/>
                    <a:pt x="20" y="4"/>
                  </a:cubicBezTo>
                  <a:cubicBezTo>
                    <a:pt x="20" y="3"/>
                    <a:pt x="20" y="3"/>
                    <a:pt x="20" y="3"/>
                  </a:cubicBezTo>
                  <a:cubicBezTo>
                    <a:pt x="20" y="3"/>
                    <a:pt x="20" y="3"/>
                    <a:pt x="20" y="3"/>
                  </a:cubicBezTo>
                  <a:cubicBezTo>
                    <a:pt x="20" y="3"/>
                    <a:pt x="20" y="3"/>
                    <a:pt x="20" y="3"/>
                  </a:cubicBezTo>
                  <a:cubicBezTo>
                    <a:pt x="20" y="2"/>
                    <a:pt x="20" y="2"/>
                    <a:pt x="20" y="2"/>
                  </a:cubicBezTo>
                  <a:cubicBezTo>
                    <a:pt x="20" y="2"/>
                    <a:pt x="20" y="2"/>
                    <a:pt x="20" y="2"/>
                  </a:cubicBezTo>
                  <a:cubicBezTo>
                    <a:pt x="20" y="0"/>
                    <a:pt x="20" y="0"/>
                    <a:pt x="20" y="0"/>
                  </a:cubicBezTo>
                  <a:cubicBezTo>
                    <a:pt x="20" y="0"/>
                    <a:pt x="20" y="0"/>
                    <a:pt x="20" y="0"/>
                  </a:cubicBezTo>
                  <a:cubicBezTo>
                    <a:pt x="21" y="0"/>
                    <a:pt x="21" y="0"/>
                    <a:pt x="21" y="0"/>
                  </a:cubicBezTo>
                  <a:cubicBezTo>
                    <a:pt x="20" y="0"/>
                    <a:pt x="20" y="0"/>
                    <a:pt x="20" y="0"/>
                  </a:cubicBezTo>
                  <a:cubicBezTo>
                    <a:pt x="19" y="0"/>
                    <a:pt x="19" y="0"/>
                    <a:pt x="19" y="0"/>
                  </a:cubicBezTo>
                  <a:cubicBezTo>
                    <a:pt x="19" y="0"/>
                    <a:pt x="19" y="0"/>
                    <a:pt x="19" y="0"/>
                  </a:cubicBezTo>
                  <a:cubicBezTo>
                    <a:pt x="19" y="0"/>
                    <a:pt x="19" y="0"/>
                    <a:pt x="19" y="0"/>
                  </a:cubicBezTo>
                  <a:cubicBezTo>
                    <a:pt x="18" y="0"/>
                    <a:pt x="18" y="0"/>
                    <a:pt x="18" y="0"/>
                  </a:cubicBezTo>
                  <a:cubicBezTo>
                    <a:pt x="18" y="0"/>
                    <a:pt x="18" y="0"/>
                    <a:pt x="18" y="0"/>
                  </a:cubicBezTo>
                  <a:cubicBezTo>
                    <a:pt x="18" y="1"/>
                    <a:pt x="18" y="1"/>
                    <a:pt x="18" y="1"/>
                  </a:cubicBezTo>
                  <a:cubicBezTo>
                    <a:pt x="17" y="1"/>
                    <a:pt x="17" y="1"/>
                    <a:pt x="17" y="1"/>
                  </a:cubicBezTo>
                  <a:cubicBezTo>
                    <a:pt x="16" y="1"/>
                    <a:pt x="16" y="1"/>
                    <a:pt x="16" y="1"/>
                  </a:cubicBezTo>
                  <a:cubicBezTo>
                    <a:pt x="16" y="2"/>
                    <a:pt x="16" y="2"/>
                    <a:pt x="16" y="2"/>
                  </a:cubicBezTo>
                  <a:cubicBezTo>
                    <a:pt x="15" y="1"/>
                    <a:pt x="15" y="1"/>
                    <a:pt x="15" y="1"/>
                  </a:cubicBezTo>
                  <a:cubicBezTo>
                    <a:pt x="14" y="2"/>
                    <a:pt x="14" y="2"/>
                    <a:pt x="14" y="2"/>
                  </a:cubicBezTo>
                  <a:cubicBezTo>
                    <a:pt x="14" y="1"/>
                    <a:pt x="14" y="1"/>
                    <a:pt x="14" y="1"/>
                  </a:cubicBezTo>
                  <a:cubicBezTo>
                    <a:pt x="14" y="1"/>
                    <a:pt x="14" y="1"/>
                    <a:pt x="14" y="1"/>
                  </a:cubicBezTo>
                  <a:cubicBezTo>
                    <a:pt x="13" y="1"/>
                    <a:pt x="13" y="1"/>
                    <a:pt x="13" y="1"/>
                  </a:cubicBezTo>
                  <a:cubicBezTo>
                    <a:pt x="13" y="2"/>
                    <a:pt x="13" y="2"/>
                    <a:pt x="13" y="2"/>
                  </a:cubicBezTo>
                  <a:cubicBezTo>
                    <a:pt x="12" y="2"/>
                    <a:pt x="12" y="2"/>
                    <a:pt x="12" y="2"/>
                  </a:cubicBezTo>
                  <a:cubicBezTo>
                    <a:pt x="12" y="3"/>
                    <a:pt x="12" y="3"/>
                    <a:pt x="12" y="3"/>
                  </a:cubicBezTo>
                  <a:cubicBezTo>
                    <a:pt x="12" y="3"/>
                    <a:pt x="12" y="3"/>
                    <a:pt x="12" y="3"/>
                  </a:cubicBezTo>
                  <a:cubicBezTo>
                    <a:pt x="11" y="3"/>
                    <a:pt x="11" y="3"/>
                    <a:pt x="11" y="3"/>
                  </a:cubicBezTo>
                  <a:cubicBezTo>
                    <a:pt x="10" y="4"/>
                    <a:pt x="10" y="4"/>
                    <a:pt x="10" y="4"/>
                  </a:cubicBezTo>
                  <a:cubicBezTo>
                    <a:pt x="9" y="4"/>
                    <a:pt x="9" y="4"/>
                    <a:pt x="9" y="4"/>
                  </a:cubicBezTo>
                  <a:cubicBezTo>
                    <a:pt x="9" y="5"/>
                    <a:pt x="9" y="5"/>
                    <a:pt x="9" y="5"/>
                  </a:cubicBezTo>
                  <a:cubicBezTo>
                    <a:pt x="8" y="5"/>
                    <a:pt x="8" y="5"/>
                    <a:pt x="8" y="5"/>
                  </a:cubicBezTo>
                  <a:cubicBezTo>
                    <a:pt x="8" y="5"/>
                    <a:pt x="8" y="5"/>
                    <a:pt x="8" y="5"/>
                  </a:cubicBezTo>
                  <a:cubicBezTo>
                    <a:pt x="8" y="4"/>
                    <a:pt x="8" y="4"/>
                    <a:pt x="8" y="4"/>
                  </a:cubicBezTo>
                  <a:cubicBezTo>
                    <a:pt x="6" y="4"/>
                    <a:pt x="6" y="4"/>
                    <a:pt x="6" y="4"/>
                  </a:cubicBezTo>
                  <a:cubicBezTo>
                    <a:pt x="5" y="5"/>
                    <a:pt x="5" y="5"/>
                    <a:pt x="5" y="5"/>
                  </a:cubicBezTo>
                  <a:cubicBezTo>
                    <a:pt x="4" y="5"/>
                    <a:pt x="4" y="5"/>
                    <a:pt x="4" y="5"/>
                  </a:cubicBezTo>
                  <a:cubicBezTo>
                    <a:pt x="4" y="6"/>
                    <a:pt x="4" y="6"/>
                    <a:pt x="4" y="6"/>
                  </a:cubicBezTo>
                  <a:cubicBezTo>
                    <a:pt x="4" y="6"/>
                    <a:pt x="4" y="6"/>
                    <a:pt x="4" y="6"/>
                  </a:cubicBezTo>
                  <a:cubicBezTo>
                    <a:pt x="4" y="7"/>
                    <a:pt x="4" y="7"/>
                    <a:pt x="4" y="7"/>
                  </a:cubicBezTo>
                  <a:cubicBezTo>
                    <a:pt x="3" y="8"/>
                    <a:pt x="3" y="8"/>
                    <a:pt x="3" y="8"/>
                  </a:cubicBezTo>
                  <a:cubicBezTo>
                    <a:pt x="2" y="8"/>
                    <a:pt x="2" y="8"/>
                    <a:pt x="2" y="8"/>
                  </a:cubicBezTo>
                  <a:cubicBezTo>
                    <a:pt x="1" y="8"/>
                    <a:pt x="1" y="8"/>
                    <a:pt x="1" y="8"/>
                  </a:cubicBezTo>
                  <a:cubicBezTo>
                    <a:pt x="1" y="8"/>
                    <a:pt x="1" y="8"/>
                    <a:pt x="1" y="8"/>
                  </a:cubicBezTo>
                  <a:cubicBezTo>
                    <a:pt x="1" y="9"/>
                    <a:pt x="1" y="9"/>
                    <a:pt x="1" y="9"/>
                  </a:cubicBezTo>
                  <a:cubicBezTo>
                    <a:pt x="0" y="8"/>
                    <a:pt x="0" y="8"/>
                    <a:pt x="0" y="8"/>
                  </a:cubicBezTo>
                  <a:cubicBezTo>
                    <a:pt x="0" y="9"/>
                    <a:pt x="0" y="9"/>
                    <a:pt x="0" y="9"/>
                  </a:cubicBezTo>
                  <a:cubicBezTo>
                    <a:pt x="2" y="10"/>
                    <a:pt x="2" y="10"/>
                    <a:pt x="2" y="10"/>
                  </a:cubicBezTo>
                  <a:cubicBezTo>
                    <a:pt x="2" y="11"/>
                    <a:pt x="2" y="11"/>
                    <a:pt x="2" y="11"/>
                  </a:cubicBezTo>
                  <a:cubicBezTo>
                    <a:pt x="2" y="11"/>
                    <a:pt x="2" y="11"/>
                    <a:pt x="2" y="11"/>
                  </a:cubicBezTo>
                  <a:cubicBezTo>
                    <a:pt x="4" y="12"/>
                    <a:pt x="4" y="12"/>
                    <a:pt x="4" y="12"/>
                  </a:cubicBezTo>
                  <a:cubicBezTo>
                    <a:pt x="5" y="14"/>
                    <a:pt x="5" y="14"/>
                    <a:pt x="5" y="14"/>
                  </a:cubicBezTo>
                  <a:cubicBezTo>
                    <a:pt x="7" y="16"/>
                    <a:pt x="7" y="16"/>
                    <a:pt x="7" y="16"/>
                  </a:cubicBezTo>
                  <a:cubicBezTo>
                    <a:pt x="7" y="16"/>
                    <a:pt x="7" y="16"/>
                    <a:pt x="7" y="16"/>
                  </a:cubicBezTo>
                  <a:lnTo>
                    <a:pt x="8" y="1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74" name="Freeform 172"/>
            <p:cNvSpPr/>
            <p:nvPr/>
          </p:nvSpPr>
          <p:spPr bwMode="auto">
            <a:xfrm>
              <a:off x="2420973" y="2862031"/>
              <a:ext cx="142816" cy="61758"/>
            </a:xfrm>
            <a:custGeom>
              <a:avLst/>
              <a:gdLst>
                <a:gd name="T0" fmla="*/ 41 w 111"/>
                <a:gd name="T1" fmla="*/ 48 h 48"/>
                <a:gd name="T2" fmla="*/ 48 w 111"/>
                <a:gd name="T3" fmla="*/ 44 h 48"/>
                <a:gd name="T4" fmla="*/ 48 w 111"/>
                <a:gd name="T5" fmla="*/ 40 h 48"/>
                <a:gd name="T6" fmla="*/ 52 w 111"/>
                <a:gd name="T7" fmla="*/ 37 h 48"/>
                <a:gd name="T8" fmla="*/ 63 w 111"/>
                <a:gd name="T9" fmla="*/ 33 h 48"/>
                <a:gd name="T10" fmla="*/ 63 w 111"/>
                <a:gd name="T11" fmla="*/ 37 h 48"/>
                <a:gd name="T12" fmla="*/ 66 w 111"/>
                <a:gd name="T13" fmla="*/ 33 h 48"/>
                <a:gd name="T14" fmla="*/ 74 w 111"/>
                <a:gd name="T15" fmla="*/ 29 h 48"/>
                <a:gd name="T16" fmla="*/ 78 w 111"/>
                <a:gd name="T17" fmla="*/ 29 h 48"/>
                <a:gd name="T18" fmla="*/ 81 w 111"/>
                <a:gd name="T19" fmla="*/ 26 h 48"/>
                <a:gd name="T20" fmla="*/ 85 w 111"/>
                <a:gd name="T21" fmla="*/ 22 h 48"/>
                <a:gd name="T22" fmla="*/ 85 w 111"/>
                <a:gd name="T23" fmla="*/ 26 h 48"/>
                <a:gd name="T24" fmla="*/ 92 w 111"/>
                <a:gd name="T25" fmla="*/ 26 h 48"/>
                <a:gd name="T26" fmla="*/ 96 w 111"/>
                <a:gd name="T27" fmla="*/ 22 h 48"/>
                <a:gd name="T28" fmla="*/ 100 w 111"/>
                <a:gd name="T29" fmla="*/ 18 h 48"/>
                <a:gd name="T30" fmla="*/ 104 w 111"/>
                <a:gd name="T31" fmla="*/ 18 h 48"/>
                <a:gd name="T32" fmla="*/ 104 w 111"/>
                <a:gd name="T33" fmla="*/ 18 h 48"/>
                <a:gd name="T34" fmla="*/ 111 w 111"/>
                <a:gd name="T35" fmla="*/ 18 h 48"/>
                <a:gd name="T36" fmla="*/ 111 w 111"/>
                <a:gd name="T37" fmla="*/ 14 h 48"/>
                <a:gd name="T38" fmla="*/ 104 w 111"/>
                <a:gd name="T39" fmla="*/ 11 h 48"/>
                <a:gd name="T40" fmla="*/ 104 w 111"/>
                <a:gd name="T41" fmla="*/ 14 h 48"/>
                <a:gd name="T42" fmla="*/ 96 w 111"/>
                <a:gd name="T43" fmla="*/ 14 h 48"/>
                <a:gd name="T44" fmla="*/ 89 w 111"/>
                <a:gd name="T45" fmla="*/ 11 h 48"/>
                <a:gd name="T46" fmla="*/ 89 w 111"/>
                <a:gd name="T47" fmla="*/ 11 h 48"/>
                <a:gd name="T48" fmla="*/ 89 w 111"/>
                <a:gd name="T49" fmla="*/ 7 h 48"/>
                <a:gd name="T50" fmla="*/ 96 w 111"/>
                <a:gd name="T51" fmla="*/ 7 h 48"/>
                <a:gd name="T52" fmla="*/ 100 w 111"/>
                <a:gd name="T53" fmla="*/ 11 h 48"/>
                <a:gd name="T54" fmla="*/ 92 w 111"/>
                <a:gd name="T55" fmla="*/ 7 h 48"/>
                <a:gd name="T56" fmla="*/ 89 w 111"/>
                <a:gd name="T57" fmla="*/ 7 h 48"/>
                <a:gd name="T58" fmla="*/ 85 w 111"/>
                <a:gd name="T59" fmla="*/ 7 h 48"/>
                <a:gd name="T60" fmla="*/ 74 w 111"/>
                <a:gd name="T61" fmla="*/ 3 h 48"/>
                <a:gd name="T62" fmla="*/ 63 w 111"/>
                <a:gd name="T63" fmla="*/ 0 h 48"/>
                <a:gd name="T64" fmla="*/ 59 w 111"/>
                <a:gd name="T65" fmla="*/ 3 h 48"/>
                <a:gd name="T66" fmla="*/ 59 w 111"/>
                <a:gd name="T67" fmla="*/ 3 h 48"/>
                <a:gd name="T68" fmla="*/ 55 w 111"/>
                <a:gd name="T69" fmla="*/ 3 h 48"/>
                <a:gd name="T70" fmla="*/ 41 w 111"/>
                <a:gd name="T71" fmla="*/ 3 h 48"/>
                <a:gd name="T72" fmla="*/ 29 w 111"/>
                <a:gd name="T73" fmla="*/ 7 h 48"/>
                <a:gd name="T74" fmla="*/ 26 w 111"/>
                <a:gd name="T75" fmla="*/ 7 h 48"/>
                <a:gd name="T76" fmla="*/ 22 w 111"/>
                <a:gd name="T77" fmla="*/ 11 h 48"/>
                <a:gd name="T78" fmla="*/ 15 w 111"/>
                <a:gd name="T79" fmla="*/ 14 h 48"/>
                <a:gd name="T80" fmla="*/ 7 w 111"/>
                <a:gd name="T81" fmla="*/ 18 h 48"/>
                <a:gd name="T82" fmla="*/ 7 w 111"/>
                <a:gd name="T83" fmla="*/ 26 h 48"/>
                <a:gd name="T84" fmla="*/ 4 w 111"/>
                <a:gd name="T85" fmla="*/ 29 h 48"/>
                <a:gd name="T86" fmla="*/ 4 w 111"/>
                <a:gd name="T87" fmla="*/ 29 h 48"/>
                <a:gd name="T88" fmla="*/ 4 w 111"/>
                <a:gd name="T89" fmla="*/ 40 h 48"/>
                <a:gd name="T90" fmla="*/ 11 w 111"/>
                <a:gd name="T91" fmla="*/ 44 h 48"/>
                <a:gd name="T92" fmla="*/ 15 w 111"/>
                <a:gd name="T93" fmla="*/ 44 h 48"/>
                <a:gd name="T94" fmla="*/ 15 w 111"/>
                <a:gd name="T95" fmla="*/ 44 h 48"/>
                <a:gd name="T96" fmla="*/ 18 w 111"/>
                <a:gd name="T97" fmla="*/ 48 h 48"/>
                <a:gd name="T98" fmla="*/ 29 w 111"/>
                <a:gd name="T99" fmla="*/ 48 h 48"/>
                <a:gd name="T100" fmla="*/ 29 w 111"/>
                <a:gd name="T101" fmla="*/ 44 h 48"/>
                <a:gd name="T102" fmla="*/ 33 w 111"/>
                <a:gd name="T103" fmla="*/ 44 h 48"/>
                <a:gd name="T104" fmla="*/ 37 w 111"/>
                <a:gd name="T105" fmla="*/ 44 h 48"/>
                <a:gd name="T106" fmla="*/ 37 w 111"/>
                <a:gd name="T107" fmla="*/ 44 h 48"/>
                <a:gd name="T108" fmla="*/ 37 w 111"/>
                <a:gd name="T10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1" h="48">
                  <a:moveTo>
                    <a:pt x="37" y="48"/>
                  </a:moveTo>
                  <a:lnTo>
                    <a:pt x="41" y="48"/>
                  </a:lnTo>
                  <a:lnTo>
                    <a:pt x="44" y="48"/>
                  </a:lnTo>
                  <a:lnTo>
                    <a:pt x="48" y="44"/>
                  </a:lnTo>
                  <a:lnTo>
                    <a:pt x="48" y="40"/>
                  </a:lnTo>
                  <a:lnTo>
                    <a:pt x="48" y="40"/>
                  </a:lnTo>
                  <a:lnTo>
                    <a:pt x="48" y="37"/>
                  </a:lnTo>
                  <a:lnTo>
                    <a:pt x="52" y="37"/>
                  </a:lnTo>
                  <a:lnTo>
                    <a:pt x="55" y="33"/>
                  </a:lnTo>
                  <a:lnTo>
                    <a:pt x="63" y="33"/>
                  </a:lnTo>
                  <a:lnTo>
                    <a:pt x="63" y="37"/>
                  </a:lnTo>
                  <a:lnTo>
                    <a:pt x="63" y="37"/>
                  </a:lnTo>
                  <a:lnTo>
                    <a:pt x="66" y="37"/>
                  </a:lnTo>
                  <a:lnTo>
                    <a:pt x="66" y="33"/>
                  </a:lnTo>
                  <a:lnTo>
                    <a:pt x="70" y="33"/>
                  </a:lnTo>
                  <a:lnTo>
                    <a:pt x="74" y="29"/>
                  </a:lnTo>
                  <a:lnTo>
                    <a:pt x="78" y="29"/>
                  </a:lnTo>
                  <a:lnTo>
                    <a:pt x="78" y="29"/>
                  </a:lnTo>
                  <a:lnTo>
                    <a:pt x="78" y="26"/>
                  </a:lnTo>
                  <a:lnTo>
                    <a:pt x="81" y="26"/>
                  </a:lnTo>
                  <a:lnTo>
                    <a:pt x="81" y="22"/>
                  </a:lnTo>
                  <a:lnTo>
                    <a:pt x="85" y="22"/>
                  </a:lnTo>
                  <a:lnTo>
                    <a:pt x="85" y="22"/>
                  </a:lnTo>
                  <a:lnTo>
                    <a:pt x="85" y="26"/>
                  </a:lnTo>
                  <a:lnTo>
                    <a:pt x="89" y="22"/>
                  </a:lnTo>
                  <a:lnTo>
                    <a:pt x="92" y="26"/>
                  </a:lnTo>
                  <a:lnTo>
                    <a:pt x="92" y="22"/>
                  </a:lnTo>
                  <a:lnTo>
                    <a:pt x="96" y="22"/>
                  </a:lnTo>
                  <a:lnTo>
                    <a:pt x="100" y="22"/>
                  </a:lnTo>
                  <a:lnTo>
                    <a:pt x="100" y="18"/>
                  </a:lnTo>
                  <a:lnTo>
                    <a:pt x="100" y="18"/>
                  </a:lnTo>
                  <a:lnTo>
                    <a:pt x="104" y="18"/>
                  </a:lnTo>
                  <a:lnTo>
                    <a:pt x="104" y="18"/>
                  </a:lnTo>
                  <a:lnTo>
                    <a:pt x="104" y="18"/>
                  </a:lnTo>
                  <a:lnTo>
                    <a:pt x="107" y="18"/>
                  </a:lnTo>
                  <a:lnTo>
                    <a:pt x="111" y="18"/>
                  </a:lnTo>
                  <a:lnTo>
                    <a:pt x="111" y="14"/>
                  </a:lnTo>
                  <a:lnTo>
                    <a:pt x="111" y="14"/>
                  </a:lnTo>
                  <a:lnTo>
                    <a:pt x="107" y="11"/>
                  </a:lnTo>
                  <a:lnTo>
                    <a:pt x="104" y="11"/>
                  </a:lnTo>
                  <a:lnTo>
                    <a:pt x="100" y="11"/>
                  </a:lnTo>
                  <a:lnTo>
                    <a:pt x="104" y="14"/>
                  </a:lnTo>
                  <a:lnTo>
                    <a:pt x="100" y="14"/>
                  </a:lnTo>
                  <a:lnTo>
                    <a:pt x="96" y="14"/>
                  </a:lnTo>
                  <a:lnTo>
                    <a:pt x="92" y="11"/>
                  </a:lnTo>
                  <a:lnTo>
                    <a:pt x="89" y="11"/>
                  </a:lnTo>
                  <a:lnTo>
                    <a:pt x="89" y="11"/>
                  </a:lnTo>
                  <a:lnTo>
                    <a:pt x="89" y="11"/>
                  </a:lnTo>
                  <a:lnTo>
                    <a:pt x="92" y="11"/>
                  </a:lnTo>
                  <a:lnTo>
                    <a:pt x="89" y="7"/>
                  </a:lnTo>
                  <a:lnTo>
                    <a:pt x="92" y="7"/>
                  </a:lnTo>
                  <a:lnTo>
                    <a:pt x="96" y="7"/>
                  </a:lnTo>
                  <a:lnTo>
                    <a:pt x="100" y="11"/>
                  </a:lnTo>
                  <a:lnTo>
                    <a:pt x="100" y="11"/>
                  </a:lnTo>
                  <a:lnTo>
                    <a:pt x="96" y="7"/>
                  </a:lnTo>
                  <a:lnTo>
                    <a:pt x="92" y="7"/>
                  </a:lnTo>
                  <a:lnTo>
                    <a:pt x="89" y="3"/>
                  </a:lnTo>
                  <a:lnTo>
                    <a:pt x="89" y="7"/>
                  </a:lnTo>
                  <a:lnTo>
                    <a:pt x="85" y="3"/>
                  </a:lnTo>
                  <a:lnTo>
                    <a:pt x="85" y="7"/>
                  </a:lnTo>
                  <a:lnTo>
                    <a:pt x="81" y="7"/>
                  </a:lnTo>
                  <a:lnTo>
                    <a:pt x="74" y="3"/>
                  </a:lnTo>
                  <a:lnTo>
                    <a:pt x="66" y="3"/>
                  </a:lnTo>
                  <a:lnTo>
                    <a:pt x="63" y="0"/>
                  </a:lnTo>
                  <a:lnTo>
                    <a:pt x="59" y="0"/>
                  </a:lnTo>
                  <a:lnTo>
                    <a:pt x="59" y="3"/>
                  </a:lnTo>
                  <a:lnTo>
                    <a:pt x="63" y="3"/>
                  </a:lnTo>
                  <a:lnTo>
                    <a:pt x="59" y="3"/>
                  </a:lnTo>
                  <a:lnTo>
                    <a:pt x="55" y="3"/>
                  </a:lnTo>
                  <a:lnTo>
                    <a:pt x="55" y="3"/>
                  </a:lnTo>
                  <a:lnTo>
                    <a:pt x="48" y="3"/>
                  </a:lnTo>
                  <a:lnTo>
                    <a:pt x="41" y="3"/>
                  </a:lnTo>
                  <a:lnTo>
                    <a:pt x="33" y="3"/>
                  </a:lnTo>
                  <a:lnTo>
                    <a:pt x="29" y="7"/>
                  </a:lnTo>
                  <a:lnTo>
                    <a:pt x="26" y="7"/>
                  </a:lnTo>
                  <a:lnTo>
                    <a:pt x="26" y="7"/>
                  </a:lnTo>
                  <a:lnTo>
                    <a:pt x="22" y="7"/>
                  </a:lnTo>
                  <a:lnTo>
                    <a:pt x="22" y="11"/>
                  </a:lnTo>
                  <a:lnTo>
                    <a:pt x="18" y="14"/>
                  </a:lnTo>
                  <a:lnTo>
                    <a:pt x="15" y="14"/>
                  </a:lnTo>
                  <a:lnTo>
                    <a:pt x="11" y="18"/>
                  </a:lnTo>
                  <a:lnTo>
                    <a:pt x="7" y="18"/>
                  </a:lnTo>
                  <a:lnTo>
                    <a:pt x="11" y="22"/>
                  </a:lnTo>
                  <a:lnTo>
                    <a:pt x="7" y="26"/>
                  </a:lnTo>
                  <a:lnTo>
                    <a:pt x="4" y="29"/>
                  </a:lnTo>
                  <a:lnTo>
                    <a:pt x="4" y="29"/>
                  </a:lnTo>
                  <a:lnTo>
                    <a:pt x="4" y="29"/>
                  </a:lnTo>
                  <a:lnTo>
                    <a:pt x="4" y="29"/>
                  </a:lnTo>
                  <a:lnTo>
                    <a:pt x="0" y="37"/>
                  </a:lnTo>
                  <a:lnTo>
                    <a:pt x="4" y="40"/>
                  </a:lnTo>
                  <a:lnTo>
                    <a:pt x="4" y="40"/>
                  </a:lnTo>
                  <a:lnTo>
                    <a:pt x="11" y="44"/>
                  </a:lnTo>
                  <a:lnTo>
                    <a:pt x="15" y="48"/>
                  </a:lnTo>
                  <a:lnTo>
                    <a:pt x="15" y="44"/>
                  </a:lnTo>
                  <a:lnTo>
                    <a:pt x="15" y="44"/>
                  </a:lnTo>
                  <a:lnTo>
                    <a:pt x="15" y="44"/>
                  </a:lnTo>
                  <a:lnTo>
                    <a:pt x="18" y="44"/>
                  </a:lnTo>
                  <a:lnTo>
                    <a:pt x="18" y="48"/>
                  </a:lnTo>
                  <a:lnTo>
                    <a:pt x="22" y="48"/>
                  </a:lnTo>
                  <a:lnTo>
                    <a:pt x="29" y="48"/>
                  </a:lnTo>
                  <a:lnTo>
                    <a:pt x="33" y="44"/>
                  </a:lnTo>
                  <a:lnTo>
                    <a:pt x="29" y="44"/>
                  </a:lnTo>
                  <a:lnTo>
                    <a:pt x="33" y="44"/>
                  </a:lnTo>
                  <a:lnTo>
                    <a:pt x="33" y="44"/>
                  </a:lnTo>
                  <a:lnTo>
                    <a:pt x="33" y="44"/>
                  </a:lnTo>
                  <a:lnTo>
                    <a:pt x="37" y="44"/>
                  </a:lnTo>
                  <a:lnTo>
                    <a:pt x="37" y="44"/>
                  </a:lnTo>
                  <a:lnTo>
                    <a:pt x="37" y="44"/>
                  </a:lnTo>
                  <a:lnTo>
                    <a:pt x="37" y="48"/>
                  </a:lnTo>
                  <a:lnTo>
                    <a:pt x="37" y="48"/>
                  </a:lnTo>
                  <a:lnTo>
                    <a:pt x="37" y="4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75" name="Freeform 173"/>
            <p:cNvSpPr/>
            <p:nvPr/>
          </p:nvSpPr>
          <p:spPr bwMode="auto">
            <a:xfrm>
              <a:off x="2410678" y="2895484"/>
              <a:ext cx="52752" cy="28306"/>
            </a:xfrm>
            <a:custGeom>
              <a:avLst/>
              <a:gdLst>
                <a:gd name="T0" fmla="*/ 15 w 41"/>
                <a:gd name="T1" fmla="*/ 0 h 22"/>
                <a:gd name="T2" fmla="*/ 19 w 41"/>
                <a:gd name="T3" fmla="*/ 0 h 22"/>
                <a:gd name="T4" fmla="*/ 19 w 41"/>
                <a:gd name="T5" fmla="*/ 3 h 22"/>
                <a:gd name="T6" fmla="*/ 19 w 41"/>
                <a:gd name="T7" fmla="*/ 3 h 22"/>
                <a:gd name="T8" fmla="*/ 23 w 41"/>
                <a:gd name="T9" fmla="*/ 3 h 22"/>
                <a:gd name="T10" fmla="*/ 26 w 41"/>
                <a:gd name="T11" fmla="*/ 3 h 22"/>
                <a:gd name="T12" fmla="*/ 26 w 41"/>
                <a:gd name="T13" fmla="*/ 3 h 22"/>
                <a:gd name="T14" fmla="*/ 30 w 41"/>
                <a:gd name="T15" fmla="*/ 7 h 22"/>
                <a:gd name="T16" fmla="*/ 30 w 41"/>
                <a:gd name="T17" fmla="*/ 7 h 22"/>
                <a:gd name="T18" fmla="*/ 34 w 41"/>
                <a:gd name="T19" fmla="*/ 11 h 22"/>
                <a:gd name="T20" fmla="*/ 34 w 41"/>
                <a:gd name="T21" fmla="*/ 7 h 22"/>
                <a:gd name="T22" fmla="*/ 34 w 41"/>
                <a:gd name="T23" fmla="*/ 7 h 22"/>
                <a:gd name="T24" fmla="*/ 37 w 41"/>
                <a:gd name="T25" fmla="*/ 7 h 22"/>
                <a:gd name="T26" fmla="*/ 37 w 41"/>
                <a:gd name="T27" fmla="*/ 7 h 22"/>
                <a:gd name="T28" fmla="*/ 41 w 41"/>
                <a:gd name="T29" fmla="*/ 7 h 22"/>
                <a:gd name="T30" fmla="*/ 41 w 41"/>
                <a:gd name="T31" fmla="*/ 11 h 22"/>
                <a:gd name="T32" fmla="*/ 41 w 41"/>
                <a:gd name="T33" fmla="*/ 11 h 22"/>
                <a:gd name="T34" fmla="*/ 41 w 41"/>
                <a:gd name="T35" fmla="*/ 14 h 22"/>
                <a:gd name="T36" fmla="*/ 37 w 41"/>
                <a:gd name="T37" fmla="*/ 14 h 22"/>
                <a:gd name="T38" fmla="*/ 41 w 41"/>
                <a:gd name="T39" fmla="*/ 18 h 22"/>
                <a:gd name="T40" fmla="*/ 37 w 41"/>
                <a:gd name="T41" fmla="*/ 18 h 22"/>
                <a:gd name="T42" fmla="*/ 41 w 41"/>
                <a:gd name="T43" fmla="*/ 18 h 22"/>
                <a:gd name="T44" fmla="*/ 37 w 41"/>
                <a:gd name="T45" fmla="*/ 22 h 22"/>
                <a:gd name="T46" fmla="*/ 30 w 41"/>
                <a:gd name="T47" fmla="*/ 22 h 22"/>
                <a:gd name="T48" fmla="*/ 26 w 41"/>
                <a:gd name="T49" fmla="*/ 22 h 22"/>
                <a:gd name="T50" fmla="*/ 26 w 41"/>
                <a:gd name="T51" fmla="*/ 18 h 22"/>
                <a:gd name="T52" fmla="*/ 23 w 41"/>
                <a:gd name="T53" fmla="*/ 18 h 22"/>
                <a:gd name="T54" fmla="*/ 23 w 41"/>
                <a:gd name="T55" fmla="*/ 18 h 22"/>
                <a:gd name="T56" fmla="*/ 23 w 41"/>
                <a:gd name="T57" fmla="*/ 18 h 22"/>
                <a:gd name="T58" fmla="*/ 23 w 41"/>
                <a:gd name="T59" fmla="*/ 22 h 22"/>
                <a:gd name="T60" fmla="*/ 19 w 41"/>
                <a:gd name="T61" fmla="*/ 18 h 22"/>
                <a:gd name="T62" fmla="*/ 12 w 41"/>
                <a:gd name="T63" fmla="*/ 14 h 22"/>
                <a:gd name="T64" fmla="*/ 12 w 41"/>
                <a:gd name="T65" fmla="*/ 14 h 22"/>
                <a:gd name="T66" fmla="*/ 8 w 41"/>
                <a:gd name="T67" fmla="*/ 14 h 22"/>
                <a:gd name="T68" fmla="*/ 4 w 41"/>
                <a:gd name="T69" fmla="*/ 14 h 22"/>
                <a:gd name="T70" fmla="*/ 0 w 41"/>
                <a:gd name="T71" fmla="*/ 14 h 22"/>
                <a:gd name="T72" fmla="*/ 0 w 41"/>
                <a:gd name="T73" fmla="*/ 11 h 22"/>
                <a:gd name="T74" fmla="*/ 0 w 41"/>
                <a:gd name="T75" fmla="*/ 11 h 22"/>
                <a:gd name="T76" fmla="*/ 0 w 41"/>
                <a:gd name="T77" fmla="*/ 11 h 22"/>
                <a:gd name="T78" fmla="*/ 4 w 41"/>
                <a:gd name="T79" fmla="*/ 7 h 22"/>
                <a:gd name="T80" fmla="*/ 8 w 41"/>
                <a:gd name="T81" fmla="*/ 7 h 22"/>
                <a:gd name="T82" fmla="*/ 12 w 41"/>
                <a:gd name="T83" fmla="*/ 3 h 22"/>
                <a:gd name="T84" fmla="*/ 12 w 41"/>
                <a:gd name="T85" fmla="*/ 3 h 22"/>
                <a:gd name="T86" fmla="*/ 15 w 41"/>
                <a:gd name="T8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 h="22">
                  <a:moveTo>
                    <a:pt x="15" y="0"/>
                  </a:moveTo>
                  <a:lnTo>
                    <a:pt x="19" y="0"/>
                  </a:lnTo>
                  <a:lnTo>
                    <a:pt x="19" y="3"/>
                  </a:lnTo>
                  <a:lnTo>
                    <a:pt x="19" y="3"/>
                  </a:lnTo>
                  <a:lnTo>
                    <a:pt x="23" y="3"/>
                  </a:lnTo>
                  <a:lnTo>
                    <a:pt x="26" y="3"/>
                  </a:lnTo>
                  <a:lnTo>
                    <a:pt x="26" y="3"/>
                  </a:lnTo>
                  <a:lnTo>
                    <a:pt x="30" y="7"/>
                  </a:lnTo>
                  <a:lnTo>
                    <a:pt x="30" y="7"/>
                  </a:lnTo>
                  <a:lnTo>
                    <a:pt x="34" y="11"/>
                  </a:lnTo>
                  <a:lnTo>
                    <a:pt x="34" y="7"/>
                  </a:lnTo>
                  <a:lnTo>
                    <a:pt x="34" y="7"/>
                  </a:lnTo>
                  <a:lnTo>
                    <a:pt x="37" y="7"/>
                  </a:lnTo>
                  <a:lnTo>
                    <a:pt x="37" y="7"/>
                  </a:lnTo>
                  <a:lnTo>
                    <a:pt x="41" y="7"/>
                  </a:lnTo>
                  <a:lnTo>
                    <a:pt x="41" y="11"/>
                  </a:lnTo>
                  <a:lnTo>
                    <a:pt x="41" y="11"/>
                  </a:lnTo>
                  <a:lnTo>
                    <a:pt x="41" y="14"/>
                  </a:lnTo>
                  <a:lnTo>
                    <a:pt x="37" y="14"/>
                  </a:lnTo>
                  <a:lnTo>
                    <a:pt x="41" y="18"/>
                  </a:lnTo>
                  <a:lnTo>
                    <a:pt x="37" y="18"/>
                  </a:lnTo>
                  <a:lnTo>
                    <a:pt x="41" y="18"/>
                  </a:lnTo>
                  <a:lnTo>
                    <a:pt x="37" y="22"/>
                  </a:lnTo>
                  <a:lnTo>
                    <a:pt x="30" y="22"/>
                  </a:lnTo>
                  <a:lnTo>
                    <a:pt x="26" y="22"/>
                  </a:lnTo>
                  <a:lnTo>
                    <a:pt x="26" y="18"/>
                  </a:lnTo>
                  <a:lnTo>
                    <a:pt x="23" y="18"/>
                  </a:lnTo>
                  <a:lnTo>
                    <a:pt x="23" y="18"/>
                  </a:lnTo>
                  <a:lnTo>
                    <a:pt x="23" y="18"/>
                  </a:lnTo>
                  <a:lnTo>
                    <a:pt x="23" y="22"/>
                  </a:lnTo>
                  <a:lnTo>
                    <a:pt x="19" y="18"/>
                  </a:lnTo>
                  <a:lnTo>
                    <a:pt x="12" y="14"/>
                  </a:lnTo>
                  <a:lnTo>
                    <a:pt x="12" y="14"/>
                  </a:lnTo>
                  <a:lnTo>
                    <a:pt x="8" y="14"/>
                  </a:lnTo>
                  <a:lnTo>
                    <a:pt x="4" y="14"/>
                  </a:lnTo>
                  <a:lnTo>
                    <a:pt x="0" y="14"/>
                  </a:lnTo>
                  <a:lnTo>
                    <a:pt x="0" y="11"/>
                  </a:lnTo>
                  <a:lnTo>
                    <a:pt x="0" y="11"/>
                  </a:lnTo>
                  <a:lnTo>
                    <a:pt x="0" y="11"/>
                  </a:lnTo>
                  <a:lnTo>
                    <a:pt x="4" y="7"/>
                  </a:lnTo>
                  <a:lnTo>
                    <a:pt x="8" y="7"/>
                  </a:lnTo>
                  <a:lnTo>
                    <a:pt x="12" y="3"/>
                  </a:lnTo>
                  <a:lnTo>
                    <a:pt x="12" y="3"/>
                  </a:lnTo>
                  <a:lnTo>
                    <a:pt x="15"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76" name="Freeform 174"/>
            <p:cNvSpPr/>
            <p:nvPr/>
          </p:nvSpPr>
          <p:spPr bwMode="auto">
            <a:xfrm>
              <a:off x="2435126" y="2818286"/>
              <a:ext cx="23159" cy="47606"/>
            </a:xfrm>
            <a:custGeom>
              <a:avLst/>
              <a:gdLst>
                <a:gd name="T0" fmla="*/ 0 w 18"/>
                <a:gd name="T1" fmla="*/ 8 h 37"/>
                <a:gd name="T2" fmla="*/ 0 w 18"/>
                <a:gd name="T3" fmla="*/ 8 h 37"/>
                <a:gd name="T4" fmla="*/ 0 w 18"/>
                <a:gd name="T5" fmla="*/ 8 h 37"/>
                <a:gd name="T6" fmla="*/ 0 w 18"/>
                <a:gd name="T7" fmla="*/ 4 h 37"/>
                <a:gd name="T8" fmla="*/ 4 w 18"/>
                <a:gd name="T9" fmla="*/ 4 h 37"/>
                <a:gd name="T10" fmla="*/ 4 w 18"/>
                <a:gd name="T11" fmla="*/ 8 h 37"/>
                <a:gd name="T12" fmla="*/ 4 w 18"/>
                <a:gd name="T13" fmla="*/ 8 h 37"/>
                <a:gd name="T14" fmla="*/ 4 w 18"/>
                <a:gd name="T15" fmla="*/ 8 h 37"/>
                <a:gd name="T16" fmla="*/ 7 w 18"/>
                <a:gd name="T17" fmla="*/ 8 h 37"/>
                <a:gd name="T18" fmla="*/ 7 w 18"/>
                <a:gd name="T19" fmla="*/ 4 h 37"/>
                <a:gd name="T20" fmla="*/ 7 w 18"/>
                <a:gd name="T21" fmla="*/ 4 h 37"/>
                <a:gd name="T22" fmla="*/ 11 w 18"/>
                <a:gd name="T23" fmla="*/ 0 h 37"/>
                <a:gd name="T24" fmla="*/ 11 w 18"/>
                <a:gd name="T25" fmla="*/ 0 h 37"/>
                <a:gd name="T26" fmla="*/ 11 w 18"/>
                <a:gd name="T27" fmla="*/ 0 h 37"/>
                <a:gd name="T28" fmla="*/ 15 w 18"/>
                <a:gd name="T29" fmla="*/ 0 h 37"/>
                <a:gd name="T30" fmla="*/ 15 w 18"/>
                <a:gd name="T31" fmla="*/ 0 h 37"/>
                <a:gd name="T32" fmla="*/ 15 w 18"/>
                <a:gd name="T33" fmla="*/ 0 h 37"/>
                <a:gd name="T34" fmla="*/ 18 w 18"/>
                <a:gd name="T35" fmla="*/ 0 h 37"/>
                <a:gd name="T36" fmla="*/ 18 w 18"/>
                <a:gd name="T37" fmla="*/ 0 h 37"/>
                <a:gd name="T38" fmla="*/ 18 w 18"/>
                <a:gd name="T39" fmla="*/ 0 h 37"/>
                <a:gd name="T40" fmla="*/ 18 w 18"/>
                <a:gd name="T41" fmla="*/ 8 h 37"/>
                <a:gd name="T42" fmla="*/ 15 w 18"/>
                <a:gd name="T43" fmla="*/ 11 h 37"/>
                <a:gd name="T44" fmla="*/ 15 w 18"/>
                <a:gd name="T45" fmla="*/ 15 h 37"/>
                <a:gd name="T46" fmla="*/ 15 w 18"/>
                <a:gd name="T47" fmla="*/ 19 h 37"/>
                <a:gd name="T48" fmla="*/ 15 w 18"/>
                <a:gd name="T49" fmla="*/ 22 h 37"/>
                <a:gd name="T50" fmla="*/ 15 w 18"/>
                <a:gd name="T51" fmla="*/ 26 h 37"/>
                <a:gd name="T52" fmla="*/ 11 w 18"/>
                <a:gd name="T53" fmla="*/ 34 h 37"/>
                <a:gd name="T54" fmla="*/ 7 w 18"/>
                <a:gd name="T55" fmla="*/ 30 h 37"/>
                <a:gd name="T56" fmla="*/ 4 w 18"/>
                <a:gd name="T57" fmla="*/ 34 h 37"/>
                <a:gd name="T58" fmla="*/ 4 w 18"/>
                <a:gd name="T59" fmla="*/ 37 h 37"/>
                <a:gd name="T60" fmla="*/ 4 w 18"/>
                <a:gd name="T61" fmla="*/ 37 h 37"/>
                <a:gd name="T62" fmla="*/ 4 w 18"/>
                <a:gd name="T63" fmla="*/ 37 h 37"/>
                <a:gd name="T64" fmla="*/ 0 w 18"/>
                <a:gd name="T65" fmla="*/ 37 h 37"/>
                <a:gd name="T66" fmla="*/ 0 w 18"/>
                <a:gd name="T67" fmla="*/ 37 h 37"/>
                <a:gd name="T68" fmla="*/ 0 w 18"/>
                <a:gd name="T69" fmla="*/ 8 h 37"/>
                <a:gd name="T70" fmla="*/ 0 w 18"/>
                <a:gd name="T71"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 h="37">
                  <a:moveTo>
                    <a:pt x="0" y="8"/>
                  </a:moveTo>
                  <a:lnTo>
                    <a:pt x="0" y="8"/>
                  </a:lnTo>
                  <a:lnTo>
                    <a:pt x="0" y="8"/>
                  </a:lnTo>
                  <a:lnTo>
                    <a:pt x="0" y="4"/>
                  </a:lnTo>
                  <a:lnTo>
                    <a:pt x="4" y="4"/>
                  </a:lnTo>
                  <a:lnTo>
                    <a:pt x="4" y="8"/>
                  </a:lnTo>
                  <a:lnTo>
                    <a:pt x="4" y="8"/>
                  </a:lnTo>
                  <a:lnTo>
                    <a:pt x="4" y="8"/>
                  </a:lnTo>
                  <a:lnTo>
                    <a:pt x="7" y="8"/>
                  </a:lnTo>
                  <a:lnTo>
                    <a:pt x="7" y="4"/>
                  </a:lnTo>
                  <a:lnTo>
                    <a:pt x="7" y="4"/>
                  </a:lnTo>
                  <a:lnTo>
                    <a:pt x="11" y="0"/>
                  </a:lnTo>
                  <a:lnTo>
                    <a:pt x="11" y="0"/>
                  </a:lnTo>
                  <a:lnTo>
                    <a:pt x="11" y="0"/>
                  </a:lnTo>
                  <a:lnTo>
                    <a:pt x="15" y="0"/>
                  </a:lnTo>
                  <a:lnTo>
                    <a:pt x="15" y="0"/>
                  </a:lnTo>
                  <a:lnTo>
                    <a:pt x="15" y="0"/>
                  </a:lnTo>
                  <a:lnTo>
                    <a:pt x="18" y="0"/>
                  </a:lnTo>
                  <a:lnTo>
                    <a:pt x="18" y="0"/>
                  </a:lnTo>
                  <a:lnTo>
                    <a:pt x="18" y="0"/>
                  </a:lnTo>
                  <a:lnTo>
                    <a:pt x="18" y="8"/>
                  </a:lnTo>
                  <a:lnTo>
                    <a:pt x="15" y="11"/>
                  </a:lnTo>
                  <a:lnTo>
                    <a:pt x="15" y="15"/>
                  </a:lnTo>
                  <a:lnTo>
                    <a:pt x="15" y="19"/>
                  </a:lnTo>
                  <a:lnTo>
                    <a:pt x="15" y="22"/>
                  </a:lnTo>
                  <a:lnTo>
                    <a:pt x="15" y="26"/>
                  </a:lnTo>
                  <a:lnTo>
                    <a:pt x="11" y="34"/>
                  </a:lnTo>
                  <a:lnTo>
                    <a:pt x="7" y="30"/>
                  </a:lnTo>
                  <a:lnTo>
                    <a:pt x="4" y="34"/>
                  </a:lnTo>
                  <a:lnTo>
                    <a:pt x="4" y="37"/>
                  </a:lnTo>
                  <a:lnTo>
                    <a:pt x="4" y="37"/>
                  </a:lnTo>
                  <a:lnTo>
                    <a:pt x="4" y="37"/>
                  </a:lnTo>
                  <a:lnTo>
                    <a:pt x="0" y="37"/>
                  </a:lnTo>
                  <a:lnTo>
                    <a:pt x="0" y="37"/>
                  </a:lnTo>
                  <a:lnTo>
                    <a:pt x="0" y="8"/>
                  </a:lnTo>
                  <a:lnTo>
                    <a:pt x="0" y="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77" name="Freeform 175"/>
            <p:cNvSpPr/>
            <p:nvPr/>
          </p:nvSpPr>
          <p:spPr bwMode="auto">
            <a:xfrm>
              <a:off x="2368222" y="2828579"/>
              <a:ext cx="86205" cy="81058"/>
            </a:xfrm>
            <a:custGeom>
              <a:avLst/>
              <a:gdLst>
                <a:gd name="T0" fmla="*/ 33 w 67"/>
                <a:gd name="T1" fmla="*/ 63 h 63"/>
                <a:gd name="T2" fmla="*/ 33 w 67"/>
                <a:gd name="T3" fmla="*/ 63 h 63"/>
                <a:gd name="T4" fmla="*/ 33 w 67"/>
                <a:gd name="T5" fmla="*/ 63 h 63"/>
                <a:gd name="T6" fmla="*/ 37 w 67"/>
                <a:gd name="T7" fmla="*/ 59 h 63"/>
                <a:gd name="T8" fmla="*/ 41 w 67"/>
                <a:gd name="T9" fmla="*/ 59 h 63"/>
                <a:gd name="T10" fmla="*/ 45 w 67"/>
                <a:gd name="T11" fmla="*/ 55 h 63"/>
                <a:gd name="T12" fmla="*/ 45 w 67"/>
                <a:gd name="T13" fmla="*/ 55 h 63"/>
                <a:gd name="T14" fmla="*/ 48 w 67"/>
                <a:gd name="T15" fmla="*/ 52 h 63"/>
                <a:gd name="T16" fmla="*/ 52 w 67"/>
                <a:gd name="T17" fmla="*/ 48 h 63"/>
                <a:gd name="T18" fmla="*/ 48 w 67"/>
                <a:gd name="T19" fmla="*/ 44 h 63"/>
                <a:gd name="T20" fmla="*/ 52 w 67"/>
                <a:gd name="T21" fmla="*/ 44 h 63"/>
                <a:gd name="T22" fmla="*/ 56 w 67"/>
                <a:gd name="T23" fmla="*/ 40 h 63"/>
                <a:gd name="T24" fmla="*/ 59 w 67"/>
                <a:gd name="T25" fmla="*/ 40 h 63"/>
                <a:gd name="T26" fmla="*/ 63 w 67"/>
                <a:gd name="T27" fmla="*/ 37 h 63"/>
                <a:gd name="T28" fmla="*/ 63 w 67"/>
                <a:gd name="T29" fmla="*/ 33 h 63"/>
                <a:gd name="T30" fmla="*/ 67 w 67"/>
                <a:gd name="T31" fmla="*/ 33 h 63"/>
                <a:gd name="T32" fmla="*/ 67 w 67"/>
                <a:gd name="T33" fmla="*/ 33 h 63"/>
                <a:gd name="T34" fmla="*/ 67 w 67"/>
                <a:gd name="T35" fmla="*/ 29 h 63"/>
                <a:gd name="T36" fmla="*/ 63 w 67"/>
                <a:gd name="T37" fmla="*/ 29 h 63"/>
                <a:gd name="T38" fmla="*/ 63 w 67"/>
                <a:gd name="T39" fmla="*/ 33 h 63"/>
                <a:gd name="T40" fmla="*/ 59 w 67"/>
                <a:gd name="T41" fmla="*/ 29 h 63"/>
                <a:gd name="T42" fmla="*/ 56 w 67"/>
                <a:gd name="T43" fmla="*/ 29 h 63"/>
                <a:gd name="T44" fmla="*/ 56 w 67"/>
                <a:gd name="T45" fmla="*/ 29 h 63"/>
                <a:gd name="T46" fmla="*/ 56 w 67"/>
                <a:gd name="T47" fmla="*/ 29 h 63"/>
                <a:gd name="T48" fmla="*/ 52 w 67"/>
                <a:gd name="T49" fmla="*/ 29 h 63"/>
                <a:gd name="T50" fmla="*/ 52 w 67"/>
                <a:gd name="T51" fmla="*/ 29 h 63"/>
                <a:gd name="T52" fmla="*/ 52 w 67"/>
                <a:gd name="T53" fmla="*/ 0 h 63"/>
                <a:gd name="T54" fmla="*/ 52 w 67"/>
                <a:gd name="T55" fmla="*/ 0 h 63"/>
                <a:gd name="T56" fmla="*/ 22 w 67"/>
                <a:gd name="T57" fmla="*/ 0 h 63"/>
                <a:gd name="T58" fmla="*/ 22 w 67"/>
                <a:gd name="T59" fmla="*/ 7 h 63"/>
                <a:gd name="T60" fmla="*/ 15 w 67"/>
                <a:gd name="T61" fmla="*/ 7 h 63"/>
                <a:gd name="T62" fmla="*/ 19 w 67"/>
                <a:gd name="T63" fmla="*/ 11 h 63"/>
                <a:gd name="T64" fmla="*/ 19 w 67"/>
                <a:gd name="T65" fmla="*/ 11 h 63"/>
                <a:gd name="T66" fmla="*/ 22 w 67"/>
                <a:gd name="T67" fmla="*/ 14 h 63"/>
                <a:gd name="T68" fmla="*/ 22 w 67"/>
                <a:gd name="T69" fmla="*/ 14 h 63"/>
                <a:gd name="T70" fmla="*/ 26 w 67"/>
                <a:gd name="T71" fmla="*/ 14 h 63"/>
                <a:gd name="T72" fmla="*/ 26 w 67"/>
                <a:gd name="T73" fmla="*/ 18 h 63"/>
                <a:gd name="T74" fmla="*/ 26 w 67"/>
                <a:gd name="T75" fmla="*/ 22 h 63"/>
                <a:gd name="T76" fmla="*/ 30 w 67"/>
                <a:gd name="T77" fmla="*/ 22 h 63"/>
                <a:gd name="T78" fmla="*/ 30 w 67"/>
                <a:gd name="T79" fmla="*/ 22 h 63"/>
                <a:gd name="T80" fmla="*/ 33 w 67"/>
                <a:gd name="T81" fmla="*/ 22 h 63"/>
                <a:gd name="T82" fmla="*/ 33 w 67"/>
                <a:gd name="T83" fmla="*/ 26 h 63"/>
                <a:gd name="T84" fmla="*/ 30 w 67"/>
                <a:gd name="T85" fmla="*/ 26 h 63"/>
                <a:gd name="T86" fmla="*/ 11 w 67"/>
                <a:gd name="T87" fmla="*/ 26 h 63"/>
                <a:gd name="T88" fmla="*/ 0 w 67"/>
                <a:gd name="T89" fmla="*/ 40 h 63"/>
                <a:gd name="T90" fmla="*/ 0 w 67"/>
                <a:gd name="T91" fmla="*/ 44 h 63"/>
                <a:gd name="T92" fmla="*/ 0 w 67"/>
                <a:gd name="T93" fmla="*/ 44 h 63"/>
                <a:gd name="T94" fmla="*/ 0 w 67"/>
                <a:gd name="T95" fmla="*/ 44 h 63"/>
                <a:gd name="T96" fmla="*/ 0 w 67"/>
                <a:gd name="T97" fmla="*/ 48 h 63"/>
                <a:gd name="T98" fmla="*/ 4 w 67"/>
                <a:gd name="T99" fmla="*/ 48 h 63"/>
                <a:gd name="T100" fmla="*/ 0 w 67"/>
                <a:gd name="T101" fmla="*/ 48 h 63"/>
                <a:gd name="T102" fmla="*/ 0 w 67"/>
                <a:gd name="T103" fmla="*/ 48 h 63"/>
                <a:gd name="T104" fmla="*/ 0 w 67"/>
                <a:gd name="T105" fmla="*/ 52 h 63"/>
                <a:gd name="T106" fmla="*/ 0 w 67"/>
                <a:gd name="T107" fmla="*/ 52 h 63"/>
                <a:gd name="T108" fmla="*/ 0 w 67"/>
                <a:gd name="T109" fmla="*/ 55 h 63"/>
                <a:gd name="T110" fmla="*/ 4 w 67"/>
                <a:gd name="T111" fmla="*/ 55 h 63"/>
                <a:gd name="T112" fmla="*/ 8 w 67"/>
                <a:gd name="T113" fmla="*/ 55 h 63"/>
                <a:gd name="T114" fmla="*/ 8 w 67"/>
                <a:gd name="T115" fmla="*/ 59 h 63"/>
                <a:gd name="T116" fmla="*/ 19 w 67"/>
                <a:gd name="T117" fmla="*/ 63 h 63"/>
                <a:gd name="T118" fmla="*/ 22 w 67"/>
                <a:gd name="T119" fmla="*/ 63 h 63"/>
                <a:gd name="T120" fmla="*/ 26 w 67"/>
                <a:gd name="T121" fmla="*/ 63 h 63"/>
                <a:gd name="T122" fmla="*/ 33 w 67"/>
                <a:gd name="T1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 h="63">
                  <a:moveTo>
                    <a:pt x="33" y="63"/>
                  </a:moveTo>
                  <a:lnTo>
                    <a:pt x="33" y="63"/>
                  </a:lnTo>
                  <a:lnTo>
                    <a:pt x="33" y="63"/>
                  </a:lnTo>
                  <a:lnTo>
                    <a:pt x="37" y="59"/>
                  </a:lnTo>
                  <a:lnTo>
                    <a:pt x="41" y="59"/>
                  </a:lnTo>
                  <a:lnTo>
                    <a:pt x="45" y="55"/>
                  </a:lnTo>
                  <a:lnTo>
                    <a:pt x="45" y="55"/>
                  </a:lnTo>
                  <a:lnTo>
                    <a:pt x="48" y="52"/>
                  </a:lnTo>
                  <a:lnTo>
                    <a:pt x="52" y="48"/>
                  </a:lnTo>
                  <a:lnTo>
                    <a:pt x="48" y="44"/>
                  </a:lnTo>
                  <a:lnTo>
                    <a:pt x="52" y="44"/>
                  </a:lnTo>
                  <a:lnTo>
                    <a:pt x="56" y="40"/>
                  </a:lnTo>
                  <a:lnTo>
                    <a:pt x="59" y="40"/>
                  </a:lnTo>
                  <a:lnTo>
                    <a:pt x="63" y="37"/>
                  </a:lnTo>
                  <a:lnTo>
                    <a:pt x="63" y="33"/>
                  </a:lnTo>
                  <a:lnTo>
                    <a:pt x="67" y="33"/>
                  </a:lnTo>
                  <a:lnTo>
                    <a:pt x="67" y="33"/>
                  </a:lnTo>
                  <a:lnTo>
                    <a:pt x="67" y="29"/>
                  </a:lnTo>
                  <a:lnTo>
                    <a:pt x="63" y="29"/>
                  </a:lnTo>
                  <a:lnTo>
                    <a:pt x="63" y="33"/>
                  </a:lnTo>
                  <a:lnTo>
                    <a:pt x="59" y="29"/>
                  </a:lnTo>
                  <a:lnTo>
                    <a:pt x="56" y="29"/>
                  </a:lnTo>
                  <a:lnTo>
                    <a:pt x="56" y="29"/>
                  </a:lnTo>
                  <a:lnTo>
                    <a:pt x="56" y="29"/>
                  </a:lnTo>
                  <a:lnTo>
                    <a:pt x="52" y="29"/>
                  </a:lnTo>
                  <a:lnTo>
                    <a:pt x="52" y="29"/>
                  </a:lnTo>
                  <a:lnTo>
                    <a:pt x="52" y="0"/>
                  </a:lnTo>
                  <a:lnTo>
                    <a:pt x="52" y="0"/>
                  </a:lnTo>
                  <a:lnTo>
                    <a:pt x="22" y="0"/>
                  </a:lnTo>
                  <a:lnTo>
                    <a:pt x="22" y="7"/>
                  </a:lnTo>
                  <a:lnTo>
                    <a:pt x="15" y="7"/>
                  </a:lnTo>
                  <a:lnTo>
                    <a:pt x="19" y="11"/>
                  </a:lnTo>
                  <a:lnTo>
                    <a:pt x="19" y="11"/>
                  </a:lnTo>
                  <a:lnTo>
                    <a:pt x="22" y="14"/>
                  </a:lnTo>
                  <a:lnTo>
                    <a:pt x="22" y="14"/>
                  </a:lnTo>
                  <a:lnTo>
                    <a:pt x="26" y="14"/>
                  </a:lnTo>
                  <a:lnTo>
                    <a:pt x="26" y="18"/>
                  </a:lnTo>
                  <a:lnTo>
                    <a:pt x="26" y="22"/>
                  </a:lnTo>
                  <a:lnTo>
                    <a:pt x="30" y="22"/>
                  </a:lnTo>
                  <a:lnTo>
                    <a:pt x="30" y="22"/>
                  </a:lnTo>
                  <a:lnTo>
                    <a:pt x="33" y="22"/>
                  </a:lnTo>
                  <a:lnTo>
                    <a:pt x="33" y="26"/>
                  </a:lnTo>
                  <a:lnTo>
                    <a:pt x="30" y="26"/>
                  </a:lnTo>
                  <a:lnTo>
                    <a:pt x="11" y="26"/>
                  </a:lnTo>
                  <a:lnTo>
                    <a:pt x="0" y="40"/>
                  </a:lnTo>
                  <a:lnTo>
                    <a:pt x="0" y="44"/>
                  </a:lnTo>
                  <a:lnTo>
                    <a:pt x="0" y="44"/>
                  </a:lnTo>
                  <a:lnTo>
                    <a:pt x="0" y="44"/>
                  </a:lnTo>
                  <a:lnTo>
                    <a:pt x="0" y="48"/>
                  </a:lnTo>
                  <a:lnTo>
                    <a:pt x="4" y="48"/>
                  </a:lnTo>
                  <a:lnTo>
                    <a:pt x="0" y="48"/>
                  </a:lnTo>
                  <a:lnTo>
                    <a:pt x="0" y="48"/>
                  </a:lnTo>
                  <a:lnTo>
                    <a:pt x="0" y="52"/>
                  </a:lnTo>
                  <a:lnTo>
                    <a:pt x="0" y="52"/>
                  </a:lnTo>
                  <a:lnTo>
                    <a:pt x="0" y="55"/>
                  </a:lnTo>
                  <a:lnTo>
                    <a:pt x="4" y="55"/>
                  </a:lnTo>
                  <a:lnTo>
                    <a:pt x="8" y="55"/>
                  </a:lnTo>
                  <a:lnTo>
                    <a:pt x="8" y="59"/>
                  </a:lnTo>
                  <a:lnTo>
                    <a:pt x="19" y="63"/>
                  </a:lnTo>
                  <a:lnTo>
                    <a:pt x="22" y="63"/>
                  </a:lnTo>
                  <a:lnTo>
                    <a:pt x="26" y="63"/>
                  </a:lnTo>
                  <a:lnTo>
                    <a:pt x="33" y="6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78" name="Freeform 176"/>
            <p:cNvSpPr>
              <a:spLocks noEditPoints="1"/>
            </p:cNvSpPr>
            <p:nvPr/>
          </p:nvSpPr>
          <p:spPr bwMode="auto">
            <a:xfrm>
              <a:off x="1892168" y="2488908"/>
              <a:ext cx="604717" cy="406575"/>
            </a:xfrm>
            <a:custGeom>
              <a:avLst/>
              <a:gdLst>
                <a:gd name="T0" fmla="*/ 174 w 470"/>
                <a:gd name="T1" fmla="*/ 30 h 316"/>
                <a:gd name="T2" fmla="*/ 189 w 470"/>
                <a:gd name="T3" fmla="*/ 41 h 316"/>
                <a:gd name="T4" fmla="*/ 196 w 470"/>
                <a:gd name="T5" fmla="*/ 60 h 316"/>
                <a:gd name="T6" fmla="*/ 207 w 470"/>
                <a:gd name="T7" fmla="*/ 71 h 316"/>
                <a:gd name="T8" fmla="*/ 222 w 470"/>
                <a:gd name="T9" fmla="*/ 67 h 316"/>
                <a:gd name="T10" fmla="*/ 244 w 470"/>
                <a:gd name="T11" fmla="*/ 60 h 316"/>
                <a:gd name="T12" fmla="*/ 259 w 470"/>
                <a:gd name="T13" fmla="*/ 78 h 316"/>
                <a:gd name="T14" fmla="*/ 274 w 470"/>
                <a:gd name="T15" fmla="*/ 104 h 316"/>
                <a:gd name="T16" fmla="*/ 292 w 470"/>
                <a:gd name="T17" fmla="*/ 126 h 316"/>
                <a:gd name="T18" fmla="*/ 303 w 470"/>
                <a:gd name="T19" fmla="*/ 134 h 316"/>
                <a:gd name="T20" fmla="*/ 296 w 470"/>
                <a:gd name="T21" fmla="*/ 149 h 316"/>
                <a:gd name="T22" fmla="*/ 289 w 470"/>
                <a:gd name="T23" fmla="*/ 186 h 316"/>
                <a:gd name="T24" fmla="*/ 292 w 470"/>
                <a:gd name="T25" fmla="*/ 212 h 316"/>
                <a:gd name="T26" fmla="*/ 318 w 470"/>
                <a:gd name="T27" fmla="*/ 249 h 316"/>
                <a:gd name="T28" fmla="*/ 355 w 470"/>
                <a:gd name="T29" fmla="*/ 252 h 316"/>
                <a:gd name="T30" fmla="*/ 385 w 470"/>
                <a:gd name="T31" fmla="*/ 256 h 316"/>
                <a:gd name="T32" fmla="*/ 400 w 470"/>
                <a:gd name="T33" fmla="*/ 234 h 316"/>
                <a:gd name="T34" fmla="*/ 440 w 470"/>
                <a:gd name="T35" fmla="*/ 204 h 316"/>
                <a:gd name="T36" fmla="*/ 463 w 470"/>
                <a:gd name="T37" fmla="*/ 219 h 316"/>
                <a:gd name="T38" fmla="*/ 452 w 470"/>
                <a:gd name="T39" fmla="*/ 241 h 316"/>
                <a:gd name="T40" fmla="*/ 444 w 470"/>
                <a:gd name="T41" fmla="*/ 249 h 316"/>
                <a:gd name="T42" fmla="*/ 426 w 470"/>
                <a:gd name="T43" fmla="*/ 264 h 316"/>
                <a:gd name="T44" fmla="*/ 389 w 470"/>
                <a:gd name="T45" fmla="*/ 275 h 316"/>
                <a:gd name="T46" fmla="*/ 381 w 470"/>
                <a:gd name="T47" fmla="*/ 290 h 316"/>
                <a:gd name="T48" fmla="*/ 366 w 470"/>
                <a:gd name="T49" fmla="*/ 312 h 316"/>
                <a:gd name="T50" fmla="*/ 333 w 470"/>
                <a:gd name="T51" fmla="*/ 290 h 316"/>
                <a:gd name="T52" fmla="*/ 333 w 470"/>
                <a:gd name="T53" fmla="*/ 290 h 316"/>
                <a:gd name="T54" fmla="*/ 329 w 470"/>
                <a:gd name="T55" fmla="*/ 290 h 316"/>
                <a:gd name="T56" fmla="*/ 274 w 470"/>
                <a:gd name="T57" fmla="*/ 290 h 316"/>
                <a:gd name="T58" fmla="*/ 237 w 470"/>
                <a:gd name="T59" fmla="*/ 275 h 316"/>
                <a:gd name="T60" fmla="*/ 196 w 470"/>
                <a:gd name="T61" fmla="*/ 256 h 316"/>
                <a:gd name="T62" fmla="*/ 170 w 470"/>
                <a:gd name="T63" fmla="*/ 241 h 316"/>
                <a:gd name="T64" fmla="*/ 163 w 470"/>
                <a:gd name="T65" fmla="*/ 219 h 316"/>
                <a:gd name="T66" fmla="*/ 159 w 470"/>
                <a:gd name="T67" fmla="*/ 189 h 316"/>
                <a:gd name="T68" fmla="*/ 126 w 470"/>
                <a:gd name="T69" fmla="*/ 149 h 316"/>
                <a:gd name="T70" fmla="*/ 107 w 470"/>
                <a:gd name="T71" fmla="*/ 130 h 316"/>
                <a:gd name="T72" fmla="*/ 111 w 470"/>
                <a:gd name="T73" fmla="*/ 115 h 316"/>
                <a:gd name="T74" fmla="*/ 92 w 470"/>
                <a:gd name="T75" fmla="*/ 93 h 316"/>
                <a:gd name="T76" fmla="*/ 74 w 470"/>
                <a:gd name="T77" fmla="*/ 78 h 316"/>
                <a:gd name="T78" fmla="*/ 63 w 470"/>
                <a:gd name="T79" fmla="*/ 52 h 316"/>
                <a:gd name="T80" fmla="*/ 52 w 470"/>
                <a:gd name="T81" fmla="*/ 26 h 316"/>
                <a:gd name="T82" fmla="*/ 33 w 470"/>
                <a:gd name="T83" fmla="*/ 30 h 316"/>
                <a:gd name="T84" fmla="*/ 44 w 470"/>
                <a:gd name="T85" fmla="*/ 67 h 316"/>
                <a:gd name="T86" fmla="*/ 63 w 470"/>
                <a:gd name="T87" fmla="*/ 93 h 316"/>
                <a:gd name="T88" fmla="*/ 70 w 470"/>
                <a:gd name="T89" fmla="*/ 108 h 316"/>
                <a:gd name="T90" fmla="*/ 81 w 470"/>
                <a:gd name="T91" fmla="*/ 137 h 316"/>
                <a:gd name="T92" fmla="*/ 89 w 470"/>
                <a:gd name="T93" fmla="*/ 152 h 316"/>
                <a:gd name="T94" fmla="*/ 92 w 470"/>
                <a:gd name="T95" fmla="*/ 178 h 316"/>
                <a:gd name="T96" fmla="*/ 70 w 470"/>
                <a:gd name="T97" fmla="*/ 152 h 316"/>
                <a:gd name="T98" fmla="*/ 59 w 470"/>
                <a:gd name="T99" fmla="*/ 119 h 316"/>
                <a:gd name="T100" fmla="*/ 41 w 470"/>
                <a:gd name="T101" fmla="*/ 104 h 316"/>
                <a:gd name="T102" fmla="*/ 26 w 470"/>
                <a:gd name="T103" fmla="*/ 89 h 316"/>
                <a:gd name="T104" fmla="*/ 37 w 470"/>
                <a:gd name="T105" fmla="*/ 82 h 316"/>
                <a:gd name="T106" fmla="*/ 15 w 470"/>
                <a:gd name="T107" fmla="*/ 56 h 316"/>
                <a:gd name="T108" fmla="*/ 11 w 470"/>
                <a:gd name="T109" fmla="*/ 26 h 316"/>
                <a:gd name="T110" fmla="*/ 85 w 470"/>
                <a:gd name="T111" fmla="*/ 141 h 316"/>
                <a:gd name="T112" fmla="*/ 89 w 470"/>
                <a:gd name="T113" fmla="*/ 149 h 316"/>
                <a:gd name="T114" fmla="*/ 296 w 470"/>
                <a:gd name="T115" fmla="*/ 149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0" h="316">
                  <a:moveTo>
                    <a:pt x="0" y="0"/>
                  </a:moveTo>
                  <a:lnTo>
                    <a:pt x="37" y="0"/>
                  </a:lnTo>
                  <a:lnTo>
                    <a:pt x="41" y="0"/>
                  </a:lnTo>
                  <a:lnTo>
                    <a:pt x="37" y="4"/>
                  </a:lnTo>
                  <a:lnTo>
                    <a:pt x="96" y="26"/>
                  </a:lnTo>
                  <a:lnTo>
                    <a:pt x="141" y="26"/>
                  </a:lnTo>
                  <a:lnTo>
                    <a:pt x="141" y="22"/>
                  </a:lnTo>
                  <a:lnTo>
                    <a:pt x="166" y="22"/>
                  </a:lnTo>
                  <a:lnTo>
                    <a:pt x="170" y="22"/>
                  </a:lnTo>
                  <a:lnTo>
                    <a:pt x="174" y="26"/>
                  </a:lnTo>
                  <a:lnTo>
                    <a:pt x="174" y="30"/>
                  </a:lnTo>
                  <a:lnTo>
                    <a:pt x="178" y="30"/>
                  </a:lnTo>
                  <a:lnTo>
                    <a:pt x="178" y="30"/>
                  </a:lnTo>
                  <a:lnTo>
                    <a:pt x="178" y="34"/>
                  </a:lnTo>
                  <a:lnTo>
                    <a:pt x="178" y="34"/>
                  </a:lnTo>
                  <a:lnTo>
                    <a:pt x="181" y="34"/>
                  </a:lnTo>
                  <a:lnTo>
                    <a:pt x="185" y="37"/>
                  </a:lnTo>
                  <a:lnTo>
                    <a:pt x="185" y="37"/>
                  </a:lnTo>
                  <a:lnTo>
                    <a:pt x="181" y="37"/>
                  </a:lnTo>
                  <a:lnTo>
                    <a:pt x="185" y="41"/>
                  </a:lnTo>
                  <a:lnTo>
                    <a:pt x="185" y="41"/>
                  </a:lnTo>
                  <a:lnTo>
                    <a:pt x="189" y="41"/>
                  </a:lnTo>
                  <a:lnTo>
                    <a:pt x="189" y="45"/>
                  </a:lnTo>
                  <a:lnTo>
                    <a:pt x="189" y="48"/>
                  </a:lnTo>
                  <a:lnTo>
                    <a:pt x="192" y="48"/>
                  </a:lnTo>
                  <a:lnTo>
                    <a:pt x="192" y="48"/>
                  </a:lnTo>
                  <a:lnTo>
                    <a:pt x="192" y="48"/>
                  </a:lnTo>
                  <a:lnTo>
                    <a:pt x="192" y="52"/>
                  </a:lnTo>
                  <a:lnTo>
                    <a:pt x="192" y="52"/>
                  </a:lnTo>
                  <a:lnTo>
                    <a:pt x="189" y="52"/>
                  </a:lnTo>
                  <a:lnTo>
                    <a:pt x="189" y="56"/>
                  </a:lnTo>
                  <a:lnTo>
                    <a:pt x="192" y="60"/>
                  </a:lnTo>
                  <a:lnTo>
                    <a:pt x="196" y="60"/>
                  </a:lnTo>
                  <a:lnTo>
                    <a:pt x="196" y="63"/>
                  </a:lnTo>
                  <a:lnTo>
                    <a:pt x="196" y="63"/>
                  </a:lnTo>
                  <a:lnTo>
                    <a:pt x="196" y="63"/>
                  </a:lnTo>
                  <a:lnTo>
                    <a:pt x="200" y="63"/>
                  </a:lnTo>
                  <a:lnTo>
                    <a:pt x="200" y="63"/>
                  </a:lnTo>
                  <a:lnTo>
                    <a:pt x="200" y="63"/>
                  </a:lnTo>
                  <a:lnTo>
                    <a:pt x="200" y="67"/>
                  </a:lnTo>
                  <a:lnTo>
                    <a:pt x="203" y="67"/>
                  </a:lnTo>
                  <a:lnTo>
                    <a:pt x="203" y="67"/>
                  </a:lnTo>
                  <a:lnTo>
                    <a:pt x="203" y="67"/>
                  </a:lnTo>
                  <a:lnTo>
                    <a:pt x="207" y="71"/>
                  </a:lnTo>
                  <a:lnTo>
                    <a:pt x="207" y="71"/>
                  </a:lnTo>
                  <a:lnTo>
                    <a:pt x="211" y="71"/>
                  </a:lnTo>
                  <a:lnTo>
                    <a:pt x="215" y="74"/>
                  </a:lnTo>
                  <a:lnTo>
                    <a:pt x="215" y="74"/>
                  </a:lnTo>
                  <a:lnTo>
                    <a:pt x="218" y="74"/>
                  </a:lnTo>
                  <a:lnTo>
                    <a:pt x="218" y="74"/>
                  </a:lnTo>
                  <a:lnTo>
                    <a:pt x="218" y="71"/>
                  </a:lnTo>
                  <a:lnTo>
                    <a:pt x="222" y="71"/>
                  </a:lnTo>
                  <a:lnTo>
                    <a:pt x="222" y="71"/>
                  </a:lnTo>
                  <a:lnTo>
                    <a:pt x="222" y="71"/>
                  </a:lnTo>
                  <a:lnTo>
                    <a:pt x="222" y="67"/>
                  </a:lnTo>
                  <a:lnTo>
                    <a:pt x="226" y="67"/>
                  </a:lnTo>
                  <a:lnTo>
                    <a:pt x="226" y="63"/>
                  </a:lnTo>
                  <a:lnTo>
                    <a:pt x="229" y="60"/>
                  </a:lnTo>
                  <a:lnTo>
                    <a:pt x="229" y="60"/>
                  </a:lnTo>
                  <a:lnTo>
                    <a:pt x="233" y="60"/>
                  </a:lnTo>
                  <a:lnTo>
                    <a:pt x="233" y="60"/>
                  </a:lnTo>
                  <a:lnTo>
                    <a:pt x="233" y="60"/>
                  </a:lnTo>
                  <a:lnTo>
                    <a:pt x="233" y="60"/>
                  </a:lnTo>
                  <a:lnTo>
                    <a:pt x="237" y="60"/>
                  </a:lnTo>
                  <a:lnTo>
                    <a:pt x="241" y="60"/>
                  </a:lnTo>
                  <a:lnTo>
                    <a:pt x="244" y="60"/>
                  </a:lnTo>
                  <a:lnTo>
                    <a:pt x="244" y="60"/>
                  </a:lnTo>
                  <a:lnTo>
                    <a:pt x="244" y="60"/>
                  </a:lnTo>
                  <a:lnTo>
                    <a:pt x="248" y="60"/>
                  </a:lnTo>
                  <a:lnTo>
                    <a:pt x="248" y="63"/>
                  </a:lnTo>
                  <a:lnTo>
                    <a:pt x="252" y="63"/>
                  </a:lnTo>
                  <a:lnTo>
                    <a:pt x="255" y="67"/>
                  </a:lnTo>
                  <a:lnTo>
                    <a:pt x="255" y="71"/>
                  </a:lnTo>
                  <a:lnTo>
                    <a:pt x="259" y="74"/>
                  </a:lnTo>
                  <a:lnTo>
                    <a:pt x="259" y="74"/>
                  </a:lnTo>
                  <a:lnTo>
                    <a:pt x="259" y="78"/>
                  </a:lnTo>
                  <a:lnTo>
                    <a:pt x="259" y="78"/>
                  </a:lnTo>
                  <a:lnTo>
                    <a:pt x="259" y="82"/>
                  </a:lnTo>
                  <a:lnTo>
                    <a:pt x="263" y="82"/>
                  </a:lnTo>
                  <a:lnTo>
                    <a:pt x="263" y="89"/>
                  </a:lnTo>
                  <a:lnTo>
                    <a:pt x="266" y="89"/>
                  </a:lnTo>
                  <a:lnTo>
                    <a:pt x="266" y="89"/>
                  </a:lnTo>
                  <a:lnTo>
                    <a:pt x="270" y="93"/>
                  </a:lnTo>
                  <a:lnTo>
                    <a:pt x="270" y="97"/>
                  </a:lnTo>
                  <a:lnTo>
                    <a:pt x="270" y="97"/>
                  </a:lnTo>
                  <a:lnTo>
                    <a:pt x="274" y="100"/>
                  </a:lnTo>
                  <a:lnTo>
                    <a:pt x="274" y="104"/>
                  </a:lnTo>
                  <a:lnTo>
                    <a:pt x="274" y="104"/>
                  </a:lnTo>
                  <a:lnTo>
                    <a:pt x="274" y="108"/>
                  </a:lnTo>
                  <a:lnTo>
                    <a:pt x="274" y="108"/>
                  </a:lnTo>
                  <a:lnTo>
                    <a:pt x="278" y="115"/>
                  </a:lnTo>
                  <a:lnTo>
                    <a:pt x="278" y="119"/>
                  </a:lnTo>
                  <a:lnTo>
                    <a:pt x="278" y="123"/>
                  </a:lnTo>
                  <a:lnTo>
                    <a:pt x="278" y="123"/>
                  </a:lnTo>
                  <a:lnTo>
                    <a:pt x="281" y="123"/>
                  </a:lnTo>
                  <a:lnTo>
                    <a:pt x="281" y="123"/>
                  </a:lnTo>
                  <a:lnTo>
                    <a:pt x="285" y="123"/>
                  </a:lnTo>
                  <a:lnTo>
                    <a:pt x="285" y="126"/>
                  </a:lnTo>
                  <a:lnTo>
                    <a:pt x="292" y="126"/>
                  </a:lnTo>
                  <a:lnTo>
                    <a:pt x="296" y="130"/>
                  </a:lnTo>
                  <a:lnTo>
                    <a:pt x="300" y="130"/>
                  </a:lnTo>
                  <a:lnTo>
                    <a:pt x="300" y="130"/>
                  </a:lnTo>
                  <a:lnTo>
                    <a:pt x="300" y="130"/>
                  </a:lnTo>
                  <a:lnTo>
                    <a:pt x="300" y="134"/>
                  </a:lnTo>
                  <a:lnTo>
                    <a:pt x="303" y="130"/>
                  </a:lnTo>
                  <a:lnTo>
                    <a:pt x="303" y="126"/>
                  </a:lnTo>
                  <a:lnTo>
                    <a:pt x="307" y="126"/>
                  </a:lnTo>
                  <a:lnTo>
                    <a:pt x="307" y="126"/>
                  </a:lnTo>
                  <a:lnTo>
                    <a:pt x="303" y="130"/>
                  </a:lnTo>
                  <a:lnTo>
                    <a:pt x="303" y="134"/>
                  </a:lnTo>
                  <a:lnTo>
                    <a:pt x="303" y="137"/>
                  </a:lnTo>
                  <a:lnTo>
                    <a:pt x="300" y="137"/>
                  </a:lnTo>
                  <a:lnTo>
                    <a:pt x="300" y="141"/>
                  </a:lnTo>
                  <a:lnTo>
                    <a:pt x="296" y="141"/>
                  </a:lnTo>
                  <a:lnTo>
                    <a:pt x="300" y="141"/>
                  </a:lnTo>
                  <a:lnTo>
                    <a:pt x="300" y="137"/>
                  </a:lnTo>
                  <a:lnTo>
                    <a:pt x="296" y="137"/>
                  </a:lnTo>
                  <a:lnTo>
                    <a:pt x="296" y="141"/>
                  </a:lnTo>
                  <a:lnTo>
                    <a:pt x="292" y="145"/>
                  </a:lnTo>
                  <a:lnTo>
                    <a:pt x="296" y="145"/>
                  </a:lnTo>
                  <a:lnTo>
                    <a:pt x="296" y="149"/>
                  </a:lnTo>
                  <a:lnTo>
                    <a:pt x="296" y="152"/>
                  </a:lnTo>
                  <a:lnTo>
                    <a:pt x="292" y="152"/>
                  </a:lnTo>
                  <a:lnTo>
                    <a:pt x="292" y="156"/>
                  </a:lnTo>
                  <a:lnTo>
                    <a:pt x="292" y="156"/>
                  </a:lnTo>
                  <a:lnTo>
                    <a:pt x="292" y="160"/>
                  </a:lnTo>
                  <a:lnTo>
                    <a:pt x="292" y="160"/>
                  </a:lnTo>
                  <a:lnTo>
                    <a:pt x="292" y="167"/>
                  </a:lnTo>
                  <a:lnTo>
                    <a:pt x="292" y="175"/>
                  </a:lnTo>
                  <a:lnTo>
                    <a:pt x="292" y="182"/>
                  </a:lnTo>
                  <a:lnTo>
                    <a:pt x="289" y="182"/>
                  </a:lnTo>
                  <a:lnTo>
                    <a:pt x="289" y="186"/>
                  </a:lnTo>
                  <a:lnTo>
                    <a:pt x="289" y="193"/>
                  </a:lnTo>
                  <a:lnTo>
                    <a:pt x="289" y="193"/>
                  </a:lnTo>
                  <a:lnTo>
                    <a:pt x="296" y="201"/>
                  </a:lnTo>
                  <a:lnTo>
                    <a:pt x="296" y="204"/>
                  </a:lnTo>
                  <a:lnTo>
                    <a:pt x="292" y="208"/>
                  </a:lnTo>
                  <a:lnTo>
                    <a:pt x="292" y="201"/>
                  </a:lnTo>
                  <a:lnTo>
                    <a:pt x="289" y="197"/>
                  </a:lnTo>
                  <a:lnTo>
                    <a:pt x="289" y="201"/>
                  </a:lnTo>
                  <a:lnTo>
                    <a:pt x="292" y="201"/>
                  </a:lnTo>
                  <a:lnTo>
                    <a:pt x="292" y="208"/>
                  </a:lnTo>
                  <a:lnTo>
                    <a:pt x="292" y="212"/>
                  </a:lnTo>
                  <a:lnTo>
                    <a:pt x="292" y="212"/>
                  </a:lnTo>
                  <a:lnTo>
                    <a:pt x="296" y="215"/>
                  </a:lnTo>
                  <a:lnTo>
                    <a:pt x="296" y="219"/>
                  </a:lnTo>
                  <a:lnTo>
                    <a:pt x="303" y="226"/>
                  </a:lnTo>
                  <a:lnTo>
                    <a:pt x="307" y="230"/>
                  </a:lnTo>
                  <a:lnTo>
                    <a:pt x="307" y="234"/>
                  </a:lnTo>
                  <a:lnTo>
                    <a:pt x="307" y="238"/>
                  </a:lnTo>
                  <a:lnTo>
                    <a:pt x="311" y="238"/>
                  </a:lnTo>
                  <a:lnTo>
                    <a:pt x="315" y="245"/>
                  </a:lnTo>
                  <a:lnTo>
                    <a:pt x="318" y="249"/>
                  </a:lnTo>
                  <a:lnTo>
                    <a:pt x="318" y="249"/>
                  </a:lnTo>
                  <a:lnTo>
                    <a:pt x="326" y="249"/>
                  </a:lnTo>
                  <a:lnTo>
                    <a:pt x="326" y="249"/>
                  </a:lnTo>
                  <a:lnTo>
                    <a:pt x="329" y="249"/>
                  </a:lnTo>
                  <a:lnTo>
                    <a:pt x="333" y="256"/>
                  </a:lnTo>
                  <a:lnTo>
                    <a:pt x="337" y="260"/>
                  </a:lnTo>
                  <a:lnTo>
                    <a:pt x="340" y="256"/>
                  </a:lnTo>
                  <a:lnTo>
                    <a:pt x="344" y="256"/>
                  </a:lnTo>
                  <a:lnTo>
                    <a:pt x="348" y="256"/>
                  </a:lnTo>
                  <a:lnTo>
                    <a:pt x="348" y="256"/>
                  </a:lnTo>
                  <a:lnTo>
                    <a:pt x="355" y="252"/>
                  </a:lnTo>
                  <a:lnTo>
                    <a:pt x="355" y="252"/>
                  </a:lnTo>
                  <a:lnTo>
                    <a:pt x="363" y="252"/>
                  </a:lnTo>
                  <a:lnTo>
                    <a:pt x="366" y="252"/>
                  </a:lnTo>
                  <a:lnTo>
                    <a:pt x="370" y="249"/>
                  </a:lnTo>
                  <a:lnTo>
                    <a:pt x="374" y="249"/>
                  </a:lnTo>
                  <a:lnTo>
                    <a:pt x="378" y="252"/>
                  </a:lnTo>
                  <a:lnTo>
                    <a:pt x="378" y="249"/>
                  </a:lnTo>
                  <a:lnTo>
                    <a:pt x="381" y="249"/>
                  </a:lnTo>
                  <a:lnTo>
                    <a:pt x="378" y="252"/>
                  </a:lnTo>
                  <a:lnTo>
                    <a:pt x="378" y="252"/>
                  </a:lnTo>
                  <a:lnTo>
                    <a:pt x="381" y="256"/>
                  </a:lnTo>
                  <a:lnTo>
                    <a:pt x="385" y="256"/>
                  </a:lnTo>
                  <a:lnTo>
                    <a:pt x="385" y="256"/>
                  </a:lnTo>
                  <a:lnTo>
                    <a:pt x="385" y="256"/>
                  </a:lnTo>
                  <a:lnTo>
                    <a:pt x="389" y="252"/>
                  </a:lnTo>
                  <a:lnTo>
                    <a:pt x="389" y="249"/>
                  </a:lnTo>
                  <a:lnTo>
                    <a:pt x="392" y="245"/>
                  </a:lnTo>
                  <a:lnTo>
                    <a:pt x="389" y="249"/>
                  </a:lnTo>
                  <a:lnTo>
                    <a:pt x="389" y="245"/>
                  </a:lnTo>
                  <a:lnTo>
                    <a:pt x="396" y="241"/>
                  </a:lnTo>
                  <a:lnTo>
                    <a:pt x="396" y="241"/>
                  </a:lnTo>
                  <a:lnTo>
                    <a:pt x="400" y="238"/>
                  </a:lnTo>
                  <a:lnTo>
                    <a:pt x="400" y="234"/>
                  </a:lnTo>
                  <a:lnTo>
                    <a:pt x="407" y="226"/>
                  </a:lnTo>
                  <a:lnTo>
                    <a:pt x="407" y="226"/>
                  </a:lnTo>
                  <a:lnTo>
                    <a:pt x="407" y="219"/>
                  </a:lnTo>
                  <a:lnTo>
                    <a:pt x="411" y="212"/>
                  </a:lnTo>
                  <a:lnTo>
                    <a:pt x="411" y="212"/>
                  </a:lnTo>
                  <a:lnTo>
                    <a:pt x="411" y="208"/>
                  </a:lnTo>
                  <a:lnTo>
                    <a:pt x="422" y="208"/>
                  </a:lnTo>
                  <a:lnTo>
                    <a:pt x="433" y="208"/>
                  </a:lnTo>
                  <a:lnTo>
                    <a:pt x="437" y="204"/>
                  </a:lnTo>
                  <a:lnTo>
                    <a:pt x="440" y="204"/>
                  </a:lnTo>
                  <a:lnTo>
                    <a:pt x="440" y="204"/>
                  </a:lnTo>
                  <a:lnTo>
                    <a:pt x="444" y="204"/>
                  </a:lnTo>
                  <a:lnTo>
                    <a:pt x="444" y="201"/>
                  </a:lnTo>
                  <a:lnTo>
                    <a:pt x="452" y="201"/>
                  </a:lnTo>
                  <a:lnTo>
                    <a:pt x="459" y="204"/>
                  </a:lnTo>
                  <a:lnTo>
                    <a:pt x="463" y="204"/>
                  </a:lnTo>
                  <a:lnTo>
                    <a:pt x="463" y="201"/>
                  </a:lnTo>
                  <a:lnTo>
                    <a:pt x="463" y="201"/>
                  </a:lnTo>
                  <a:lnTo>
                    <a:pt x="470" y="204"/>
                  </a:lnTo>
                  <a:lnTo>
                    <a:pt x="470" y="208"/>
                  </a:lnTo>
                  <a:lnTo>
                    <a:pt x="466" y="212"/>
                  </a:lnTo>
                  <a:lnTo>
                    <a:pt x="463" y="219"/>
                  </a:lnTo>
                  <a:lnTo>
                    <a:pt x="455" y="223"/>
                  </a:lnTo>
                  <a:lnTo>
                    <a:pt x="455" y="226"/>
                  </a:lnTo>
                  <a:lnTo>
                    <a:pt x="455" y="230"/>
                  </a:lnTo>
                  <a:lnTo>
                    <a:pt x="452" y="234"/>
                  </a:lnTo>
                  <a:lnTo>
                    <a:pt x="448" y="234"/>
                  </a:lnTo>
                  <a:lnTo>
                    <a:pt x="452" y="234"/>
                  </a:lnTo>
                  <a:lnTo>
                    <a:pt x="455" y="234"/>
                  </a:lnTo>
                  <a:lnTo>
                    <a:pt x="455" y="238"/>
                  </a:lnTo>
                  <a:lnTo>
                    <a:pt x="452" y="241"/>
                  </a:lnTo>
                  <a:lnTo>
                    <a:pt x="452" y="241"/>
                  </a:lnTo>
                  <a:lnTo>
                    <a:pt x="452" y="241"/>
                  </a:lnTo>
                  <a:lnTo>
                    <a:pt x="452" y="241"/>
                  </a:lnTo>
                  <a:lnTo>
                    <a:pt x="455" y="241"/>
                  </a:lnTo>
                  <a:lnTo>
                    <a:pt x="452" y="245"/>
                  </a:lnTo>
                  <a:lnTo>
                    <a:pt x="452" y="252"/>
                  </a:lnTo>
                  <a:lnTo>
                    <a:pt x="448" y="256"/>
                  </a:lnTo>
                  <a:lnTo>
                    <a:pt x="448" y="260"/>
                  </a:lnTo>
                  <a:lnTo>
                    <a:pt x="444" y="256"/>
                  </a:lnTo>
                  <a:lnTo>
                    <a:pt x="440" y="252"/>
                  </a:lnTo>
                  <a:lnTo>
                    <a:pt x="440" y="252"/>
                  </a:lnTo>
                  <a:lnTo>
                    <a:pt x="444" y="252"/>
                  </a:lnTo>
                  <a:lnTo>
                    <a:pt x="444" y="249"/>
                  </a:lnTo>
                  <a:lnTo>
                    <a:pt x="440" y="249"/>
                  </a:lnTo>
                  <a:lnTo>
                    <a:pt x="437" y="252"/>
                  </a:lnTo>
                  <a:lnTo>
                    <a:pt x="437" y="256"/>
                  </a:lnTo>
                  <a:lnTo>
                    <a:pt x="437" y="256"/>
                  </a:lnTo>
                  <a:lnTo>
                    <a:pt x="433" y="256"/>
                  </a:lnTo>
                  <a:lnTo>
                    <a:pt x="433" y="256"/>
                  </a:lnTo>
                  <a:lnTo>
                    <a:pt x="433" y="256"/>
                  </a:lnTo>
                  <a:lnTo>
                    <a:pt x="429" y="260"/>
                  </a:lnTo>
                  <a:lnTo>
                    <a:pt x="429" y="260"/>
                  </a:lnTo>
                  <a:lnTo>
                    <a:pt x="429" y="264"/>
                  </a:lnTo>
                  <a:lnTo>
                    <a:pt x="426" y="264"/>
                  </a:lnTo>
                  <a:lnTo>
                    <a:pt x="426" y="264"/>
                  </a:lnTo>
                  <a:lnTo>
                    <a:pt x="426" y="264"/>
                  </a:lnTo>
                  <a:lnTo>
                    <a:pt x="426" y="260"/>
                  </a:lnTo>
                  <a:lnTo>
                    <a:pt x="422" y="260"/>
                  </a:lnTo>
                  <a:lnTo>
                    <a:pt x="422" y="264"/>
                  </a:lnTo>
                  <a:lnTo>
                    <a:pt x="422" y="264"/>
                  </a:lnTo>
                  <a:lnTo>
                    <a:pt x="392" y="264"/>
                  </a:lnTo>
                  <a:lnTo>
                    <a:pt x="392" y="271"/>
                  </a:lnTo>
                  <a:lnTo>
                    <a:pt x="385" y="271"/>
                  </a:lnTo>
                  <a:lnTo>
                    <a:pt x="389" y="275"/>
                  </a:lnTo>
                  <a:lnTo>
                    <a:pt x="389" y="275"/>
                  </a:lnTo>
                  <a:lnTo>
                    <a:pt x="392" y="278"/>
                  </a:lnTo>
                  <a:lnTo>
                    <a:pt x="392" y="278"/>
                  </a:lnTo>
                  <a:lnTo>
                    <a:pt x="396" y="278"/>
                  </a:lnTo>
                  <a:lnTo>
                    <a:pt x="396" y="282"/>
                  </a:lnTo>
                  <a:lnTo>
                    <a:pt x="396" y="286"/>
                  </a:lnTo>
                  <a:lnTo>
                    <a:pt x="400" y="286"/>
                  </a:lnTo>
                  <a:lnTo>
                    <a:pt x="400" y="286"/>
                  </a:lnTo>
                  <a:lnTo>
                    <a:pt x="403" y="286"/>
                  </a:lnTo>
                  <a:lnTo>
                    <a:pt x="403" y="290"/>
                  </a:lnTo>
                  <a:lnTo>
                    <a:pt x="400" y="290"/>
                  </a:lnTo>
                  <a:lnTo>
                    <a:pt x="381" y="290"/>
                  </a:lnTo>
                  <a:lnTo>
                    <a:pt x="370" y="304"/>
                  </a:lnTo>
                  <a:lnTo>
                    <a:pt x="370" y="308"/>
                  </a:lnTo>
                  <a:lnTo>
                    <a:pt x="370" y="308"/>
                  </a:lnTo>
                  <a:lnTo>
                    <a:pt x="370" y="308"/>
                  </a:lnTo>
                  <a:lnTo>
                    <a:pt x="370" y="312"/>
                  </a:lnTo>
                  <a:lnTo>
                    <a:pt x="374" y="312"/>
                  </a:lnTo>
                  <a:lnTo>
                    <a:pt x="370" y="312"/>
                  </a:lnTo>
                  <a:lnTo>
                    <a:pt x="370" y="312"/>
                  </a:lnTo>
                  <a:lnTo>
                    <a:pt x="370" y="316"/>
                  </a:lnTo>
                  <a:lnTo>
                    <a:pt x="370" y="316"/>
                  </a:lnTo>
                  <a:lnTo>
                    <a:pt x="366" y="312"/>
                  </a:lnTo>
                  <a:lnTo>
                    <a:pt x="363" y="308"/>
                  </a:lnTo>
                  <a:lnTo>
                    <a:pt x="363" y="308"/>
                  </a:lnTo>
                  <a:lnTo>
                    <a:pt x="359" y="304"/>
                  </a:lnTo>
                  <a:lnTo>
                    <a:pt x="348" y="297"/>
                  </a:lnTo>
                  <a:lnTo>
                    <a:pt x="344" y="297"/>
                  </a:lnTo>
                  <a:lnTo>
                    <a:pt x="344" y="293"/>
                  </a:lnTo>
                  <a:lnTo>
                    <a:pt x="344" y="290"/>
                  </a:lnTo>
                  <a:lnTo>
                    <a:pt x="340" y="290"/>
                  </a:lnTo>
                  <a:lnTo>
                    <a:pt x="337" y="290"/>
                  </a:lnTo>
                  <a:lnTo>
                    <a:pt x="337" y="290"/>
                  </a:lnTo>
                  <a:lnTo>
                    <a:pt x="333" y="290"/>
                  </a:lnTo>
                  <a:lnTo>
                    <a:pt x="333" y="290"/>
                  </a:lnTo>
                  <a:lnTo>
                    <a:pt x="340" y="290"/>
                  </a:lnTo>
                  <a:lnTo>
                    <a:pt x="344" y="293"/>
                  </a:lnTo>
                  <a:lnTo>
                    <a:pt x="344" y="297"/>
                  </a:lnTo>
                  <a:lnTo>
                    <a:pt x="340" y="293"/>
                  </a:lnTo>
                  <a:lnTo>
                    <a:pt x="337" y="290"/>
                  </a:lnTo>
                  <a:lnTo>
                    <a:pt x="333" y="290"/>
                  </a:lnTo>
                  <a:lnTo>
                    <a:pt x="333" y="290"/>
                  </a:lnTo>
                  <a:lnTo>
                    <a:pt x="329" y="290"/>
                  </a:lnTo>
                  <a:lnTo>
                    <a:pt x="329" y="290"/>
                  </a:lnTo>
                  <a:lnTo>
                    <a:pt x="333" y="290"/>
                  </a:lnTo>
                  <a:lnTo>
                    <a:pt x="333" y="286"/>
                  </a:lnTo>
                  <a:lnTo>
                    <a:pt x="329" y="286"/>
                  </a:lnTo>
                  <a:lnTo>
                    <a:pt x="329" y="290"/>
                  </a:lnTo>
                  <a:lnTo>
                    <a:pt x="329" y="286"/>
                  </a:lnTo>
                  <a:lnTo>
                    <a:pt x="326" y="286"/>
                  </a:lnTo>
                  <a:lnTo>
                    <a:pt x="322" y="290"/>
                  </a:lnTo>
                  <a:lnTo>
                    <a:pt x="322" y="290"/>
                  </a:lnTo>
                  <a:lnTo>
                    <a:pt x="326" y="290"/>
                  </a:lnTo>
                  <a:lnTo>
                    <a:pt x="329" y="290"/>
                  </a:lnTo>
                  <a:lnTo>
                    <a:pt x="329" y="290"/>
                  </a:lnTo>
                  <a:lnTo>
                    <a:pt x="329" y="290"/>
                  </a:lnTo>
                  <a:lnTo>
                    <a:pt x="322" y="290"/>
                  </a:lnTo>
                  <a:lnTo>
                    <a:pt x="322" y="290"/>
                  </a:lnTo>
                  <a:lnTo>
                    <a:pt x="315" y="293"/>
                  </a:lnTo>
                  <a:lnTo>
                    <a:pt x="311" y="293"/>
                  </a:lnTo>
                  <a:lnTo>
                    <a:pt x="303" y="297"/>
                  </a:lnTo>
                  <a:lnTo>
                    <a:pt x="300" y="297"/>
                  </a:lnTo>
                  <a:lnTo>
                    <a:pt x="292" y="293"/>
                  </a:lnTo>
                  <a:lnTo>
                    <a:pt x="289" y="293"/>
                  </a:lnTo>
                  <a:lnTo>
                    <a:pt x="281" y="293"/>
                  </a:lnTo>
                  <a:lnTo>
                    <a:pt x="278" y="290"/>
                  </a:lnTo>
                  <a:lnTo>
                    <a:pt x="274" y="290"/>
                  </a:lnTo>
                  <a:lnTo>
                    <a:pt x="270" y="290"/>
                  </a:lnTo>
                  <a:lnTo>
                    <a:pt x="270" y="290"/>
                  </a:lnTo>
                  <a:lnTo>
                    <a:pt x="266" y="286"/>
                  </a:lnTo>
                  <a:lnTo>
                    <a:pt x="263" y="286"/>
                  </a:lnTo>
                  <a:lnTo>
                    <a:pt x="263" y="282"/>
                  </a:lnTo>
                  <a:lnTo>
                    <a:pt x="259" y="286"/>
                  </a:lnTo>
                  <a:lnTo>
                    <a:pt x="255" y="282"/>
                  </a:lnTo>
                  <a:lnTo>
                    <a:pt x="252" y="282"/>
                  </a:lnTo>
                  <a:lnTo>
                    <a:pt x="248" y="278"/>
                  </a:lnTo>
                  <a:lnTo>
                    <a:pt x="244" y="278"/>
                  </a:lnTo>
                  <a:lnTo>
                    <a:pt x="237" y="275"/>
                  </a:lnTo>
                  <a:lnTo>
                    <a:pt x="229" y="275"/>
                  </a:lnTo>
                  <a:lnTo>
                    <a:pt x="226" y="271"/>
                  </a:lnTo>
                  <a:lnTo>
                    <a:pt x="222" y="267"/>
                  </a:lnTo>
                  <a:lnTo>
                    <a:pt x="215" y="264"/>
                  </a:lnTo>
                  <a:lnTo>
                    <a:pt x="215" y="260"/>
                  </a:lnTo>
                  <a:lnTo>
                    <a:pt x="211" y="260"/>
                  </a:lnTo>
                  <a:lnTo>
                    <a:pt x="211" y="260"/>
                  </a:lnTo>
                  <a:lnTo>
                    <a:pt x="207" y="260"/>
                  </a:lnTo>
                  <a:lnTo>
                    <a:pt x="200" y="260"/>
                  </a:lnTo>
                  <a:lnTo>
                    <a:pt x="200" y="260"/>
                  </a:lnTo>
                  <a:lnTo>
                    <a:pt x="196" y="256"/>
                  </a:lnTo>
                  <a:lnTo>
                    <a:pt x="196" y="260"/>
                  </a:lnTo>
                  <a:lnTo>
                    <a:pt x="192" y="256"/>
                  </a:lnTo>
                  <a:lnTo>
                    <a:pt x="189" y="252"/>
                  </a:lnTo>
                  <a:lnTo>
                    <a:pt x="185" y="249"/>
                  </a:lnTo>
                  <a:lnTo>
                    <a:pt x="181" y="245"/>
                  </a:lnTo>
                  <a:lnTo>
                    <a:pt x="178" y="245"/>
                  </a:lnTo>
                  <a:lnTo>
                    <a:pt x="178" y="245"/>
                  </a:lnTo>
                  <a:lnTo>
                    <a:pt x="181" y="241"/>
                  </a:lnTo>
                  <a:lnTo>
                    <a:pt x="178" y="241"/>
                  </a:lnTo>
                  <a:lnTo>
                    <a:pt x="174" y="241"/>
                  </a:lnTo>
                  <a:lnTo>
                    <a:pt x="170" y="241"/>
                  </a:lnTo>
                  <a:lnTo>
                    <a:pt x="166" y="238"/>
                  </a:lnTo>
                  <a:lnTo>
                    <a:pt x="166" y="238"/>
                  </a:lnTo>
                  <a:lnTo>
                    <a:pt x="163" y="238"/>
                  </a:lnTo>
                  <a:lnTo>
                    <a:pt x="163" y="234"/>
                  </a:lnTo>
                  <a:lnTo>
                    <a:pt x="159" y="230"/>
                  </a:lnTo>
                  <a:lnTo>
                    <a:pt x="159" y="230"/>
                  </a:lnTo>
                  <a:lnTo>
                    <a:pt x="159" y="226"/>
                  </a:lnTo>
                  <a:lnTo>
                    <a:pt x="155" y="223"/>
                  </a:lnTo>
                  <a:lnTo>
                    <a:pt x="155" y="219"/>
                  </a:lnTo>
                  <a:lnTo>
                    <a:pt x="159" y="219"/>
                  </a:lnTo>
                  <a:lnTo>
                    <a:pt x="163" y="219"/>
                  </a:lnTo>
                  <a:lnTo>
                    <a:pt x="163" y="219"/>
                  </a:lnTo>
                  <a:lnTo>
                    <a:pt x="159" y="215"/>
                  </a:lnTo>
                  <a:lnTo>
                    <a:pt x="159" y="215"/>
                  </a:lnTo>
                  <a:lnTo>
                    <a:pt x="159" y="215"/>
                  </a:lnTo>
                  <a:lnTo>
                    <a:pt x="163" y="212"/>
                  </a:lnTo>
                  <a:lnTo>
                    <a:pt x="166" y="208"/>
                  </a:lnTo>
                  <a:lnTo>
                    <a:pt x="166" y="204"/>
                  </a:lnTo>
                  <a:lnTo>
                    <a:pt x="163" y="197"/>
                  </a:lnTo>
                  <a:lnTo>
                    <a:pt x="159" y="193"/>
                  </a:lnTo>
                  <a:lnTo>
                    <a:pt x="159" y="189"/>
                  </a:lnTo>
                  <a:lnTo>
                    <a:pt x="159" y="189"/>
                  </a:lnTo>
                  <a:lnTo>
                    <a:pt x="159" y="186"/>
                  </a:lnTo>
                  <a:lnTo>
                    <a:pt x="152" y="178"/>
                  </a:lnTo>
                  <a:lnTo>
                    <a:pt x="152" y="175"/>
                  </a:lnTo>
                  <a:lnTo>
                    <a:pt x="148" y="171"/>
                  </a:lnTo>
                  <a:lnTo>
                    <a:pt x="144" y="163"/>
                  </a:lnTo>
                  <a:lnTo>
                    <a:pt x="141" y="160"/>
                  </a:lnTo>
                  <a:lnTo>
                    <a:pt x="133" y="156"/>
                  </a:lnTo>
                  <a:lnTo>
                    <a:pt x="133" y="152"/>
                  </a:lnTo>
                  <a:lnTo>
                    <a:pt x="133" y="152"/>
                  </a:lnTo>
                  <a:lnTo>
                    <a:pt x="129" y="149"/>
                  </a:lnTo>
                  <a:lnTo>
                    <a:pt x="126" y="149"/>
                  </a:lnTo>
                  <a:lnTo>
                    <a:pt x="126" y="149"/>
                  </a:lnTo>
                  <a:lnTo>
                    <a:pt x="126" y="149"/>
                  </a:lnTo>
                  <a:lnTo>
                    <a:pt x="129" y="145"/>
                  </a:lnTo>
                  <a:lnTo>
                    <a:pt x="126" y="141"/>
                  </a:lnTo>
                  <a:lnTo>
                    <a:pt x="126" y="141"/>
                  </a:lnTo>
                  <a:lnTo>
                    <a:pt x="126" y="137"/>
                  </a:lnTo>
                  <a:lnTo>
                    <a:pt x="122" y="137"/>
                  </a:lnTo>
                  <a:lnTo>
                    <a:pt x="118" y="137"/>
                  </a:lnTo>
                  <a:lnTo>
                    <a:pt x="111" y="134"/>
                  </a:lnTo>
                  <a:lnTo>
                    <a:pt x="111" y="130"/>
                  </a:lnTo>
                  <a:lnTo>
                    <a:pt x="107" y="130"/>
                  </a:lnTo>
                  <a:lnTo>
                    <a:pt x="104" y="130"/>
                  </a:lnTo>
                  <a:lnTo>
                    <a:pt x="104" y="126"/>
                  </a:lnTo>
                  <a:lnTo>
                    <a:pt x="107" y="123"/>
                  </a:lnTo>
                  <a:lnTo>
                    <a:pt x="107" y="119"/>
                  </a:lnTo>
                  <a:lnTo>
                    <a:pt x="111" y="119"/>
                  </a:lnTo>
                  <a:lnTo>
                    <a:pt x="115" y="119"/>
                  </a:lnTo>
                  <a:lnTo>
                    <a:pt x="115" y="119"/>
                  </a:lnTo>
                  <a:lnTo>
                    <a:pt x="115" y="115"/>
                  </a:lnTo>
                  <a:lnTo>
                    <a:pt x="115" y="115"/>
                  </a:lnTo>
                  <a:lnTo>
                    <a:pt x="111" y="115"/>
                  </a:lnTo>
                  <a:lnTo>
                    <a:pt x="111" y="115"/>
                  </a:lnTo>
                  <a:lnTo>
                    <a:pt x="107" y="111"/>
                  </a:lnTo>
                  <a:lnTo>
                    <a:pt x="107" y="111"/>
                  </a:lnTo>
                  <a:lnTo>
                    <a:pt x="104" y="111"/>
                  </a:lnTo>
                  <a:lnTo>
                    <a:pt x="100" y="111"/>
                  </a:lnTo>
                  <a:lnTo>
                    <a:pt x="100" y="108"/>
                  </a:lnTo>
                  <a:lnTo>
                    <a:pt x="100" y="104"/>
                  </a:lnTo>
                  <a:lnTo>
                    <a:pt x="100" y="104"/>
                  </a:lnTo>
                  <a:lnTo>
                    <a:pt x="96" y="104"/>
                  </a:lnTo>
                  <a:lnTo>
                    <a:pt x="89" y="100"/>
                  </a:lnTo>
                  <a:lnTo>
                    <a:pt x="89" y="97"/>
                  </a:lnTo>
                  <a:lnTo>
                    <a:pt x="92" y="93"/>
                  </a:lnTo>
                  <a:lnTo>
                    <a:pt x="92" y="89"/>
                  </a:lnTo>
                  <a:lnTo>
                    <a:pt x="89" y="89"/>
                  </a:lnTo>
                  <a:lnTo>
                    <a:pt x="89" y="89"/>
                  </a:lnTo>
                  <a:lnTo>
                    <a:pt x="85" y="89"/>
                  </a:lnTo>
                  <a:lnTo>
                    <a:pt x="85" y="89"/>
                  </a:lnTo>
                  <a:lnTo>
                    <a:pt x="81" y="89"/>
                  </a:lnTo>
                  <a:lnTo>
                    <a:pt x="81" y="86"/>
                  </a:lnTo>
                  <a:lnTo>
                    <a:pt x="81" y="82"/>
                  </a:lnTo>
                  <a:lnTo>
                    <a:pt x="78" y="78"/>
                  </a:lnTo>
                  <a:lnTo>
                    <a:pt x="78" y="78"/>
                  </a:lnTo>
                  <a:lnTo>
                    <a:pt x="74" y="78"/>
                  </a:lnTo>
                  <a:lnTo>
                    <a:pt x="74" y="74"/>
                  </a:lnTo>
                  <a:lnTo>
                    <a:pt x="74" y="71"/>
                  </a:lnTo>
                  <a:lnTo>
                    <a:pt x="70" y="71"/>
                  </a:lnTo>
                  <a:lnTo>
                    <a:pt x="70" y="67"/>
                  </a:lnTo>
                  <a:lnTo>
                    <a:pt x="66" y="63"/>
                  </a:lnTo>
                  <a:lnTo>
                    <a:pt x="66" y="63"/>
                  </a:lnTo>
                  <a:lnTo>
                    <a:pt x="66" y="63"/>
                  </a:lnTo>
                  <a:lnTo>
                    <a:pt x="66" y="63"/>
                  </a:lnTo>
                  <a:lnTo>
                    <a:pt x="66" y="60"/>
                  </a:lnTo>
                  <a:lnTo>
                    <a:pt x="63" y="56"/>
                  </a:lnTo>
                  <a:lnTo>
                    <a:pt x="63" y="52"/>
                  </a:lnTo>
                  <a:lnTo>
                    <a:pt x="63" y="52"/>
                  </a:lnTo>
                  <a:lnTo>
                    <a:pt x="63" y="48"/>
                  </a:lnTo>
                  <a:lnTo>
                    <a:pt x="59" y="45"/>
                  </a:lnTo>
                  <a:lnTo>
                    <a:pt x="59" y="41"/>
                  </a:lnTo>
                  <a:lnTo>
                    <a:pt x="59" y="37"/>
                  </a:lnTo>
                  <a:lnTo>
                    <a:pt x="59" y="34"/>
                  </a:lnTo>
                  <a:lnTo>
                    <a:pt x="59" y="30"/>
                  </a:lnTo>
                  <a:lnTo>
                    <a:pt x="59" y="30"/>
                  </a:lnTo>
                  <a:lnTo>
                    <a:pt x="55" y="26"/>
                  </a:lnTo>
                  <a:lnTo>
                    <a:pt x="55" y="26"/>
                  </a:lnTo>
                  <a:lnTo>
                    <a:pt x="52" y="26"/>
                  </a:lnTo>
                  <a:lnTo>
                    <a:pt x="52" y="22"/>
                  </a:lnTo>
                  <a:lnTo>
                    <a:pt x="48" y="26"/>
                  </a:lnTo>
                  <a:lnTo>
                    <a:pt x="44" y="26"/>
                  </a:lnTo>
                  <a:lnTo>
                    <a:pt x="44" y="22"/>
                  </a:lnTo>
                  <a:lnTo>
                    <a:pt x="41" y="19"/>
                  </a:lnTo>
                  <a:lnTo>
                    <a:pt x="37" y="19"/>
                  </a:lnTo>
                  <a:lnTo>
                    <a:pt x="33" y="15"/>
                  </a:lnTo>
                  <a:lnTo>
                    <a:pt x="37" y="19"/>
                  </a:lnTo>
                  <a:lnTo>
                    <a:pt x="37" y="19"/>
                  </a:lnTo>
                  <a:lnTo>
                    <a:pt x="33" y="26"/>
                  </a:lnTo>
                  <a:lnTo>
                    <a:pt x="33" y="30"/>
                  </a:lnTo>
                  <a:lnTo>
                    <a:pt x="33" y="34"/>
                  </a:lnTo>
                  <a:lnTo>
                    <a:pt x="33" y="45"/>
                  </a:lnTo>
                  <a:lnTo>
                    <a:pt x="33" y="48"/>
                  </a:lnTo>
                  <a:lnTo>
                    <a:pt x="33" y="48"/>
                  </a:lnTo>
                  <a:lnTo>
                    <a:pt x="37" y="52"/>
                  </a:lnTo>
                  <a:lnTo>
                    <a:pt x="37" y="56"/>
                  </a:lnTo>
                  <a:lnTo>
                    <a:pt x="41" y="56"/>
                  </a:lnTo>
                  <a:lnTo>
                    <a:pt x="41" y="60"/>
                  </a:lnTo>
                  <a:lnTo>
                    <a:pt x="44" y="63"/>
                  </a:lnTo>
                  <a:lnTo>
                    <a:pt x="44" y="67"/>
                  </a:lnTo>
                  <a:lnTo>
                    <a:pt x="44" y="67"/>
                  </a:lnTo>
                  <a:lnTo>
                    <a:pt x="44" y="71"/>
                  </a:lnTo>
                  <a:lnTo>
                    <a:pt x="48" y="71"/>
                  </a:lnTo>
                  <a:lnTo>
                    <a:pt x="52" y="74"/>
                  </a:lnTo>
                  <a:lnTo>
                    <a:pt x="52" y="78"/>
                  </a:lnTo>
                  <a:lnTo>
                    <a:pt x="52" y="78"/>
                  </a:lnTo>
                  <a:lnTo>
                    <a:pt x="55" y="78"/>
                  </a:lnTo>
                  <a:lnTo>
                    <a:pt x="59" y="82"/>
                  </a:lnTo>
                  <a:lnTo>
                    <a:pt x="55" y="86"/>
                  </a:lnTo>
                  <a:lnTo>
                    <a:pt x="55" y="89"/>
                  </a:lnTo>
                  <a:lnTo>
                    <a:pt x="59" y="93"/>
                  </a:lnTo>
                  <a:lnTo>
                    <a:pt x="63" y="93"/>
                  </a:lnTo>
                  <a:lnTo>
                    <a:pt x="63" y="97"/>
                  </a:lnTo>
                  <a:lnTo>
                    <a:pt x="66" y="100"/>
                  </a:lnTo>
                  <a:lnTo>
                    <a:pt x="66" y="100"/>
                  </a:lnTo>
                  <a:lnTo>
                    <a:pt x="66" y="104"/>
                  </a:lnTo>
                  <a:lnTo>
                    <a:pt x="66" y="104"/>
                  </a:lnTo>
                  <a:lnTo>
                    <a:pt x="66" y="108"/>
                  </a:lnTo>
                  <a:lnTo>
                    <a:pt x="70" y="111"/>
                  </a:lnTo>
                  <a:lnTo>
                    <a:pt x="70" y="111"/>
                  </a:lnTo>
                  <a:lnTo>
                    <a:pt x="70" y="108"/>
                  </a:lnTo>
                  <a:lnTo>
                    <a:pt x="70" y="108"/>
                  </a:lnTo>
                  <a:lnTo>
                    <a:pt x="70" y="108"/>
                  </a:lnTo>
                  <a:lnTo>
                    <a:pt x="74" y="111"/>
                  </a:lnTo>
                  <a:lnTo>
                    <a:pt x="74" y="111"/>
                  </a:lnTo>
                  <a:lnTo>
                    <a:pt x="78" y="119"/>
                  </a:lnTo>
                  <a:lnTo>
                    <a:pt x="74" y="123"/>
                  </a:lnTo>
                  <a:lnTo>
                    <a:pt x="74" y="126"/>
                  </a:lnTo>
                  <a:lnTo>
                    <a:pt x="78" y="126"/>
                  </a:lnTo>
                  <a:lnTo>
                    <a:pt x="78" y="130"/>
                  </a:lnTo>
                  <a:lnTo>
                    <a:pt x="78" y="130"/>
                  </a:lnTo>
                  <a:lnTo>
                    <a:pt x="78" y="134"/>
                  </a:lnTo>
                  <a:lnTo>
                    <a:pt x="81" y="134"/>
                  </a:lnTo>
                  <a:lnTo>
                    <a:pt x="81" y="137"/>
                  </a:lnTo>
                  <a:lnTo>
                    <a:pt x="78" y="137"/>
                  </a:lnTo>
                  <a:lnTo>
                    <a:pt x="81" y="141"/>
                  </a:lnTo>
                  <a:lnTo>
                    <a:pt x="81" y="145"/>
                  </a:lnTo>
                  <a:lnTo>
                    <a:pt x="81" y="149"/>
                  </a:lnTo>
                  <a:lnTo>
                    <a:pt x="81" y="149"/>
                  </a:lnTo>
                  <a:lnTo>
                    <a:pt x="85" y="152"/>
                  </a:lnTo>
                  <a:lnTo>
                    <a:pt x="85" y="156"/>
                  </a:lnTo>
                  <a:lnTo>
                    <a:pt x="85" y="156"/>
                  </a:lnTo>
                  <a:lnTo>
                    <a:pt x="89" y="156"/>
                  </a:lnTo>
                  <a:lnTo>
                    <a:pt x="89" y="152"/>
                  </a:lnTo>
                  <a:lnTo>
                    <a:pt x="89" y="152"/>
                  </a:lnTo>
                  <a:lnTo>
                    <a:pt x="89" y="152"/>
                  </a:lnTo>
                  <a:lnTo>
                    <a:pt x="92" y="156"/>
                  </a:lnTo>
                  <a:lnTo>
                    <a:pt x="92" y="156"/>
                  </a:lnTo>
                  <a:lnTo>
                    <a:pt x="96" y="160"/>
                  </a:lnTo>
                  <a:lnTo>
                    <a:pt x="96" y="163"/>
                  </a:lnTo>
                  <a:lnTo>
                    <a:pt x="96" y="163"/>
                  </a:lnTo>
                  <a:lnTo>
                    <a:pt x="100" y="167"/>
                  </a:lnTo>
                  <a:lnTo>
                    <a:pt x="100" y="167"/>
                  </a:lnTo>
                  <a:lnTo>
                    <a:pt x="100" y="171"/>
                  </a:lnTo>
                  <a:lnTo>
                    <a:pt x="96" y="175"/>
                  </a:lnTo>
                  <a:lnTo>
                    <a:pt x="92" y="178"/>
                  </a:lnTo>
                  <a:lnTo>
                    <a:pt x="89" y="175"/>
                  </a:lnTo>
                  <a:lnTo>
                    <a:pt x="89" y="175"/>
                  </a:lnTo>
                  <a:lnTo>
                    <a:pt x="89" y="171"/>
                  </a:lnTo>
                  <a:lnTo>
                    <a:pt x="89" y="171"/>
                  </a:lnTo>
                  <a:lnTo>
                    <a:pt x="85" y="167"/>
                  </a:lnTo>
                  <a:lnTo>
                    <a:pt x="85" y="163"/>
                  </a:lnTo>
                  <a:lnTo>
                    <a:pt x="81" y="163"/>
                  </a:lnTo>
                  <a:lnTo>
                    <a:pt x="78" y="160"/>
                  </a:lnTo>
                  <a:lnTo>
                    <a:pt x="78" y="160"/>
                  </a:lnTo>
                  <a:lnTo>
                    <a:pt x="74" y="156"/>
                  </a:lnTo>
                  <a:lnTo>
                    <a:pt x="70" y="152"/>
                  </a:lnTo>
                  <a:lnTo>
                    <a:pt x="66" y="149"/>
                  </a:lnTo>
                  <a:lnTo>
                    <a:pt x="63" y="149"/>
                  </a:lnTo>
                  <a:lnTo>
                    <a:pt x="63" y="145"/>
                  </a:lnTo>
                  <a:lnTo>
                    <a:pt x="63" y="145"/>
                  </a:lnTo>
                  <a:lnTo>
                    <a:pt x="59" y="145"/>
                  </a:lnTo>
                  <a:lnTo>
                    <a:pt x="59" y="141"/>
                  </a:lnTo>
                  <a:lnTo>
                    <a:pt x="59" y="137"/>
                  </a:lnTo>
                  <a:lnTo>
                    <a:pt x="63" y="130"/>
                  </a:lnTo>
                  <a:lnTo>
                    <a:pt x="63" y="126"/>
                  </a:lnTo>
                  <a:lnTo>
                    <a:pt x="59" y="119"/>
                  </a:lnTo>
                  <a:lnTo>
                    <a:pt x="59" y="119"/>
                  </a:lnTo>
                  <a:lnTo>
                    <a:pt x="55" y="119"/>
                  </a:lnTo>
                  <a:lnTo>
                    <a:pt x="55" y="119"/>
                  </a:lnTo>
                  <a:lnTo>
                    <a:pt x="48" y="111"/>
                  </a:lnTo>
                  <a:lnTo>
                    <a:pt x="48" y="108"/>
                  </a:lnTo>
                  <a:lnTo>
                    <a:pt x="48" y="104"/>
                  </a:lnTo>
                  <a:lnTo>
                    <a:pt x="48" y="104"/>
                  </a:lnTo>
                  <a:lnTo>
                    <a:pt x="44" y="108"/>
                  </a:lnTo>
                  <a:lnTo>
                    <a:pt x="41" y="108"/>
                  </a:lnTo>
                  <a:lnTo>
                    <a:pt x="41" y="108"/>
                  </a:lnTo>
                  <a:lnTo>
                    <a:pt x="37" y="108"/>
                  </a:lnTo>
                  <a:lnTo>
                    <a:pt x="41" y="104"/>
                  </a:lnTo>
                  <a:lnTo>
                    <a:pt x="37" y="104"/>
                  </a:lnTo>
                  <a:lnTo>
                    <a:pt x="33" y="104"/>
                  </a:lnTo>
                  <a:lnTo>
                    <a:pt x="33" y="104"/>
                  </a:lnTo>
                  <a:lnTo>
                    <a:pt x="29" y="100"/>
                  </a:lnTo>
                  <a:lnTo>
                    <a:pt x="29" y="100"/>
                  </a:lnTo>
                  <a:lnTo>
                    <a:pt x="26" y="97"/>
                  </a:lnTo>
                  <a:lnTo>
                    <a:pt x="26" y="97"/>
                  </a:lnTo>
                  <a:lnTo>
                    <a:pt x="22" y="93"/>
                  </a:lnTo>
                  <a:lnTo>
                    <a:pt x="18" y="89"/>
                  </a:lnTo>
                  <a:lnTo>
                    <a:pt x="22" y="89"/>
                  </a:lnTo>
                  <a:lnTo>
                    <a:pt x="26" y="89"/>
                  </a:lnTo>
                  <a:lnTo>
                    <a:pt x="26" y="89"/>
                  </a:lnTo>
                  <a:lnTo>
                    <a:pt x="33" y="89"/>
                  </a:lnTo>
                  <a:lnTo>
                    <a:pt x="33" y="93"/>
                  </a:lnTo>
                  <a:lnTo>
                    <a:pt x="33" y="89"/>
                  </a:lnTo>
                  <a:lnTo>
                    <a:pt x="37" y="89"/>
                  </a:lnTo>
                  <a:lnTo>
                    <a:pt x="33" y="89"/>
                  </a:lnTo>
                  <a:lnTo>
                    <a:pt x="33" y="86"/>
                  </a:lnTo>
                  <a:lnTo>
                    <a:pt x="33" y="86"/>
                  </a:lnTo>
                  <a:lnTo>
                    <a:pt x="37" y="86"/>
                  </a:lnTo>
                  <a:lnTo>
                    <a:pt x="37" y="86"/>
                  </a:lnTo>
                  <a:lnTo>
                    <a:pt x="37" y="82"/>
                  </a:lnTo>
                  <a:lnTo>
                    <a:pt x="37" y="82"/>
                  </a:lnTo>
                  <a:lnTo>
                    <a:pt x="37" y="78"/>
                  </a:lnTo>
                  <a:lnTo>
                    <a:pt x="37" y="74"/>
                  </a:lnTo>
                  <a:lnTo>
                    <a:pt x="33" y="74"/>
                  </a:lnTo>
                  <a:lnTo>
                    <a:pt x="33" y="71"/>
                  </a:lnTo>
                  <a:lnTo>
                    <a:pt x="29" y="67"/>
                  </a:lnTo>
                  <a:lnTo>
                    <a:pt x="29" y="63"/>
                  </a:lnTo>
                  <a:lnTo>
                    <a:pt x="26" y="60"/>
                  </a:lnTo>
                  <a:lnTo>
                    <a:pt x="22" y="56"/>
                  </a:lnTo>
                  <a:lnTo>
                    <a:pt x="18" y="56"/>
                  </a:lnTo>
                  <a:lnTo>
                    <a:pt x="15" y="56"/>
                  </a:lnTo>
                  <a:lnTo>
                    <a:pt x="15" y="52"/>
                  </a:lnTo>
                  <a:lnTo>
                    <a:pt x="15" y="45"/>
                  </a:lnTo>
                  <a:lnTo>
                    <a:pt x="15" y="45"/>
                  </a:lnTo>
                  <a:lnTo>
                    <a:pt x="11" y="41"/>
                  </a:lnTo>
                  <a:lnTo>
                    <a:pt x="11" y="41"/>
                  </a:lnTo>
                  <a:lnTo>
                    <a:pt x="11" y="37"/>
                  </a:lnTo>
                  <a:lnTo>
                    <a:pt x="11" y="34"/>
                  </a:lnTo>
                  <a:lnTo>
                    <a:pt x="7" y="34"/>
                  </a:lnTo>
                  <a:lnTo>
                    <a:pt x="7" y="30"/>
                  </a:lnTo>
                  <a:lnTo>
                    <a:pt x="7" y="30"/>
                  </a:lnTo>
                  <a:lnTo>
                    <a:pt x="11" y="26"/>
                  </a:lnTo>
                  <a:lnTo>
                    <a:pt x="4" y="22"/>
                  </a:lnTo>
                  <a:lnTo>
                    <a:pt x="4" y="19"/>
                  </a:lnTo>
                  <a:lnTo>
                    <a:pt x="4" y="19"/>
                  </a:lnTo>
                  <a:lnTo>
                    <a:pt x="7" y="19"/>
                  </a:lnTo>
                  <a:lnTo>
                    <a:pt x="4" y="15"/>
                  </a:lnTo>
                  <a:lnTo>
                    <a:pt x="4" y="11"/>
                  </a:lnTo>
                  <a:lnTo>
                    <a:pt x="0" y="4"/>
                  </a:lnTo>
                  <a:lnTo>
                    <a:pt x="0" y="0"/>
                  </a:lnTo>
                  <a:lnTo>
                    <a:pt x="0" y="0"/>
                  </a:lnTo>
                  <a:close/>
                  <a:moveTo>
                    <a:pt x="85" y="145"/>
                  </a:moveTo>
                  <a:lnTo>
                    <a:pt x="85" y="141"/>
                  </a:lnTo>
                  <a:lnTo>
                    <a:pt x="85" y="141"/>
                  </a:lnTo>
                  <a:lnTo>
                    <a:pt x="85" y="137"/>
                  </a:lnTo>
                  <a:lnTo>
                    <a:pt x="81" y="137"/>
                  </a:lnTo>
                  <a:lnTo>
                    <a:pt x="85" y="141"/>
                  </a:lnTo>
                  <a:lnTo>
                    <a:pt x="85" y="145"/>
                  </a:lnTo>
                  <a:lnTo>
                    <a:pt x="85" y="145"/>
                  </a:lnTo>
                  <a:close/>
                  <a:moveTo>
                    <a:pt x="89" y="149"/>
                  </a:moveTo>
                  <a:lnTo>
                    <a:pt x="89" y="152"/>
                  </a:lnTo>
                  <a:lnTo>
                    <a:pt x="89" y="152"/>
                  </a:lnTo>
                  <a:lnTo>
                    <a:pt x="89" y="149"/>
                  </a:lnTo>
                  <a:lnTo>
                    <a:pt x="89" y="149"/>
                  </a:lnTo>
                  <a:lnTo>
                    <a:pt x="89" y="149"/>
                  </a:lnTo>
                  <a:close/>
                  <a:moveTo>
                    <a:pt x="296" y="145"/>
                  </a:moveTo>
                  <a:lnTo>
                    <a:pt x="300" y="145"/>
                  </a:lnTo>
                  <a:lnTo>
                    <a:pt x="300" y="145"/>
                  </a:lnTo>
                  <a:lnTo>
                    <a:pt x="296" y="145"/>
                  </a:lnTo>
                  <a:lnTo>
                    <a:pt x="296" y="145"/>
                  </a:lnTo>
                  <a:lnTo>
                    <a:pt x="296" y="145"/>
                  </a:lnTo>
                  <a:close/>
                  <a:moveTo>
                    <a:pt x="296" y="149"/>
                  </a:moveTo>
                  <a:lnTo>
                    <a:pt x="296" y="149"/>
                  </a:lnTo>
                  <a:lnTo>
                    <a:pt x="296" y="149"/>
                  </a:lnTo>
                  <a:lnTo>
                    <a:pt x="296" y="149"/>
                  </a:lnTo>
                  <a:lnTo>
                    <a:pt x="296" y="149"/>
                  </a:lnTo>
                  <a:lnTo>
                    <a:pt x="296" y="149"/>
                  </a:lnTo>
                  <a:close/>
                  <a:moveTo>
                    <a:pt x="296" y="156"/>
                  </a:moveTo>
                  <a:lnTo>
                    <a:pt x="296" y="152"/>
                  </a:lnTo>
                  <a:lnTo>
                    <a:pt x="296" y="152"/>
                  </a:lnTo>
                  <a:lnTo>
                    <a:pt x="296" y="15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79" name="Freeform 177"/>
            <p:cNvSpPr>
              <a:spLocks noEditPoints="1"/>
            </p:cNvSpPr>
            <p:nvPr/>
          </p:nvSpPr>
          <p:spPr bwMode="auto">
            <a:xfrm>
              <a:off x="2749063" y="3075611"/>
              <a:ext cx="829877" cy="788705"/>
            </a:xfrm>
            <a:custGeom>
              <a:avLst/>
              <a:gdLst>
                <a:gd name="T0" fmla="*/ 103 w 174"/>
                <a:gd name="T1" fmla="*/ 22 h 165"/>
                <a:gd name="T2" fmla="*/ 105 w 174"/>
                <a:gd name="T3" fmla="*/ 21 h 165"/>
                <a:gd name="T4" fmla="*/ 106 w 174"/>
                <a:gd name="T5" fmla="*/ 21 h 165"/>
                <a:gd name="T6" fmla="*/ 109 w 174"/>
                <a:gd name="T7" fmla="*/ 22 h 165"/>
                <a:gd name="T8" fmla="*/ 100 w 174"/>
                <a:gd name="T9" fmla="*/ 5 h 165"/>
                <a:gd name="T10" fmla="*/ 94 w 174"/>
                <a:gd name="T11" fmla="*/ 12 h 165"/>
                <a:gd name="T12" fmla="*/ 88 w 174"/>
                <a:gd name="T13" fmla="*/ 13 h 165"/>
                <a:gd name="T14" fmla="*/ 79 w 174"/>
                <a:gd name="T15" fmla="*/ 12 h 165"/>
                <a:gd name="T16" fmla="*/ 75 w 174"/>
                <a:gd name="T17" fmla="*/ 13 h 165"/>
                <a:gd name="T18" fmla="*/ 64 w 174"/>
                <a:gd name="T19" fmla="*/ 15 h 165"/>
                <a:gd name="T20" fmla="*/ 64 w 174"/>
                <a:gd name="T21" fmla="*/ 5 h 165"/>
                <a:gd name="T22" fmla="*/ 59 w 174"/>
                <a:gd name="T23" fmla="*/ 0 h 165"/>
                <a:gd name="T24" fmla="*/ 44 w 174"/>
                <a:gd name="T25" fmla="*/ 6 h 165"/>
                <a:gd name="T26" fmla="*/ 47 w 174"/>
                <a:gd name="T27" fmla="*/ 12 h 165"/>
                <a:gd name="T28" fmla="*/ 30 w 174"/>
                <a:gd name="T29" fmla="*/ 17 h 165"/>
                <a:gd name="T30" fmla="*/ 18 w 174"/>
                <a:gd name="T31" fmla="*/ 16 h 165"/>
                <a:gd name="T32" fmla="*/ 20 w 174"/>
                <a:gd name="T33" fmla="*/ 28 h 165"/>
                <a:gd name="T34" fmla="*/ 10 w 174"/>
                <a:gd name="T35" fmla="*/ 40 h 165"/>
                <a:gd name="T36" fmla="*/ 3 w 174"/>
                <a:gd name="T37" fmla="*/ 49 h 165"/>
                <a:gd name="T38" fmla="*/ 5 w 174"/>
                <a:gd name="T39" fmla="*/ 60 h 165"/>
                <a:gd name="T40" fmla="*/ 16 w 174"/>
                <a:gd name="T41" fmla="*/ 67 h 165"/>
                <a:gd name="T42" fmla="*/ 27 w 174"/>
                <a:gd name="T43" fmla="*/ 66 h 165"/>
                <a:gd name="T44" fmla="*/ 38 w 174"/>
                <a:gd name="T45" fmla="*/ 65 h 165"/>
                <a:gd name="T46" fmla="*/ 50 w 174"/>
                <a:gd name="T47" fmla="*/ 75 h 165"/>
                <a:gd name="T48" fmla="*/ 62 w 174"/>
                <a:gd name="T49" fmla="*/ 86 h 165"/>
                <a:gd name="T50" fmla="*/ 74 w 174"/>
                <a:gd name="T51" fmla="*/ 106 h 165"/>
                <a:gd name="T52" fmla="*/ 84 w 174"/>
                <a:gd name="T53" fmla="*/ 114 h 165"/>
                <a:gd name="T54" fmla="*/ 90 w 174"/>
                <a:gd name="T55" fmla="*/ 127 h 165"/>
                <a:gd name="T56" fmla="*/ 92 w 174"/>
                <a:gd name="T57" fmla="*/ 136 h 165"/>
                <a:gd name="T58" fmla="*/ 83 w 174"/>
                <a:gd name="T59" fmla="*/ 143 h 165"/>
                <a:gd name="T60" fmla="*/ 84 w 174"/>
                <a:gd name="T61" fmla="*/ 150 h 165"/>
                <a:gd name="T62" fmla="*/ 95 w 174"/>
                <a:gd name="T63" fmla="*/ 157 h 165"/>
                <a:gd name="T64" fmla="*/ 102 w 174"/>
                <a:gd name="T65" fmla="*/ 159 h 165"/>
                <a:gd name="T66" fmla="*/ 105 w 174"/>
                <a:gd name="T67" fmla="*/ 152 h 165"/>
                <a:gd name="T68" fmla="*/ 108 w 174"/>
                <a:gd name="T69" fmla="*/ 149 h 165"/>
                <a:gd name="T70" fmla="*/ 104 w 174"/>
                <a:gd name="T71" fmla="*/ 156 h 165"/>
                <a:gd name="T72" fmla="*/ 116 w 174"/>
                <a:gd name="T73" fmla="*/ 140 h 165"/>
                <a:gd name="T74" fmla="*/ 116 w 174"/>
                <a:gd name="T75" fmla="*/ 133 h 165"/>
                <a:gd name="T76" fmla="*/ 119 w 174"/>
                <a:gd name="T77" fmla="*/ 126 h 165"/>
                <a:gd name="T78" fmla="*/ 131 w 174"/>
                <a:gd name="T79" fmla="*/ 119 h 165"/>
                <a:gd name="T80" fmla="*/ 136 w 174"/>
                <a:gd name="T81" fmla="*/ 115 h 165"/>
                <a:gd name="T82" fmla="*/ 141 w 174"/>
                <a:gd name="T83" fmla="*/ 116 h 165"/>
                <a:gd name="T84" fmla="*/ 149 w 174"/>
                <a:gd name="T85" fmla="*/ 109 h 165"/>
                <a:gd name="T86" fmla="*/ 154 w 174"/>
                <a:gd name="T87" fmla="*/ 96 h 165"/>
                <a:gd name="T88" fmla="*/ 156 w 174"/>
                <a:gd name="T89" fmla="*/ 78 h 165"/>
                <a:gd name="T90" fmla="*/ 155 w 174"/>
                <a:gd name="T91" fmla="*/ 73 h 165"/>
                <a:gd name="T92" fmla="*/ 161 w 174"/>
                <a:gd name="T93" fmla="*/ 71 h 165"/>
                <a:gd name="T94" fmla="*/ 173 w 174"/>
                <a:gd name="T95" fmla="*/ 56 h 165"/>
                <a:gd name="T96" fmla="*/ 168 w 174"/>
                <a:gd name="T97" fmla="*/ 42 h 165"/>
                <a:gd name="T98" fmla="*/ 151 w 174"/>
                <a:gd name="T99" fmla="*/ 33 h 165"/>
                <a:gd name="T100" fmla="*/ 142 w 174"/>
                <a:gd name="T101" fmla="*/ 33 h 165"/>
                <a:gd name="T102" fmla="*/ 134 w 174"/>
                <a:gd name="T103" fmla="*/ 32 h 165"/>
                <a:gd name="T104" fmla="*/ 130 w 174"/>
                <a:gd name="T105" fmla="*/ 35 h 165"/>
                <a:gd name="T106" fmla="*/ 126 w 174"/>
                <a:gd name="T107" fmla="*/ 29 h 165"/>
                <a:gd name="T108" fmla="*/ 120 w 174"/>
                <a:gd name="T109" fmla="*/ 25 h 165"/>
                <a:gd name="T110" fmla="*/ 113 w 174"/>
                <a:gd name="T111" fmla="*/ 27 h 165"/>
                <a:gd name="T112" fmla="*/ 107 w 174"/>
                <a:gd name="T113" fmla="*/ 33 h 165"/>
                <a:gd name="T114" fmla="*/ 105 w 174"/>
                <a:gd name="T115" fmla="*/ 29 h 165"/>
                <a:gd name="T116" fmla="*/ 113 w 174"/>
                <a:gd name="T117" fmla="*/ 24 h 165"/>
                <a:gd name="T118" fmla="*/ 104 w 174"/>
                <a:gd name="T119" fmla="*/ 25 h 165"/>
                <a:gd name="T120" fmla="*/ 99 w 174"/>
                <a:gd name="T121" fmla="*/ 25 h 165"/>
                <a:gd name="T122" fmla="*/ 106 w 174"/>
                <a:gd name="T123" fmla="*/ 17 h 165"/>
                <a:gd name="T124" fmla="*/ 102 w 174"/>
                <a:gd name="T125" fmla="*/ 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4" h="165">
                  <a:moveTo>
                    <a:pt x="102" y="24"/>
                  </a:moveTo>
                  <a:cubicBezTo>
                    <a:pt x="102" y="24"/>
                    <a:pt x="102" y="24"/>
                    <a:pt x="102" y="24"/>
                  </a:cubicBezTo>
                  <a:cubicBezTo>
                    <a:pt x="103" y="23"/>
                    <a:pt x="103" y="23"/>
                    <a:pt x="103" y="23"/>
                  </a:cubicBezTo>
                  <a:cubicBezTo>
                    <a:pt x="103" y="24"/>
                    <a:pt x="103" y="24"/>
                    <a:pt x="103" y="24"/>
                  </a:cubicBezTo>
                  <a:cubicBezTo>
                    <a:pt x="103" y="24"/>
                    <a:pt x="103" y="24"/>
                    <a:pt x="103" y="24"/>
                  </a:cubicBezTo>
                  <a:cubicBezTo>
                    <a:pt x="102" y="24"/>
                    <a:pt x="102" y="24"/>
                    <a:pt x="102" y="24"/>
                  </a:cubicBezTo>
                  <a:cubicBezTo>
                    <a:pt x="102" y="24"/>
                    <a:pt x="102" y="24"/>
                    <a:pt x="102" y="24"/>
                  </a:cubicBezTo>
                  <a:close/>
                  <a:moveTo>
                    <a:pt x="101" y="24"/>
                  </a:moveTo>
                  <a:cubicBezTo>
                    <a:pt x="101" y="24"/>
                    <a:pt x="101" y="24"/>
                    <a:pt x="101" y="24"/>
                  </a:cubicBezTo>
                  <a:cubicBezTo>
                    <a:pt x="101" y="24"/>
                    <a:pt x="101" y="24"/>
                    <a:pt x="101" y="24"/>
                  </a:cubicBezTo>
                  <a:cubicBezTo>
                    <a:pt x="102" y="23"/>
                    <a:pt x="102" y="23"/>
                    <a:pt x="102" y="23"/>
                  </a:cubicBezTo>
                  <a:cubicBezTo>
                    <a:pt x="103" y="23"/>
                    <a:pt x="103" y="23"/>
                    <a:pt x="103" y="23"/>
                  </a:cubicBezTo>
                  <a:cubicBezTo>
                    <a:pt x="103" y="22"/>
                    <a:pt x="103" y="22"/>
                    <a:pt x="103" y="22"/>
                  </a:cubicBezTo>
                  <a:cubicBezTo>
                    <a:pt x="103" y="22"/>
                    <a:pt x="103" y="22"/>
                    <a:pt x="103" y="22"/>
                  </a:cubicBezTo>
                  <a:cubicBezTo>
                    <a:pt x="103" y="22"/>
                    <a:pt x="103" y="22"/>
                    <a:pt x="103" y="22"/>
                  </a:cubicBezTo>
                  <a:cubicBezTo>
                    <a:pt x="103" y="22"/>
                    <a:pt x="103" y="22"/>
                    <a:pt x="103" y="22"/>
                  </a:cubicBezTo>
                  <a:cubicBezTo>
                    <a:pt x="102" y="22"/>
                    <a:pt x="102" y="22"/>
                    <a:pt x="102" y="22"/>
                  </a:cubicBezTo>
                  <a:cubicBezTo>
                    <a:pt x="101" y="23"/>
                    <a:pt x="101" y="23"/>
                    <a:pt x="101" y="23"/>
                  </a:cubicBezTo>
                  <a:cubicBezTo>
                    <a:pt x="101" y="24"/>
                    <a:pt x="101" y="24"/>
                    <a:pt x="101" y="24"/>
                  </a:cubicBezTo>
                  <a:close/>
                  <a:moveTo>
                    <a:pt x="105" y="21"/>
                  </a:moveTo>
                  <a:cubicBezTo>
                    <a:pt x="104" y="21"/>
                    <a:pt x="104" y="21"/>
                    <a:pt x="104" y="21"/>
                  </a:cubicBezTo>
                  <a:cubicBezTo>
                    <a:pt x="104" y="21"/>
                    <a:pt x="104" y="21"/>
                    <a:pt x="104" y="21"/>
                  </a:cubicBezTo>
                  <a:cubicBezTo>
                    <a:pt x="104" y="21"/>
                    <a:pt x="104" y="21"/>
                    <a:pt x="104" y="21"/>
                  </a:cubicBezTo>
                  <a:cubicBezTo>
                    <a:pt x="104" y="22"/>
                    <a:pt x="104" y="22"/>
                    <a:pt x="104" y="22"/>
                  </a:cubicBezTo>
                  <a:cubicBezTo>
                    <a:pt x="105" y="22"/>
                    <a:pt x="105" y="22"/>
                    <a:pt x="105" y="22"/>
                  </a:cubicBezTo>
                  <a:cubicBezTo>
                    <a:pt x="105" y="21"/>
                    <a:pt x="105" y="21"/>
                    <a:pt x="105" y="21"/>
                  </a:cubicBezTo>
                  <a:close/>
                  <a:moveTo>
                    <a:pt x="105" y="21"/>
                  </a:moveTo>
                  <a:cubicBezTo>
                    <a:pt x="104" y="20"/>
                    <a:pt x="104" y="20"/>
                    <a:pt x="104" y="20"/>
                  </a:cubicBezTo>
                  <a:cubicBezTo>
                    <a:pt x="105" y="19"/>
                    <a:pt x="105" y="19"/>
                    <a:pt x="105" y="19"/>
                  </a:cubicBezTo>
                  <a:cubicBezTo>
                    <a:pt x="105" y="19"/>
                    <a:pt x="105" y="19"/>
                    <a:pt x="105" y="19"/>
                  </a:cubicBezTo>
                  <a:cubicBezTo>
                    <a:pt x="106" y="19"/>
                    <a:pt x="106" y="19"/>
                    <a:pt x="106" y="19"/>
                  </a:cubicBezTo>
                  <a:cubicBezTo>
                    <a:pt x="106" y="19"/>
                    <a:pt x="106" y="19"/>
                    <a:pt x="106" y="19"/>
                  </a:cubicBezTo>
                  <a:cubicBezTo>
                    <a:pt x="106" y="19"/>
                    <a:pt x="106" y="19"/>
                    <a:pt x="106" y="19"/>
                  </a:cubicBezTo>
                  <a:cubicBezTo>
                    <a:pt x="106" y="19"/>
                    <a:pt x="106" y="19"/>
                    <a:pt x="106" y="19"/>
                  </a:cubicBezTo>
                  <a:cubicBezTo>
                    <a:pt x="105" y="20"/>
                    <a:pt x="105" y="20"/>
                    <a:pt x="105" y="20"/>
                  </a:cubicBezTo>
                  <a:cubicBezTo>
                    <a:pt x="105" y="21"/>
                    <a:pt x="105" y="21"/>
                    <a:pt x="105" y="21"/>
                  </a:cubicBezTo>
                  <a:close/>
                  <a:moveTo>
                    <a:pt x="105" y="21"/>
                  </a:moveTo>
                  <a:cubicBezTo>
                    <a:pt x="105" y="21"/>
                    <a:pt x="105" y="21"/>
                    <a:pt x="105" y="21"/>
                  </a:cubicBezTo>
                  <a:cubicBezTo>
                    <a:pt x="106" y="21"/>
                    <a:pt x="106" y="21"/>
                    <a:pt x="106" y="21"/>
                  </a:cubicBezTo>
                  <a:cubicBezTo>
                    <a:pt x="107" y="21"/>
                    <a:pt x="107" y="21"/>
                    <a:pt x="107" y="21"/>
                  </a:cubicBezTo>
                  <a:cubicBezTo>
                    <a:pt x="107" y="21"/>
                    <a:pt x="107" y="21"/>
                    <a:pt x="107" y="21"/>
                  </a:cubicBezTo>
                  <a:cubicBezTo>
                    <a:pt x="108" y="21"/>
                    <a:pt x="108" y="21"/>
                    <a:pt x="108" y="21"/>
                  </a:cubicBezTo>
                  <a:cubicBezTo>
                    <a:pt x="107" y="20"/>
                    <a:pt x="107" y="20"/>
                    <a:pt x="107" y="20"/>
                  </a:cubicBezTo>
                  <a:cubicBezTo>
                    <a:pt x="106" y="21"/>
                    <a:pt x="106" y="21"/>
                    <a:pt x="106" y="21"/>
                  </a:cubicBezTo>
                  <a:cubicBezTo>
                    <a:pt x="105" y="21"/>
                    <a:pt x="105" y="21"/>
                    <a:pt x="105" y="21"/>
                  </a:cubicBezTo>
                  <a:cubicBezTo>
                    <a:pt x="105" y="21"/>
                    <a:pt x="105" y="21"/>
                    <a:pt x="105" y="21"/>
                  </a:cubicBezTo>
                  <a:close/>
                  <a:moveTo>
                    <a:pt x="107" y="22"/>
                  </a:moveTo>
                  <a:cubicBezTo>
                    <a:pt x="108" y="22"/>
                    <a:pt x="108" y="22"/>
                    <a:pt x="108" y="22"/>
                  </a:cubicBezTo>
                  <a:cubicBezTo>
                    <a:pt x="108" y="21"/>
                    <a:pt x="108" y="21"/>
                    <a:pt x="108" y="21"/>
                  </a:cubicBezTo>
                  <a:cubicBezTo>
                    <a:pt x="109" y="21"/>
                    <a:pt x="109" y="21"/>
                    <a:pt x="109" y="21"/>
                  </a:cubicBezTo>
                  <a:cubicBezTo>
                    <a:pt x="109" y="22"/>
                    <a:pt x="109" y="22"/>
                    <a:pt x="109" y="22"/>
                  </a:cubicBezTo>
                  <a:cubicBezTo>
                    <a:pt x="109" y="22"/>
                    <a:pt x="109" y="22"/>
                    <a:pt x="109" y="22"/>
                  </a:cubicBezTo>
                  <a:cubicBezTo>
                    <a:pt x="108" y="22"/>
                    <a:pt x="108" y="22"/>
                    <a:pt x="108" y="22"/>
                  </a:cubicBezTo>
                  <a:cubicBezTo>
                    <a:pt x="107" y="22"/>
                    <a:pt x="107" y="22"/>
                    <a:pt x="107" y="22"/>
                  </a:cubicBezTo>
                  <a:close/>
                  <a:moveTo>
                    <a:pt x="105" y="14"/>
                  </a:moveTo>
                  <a:cubicBezTo>
                    <a:pt x="104" y="13"/>
                    <a:pt x="104" y="13"/>
                    <a:pt x="104" y="13"/>
                  </a:cubicBezTo>
                  <a:cubicBezTo>
                    <a:pt x="104" y="12"/>
                    <a:pt x="104" y="12"/>
                    <a:pt x="104" y="12"/>
                  </a:cubicBezTo>
                  <a:cubicBezTo>
                    <a:pt x="104" y="12"/>
                    <a:pt x="104" y="12"/>
                    <a:pt x="104" y="12"/>
                  </a:cubicBezTo>
                  <a:cubicBezTo>
                    <a:pt x="105" y="12"/>
                    <a:pt x="105" y="12"/>
                    <a:pt x="105" y="12"/>
                  </a:cubicBezTo>
                  <a:cubicBezTo>
                    <a:pt x="105" y="13"/>
                    <a:pt x="105" y="13"/>
                    <a:pt x="105" y="13"/>
                  </a:cubicBezTo>
                  <a:cubicBezTo>
                    <a:pt x="105" y="14"/>
                    <a:pt x="105" y="14"/>
                    <a:pt x="105" y="14"/>
                  </a:cubicBezTo>
                  <a:cubicBezTo>
                    <a:pt x="105" y="14"/>
                    <a:pt x="105" y="14"/>
                    <a:pt x="105" y="14"/>
                  </a:cubicBezTo>
                  <a:close/>
                  <a:moveTo>
                    <a:pt x="101" y="6"/>
                  </a:moveTo>
                  <a:cubicBezTo>
                    <a:pt x="100" y="5"/>
                    <a:pt x="100" y="5"/>
                    <a:pt x="100" y="5"/>
                  </a:cubicBezTo>
                  <a:cubicBezTo>
                    <a:pt x="100" y="5"/>
                    <a:pt x="100" y="5"/>
                    <a:pt x="100" y="5"/>
                  </a:cubicBezTo>
                  <a:cubicBezTo>
                    <a:pt x="100" y="4"/>
                    <a:pt x="100" y="4"/>
                    <a:pt x="100" y="4"/>
                  </a:cubicBezTo>
                  <a:cubicBezTo>
                    <a:pt x="99" y="4"/>
                    <a:pt x="99" y="4"/>
                    <a:pt x="99" y="4"/>
                  </a:cubicBezTo>
                  <a:cubicBezTo>
                    <a:pt x="100" y="4"/>
                    <a:pt x="100" y="4"/>
                    <a:pt x="100" y="4"/>
                  </a:cubicBezTo>
                  <a:cubicBezTo>
                    <a:pt x="99" y="5"/>
                    <a:pt x="99" y="5"/>
                    <a:pt x="99" y="5"/>
                  </a:cubicBezTo>
                  <a:cubicBezTo>
                    <a:pt x="98" y="6"/>
                    <a:pt x="98" y="6"/>
                    <a:pt x="98" y="6"/>
                  </a:cubicBezTo>
                  <a:cubicBezTo>
                    <a:pt x="98" y="6"/>
                    <a:pt x="98" y="6"/>
                    <a:pt x="98" y="6"/>
                  </a:cubicBezTo>
                  <a:cubicBezTo>
                    <a:pt x="98" y="6"/>
                    <a:pt x="98" y="6"/>
                    <a:pt x="98" y="6"/>
                  </a:cubicBezTo>
                  <a:cubicBezTo>
                    <a:pt x="98" y="6"/>
                    <a:pt x="98" y="6"/>
                    <a:pt x="98" y="6"/>
                  </a:cubicBezTo>
                  <a:cubicBezTo>
                    <a:pt x="97" y="7"/>
                    <a:pt x="97" y="7"/>
                    <a:pt x="97" y="7"/>
                  </a:cubicBezTo>
                  <a:cubicBezTo>
                    <a:pt x="96" y="9"/>
                    <a:pt x="96" y="9"/>
                    <a:pt x="96" y="9"/>
                  </a:cubicBezTo>
                  <a:cubicBezTo>
                    <a:pt x="96" y="9"/>
                    <a:pt x="96" y="9"/>
                    <a:pt x="96" y="9"/>
                  </a:cubicBezTo>
                  <a:cubicBezTo>
                    <a:pt x="95" y="11"/>
                    <a:pt x="95" y="11"/>
                    <a:pt x="95" y="11"/>
                  </a:cubicBezTo>
                  <a:cubicBezTo>
                    <a:pt x="94" y="12"/>
                    <a:pt x="94" y="12"/>
                    <a:pt x="94" y="12"/>
                  </a:cubicBezTo>
                  <a:cubicBezTo>
                    <a:pt x="93" y="13"/>
                    <a:pt x="93" y="13"/>
                    <a:pt x="93" y="13"/>
                  </a:cubicBezTo>
                  <a:cubicBezTo>
                    <a:pt x="93" y="13"/>
                    <a:pt x="93" y="13"/>
                    <a:pt x="93" y="13"/>
                  </a:cubicBezTo>
                  <a:cubicBezTo>
                    <a:pt x="92" y="13"/>
                    <a:pt x="92" y="13"/>
                    <a:pt x="92" y="13"/>
                  </a:cubicBezTo>
                  <a:cubicBezTo>
                    <a:pt x="92" y="14"/>
                    <a:pt x="92" y="14"/>
                    <a:pt x="92" y="14"/>
                  </a:cubicBezTo>
                  <a:cubicBezTo>
                    <a:pt x="91" y="15"/>
                    <a:pt x="91" y="15"/>
                    <a:pt x="91" y="15"/>
                  </a:cubicBezTo>
                  <a:cubicBezTo>
                    <a:pt x="91" y="14"/>
                    <a:pt x="91" y="14"/>
                    <a:pt x="91" y="14"/>
                  </a:cubicBezTo>
                  <a:cubicBezTo>
                    <a:pt x="91" y="13"/>
                    <a:pt x="91" y="13"/>
                    <a:pt x="91" y="13"/>
                  </a:cubicBezTo>
                  <a:cubicBezTo>
                    <a:pt x="90" y="13"/>
                    <a:pt x="90" y="13"/>
                    <a:pt x="90" y="13"/>
                  </a:cubicBezTo>
                  <a:cubicBezTo>
                    <a:pt x="90" y="13"/>
                    <a:pt x="90" y="13"/>
                    <a:pt x="90" y="13"/>
                  </a:cubicBezTo>
                  <a:cubicBezTo>
                    <a:pt x="90" y="13"/>
                    <a:pt x="90" y="13"/>
                    <a:pt x="90" y="13"/>
                  </a:cubicBezTo>
                  <a:cubicBezTo>
                    <a:pt x="89" y="13"/>
                    <a:pt x="89" y="13"/>
                    <a:pt x="89" y="13"/>
                  </a:cubicBezTo>
                  <a:cubicBezTo>
                    <a:pt x="89" y="14"/>
                    <a:pt x="89" y="14"/>
                    <a:pt x="89" y="14"/>
                  </a:cubicBezTo>
                  <a:cubicBezTo>
                    <a:pt x="88" y="13"/>
                    <a:pt x="88" y="13"/>
                    <a:pt x="88" y="13"/>
                  </a:cubicBezTo>
                  <a:cubicBezTo>
                    <a:pt x="87" y="13"/>
                    <a:pt x="87" y="13"/>
                    <a:pt x="87" y="13"/>
                  </a:cubicBezTo>
                  <a:cubicBezTo>
                    <a:pt x="87" y="12"/>
                    <a:pt x="87" y="12"/>
                    <a:pt x="87" y="12"/>
                  </a:cubicBezTo>
                  <a:cubicBezTo>
                    <a:pt x="87" y="12"/>
                    <a:pt x="87" y="12"/>
                    <a:pt x="87" y="12"/>
                  </a:cubicBezTo>
                  <a:cubicBezTo>
                    <a:pt x="87" y="12"/>
                    <a:pt x="87" y="12"/>
                    <a:pt x="87" y="12"/>
                  </a:cubicBezTo>
                  <a:cubicBezTo>
                    <a:pt x="87" y="11"/>
                    <a:pt x="87" y="11"/>
                    <a:pt x="87" y="11"/>
                  </a:cubicBezTo>
                  <a:cubicBezTo>
                    <a:pt x="86" y="11"/>
                    <a:pt x="86" y="11"/>
                    <a:pt x="86" y="11"/>
                  </a:cubicBezTo>
                  <a:cubicBezTo>
                    <a:pt x="85" y="10"/>
                    <a:pt x="85" y="10"/>
                    <a:pt x="85" y="10"/>
                  </a:cubicBezTo>
                  <a:cubicBezTo>
                    <a:pt x="84" y="10"/>
                    <a:pt x="84" y="10"/>
                    <a:pt x="84" y="10"/>
                  </a:cubicBezTo>
                  <a:cubicBezTo>
                    <a:pt x="83" y="11"/>
                    <a:pt x="83" y="11"/>
                    <a:pt x="83" y="11"/>
                  </a:cubicBezTo>
                  <a:cubicBezTo>
                    <a:pt x="81" y="11"/>
                    <a:pt x="81" y="11"/>
                    <a:pt x="81" y="11"/>
                  </a:cubicBezTo>
                  <a:cubicBezTo>
                    <a:pt x="80" y="11"/>
                    <a:pt x="80" y="11"/>
                    <a:pt x="80" y="11"/>
                  </a:cubicBezTo>
                  <a:cubicBezTo>
                    <a:pt x="79" y="11"/>
                    <a:pt x="79" y="11"/>
                    <a:pt x="79" y="11"/>
                  </a:cubicBezTo>
                  <a:cubicBezTo>
                    <a:pt x="79" y="12"/>
                    <a:pt x="79" y="12"/>
                    <a:pt x="79" y="12"/>
                  </a:cubicBezTo>
                  <a:cubicBezTo>
                    <a:pt x="80" y="13"/>
                    <a:pt x="80" y="13"/>
                    <a:pt x="80" y="13"/>
                  </a:cubicBezTo>
                  <a:cubicBezTo>
                    <a:pt x="80" y="13"/>
                    <a:pt x="80" y="13"/>
                    <a:pt x="80" y="13"/>
                  </a:cubicBezTo>
                  <a:cubicBezTo>
                    <a:pt x="81" y="14"/>
                    <a:pt x="81" y="14"/>
                    <a:pt x="81" y="14"/>
                  </a:cubicBezTo>
                  <a:cubicBezTo>
                    <a:pt x="81" y="14"/>
                    <a:pt x="81" y="14"/>
                    <a:pt x="81" y="14"/>
                  </a:cubicBezTo>
                  <a:cubicBezTo>
                    <a:pt x="80" y="14"/>
                    <a:pt x="80" y="14"/>
                    <a:pt x="80" y="14"/>
                  </a:cubicBezTo>
                  <a:cubicBezTo>
                    <a:pt x="79" y="14"/>
                    <a:pt x="79" y="14"/>
                    <a:pt x="79" y="14"/>
                  </a:cubicBezTo>
                  <a:cubicBezTo>
                    <a:pt x="78" y="14"/>
                    <a:pt x="78" y="14"/>
                    <a:pt x="78" y="14"/>
                  </a:cubicBezTo>
                  <a:cubicBezTo>
                    <a:pt x="78" y="14"/>
                    <a:pt x="78" y="14"/>
                    <a:pt x="78" y="14"/>
                  </a:cubicBezTo>
                  <a:cubicBezTo>
                    <a:pt x="78" y="14"/>
                    <a:pt x="78" y="14"/>
                    <a:pt x="78" y="14"/>
                  </a:cubicBezTo>
                  <a:cubicBezTo>
                    <a:pt x="78" y="14"/>
                    <a:pt x="78" y="14"/>
                    <a:pt x="78" y="14"/>
                  </a:cubicBezTo>
                  <a:cubicBezTo>
                    <a:pt x="77" y="14"/>
                    <a:pt x="77" y="14"/>
                    <a:pt x="77" y="14"/>
                  </a:cubicBezTo>
                  <a:cubicBezTo>
                    <a:pt x="76" y="14"/>
                    <a:pt x="76" y="14"/>
                    <a:pt x="76" y="14"/>
                  </a:cubicBezTo>
                  <a:cubicBezTo>
                    <a:pt x="75" y="13"/>
                    <a:pt x="75" y="13"/>
                    <a:pt x="75" y="13"/>
                  </a:cubicBezTo>
                  <a:cubicBezTo>
                    <a:pt x="74" y="14"/>
                    <a:pt x="74" y="14"/>
                    <a:pt x="74" y="14"/>
                  </a:cubicBezTo>
                  <a:cubicBezTo>
                    <a:pt x="73" y="14"/>
                    <a:pt x="73" y="14"/>
                    <a:pt x="73" y="14"/>
                  </a:cubicBezTo>
                  <a:cubicBezTo>
                    <a:pt x="73" y="15"/>
                    <a:pt x="73" y="15"/>
                    <a:pt x="73" y="15"/>
                  </a:cubicBezTo>
                  <a:cubicBezTo>
                    <a:pt x="71" y="15"/>
                    <a:pt x="71" y="15"/>
                    <a:pt x="71" y="15"/>
                  </a:cubicBezTo>
                  <a:cubicBezTo>
                    <a:pt x="70" y="15"/>
                    <a:pt x="70" y="15"/>
                    <a:pt x="70" y="15"/>
                  </a:cubicBezTo>
                  <a:cubicBezTo>
                    <a:pt x="70" y="16"/>
                    <a:pt x="70" y="16"/>
                    <a:pt x="70" y="16"/>
                  </a:cubicBezTo>
                  <a:cubicBezTo>
                    <a:pt x="69" y="16"/>
                    <a:pt x="69" y="16"/>
                    <a:pt x="69" y="16"/>
                  </a:cubicBezTo>
                  <a:cubicBezTo>
                    <a:pt x="68" y="16"/>
                    <a:pt x="68" y="16"/>
                    <a:pt x="68" y="16"/>
                  </a:cubicBezTo>
                  <a:cubicBezTo>
                    <a:pt x="68" y="16"/>
                    <a:pt x="68" y="16"/>
                    <a:pt x="68" y="16"/>
                  </a:cubicBezTo>
                  <a:cubicBezTo>
                    <a:pt x="67" y="16"/>
                    <a:pt x="67" y="16"/>
                    <a:pt x="67" y="16"/>
                  </a:cubicBezTo>
                  <a:cubicBezTo>
                    <a:pt x="67" y="17"/>
                    <a:pt x="67" y="17"/>
                    <a:pt x="67" y="17"/>
                  </a:cubicBezTo>
                  <a:cubicBezTo>
                    <a:pt x="66" y="17"/>
                    <a:pt x="66" y="17"/>
                    <a:pt x="66" y="17"/>
                  </a:cubicBezTo>
                  <a:cubicBezTo>
                    <a:pt x="64" y="15"/>
                    <a:pt x="64" y="15"/>
                    <a:pt x="64" y="15"/>
                  </a:cubicBezTo>
                  <a:cubicBezTo>
                    <a:pt x="64" y="15"/>
                    <a:pt x="64" y="15"/>
                    <a:pt x="64" y="15"/>
                  </a:cubicBezTo>
                  <a:cubicBezTo>
                    <a:pt x="64" y="14"/>
                    <a:pt x="64" y="14"/>
                    <a:pt x="64" y="14"/>
                  </a:cubicBezTo>
                  <a:cubicBezTo>
                    <a:pt x="63" y="13"/>
                    <a:pt x="63" y="13"/>
                    <a:pt x="63" y="13"/>
                  </a:cubicBezTo>
                  <a:cubicBezTo>
                    <a:pt x="62" y="12"/>
                    <a:pt x="62" y="12"/>
                    <a:pt x="62" y="12"/>
                  </a:cubicBezTo>
                  <a:cubicBezTo>
                    <a:pt x="62" y="12"/>
                    <a:pt x="62" y="12"/>
                    <a:pt x="62" y="12"/>
                  </a:cubicBezTo>
                  <a:cubicBezTo>
                    <a:pt x="62" y="11"/>
                    <a:pt x="62" y="11"/>
                    <a:pt x="62" y="11"/>
                  </a:cubicBezTo>
                  <a:cubicBezTo>
                    <a:pt x="62" y="11"/>
                    <a:pt x="62" y="11"/>
                    <a:pt x="62" y="11"/>
                  </a:cubicBezTo>
                  <a:cubicBezTo>
                    <a:pt x="62" y="10"/>
                    <a:pt x="62" y="10"/>
                    <a:pt x="62" y="10"/>
                  </a:cubicBezTo>
                  <a:cubicBezTo>
                    <a:pt x="62" y="9"/>
                    <a:pt x="62" y="9"/>
                    <a:pt x="62" y="9"/>
                  </a:cubicBezTo>
                  <a:cubicBezTo>
                    <a:pt x="62" y="9"/>
                    <a:pt x="62" y="9"/>
                    <a:pt x="62" y="9"/>
                  </a:cubicBezTo>
                  <a:cubicBezTo>
                    <a:pt x="63" y="7"/>
                    <a:pt x="63" y="7"/>
                    <a:pt x="63" y="7"/>
                  </a:cubicBezTo>
                  <a:cubicBezTo>
                    <a:pt x="63" y="6"/>
                    <a:pt x="63" y="6"/>
                    <a:pt x="63" y="6"/>
                  </a:cubicBezTo>
                  <a:cubicBezTo>
                    <a:pt x="64" y="5"/>
                    <a:pt x="64" y="5"/>
                    <a:pt x="64" y="5"/>
                  </a:cubicBezTo>
                  <a:cubicBezTo>
                    <a:pt x="64" y="5"/>
                    <a:pt x="64" y="5"/>
                    <a:pt x="64" y="5"/>
                  </a:cubicBezTo>
                  <a:cubicBezTo>
                    <a:pt x="63" y="5"/>
                    <a:pt x="63" y="5"/>
                    <a:pt x="63" y="5"/>
                  </a:cubicBezTo>
                  <a:cubicBezTo>
                    <a:pt x="63" y="4"/>
                    <a:pt x="63" y="4"/>
                    <a:pt x="63" y="4"/>
                  </a:cubicBezTo>
                  <a:cubicBezTo>
                    <a:pt x="63" y="4"/>
                    <a:pt x="63" y="4"/>
                    <a:pt x="63" y="4"/>
                  </a:cubicBezTo>
                  <a:cubicBezTo>
                    <a:pt x="62" y="4"/>
                    <a:pt x="62" y="4"/>
                    <a:pt x="62" y="4"/>
                  </a:cubicBezTo>
                  <a:cubicBezTo>
                    <a:pt x="61" y="3"/>
                    <a:pt x="61" y="3"/>
                    <a:pt x="61" y="3"/>
                  </a:cubicBezTo>
                  <a:cubicBezTo>
                    <a:pt x="61" y="3"/>
                    <a:pt x="61" y="3"/>
                    <a:pt x="61" y="3"/>
                  </a:cubicBezTo>
                  <a:cubicBezTo>
                    <a:pt x="62" y="2"/>
                    <a:pt x="62" y="2"/>
                    <a:pt x="62" y="2"/>
                  </a:cubicBezTo>
                  <a:cubicBezTo>
                    <a:pt x="62" y="1"/>
                    <a:pt x="62" y="1"/>
                    <a:pt x="62" y="1"/>
                  </a:cubicBezTo>
                  <a:cubicBezTo>
                    <a:pt x="61" y="0"/>
                    <a:pt x="61" y="0"/>
                    <a:pt x="61" y="0"/>
                  </a:cubicBezTo>
                  <a:cubicBezTo>
                    <a:pt x="60" y="0"/>
                    <a:pt x="60" y="0"/>
                    <a:pt x="60" y="0"/>
                  </a:cubicBezTo>
                  <a:cubicBezTo>
                    <a:pt x="60" y="0"/>
                    <a:pt x="60" y="0"/>
                    <a:pt x="60" y="0"/>
                  </a:cubicBezTo>
                  <a:cubicBezTo>
                    <a:pt x="59" y="0"/>
                    <a:pt x="59" y="0"/>
                    <a:pt x="59" y="0"/>
                  </a:cubicBezTo>
                  <a:cubicBezTo>
                    <a:pt x="59" y="0"/>
                    <a:pt x="59" y="0"/>
                    <a:pt x="59" y="0"/>
                  </a:cubicBezTo>
                  <a:cubicBezTo>
                    <a:pt x="59" y="1"/>
                    <a:pt x="59" y="1"/>
                    <a:pt x="59" y="1"/>
                  </a:cubicBezTo>
                  <a:cubicBezTo>
                    <a:pt x="59" y="2"/>
                    <a:pt x="59" y="2"/>
                    <a:pt x="59" y="2"/>
                  </a:cubicBezTo>
                  <a:cubicBezTo>
                    <a:pt x="56" y="3"/>
                    <a:pt x="56" y="3"/>
                    <a:pt x="56" y="3"/>
                  </a:cubicBezTo>
                  <a:cubicBezTo>
                    <a:pt x="55" y="3"/>
                    <a:pt x="55" y="3"/>
                    <a:pt x="55" y="3"/>
                  </a:cubicBezTo>
                  <a:cubicBezTo>
                    <a:pt x="53" y="4"/>
                    <a:pt x="53" y="4"/>
                    <a:pt x="53" y="4"/>
                  </a:cubicBezTo>
                  <a:cubicBezTo>
                    <a:pt x="52" y="4"/>
                    <a:pt x="52" y="4"/>
                    <a:pt x="52" y="4"/>
                  </a:cubicBezTo>
                  <a:cubicBezTo>
                    <a:pt x="51" y="4"/>
                    <a:pt x="51" y="4"/>
                    <a:pt x="51" y="4"/>
                  </a:cubicBezTo>
                  <a:cubicBezTo>
                    <a:pt x="49" y="5"/>
                    <a:pt x="49" y="5"/>
                    <a:pt x="49" y="5"/>
                  </a:cubicBezTo>
                  <a:cubicBezTo>
                    <a:pt x="48" y="5"/>
                    <a:pt x="48" y="5"/>
                    <a:pt x="48" y="5"/>
                  </a:cubicBezTo>
                  <a:cubicBezTo>
                    <a:pt x="48" y="5"/>
                    <a:pt x="48" y="5"/>
                    <a:pt x="48" y="5"/>
                  </a:cubicBezTo>
                  <a:cubicBezTo>
                    <a:pt x="46" y="5"/>
                    <a:pt x="46" y="5"/>
                    <a:pt x="46" y="5"/>
                  </a:cubicBezTo>
                  <a:cubicBezTo>
                    <a:pt x="44" y="6"/>
                    <a:pt x="44" y="6"/>
                    <a:pt x="44" y="6"/>
                  </a:cubicBezTo>
                  <a:cubicBezTo>
                    <a:pt x="43" y="5"/>
                    <a:pt x="43" y="5"/>
                    <a:pt x="43" y="5"/>
                  </a:cubicBezTo>
                  <a:cubicBezTo>
                    <a:pt x="41" y="5"/>
                    <a:pt x="41" y="5"/>
                    <a:pt x="41" y="5"/>
                  </a:cubicBezTo>
                  <a:cubicBezTo>
                    <a:pt x="40" y="4"/>
                    <a:pt x="40" y="4"/>
                    <a:pt x="40" y="4"/>
                  </a:cubicBezTo>
                  <a:cubicBezTo>
                    <a:pt x="41" y="5"/>
                    <a:pt x="41" y="5"/>
                    <a:pt x="41" y="5"/>
                  </a:cubicBezTo>
                  <a:cubicBezTo>
                    <a:pt x="41" y="6"/>
                    <a:pt x="41" y="6"/>
                    <a:pt x="41" y="6"/>
                  </a:cubicBezTo>
                  <a:cubicBezTo>
                    <a:pt x="42" y="6"/>
                    <a:pt x="42" y="6"/>
                    <a:pt x="42" y="6"/>
                  </a:cubicBezTo>
                  <a:cubicBezTo>
                    <a:pt x="43" y="7"/>
                    <a:pt x="43" y="7"/>
                    <a:pt x="43" y="7"/>
                  </a:cubicBezTo>
                  <a:cubicBezTo>
                    <a:pt x="41" y="9"/>
                    <a:pt x="41" y="9"/>
                    <a:pt x="41" y="9"/>
                  </a:cubicBezTo>
                  <a:cubicBezTo>
                    <a:pt x="42" y="10"/>
                    <a:pt x="42" y="10"/>
                    <a:pt x="42" y="10"/>
                  </a:cubicBezTo>
                  <a:cubicBezTo>
                    <a:pt x="42" y="11"/>
                    <a:pt x="42" y="11"/>
                    <a:pt x="42" y="11"/>
                  </a:cubicBezTo>
                  <a:cubicBezTo>
                    <a:pt x="44" y="12"/>
                    <a:pt x="44" y="12"/>
                    <a:pt x="44" y="12"/>
                  </a:cubicBezTo>
                  <a:cubicBezTo>
                    <a:pt x="45" y="11"/>
                    <a:pt x="45" y="11"/>
                    <a:pt x="45" y="11"/>
                  </a:cubicBezTo>
                  <a:cubicBezTo>
                    <a:pt x="47" y="12"/>
                    <a:pt x="47" y="12"/>
                    <a:pt x="47" y="12"/>
                  </a:cubicBezTo>
                  <a:cubicBezTo>
                    <a:pt x="47" y="13"/>
                    <a:pt x="47" y="13"/>
                    <a:pt x="47" y="13"/>
                  </a:cubicBezTo>
                  <a:cubicBezTo>
                    <a:pt x="46" y="13"/>
                    <a:pt x="46" y="13"/>
                    <a:pt x="46" y="13"/>
                  </a:cubicBezTo>
                  <a:cubicBezTo>
                    <a:pt x="44" y="13"/>
                    <a:pt x="44" y="13"/>
                    <a:pt x="44" y="13"/>
                  </a:cubicBezTo>
                  <a:cubicBezTo>
                    <a:pt x="43" y="14"/>
                    <a:pt x="43" y="14"/>
                    <a:pt x="43" y="14"/>
                  </a:cubicBezTo>
                  <a:cubicBezTo>
                    <a:pt x="42" y="15"/>
                    <a:pt x="42" y="15"/>
                    <a:pt x="42" y="15"/>
                  </a:cubicBezTo>
                  <a:cubicBezTo>
                    <a:pt x="40" y="16"/>
                    <a:pt x="40" y="16"/>
                    <a:pt x="40" y="16"/>
                  </a:cubicBezTo>
                  <a:cubicBezTo>
                    <a:pt x="39" y="17"/>
                    <a:pt x="39" y="17"/>
                    <a:pt x="39" y="17"/>
                  </a:cubicBezTo>
                  <a:cubicBezTo>
                    <a:pt x="38" y="18"/>
                    <a:pt x="38" y="18"/>
                    <a:pt x="38" y="18"/>
                  </a:cubicBezTo>
                  <a:cubicBezTo>
                    <a:pt x="37" y="19"/>
                    <a:pt x="37" y="19"/>
                    <a:pt x="37" y="19"/>
                  </a:cubicBezTo>
                  <a:cubicBezTo>
                    <a:pt x="35" y="19"/>
                    <a:pt x="35" y="19"/>
                    <a:pt x="35" y="19"/>
                  </a:cubicBezTo>
                  <a:cubicBezTo>
                    <a:pt x="34" y="19"/>
                    <a:pt x="34" y="19"/>
                    <a:pt x="34" y="19"/>
                  </a:cubicBezTo>
                  <a:cubicBezTo>
                    <a:pt x="32" y="18"/>
                    <a:pt x="32" y="18"/>
                    <a:pt x="32" y="18"/>
                  </a:cubicBezTo>
                  <a:cubicBezTo>
                    <a:pt x="30" y="17"/>
                    <a:pt x="30" y="17"/>
                    <a:pt x="30" y="17"/>
                  </a:cubicBezTo>
                  <a:cubicBezTo>
                    <a:pt x="29" y="17"/>
                    <a:pt x="29" y="17"/>
                    <a:pt x="29" y="17"/>
                  </a:cubicBezTo>
                  <a:cubicBezTo>
                    <a:pt x="29" y="16"/>
                    <a:pt x="29" y="16"/>
                    <a:pt x="29" y="16"/>
                  </a:cubicBezTo>
                  <a:cubicBezTo>
                    <a:pt x="29" y="15"/>
                    <a:pt x="29" y="15"/>
                    <a:pt x="29" y="15"/>
                  </a:cubicBezTo>
                  <a:cubicBezTo>
                    <a:pt x="28" y="14"/>
                    <a:pt x="28" y="14"/>
                    <a:pt x="28" y="14"/>
                  </a:cubicBezTo>
                  <a:cubicBezTo>
                    <a:pt x="28" y="13"/>
                    <a:pt x="28" y="13"/>
                    <a:pt x="28" y="13"/>
                  </a:cubicBezTo>
                  <a:cubicBezTo>
                    <a:pt x="27" y="14"/>
                    <a:pt x="27" y="14"/>
                    <a:pt x="27" y="14"/>
                  </a:cubicBezTo>
                  <a:cubicBezTo>
                    <a:pt x="26" y="15"/>
                    <a:pt x="26" y="15"/>
                    <a:pt x="26" y="15"/>
                  </a:cubicBezTo>
                  <a:cubicBezTo>
                    <a:pt x="26" y="15"/>
                    <a:pt x="26" y="15"/>
                    <a:pt x="26" y="15"/>
                  </a:cubicBezTo>
                  <a:cubicBezTo>
                    <a:pt x="25" y="14"/>
                    <a:pt x="25" y="14"/>
                    <a:pt x="25" y="14"/>
                  </a:cubicBezTo>
                  <a:cubicBezTo>
                    <a:pt x="24" y="14"/>
                    <a:pt x="24" y="14"/>
                    <a:pt x="24" y="14"/>
                  </a:cubicBezTo>
                  <a:cubicBezTo>
                    <a:pt x="24" y="15"/>
                    <a:pt x="24" y="15"/>
                    <a:pt x="24" y="15"/>
                  </a:cubicBezTo>
                  <a:cubicBezTo>
                    <a:pt x="19" y="15"/>
                    <a:pt x="19" y="15"/>
                    <a:pt x="19" y="15"/>
                  </a:cubicBezTo>
                  <a:cubicBezTo>
                    <a:pt x="18" y="16"/>
                    <a:pt x="18" y="16"/>
                    <a:pt x="18" y="16"/>
                  </a:cubicBezTo>
                  <a:cubicBezTo>
                    <a:pt x="19" y="17"/>
                    <a:pt x="19" y="17"/>
                    <a:pt x="19" y="17"/>
                  </a:cubicBezTo>
                  <a:cubicBezTo>
                    <a:pt x="20" y="17"/>
                    <a:pt x="20" y="17"/>
                    <a:pt x="20" y="17"/>
                  </a:cubicBezTo>
                  <a:cubicBezTo>
                    <a:pt x="21" y="19"/>
                    <a:pt x="21" y="19"/>
                    <a:pt x="21" y="19"/>
                  </a:cubicBezTo>
                  <a:cubicBezTo>
                    <a:pt x="21" y="19"/>
                    <a:pt x="21" y="19"/>
                    <a:pt x="21" y="19"/>
                  </a:cubicBezTo>
                  <a:cubicBezTo>
                    <a:pt x="21" y="19"/>
                    <a:pt x="21" y="19"/>
                    <a:pt x="21" y="19"/>
                  </a:cubicBezTo>
                  <a:cubicBezTo>
                    <a:pt x="21" y="20"/>
                    <a:pt x="21" y="20"/>
                    <a:pt x="21" y="20"/>
                  </a:cubicBezTo>
                  <a:cubicBezTo>
                    <a:pt x="20" y="20"/>
                    <a:pt x="20" y="20"/>
                    <a:pt x="20" y="20"/>
                  </a:cubicBezTo>
                  <a:cubicBezTo>
                    <a:pt x="17" y="20"/>
                    <a:pt x="17" y="20"/>
                    <a:pt x="17" y="20"/>
                  </a:cubicBezTo>
                  <a:cubicBezTo>
                    <a:pt x="17" y="23"/>
                    <a:pt x="17" y="23"/>
                    <a:pt x="17" y="23"/>
                  </a:cubicBezTo>
                  <a:cubicBezTo>
                    <a:pt x="18" y="24"/>
                    <a:pt x="18" y="24"/>
                    <a:pt x="18" y="24"/>
                  </a:cubicBezTo>
                  <a:cubicBezTo>
                    <a:pt x="19" y="25"/>
                    <a:pt x="19" y="25"/>
                    <a:pt x="19" y="25"/>
                  </a:cubicBezTo>
                  <a:cubicBezTo>
                    <a:pt x="21" y="26"/>
                    <a:pt x="21" y="26"/>
                    <a:pt x="21" y="26"/>
                  </a:cubicBezTo>
                  <a:cubicBezTo>
                    <a:pt x="20" y="28"/>
                    <a:pt x="20" y="28"/>
                    <a:pt x="20" y="28"/>
                  </a:cubicBezTo>
                  <a:cubicBezTo>
                    <a:pt x="20" y="28"/>
                    <a:pt x="20" y="28"/>
                    <a:pt x="20" y="28"/>
                  </a:cubicBezTo>
                  <a:cubicBezTo>
                    <a:pt x="18" y="37"/>
                    <a:pt x="18" y="37"/>
                    <a:pt x="18" y="37"/>
                  </a:cubicBezTo>
                  <a:cubicBezTo>
                    <a:pt x="17" y="39"/>
                    <a:pt x="17" y="39"/>
                    <a:pt x="17" y="39"/>
                  </a:cubicBezTo>
                  <a:cubicBezTo>
                    <a:pt x="17" y="39"/>
                    <a:pt x="17" y="39"/>
                    <a:pt x="17" y="39"/>
                  </a:cubicBezTo>
                  <a:cubicBezTo>
                    <a:pt x="17" y="40"/>
                    <a:pt x="17" y="40"/>
                    <a:pt x="17" y="40"/>
                  </a:cubicBezTo>
                  <a:cubicBezTo>
                    <a:pt x="16" y="40"/>
                    <a:pt x="16" y="40"/>
                    <a:pt x="16" y="40"/>
                  </a:cubicBezTo>
                  <a:cubicBezTo>
                    <a:pt x="16" y="39"/>
                    <a:pt x="16" y="39"/>
                    <a:pt x="16" y="39"/>
                  </a:cubicBezTo>
                  <a:cubicBezTo>
                    <a:pt x="15" y="39"/>
                    <a:pt x="15" y="39"/>
                    <a:pt x="15" y="39"/>
                  </a:cubicBezTo>
                  <a:cubicBezTo>
                    <a:pt x="15" y="39"/>
                    <a:pt x="15" y="39"/>
                    <a:pt x="15" y="39"/>
                  </a:cubicBezTo>
                  <a:cubicBezTo>
                    <a:pt x="14" y="39"/>
                    <a:pt x="14" y="39"/>
                    <a:pt x="14" y="39"/>
                  </a:cubicBezTo>
                  <a:cubicBezTo>
                    <a:pt x="13" y="39"/>
                    <a:pt x="13" y="39"/>
                    <a:pt x="13" y="39"/>
                  </a:cubicBezTo>
                  <a:cubicBezTo>
                    <a:pt x="13" y="39"/>
                    <a:pt x="13" y="39"/>
                    <a:pt x="13" y="39"/>
                  </a:cubicBezTo>
                  <a:cubicBezTo>
                    <a:pt x="10" y="40"/>
                    <a:pt x="10" y="40"/>
                    <a:pt x="10" y="40"/>
                  </a:cubicBezTo>
                  <a:cubicBezTo>
                    <a:pt x="8" y="41"/>
                    <a:pt x="8" y="41"/>
                    <a:pt x="8" y="41"/>
                  </a:cubicBezTo>
                  <a:cubicBezTo>
                    <a:pt x="7" y="41"/>
                    <a:pt x="7" y="41"/>
                    <a:pt x="7" y="41"/>
                  </a:cubicBezTo>
                  <a:cubicBezTo>
                    <a:pt x="7" y="41"/>
                    <a:pt x="7" y="41"/>
                    <a:pt x="7" y="41"/>
                  </a:cubicBezTo>
                  <a:cubicBezTo>
                    <a:pt x="6" y="42"/>
                    <a:pt x="6" y="42"/>
                    <a:pt x="6" y="42"/>
                  </a:cubicBezTo>
                  <a:cubicBezTo>
                    <a:pt x="5" y="43"/>
                    <a:pt x="5" y="43"/>
                    <a:pt x="5" y="43"/>
                  </a:cubicBezTo>
                  <a:cubicBezTo>
                    <a:pt x="4" y="43"/>
                    <a:pt x="4" y="43"/>
                    <a:pt x="4" y="43"/>
                  </a:cubicBezTo>
                  <a:cubicBezTo>
                    <a:pt x="4" y="44"/>
                    <a:pt x="4" y="44"/>
                    <a:pt x="4" y="44"/>
                  </a:cubicBezTo>
                  <a:cubicBezTo>
                    <a:pt x="4" y="45"/>
                    <a:pt x="4" y="45"/>
                    <a:pt x="4" y="45"/>
                  </a:cubicBezTo>
                  <a:cubicBezTo>
                    <a:pt x="4" y="45"/>
                    <a:pt x="4" y="45"/>
                    <a:pt x="4" y="45"/>
                  </a:cubicBezTo>
                  <a:cubicBezTo>
                    <a:pt x="3" y="47"/>
                    <a:pt x="3" y="47"/>
                    <a:pt x="3" y="47"/>
                  </a:cubicBezTo>
                  <a:cubicBezTo>
                    <a:pt x="3" y="48"/>
                    <a:pt x="3" y="48"/>
                    <a:pt x="3" y="48"/>
                  </a:cubicBezTo>
                  <a:cubicBezTo>
                    <a:pt x="3" y="49"/>
                    <a:pt x="3" y="49"/>
                    <a:pt x="3" y="49"/>
                  </a:cubicBezTo>
                  <a:cubicBezTo>
                    <a:pt x="3" y="49"/>
                    <a:pt x="3" y="49"/>
                    <a:pt x="3" y="49"/>
                  </a:cubicBezTo>
                  <a:cubicBezTo>
                    <a:pt x="2" y="49"/>
                    <a:pt x="2" y="49"/>
                    <a:pt x="2" y="49"/>
                  </a:cubicBezTo>
                  <a:cubicBezTo>
                    <a:pt x="1" y="50"/>
                    <a:pt x="1" y="50"/>
                    <a:pt x="1" y="50"/>
                  </a:cubicBezTo>
                  <a:cubicBezTo>
                    <a:pt x="1" y="51"/>
                    <a:pt x="1" y="51"/>
                    <a:pt x="1" y="51"/>
                  </a:cubicBezTo>
                  <a:cubicBezTo>
                    <a:pt x="0" y="51"/>
                    <a:pt x="0" y="51"/>
                    <a:pt x="0" y="51"/>
                  </a:cubicBezTo>
                  <a:cubicBezTo>
                    <a:pt x="1" y="52"/>
                    <a:pt x="1" y="52"/>
                    <a:pt x="1" y="52"/>
                  </a:cubicBezTo>
                  <a:cubicBezTo>
                    <a:pt x="0" y="53"/>
                    <a:pt x="0" y="53"/>
                    <a:pt x="0" y="53"/>
                  </a:cubicBezTo>
                  <a:cubicBezTo>
                    <a:pt x="0" y="53"/>
                    <a:pt x="0" y="53"/>
                    <a:pt x="0" y="53"/>
                  </a:cubicBezTo>
                  <a:cubicBezTo>
                    <a:pt x="0" y="54"/>
                    <a:pt x="0" y="54"/>
                    <a:pt x="0" y="54"/>
                  </a:cubicBezTo>
                  <a:cubicBezTo>
                    <a:pt x="0" y="55"/>
                    <a:pt x="0" y="55"/>
                    <a:pt x="0" y="55"/>
                  </a:cubicBezTo>
                  <a:cubicBezTo>
                    <a:pt x="1" y="56"/>
                    <a:pt x="1" y="56"/>
                    <a:pt x="1" y="56"/>
                  </a:cubicBezTo>
                  <a:cubicBezTo>
                    <a:pt x="4" y="59"/>
                    <a:pt x="4" y="59"/>
                    <a:pt x="4" y="59"/>
                  </a:cubicBezTo>
                  <a:cubicBezTo>
                    <a:pt x="2" y="60"/>
                    <a:pt x="2" y="60"/>
                    <a:pt x="2" y="60"/>
                  </a:cubicBezTo>
                  <a:cubicBezTo>
                    <a:pt x="5" y="60"/>
                    <a:pt x="5" y="60"/>
                    <a:pt x="5" y="60"/>
                  </a:cubicBezTo>
                  <a:cubicBezTo>
                    <a:pt x="7" y="60"/>
                    <a:pt x="7" y="60"/>
                    <a:pt x="7" y="60"/>
                  </a:cubicBezTo>
                  <a:cubicBezTo>
                    <a:pt x="8" y="61"/>
                    <a:pt x="8" y="61"/>
                    <a:pt x="8" y="61"/>
                  </a:cubicBezTo>
                  <a:cubicBezTo>
                    <a:pt x="8" y="63"/>
                    <a:pt x="8" y="63"/>
                    <a:pt x="8" y="63"/>
                  </a:cubicBezTo>
                  <a:cubicBezTo>
                    <a:pt x="10" y="63"/>
                    <a:pt x="10" y="63"/>
                    <a:pt x="10" y="63"/>
                  </a:cubicBezTo>
                  <a:cubicBezTo>
                    <a:pt x="12" y="63"/>
                    <a:pt x="12" y="63"/>
                    <a:pt x="12" y="63"/>
                  </a:cubicBezTo>
                  <a:cubicBezTo>
                    <a:pt x="14" y="61"/>
                    <a:pt x="14" y="61"/>
                    <a:pt x="14" y="61"/>
                  </a:cubicBezTo>
                  <a:cubicBezTo>
                    <a:pt x="15" y="60"/>
                    <a:pt x="15" y="60"/>
                    <a:pt x="15" y="60"/>
                  </a:cubicBezTo>
                  <a:cubicBezTo>
                    <a:pt x="16" y="61"/>
                    <a:pt x="16" y="61"/>
                    <a:pt x="16" y="61"/>
                  </a:cubicBezTo>
                  <a:cubicBezTo>
                    <a:pt x="16" y="62"/>
                    <a:pt x="16" y="62"/>
                    <a:pt x="16" y="62"/>
                  </a:cubicBezTo>
                  <a:cubicBezTo>
                    <a:pt x="15" y="62"/>
                    <a:pt x="15" y="62"/>
                    <a:pt x="15" y="62"/>
                  </a:cubicBezTo>
                  <a:cubicBezTo>
                    <a:pt x="15" y="63"/>
                    <a:pt x="15" y="63"/>
                    <a:pt x="15" y="63"/>
                  </a:cubicBezTo>
                  <a:cubicBezTo>
                    <a:pt x="16" y="66"/>
                    <a:pt x="16" y="66"/>
                    <a:pt x="16" y="66"/>
                  </a:cubicBezTo>
                  <a:cubicBezTo>
                    <a:pt x="16" y="67"/>
                    <a:pt x="16" y="67"/>
                    <a:pt x="16" y="67"/>
                  </a:cubicBezTo>
                  <a:cubicBezTo>
                    <a:pt x="16" y="67"/>
                    <a:pt x="16" y="67"/>
                    <a:pt x="16" y="67"/>
                  </a:cubicBezTo>
                  <a:cubicBezTo>
                    <a:pt x="17" y="67"/>
                    <a:pt x="17" y="67"/>
                    <a:pt x="17" y="67"/>
                  </a:cubicBezTo>
                  <a:cubicBezTo>
                    <a:pt x="18" y="67"/>
                    <a:pt x="18" y="67"/>
                    <a:pt x="18" y="67"/>
                  </a:cubicBezTo>
                  <a:cubicBezTo>
                    <a:pt x="19" y="67"/>
                    <a:pt x="19" y="67"/>
                    <a:pt x="19" y="67"/>
                  </a:cubicBezTo>
                  <a:cubicBezTo>
                    <a:pt x="19" y="67"/>
                    <a:pt x="19" y="67"/>
                    <a:pt x="19" y="67"/>
                  </a:cubicBezTo>
                  <a:cubicBezTo>
                    <a:pt x="20" y="67"/>
                    <a:pt x="20" y="67"/>
                    <a:pt x="20" y="67"/>
                  </a:cubicBezTo>
                  <a:cubicBezTo>
                    <a:pt x="20" y="67"/>
                    <a:pt x="20" y="67"/>
                    <a:pt x="20" y="67"/>
                  </a:cubicBezTo>
                  <a:cubicBezTo>
                    <a:pt x="20" y="67"/>
                    <a:pt x="20" y="67"/>
                    <a:pt x="20" y="67"/>
                  </a:cubicBezTo>
                  <a:cubicBezTo>
                    <a:pt x="23" y="67"/>
                    <a:pt x="23" y="67"/>
                    <a:pt x="23" y="67"/>
                  </a:cubicBezTo>
                  <a:cubicBezTo>
                    <a:pt x="24" y="67"/>
                    <a:pt x="24" y="67"/>
                    <a:pt x="24" y="67"/>
                  </a:cubicBezTo>
                  <a:cubicBezTo>
                    <a:pt x="25" y="66"/>
                    <a:pt x="25" y="66"/>
                    <a:pt x="25" y="66"/>
                  </a:cubicBezTo>
                  <a:cubicBezTo>
                    <a:pt x="26" y="66"/>
                    <a:pt x="26" y="66"/>
                    <a:pt x="26" y="66"/>
                  </a:cubicBezTo>
                  <a:cubicBezTo>
                    <a:pt x="27" y="66"/>
                    <a:pt x="27" y="66"/>
                    <a:pt x="27" y="66"/>
                  </a:cubicBezTo>
                  <a:cubicBezTo>
                    <a:pt x="28" y="66"/>
                    <a:pt x="28" y="66"/>
                    <a:pt x="28" y="66"/>
                  </a:cubicBezTo>
                  <a:cubicBezTo>
                    <a:pt x="29" y="65"/>
                    <a:pt x="29" y="65"/>
                    <a:pt x="29" y="65"/>
                  </a:cubicBezTo>
                  <a:cubicBezTo>
                    <a:pt x="30" y="64"/>
                    <a:pt x="30" y="64"/>
                    <a:pt x="30" y="64"/>
                  </a:cubicBezTo>
                  <a:cubicBezTo>
                    <a:pt x="32" y="62"/>
                    <a:pt x="32" y="62"/>
                    <a:pt x="32" y="62"/>
                  </a:cubicBezTo>
                  <a:cubicBezTo>
                    <a:pt x="34" y="62"/>
                    <a:pt x="34" y="62"/>
                    <a:pt x="34" y="62"/>
                  </a:cubicBezTo>
                  <a:cubicBezTo>
                    <a:pt x="35" y="61"/>
                    <a:pt x="35" y="61"/>
                    <a:pt x="35" y="61"/>
                  </a:cubicBezTo>
                  <a:cubicBezTo>
                    <a:pt x="36" y="61"/>
                    <a:pt x="36" y="61"/>
                    <a:pt x="36" y="61"/>
                  </a:cubicBezTo>
                  <a:cubicBezTo>
                    <a:pt x="37" y="62"/>
                    <a:pt x="37" y="62"/>
                    <a:pt x="37" y="62"/>
                  </a:cubicBezTo>
                  <a:cubicBezTo>
                    <a:pt x="38" y="61"/>
                    <a:pt x="38" y="61"/>
                    <a:pt x="38" y="61"/>
                  </a:cubicBezTo>
                  <a:cubicBezTo>
                    <a:pt x="38" y="62"/>
                    <a:pt x="38" y="62"/>
                    <a:pt x="38" y="62"/>
                  </a:cubicBezTo>
                  <a:cubicBezTo>
                    <a:pt x="38" y="63"/>
                    <a:pt x="38" y="63"/>
                    <a:pt x="38" y="63"/>
                  </a:cubicBezTo>
                  <a:cubicBezTo>
                    <a:pt x="39" y="64"/>
                    <a:pt x="39" y="64"/>
                    <a:pt x="39" y="64"/>
                  </a:cubicBezTo>
                  <a:cubicBezTo>
                    <a:pt x="38" y="65"/>
                    <a:pt x="38" y="65"/>
                    <a:pt x="38" y="65"/>
                  </a:cubicBezTo>
                  <a:cubicBezTo>
                    <a:pt x="39" y="67"/>
                    <a:pt x="39" y="67"/>
                    <a:pt x="39" y="67"/>
                  </a:cubicBezTo>
                  <a:cubicBezTo>
                    <a:pt x="38" y="68"/>
                    <a:pt x="38" y="68"/>
                    <a:pt x="38" y="68"/>
                  </a:cubicBezTo>
                  <a:cubicBezTo>
                    <a:pt x="39" y="70"/>
                    <a:pt x="39" y="70"/>
                    <a:pt x="39" y="70"/>
                  </a:cubicBezTo>
                  <a:cubicBezTo>
                    <a:pt x="40" y="70"/>
                    <a:pt x="40" y="70"/>
                    <a:pt x="40" y="70"/>
                  </a:cubicBezTo>
                  <a:cubicBezTo>
                    <a:pt x="40" y="71"/>
                    <a:pt x="40" y="71"/>
                    <a:pt x="40" y="71"/>
                  </a:cubicBezTo>
                  <a:cubicBezTo>
                    <a:pt x="41" y="72"/>
                    <a:pt x="41" y="72"/>
                    <a:pt x="41" y="72"/>
                  </a:cubicBezTo>
                  <a:cubicBezTo>
                    <a:pt x="43" y="72"/>
                    <a:pt x="43" y="72"/>
                    <a:pt x="43" y="72"/>
                  </a:cubicBezTo>
                  <a:cubicBezTo>
                    <a:pt x="44" y="73"/>
                    <a:pt x="44" y="73"/>
                    <a:pt x="44" y="73"/>
                  </a:cubicBezTo>
                  <a:cubicBezTo>
                    <a:pt x="44" y="73"/>
                    <a:pt x="44" y="73"/>
                    <a:pt x="44" y="73"/>
                  </a:cubicBezTo>
                  <a:cubicBezTo>
                    <a:pt x="46" y="72"/>
                    <a:pt x="46" y="72"/>
                    <a:pt x="46" y="72"/>
                  </a:cubicBezTo>
                  <a:cubicBezTo>
                    <a:pt x="48" y="74"/>
                    <a:pt x="48" y="74"/>
                    <a:pt x="48" y="74"/>
                  </a:cubicBezTo>
                  <a:cubicBezTo>
                    <a:pt x="49" y="74"/>
                    <a:pt x="49" y="74"/>
                    <a:pt x="49" y="74"/>
                  </a:cubicBezTo>
                  <a:cubicBezTo>
                    <a:pt x="50" y="75"/>
                    <a:pt x="50" y="75"/>
                    <a:pt x="50" y="75"/>
                  </a:cubicBezTo>
                  <a:cubicBezTo>
                    <a:pt x="51" y="75"/>
                    <a:pt x="51" y="75"/>
                    <a:pt x="51" y="75"/>
                  </a:cubicBezTo>
                  <a:cubicBezTo>
                    <a:pt x="53" y="76"/>
                    <a:pt x="53" y="76"/>
                    <a:pt x="53" y="76"/>
                  </a:cubicBezTo>
                  <a:cubicBezTo>
                    <a:pt x="54" y="76"/>
                    <a:pt x="54" y="76"/>
                    <a:pt x="54" y="76"/>
                  </a:cubicBezTo>
                  <a:cubicBezTo>
                    <a:pt x="54" y="77"/>
                    <a:pt x="54" y="77"/>
                    <a:pt x="54" y="77"/>
                  </a:cubicBezTo>
                  <a:cubicBezTo>
                    <a:pt x="55" y="77"/>
                    <a:pt x="55" y="77"/>
                    <a:pt x="55" y="77"/>
                  </a:cubicBezTo>
                  <a:cubicBezTo>
                    <a:pt x="56" y="78"/>
                    <a:pt x="56" y="78"/>
                    <a:pt x="56" y="78"/>
                  </a:cubicBezTo>
                  <a:cubicBezTo>
                    <a:pt x="59" y="78"/>
                    <a:pt x="59" y="78"/>
                    <a:pt x="59" y="78"/>
                  </a:cubicBezTo>
                  <a:cubicBezTo>
                    <a:pt x="61" y="79"/>
                    <a:pt x="61" y="79"/>
                    <a:pt x="61" y="79"/>
                  </a:cubicBezTo>
                  <a:cubicBezTo>
                    <a:pt x="61" y="79"/>
                    <a:pt x="61" y="79"/>
                    <a:pt x="61" y="79"/>
                  </a:cubicBezTo>
                  <a:cubicBezTo>
                    <a:pt x="61" y="81"/>
                    <a:pt x="61" y="81"/>
                    <a:pt x="61" y="81"/>
                  </a:cubicBezTo>
                  <a:cubicBezTo>
                    <a:pt x="61" y="83"/>
                    <a:pt x="61" y="83"/>
                    <a:pt x="61" y="83"/>
                  </a:cubicBezTo>
                  <a:cubicBezTo>
                    <a:pt x="61" y="84"/>
                    <a:pt x="61" y="84"/>
                    <a:pt x="61" y="84"/>
                  </a:cubicBezTo>
                  <a:cubicBezTo>
                    <a:pt x="62" y="86"/>
                    <a:pt x="62" y="86"/>
                    <a:pt x="62" y="86"/>
                  </a:cubicBezTo>
                  <a:cubicBezTo>
                    <a:pt x="62" y="88"/>
                    <a:pt x="62" y="88"/>
                    <a:pt x="62" y="88"/>
                  </a:cubicBezTo>
                  <a:cubicBezTo>
                    <a:pt x="70" y="88"/>
                    <a:pt x="70" y="88"/>
                    <a:pt x="70" y="88"/>
                  </a:cubicBezTo>
                  <a:cubicBezTo>
                    <a:pt x="71" y="91"/>
                    <a:pt x="71" y="91"/>
                    <a:pt x="71" y="91"/>
                  </a:cubicBezTo>
                  <a:cubicBezTo>
                    <a:pt x="70" y="92"/>
                    <a:pt x="70" y="92"/>
                    <a:pt x="70" y="92"/>
                  </a:cubicBezTo>
                  <a:cubicBezTo>
                    <a:pt x="73" y="93"/>
                    <a:pt x="73" y="93"/>
                    <a:pt x="73" y="93"/>
                  </a:cubicBezTo>
                  <a:cubicBezTo>
                    <a:pt x="75" y="97"/>
                    <a:pt x="75" y="97"/>
                    <a:pt x="75" y="97"/>
                  </a:cubicBezTo>
                  <a:cubicBezTo>
                    <a:pt x="75" y="98"/>
                    <a:pt x="75" y="98"/>
                    <a:pt x="75" y="98"/>
                  </a:cubicBezTo>
                  <a:cubicBezTo>
                    <a:pt x="73" y="102"/>
                    <a:pt x="73" y="102"/>
                    <a:pt x="73" y="102"/>
                  </a:cubicBezTo>
                  <a:cubicBezTo>
                    <a:pt x="73" y="103"/>
                    <a:pt x="73" y="103"/>
                    <a:pt x="73" y="103"/>
                  </a:cubicBezTo>
                  <a:cubicBezTo>
                    <a:pt x="73" y="104"/>
                    <a:pt x="73" y="104"/>
                    <a:pt x="73" y="104"/>
                  </a:cubicBezTo>
                  <a:cubicBezTo>
                    <a:pt x="73" y="104"/>
                    <a:pt x="73" y="104"/>
                    <a:pt x="73" y="104"/>
                  </a:cubicBezTo>
                  <a:cubicBezTo>
                    <a:pt x="73" y="105"/>
                    <a:pt x="73" y="105"/>
                    <a:pt x="73" y="105"/>
                  </a:cubicBezTo>
                  <a:cubicBezTo>
                    <a:pt x="74" y="106"/>
                    <a:pt x="74" y="106"/>
                    <a:pt x="74" y="106"/>
                  </a:cubicBezTo>
                  <a:cubicBezTo>
                    <a:pt x="74" y="107"/>
                    <a:pt x="74" y="107"/>
                    <a:pt x="74" y="107"/>
                  </a:cubicBezTo>
                  <a:cubicBezTo>
                    <a:pt x="75" y="108"/>
                    <a:pt x="75" y="108"/>
                    <a:pt x="75" y="108"/>
                  </a:cubicBezTo>
                  <a:cubicBezTo>
                    <a:pt x="74" y="111"/>
                    <a:pt x="74" y="111"/>
                    <a:pt x="74" y="111"/>
                  </a:cubicBezTo>
                  <a:cubicBezTo>
                    <a:pt x="75" y="112"/>
                    <a:pt x="75" y="112"/>
                    <a:pt x="75" y="112"/>
                  </a:cubicBezTo>
                  <a:cubicBezTo>
                    <a:pt x="74" y="112"/>
                    <a:pt x="74" y="112"/>
                    <a:pt x="74" y="112"/>
                  </a:cubicBezTo>
                  <a:cubicBezTo>
                    <a:pt x="75" y="113"/>
                    <a:pt x="75" y="113"/>
                    <a:pt x="75" y="113"/>
                  </a:cubicBezTo>
                  <a:cubicBezTo>
                    <a:pt x="76" y="113"/>
                    <a:pt x="76" y="113"/>
                    <a:pt x="76" y="113"/>
                  </a:cubicBezTo>
                  <a:cubicBezTo>
                    <a:pt x="77" y="114"/>
                    <a:pt x="77" y="114"/>
                    <a:pt x="77" y="114"/>
                  </a:cubicBezTo>
                  <a:cubicBezTo>
                    <a:pt x="79" y="113"/>
                    <a:pt x="79" y="113"/>
                    <a:pt x="79" y="113"/>
                  </a:cubicBezTo>
                  <a:cubicBezTo>
                    <a:pt x="80" y="114"/>
                    <a:pt x="80" y="114"/>
                    <a:pt x="80" y="114"/>
                  </a:cubicBezTo>
                  <a:cubicBezTo>
                    <a:pt x="82" y="113"/>
                    <a:pt x="82" y="113"/>
                    <a:pt x="82" y="113"/>
                  </a:cubicBezTo>
                  <a:cubicBezTo>
                    <a:pt x="83" y="114"/>
                    <a:pt x="83" y="114"/>
                    <a:pt x="83" y="114"/>
                  </a:cubicBezTo>
                  <a:cubicBezTo>
                    <a:pt x="84" y="114"/>
                    <a:pt x="84" y="114"/>
                    <a:pt x="84" y="114"/>
                  </a:cubicBezTo>
                  <a:cubicBezTo>
                    <a:pt x="84" y="115"/>
                    <a:pt x="84" y="115"/>
                    <a:pt x="84" y="115"/>
                  </a:cubicBezTo>
                  <a:cubicBezTo>
                    <a:pt x="86" y="119"/>
                    <a:pt x="86" y="119"/>
                    <a:pt x="86" y="119"/>
                  </a:cubicBezTo>
                  <a:cubicBezTo>
                    <a:pt x="86" y="121"/>
                    <a:pt x="86" y="121"/>
                    <a:pt x="86" y="121"/>
                  </a:cubicBezTo>
                  <a:cubicBezTo>
                    <a:pt x="87" y="121"/>
                    <a:pt x="87" y="121"/>
                    <a:pt x="87" y="121"/>
                  </a:cubicBezTo>
                  <a:cubicBezTo>
                    <a:pt x="89" y="120"/>
                    <a:pt x="89" y="120"/>
                    <a:pt x="89" y="120"/>
                  </a:cubicBezTo>
                  <a:cubicBezTo>
                    <a:pt x="90" y="120"/>
                    <a:pt x="90" y="120"/>
                    <a:pt x="90" y="120"/>
                  </a:cubicBezTo>
                  <a:cubicBezTo>
                    <a:pt x="91" y="121"/>
                    <a:pt x="91" y="121"/>
                    <a:pt x="91" y="121"/>
                  </a:cubicBezTo>
                  <a:cubicBezTo>
                    <a:pt x="91" y="121"/>
                    <a:pt x="91" y="121"/>
                    <a:pt x="91" y="121"/>
                  </a:cubicBezTo>
                  <a:cubicBezTo>
                    <a:pt x="91" y="122"/>
                    <a:pt x="91" y="122"/>
                    <a:pt x="91" y="122"/>
                  </a:cubicBezTo>
                  <a:cubicBezTo>
                    <a:pt x="91" y="126"/>
                    <a:pt x="91" y="126"/>
                    <a:pt x="91" y="126"/>
                  </a:cubicBezTo>
                  <a:cubicBezTo>
                    <a:pt x="91" y="126"/>
                    <a:pt x="91" y="126"/>
                    <a:pt x="91" y="126"/>
                  </a:cubicBezTo>
                  <a:cubicBezTo>
                    <a:pt x="90" y="126"/>
                    <a:pt x="90" y="126"/>
                    <a:pt x="90" y="126"/>
                  </a:cubicBezTo>
                  <a:cubicBezTo>
                    <a:pt x="90" y="127"/>
                    <a:pt x="90" y="127"/>
                    <a:pt x="90" y="127"/>
                  </a:cubicBezTo>
                  <a:cubicBezTo>
                    <a:pt x="90" y="127"/>
                    <a:pt x="90" y="127"/>
                    <a:pt x="90" y="127"/>
                  </a:cubicBezTo>
                  <a:cubicBezTo>
                    <a:pt x="90" y="128"/>
                    <a:pt x="90" y="128"/>
                    <a:pt x="90" y="128"/>
                  </a:cubicBezTo>
                  <a:cubicBezTo>
                    <a:pt x="91" y="127"/>
                    <a:pt x="91" y="127"/>
                    <a:pt x="91" y="127"/>
                  </a:cubicBezTo>
                  <a:cubicBezTo>
                    <a:pt x="93" y="127"/>
                    <a:pt x="93" y="127"/>
                    <a:pt x="93" y="127"/>
                  </a:cubicBezTo>
                  <a:cubicBezTo>
                    <a:pt x="93" y="128"/>
                    <a:pt x="93" y="128"/>
                    <a:pt x="93" y="128"/>
                  </a:cubicBezTo>
                  <a:cubicBezTo>
                    <a:pt x="94" y="130"/>
                    <a:pt x="94" y="130"/>
                    <a:pt x="94" y="130"/>
                  </a:cubicBezTo>
                  <a:cubicBezTo>
                    <a:pt x="94" y="131"/>
                    <a:pt x="94" y="131"/>
                    <a:pt x="94" y="131"/>
                  </a:cubicBezTo>
                  <a:cubicBezTo>
                    <a:pt x="94" y="133"/>
                    <a:pt x="94" y="133"/>
                    <a:pt x="94" y="133"/>
                  </a:cubicBezTo>
                  <a:cubicBezTo>
                    <a:pt x="94" y="134"/>
                    <a:pt x="94" y="134"/>
                    <a:pt x="94" y="134"/>
                  </a:cubicBezTo>
                  <a:cubicBezTo>
                    <a:pt x="94" y="135"/>
                    <a:pt x="94" y="135"/>
                    <a:pt x="94" y="135"/>
                  </a:cubicBezTo>
                  <a:cubicBezTo>
                    <a:pt x="93" y="135"/>
                    <a:pt x="93" y="135"/>
                    <a:pt x="93" y="135"/>
                  </a:cubicBezTo>
                  <a:cubicBezTo>
                    <a:pt x="92" y="135"/>
                    <a:pt x="92" y="135"/>
                    <a:pt x="92" y="135"/>
                  </a:cubicBezTo>
                  <a:cubicBezTo>
                    <a:pt x="92" y="136"/>
                    <a:pt x="92" y="136"/>
                    <a:pt x="92" y="136"/>
                  </a:cubicBezTo>
                  <a:cubicBezTo>
                    <a:pt x="91" y="136"/>
                    <a:pt x="91" y="136"/>
                    <a:pt x="91" y="136"/>
                  </a:cubicBezTo>
                  <a:cubicBezTo>
                    <a:pt x="91" y="136"/>
                    <a:pt x="91" y="136"/>
                    <a:pt x="91" y="136"/>
                  </a:cubicBezTo>
                  <a:cubicBezTo>
                    <a:pt x="89" y="137"/>
                    <a:pt x="89" y="137"/>
                    <a:pt x="89" y="137"/>
                  </a:cubicBezTo>
                  <a:cubicBezTo>
                    <a:pt x="89" y="138"/>
                    <a:pt x="89" y="138"/>
                    <a:pt x="89" y="138"/>
                  </a:cubicBezTo>
                  <a:cubicBezTo>
                    <a:pt x="88" y="138"/>
                    <a:pt x="88" y="138"/>
                    <a:pt x="88" y="138"/>
                  </a:cubicBezTo>
                  <a:cubicBezTo>
                    <a:pt x="86" y="139"/>
                    <a:pt x="86" y="139"/>
                    <a:pt x="86" y="139"/>
                  </a:cubicBezTo>
                  <a:cubicBezTo>
                    <a:pt x="86" y="139"/>
                    <a:pt x="86" y="139"/>
                    <a:pt x="86" y="139"/>
                  </a:cubicBezTo>
                  <a:cubicBezTo>
                    <a:pt x="86" y="140"/>
                    <a:pt x="86" y="140"/>
                    <a:pt x="86" y="140"/>
                  </a:cubicBezTo>
                  <a:cubicBezTo>
                    <a:pt x="85" y="140"/>
                    <a:pt x="85" y="140"/>
                    <a:pt x="85" y="140"/>
                  </a:cubicBezTo>
                  <a:cubicBezTo>
                    <a:pt x="85" y="140"/>
                    <a:pt x="85" y="140"/>
                    <a:pt x="85" y="140"/>
                  </a:cubicBezTo>
                  <a:cubicBezTo>
                    <a:pt x="83" y="142"/>
                    <a:pt x="83" y="142"/>
                    <a:pt x="83" y="142"/>
                  </a:cubicBezTo>
                  <a:cubicBezTo>
                    <a:pt x="83" y="142"/>
                    <a:pt x="83" y="142"/>
                    <a:pt x="83" y="142"/>
                  </a:cubicBezTo>
                  <a:cubicBezTo>
                    <a:pt x="83" y="143"/>
                    <a:pt x="83" y="143"/>
                    <a:pt x="83" y="143"/>
                  </a:cubicBezTo>
                  <a:cubicBezTo>
                    <a:pt x="82" y="143"/>
                    <a:pt x="82" y="143"/>
                    <a:pt x="82" y="143"/>
                  </a:cubicBezTo>
                  <a:cubicBezTo>
                    <a:pt x="82" y="144"/>
                    <a:pt x="82" y="144"/>
                    <a:pt x="82" y="144"/>
                  </a:cubicBezTo>
                  <a:cubicBezTo>
                    <a:pt x="81" y="145"/>
                    <a:pt x="81" y="145"/>
                    <a:pt x="81" y="145"/>
                  </a:cubicBezTo>
                  <a:cubicBezTo>
                    <a:pt x="80" y="146"/>
                    <a:pt x="80" y="146"/>
                    <a:pt x="80" y="146"/>
                  </a:cubicBezTo>
                  <a:cubicBezTo>
                    <a:pt x="80" y="147"/>
                    <a:pt x="80" y="147"/>
                    <a:pt x="80" y="147"/>
                  </a:cubicBezTo>
                  <a:cubicBezTo>
                    <a:pt x="80" y="148"/>
                    <a:pt x="80" y="148"/>
                    <a:pt x="80" y="148"/>
                  </a:cubicBezTo>
                  <a:cubicBezTo>
                    <a:pt x="79" y="148"/>
                    <a:pt x="79" y="148"/>
                    <a:pt x="79" y="148"/>
                  </a:cubicBezTo>
                  <a:cubicBezTo>
                    <a:pt x="79" y="148"/>
                    <a:pt x="79" y="148"/>
                    <a:pt x="79" y="148"/>
                  </a:cubicBezTo>
                  <a:cubicBezTo>
                    <a:pt x="79" y="148"/>
                    <a:pt x="79" y="148"/>
                    <a:pt x="79" y="148"/>
                  </a:cubicBezTo>
                  <a:cubicBezTo>
                    <a:pt x="80" y="149"/>
                    <a:pt x="80" y="149"/>
                    <a:pt x="80" y="149"/>
                  </a:cubicBezTo>
                  <a:cubicBezTo>
                    <a:pt x="82" y="148"/>
                    <a:pt x="82" y="148"/>
                    <a:pt x="82" y="148"/>
                  </a:cubicBezTo>
                  <a:cubicBezTo>
                    <a:pt x="83" y="149"/>
                    <a:pt x="83" y="149"/>
                    <a:pt x="83" y="149"/>
                  </a:cubicBezTo>
                  <a:cubicBezTo>
                    <a:pt x="84" y="150"/>
                    <a:pt x="84" y="150"/>
                    <a:pt x="84" y="150"/>
                  </a:cubicBezTo>
                  <a:cubicBezTo>
                    <a:pt x="85" y="150"/>
                    <a:pt x="85" y="150"/>
                    <a:pt x="85" y="150"/>
                  </a:cubicBezTo>
                  <a:cubicBezTo>
                    <a:pt x="86" y="151"/>
                    <a:pt x="86" y="151"/>
                    <a:pt x="86" y="151"/>
                  </a:cubicBezTo>
                  <a:cubicBezTo>
                    <a:pt x="87" y="153"/>
                    <a:pt x="87" y="153"/>
                    <a:pt x="87" y="153"/>
                  </a:cubicBezTo>
                  <a:cubicBezTo>
                    <a:pt x="87" y="153"/>
                    <a:pt x="87" y="153"/>
                    <a:pt x="87" y="153"/>
                  </a:cubicBezTo>
                  <a:cubicBezTo>
                    <a:pt x="88" y="152"/>
                    <a:pt x="88" y="152"/>
                    <a:pt x="88" y="152"/>
                  </a:cubicBezTo>
                  <a:cubicBezTo>
                    <a:pt x="88" y="152"/>
                    <a:pt x="88" y="152"/>
                    <a:pt x="88" y="152"/>
                  </a:cubicBezTo>
                  <a:cubicBezTo>
                    <a:pt x="89" y="154"/>
                    <a:pt x="89" y="154"/>
                    <a:pt x="89" y="154"/>
                  </a:cubicBezTo>
                  <a:cubicBezTo>
                    <a:pt x="91" y="154"/>
                    <a:pt x="91" y="154"/>
                    <a:pt x="91" y="154"/>
                  </a:cubicBezTo>
                  <a:cubicBezTo>
                    <a:pt x="92" y="154"/>
                    <a:pt x="92" y="154"/>
                    <a:pt x="92" y="154"/>
                  </a:cubicBezTo>
                  <a:cubicBezTo>
                    <a:pt x="93" y="155"/>
                    <a:pt x="93" y="155"/>
                    <a:pt x="93" y="155"/>
                  </a:cubicBezTo>
                  <a:cubicBezTo>
                    <a:pt x="93" y="156"/>
                    <a:pt x="93" y="156"/>
                    <a:pt x="93" y="156"/>
                  </a:cubicBezTo>
                  <a:cubicBezTo>
                    <a:pt x="94" y="156"/>
                    <a:pt x="94" y="156"/>
                    <a:pt x="94" y="156"/>
                  </a:cubicBezTo>
                  <a:cubicBezTo>
                    <a:pt x="95" y="157"/>
                    <a:pt x="95" y="157"/>
                    <a:pt x="95" y="157"/>
                  </a:cubicBezTo>
                  <a:cubicBezTo>
                    <a:pt x="96" y="158"/>
                    <a:pt x="96" y="158"/>
                    <a:pt x="96" y="158"/>
                  </a:cubicBezTo>
                  <a:cubicBezTo>
                    <a:pt x="97" y="159"/>
                    <a:pt x="97" y="159"/>
                    <a:pt x="97" y="159"/>
                  </a:cubicBezTo>
                  <a:cubicBezTo>
                    <a:pt x="98" y="160"/>
                    <a:pt x="98" y="160"/>
                    <a:pt x="98" y="160"/>
                  </a:cubicBezTo>
                  <a:cubicBezTo>
                    <a:pt x="98" y="161"/>
                    <a:pt x="98" y="161"/>
                    <a:pt x="98" y="161"/>
                  </a:cubicBezTo>
                  <a:cubicBezTo>
                    <a:pt x="97" y="162"/>
                    <a:pt x="97" y="162"/>
                    <a:pt x="97" y="162"/>
                  </a:cubicBezTo>
                  <a:cubicBezTo>
                    <a:pt x="98" y="163"/>
                    <a:pt x="98" y="163"/>
                    <a:pt x="98" y="163"/>
                  </a:cubicBezTo>
                  <a:cubicBezTo>
                    <a:pt x="98" y="164"/>
                    <a:pt x="98" y="164"/>
                    <a:pt x="98" y="164"/>
                  </a:cubicBezTo>
                  <a:cubicBezTo>
                    <a:pt x="98" y="164"/>
                    <a:pt x="98" y="164"/>
                    <a:pt x="98" y="164"/>
                  </a:cubicBezTo>
                  <a:cubicBezTo>
                    <a:pt x="99" y="165"/>
                    <a:pt x="99" y="165"/>
                    <a:pt x="99" y="165"/>
                  </a:cubicBezTo>
                  <a:cubicBezTo>
                    <a:pt x="99" y="165"/>
                    <a:pt x="99" y="165"/>
                    <a:pt x="99" y="165"/>
                  </a:cubicBezTo>
                  <a:cubicBezTo>
                    <a:pt x="101" y="164"/>
                    <a:pt x="101" y="164"/>
                    <a:pt x="101" y="164"/>
                  </a:cubicBezTo>
                  <a:cubicBezTo>
                    <a:pt x="101" y="162"/>
                    <a:pt x="101" y="162"/>
                    <a:pt x="101" y="162"/>
                  </a:cubicBezTo>
                  <a:cubicBezTo>
                    <a:pt x="102" y="159"/>
                    <a:pt x="102" y="159"/>
                    <a:pt x="102" y="159"/>
                  </a:cubicBezTo>
                  <a:cubicBezTo>
                    <a:pt x="103" y="158"/>
                    <a:pt x="103" y="158"/>
                    <a:pt x="103" y="158"/>
                  </a:cubicBezTo>
                  <a:cubicBezTo>
                    <a:pt x="103" y="157"/>
                    <a:pt x="103" y="157"/>
                    <a:pt x="103" y="157"/>
                  </a:cubicBezTo>
                  <a:cubicBezTo>
                    <a:pt x="102" y="157"/>
                    <a:pt x="102" y="157"/>
                    <a:pt x="102" y="157"/>
                  </a:cubicBezTo>
                  <a:cubicBezTo>
                    <a:pt x="102" y="156"/>
                    <a:pt x="102" y="156"/>
                    <a:pt x="102" y="156"/>
                  </a:cubicBezTo>
                  <a:cubicBezTo>
                    <a:pt x="102" y="155"/>
                    <a:pt x="102" y="155"/>
                    <a:pt x="102" y="155"/>
                  </a:cubicBezTo>
                  <a:cubicBezTo>
                    <a:pt x="103" y="155"/>
                    <a:pt x="103" y="155"/>
                    <a:pt x="103" y="155"/>
                  </a:cubicBezTo>
                  <a:cubicBezTo>
                    <a:pt x="103" y="154"/>
                    <a:pt x="103" y="154"/>
                    <a:pt x="103" y="154"/>
                  </a:cubicBezTo>
                  <a:cubicBezTo>
                    <a:pt x="104" y="153"/>
                    <a:pt x="104" y="153"/>
                    <a:pt x="104" y="153"/>
                  </a:cubicBezTo>
                  <a:cubicBezTo>
                    <a:pt x="104" y="153"/>
                    <a:pt x="104" y="153"/>
                    <a:pt x="104" y="153"/>
                  </a:cubicBezTo>
                  <a:cubicBezTo>
                    <a:pt x="104" y="153"/>
                    <a:pt x="104" y="153"/>
                    <a:pt x="104" y="153"/>
                  </a:cubicBezTo>
                  <a:cubicBezTo>
                    <a:pt x="105" y="153"/>
                    <a:pt x="105" y="153"/>
                    <a:pt x="105" y="153"/>
                  </a:cubicBezTo>
                  <a:cubicBezTo>
                    <a:pt x="105" y="153"/>
                    <a:pt x="105" y="153"/>
                    <a:pt x="105" y="153"/>
                  </a:cubicBezTo>
                  <a:cubicBezTo>
                    <a:pt x="105" y="152"/>
                    <a:pt x="105" y="152"/>
                    <a:pt x="105" y="152"/>
                  </a:cubicBezTo>
                  <a:cubicBezTo>
                    <a:pt x="106" y="151"/>
                    <a:pt x="106" y="151"/>
                    <a:pt x="106" y="151"/>
                  </a:cubicBezTo>
                  <a:cubicBezTo>
                    <a:pt x="106" y="151"/>
                    <a:pt x="106" y="151"/>
                    <a:pt x="106" y="151"/>
                  </a:cubicBezTo>
                  <a:cubicBezTo>
                    <a:pt x="106" y="150"/>
                    <a:pt x="106" y="150"/>
                    <a:pt x="106" y="150"/>
                  </a:cubicBezTo>
                  <a:cubicBezTo>
                    <a:pt x="107" y="150"/>
                    <a:pt x="107" y="150"/>
                    <a:pt x="107" y="150"/>
                  </a:cubicBezTo>
                  <a:cubicBezTo>
                    <a:pt x="107" y="149"/>
                    <a:pt x="107" y="149"/>
                    <a:pt x="107" y="149"/>
                  </a:cubicBezTo>
                  <a:cubicBezTo>
                    <a:pt x="107" y="149"/>
                    <a:pt x="107" y="149"/>
                    <a:pt x="107" y="149"/>
                  </a:cubicBezTo>
                  <a:cubicBezTo>
                    <a:pt x="106" y="148"/>
                    <a:pt x="106" y="148"/>
                    <a:pt x="106" y="148"/>
                  </a:cubicBezTo>
                  <a:cubicBezTo>
                    <a:pt x="106" y="147"/>
                    <a:pt x="106" y="147"/>
                    <a:pt x="106" y="147"/>
                  </a:cubicBezTo>
                  <a:cubicBezTo>
                    <a:pt x="106" y="147"/>
                    <a:pt x="106" y="147"/>
                    <a:pt x="106" y="147"/>
                  </a:cubicBezTo>
                  <a:cubicBezTo>
                    <a:pt x="106" y="147"/>
                    <a:pt x="106" y="147"/>
                    <a:pt x="106" y="147"/>
                  </a:cubicBezTo>
                  <a:cubicBezTo>
                    <a:pt x="107" y="148"/>
                    <a:pt x="107" y="148"/>
                    <a:pt x="107" y="148"/>
                  </a:cubicBezTo>
                  <a:cubicBezTo>
                    <a:pt x="108" y="149"/>
                    <a:pt x="108" y="149"/>
                    <a:pt x="108" y="149"/>
                  </a:cubicBezTo>
                  <a:cubicBezTo>
                    <a:pt x="108" y="149"/>
                    <a:pt x="108" y="149"/>
                    <a:pt x="108" y="149"/>
                  </a:cubicBezTo>
                  <a:cubicBezTo>
                    <a:pt x="109" y="149"/>
                    <a:pt x="109" y="149"/>
                    <a:pt x="109" y="149"/>
                  </a:cubicBezTo>
                  <a:cubicBezTo>
                    <a:pt x="109" y="149"/>
                    <a:pt x="109" y="149"/>
                    <a:pt x="109" y="149"/>
                  </a:cubicBezTo>
                  <a:cubicBezTo>
                    <a:pt x="109" y="150"/>
                    <a:pt x="109" y="150"/>
                    <a:pt x="109" y="150"/>
                  </a:cubicBezTo>
                  <a:cubicBezTo>
                    <a:pt x="109" y="150"/>
                    <a:pt x="109" y="150"/>
                    <a:pt x="109" y="150"/>
                  </a:cubicBezTo>
                  <a:cubicBezTo>
                    <a:pt x="108" y="151"/>
                    <a:pt x="108" y="151"/>
                    <a:pt x="108" y="151"/>
                  </a:cubicBezTo>
                  <a:cubicBezTo>
                    <a:pt x="107" y="153"/>
                    <a:pt x="107" y="153"/>
                    <a:pt x="107" y="153"/>
                  </a:cubicBezTo>
                  <a:cubicBezTo>
                    <a:pt x="106" y="153"/>
                    <a:pt x="106" y="153"/>
                    <a:pt x="106" y="153"/>
                  </a:cubicBezTo>
                  <a:cubicBezTo>
                    <a:pt x="106" y="154"/>
                    <a:pt x="106" y="154"/>
                    <a:pt x="106" y="154"/>
                  </a:cubicBezTo>
                  <a:cubicBezTo>
                    <a:pt x="106" y="154"/>
                    <a:pt x="106" y="154"/>
                    <a:pt x="106" y="154"/>
                  </a:cubicBezTo>
                  <a:cubicBezTo>
                    <a:pt x="106" y="154"/>
                    <a:pt x="106" y="154"/>
                    <a:pt x="106" y="154"/>
                  </a:cubicBezTo>
                  <a:cubicBezTo>
                    <a:pt x="105" y="155"/>
                    <a:pt x="105" y="155"/>
                    <a:pt x="105" y="155"/>
                  </a:cubicBezTo>
                  <a:cubicBezTo>
                    <a:pt x="104" y="155"/>
                    <a:pt x="104" y="155"/>
                    <a:pt x="104" y="155"/>
                  </a:cubicBezTo>
                  <a:cubicBezTo>
                    <a:pt x="104" y="156"/>
                    <a:pt x="104" y="156"/>
                    <a:pt x="104" y="156"/>
                  </a:cubicBezTo>
                  <a:cubicBezTo>
                    <a:pt x="103" y="156"/>
                    <a:pt x="103" y="156"/>
                    <a:pt x="103" y="156"/>
                  </a:cubicBezTo>
                  <a:cubicBezTo>
                    <a:pt x="103" y="156"/>
                    <a:pt x="103" y="156"/>
                    <a:pt x="103" y="156"/>
                  </a:cubicBezTo>
                  <a:cubicBezTo>
                    <a:pt x="103" y="156"/>
                    <a:pt x="103" y="156"/>
                    <a:pt x="103" y="156"/>
                  </a:cubicBezTo>
                  <a:cubicBezTo>
                    <a:pt x="104" y="157"/>
                    <a:pt x="104" y="157"/>
                    <a:pt x="104" y="157"/>
                  </a:cubicBezTo>
                  <a:cubicBezTo>
                    <a:pt x="107" y="155"/>
                    <a:pt x="107" y="155"/>
                    <a:pt x="107" y="155"/>
                  </a:cubicBezTo>
                  <a:cubicBezTo>
                    <a:pt x="108" y="153"/>
                    <a:pt x="108" y="153"/>
                    <a:pt x="108" y="153"/>
                  </a:cubicBezTo>
                  <a:cubicBezTo>
                    <a:pt x="110" y="150"/>
                    <a:pt x="110" y="150"/>
                    <a:pt x="110" y="150"/>
                  </a:cubicBezTo>
                  <a:cubicBezTo>
                    <a:pt x="111" y="148"/>
                    <a:pt x="111" y="148"/>
                    <a:pt x="111" y="148"/>
                  </a:cubicBezTo>
                  <a:cubicBezTo>
                    <a:pt x="112" y="146"/>
                    <a:pt x="112" y="146"/>
                    <a:pt x="112" y="146"/>
                  </a:cubicBezTo>
                  <a:cubicBezTo>
                    <a:pt x="114" y="143"/>
                    <a:pt x="114" y="143"/>
                    <a:pt x="114" y="143"/>
                  </a:cubicBezTo>
                  <a:cubicBezTo>
                    <a:pt x="116" y="141"/>
                    <a:pt x="116" y="141"/>
                    <a:pt x="116" y="141"/>
                  </a:cubicBezTo>
                  <a:cubicBezTo>
                    <a:pt x="116" y="140"/>
                    <a:pt x="116" y="140"/>
                    <a:pt x="116" y="140"/>
                  </a:cubicBezTo>
                  <a:cubicBezTo>
                    <a:pt x="116" y="140"/>
                    <a:pt x="116" y="140"/>
                    <a:pt x="116" y="140"/>
                  </a:cubicBezTo>
                  <a:cubicBezTo>
                    <a:pt x="116" y="139"/>
                    <a:pt x="116" y="139"/>
                    <a:pt x="116" y="139"/>
                  </a:cubicBezTo>
                  <a:cubicBezTo>
                    <a:pt x="116" y="139"/>
                    <a:pt x="116" y="139"/>
                    <a:pt x="116" y="139"/>
                  </a:cubicBezTo>
                  <a:cubicBezTo>
                    <a:pt x="117" y="138"/>
                    <a:pt x="117" y="138"/>
                    <a:pt x="117" y="138"/>
                  </a:cubicBezTo>
                  <a:cubicBezTo>
                    <a:pt x="117" y="138"/>
                    <a:pt x="117" y="138"/>
                    <a:pt x="117" y="138"/>
                  </a:cubicBezTo>
                  <a:cubicBezTo>
                    <a:pt x="117" y="137"/>
                    <a:pt x="117" y="137"/>
                    <a:pt x="117" y="137"/>
                  </a:cubicBezTo>
                  <a:cubicBezTo>
                    <a:pt x="117" y="137"/>
                    <a:pt x="117" y="137"/>
                    <a:pt x="117" y="137"/>
                  </a:cubicBezTo>
                  <a:cubicBezTo>
                    <a:pt x="117" y="136"/>
                    <a:pt x="117" y="136"/>
                    <a:pt x="117" y="136"/>
                  </a:cubicBezTo>
                  <a:cubicBezTo>
                    <a:pt x="117" y="136"/>
                    <a:pt x="117" y="136"/>
                    <a:pt x="117" y="136"/>
                  </a:cubicBezTo>
                  <a:cubicBezTo>
                    <a:pt x="117" y="135"/>
                    <a:pt x="117" y="135"/>
                    <a:pt x="117" y="135"/>
                  </a:cubicBezTo>
                  <a:cubicBezTo>
                    <a:pt x="116" y="134"/>
                    <a:pt x="116" y="134"/>
                    <a:pt x="116" y="134"/>
                  </a:cubicBezTo>
                  <a:cubicBezTo>
                    <a:pt x="116" y="134"/>
                    <a:pt x="116" y="134"/>
                    <a:pt x="116" y="134"/>
                  </a:cubicBezTo>
                  <a:cubicBezTo>
                    <a:pt x="116" y="133"/>
                    <a:pt x="116" y="133"/>
                    <a:pt x="116" y="133"/>
                  </a:cubicBezTo>
                  <a:cubicBezTo>
                    <a:pt x="116" y="133"/>
                    <a:pt x="116" y="133"/>
                    <a:pt x="116" y="133"/>
                  </a:cubicBezTo>
                  <a:cubicBezTo>
                    <a:pt x="116" y="132"/>
                    <a:pt x="116" y="132"/>
                    <a:pt x="116" y="132"/>
                  </a:cubicBezTo>
                  <a:cubicBezTo>
                    <a:pt x="115" y="130"/>
                    <a:pt x="115" y="130"/>
                    <a:pt x="115" y="130"/>
                  </a:cubicBezTo>
                  <a:cubicBezTo>
                    <a:pt x="116" y="130"/>
                    <a:pt x="116" y="130"/>
                    <a:pt x="116" y="130"/>
                  </a:cubicBezTo>
                  <a:cubicBezTo>
                    <a:pt x="117" y="130"/>
                    <a:pt x="117" y="130"/>
                    <a:pt x="117" y="130"/>
                  </a:cubicBezTo>
                  <a:cubicBezTo>
                    <a:pt x="116" y="129"/>
                    <a:pt x="116" y="129"/>
                    <a:pt x="116" y="129"/>
                  </a:cubicBezTo>
                  <a:cubicBezTo>
                    <a:pt x="116" y="129"/>
                    <a:pt x="116" y="129"/>
                    <a:pt x="116" y="129"/>
                  </a:cubicBezTo>
                  <a:cubicBezTo>
                    <a:pt x="117" y="129"/>
                    <a:pt x="117" y="129"/>
                    <a:pt x="117" y="129"/>
                  </a:cubicBezTo>
                  <a:cubicBezTo>
                    <a:pt x="117" y="128"/>
                    <a:pt x="117" y="128"/>
                    <a:pt x="117" y="128"/>
                  </a:cubicBezTo>
                  <a:cubicBezTo>
                    <a:pt x="116" y="128"/>
                    <a:pt x="116" y="128"/>
                    <a:pt x="116" y="128"/>
                  </a:cubicBezTo>
                  <a:cubicBezTo>
                    <a:pt x="117" y="127"/>
                    <a:pt x="117" y="127"/>
                    <a:pt x="117" y="127"/>
                  </a:cubicBezTo>
                  <a:cubicBezTo>
                    <a:pt x="117" y="127"/>
                    <a:pt x="117" y="127"/>
                    <a:pt x="117" y="127"/>
                  </a:cubicBezTo>
                  <a:cubicBezTo>
                    <a:pt x="118" y="127"/>
                    <a:pt x="118" y="127"/>
                    <a:pt x="118" y="127"/>
                  </a:cubicBezTo>
                  <a:cubicBezTo>
                    <a:pt x="119" y="126"/>
                    <a:pt x="119" y="126"/>
                    <a:pt x="119" y="126"/>
                  </a:cubicBezTo>
                  <a:cubicBezTo>
                    <a:pt x="120" y="125"/>
                    <a:pt x="120" y="125"/>
                    <a:pt x="120" y="125"/>
                  </a:cubicBezTo>
                  <a:cubicBezTo>
                    <a:pt x="120" y="125"/>
                    <a:pt x="120" y="125"/>
                    <a:pt x="120" y="125"/>
                  </a:cubicBezTo>
                  <a:cubicBezTo>
                    <a:pt x="121" y="124"/>
                    <a:pt x="121" y="124"/>
                    <a:pt x="121" y="124"/>
                  </a:cubicBezTo>
                  <a:cubicBezTo>
                    <a:pt x="123" y="123"/>
                    <a:pt x="123" y="123"/>
                    <a:pt x="123" y="123"/>
                  </a:cubicBezTo>
                  <a:cubicBezTo>
                    <a:pt x="124" y="121"/>
                    <a:pt x="124" y="121"/>
                    <a:pt x="124" y="121"/>
                  </a:cubicBezTo>
                  <a:cubicBezTo>
                    <a:pt x="126" y="121"/>
                    <a:pt x="126" y="121"/>
                    <a:pt x="126" y="121"/>
                  </a:cubicBezTo>
                  <a:cubicBezTo>
                    <a:pt x="127" y="120"/>
                    <a:pt x="127" y="120"/>
                    <a:pt x="127" y="120"/>
                  </a:cubicBezTo>
                  <a:cubicBezTo>
                    <a:pt x="128" y="120"/>
                    <a:pt x="128" y="120"/>
                    <a:pt x="128" y="120"/>
                  </a:cubicBezTo>
                  <a:cubicBezTo>
                    <a:pt x="129" y="120"/>
                    <a:pt x="129" y="120"/>
                    <a:pt x="129" y="120"/>
                  </a:cubicBezTo>
                  <a:cubicBezTo>
                    <a:pt x="129" y="120"/>
                    <a:pt x="129" y="120"/>
                    <a:pt x="129" y="120"/>
                  </a:cubicBezTo>
                  <a:cubicBezTo>
                    <a:pt x="130" y="120"/>
                    <a:pt x="130" y="120"/>
                    <a:pt x="130" y="120"/>
                  </a:cubicBezTo>
                  <a:cubicBezTo>
                    <a:pt x="130" y="120"/>
                    <a:pt x="130" y="120"/>
                    <a:pt x="130" y="120"/>
                  </a:cubicBezTo>
                  <a:cubicBezTo>
                    <a:pt x="131" y="119"/>
                    <a:pt x="131" y="119"/>
                    <a:pt x="131" y="119"/>
                  </a:cubicBezTo>
                  <a:cubicBezTo>
                    <a:pt x="132" y="117"/>
                    <a:pt x="132" y="117"/>
                    <a:pt x="132" y="117"/>
                  </a:cubicBezTo>
                  <a:cubicBezTo>
                    <a:pt x="133" y="117"/>
                    <a:pt x="133" y="117"/>
                    <a:pt x="133" y="117"/>
                  </a:cubicBezTo>
                  <a:cubicBezTo>
                    <a:pt x="133" y="117"/>
                    <a:pt x="133" y="117"/>
                    <a:pt x="133" y="117"/>
                  </a:cubicBezTo>
                  <a:cubicBezTo>
                    <a:pt x="133" y="117"/>
                    <a:pt x="133" y="117"/>
                    <a:pt x="133" y="117"/>
                  </a:cubicBezTo>
                  <a:cubicBezTo>
                    <a:pt x="132" y="117"/>
                    <a:pt x="132" y="117"/>
                    <a:pt x="132" y="117"/>
                  </a:cubicBezTo>
                  <a:cubicBezTo>
                    <a:pt x="132" y="116"/>
                    <a:pt x="132" y="116"/>
                    <a:pt x="132" y="116"/>
                  </a:cubicBezTo>
                  <a:cubicBezTo>
                    <a:pt x="133" y="116"/>
                    <a:pt x="133" y="116"/>
                    <a:pt x="133" y="116"/>
                  </a:cubicBezTo>
                  <a:cubicBezTo>
                    <a:pt x="134" y="115"/>
                    <a:pt x="134" y="115"/>
                    <a:pt x="134" y="115"/>
                  </a:cubicBezTo>
                  <a:cubicBezTo>
                    <a:pt x="134" y="115"/>
                    <a:pt x="134" y="115"/>
                    <a:pt x="134" y="115"/>
                  </a:cubicBezTo>
                  <a:cubicBezTo>
                    <a:pt x="135" y="115"/>
                    <a:pt x="135" y="115"/>
                    <a:pt x="135" y="115"/>
                  </a:cubicBezTo>
                  <a:cubicBezTo>
                    <a:pt x="136" y="115"/>
                    <a:pt x="136" y="115"/>
                    <a:pt x="136" y="115"/>
                  </a:cubicBezTo>
                  <a:cubicBezTo>
                    <a:pt x="136" y="115"/>
                    <a:pt x="136" y="115"/>
                    <a:pt x="136" y="115"/>
                  </a:cubicBezTo>
                  <a:cubicBezTo>
                    <a:pt x="136" y="115"/>
                    <a:pt x="136" y="115"/>
                    <a:pt x="136" y="115"/>
                  </a:cubicBezTo>
                  <a:cubicBezTo>
                    <a:pt x="135" y="116"/>
                    <a:pt x="135" y="116"/>
                    <a:pt x="135" y="116"/>
                  </a:cubicBezTo>
                  <a:cubicBezTo>
                    <a:pt x="134" y="116"/>
                    <a:pt x="134" y="116"/>
                    <a:pt x="134" y="116"/>
                  </a:cubicBezTo>
                  <a:cubicBezTo>
                    <a:pt x="134" y="116"/>
                    <a:pt x="134" y="116"/>
                    <a:pt x="134" y="116"/>
                  </a:cubicBezTo>
                  <a:cubicBezTo>
                    <a:pt x="134" y="117"/>
                    <a:pt x="134" y="117"/>
                    <a:pt x="134" y="117"/>
                  </a:cubicBezTo>
                  <a:cubicBezTo>
                    <a:pt x="136" y="116"/>
                    <a:pt x="136" y="116"/>
                    <a:pt x="136" y="116"/>
                  </a:cubicBezTo>
                  <a:cubicBezTo>
                    <a:pt x="138" y="115"/>
                    <a:pt x="138" y="115"/>
                    <a:pt x="138" y="115"/>
                  </a:cubicBezTo>
                  <a:cubicBezTo>
                    <a:pt x="138" y="115"/>
                    <a:pt x="138" y="115"/>
                    <a:pt x="138" y="115"/>
                  </a:cubicBezTo>
                  <a:cubicBezTo>
                    <a:pt x="138" y="115"/>
                    <a:pt x="138" y="115"/>
                    <a:pt x="138" y="115"/>
                  </a:cubicBezTo>
                  <a:cubicBezTo>
                    <a:pt x="139" y="115"/>
                    <a:pt x="139" y="115"/>
                    <a:pt x="139" y="115"/>
                  </a:cubicBezTo>
                  <a:cubicBezTo>
                    <a:pt x="139" y="115"/>
                    <a:pt x="139" y="115"/>
                    <a:pt x="139" y="115"/>
                  </a:cubicBezTo>
                  <a:cubicBezTo>
                    <a:pt x="139" y="115"/>
                    <a:pt x="139" y="116"/>
                    <a:pt x="139" y="116"/>
                  </a:cubicBezTo>
                  <a:cubicBezTo>
                    <a:pt x="139" y="116"/>
                    <a:pt x="140" y="116"/>
                    <a:pt x="140" y="116"/>
                  </a:cubicBezTo>
                  <a:cubicBezTo>
                    <a:pt x="141" y="116"/>
                    <a:pt x="141" y="116"/>
                    <a:pt x="141" y="116"/>
                  </a:cubicBezTo>
                  <a:cubicBezTo>
                    <a:pt x="142" y="116"/>
                    <a:pt x="142" y="116"/>
                    <a:pt x="142" y="116"/>
                  </a:cubicBezTo>
                  <a:cubicBezTo>
                    <a:pt x="144" y="116"/>
                    <a:pt x="144" y="116"/>
                    <a:pt x="144" y="116"/>
                  </a:cubicBezTo>
                  <a:cubicBezTo>
                    <a:pt x="145" y="115"/>
                    <a:pt x="145" y="115"/>
                    <a:pt x="145" y="115"/>
                  </a:cubicBezTo>
                  <a:cubicBezTo>
                    <a:pt x="145" y="115"/>
                    <a:pt x="145" y="115"/>
                    <a:pt x="145" y="115"/>
                  </a:cubicBezTo>
                  <a:cubicBezTo>
                    <a:pt x="144" y="115"/>
                    <a:pt x="144" y="115"/>
                    <a:pt x="144" y="115"/>
                  </a:cubicBezTo>
                  <a:cubicBezTo>
                    <a:pt x="144" y="114"/>
                    <a:pt x="144" y="114"/>
                    <a:pt x="144" y="114"/>
                  </a:cubicBezTo>
                  <a:cubicBezTo>
                    <a:pt x="146" y="113"/>
                    <a:pt x="146" y="113"/>
                    <a:pt x="146" y="113"/>
                  </a:cubicBezTo>
                  <a:cubicBezTo>
                    <a:pt x="148" y="112"/>
                    <a:pt x="148" y="112"/>
                    <a:pt x="148" y="112"/>
                  </a:cubicBezTo>
                  <a:cubicBezTo>
                    <a:pt x="149" y="112"/>
                    <a:pt x="149" y="112"/>
                    <a:pt x="149" y="112"/>
                  </a:cubicBezTo>
                  <a:cubicBezTo>
                    <a:pt x="149" y="111"/>
                    <a:pt x="149" y="111"/>
                    <a:pt x="149" y="111"/>
                  </a:cubicBezTo>
                  <a:cubicBezTo>
                    <a:pt x="149" y="111"/>
                    <a:pt x="149" y="111"/>
                    <a:pt x="149" y="111"/>
                  </a:cubicBezTo>
                  <a:cubicBezTo>
                    <a:pt x="148" y="110"/>
                    <a:pt x="148" y="110"/>
                    <a:pt x="148" y="110"/>
                  </a:cubicBezTo>
                  <a:cubicBezTo>
                    <a:pt x="149" y="109"/>
                    <a:pt x="149" y="109"/>
                    <a:pt x="149" y="109"/>
                  </a:cubicBezTo>
                  <a:cubicBezTo>
                    <a:pt x="149" y="108"/>
                    <a:pt x="149" y="108"/>
                    <a:pt x="149" y="108"/>
                  </a:cubicBezTo>
                  <a:cubicBezTo>
                    <a:pt x="149" y="107"/>
                    <a:pt x="149" y="107"/>
                    <a:pt x="149" y="107"/>
                  </a:cubicBezTo>
                  <a:cubicBezTo>
                    <a:pt x="150" y="107"/>
                    <a:pt x="150" y="107"/>
                    <a:pt x="150" y="107"/>
                  </a:cubicBezTo>
                  <a:cubicBezTo>
                    <a:pt x="151" y="106"/>
                    <a:pt x="151" y="106"/>
                    <a:pt x="151" y="106"/>
                  </a:cubicBezTo>
                  <a:cubicBezTo>
                    <a:pt x="151" y="106"/>
                    <a:pt x="151" y="106"/>
                    <a:pt x="151" y="106"/>
                  </a:cubicBezTo>
                  <a:cubicBezTo>
                    <a:pt x="151" y="105"/>
                    <a:pt x="151" y="105"/>
                    <a:pt x="151" y="105"/>
                  </a:cubicBezTo>
                  <a:cubicBezTo>
                    <a:pt x="152" y="104"/>
                    <a:pt x="152" y="104"/>
                    <a:pt x="152" y="104"/>
                  </a:cubicBezTo>
                  <a:cubicBezTo>
                    <a:pt x="154" y="102"/>
                    <a:pt x="154" y="102"/>
                    <a:pt x="154" y="102"/>
                  </a:cubicBezTo>
                  <a:cubicBezTo>
                    <a:pt x="154" y="101"/>
                    <a:pt x="154" y="101"/>
                    <a:pt x="154" y="101"/>
                  </a:cubicBezTo>
                  <a:cubicBezTo>
                    <a:pt x="153" y="98"/>
                    <a:pt x="153" y="98"/>
                    <a:pt x="153" y="98"/>
                  </a:cubicBezTo>
                  <a:cubicBezTo>
                    <a:pt x="153" y="98"/>
                    <a:pt x="153" y="98"/>
                    <a:pt x="153" y="98"/>
                  </a:cubicBezTo>
                  <a:cubicBezTo>
                    <a:pt x="153" y="96"/>
                    <a:pt x="153" y="96"/>
                    <a:pt x="153" y="96"/>
                  </a:cubicBezTo>
                  <a:cubicBezTo>
                    <a:pt x="154" y="96"/>
                    <a:pt x="154" y="96"/>
                    <a:pt x="154" y="96"/>
                  </a:cubicBezTo>
                  <a:cubicBezTo>
                    <a:pt x="154" y="95"/>
                    <a:pt x="154" y="95"/>
                    <a:pt x="154" y="95"/>
                  </a:cubicBezTo>
                  <a:cubicBezTo>
                    <a:pt x="155" y="94"/>
                    <a:pt x="155" y="94"/>
                    <a:pt x="155" y="94"/>
                  </a:cubicBezTo>
                  <a:cubicBezTo>
                    <a:pt x="155" y="94"/>
                    <a:pt x="155" y="94"/>
                    <a:pt x="155" y="94"/>
                  </a:cubicBezTo>
                  <a:cubicBezTo>
                    <a:pt x="155" y="92"/>
                    <a:pt x="155" y="92"/>
                    <a:pt x="155" y="92"/>
                  </a:cubicBezTo>
                  <a:cubicBezTo>
                    <a:pt x="156" y="91"/>
                    <a:pt x="156" y="91"/>
                    <a:pt x="156" y="91"/>
                  </a:cubicBezTo>
                  <a:cubicBezTo>
                    <a:pt x="156" y="89"/>
                    <a:pt x="156" y="89"/>
                    <a:pt x="156" y="89"/>
                  </a:cubicBezTo>
                  <a:cubicBezTo>
                    <a:pt x="156" y="88"/>
                    <a:pt x="156" y="88"/>
                    <a:pt x="156" y="88"/>
                  </a:cubicBezTo>
                  <a:cubicBezTo>
                    <a:pt x="156" y="88"/>
                    <a:pt x="156" y="88"/>
                    <a:pt x="156" y="88"/>
                  </a:cubicBezTo>
                  <a:cubicBezTo>
                    <a:pt x="156" y="86"/>
                    <a:pt x="156" y="86"/>
                    <a:pt x="156" y="86"/>
                  </a:cubicBezTo>
                  <a:cubicBezTo>
                    <a:pt x="156" y="81"/>
                    <a:pt x="156" y="81"/>
                    <a:pt x="156" y="81"/>
                  </a:cubicBezTo>
                  <a:cubicBezTo>
                    <a:pt x="156" y="80"/>
                    <a:pt x="156" y="80"/>
                    <a:pt x="156" y="80"/>
                  </a:cubicBezTo>
                  <a:cubicBezTo>
                    <a:pt x="156" y="79"/>
                    <a:pt x="156" y="79"/>
                    <a:pt x="156" y="79"/>
                  </a:cubicBezTo>
                  <a:cubicBezTo>
                    <a:pt x="156" y="78"/>
                    <a:pt x="156" y="78"/>
                    <a:pt x="156" y="78"/>
                  </a:cubicBezTo>
                  <a:cubicBezTo>
                    <a:pt x="156" y="79"/>
                    <a:pt x="156" y="79"/>
                    <a:pt x="156" y="79"/>
                  </a:cubicBezTo>
                  <a:cubicBezTo>
                    <a:pt x="155" y="78"/>
                    <a:pt x="155" y="78"/>
                    <a:pt x="155" y="78"/>
                  </a:cubicBezTo>
                  <a:cubicBezTo>
                    <a:pt x="155" y="78"/>
                    <a:pt x="155" y="78"/>
                    <a:pt x="155" y="78"/>
                  </a:cubicBezTo>
                  <a:cubicBezTo>
                    <a:pt x="156" y="77"/>
                    <a:pt x="156" y="77"/>
                    <a:pt x="156" y="77"/>
                  </a:cubicBezTo>
                  <a:cubicBezTo>
                    <a:pt x="156" y="76"/>
                    <a:pt x="156" y="76"/>
                    <a:pt x="156" y="76"/>
                  </a:cubicBezTo>
                  <a:cubicBezTo>
                    <a:pt x="156" y="75"/>
                    <a:pt x="156" y="75"/>
                    <a:pt x="156" y="75"/>
                  </a:cubicBezTo>
                  <a:cubicBezTo>
                    <a:pt x="156" y="75"/>
                    <a:pt x="156" y="75"/>
                    <a:pt x="156" y="75"/>
                  </a:cubicBezTo>
                  <a:cubicBezTo>
                    <a:pt x="156" y="74"/>
                    <a:pt x="156" y="74"/>
                    <a:pt x="156" y="74"/>
                  </a:cubicBezTo>
                  <a:cubicBezTo>
                    <a:pt x="156" y="73"/>
                    <a:pt x="156" y="73"/>
                    <a:pt x="156" y="73"/>
                  </a:cubicBezTo>
                  <a:cubicBezTo>
                    <a:pt x="155" y="73"/>
                    <a:pt x="155" y="73"/>
                    <a:pt x="155" y="73"/>
                  </a:cubicBezTo>
                  <a:cubicBezTo>
                    <a:pt x="155" y="73"/>
                    <a:pt x="155" y="73"/>
                    <a:pt x="155" y="73"/>
                  </a:cubicBezTo>
                  <a:cubicBezTo>
                    <a:pt x="155" y="72"/>
                    <a:pt x="155" y="72"/>
                    <a:pt x="155" y="72"/>
                  </a:cubicBezTo>
                  <a:cubicBezTo>
                    <a:pt x="155" y="73"/>
                    <a:pt x="155" y="73"/>
                    <a:pt x="155" y="73"/>
                  </a:cubicBezTo>
                  <a:cubicBezTo>
                    <a:pt x="156" y="73"/>
                    <a:pt x="156" y="73"/>
                    <a:pt x="156" y="73"/>
                  </a:cubicBezTo>
                  <a:cubicBezTo>
                    <a:pt x="157" y="73"/>
                    <a:pt x="157" y="73"/>
                    <a:pt x="157" y="73"/>
                  </a:cubicBezTo>
                  <a:cubicBezTo>
                    <a:pt x="157" y="72"/>
                    <a:pt x="157" y="72"/>
                    <a:pt x="157" y="72"/>
                  </a:cubicBezTo>
                  <a:cubicBezTo>
                    <a:pt x="157" y="72"/>
                    <a:pt x="157" y="72"/>
                    <a:pt x="157" y="72"/>
                  </a:cubicBezTo>
                  <a:cubicBezTo>
                    <a:pt x="158" y="73"/>
                    <a:pt x="158" y="73"/>
                    <a:pt x="158" y="73"/>
                  </a:cubicBezTo>
                  <a:cubicBezTo>
                    <a:pt x="158" y="73"/>
                    <a:pt x="158" y="73"/>
                    <a:pt x="158" y="73"/>
                  </a:cubicBezTo>
                  <a:cubicBezTo>
                    <a:pt x="158" y="74"/>
                    <a:pt x="158" y="74"/>
                    <a:pt x="158" y="74"/>
                  </a:cubicBezTo>
                  <a:cubicBezTo>
                    <a:pt x="157" y="74"/>
                    <a:pt x="157" y="74"/>
                    <a:pt x="157" y="74"/>
                  </a:cubicBezTo>
                  <a:cubicBezTo>
                    <a:pt x="157" y="75"/>
                    <a:pt x="157" y="75"/>
                    <a:pt x="157" y="75"/>
                  </a:cubicBezTo>
                  <a:cubicBezTo>
                    <a:pt x="157" y="75"/>
                    <a:pt x="157" y="75"/>
                    <a:pt x="157" y="75"/>
                  </a:cubicBezTo>
                  <a:cubicBezTo>
                    <a:pt x="158" y="74"/>
                    <a:pt x="158" y="74"/>
                    <a:pt x="158" y="74"/>
                  </a:cubicBezTo>
                  <a:cubicBezTo>
                    <a:pt x="159" y="73"/>
                    <a:pt x="159" y="73"/>
                    <a:pt x="159" y="73"/>
                  </a:cubicBezTo>
                  <a:cubicBezTo>
                    <a:pt x="161" y="71"/>
                    <a:pt x="161" y="71"/>
                    <a:pt x="161" y="71"/>
                  </a:cubicBezTo>
                  <a:cubicBezTo>
                    <a:pt x="162" y="70"/>
                    <a:pt x="162" y="70"/>
                    <a:pt x="162" y="70"/>
                  </a:cubicBezTo>
                  <a:cubicBezTo>
                    <a:pt x="162" y="69"/>
                    <a:pt x="162" y="69"/>
                    <a:pt x="162" y="69"/>
                  </a:cubicBezTo>
                  <a:cubicBezTo>
                    <a:pt x="162" y="68"/>
                    <a:pt x="162" y="68"/>
                    <a:pt x="162" y="68"/>
                  </a:cubicBezTo>
                  <a:cubicBezTo>
                    <a:pt x="163" y="67"/>
                    <a:pt x="163" y="67"/>
                    <a:pt x="163" y="67"/>
                  </a:cubicBezTo>
                  <a:cubicBezTo>
                    <a:pt x="164" y="66"/>
                    <a:pt x="164" y="66"/>
                    <a:pt x="164" y="66"/>
                  </a:cubicBezTo>
                  <a:cubicBezTo>
                    <a:pt x="166" y="64"/>
                    <a:pt x="166" y="64"/>
                    <a:pt x="166" y="64"/>
                  </a:cubicBezTo>
                  <a:cubicBezTo>
                    <a:pt x="166" y="64"/>
                    <a:pt x="166" y="64"/>
                    <a:pt x="166" y="64"/>
                  </a:cubicBezTo>
                  <a:cubicBezTo>
                    <a:pt x="167" y="64"/>
                    <a:pt x="167" y="64"/>
                    <a:pt x="167" y="64"/>
                  </a:cubicBezTo>
                  <a:cubicBezTo>
                    <a:pt x="167" y="63"/>
                    <a:pt x="167" y="63"/>
                    <a:pt x="167" y="63"/>
                  </a:cubicBezTo>
                  <a:cubicBezTo>
                    <a:pt x="169" y="61"/>
                    <a:pt x="169" y="61"/>
                    <a:pt x="169" y="61"/>
                  </a:cubicBezTo>
                  <a:cubicBezTo>
                    <a:pt x="171" y="59"/>
                    <a:pt x="171" y="59"/>
                    <a:pt x="171" y="59"/>
                  </a:cubicBezTo>
                  <a:cubicBezTo>
                    <a:pt x="172" y="58"/>
                    <a:pt x="172" y="58"/>
                    <a:pt x="172" y="58"/>
                  </a:cubicBezTo>
                  <a:cubicBezTo>
                    <a:pt x="173" y="56"/>
                    <a:pt x="173" y="56"/>
                    <a:pt x="173" y="56"/>
                  </a:cubicBezTo>
                  <a:cubicBezTo>
                    <a:pt x="173" y="55"/>
                    <a:pt x="173" y="55"/>
                    <a:pt x="173" y="55"/>
                  </a:cubicBezTo>
                  <a:cubicBezTo>
                    <a:pt x="174" y="55"/>
                    <a:pt x="174" y="55"/>
                    <a:pt x="174" y="55"/>
                  </a:cubicBezTo>
                  <a:cubicBezTo>
                    <a:pt x="174" y="54"/>
                    <a:pt x="174" y="54"/>
                    <a:pt x="174" y="54"/>
                  </a:cubicBezTo>
                  <a:cubicBezTo>
                    <a:pt x="173" y="53"/>
                    <a:pt x="173" y="53"/>
                    <a:pt x="173" y="53"/>
                  </a:cubicBezTo>
                  <a:cubicBezTo>
                    <a:pt x="173" y="52"/>
                    <a:pt x="173" y="52"/>
                    <a:pt x="173" y="52"/>
                  </a:cubicBezTo>
                  <a:cubicBezTo>
                    <a:pt x="174" y="52"/>
                    <a:pt x="174" y="52"/>
                    <a:pt x="174" y="52"/>
                  </a:cubicBezTo>
                  <a:cubicBezTo>
                    <a:pt x="174" y="50"/>
                    <a:pt x="174" y="50"/>
                    <a:pt x="174" y="50"/>
                  </a:cubicBezTo>
                  <a:cubicBezTo>
                    <a:pt x="173" y="50"/>
                    <a:pt x="173" y="50"/>
                    <a:pt x="173" y="50"/>
                  </a:cubicBezTo>
                  <a:cubicBezTo>
                    <a:pt x="173" y="49"/>
                    <a:pt x="173" y="49"/>
                    <a:pt x="173" y="49"/>
                  </a:cubicBezTo>
                  <a:cubicBezTo>
                    <a:pt x="171" y="46"/>
                    <a:pt x="171" y="46"/>
                    <a:pt x="171" y="46"/>
                  </a:cubicBezTo>
                  <a:cubicBezTo>
                    <a:pt x="171" y="45"/>
                    <a:pt x="171" y="45"/>
                    <a:pt x="171" y="45"/>
                  </a:cubicBezTo>
                  <a:cubicBezTo>
                    <a:pt x="171" y="43"/>
                    <a:pt x="171" y="43"/>
                    <a:pt x="171" y="43"/>
                  </a:cubicBezTo>
                  <a:cubicBezTo>
                    <a:pt x="168" y="42"/>
                    <a:pt x="168" y="42"/>
                    <a:pt x="168" y="42"/>
                  </a:cubicBezTo>
                  <a:cubicBezTo>
                    <a:pt x="167" y="42"/>
                    <a:pt x="167" y="42"/>
                    <a:pt x="167" y="42"/>
                  </a:cubicBezTo>
                  <a:cubicBezTo>
                    <a:pt x="165" y="43"/>
                    <a:pt x="165" y="43"/>
                    <a:pt x="165" y="43"/>
                  </a:cubicBezTo>
                  <a:cubicBezTo>
                    <a:pt x="164" y="42"/>
                    <a:pt x="164" y="42"/>
                    <a:pt x="164" y="42"/>
                  </a:cubicBezTo>
                  <a:cubicBezTo>
                    <a:pt x="164" y="41"/>
                    <a:pt x="164" y="41"/>
                    <a:pt x="164" y="41"/>
                  </a:cubicBezTo>
                  <a:cubicBezTo>
                    <a:pt x="163" y="40"/>
                    <a:pt x="163" y="40"/>
                    <a:pt x="163" y="40"/>
                  </a:cubicBezTo>
                  <a:cubicBezTo>
                    <a:pt x="161" y="40"/>
                    <a:pt x="161" y="40"/>
                    <a:pt x="161" y="40"/>
                  </a:cubicBezTo>
                  <a:cubicBezTo>
                    <a:pt x="160" y="40"/>
                    <a:pt x="160" y="40"/>
                    <a:pt x="160" y="40"/>
                  </a:cubicBezTo>
                  <a:cubicBezTo>
                    <a:pt x="158" y="38"/>
                    <a:pt x="158" y="38"/>
                    <a:pt x="158" y="38"/>
                  </a:cubicBezTo>
                  <a:cubicBezTo>
                    <a:pt x="157" y="36"/>
                    <a:pt x="157" y="36"/>
                    <a:pt x="157" y="36"/>
                  </a:cubicBezTo>
                  <a:cubicBezTo>
                    <a:pt x="156" y="36"/>
                    <a:pt x="156" y="36"/>
                    <a:pt x="156" y="36"/>
                  </a:cubicBezTo>
                  <a:cubicBezTo>
                    <a:pt x="155" y="35"/>
                    <a:pt x="155" y="35"/>
                    <a:pt x="155" y="35"/>
                  </a:cubicBezTo>
                  <a:cubicBezTo>
                    <a:pt x="154" y="35"/>
                    <a:pt x="154" y="35"/>
                    <a:pt x="154" y="35"/>
                  </a:cubicBezTo>
                  <a:cubicBezTo>
                    <a:pt x="151" y="33"/>
                    <a:pt x="151" y="33"/>
                    <a:pt x="151" y="33"/>
                  </a:cubicBezTo>
                  <a:cubicBezTo>
                    <a:pt x="150" y="33"/>
                    <a:pt x="150" y="33"/>
                    <a:pt x="150" y="33"/>
                  </a:cubicBezTo>
                  <a:cubicBezTo>
                    <a:pt x="149" y="33"/>
                    <a:pt x="149" y="33"/>
                    <a:pt x="149" y="33"/>
                  </a:cubicBezTo>
                  <a:cubicBezTo>
                    <a:pt x="148" y="33"/>
                    <a:pt x="148" y="33"/>
                    <a:pt x="148" y="33"/>
                  </a:cubicBezTo>
                  <a:cubicBezTo>
                    <a:pt x="147" y="33"/>
                    <a:pt x="147" y="33"/>
                    <a:pt x="147" y="33"/>
                  </a:cubicBezTo>
                  <a:cubicBezTo>
                    <a:pt x="146" y="33"/>
                    <a:pt x="146" y="33"/>
                    <a:pt x="146" y="33"/>
                  </a:cubicBezTo>
                  <a:cubicBezTo>
                    <a:pt x="145" y="33"/>
                    <a:pt x="145" y="33"/>
                    <a:pt x="145" y="33"/>
                  </a:cubicBezTo>
                  <a:cubicBezTo>
                    <a:pt x="145" y="33"/>
                    <a:pt x="145" y="33"/>
                    <a:pt x="145" y="33"/>
                  </a:cubicBezTo>
                  <a:cubicBezTo>
                    <a:pt x="144" y="33"/>
                    <a:pt x="144" y="33"/>
                    <a:pt x="144" y="33"/>
                  </a:cubicBezTo>
                  <a:cubicBezTo>
                    <a:pt x="143" y="32"/>
                    <a:pt x="143" y="32"/>
                    <a:pt x="143" y="32"/>
                  </a:cubicBezTo>
                  <a:cubicBezTo>
                    <a:pt x="143" y="33"/>
                    <a:pt x="143" y="33"/>
                    <a:pt x="143" y="33"/>
                  </a:cubicBezTo>
                  <a:cubicBezTo>
                    <a:pt x="142" y="32"/>
                    <a:pt x="142" y="32"/>
                    <a:pt x="142" y="32"/>
                  </a:cubicBezTo>
                  <a:cubicBezTo>
                    <a:pt x="142" y="33"/>
                    <a:pt x="142" y="33"/>
                    <a:pt x="142" y="33"/>
                  </a:cubicBezTo>
                  <a:cubicBezTo>
                    <a:pt x="142" y="33"/>
                    <a:pt x="142" y="33"/>
                    <a:pt x="142" y="33"/>
                  </a:cubicBezTo>
                  <a:cubicBezTo>
                    <a:pt x="141" y="33"/>
                    <a:pt x="141" y="33"/>
                    <a:pt x="141" y="33"/>
                  </a:cubicBezTo>
                  <a:cubicBezTo>
                    <a:pt x="141" y="32"/>
                    <a:pt x="141" y="32"/>
                    <a:pt x="141" y="32"/>
                  </a:cubicBezTo>
                  <a:cubicBezTo>
                    <a:pt x="141" y="32"/>
                    <a:pt x="141" y="32"/>
                    <a:pt x="141" y="32"/>
                  </a:cubicBezTo>
                  <a:cubicBezTo>
                    <a:pt x="141" y="32"/>
                    <a:pt x="141" y="32"/>
                    <a:pt x="141" y="32"/>
                  </a:cubicBezTo>
                  <a:cubicBezTo>
                    <a:pt x="141" y="33"/>
                    <a:pt x="141" y="33"/>
                    <a:pt x="141" y="33"/>
                  </a:cubicBezTo>
                  <a:cubicBezTo>
                    <a:pt x="139" y="32"/>
                    <a:pt x="139" y="32"/>
                    <a:pt x="139" y="32"/>
                  </a:cubicBezTo>
                  <a:cubicBezTo>
                    <a:pt x="139" y="32"/>
                    <a:pt x="139" y="32"/>
                    <a:pt x="139" y="32"/>
                  </a:cubicBezTo>
                  <a:cubicBezTo>
                    <a:pt x="138" y="32"/>
                    <a:pt x="138" y="32"/>
                    <a:pt x="138" y="32"/>
                  </a:cubicBezTo>
                  <a:cubicBezTo>
                    <a:pt x="135" y="31"/>
                    <a:pt x="135" y="31"/>
                    <a:pt x="135" y="31"/>
                  </a:cubicBezTo>
                  <a:cubicBezTo>
                    <a:pt x="134" y="31"/>
                    <a:pt x="134" y="31"/>
                    <a:pt x="134" y="31"/>
                  </a:cubicBezTo>
                  <a:cubicBezTo>
                    <a:pt x="134" y="31"/>
                    <a:pt x="134" y="31"/>
                    <a:pt x="134" y="31"/>
                  </a:cubicBezTo>
                  <a:cubicBezTo>
                    <a:pt x="134" y="32"/>
                    <a:pt x="134" y="32"/>
                    <a:pt x="134" y="32"/>
                  </a:cubicBezTo>
                  <a:cubicBezTo>
                    <a:pt x="134" y="32"/>
                    <a:pt x="134" y="32"/>
                    <a:pt x="134" y="32"/>
                  </a:cubicBezTo>
                  <a:cubicBezTo>
                    <a:pt x="134" y="32"/>
                    <a:pt x="134" y="32"/>
                    <a:pt x="134" y="32"/>
                  </a:cubicBezTo>
                  <a:cubicBezTo>
                    <a:pt x="134" y="32"/>
                    <a:pt x="134" y="32"/>
                    <a:pt x="134" y="32"/>
                  </a:cubicBezTo>
                  <a:cubicBezTo>
                    <a:pt x="133" y="32"/>
                    <a:pt x="133" y="32"/>
                    <a:pt x="133" y="32"/>
                  </a:cubicBezTo>
                  <a:cubicBezTo>
                    <a:pt x="133" y="32"/>
                    <a:pt x="133" y="32"/>
                    <a:pt x="133" y="32"/>
                  </a:cubicBezTo>
                  <a:cubicBezTo>
                    <a:pt x="132" y="33"/>
                    <a:pt x="132" y="33"/>
                    <a:pt x="132" y="33"/>
                  </a:cubicBezTo>
                  <a:cubicBezTo>
                    <a:pt x="132" y="34"/>
                    <a:pt x="132" y="34"/>
                    <a:pt x="132" y="34"/>
                  </a:cubicBezTo>
                  <a:cubicBezTo>
                    <a:pt x="132" y="33"/>
                    <a:pt x="132" y="33"/>
                    <a:pt x="132" y="33"/>
                  </a:cubicBezTo>
                  <a:cubicBezTo>
                    <a:pt x="131" y="33"/>
                    <a:pt x="131" y="33"/>
                    <a:pt x="131" y="33"/>
                  </a:cubicBezTo>
                  <a:cubicBezTo>
                    <a:pt x="131" y="33"/>
                    <a:pt x="131" y="33"/>
                    <a:pt x="131" y="33"/>
                  </a:cubicBezTo>
                  <a:cubicBezTo>
                    <a:pt x="131" y="33"/>
                    <a:pt x="131" y="33"/>
                    <a:pt x="131" y="33"/>
                  </a:cubicBezTo>
                  <a:cubicBezTo>
                    <a:pt x="130" y="35"/>
                    <a:pt x="130" y="35"/>
                    <a:pt x="130" y="35"/>
                  </a:cubicBezTo>
                  <a:cubicBezTo>
                    <a:pt x="130" y="36"/>
                    <a:pt x="130" y="36"/>
                    <a:pt x="130" y="36"/>
                  </a:cubicBezTo>
                  <a:cubicBezTo>
                    <a:pt x="130" y="35"/>
                    <a:pt x="130" y="35"/>
                    <a:pt x="130" y="35"/>
                  </a:cubicBezTo>
                  <a:cubicBezTo>
                    <a:pt x="130" y="34"/>
                    <a:pt x="130" y="34"/>
                    <a:pt x="130" y="34"/>
                  </a:cubicBezTo>
                  <a:cubicBezTo>
                    <a:pt x="130" y="33"/>
                    <a:pt x="130" y="33"/>
                    <a:pt x="130" y="33"/>
                  </a:cubicBezTo>
                  <a:cubicBezTo>
                    <a:pt x="131" y="32"/>
                    <a:pt x="131" y="32"/>
                    <a:pt x="131" y="32"/>
                  </a:cubicBezTo>
                  <a:cubicBezTo>
                    <a:pt x="131" y="31"/>
                    <a:pt x="131" y="31"/>
                    <a:pt x="131" y="31"/>
                  </a:cubicBezTo>
                  <a:cubicBezTo>
                    <a:pt x="131" y="31"/>
                    <a:pt x="131" y="31"/>
                    <a:pt x="131" y="31"/>
                  </a:cubicBezTo>
                  <a:cubicBezTo>
                    <a:pt x="130" y="31"/>
                    <a:pt x="130" y="31"/>
                    <a:pt x="130" y="31"/>
                  </a:cubicBezTo>
                  <a:cubicBezTo>
                    <a:pt x="131" y="30"/>
                    <a:pt x="131" y="30"/>
                    <a:pt x="131" y="30"/>
                  </a:cubicBezTo>
                  <a:cubicBezTo>
                    <a:pt x="130" y="29"/>
                    <a:pt x="130" y="29"/>
                    <a:pt x="130" y="29"/>
                  </a:cubicBezTo>
                  <a:cubicBezTo>
                    <a:pt x="129" y="28"/>
                    <a:pt x="129" y="28"/>
                    <a:pt x="129" y="28"/>
                  </a:cubicBezTo>
                  <a:cubicBezTo>
                    <a:pt x="128" y="28"/>
                    <a:pt x="128" y="28"/>
                    <a:pt x="128" y="28"/>
                  </a:cubicBezTo>
                  <a:cubicBezTo>
                    <a:pt x="127" y="28"/>
                    <a:pt x="127" y="28"/>
                    <a:pt x="127" y="28"/>
                  </a:cubicBezTo>
                  <a:cubicBezTo>
                    <a:pt x="127" y="28"/>
                    <a:pt x="127" y="28"/>
                    <a:pt x="127" y="28"/>
                  </a:cubicBezTo>
                  <a:cubicBezTo>
                    <a:pt x="126" y="29"/>
                    <a:pt x="126" y="29"/>
                    <a:pt x="126" y="29"/>
                  </a:cubicBezTo>
                  <a:cubicBezTo>
                    <a:pt x="126" y="28"/>
                    <a:pt x="126" y="28"/>
                    <a:pt x="126" y="28"/>
                  </a:cubicBezTo>
                  <a:cubicBezTo>
                    <a:pt x="125" y="28"/>
                    <a:pt x="125" y="28"/>
                    <a:pt x="125" y="28"/>
                  </a:cubicBezTo>
                  <a:cubicBezTo>
                    <a:pt x="125" y="27"/>
                    <a:pt x="125" y="27"/>
                    <a:pt x="125" y="27"/>
                  </a:cubicBezTo>
                  <a:cubicBezTo>
                    <a:pt x="125" y="27"/>
                    <a:pt x="125" y="27"/>
                    <a:pt x="125" y="27"/>
                  </a:cubicBezTo>
                  <a:cubicBezTo>
                    <a:pt x="124" y="27"/>
                    <a:pt x="124" y="27"/>
                    <a:pt x="124" y="27"/>
                  </a:cubicBezTo>
                  <a:cubicBezTo>
                    <a:pt x="124" y="27"/>
                    <a:pt x="124" y="27"/>
                    <a:pt x="124" y="27"/>
                  </a:cubicBezTo>
                  <a:cubicBezTo>
                    <a:pt x="123" y="26"/>
                    <a:pt x="123" y="26"/>
                    <a:pt x="123" y="26"/>
                  </a:cubicBezTo>
                  <a:cubicBezTo>
                    <a:pt x="123" y="27"/>
                    <a:pt x="123" y="27"/>
                    <a:pt x="123" y="27"/>
                  </a:cubicBezTo>
                  <a:cubicBezTo>
                    <a:pt x="123" y="26"/>
                    <a:pt x="123" y="26"/>
                    <a:pt x="123" y="26"/>
                  </a:cubicBezTo>
                  <a:cubicBezTo>
                    <a:pt x="122" y="26"/>
                    <a:pt x="122" y="26"/>
                    <a:pt x="122" y="26"/>
                  </a:cubicBezTo>
                  <a:cubicBezTo>
                    <a:pt x="122" y="26"/>
                    <a:pt x="122" y="26"/>
                    <a:pt x="122" y="26"/>
                  </a:cubicBezTo>
                  <a:cubicBezTo>
                    <a:pt x="121" y="26"/>
                    <a:pt x="121" y="26"/>
                    <a:pt x="121" y="26"/>
                  </a:cubicBezTo>
                  <a:cubicBezTo>
                    <a:pt x="120" y="25"/>
                    <a:pt x="120" y="25"/>
                    <a:pt x="120" y="25"/>
                  </a:cubicBezTo>
                  <a:cubicBezTo>
                    <a:pt x="119" y="25"/>
                    <a:pt x="119" y="25"/>
                    <a:pt x="119" y="25"/>
                  </a:cubicBezTo>
                  <a:cubicBezTo>
                    <a:pt x="119" y="25"/>
                    <a:pt x="119" y="25"/>
                    <a:pt x="119" y="25"/>
                  </a:cubicBezTo>
                  <a:cubicBezTo>
                    <a:pt x="119" y="25"/>
                    <a:pt x="119" y="25"/>
                    <a:pt x="119" y="25"/>
                  </a:cubicBezTo>
                  <a:cubicBezTo>
                    <a:pt x="118" y="25"/>
                    <a:pt x="118" y="25"/>
                    <a:pt x="118" y="25"/>
                  </a:cubicBezTo>
                  <a:cubicBezTo>
                    <a:pt x="117" y="25"/>
                    <a:pt x="117" y="25"/>
                    <a:pt x="117" y="25"/>
                  </a:cubicBezTo>
                  <a:cubicBezTo>
                    <a:pt x="117" y="25"/>
                    <a:pt x="117" y="25"/>
                    <a:pt x="117" y="25"/>
                  </a:cubicBezTo>
                  <a:cubicBezTo>
                    <a:pt x="117" y="25"/>
                    <a:pt x="117" y="25"/>
                    <a:pt x="117" y="25"/>
                  </a:cubicBezTo>
                  <a:cubicBezTo>
                    <a:pt x="116" y="25"/>
                    <a:pt x="116" y="25"/>
                    <a:pt x="116" y="25"/>
                  </a:cubicBezTo>
                  <a:cubicBezTo>
                    <a:pt x="115" y="25"/>
                    <a:pt x="115" y="25"/>
                    <a:pt x="115" y="25"/>
                  </a:cubicBezTo>
                  <a:cubicBezTo>
                    <a:pt x="115" y="25"/>
                    <a:pt x="115" y="25"/>
                    <a:pt x="115" y="25"/>
                  </a:cubicBezTo>
                  <a:cubicBezTo>
                    <a:pt x="114" y="26"/>
                    <a:pt x="114" y="26"/>
                    <a:pt x="114" y="26"/>
                  </a:cubicBezTo>
                  <a:cubicBezTo>
                    <a:pt x="114" y="26"/>
                    <a:pt x="114" y="26"/>
                    <a:pt x="114" y="26"/>
                  </a:cubicBezTo>
                  <a:cubicBezTo>
                    <a:pt x="113" y="27"/>
                    <a:pt x="113" y="27"/>
                    <a:pt x="113" y="27"/>
                  </a:cubicBezTo>
                  <a:cubicBezTo>
                    <a:pt x="112" y="28"/>
                    <a:pt x="112" y="28"/>
                    <a:pt x="112" y="28"/>
                  </a:cubicBezTo>
                  <a:cubicBezTo>
                    <a:pt x="110" y="29"/>
                    <a:pt x="110" y="29"/>
                    <a:pt x="110" y="29"/>
                  </a:cubicBezTo>
                  <a:cubicBezTo>
                    <a:pt x="110" y="30"/>
                    <a:pt x="110" y="30"/>
                    <a:pt x="110" y="30"/>
                  </a:cubicBezTo>
                  <a:cubicBezTo>
                    <a:pt x="109" y="31"/>
                    <a:pt x="109" y="31"/>
                    <a:pt x="109" y="31"/>
                  </a:cubicBezTo>
                  <a:cubicBezTo>
                    <a:pt x="109" y="32"/>
                    <a:pt x="109" y="32"/>
                    <a:pt x="109" y="32"/>
                  </a:cubicBezTo>
                  <a:cubicBezTo>
                    <a:pt x="108" y="32"/>
                    <a:pt x="108" y="32"/>
                    <a:pt x="108" y="32"/>
                  </a:cubicBezTo>
                  <a:cubicBezTo>
                    <a:pt x="108" y="33"/>
                    <a:pt x="108" y="33"/>
                    <a:pt x="108" y="33"/>
                  </a:cubicBezTo>
                  <a:cubicBezTo>
                    <a:pt x="108" y="33"/>
                    <a:pt x="108" y="33"/>
                    <a:pt x="108" y="33"/>
                  </a:cubicBezTo>
                  <a:cubicBezTo>
                    <a:pt x="108" y="34"/>
                    <a:pt x="108" y="34"/>
                    <a:pt x="108" y="34"/>
                  </a:cubicBezTo>
                  <a:cubicBezTo>
                    <a:pt x="108" y="36"/>
                    <a:pt x="108" y="36"/>
                    <a:pt x="108" y="36"/>
                  </a:cubicBezTo>
                  <a:cubicBezTo>
                    <a:pt x="107" y="35"/>
                    <a:pt x="107" y="35"/>
                    <a:pt x="107" y="35"/>
                  </a:cubicBezTo>
                  <a:cubicBezTo>
                    <a:pt x="107" y="34"/>
                    <a:pt x="107" y="34"/>
                    <a:pt x="107" y="34"/>
                  </a:cubicBezTo>
                  <a:cubicBezTo>
                    <a:pt x="107" y="33"/>
                    <a:pt x="107" y="33"/>
                    <a:pt x="107" y="33"/>
                  </a:cubicBezTo>
                  <a:cubicBezTo>
                    <a:pt x="108" y="33"/>
                    <a:pt x="108" y="33"/>
                    <a:pt x="108" y="33"/>
                  </a:cubicBezTo>
                  <a:cubicBezTo>
                    <a:pt x="108" y="32"/>
                    <a:pt x="108" y="32"/>
                    <a:pt x="108" y="32"/>
                  </a:cubicBezTo>
                  <a:cubicBezTo>
                    <a:pt x="108" y="31"/>
                    <a:pt x="108" y="31"/>
                    <a:pt x="108" y="31"/>
                  </a:cubicBezTo>
                  <a:cubicBezTo>
                    <a:pt x="108" y="30"/>
                    <a:pt x="108" y="30"/>
                    <a:pt x="108" y="30"/>
                  </a:cubicBezTo>
                  <a:cubicBezTo>
                    <a:pt x="108" y="30"/>
                    <a:pt x="108" y="30"/>
                    <a:pt x="108" y="30"/>
                  </a:cubicBezTo>
                  <a:cubicBezTo>
                    <a:pt x="108" y="30"/>
                    <a:pt x="108" y="30"/>
                    <a:pt x="108" y="30"/>
                  </a:cubicBezTo>
                  <a:cubicBezTo>
                    <a:pt x="107" y="30"/>
                    <a:pt x="107" y="30"/>
                    <a:pt x="107" y="30"/>
                  </a:cubicBezTo>
                  <a:cubicBezTo>
                    <a:pt x="106" y="30"/>
                    <a:pt x="106" y="30"/>
                    <a:pt x="106" y="30"/>
                  </a:cubicBezTo>
                  <a:cubicBezTo>
                    <a:pt x="105" y="30"/>
                    <a:pt x="105" y="30"/>
                    <a:pt x="105" y="30"/>
                  </a:cubicBezTo>
                  <a:cubicBezTo>
                    <a:pt x="104" y="30"/>
                    <a:pt x="104" y="30"/>
                    <a:pt x="104" y="30"/>
                  </a:cubicBezTo>
                  <a:cubicBezTo>
                    <a:pt x="103" y="29"/>
                    <a:pt x="103" y="29"/>
                    <a:pt x="103" y="29"/>
                  </a:cubicBezTo>
                  <a:cubicBezTo>
                    <a:pt x="104" y="29"/>
                    <a:pt x="104" y="29"/>
                    <a:pt x="104" y="29"/>
                  </a:cubicBezTo>
                  <a:cubicBezTo>
                    <a:pt x="105" y="29"/>
                    <a:pt x="105" y="29"/>
                    <a:pt x="105" y="29"/>
                  </a:cubicBezTo>
                  <a:cubicBezTo>
                    <a:pt x="106" y="29"/>
                    <a:pt x="106" y="29"/>
                    <a:pt x="106" y="29"/>
                  </a:cubicBezTo>
                  <a:cubicBezTo>
                    <a:pt x="107" y="29"/>
                    <a:pt x="107" y="29"/>
                    <a:pt x="107" y="29"/>
                  </a:cubicBezTo>
                  <a:cubicBezTo>
                    <a:pt x="108" y="29"/>
                    <a:pt x="108" y="29"/>
                    <a:pt x="108" y="29"/>
                  </a:cubicBezTo>
                  <a:cubicBezTo>
                    <a:pt x="108" y="28"/>
                    <a:pt x="108" y="28"/>
                    <a:pt x="108" y="28"/>
                  </a:cubicBezTo>
                  <a:cubicBezTo>
                    <a:pt x="109" y="28"/>
                    <a:pt x="109" y="28"/>
                    <a:pt x="109" y="28"/>
                  </a:cubicBezTo>
                  <a:cubicBezTo>
                    <a:pt x="109" y="28"/>
                    <a:pt x="109" y="28"/>
                    <a:pt x="109" y="28"/>
                  </a:cubicBezTo>
                  <a:cubicBezTo>
                    <a:pt x="109" y="28"/>
                    <a:pt x="109" y="28"/>
                    <a:pt x="109" y="28"/>
                  </a:cubicBezTo>
                  <a:cubicBezTo>
                    <a:pt x="110" y="28"/>
                    <a:pt x="110" y="28"/>
                    <a:pt x="110" y="28"/>
                  </a:cubicBezTo>
                  <a:cubicBezTo>
                    <a:pt x="112" y="27"/>
                    <a:pt x="112" y="27"/>
                    <a:pt x="112" y="27"/>
                  </a:cubicBezTo>
                  <a:cubicBezTo>
                    <a:pt x="112" y="26"/>
                    <a:pt x="112" y="26"/>
                    <a:pt x="112" y="26"/>
                  </a:cubicBezTo>
                  <a:cubicBezTo>
                    <a:pt x="113" y="25"/>
                    <a:pt x="113" y="25"/>
                    <a:pt x="113" y="25"/>
                  </a:cubicBezTo>
                  <a:cubicBezTo>
                    <a:pt x="113" y="24"/>
                    <a:pt x="113" y="24"/>
                    <a:pt x="113" y="24"/>
                  </a:cubicBezTo>
                  <a:cubicBezTo>
                    <a:pt x="113" y="24"/>
                    <a:pt x="113" y="24"/>
                    <a:pt x="113" y="24"/>
                  </a:cubicBezTo>
                  <a:cubicBezTo>
                    <a:pt x="113" y="23"/>
                    <a:pt x="113" y="23"/>
                    <a:pt x="113" y="23"/>
                  </a:cubicBezTo>
                  <a:cubicBezTo>
                    <a:pt x="112" y="23"/>
                    <a:pt x="112" y="23"/>
                    <a:pt x="112" y="23"/>
                  </a:cubicBezTo>
                  <a:cubicBezTo>
                    <a:pt x="111" y="22"/>
                    <a:pt x="111" y="22"/>
                    <a:pt x="111" y="22"/>
                  </a:cubicBezTo>
                  <a:cubicBezTo>
                    <a:pt x="110" y="22"/>
                    <a:pt x="110" y="22"/>
                    <a:pt x="110" y="22"/>
                  </a:cubicBezTo>
                  <a:cubicBezTo>
                    <a:pt x="109" y="23"/>
                    <a:pt x="109" y="23"/>
                    <a:pt x="109" y="23"/>
                  </a:cubicBezTo>
                  <a:cubicBezTo>
                    <a:pt x="108" y="23"/>
                    <a:pt x="108" y="23"/>
                    <a:pt x="108" y="23"/>
                  </a:cubicBezTo>
                  <a:cubicBezTo>
                    <a:pt x="106" y="22"/>
                    <a:pt x="106" y="22"/>
                    <a:pt x="106" y="22"/>
                  </a:cubicBezTo>
                  <a:cubicBezTo>
                    <a:pt x="105" y="22"/>
                    <a:pt x="105" y="22"/>
                    <a:pt x="105" y="22"/>
                  </a:cubicBezTo>
                  <a:cubicBezTo>
                    <a:pt x="103" y="23"/>
                    <a:pt x="103" y="23"/>
                    <a:pt x="103" y="23"/>
                  </a:cubicBezTo>
                  <a:cubicBezTo>
                    <a:pt x="103" y="24"/>
                    <a:pt x="103" y="24"/>
                    <a:pt x="103" y="24"/>
                  </a:cubicBezTo>
                  <a:cubicBezTo>
                    <a:pt x="104" y="24"/>
                    <a:pt x="104" y="24"/>
                    <a:pt x="104" y="24"/>
                  </a:cubicBezTo>
                  <a:cubicBezTo>
                    <a:pt x="104" y="25"/>
                    <a:pt x="104" y="25"/>
                    <a:pt x="104" y="25"/>
                  </a:cubicBezTo>
                  <a:cubicBezTo>
                    <a:pt x="104" y="25"/>
                    <a:pt x="104" y="25"/>
                    <a:pt x="104" y="25"/>
                  </a:cubicBezTo>
                  <a:cubicBezTo>
                    <a:pt x="103" y="25"/>
                    <a:pt x="103" y="25"/>
                    <a:pt x="103" y="25"/>
                  </a:cubicBezTo>
                  <a:cubicBezTo>
                    <a:pt x="103" y="25"/>
                    <a:pt x="103" y="25"/>
                    <a:pt x="103" y="25"/>
                  </a:cubicBezTo>
                  <a:cubicBezTo>
                    <a:pt x="103" y="25"/>
                    <a:pt x="103" y="25"/>
                    <a:pt x="103" y="25"/>
                  </a:cubicBezTo>
                  <a:cubicBezTo>
                    <a:pt x="102" y="25"/>
                    <a:pt x="102" y="25"/>
                    <a:pt x="102" y="25"/>
                  </a:cubicBezTo>
                  <a:cubicBezTo>
                    <a:pt x="101" y="25"/>
                    <a:pt x="101" y="25"/>
                    <a:pt x="101" y="25"/>
                  </a:cubicBezTo>
                  <a:cubicBezTo>
                    <a:pt x="100" y="26"/>
                    <a:pt x="100" y="26"/>
                    <a:pt x="100" y="26"/>
                  </a:cubicBezTo>
                  <a:cubicBezTo>
                    <a:pt x="99" y="28"/>
                    <a:pt x="99" y="28"/>
                    <a:pt x="99" y="28"/>
                  </a:cubicBezTo>
                  <a:cubicBezTo>
                    <a:pt x="100" y="26"/>
                    <a:pt x="100" y="26"/>
                    <a:pt x="100" y="26"/>
                  </a:cubicBezTo>
                  <a:cubicBezTo>
                    <a:pt x="100" y="26"/>
                    <a:pt x="100" y="26"/>
                    <a:pt x="100" y="26"/>
                  </a:cubicBezTo>
                  <a:cubicBezTo>
                    <a:pt x="100" y="25"/>
                    <a:pt x="100" y="25"/>
                    <a:pt x="100" y="25"/>
                  </a:cubicBezTo>
                  <a:cubicBezTo>
                    <a:pt x="100" y="25"/>
                    <a:pt x="100" y="25"/>
                    <a:pt x="100" y="25"/>
                  </a:cubicBezTo>
                  <a:cubicBezTo>
                    <a:pt x="100" y="25"/>
                    <a:pt x="100" y="25"/>
                    <a:pt x="100" y="25"/>
                  </a:cubicBezTo>
                  <a:cubicBezTo>
                    <a:pt x="99" y="25"/>
                    <a:pt x="99" y="25"/>
                    <a:pt x="99" y="25"/>
                  </a:cubicBezTo>
                  <a:cubicBezTo>
                    <a:pt x="98" y="26"/>
                    <a:pt x="98" y="26"/>
                    <a:pt x="98" y="26"/>
                  </a:cubicBezTo>
                  <a:cubicBezTo>
                    <a:pt x="98" y="27"/>
                    <a:pt x="98" y="27"/>
                    <a:pt x="98" y="27"/>
                  </a:cubicBezTo>
                  <a:cubicBezTo>
                    <a:pt x="97" y="28"/>
                    <a:pt x="97" y="28"/>
                    <a:pt x="97" y="28"/>
                  </a:cubicBezTo>
                  <a:cubicBezTo>
                    <a:pt x="98" y="26"/>
                    <a:pt x="98" y="26"/>
                    <a:pt x="98" y="26"/>
                  </a:cubicBezTo>
                  <a:cubicBezTo>
                    <a:pt x="98" y="25"/>
                    <a:pt x="98" y="25"/>
                    <a:pt x="98" y="25"/>
                  </a:cubicBezTo>
                  <a:cubicBezTo>
                    <a:pt x="100" y="24"/>
                    <a:pt x="100" y="24"/>
                    <a:pt x="100" y="24"/>
                  </a:cubicBezTo>
                  <a:cubicBezTo>
                    <a:pt x="100" y="23"/>
                    <a:pt x="100" y="23"/>
                    <a:pt x="100" y="23"/>
                  </a:cubicBezTo>
                  <a:cubicBezTo>
                    <a:pt x="101" y="22"/>
                    <a:pt x="101" y="22"/>
                    <a:pt x="101" y="22"/>
                  </a:cubicBezTo>
                  <a:cubicBezTo>
                    <a:pt x="101" y="21"/>
                    <a:pt x="101" y="21"/>
                    <a:pt x="101" y="21"/>
                  </a:cubicBezTo>
                  <a:cubicBezTo>
                    <a:pt x="102" y="21"/>
                    <a:pt x="102" y="21"/>
                    <a:pt x="102" y="21"/>
                  </a:cubicBezTo>
                  <a:cubicBezTo>
                    <a:pt x="103" y="21"/>
                    <a:pt x="103" y="21"/>
                    <a:pt x="103" y="21"/>
                  </a:cubicBezTo>
                  <a:cubicBezTo>
                    <a:pt x="104" y="19"/>
                    <a:pt x="104" y="19"/>
                    <a:pt x="104" y="19"/>
                  </a:cubicBezTo>
                  <a:cubicBezTo>
                    <a:pt x="106" y="17"/>
                    <a:pt x="106" y="17"/>
                    <a:pt x="106" y="17"/>
                  </a:cubicBezTo>
                  <a:cubicBezTo>
                    <a:pt x="106" y="17"/>
                    <a:pt x="106" y="17"/>
                    <a:pt x="106" y="17"/>
                  </a:cubicBezTo>
                  <a:cubicBezTo>
                    <a:pt x="106" y="17"/>
                    <a:pt x="106" y="17"/>
                    <a:pt x="106" y="17"/>
                  </a:cubicBezTo>
                  <a:cubicBezTo>
                    <a:pt x="106" y="16"/>
                    <a:pt x="106" y="16"/>
                    <a:pt x="106" y="16"/>
                  </a:cubicBezTo>
                  <a:cubicBezTo>
                    <a:pt x="106" y="16"/>
                    <a:pt x="106" y="16"/>
                    <a:pt x="106" y="16"/>
                  </a:cubicBezTo>
                  <a:cubicBezTo>
                    <a:pt x="106" y="15"/>
                    <a:pt x="106" y="15"/>
                    <a:pt x="106" y="15"/>
                  </a:cubicBezTo>
                  <a:cubicBezTo>
                    <a:pt x="106" y="15"/>
                    <a:pt x="106" y="15"/>
                    <a:pt x="106" y="15"/>
                  </a:cubicBezTo>
                  <a:cubicBezTo>
                    <a:pt x="106" y="14"/>
                    <a:pt x="106" y="14"/>
                    <a:pt x="106" y="14"/>
                  </a:cubicBezTo>
                  <a:cubicBezTo>
                    <a:pt x="105" y="14"/>
                    <a:pt x="105" y="14"/>
                    <a:pt x="105" y="14"/>
                  </a:cubicBezTo>
                  <a:cubicBezTo>
                    <a:pt x="104" y="14"/>
                    <a:pt x="104" y="14"/>
                    <a:pt x="104" y="14"/>
                  </a:cubicBezTo>
                  <a:cubicBezTo>
                    <a:pt x="104" y="14"/>
                    <a:pt x="104" y="14"/>
                    <a:pt x="104" y="14"/>
                  </a:cubicBezTo>
                  <a:cubicBezTo>
                    <a:pt x="103" y="12"/>
                    <a:pt x="103" y="12"/>
                    <a:pt x="103" y="12"/>
                  </a:cubicBezTo>
                  <a:cubicBezTo>
                    <a:pt x="102" y="10"/>
                    <a:pt x="102" y="10"/>
                    <a:pt x="102" y="10"/>
                  </a:cubicBezTo>
                  <a:cubicBezTo>
                    <a:pt x="102" y="9"/>
                    <a:pt x="102" y="9"/>
                    <a:pt x="102" y="9"/>
                  </a:cubicBezTo>
                  <a:cubicBezTo>
                    <a:pt x="101" y="7"/>
                    <a:pt x="101" y="7"/>
                    <a:pt x="101" y="7"/>
                  </a:cubicBezTo>
                  <a:cubicBezTo>
                    <a:pt x="101" y="7"/>
                    <a:pt x="101" y="7"/>
                    <a:pt x="101" y="7"/>
                  </a:cubicBezTo>
                  <a:lnTo>
                    <a:pt x="101" y="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80" name="Freeform 178"/>
            <p:cNvSpPr/>
            <p:nvPr/>
          </p:nvSpPr>
          <p:spPr bwMode="auto">
            <a:xfrm>
              <a:off x="3159498" y="3066605"/>
              <a:ext cx="61758" cy="81058"/>
            </a:xfrm>
            <a:custGeom>
              <a:avLst/>
              <a:gdLst>
                <a:gd name="T0" fmla="*/ 3 w 48"/>
                <a:gd name="T1" fmla="*/ 48 h 63"/>
                <a:gd name="T2" fmla="*/ 3 w 48"/>
                <a:gd name="T3" fmla="*/ 52 h 63"/>
                <a:gd name="T4" fmla="*/ 3 w 48"/>
                <a:gd name="T5" fmla="*/ 52 h 63"/>
                <a:gd name="T6" fmla="*/ 3 w 48"/>
                <a:gd name="T7" fmla="*/ 52 h 63"/>
                <a:gd name="T8" fmla="*/ 3 w 48"/>
                <a:gd name="T9" fmla="*/ 56 h 63"/>
                <a:gd name="T10" fmla="*/ 7 w 48"/>
                <a:gd name="T11" fmla="*/ 56 h 63"/>
                <a:gd name="T12" fmla="*/ 11 w 48"/>
                <a:gd name="T13" fmla="*/ 59 h 63"/>
                <a:gd name="T14" fmla="*/ 11 w 48"/>
                <a:gd name="T15" fmla="*/ 56 h 63"/>
                <a:gd name="T16" fmla="*/ 15 w 48"/>
                <a:gd name="T17" fmla="*/ 56 h 63"/>
                <a:gd name="T18" fmla="*/ 15 w 48"/>
                <a:gd name="T19" fmla="*/ 56 h 63"/>
                <a:gd name="T20" fmla="*/ 15 w 48"/>
                <a:gd name="T21" fmla="*/ 56 h 63"/>
                <a:gd name="T22" fmla="*/ 18 w 48"/>
                <a:gd name="T23" fmla="*/ 56 h 63"/>
                <a:gd name="T24" fmla="*/ 18 w 48"/>
                <a:gd name="T25" fmla="*/ 59 h 63"/>
                <a:gd name="T26" fmla="*/ 18 w 48"/>
                <a:gd name="T27" fmla="*/ 63 h 63"/>
                <a:gd name="T28" fmla="*/ 22 w 48"/>
                <a:gd name="T29" fmla="*/ 59 h 63"/>
                <a:gd name="T30" fmla="*/ 22 w 48"/>
                <a:gd name="T31" fmla="*/ 56 h 63"/>
                <a:gd name="T32" fmla="*/ 26 w 48"/>
                <a:gd name="T33" fmla="*/ 56 h 63"/>
                <a:gd name="T34" fmla="*/ 26 w 48"/>
                <a:gd name="T35" fmla="*/ 56 h 63"/>
                <a:gd name="T36" fmla="*/ 29 w 48"/>
                <a:gd name="T37" fmla="*/ 52 h 63"/>
                <a:gd name="T38" fmla="*/ 33 w 48"/>
                <a:gd name="T39" fmla="*/ 48 h 63"/>
                <a:gd name="T40" fmla="*/ 37 w 48"/>
                <a:gd name="T41" fmla="*/ 41 h 63"/>
                <a:gd name="T42" fmla="*/ 37 w 48"/>
                <a:gd name="T43" fmla="*/ 41 h 63"/>
                <a:gd name="T44" fmla="*/ 40 w 48"/>
                <a:gd name="T45" fmla="*/ 33 h 63"/>
                <a:gd name="T46" fmla="*/ 44 w 48"/>
                <a:gd name="T47" fmla="*/ 30 h 63"/>
                <a:gd name="T48" fmla="*/ 44 w 48"/>
                <a:gd name="T49" fmla="*/ 30 h 63"/>
                <a:gd name="T50" fmla="*/ 44 w 48"/>
                <a:gd name="T51" fmla="*/ 30 h 63"/>
                <a:gd name="T52" fmla="*/ 48 w 48"/>
                <a:gd name="T53" fmla="*/ 26 h 63"/>
                <a:gd name="T54" fmla="*/ 48 w 48"/>
                <a:gd name="T55" fmla="*/ 22 h 63"/>
                <a:gd name="T56" fmla="*/ 44 w 48"/>
                <a:gd name="T57" fmla="*/ 19 h 63"/>
                <a:gd name="T58" fmla="*/ 44 w 48"/>
                <a:gd name="T59" fmla="*/ 19 h 63"/>
                <a:gd name="T60" fmla="*/ 40 w 48"/>
                <a:gd name="T61" fmla="*/ 19 h 63"/>
                <a:gd name="T62" fmla="*/ 40 w 48"/>
                <a:gd name="T63" fmla="*/ 15 h 63"/>
                <a:gd name="T64" fmla="*/ 33 w 48"/>
                <a:gd name="T65" fmla="*/ 11 h 63"/>
                <a:gd name="T66" fmla="*/ 33 w 48"/>
                <a:gd name="T67" fmla="*/ 7 h 63"/>
                <a:gd name="T68" fmla="*/ 29 w 48"/>
                <a:gd name="T69" fmla="*/ 7 h 63"/>
                <a:gd name="T70" fmla="*/ 22 w 48"/>
                <a:gd name="T71" fmla="*/ 4 h 63"/>
                <a:gd name="T72" fmla="*/ 15 w 48"/>
                <a:gd name="T73" fmla="*/ 0 h 63"/>
                <a:gd name="T74" fmla="*/ 11 w 48"/>
                <a:gd name="T75" fmla="*/ 0 h 63"/>
                <a:gd name="T76" fmla="*/ 7 w 48"/>
                <a:gd name="T77" fmla="*/ 4 h 63"/>
                <a:gd name="T78" fmla="*/ 7 w 48"/>
                <a:gd name="T79" fmla="*/ 4 h 63"/>
                <a:gd name="T80" fmla="*/ 7 w 48"/>
                <a:gd name="T81" fmla="*/ 4 h 63"/>
                <a:gd name="T82" fmla="*/ 3 w 48"/>
                <a:gd name="T83" fmla="*/ 4 h 63"/>
                <a:gd name="T84" fmla="*/ 3 w 48"/>
                <a:gd name="T85" fmla="*/ 7 h 63"/>
                <a:gd name="T86" fmla="*/ 0 w 48"/>
                <a:gd name="T87" fmla="*/ 7 h 63"/>
                <a:gd name="T88" fmla="*/ 3 w 48"/>
                <a:gd name="T89" fmla="*/ 15 h 63"/>
                <a:gd name="T90" fmla="*/ 3 w 48"/>
                <a:gd name="T91" fmla="*/ 15 h 63"/>
                <a:gd name="T92" fmla="*/ 3 w 48"/>
                <a:gd name="T93" fmla="*/ 19 h 63"/>
                <a:gd name="T94" fmla="*/ 3 w 48"/>
                <a:gd name="T95" fmla="*/ 22 h 63"/>
                <a:gd name="T96" fmla="*/ 7 w 48"/>
                <a:gd name="T97" fmla="*/ 22 h 63"/>
                <a:gd name="T98" fmla="*/ 7 w 48"/>
                <a:gd name="T99" fmla="*/ 26 h 63"/>
                <a:gd name="T100" fmla="*/ 7 w 48"/>
                <a:gd name="T101" fmla="*/ 30 h 63"/>
                <a:gd name="T102" fmla="*/ 11 w 48"/>
                <a:gd name="T103" fmla="*/ 33 h 63"/>
                <a:gd name="T104" fmla="*/ 11 w 48"/>
                <a:gd name="T105" fmla="*/ 33 h 63"/>
                <a:gd name="T106" fmla="*/ 11 w 48"/>
                <a:gd name="T107" fmla="*/ 37 h 63"/>
                <a:gd name="T108" fmla="*/ 7 w 48"/>
                <a:gd name="T109" fmla="*/ 37 h 63"/>
                <a:gd name="T110" fmla="*/ 7 w 48"/>
                <a:gd name="T111" fmla="*/ 41 h 63"/>
                <a:gd name="T112" fmla="*/ 7 w 48"/>
                <a:gd name="T113" fmla="*/ 45 h 63"/>
                <a:gd name="T114" fmla="*/ 7 w 48"/>
                <a:gd name="T115" fmla="*/ 48 h 63"/>
                <a:gd name="T116" fmla="*/ 3 w 48"/>
                <a:gd name="T117" fmla="*/ 48 h 63"/>
                <a:gd name="T118" fmla="*/ 3 w 48"/>
                <a:gd name="T119"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 h="63">
                  <a:moveTo>
                    <a:pt x="3" y="48"/>
                  </a:moveTo>
                  <a:lnTo>
                    <a:pt x="3" y="52"/>
                  </a:lnTo>
                  <a:lnTo>
                    <a:pt x="3" y="52"/>
                  </a:lnTo>
                  <a:lnTo>
                    <a:pt x="3" y="52"/>
                  </a:lnTo>
                  <a:lnTo>
                    <a:pt x="3" y="56"/>
                  </a:lnTo>
                  <a:lnTo>
                    <a:pt x="7" y="56"/>
                  </a:lnTo>
                  <a:lnTo>
                    <a:pt x="11" y="59"/>
                  </a:lnTo>
                  <a:lnTo>
                    <a:pt x="11" y="56"/>
                  </a:lnTo>
                  <a:lnTo>
                    <a:pt x="15" y="56"/>
                  </a:lnTo>
                  <a:lnTo>
                    <a:pt x="15" y="56"/>
                  </a:lnTo>
                  <a:lnTo>
                    <a:pt x="15" y="56"/>
                  </a:lnTo>
                  <a:lnTo>
                    <a:pt x="18" y="56"/>
                  </a:lnTo>
                  <a:lnTo>
                    <a:pt x="18" y="59"/>
                  </a:lnTo>
                  <a:lnTo>
                    <a:pt x="18" y="63"/>
                  </a:lnTo>
                  <a:lnTo>
                    <a:pt x="22" y="59"/>
                  </a:lnTo>
                  <a:lnTo>
                    <a:pt x="22" y="56"/>
                  </a:lnTo>
                  <a:lnTo>
                    <a:pt x="26" y="56"/>
                  </a:lnTo>
                  <a:lnTo>
                    <a:pt x="26" y="56"/>
                  </a:lnTo>
                  <a:lnTo>
                    <a:pt x="29" y="52"/>
                  </a:lnTo>
                  <a:lnTo>
                    <a:pt x="33" y="48"/>
                  </a:lnTo>
                  <a:lnTo>
                    <a:pt x="37" y="41"/>
                  </a:lnTo>
                  <a:lnTo>
                    <a:pt x="37" y="41"/>
                  </a:lnTo>
                  <a:lnTo>
                    <a:pt x="40" y="33"/>
                  </a:lnTo>
                  <a:lnTo>
                    <a:pt x="44" y="30"/>
                  </a:lnTo>
                  <a:lnTo>
                    <a:pt x="44" y="30"/>
                  </a:lnTo>
                  <a:lnTo>
                    <a:pt x="44" y="30"/>
                  </a:lnTo>
                  <a:lnTo>
                    <a:pt x="48" y="26"/>
                  </a:lnTo>
                  <a:lnTo>
                    <a:pt x="48" y="22"/>
                  </a:lnTo>
                  <a:lnTo>
                    <a:pt x="44" y="19"/>
                  </a:lnTo>
                  <a:lnTo>
                    <a:pt x="44" y="19"/>
                  </a:lnTo>
                  <a:lnTo>
                    <a:pt x="40" y="19"/>
                  </a:lnTo>
                  <a:lnTo>
                    <a:pt x="40" y="15"/>
                  </a:lnTo>
                  <a:lnTo>
                    <a:pt x="33" y="11"/>
                  </a:lnTo>
                  <a:lnTo>
                    <a:pt x="33" y="7"/>
                  </a:lnTo>
                  <a:lnTo>
                    <a:pt x="29" y="7"/>
                  </a:lnTo>
                  <a:lnTo>
                    <a:pt x="22" y="4"/>
                  </a:lnTo>
                  <a:lnTo>
                    <a:pt x="15" y="0"/>
                  </a:lnTo>
                  <a:lnTo>
                    <a:pt x="11" y="0"/>
                  </a:lnTo>
                  <a:lnTo>
                    <a:pt x="7" y="4"/>
                  </a:lnTo>
                  <a:lnTo>
                    <a:pt x="7" y="4"/>
                  </a:lnTo>
                  <a:lnTo>
                    <a:pt x="7" y="4"/>
                  </a:lnTo>
                  <a:lnTo>
                    <a:pt x="3" y="4"/>
                  </a:lnTo>
                  <a:lnTo>
                    <a:pt x="3" y="7"/>
                  </a:lnTo>
                  <a:lnTo>
                    <a:pt x="0" y="7"/>
                  </a:lnTo>
                  <a:lnTo>
                    <a:pt x="3" y="15"/>
                  </a:lnTo>
                  <a:lnTo>
                    <a:pt x="3" y="15"/>
                  </a:lnTo>
                  <a:lnTo>
                    <a:pt x="3" y="19"/>
                  </a:lnTo>
                  <a:lnTo>
                    <a:pt x="3" y="22"/>
                  </a:lnTo>
                  <a:lnTo>
                    <a:pt x="7" y="22"/>
                  </a:lnTo>
                  <a:lnTo>
                    <a:pt x="7" y="26"/>
                  </a:lnTo>
                  <a:lnTo>
                    <a:pt x="7" y="30"/>
                  </a:lnTo>
                  <a:lnTo>
                    <a:pt x="11" y="33"/>
                  </a:lnTo>
                  <a:lnTo>
                    <a:pt x="11" y="33"/>
                  </a:lnTo>
                  <a:lnTo>
                    <a:pt x="11" y="37"/>
                  </a:lnTo>
                  <a:lnTo>
                    <a:pt x="7" y="37"/>
                  </a:lnTo>
                  <a:lnTo>
                    <a:pt x="7" y="41"/>
                  </a:lnTo>
                  <a:lnTo>
                    <a:pt x="7" y="45"/>
                  </a:lnTo>
                  <a:lnTo>
                    <a:pt x="7" y="48"/>
                  </a:lnTo>
                  <a:lnTo>
                    <a:pt x="3" y="48"/>
                  </a:lnTo>
                  <a:lnTo>
                    <a:pt x="3" y="4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81" name="Freeform 179"/>
            <p:cNvSpPr/>
            <p:nvPr/>
          </p:nvSpPr>
          <p:spPr bwMode="auto">
            <a:xfrm>
              <a:off x="3087448" y="3061459"/>
              <a:ext cx="86205" cy="81058"/>
            </a:xfrm>
            <a:custGeom>
              <a:avLst/>
              <a:gdLst>
                <a:gd name="T0" fmla="*/ 26 w 67"/>
                <a:gd name="T1" fmla="*/ 63 h 63"/>
                <a:gd name="T2" fmla="*/ 30 w 67"/>
                <a:gd name="T3" fmla="*/ 63 h 63"/>
                <a:gd name="T4" fmla="*/ 37 w 67"/>
                <a:gd name="T5" fmla="*/ 63 h 63"/>
                <a:gd name="T6" fmla="*/ 34 w 67"/>
                <a:gd name="T7" fmla="*/ 60 h 63"/>
                <a:gd name="T8" fmla="*/ 30 w 67"/>
                <a:gd name="T9" fmla="*/ 56 h 63"/>
                <a:gd name="T10" fmla="*/ 34 w 67"/>
                <a:gd name="T11" fmla="*/ 52 h 63"/>
                <a:gd name="T12" fmla="*/ 45 w 67"/>
                <a:gd name="T13" fmla="*/ 52 h 63"/>
                <a:gd name="T14" fmla="*/ 52 w 67"/>
                <a:gd name="T15" fmla="*/ 49 h 63"/>
                <a:gd name="T16" fmla="*/ 59 w 67"/>
                <a:gd name="T17" fmla="*/ 52 h 63"/>
                <a:gd name="T18" fmla="*/ 63 w 67"/>
                <a:gd name="T19" fmla="*/ 49 h 63"/>
                <a:gd name="T20" fmla="*/ 63 w 67"/>
                <a:gd name="T21" fmla="*/ 41 h 63"/>
                <a:gd name="T22" fmla="*/ 67 w 67"/>
                <a:gd name="T23" fmla="*/ 37 h 63"/>
                <a:gd name="T24" fmla="*/ 63 w 67"/>
                <a:gd name="T25" fmla="*/ 34 h 63"/>
                <a:gd name="T26" fmla="*/ 63 w 67"/>
                <a:gd name="T27" fmla="*/ 26 h 63"/>
                <a:gd name="T28" fmla="*/ 59 w 67"/>
                <a:gd name="T29" fmla="*/ 23 h 63"/>
                <a:gd name="T30" fmla="*/ 59 w 67"/>
                <a:gd name="T31" fmla="*/ 19 h 63"/>
                <a:gd name="T32" fmla="*/ 59 w 67"/>
                <a:gd name="T33" fmla="*/ 11 h 63"/>
                <a:gd name="T34" fmla="*/ 63 w 67"/>
                <a:gd name="T35" fmla="*/ 8 h 63"/>
                <a:gd name="T36" fmla="*/ 63 w 67"/>
                <a:gd name="T37" fmla="*/ 4 h 63"/>
                <a:gd name="T38" fmla="*/ 56 w 67"/>
                <a:gd name="T39" fmla="*/ 0 h 63"/>
                <a:gd name="T40" fmla="*/ 48 w 67"/>
                <a:gd name="T41" fmla="*/ 0 h 63"/>
                <a:gd name="T42" fmla="*/ 37 w 67"/>
                <a:gd name="T43" fmla="*/ 0 h 63"/>
                <a:gd name="T44" fmla="*/ 26 w 67"/>
                <a:gd name="T45" fmla="*/ 0 h 63"/>
                <a:gd name="T46" fmla="*/ 15 w 67"/>
                <a:gd name="T47" fmla="*/ 0 h 63"/>
                <a:gd name="T48" fmla="*/ 15 w 67"/>
                <a:gd name="T49" fmla="*/ 4 h 63"/>
                <a:gd name="T50" fmla="*/ 15 w 67"/>
                <a:gd name="T51" fmla="*/ 8 h 63"/>
                <a:gd name="T52" fmla="*/ 8 w 67"/>
                <a:gd name="T53" fmla="*/ 15 h 63"/>
                <a:gd name="T54" fmla="*/ 4 w 67"/>
                <a:gd name="T55" fmla="*/ 19 h 63"/>
                <a:gd name="T56" fmla="*/ 0 w 67"/>
                <a:gd name="T57" fmla="*/ 26 h 63"/>
                <a:gd name="T58" fmla="*/ 4 w 67"/>
                <a:gd name="T59" fmla="*/ 30 h 63"/>
                <a:gd name="T60" fmla="*/ 4 w 67"/>
                <a:gd name="T61" fmla="*/ 34 h 63"/>
                <a:gd name="T62" fmla="*/ 8 w 67"/>
                <a:gd name="T63" fmla="*/ 37 h 63"/>
                <a:gd name="T64" fmla="*/ 11 w 67"/>
                <a:gd name="T65" fmla="*/ 37 h 63"/>
                <a:gd name="T66" fmla="*/ 15 w 67"/>
                <a:gd name="T67" fmla="*/ 41 h 63"/>
                <a:gd name="T68" fmla="*/ 15 w 67"/>
                <a:gd name="T69" fmla="*/ 49 h 63"/>
                <a:gd name="T70" fmla="*/ 19 w 67"/>
                <a:gd name="T71" fmla="*/ 52 h 63"/>
                <a:gd name="T72" fmla="*/ 22 w 67"/>
                <a:gd name="T73" fmla="*/ 56 h 63"/>
                <a:gd name="T74" fmla="*/ 22 w 67"/>
                <a:gd name="T75"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7" h="63">
                  <a:moveTo>
                    <a:pt x="26" y="63"/>
                  </a:moveTo>
                  <a:lnTo>
                    <a:pt x="26" y="63"/>
                  </a:lnTo>
                  <a:lnTo>
                    <a:pt x="26" y="63"/>
                  </a:lnTo>
                  <a:lnTo>
                    <a:pt x="30" y="63"/>
                  </a:lnTo>
                  <a:lnTo>
                    <a:pt x="34" y="63"/>
                  </a:lnTo>
                  <a:lnTo>
                    <a:pt x="37" y="63"/>
                  </a:lnTo>
                  <a:lnTo>
                    <a:pt x="37" y="63"/>
                  </a:lnTo>
                  <a:lnTo>
                    <a:pt x="34" y="60"/>
                  </a:lnTo>
                  <a:lnTo>
                    <a:pt x="34" y="60"/>
                  </a:lnTo>
                  <a:lnTo>
                    <a:pt x="30" y="56"/>
                  </a:lnTo>
                  <a:lnTo>
                    <a:pt x="30" y="52"/>
                  </a:lnTo>
                  <a:lnTo>
                    <a:pt x="34" y="52"/>
                  </a:lnTo>
                  <a:lnTo>
                    <a:pt x="37" y="52"/>
                  </a:lnTo>
                  <a:lnTo>
                    <a:pt x="45" y="52"/>
                  </a:lnTo>
                  <a:lnTo>
                    <a:pt x="48" y="49"/>
                  </a:lnTo>
                  <a:lnTo>
                    <a:pt x="52" y="49"/>
                  </a:lnTo>
                  <a:lnTo>
                    <a:pt x="56" y="52"/>
                  </a:lnTo>
                  <a:lnTo>
                    <a:pt x="59" y="52"/>
                  </a:lnTo>
                  <a:lnTo>
                    <a:pt x="63" y="52"/>
                  </a:lnTo>
                  <a:lnTo>
                    <a:pt x="63" y="49"/>
                  </a:lnTo>
                  <a:lnTo>
                    <a:pt x="63" y="45"/>
                  </a:lnTo>
                  <a:lnTo>
                    <a:pt x="63" y="41"/>
                  </a:lnTo>
                  <a:lnTo>
                    <a:pt x="67" y="41"/>
                  </a:lnTo>
                  <a:lnTo>
                    <a:pt x="67" y="37"/>
                  </a:lnTo>
                  <a:lnTo>
                    <a:pt x="67" y="37"/>
                  </a:lnTo>
                  <a:lnTo>
                    <a:pt x="63" y="34"/>
                  </a:lnTo>
                  <a:lnTo>
                    <a:pt x="63" y="30"/>
                  </a:lnTo>
                  <a:lnTo>
                    <a:pt x="63" y="26"/>
                  </a:lnTo>
                  <a:lnTo>
                    <a:pt x="59" y="26"/>
                  </a:lnTo>
                  <a:lnTo>
                    <a:pt x="59" y="23"/>
                  </a:lnTo>
                  <a:lnTo>
                    <a:pt x="59" y="19"/>
                  </a:lnTo>
                  <a:lnTo>
                    <a:pt x="59" y="19"/>
                  </a:lnTo>
                  <a:lnTo>
                    <a:pt x="56" y="11"/>
                  </a:lnTo>
                  <a:lnTo>
                    <a:pt x="59" y="11"/>
                  </a:lnTo>
                  <a:lnTo>
                    <a:pt x="59" y="8"/>
                  </a:lnTo>
                  <a:lnTo>
                    <a:pt x="63" y="8"/>
                  </a:lnTo>
                  <a:lnTo>
                    <a:pt x="63" y="4"/>
                  </a:lnTo>
                  <a:lnTo>
                    <a:pt x="63" y="4"/>
                  </a:lnTo>
                  <a:lnTo>
                    <a:pt x="59" y="0"/>
                  </a:lnTo>
                  <a:lnTo>
                    <a:pt x="56" y="0"/>
                  </a:lnTo>
                  <a:lnTo>
                    <a:pt x="48" y="0"/>
                  </a:lnTo>
                  <a:lnTo>
                    <a:pt x="48" y="0"/>
                  </a:lnTo>
                  <a:lnTo>
                    <a:pt x="45" y="0"/>
                  </a:lnTo>
                  <a:lnTo>
                    <a:pt x="37" y="0"/>
                  </a:lnTo>
                  <a:lnTo>
                    <a:pt x="34" y="0"/>
                  </a:lnTo>
                  <a:lnTo>
                    <a:pt x="26" y="0"/>
                  </a:lnTo>
                  <a:lnTo>
                    <a:pt x="19" y="0"/>
                  </a:lnTo>
                  <a:lnTo>
                    <a:pt x="15" y="0"/>
                  </a:lnTo>
                  <a:lnTo>
                    <a:pt x="15" y="4"/>
                  </a:lnTo>
                  <a:lnTo>
                    <a:pt x="15" y="4"/>
                  </a:lnTo>
                  <a:lnTo>
                    <a:pt x="15" y="8"/>
                  </a:lnTo>
                  <a:lnTo>
                    <a:pt x="15" y="8"/>
                  </a:lnTo>
                  <a:lnTo>
                    <a:pt x="11" y="11"/>
                  </a:lnTo>
                  <a:lnTo>
                    <a:pt x="8" y="15"/>
                  </a:lnTo>
                  <a:lnTo>
                    <a:pt x="4" y="15"/>
                  </a:lnTo>
                  <a:lnTo>
                    <a:pt x="4" y="19"/>
                  </a:lnTo>
                  <a:lnTo>
                    <a:pt x="4" y="19"/>
                  </a:lnTo>
                  <a:lnTo>
                    <a:pt x="0" y="26"/>
                  </a:lnTo>
                  <a:lnTo>
                    <a:pt x="0" y="30"/>
                  </a:lnTo>
                  <a:lnTo>
                    <a:pt x="4" y="30"/>
                  </a:lnTo>
                  <a:lnTo>
                    <a:pt x="4" y="30"/>
                  </a:lnTo>
                  <a:lnTo>
                    <a:pt x="4" y="34"/>
                  </a:lnTo>
                  <a:lnTo>
                    <a:pt x="8" y="37"/>
                  </a:lnTo>
                  <a:lnTo>
                    <a:pt x="8" y="37"/>
                  </a:lnTo>
                  <a:lnTo>
                    <a:pt x="8" y="37"/>
                  </a:lnTo>
                  <a:lnTo>
                    <a:pt x="11" y="37"/>
                  </a:lnTo>
                  <a:lnTo>
                    <a:pt x="11" y="41"/>
                  </a:lnTo>
                  <a:lnTo>
                    <a:pt x="15" y="41"/>
                  </a:lnTo>
                  <a:lnTo>
                    <a:pt x="15" y="49"/>
                  </a:lnTo>
                  <a:lnTo>
                    <a:pt x="15" y="49"/>
                  </a:lnTo>
                  <a:lnTo>
                    <a:pt x="15" y="52"/>
                  </a:lnTo>
                  <a:lnTo>
                    <a:pt x="19" y="52"/>
                  </a:lnTo>
                  <a:lnTo>
                    <a:pt x="19" y="56"/>
                  </a:lnTo>
                  <a:lnTo>
                    <a:pt x="22" y="56"/>
                  </a:lnTo>
                  <a:lnTo>
                    <a:pt x="22" y="60"/>
                  </a:lnTo>
                  <a:lnTo>
                    <a:pt x="22" y="60"/>
                  </a:lnTo>
                  <a:lnTo>
                    <a:pt x="26" y="63"/>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82" name="Freeform 180"/>
            <p:cNvSpPr/>
            <p:nvPr/>
          </p:nvSpPr>
          <p:spPr bwMode="auto">
            <a:xfrm>
              <a:off x="3016682" y="3013854"/>
              <a:ext cx="104218" cy="144103"/>
            </a:xfrm>
            <a:custGeom>
              <a:avLst/>
              <a:gdLst>
                <a:gd name="T0" fmla="*/ 11 w 81"/>
                <a:gd name="T1" fmla="*/ 48 h 112"/>
                <a:gd name="T2" fmla="*/ 14 w 81"/>
                <a:gd name="T3" fmla="*/ 48 h 112"/>
                <a:gd name="T4" fmla="*/ 22 w 81"/>
                <a:gd name="T5" fmla="*/ 52 h 112"/>
                <a:gd name="T6" fmla="*/ 18 w 81"/>
                <a:gd name="T7" fmla="*/ 60 h 112"/>
                <a:gd name="T8" fmla="*/ 22 w 81"/>
                <a:gd name="T9" fmla="*/ 63 h 112"/>
                <a:gd name="T10" fmla="*/ 26 w 81"/>
                <a:gd name="T11" fmla="*/ 63 h 112"/>
                <a:gd name="T12" fmla="*/ 29 w 81"/>
                <a:gd name="T13" fmla="*/ 67 h 112"/>
                <a:gd name="T14" fmla="*/ 26 w 81"/>
                <a:gd name="T15" fmla="*/ 71 h 112"/>
                <a:gd name="T16" fmla="*/ 22 w 81"/>
                <a:gd name="T17" fmla="*/ 82 h 112"/>
                <a:gd name="T18" fmla="*/ 22 w 81"/>
                <a:gd name="T19" fmla="*/ 86 h 112"/>
                <a:gd name="T20" fmla="*/ 22 w 81"/>
                <a:gd name="T21" fmla="*/ 89 h 112"/>
                <a:gd name="T22" fmla="*/ 22 w 81"/>
                <a:gd name="T23" fmla="*/ 93 h 112"/>
                <a:gd name="T24" fmla="*/ 29 w 81"/>
                <a:gd name="T25" fmla="*/ 100 h 112"/>
                <a:gd name="T26" fmla="*/ 29 w 81"/>
                <a:gd name="T27" fmla="*/ 104 h 112"/>
                <a:gd name="T28" fmla="*/ 40 w 81"/>
                <a:gd name="T29" fmla="*/ 112 h 112"/>
                <a:gd name="T30" fmla="*/ 44 w 81"/>
                <a:gd name="T31" fmla="*/ 108 h 112"/>
                <a:gd name="T32" fmla="*/ 48 w 81"/>
                <a:gd name="T33" fmla="*/ 108 h 112"/>
                <a:gd name="T34" fmla="*/ 52 w 81"/>
                <a:gd name="T35" fmla="*/ 104 h 112"/>
                <a:gd name="T36" fmla="*/ 63 w 81"/>
                <a:gd name="T37" fmla="*/ 104 h 112"/>
                <a:gd name="T38" fmla="*/ 66 w 81"/>
                <a:gd name="T39" fmla="*/ 100 h 112"/>
                <a:gd name="T40" fmla="*/ 74 w 81"/>
                <a:gd name="T41" fmla="*/ 100 h 112"/>
                <a:gd name="T42" fmla="*/ 81 w 81"/>
                <a:gd name="T43" fmla="*/ 100 h 112"/>
                <a:gd name="T44" fmla="*/ 77 w 81"/>
                <a:gd name="T45" fmla="*/ 97 h 112"/>
                <a:gd name="T46" fmla="*/ 74 w 81"/>
                <a:gd name="T47" fmla="*/ 93 h 112"/>
                <a:gd name="T48" fmla="*/ 70 w 81"/>
                <a:gd name="T49" fmla="*/ 89 h 112"/>
                <a:gd name="T50" fmla="*/ 70 w 81"/>
                <a:gd name="T51" fmla="*/ 86 h 112"/>
                <a:gd name="T52" fmla="*/ 66 w 81"/>
                <a:gd name="T53" fmla="*/ 78 h 112"/>
                <a:gd name="T54" fmla="*/ 63 w 81"/>
                <a:gd name="T55" fmla="*/ 74 h 112"/>
                <a:gd name="T56" fmla="*/ 63 w 81"/>
                <a:gd name="T57" fmla="*/ 74 h 112"/>
                <a:gd name="T58" fmla="*/ 59 w 81"/>
                <a:gd name="T59" fmla="*/ 67 h 112"/>
                <a:gd name="T60" fmla="*/ 55 w 81"/>
                <a:gd name="T61" fmla="*/ 67 h 112"/>
                <a:gd name="T62" fmla="*/ 59 w 81"/>
                <a:gd name="T63" fmla="*/ 56 h 112"/>
                <a:gd name="T64" fmla="*/ 59 w 81"/>
                <a:gd name="T65" fmla="*/ 52 h 112"/>
                <a:gd name="T66" fmla="*/ 66 w 81"/>
                <a:gd name="T67" fmla="*/ 48 h 112"/>
                <a:gd name="T68" fmla="*/ 70 w 81"/>
                <a:gd name="T69" fmla="*/ 45 h 112"/>
                <a:gd name="T70" fmla="*/ 70 w 81"/>
                <a:gd name="T71" fmla="*/ 41 h 112"/>
                <a:gd name="T72" fmla="*/ 70 w 81"/>
                <a:gd name="T73" fmla="*/ 37 h 112"/>
                <a:gd name="T74" fmla="*/ 66 w 81"/>
                <a:gd name="T75" fmla="*/ 34 h 112"/>
                <a:gd name="T76" fmla="*/ 55 w 81"/>
                <a:gd name="T77" fmla="*/ 26 h 112"/>
                <a:gd name="T78" fmla="*/ 52 w 81"/>
                <a:gd name="T79" fmla="*/ 26 h 112"/>
                <a:gd name="T80" fmla="*/ 44 w 81"/>
                <a:gd name="T81" fmla="*/ 26 h 112"/>
                <a:gd name="T82" fmla="*/ 44 w 81"/>
                <a:gd name="T83" fmla="*/ 26 h 112"/>
                <a:gd name="T84" fmla="*/ 48 w 81"/>
                <a:gd name="T85" fmla="*/ 19 h 112"/>
                <a:gd name="T86" fmla="*/ 40 w 81"/>
                <a:gd name="T87" fmla="*/ 11 h 112"/>
                <a:gd name="T88" fmla="*/ 33 w 81"/>
                <a:gd name="T89" fmla="*/ 4 h 112"/>
                <a:gd name="T90" fmla="*/ 29 w 81"/>
                <a:gd name="T91" fmla="*/ 0 h 112"/>
                <a:gd name="T92" fmla="*/ 22 w 81"/>
                <a:gd name="T93" fmla="*/ 0 h 112"/>
                <a:gd name="T94" fmla="*/ 18 w 81"/>
                <a:gd name="T95" fmla="*/ 4 h 112"/>
                <a:gd name="T96" fmla="*/ 11 w 81"/>
                <a:gd name="T97" fmla="*/ 8 h 112"/>
                <a:gd name="T98" fmla="*/ 11 w 81"/>
                <a:gd name="T99" fmla="*/ 15 h 112"/>
                <a:gd name="T100" fmla="*/ 14 w 81"/>
                <a:gd name="T101" fmla="*/ 19 h 112"/>
                <a:gd name="T102" fmla="*/ 18 w 81"/>
                <a:gd name="T103" fmla="*/ 23 h 112"/>
                <a:gd name="T104" fmla="*/ 11 w 81"/>
                <a:gd name="T105" fmla="*/ 26 h 112"/>
                <a:gd name="T106" fmla="*/ 3 w 81"/>
                <a:gd name="T107" fmla="*/ 26 h 112"/>
                <a:gd name="T108" fmla="*/ 3 w 81"/>
                <a:gd name="T109" fmla="*/ 30 h 112"/>
                <a:gd name="T110" fmla="*/ 0 w 81"/>
                <a:gd name="T111" fmla="*/ 37 h 112"/>
                <a:gd name="T112" fmla="*/ 11 w 81"/>
                <a:gd name="T113" fmla="*/ 4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1" h="112">
                  <a:moveTo>
                    <a:pt x="11" y="48"/>
                  </a:moveTo>
                  <a:lnTo>
                    <a:pt x="11" y="48"/>
                  </a:lnTo>
                  <a:lnTo>
                    <a:pt x="14" y="48"/>
                  </a:lnTo>
                  <a:lnTo>
                    <a:pt x="14" y="48"/>
                  </a:lnTo>
                  <a:lnTo>
                    <a:pt x="18" y="48"/>
                  </a:lnTo>
                  <a:lnTo>
                    <a:pt x="22" y="52"/>
                  </a:lnTo>
                  <a:lnTo>
                    <a:pt x="22" y="56"/>
                  </a:lnTo>
                  <a:lnTo>
                    <a:pt x="18" y="60"/>
                  </a:lnTo>
                  <a:lnTo>
                    <a:pt x="18" y="60"/>
                  </a:lnTo>
                  <a:lnTo>
                    <a:pt x="22" y="63"/>
                  </a:lnTo>
                  <a:lnTo>
                    <a:pt x="26" y="63"/>
                  </a:lnTo>
                  <a:lnTo>
                    <a:pt x="26" y="63"/>
                  </a:lnTo>
                  <a:lnTo>
                    <a:pt x="26" y="67"/>
                  </a:lnTo>
                  <a:lnTo>
                    <a:pt x="29" y="67"/>
                  </a:lnTo>
                  <a:lnTo>
                    <a:pt x="29" y="67"/>
                  </a:lnTo>
                  <a:lnTo>
                    <a:pt x="26" y="71"/>
                  </a:lnTo>
                  <a:lnTo>
                    <a:pt x="26" y="74"/>
                  </a:lnTo>
                  <a:lnTo>
                    <a:pt x="22" y="82"/>
                  </a:lnTo>
                  <a:lnTo>
                    <a:pt x="22" y="82"/>
                  </a:lnTo>
                  <a:lnTo>
                    <a:pt x="22" y="86"/>
                  </a:lnTo>
                  <a:lnTo>
                    <a:pt x="22" y="89"/>
                  </a:lnTo>
                  <a:lnTo>
                    <a:pt x="22" y="89"/>
                  </a:lnTo>
                  <a:lnTo>
                    <a:pt x="22" y="93"/>
                  </a:lnTo>
                  <a:lnTo>
                    <a:pt x="22" y="93"/>
                  </a:lnTo>
                  <a:lnTo>
                    <a:pt x="26" y="97"/>
                  </a:lnTo>
                  <a:lnTo>
                    <a:pt x="29" y="100"/>
                  </a:lnTo>
                  <a:lnTo>
                    <a:pt x="29" y="104"/>
                  </a:lnTo>
                  <a:lnTo>
                    <a:pt x="29" y="104"/>
                  </a:lnTo>
                  <a:lnTo>
                    <a:pt x="37" y="112"/>
                  </a:lnTo>
                  <a:lnTo>
                    <a:pt x="40" y="112"/>
                  </a:lnTo>
                  <a:lnTo>
                    <a:pt x="40" y="108"/>
                  </a:lnTo>
                  <a:lnTo>
                    <a:pt x="44" y="108"/>
                  </a:lnTo>
                  <a:lnTo>
                    <a:pt x="44" y="108"/>
                  </a:lnTo>
                  <a:lnTo>
                    <a:pt x="48" y="108"/>
                  </a:lnTo>
                  <a:lnTo>
                    <a:pt x="52" y="108"/>
                  </a:lnTo>
                  <a:lnTo>
                    <a:pt x="52" y="104"/>
                  </a:lnTo>
                  <a:lnTo>
                    <a:pt x="55" y="104"/>
                  </a:lnTo>
                  <a:lnTo>
                    <a:pt x="63" y="104"/>
                  </a:lnTo>
                  <a:lnTo>
                    <a:pt x="63" y="100"/>
                  </a:lnTo>
                  <a:lnTo>
                    <a:pt x="66" y="100"/>
                  </a:lnTo>
                  <a:lnTo>
                    <a:pt x="70" y="97"/>
                  </a:lnTo>
                  <a:lnTo>
                    <a:pt x="74" y="100"/>
                  </a:lnTo>
                  <a:lnTo>
                    <a:pt x="77" y="100"/>
                  </a:lnTo>
                  <a:lnTo>
                    <a:pt x="81" y="100"/>
                  </a:lnTo>
                  <a:lnTo>
                    <a:pt x="77" y="97"/>
                  </a:lnTo>
                  <a:lnTo>
                    <a:pt x="77" y="97"/>
                  </a:lnTo>
                  <a:lnTo>
                    <a:pt x="77" y="93"/>
                  </a:lnTo>
                  <a:lnTo>
                    <a:pt x="74" y="93"/>
                  </a:lnTo>
                  <a:lnTo>
                    <a:pt x="74" y="89"/>
                  </a:lnTo>
                  <a:lnTo>
                    <a:pt x="70" y="89"/>
                  </a:lnTo>
                  <a:lnTo>
                    <a:pt x="70" y="86"/>
                  </a:lnTo>
                  <a:lnTo>
                    <a:pt x="70" y="86"/>
                  </a:lnTo>
                  <a:lnTo>
                    <a:pt x="70" y="78"/>
                  </a:lnTo>
                  <a:lnTo>
                    <a:pt x="66" y="78"/>
                  </a:lnTo>
                  <a:lnTo>
                    <a:pt x="66" y="74"/>
                  </a:lnTo>
                  <a:lnTo>
                    <a:pt x="63" y="74"/>
                  </a:lnTo>
                  <a:lnTo>
                    <a:pt x="63" y="74"/>
                  </a:lnTo>
                  <a:lnTo>
                    <a:pt x="63" y="74"/>
                  </a:lnTo>
                  <a:lnTo>
                    <a:pt x="59" y="71"/>
                  </a:lnTo>
                  <a:lnTo>
                    <a:pt x="59" y="67"/>
                  </a:lnTo>
                  <a:lnTo>
                    <a:pt x="59" y="67"/>
                  </a:lnTo>
                  <a:lnTo>
                    <a:pt x="55" y="67"/>
                  </a:lnTo>
                  <a:lnTo>
                    <a:pt x="55" y="63"/>
                  </a:lnTo>
                  <a:lnTo>
                    <a:pt x="59" y="56"/>
                  </a:lnTo>
                  <a:lnTo>
                    <a:pt x="59" y="56"/>
                  </a:lnTo>
                  <a:lnTo>
                    <a:pt x="59" y="52"/>
                  </a:lnTo>
                  <a:lnTo>
                    <a:pt x="63" y="52"/>
                  </a:lnTo>
                  <a:lnTo>
                    <a:pt x="66" y="48"/>
                  </a:lnTo>
                  <a:lnTo>
                    <a:pt x="70" y="45"/>
                  </a:lnTo>
                  <a:lnTo>
                    <a:pt x="70" y="45"/>
                  </a:lnTo>
                  <a:lnTo>
                    <a:pt x="70" y="41"/>
                  </a:lnTo>
                  <a:lnTo>
                    <a:pt x="70" y="41"/>
                  </a:lnTo>
                  <a:lnTo>
                    <a:pt x="70" y="41"/>
                  </a:lnTo>
                  <a:lnTo>
                    <a:pt x="70" y="37"/>
                  </a:lnTo>
                  <a:lnTo>
                    <a:pt x="70" y="34"/>
                  </a:lnTo>
                  <a:lnTo>
                    <a:pt x="66" y="34"/>
                  </a:lnTo>
                  <a:lnTo>
                    <a:pt x="63" y="30"/>
                  </a:lnTo>
                  <a:lnTo>
                    <a:pt x="55" y="26"/>
                  </a:lnTo>
                  <a:lnTo>
                    <a:pt x="52" y="23"/>
                  </a:lnTo>
                  <a:lnTo>
                    <a:pt x="52" y="26"/>
                  </a:lnTo>
                  <a:lnTo>
                    <a:pt x="48" y="26"/>
                  </a:lnTo>
                  <a:lnTo>
                    <a:pt x="44" y="26"/>
                  </a:lnTo>
                  <a:lnTo>
                    <a:pt x="44" y="30"/>
                  </a:lnTo>
                  <a:lnTo>
                    <a:pt x="44" y="26"/>
                  </a:lnTo>
                  <a:lnTo>
                    <a:pt x="44" y="23"/>
                  </a:lnTo>
                  <a:lnTo>
                    <a:pt x="48" y="19"/>
                  </a:lnTo>
                  <a:lnTo>
                    <a:pt x="44" y="15"/>
                  </a:lnTo>
                  <a:lnTo>
                    <a:pt x="40" y="11"/>
                  </a:lnTo>
                  <a:lnTo>
                    <a:pt x="37" y="11"/>
                  </a:lnTo>
                  <a:lnTo>
                    <a:pt x="33" y="4"/>
                  </a:lnTo>
                  <a:lnTo>
                    <a:pt x="29" y="4"/>
                  </a:lnTo>
                  <a:lnTo>
                    <a:pt x="29" y="0"/>
                  </a:lnTo>
                  <a:lnTo>
                    <a:pt x="26" y="0"/>
                  </a:lnTo>
                  <a:lnTo>
                    <a:pt x="22" y="0"/>
                  </a:lnTo>
                  <a:lnTo>
                    <a:pt x="22" y="0"/>
                  </a:lnTo>
                  <a:lnTo>
                    <a:pt x="18" y="4"/>
                  </a:lnTo>
                  <a:lnTo>
                    <a:pt x="14" y="8"/>
                  </a:lnTo>
                  <a:lnTo>
                    <a:pt x="11" y="8"/>
                  </a:lnTo>
                  <a:lnTo>
                    <a:pt x="7" y="11"/>
                  </a:lnTo>
                  <a:lnTo>
                    <a:pt x="11" y="15"/>
                  </a:lnTo>
                  <a:lnTo>
                    <a:pt x="11" y="19"/>
                  </a:lnTo>
                  <a:lnTo>
                    <a:pt x="14" y="19"/>
                  </a:lnTo>
                  <a:lnTo>
                    <a:pt x="18" y="19"/>
                  </a:lnTo>
                  <a:lnTo>
                    <a:pt x="18" y="23"/>
                  </a:lnTo>
                  <a:lnTo>
                    <a:pt x="11" y="26"/>
                  </a:lnTo>
                  <a:lnTo>
                    <a:pt x="11" y="26"/>
                  </a:lnTo>
                  <a:lnTo>
                    <a:pt x="7" y="26"/>
                  </a:lnTo>
                  <a:lnTo>
                    <a:pt x="3" y="26"/>
                  </a:lnTo>
                  <a:lnTo>
                    <a:pt x="3" y="26"/>
                  </a:lnTo>
                  <a:lnTo>
                    <a:pt x="3" y="30"/>
                  </a:lnTo>
                  <a:lnTo>
                    <a:pt x="0" y="34"/>
                  </a:lnTo>
                  <a:lnTo>
                    <a:pt x="0" y="37"/>
                  </a:lnTo>
                  <a:lnTo>
                    <a:pt x="3" y="45"/>
                  </a:lnTo>
                  <a:lnTo>
                    <a:pt x="11" y="48"/>
                  </a:lnTo>
                  <a:lnTo>
                    <a:pt x="11" y="4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83" name="Freeform 181"/>
            <p:cNvSpPr>
              <a:spLocks noEditPoints="1"/>
            </p:cNvSpPr>
            <p:nvPr/>
          </p:nvSpPr>
          <p:spPr bwMode="auto">
            <a:xfrm>
              <a:off x="2763217" y="2932796"/>
              <a:ext cx="281773" cy="234167"/>
            </a:xfrm>
            <a:custGeom>
              <a:avLst/>
              <a:gdLst>
                <a:gd name="T0" fmla="*/ 34 w 59"/>
                <a:gd name="T1" fmla="*/ 49 h 49"/>
                <a:gd name="T2" fmla="*/ 40 w 59"/>
                <a:gd name="T3" fmla="*/ 44 h 49"/>
                <a:gd name="T4" fmla="*/ 42 w 59"/>
                <a:gd name="T5" fmla="*/ 41 h 49"/>
                <a:gd name="T6" fmla="*/ 40 w 59"/>
                <a:gd name="T7" fmla="*/ 37 h 49"/>
                <a:gd name="T8" fmla="*/ 38 w 59"/>
                <a:gd name="T9" fmla="*/ 35 h 49"/>
                <a:gd name="T10" fmla="*/ 45 w 59"/>
                <a:gd name="T11" fmla="*/ 35 h 49"/>
                <a:gd name="T12" fmla="*/ 52 w 59"/>
                <a:gd name="T13" fmla="*/ 33 h 49"/>
                <a:gd name="T14" fmla="*/ 54 w 59"/>
                <a:gd name="T15" fmla="*/ 29 h 49"/>
                <a:gd name="T16" fmla="*/ 54 w 59"/>
                <a:gd name="T17" fmla="*/ 24 h 49"/>
                <a:gd name="T18" fmla="*/ 58 w 59"/>
                <a:gd name="T19" fmla="*/ 22 h 49"/>
                <a:gd name="T20" fmla="*/ 56 w 59"/>
                <a:gd name="T21" fmla="*/ 19 h 49"/>
                <a:gd name="T22" fmla="*/ 59 w 59"/>
                <a:gd name="T23" fmla="*/ 17 h 49"/>
                <a:gd name="T24" fmla="*/ 55 w 59"/>
                <a:gd name="T25" fmla="*/ 16 h 49"/>
                <a:gd name="T26" fmla="*/ 52 w 59"/>
                <a:gd name="T27" fmla="*/ 16 h 49"/>
                <a:gd name="T28" fmla="*/ 55 w 59"/>
                <a:gd name="T29" fmla="*/ 14 h 49"/>
                <a:gd name="T30" fmla="*/ 51 w 59"/>
                <a:gd name="T31" fmla="*/ 12 h 49"/>
                <a:gd name="T32" fmla="*/ 48 w 59"/>
                <a:gd name="T33" fmla="*/ 10 h 49"/>
                <a:gd name="T34" fmla="*/ 46 w 59"/>
                <a:gd name="T35" fmla="*/ 9 h 49"/>
                <a:gd name="T36" fmla="*/ 50 w 59"/>
                <a:gd name="T37" fmla="*/ 8 h 49"/>
                <a:gd name="T38" fmla="*/ 45 w 59"/>
                <a:gd name="T39" fmla="*/ 7 h 49"/>
                <a:gd name="T40" fmla="*/ 39 w 59"/>
                <a:gd name="T41" fmla="*/ 9 h 49"/>
                <a:gd name="T42" fmla="*/ 35 w 59"/>
                <a:gd name="T43" fmla="*/ 10 h 49"/>
                <a:gd name="T44" fmla="*/ 26 w 59"/>
                <a:gd name="T45" fmla="*/ 9 h 49"/>
                <a:gd name="T46" fmla="*/ 23 w 59"/>
                <a:gd name="T47" fmla="*/ 7 h 49"/>
                <a:gd name="T48" fmla="*/ 18 w 59"/>
                <a:gd name="T49" fmla="*/ 5 h 49"/>
                <a:gd name="T50" fmla="*/ 16 w 59"/>
                <a:gd name="T51" fmla="*/ 1 h 49"/>
                <a:gd name="T52" fmla="*/ 14 w 59"/>
                <a:gd name="T53" fmla="*/ 4 h 49"/>
                <a:gd name="T54" fmla="*/ 15 w 59"/>
                <a:gd name="T55" fmla="*/ 5 h 49"/>
                <a:gd name="T56" fmla="*/ 13 w 59"/>
                <a:gd name="T57" fmla="*/ 6 h 49"/>
                <a:gd name="T58" fmla="*/ 9 w 59"/>
                <a:gd name="T59" fmla="*/ 9 h 49"/>
                <a:gd name="T60" fmla="*/ 7 w 59"/>
                <a:gd name="T61" fmla="*/ 14 h 49"/>
                <a:gd name="T62" fmla="*/ 6 w 59"/>
                <a:gd name="T63" fmla="*/ 11 h 49"/>
                <a:gd name="T64" fmla="*/ 7 w 59"/>
                <a:gd name="T65" fmla="*/ 6 h 49"/>
                <a:gd name="T66" fmla="*/ 8 w 59"/>
                <a:gd name="T67" fmla="*/ 4 h 49"/>
                <a:gd name="T68" fmla="*/ 7 w 59"/>
                <a:gd name="T69" fmla="*/ 4 h 49"/>
                <a:gd name="T70" fmla="*/ 3 w 59"/>
                <a:gd name="T71" fmla="*/ 8 h 49"/>
                <a:gd name="T72" fmla="*/ 0 w 59"/>
                <a:gd name="T73" fmla="*/ 13 h 49"/>
                <a:gd name="T74" fmla="*/ 4 w 59"/>
                <a:gd name="T75" fmla="*/ 18 h 49"/>
                <a:gd name="T76" fmla="*/ 4 w 59"/>
                <a:gd name="T77" fmla="*/ 21 h 49"/>
                <a:gd name="T78" fmla="*/ 8 w 59"/>
                <a:gd name="T79" fmla="*/ 22 h 49"/>
                <a:gd name="T80" fmla="*/ 14 w 59"/>
                <a:gd name="T81" fmla="*/ 23 h 49"/>
                <a:gd name="T82" fmla="*/ 20 w 59"/>
                <a:gd name="T83" fmla="*/ 26 h 49"/>
                <a:gd name="T84" fmla="*/ 24 w 59"/>
                <a:gd name="T85" fmla="*/ 26 h 49"/>
                <a:gd name="T86" fmla="*/ 26 w 59"/>
                <a:gd name="T87" fmla="*/ 28 h 49"/>
                <a:gd name="T88" fmla="*/ 24 w 59"/>
                <a:gd name="T89" fmla="*/ 32 h 49"/>
                <a:gd name="T90" fmla="*/ 24 w 59"/>
                <a:gd name="T91" fmla="*/ 36 h 49"/>
                <a:gd name="T92" fmla="*/ 25 w 59"/>
                <a:gd name="T93" fmla="*/ 41 h 49"/>
                <a:gd name="T94" fmla="*/ 26 w 59"/>
                <a:gd name="T95" fmla="*/ 43 h 49"/>
                <a:gd name="T96" fmla="*/ 22 w 59"/>
                <a:gd name="T97" fmla="*/ 1 h 49"/>
                <a:gd name="T98" fmla="*/ 22 w 59"/>
                <a:gd name="T99" fmla="*/ 2 h 49"/>
                <a:gd name="T100" fmla="*/ 20 w 59"/>
                <a:gd name="T101" fmla="*/ 2 h 49"/>
                <a:gd name="T102" fmla="*/ 15 w 59"/>
                <a:gd name="T103" fmla="*/ 0 h 49"/>
                <a:gd name="T104" fmla="*/ 40 w 59"/>
                <a:gd name="T105" fmla="*/ 6 h 49"/>
                <a:gd name="T106" fmla="*/ 41 w 59"/>
                <a:gd name="T107"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49">
                  <a:moveTo>
                    <a:pt x="27" y="47"/>
                  </a:moveTo>
                  <a:cubicBezTo>
                    <a:pt x="29" y="48"/>
                    <a:pt x="29" y="48"/>
                    <a:pt x="29" y="48"/>
                  </a:cubicBezTo>
                  <a:cubicBezTo>
                    <a:pt x="31" y="49"/>
                    <a:pt x="31" y="49"/>
                    <a:pt x="31" y="49"/>
                  </a:cubicBezTo>
                  <a:cubicBezTo>
                    <a:pt x="32" y="49"/>
                    <a:pt x="32" y="49"/>
                    <a:pt x="32" y="49"/>
                  </a:cubicBezTo>
                  <a:cubicBezTo>
                    <a:pt x="34" y="49"/>
                    <a:pt x="34" y="49"/>
                    <a:pt x="34" y="49"/>
                  </a:cubicBezTo>
                  <a:cubicBezTo>
                    <a:pt x="35" y="48"/>
                    <a:pt x="35" y="48"/>
                    <a:pt x="35" y="48"/>
                  </a:cubicBezTo>
                  <a:cubicBezTo>
                    <a:pt x="36" y="47"/>
                    <a:pt x="36" y="47"/>
                    <a:pt x="36" y="47"/>
                  </a:cubicBezTo>
                  <a:cubicBezTo>
                    <a:pt x="37" y="46"/>
                    <a:pt x="37" y="46"/>
                    <a:pt x="37" y="46"/>
                  </a:cubicBezTo>
                  <a:cubicBezTo>
                    <a:pt x="39" y="45"/>
                    <a:pt x="39" y="45"/>
                    <a:pt x="39" y="45"/>
                  </a:cubicBezTo>
                  <a:cubicBezTo>
                    <a:pt x="40" y="44"/>
                    <a:pt x="40" y="44"/>
                    <a:pt x="40" y="44"/>
                  </a:cubicBezTo>
                  <a:cubicBezTo>
                    <a:pt x="41" y="43"/>
                    <a:pt x="41" y="43"/>
                    <a:pt x="41" y="43"/>
                  </a:cubicBezTo>
                  <a:cubicBezTo>
                    <a:pt x="43" y="43"/>
                    <a:pt x="43" y="43"/>
                    <a:pt x="43" y="43"/>
                  </a:cubicBezTo>
                  <a:cubicBezTo>
                    <a:pt x="44" y="43"/>
                    <a:pt x="44" y="43"/>
                    <a:pt x="44" y="43"/>
                  </a:cubicBezTo>
                  <a:cubicBezTo>
                    <a:pt x="44" y="42"/>
                    <a:pt x="44" y="42"/>
                    <a:pt x="44" y="42"/>
                  </a:cubicBezTo>
                  <a:cubicBezTo>
                    <a:pt x="42" y="41"/>
                    <a:pt x="42" y="41"/>
                    <a:pt x="42" y="41"/>
                  </a:cubicBezTo>
                  <a:cubicBezTo>
                    <a:pt x="41" y="42"/>
                    <a:pt x="41" y="42"/>
                    <a:pt x="41" y="42"/>
                  </a:cubicBezTo>
                  <a:cubicBezTo>
                    <a:pt x="39" y="41"/>
                    <a:pt x="39" y="41"/>
                    <a:pt x="39" y="41"/>
                  </a:cubicBezTo>
                  <a:cubicBezTo>
                    <a:pt x="39" y="40"/>
                    <a:pt x="39" y="40"/>
                    <a:pt x="39" y="40"/>
                  </a:cubicBezTo>
                  <a:cubicBezTo>
                    <a:pt x="38" y="39"/>
                    <a:pt x="38" y="39"/>
                    <a:pt x="38" y="39"/>
                  </a:cubicBezTo>
                  <a:cubicBezTo>
                    <a:pt x="40" y="37"/>
                    <a:pt x="40" y="37"/>
                    <a:pt x="40" y="37"/>
                  </a:cubicBezTo>
                  <a:cubicBezTo>
                    <a:pt x="39" y="36"/>
                    <a:pt x="39" y="36"/>
                    <a:pt x="39" y="36"/>
                  </a:cubicBezTo>
                  <a:cubicBezTo>
                    <a:pt x="38" y="36"/>
                    <a:pt x="38" y="36"/>
                    <a:pt x="38" y="36"/>
                  </a:cubicBezTo>
                  <a:cubicBezTo>
                    <a:pt x="38" y="35"/>
                    <a:pt x="38" y="35"/>
                    <a:pt x="38" y="35"/>
                  </a:cubicBezTo>
                  <a:cubicBezTo>
                    <a:pt x="37" y="34"/>
                    <a:pt x="37" y="34"/>
                    <a:pt x="37" y="34"/>
                  </a:cubicBezTo>
                  <a:cubicBezTo>
                    <a:pt x="38" y="35"/>
                    <a:pt x="38" y="35"/>
                    <a:pt x="38" y="35"/>
                  </a:cubicBezTo>
                  <a:cubicBezTo>
                    <a:pt x="40" y="35"/>
                    <a:pt x="40" y="35"/>
                    <a:pt x="40" y="35"/>
                  </a:cubicBezTo>
                  <a:cubicBezTo>
                    <a:pt x="41" y="36"/>
                    <a:pt x="41" y="36"/>
                    <a:pt x="41" y="36"/>
                  </a:cubicBezTo>
                  <a:cubicBezTo>
                    <a:pt x="43" y="35"/>
                    <a:pt x="43" y="35"/>
                    <a:pt x="43" y="35"/>
                  </a:cubicBezTo>
                  <a:cubicBezTo>
                    <a:pt x="45" y="35"/>
                    <a:pt x="45" y="35"/>
                    <a:pt x="45" y="35"/>
                  </a:cubicBezTo>
                  <a:cubicBezTo>
                    <a:pt x="45" y="35"/>
                    <a:pt x="45" y="35"/>
                    <a:pt x="45" y="35"/>
                  </a:cubicBezTo>
                  <a:cubicBezTo>
                    <a:pt x="46" y="35"/>
                    <a:pt x="46" y="35"/>
                    <a:pt x="46" y="35"/>
                  </a:cubicBezTo>
                  <a:cubicBezTo>
                    <a:pt x="48" y="34"/>
                    <a:pt x="48" y="34"/>
                    <a:pt x="48" y="34"/>
                  </a:cubicBezTo>
                  <a:cubicBezTo>
                    <a:pt x="49" y="34"/>
                    <a:pt x="49" y="34"/>
                    <a:pt x="49" y="34"/>
                  </a:cubicBezTo>
                  <a:cubicBezTo>
                    <a:pt x="50" y="34"/>
                    <a:pt x="50" y="34"/>
                    <a:pt x="50" y="34"/>
                  </a:cubicBezTo>
                  <a:cubicBezTo>
                    <a:pt x="52" y="33"/>
                    <a:pt x="52" y="33"/>
                    <a:pt x="52" y="33"/>
                  </a:cubicBezTo>
                  <a:cubicBezTo>
                    <a:pt x="53" y="33"/>
                    <a:pt x="53" y="33"/>
                    <a:pt x="53" y="33"/>
                  </a:cubicBezTo>
                  <a:cubicBezTo>
                    <a:pt x="56" y="32"/>
                    <a:pt x="56" y="32"/>
                    <a:pt x="56" y="32"/>
                  </a:cubicBezTo>
                  <a:cubicBezTo>
                    <a:pt x="56" y="31"/>
                    <a:pt x="56" y="31"/>
                    <a:pt x="56" y="31"/>
                  </a:cubicBezTo>
                  <a:cubicBezTo>
                    <a:pt x="56" y="30"/>
                    <a:pt x="56" y="30"/>
                    <a:pt x="56" y="30"/>
                  </a:cubicBezTo>
                  <a:cubicBezTo>
                    <a:pt x="54" y="29"/>
                    <a:pt x="54" y="29"/>
                    <a:pt x="54" y="29"/>
                  </a:cubicBezTo>
                  <a:cubicBezTo>
                    <a:pt x="53" y="27"/>
                    <a:pt x="53" y="27"/>
                    <a:pt x="53" y="27"/>
                  </a:cubicBezTo>
                  <a:cubicBezTo>
                    <a:pt x="53" y="26"/>
                    <a:pt x="53" y="26"/>
                    <a:pt x="53" y="26"/>
                  </a:cubicBezTo>
                  <a:cubicBezTo>
                    <a:pt x="54" y="25"/>
                    <a:pt x="54" y="25"/>
                    <a:pt x="54" y="25"/>
                  </a:cubicBezTo>
                  <a:cubicBezTo>
                    <a:pt x="54" y="24"/>
                    <a:pt x="54" y="24"/>
                    <a:pt x="54" y="24"/>
                  </a:cubicBezTo>
                  <a:cubicBezTo>
                    <a:pt x="54" y="24"/>
                    <a:pt x="54" y="24"/>
                    <a:pt x="54" y="24"/>
                  </a:cubicBezTo>
                  <a:cubicBezTo>
                    <a:pt x="55" y="24"/>
                    <a:pt x="55" y="24"/>
                    <a:pt x="55" y="24"/>
                  </a:cubicBezTo>
                  <a:cubicBezTo>
                    <a:pt x="56" y="24"/>
                    <a:pt x="56" y="24"/>
                    <a:pt x="56" y="24"/>
                  </a:cubicBezTo>
                  <a:cubicBezTo>
                    <a:pt x="56" y="24"/>
                    <a:pt x="56" y="24"/>
                    <a:pt x="56" y="24"/>
                  </a:cubicBezTo>
                  <a:cubicBezTo>
                    <a:pt x="58" y="23"/>
                    <a:pt x="58" y="23"/>
                    <a:pt x="58" y="23"/>
                  </a:cubicBezTo>
                  <a:cubicBezTo>
                    <a:pt x="58" y="22"/>
                    <a:pt x="58" y="22"/>
                    <a:pt x="58" y="22"/>
                  </a:cubicBezTo>
                  <a:cubicBezTo>
                    <a:pt x="57" y="22"/>
                    <a:pt x="57" y="22"/>
                    <a:pt x="57" y="22"/>
                  </a:cubicBezTo>
                  <a:cubicBezTo>
                    <a:pt x="56" y="22"/>
                    <a:pt x="56" y="22"/>
                    <a:pt x="56" y="22"/>
                  </a:cubicBezTo>
                  <a:cubicBezTo>
                    <a:pt x="56" y="21"/>
                    <a:pt x="56" y="21"/>
                    <a:pt x="56" y="21"/>
                  </a:cubicBezTo>
                  <a:cubicBezTo>
                    <a:pt x="55" y="20"/>
                    <a:pt x="55" y="20"/>
                    <a:pt x="55" y="20"/>
                  </a:cubicBezTo>
                  <a:cubicBezTo>
                    <a:pt x="56" y="19"/>
                    <a:pt x="56" y="19"/>
                    <a:pt x="56" y="19"/>
                  </a:cubicBezTo>
                  <a:cubicBezTo>
                    <a:pt x="57" y="19"/>
                    <a:pt x="57" y="19"/>
                    <a:pt x="57" y="19"/>
                  </a:cubicBezTo>
                  <a:cubicBezTo>
                    <a:pt x="58" y="18"/>
                    <a:pt x="58" y="18"/>
                    <a:pt x="58" y="18"/>
                  </a:cubicBezTo>
                  <a:cubicBezTo>
                    <a:pt x="59" y="17"/>
                    <a:pt x="59" y="17"/>
                    <a:pt x="59" y="17"/>
                  </a:cubicBezTo>
                  <a:cubicBezTo>
                    <a:pt x="59" y="17"/>
                    <a:pt x="59" y="17"/>
                    <a:pt x="59" y="17"/>
                  </a:cubicBezTo>
                  <a:cubicBezTo>
                    <a:pt x="59" y="17"/>
                    <a:pt x="59" y="17"/>
                    <a:pt x="59" y="17"/>
                  </a:cubicBezTo>
                  <a:cubicBezTo>
                    <a:pt x="58" y="16"/>
                    <a:pt x="58" y="16"/>
                    <a:pt x="58" y="16"/>
                  </a:cubicBezTo>
                  <a:cubicBezTo>
                    <a:pt x="57" y="16"/>
                    <a:pt x="57" y="16"/>
                    <a:pt x="57" y="16"/>
                  </a:cubicBezTo>
                  <a:cubicBezTo>
                    <a:pt x="56" y="16"/>
                    <a:pt x="56" y="16"/>
                    <a:pt x="56" y="16"/>
                  </a:cubicBezTo>
                  <a:cubicBezTo>
                    <a:pt x="55" y="16"/>
                    <a:pt x="55" y="16"/>
                    <a:pt x="55" y="16"/>
                  </a:cubicBezTo>
                  <a:cubicBezTo>
                    <a:pt x="55" y="16"/>
                    <a:pt x="55" y="16"/>
                    <a:pt x="55" y="16"/>
                  </a:cubicBezTo>
                  <a:cubicBezTo>
                    <a:pt x="54" y="16"/>
                    <a:pt x="54" y="16"/>
                    <a:pt x="54" y="16"/>
                  </a:cubicBezTo>
                  <a:cubicBezTo>
                    <a:pt x="53" y="16"/>
                    <a:pt x="53" y="16"/>
                    <a:pt x="53" y="16"/>
                  </a:cubicBezTo>
                  <a:cubicBezTo>
                    <a:pt x="52" y="16"/>
                    <a:pt x="52" y="16"/>
                    <a:pt x="52" y="16"/>
                  </a:cubicBezTo>
                  <a:cubicBezTo>
                    <a:pt x="51" y="16"/>
                    <a:pt x="51" y="16"/>
                    <a:pt x="51" y="16"/>
                  </a:cubicBezTo>
                  <a:cubicBezTo>
                    <a:pt x="52" y="16"/>
                    <a:pt x="52" y="16"/>
                    <a:pt x="52" y="16"/>
                  </a:cubicBezTo>
                  <a:cubicBezTo>
                    <a:pt x="53" y="16"/>
                    <a:pt x="53" y="16"/>
                    <a:pt x="53" y="16"/>
                  </a:cubicBezTo>
                  <a:cubicBezTo>
                    <a:pt x="53" y="16"/>
                    <a:pt x="53" y="16"/>
                    <a:pt x="53" y="16"/>
                  </a:cubicBezTo>
                  <a:cubicBezTo>
                    <a:pt x="54" y="15"/>
                    <a:pt x="54" y="15"/>
                    <a:pt x="54" y="15"/>
                  </a:cubicBezTo>
                  <a:cubicBezTo>
                    <a:pt x="55" y="14"/>
                    <a:pt x="55" y="14"/>
                    <a:pt x="55" y="14"/>
                  </a:cubicBezTo>
                  <a:cubicBezTo>
                    <a:pt x="55" y="14"/>
                    <a:pt x="55" y="14"/>
                    <a:pt x="55" y="14"/>
                  </a:cubicBezTo>
                  <a:cubicBezTo>
                    <a:pt x="54" y="14"/>
                    <a:pt x="54" y="14"/>
                    <a:pt x="54" y="14"/>
                  </a:cubicBezTo>
                  <a:cubicBezTo>
                    <a:pt x="54" y="13"/>
                    <a:pt x="54" y="13"/>
                    <a:pt x="54" y="13"/>
                  </a:cubicBezTo>
                  <a:cubicBezTo>
                    <a:pt x="54" y="13"/>
                    <a:pt x="54" y="13"/>
                    <a:pt x="54" y="13"/>
                  </a:cubicBezTo>
                  <a:cubicBezTo>
                    <a:pt x="53" y="12"/>
                    <a:pt x="53" y="12"/>
                    <a:pt x="53" y="12"/>
                  </a:cubicBezTo>
                  <a:cubicBezTo>
                    <a:pt x="51" y="12"/>
                    <a:pt x="51" y="12"/>
                    <a:pt x="51" y="12"/>
                  </a:cubicBezTo>
                  <a:cubicBezTo>
                    <a:pt x="51" y="11"/>
                    <a:pt x="51" y="11"/>
                    <a:pt x="51" y="11"/>
                  </a:cubicBezTo>
                  <a:cubicBezTo>
                    <a:pt x="50" y="11"/>
                    <a:pt x="50" y="11"/>
                    <a:pt x="50" y="11"/>
                  </a:cubicBezTo>
                  <a:cubicBezTo>
                    <a:pt x="50" y="11"/>
                    <a:pt x="50" y="11"/>
                    <a:pt x="50" y="11"/>
                  </a:cubicBezTo>
                  <a:cubicBezTo>
                    <a:pt x="49" y="11"/>
                    <a:pt x="49" y="11"/>
                    <a:pt x="49" y="11"/>
                  </a:cubicBezTo>
                  <a:cubicBezTo>
                    <a:pt x="48" y="10"/>
                    <a:pt x="48" y="10"/>
                    <a:pt x="48" y="10"/>
                  </a:cubicBezTo>
                  <a:cubicBezTo>
                    <a:pt x="48" y="10"/>
                    <a:pt x="48" y="10"/>
                    <a:pt x="48" y="10"/>
                  </a:cubicBezTo>
                  <a:cubicBezTo>
                    <a:pt x="48" y="11"/>
                    <a:pt x="48" y="11"/>
                    <a:pt x="48" y="11"/>
                  </a:cubicBezTo>
                  <a:cubicBezTo>
                    <a:pt x="47" y="10"/>
                    <a:pt x="47" y="10"/>
                    <a:pt x="47" y="10"/>
                  </a:cubicBezTo>
                  <a:cubicBezTo>
                    <a:pt x="47" y="10"/>
                    <a:pt x="47" y="10"/>
                    <a:pt x="47" y="10"/>
                  </a:cubicBezTo>
                  <a:cubicBezTo>
                    <a:pt x="46" y="9"/>
                    <a:pt x="46" y="9"/>
                    <a:pt x="46" y="9"/>
                  </a:cubicBezTo>
                  <a:cubicBezTo>
                    <a:pt x="46" y="9"/>
                    <a:pt x="46" y="9"/>
                    <a:pt x="46" y="9"/>
                  </a:cubicBezTo>
                  <a:cubicBezTo>
                    <a:pt x="46" y="8"/>
                    <a:pt x="46" y="8"/>
                    <a:pt x="46" y="8"/>
                  </a:cubicBezTo>
                  <a:cubicBezTo>
                    <a:pt x="48" y="8"/>
                    <a:pt x="48" y="8"/>
                    <a:pt x="48" y="8"/>
                  </a:cubicBezTo>
                  <a:cubicBezTo>
                    <a:pt x="49" y="8"/>
                    <a:pt x="49" y="8"/>
                    <a:pt x="49" y="8"/>
                  </a:cubicBezTo>
                  <a:cubicBezTo>
                    <a:pt x="50" y="8"/>
                    <a:pt x="50" y="8"/>
                    <a:pt x="50" y="8"/>
                  </a:cubicBezTo>
                  <a:cubicBezTo>
                    <a:pt x="50" y="7"/>
                    <a:pt x="50" y="7"/>
                    <a:pt x="50" y="7"/>
                  </a:cubicBezTo>
                  <a:cubicBezTo>
                    <a:pt x="49" y="7"/>
                    <a:pt x="49" y="7"/>
                    <a:pt x="49" y="7"/>
                  </a:cubicBezTo>
                  <a:cubicBezTo>
                    <a:pt x="47" y="7"/>
                    <a:pt x="47" y="7"/>
                    <a:pt x="47" y="7"/>
                  </a:cubicBezTo>
                  <a:cubicBezTo>
                    <a:pt x="46" y="7"/>
                    <a:pt x="46" y="7"/>
                    <a:pt x="46" y="7"/>
                  </a:cubicBezTo>
                  <a:cubicBezTo>
                    <a:pt x="45" y="7"/>
                    <a:pt x="45" y="7"/>
                    <a:pt x="45" y="7"/>
                  </a:cubicBezTo>
                  <a:cubicBezTo>
                    <a:pt x="43" y="8"/>
                    <a:pt x="43" y="8"/>
                    <a:pt x="43" y="8"/>
                  </a:cubicBezTo>
                  <a:cubicBezTo>
                    <a:pt x="42" y="8"/>
                    <a:pt x="42" y="8"/>
                    <a:pt x="42" y="8"/>
                  </a:cubicBezTo>
                  <a:cubicBezTo>
                    <a:pt x="41" y="8"/>
                    <a:pt x="41" y="8"/>
                    <a:pt x="41" y="8"/>
                  </a:cubicBezTo>
                  <a:cubicBezTo>
                    <a:pt x="40" y="9"/>
                    <a:pt x="40" y="9"/>
                    <a:pt x="40" y="9"/>
                  </a:cubicBezTo>
                  <a:cubicBezTo>
                    <a:pt x="39" y="9"/>
                    <a:pt x="39" y="9"/>
                    <a:pt x="39" y="9"/>
                  </a:cubicBezTo>
                  <a:cubicBezTo>
                    <a:pt x="38" y="9"/>
                    <a:pt x="38" y="9"/>
                    <a:pt x="38" y="9"/>
                  </a:cubicBezTo>
                  <a:cubicBezTo>
                    <a:pt x="38" y="10"/>
                    <a:pt x="38" y="10"/>
                    <a:pt x="38" y="10"/>
                  </a:cubicBezTo>
                  <a:cubicBezTo>
                    <a:pt x="36" y="10"/>
                    <a:pt x="36" y="10"/>
                    <a:pt x="36" y="10"/>
                  </a:cubicBezTo>
                  <a:cubicBezTo>
                    <a:pt x="36" y="10"/>
                    <a:pt x="36" y="10"/>
                    <a:pt x="36" y="10"/>
                  </a:cubicBezTo>
                  <a:cubicBezTo>
                    <a:pt x="35" y="10"/>
                    <a:pt x="35" y="10"/>
                    <a:pt x="35" y="10"/>
                  </a:cubicBezTo>
                  <a:cubicBezTo>
                    <a:pt x="33" y="9"/>
                    <a:pt x="33" y="9"/>
                    <a:pt x="33" y="9"/>
                  </a:cubicBezTo>
                  <a:cubicBezTo>
                    <a:pt x="33" y="8"/>
                    <a:pt x="33" y="8"/>
                    <a:pt x="33" y="8"/>
                  </a:cubicBezTo>
                  <a:cubicBezTo>
                    <a:pt x="32" y="8"/>
                    <a:pt x="32" y="8"/>
                    <a:pt x="32" y="8"/>
                  </a:cubicBezTo>
                  <a:cubicBezTo>
                    <a:pt x="30" y="8"/>
                    <a:pt x="30" y="8"/>
                    <a:pt x="30" y="8"/>
                  </a:cubicBezTo>
                  <a:cubicBezTo>
                    <a:pt x="26" y="9"/>
                    <a:pt x="26" y="9"/>
                    <a:pt x="26" y="9"/>
                  </a:cubicBezTo>
                  <a:cubicBezTo>
                    <a:pt x="24" y="9"/>
                    <a:pt x="24" y="9"/>
                    <a:pt x="24" y="9"/>
                  </a:cubicBezTo>
                  <a:cubicBezTo>
                    <a:pt x="23" y="8"/>
                    <a:pt x="23" y="8"/>
                    <a:pt x="23" y="8"/>
                  </a:cubicBezTo>
                  <a:cubicBezTo>
                    <a:pt x="23" y="8"/>
                    <a:pt x="23" y="8"/>
                    <a:pt x="23" y="8"/>
                  </a:cubicBezTo>
                  <a:cubicBezTo>
                    <a:pt x="23" y="7"/>
                    <a:pt x="23" y="7"/>
                    <a:pt x="23" y="7"/>
                  </a:cubicBezTo>
                  <a:cubicBezTo>
                    <a:pt x="23" y="7"/>
                    <a:pt x="23" y="7"/>
                    <a:pt x="23" y="7"/>
                  </a:cubicBezTo>
                  <a:cubicBezTo>
                    <a:pt x="23" y="6"/>
                    <a:pt x="23" y="6"/>
                    <a:pt x="23" y="6"/>
                  </a:cubicBezTo>
                  <a:cubicBezTo>
                    <a:pt x="22" y="5"/>
                    <a:pt x="22" y="5"/>
                    <a:pt x="22" y="5"/>
                  </a:cubicBezTo>
                  <a:cubicBezTo>
                    <a:pt x="21" y="5"/>
                    <a:pt x="21" y="5"/>
                    <a:pt x="21" y="5"/>
                  </a:cubicBezTo>
                  <a:cubicBezTo>
                    <a:pt x="19" y="5"/>
                    <a:pt x="19" y="5"/>
                    <a:pt x="19" y="5"/>
                  </a:cubicBezTo>
                  <a:cubicBezTo>
                    <a:pt x="18" y="5"/>
                    <a:pt x="18" y="5"/>
                    <a:pt x="18" y="5"/>
                  </a:cubicBezTo>
                  <a:cubicBezTo>
                    <a:pt x="18" y="5"/>
                    <a:pt x="18" y="5"/>
                    <a:pt x="18" y="5"/>
                  </a:cubicBezTo>
                  <a:cubicBezTo>
                    <a:pt x="17" y="5"/>
                    <a:pt x="17" y="5"/>
                    <a:pt x="17" y="5"/>
                  </a:cubicBezTo>
                  <a:cubicBezTo>
                    <a:pt x="16" y="4"/>
                    <a:pt x="16" y="4"/>
                    <a:pt x="16" y="4"/>
                  </a:cubicBezTo>
                  <a:cubicBezTo>
                    <a:pt x="16" y="3"/>
                    <a:pt x="16" y="3"/>
                    <a:pt x="16" y="3"/>
                  </a:cubicBezTo>
                  <a:cubicBezTo>
                    <a:pt x="16" y="1"/>
                    <a:pt x="16" y="1"/>
                    <a:pt x="16" y="1"/>
                  </a:cubicBezTo>
                  <a:cubicBezTo>
                    <a:pt x="16" y="1"/>
                    <a:pt x="16" y="1"/>
                    <a:pt x="16" y="1"/>
                  </a:cubicBezTo>
                  <a:cubicBezTo>
                    <a:pt x="14" y="2"/>
                    <a:pt x="14" y="2"/>
                    <a:pt x="14" y="2"/>
                  </a:cubicBezTo>
                  <a:cubicBezTo>
                    <a:pt x="13" y="3"/>
                    <a:pt x="13" y="3"/>
                    <a:pt x="13" y="3"/>
                  </a:cubicBezTo>
                  <a:cubicBezTo>
                    <a:pt x="13" y="4"/>
                    <a:pt x="13" y="4"/>
                    <a:pt x="13" y="4"/>
                  </a:cubicBezTo>
                  <a:cubicBezTo>
                    <a:pt x="14" y="4"/>
                    <a:pt x="14" y="4"/>
                    <a:pt x="14" y="4"/>
                  </a:cubicBezTo>
                  <a:cubicBezTo>
                    <a:pt x="15" y="4"/>
                    <a:pt x="15" y="4"/>
                    <a:pt x="15" y="4"/>
                  </a:cubicBezTo>
                  <a:cubicBezTo>
                    <a:pt x="16" y="4"/>
                    <a:pt x="16" y="4"/>
                    <a:pt x="16" y="4"/>
                  </a:cubicBezTo>
                  <a:cubicBezTo>
                    <a:pt x="16" y="4"/>
                    <a:pt x="16" y="4"/>
                    <a:pt x="16" y="4"/>
                  </a:cubicBezTo>
                  <a:cubicBezTo>
                    <a:pt x="16" y="5"/>
                    <a:pt x="16" y="5"/>
                    <a:pt x="16" y="5"/>
                  </a:cubicBezTo>
                  <a:cubicBezTo>
                    <a:pt x="15" y="5"/>
                    <a:pt x="15" y="5"/>
                    <a:pt x="15" y="5"/>
                  </a:cubicBezTo>
                  <a:cubicBezTo>
                    <a:pt x="14" y="5"/>
                    <a:pt x="14" y="5"/>
                    <a:pt x="14" y="5"/>
                  </a:cubicBezTo>
                  <a:cubicBezTo>
                    <a:pt x="14" y="5"/>
                    <a:pt x="14" y="5"/>
                    <a:pt x="14" y="5"/>
                  </a:cubicBezTo>
                  <a:cubicBezTo>
                    <a:pt x="14" y="5"/>
                    <a:pt x="14" y="5"/>
                    <a:pt x="14" y="5"/>
                  </a:cubicBezTo>
                  <a:cubicBezTo>
                    <a:pt x="14" y="5"/>
                    <a:pt x="14" y="5"/>
                    <a:pt x="14" y="5"/>
                  </a:cubicBezTo>
                  <a:cubicBezTo>
                    <a:pt x="13" y="6"/>
                    <a:pt x="13" y="6"/>
                    <a:pt x="13" y="6"/>
                  </a:cubicBezTo>
                  <a:cubicBezTo>
                    <a:pt x="11" y="6"/>
                    <a:pt x="11" y="6"/>
                    <a:pt x="11" y="6"/>
                  </a:cubicBezTo>
                  <a:cubicBezTo>
                    <a:pt x="9" y="7"/>
                    <a:pt x="9" y="7"/>
                    <a:pt x="9" y="7"/>
                  </a:cubicBezTo>
                  <a:cubicBezTo>
                    <a:pt x="8" y="7"/>
                    <a:pt x="8" y="7"/>
                    <a:pt x="8" y="7"/>
                  </a:cubicBezTo>
                  <a:cubicBezTo>
                    <a:pt x="8" y="8"/>
                    <a:pt x="8" y="8"/>
                    <a:pt x="8" y="8"/>
                  </a:cubicBezTo>
                  <a:cubicBezTo>
                    <a:pt x="9" y="9"/>
                    <a:pt x="9" y="9"/>
                    <a:pt x="9" y="9"/>
                  </a:cubicBezTo>
                  <a:cubicBezTo>
                    <a:pt x="9" y="10"/>
                    <a:pt x="9" y="10"/>
                    <a:pt x="9" y="10"/>
                  </a:cubicBezTo>
                  <a:cubicBezTo>
                    <a:pt x="9" y="12"/>
                    <a:pt x="9" y="12"/>
                    <a:pt x="9" y="12"/>
                  </a:cubicBezTo>
                  <a:cubicBezTo>
                    <a:pt x="9" y="12"/>
                    <a:pt x="9" y="12"/>
                    <a:pt x="9" y="12"/>
                  </a:cubicBezTo>
                  <a:cubicBezTo>
                    <a:pt x="9" y="14"/>
                    <a:pt x="9" y="14"/>
                    <a:pt x="9" y="14"/>
                  </a:cubicBezTo>
                  <a:cubicBezTo>
                    <a:pt x="7" y="14"/>
                    <a:pt x="7" y="14"/>
                    <a:pt x="7" y="14"/>
                  </a:cubicBezTo>
                  <a:cubicBezTo>
                    <a:pt x="6" y="14"/>
                    <a:pt x="6" y="14"/>
                    <a:pt x="6" y="14"/>
                  </a:cubicBezTo>
                  <a:cubicBezTo>
                    <a:pt x="6" y="13"/>
                    <a:pt x="6" y="13"/>
                    <a:pt x="6" y="13"/>
                  </a:cubicBezTo>
                  <a:cubicBezTo>
                    <a:pt x="5" y="12"/>
                    <a:pt x="5" y="12"/>
                    <a:pt x="5" y="12"/>
                  </a:cubicBezTo>
                  <a:cubicBezTo>
                    <a:pt x="5" y="11"/>
                    <a:pt x="5" y="11"/>
                    <a:pt x="5" y="11"/>
                  </a:cubicBezTo>
                  <a:cubicBezTo>
                    <a:pt x="6" y="11"/>
                    <a:pt x="6" y="11"/>
                    <a:pt x="6" y="11"/>
                  </a:cubicBezTo>
                  <a:cubicBezTo>
                    <a:pt x="6" y="10"/>
                    <a:pt x="6" y="10"/>
                    <a:pt x="6" y="10"/>
                  </a:cubicBezTo>
                  <a:cubicBezTo>
                    <a:pt x="8" y="9"/>
                    <a:pt x="8" y="9"/>
                    <a:pt x="8" y="9"/>
                  </a:cubicBezTo>
                  <a:cubicBezTo>
                    <a:pt x="8" y="8"/>
                    <a:pt x="8" y="8"/>
                    <a:pt x="8" y="8"/>
                  </a:cubicBezTo>
                  <a:cubicBezTo>
                    <a:pt x="7" y="7"/>
                    <a:pt x="7" y="7"/>
                    <a:pt x="7" y="7"/>
                  </a:cubicBezTo>
                  <a:cubicBezTo>
                    <a:pt x="7" y="6"/>
                    <a:pt x="7" y="6"/>
                    <a:pt x="7" y="6"/>
                  </a:cubicBezTo>
                  <a:cubicBezTo>
                    <a:pt x="7" y="6"/>
                    <a:pt x="7" y="6"/>
                    <a:pt x="7" y="6"/>
                  </a:cubicBezTo>
                  <a:cubicBezTo>
                    <a:pt x="7" y="5"/>
                    <a:pt x="7" y="5"/>
                    <a:pt x="7" y="5"/>
                  </a:cubicBezTo>
                  <a:cubicBezTo>
                    <a:pt x="6" y="5"/>
                    <a:pt x="6" y="5"/>
                    <a:pt x="6" y="5"/>
                  </a:cubicBezTo>
                  <a:cubicBezTo>
                    <a:pt x="6" y="4"/>
                    <a:pt x="6" y="4"/>
                    <a:pt x="6" y="4"/>
                  </a:cubicBezTo>
                  <a:cubicBezTo>
                    <a:pt x="8" y="4"/>
                    <a:pt x="8" y="4"/>
                    <a:pt x="8" y="4"/>
                  </a:cubicBezTo>
                  <a:cubicBezTo>
                    <a:pt x="9" y="4"/>
                    <a:pt x="9" y="4"/>
                    <a:pt x="9" y="4"/>
                  </a:cubicBezTo>
                  <a:cubicBezTo>
                    <a:pt x="9" y="3"/>
                    <a:pt x="9" y="3"/>
                    <a:pt x="9" y="3"/>
                  </a:cubicBezTo>
                  <a:cubicBezTo>
                    <a:pt x="9" y="3"/>
                    <a:pt x="9" y="3"/>
                    <a:pt x="9" y="3"/>
                  </a:cubicBezTo>
                  <a:cubicBezTo>
                    <a:pt x="9" y="3"/>
                    <a:pt x="9" y="3"/>
                    <a:pt x="9" y="3"/>
                  </a:cubicBezTo>
                  <a:cubicBezTo>
                    <a:pt x="7" y="4"/>
                    <a:pt x="7" y="4"/>
                    <a:pt x="7" y="4"/>
                  </a:cubicBezTo>
                  <a:cubicBezTo>
                    <a:pt x="5" y="5"/>
                    <a:pt x="5" y="5"/>
                    <a:pt x="5" y="5"/>
                  </a:cubicBezTo>
                  <a:cubicBezTo>
                    <a:pt x="5" y="6"/>
                    <a:pt x="5" y="6"/>
                    <a:pt x="5" y="6"/>
                  </a:cubicBezTo>
                  <a:cubicBezTo>
                    <a:pt x="4" y="6"/>
                    <a:pt x="4" y="6"/>
                    <a:pt x="4" y="6"/>
                  </a:cubicBezTo>
                  <a:cubicBezTo>
                    <a:pt x="3" y="7"/>
                    <a:pt x="3" y="7"/>
                    <a:pt x="3" y="7"/>
                  </a:cubicBezTo>
                  <a:cubicBezTo>
                    <a:pt x="3" y="8"/>
                    <a:pt x="3" y="8"/>
                    <a:pt x="3" y="8"/>
                  </a:cubicBezTo>
                  <a:cubicBezTo>
                    <a:pt x="1" y="9"/>
                    <a:pt x="1" y="9"/>
                    <a:pt x="1" y="9"/>
                  </a:cubicBezTo>
                  <a:cubicBezTo>
                    <a:pt x="1" y="10"/>
                    <a:pt x="1" y="10"/>
                    <a:pt x="1" y="10"/>
                  </a:cubicBezTo>
                  <a:cubicBezTo>
                    <a:pt x="1" y="11"/>
                    <a:pt x="1" y="11"/>
                    <a:pt x="1" y="11"/>
                  </a:cubicBezTo>
                  <a:cubicBezTo>
                    <a:pt x="1" y="12"/>
                    <a:pt x="1" y="12"/>
                    <a:pt x="1" y="12"/>
                  </a:cubicBezTo>
                  <a:cubicBezTo>
                    <a:pt x="0" y="13"/>
                    <a:pt x="0" y="13"/>
                    <a:pt x="0" y="13"/>
                  </a:cubicBezTo>
                  <a:cubicBezTo>
                    <a:pt x="0" y="14"/>
                    <a:pt x="0" y="14"/>
                    <a:pt x="0" y="14"/>
                  </a:cubicBezTo>
                  <a:cubicBezTo>
                    <a:pt x="1" y="14"/>
                    <a:pt x="1" y="14"/>
                    <a:pt x="1" y="14"/>
                  </a:cubicBezTo>
                  <a:cubicBezTo>
                    <a:pt x="2" y="14"/>
                    <a:pt x="2" y="14"/>
                    <a:pt x="2" y="14"/>
                  </a:cubicBezTo>
                  <a:cubicBezTo>
                    <a:pt x="3" y="17"/>
                    <a:pt x="3" y="17"/>
                    <a:pt x="3" y="17"/>
                  </a:cubicBezTo>
                  <a:cubicBezTo>
                    <a:pt x="4" y="18"/>
                    <a:pt x="4" y="18"/>
                    <a:pt x="4" y="18"/>
                  </a:cubicBezTo>
                  <a:cubicBezTo>
                    <a:pt x="4" y="19"/>
                    <a:pt x="4" y="19"/>
                    <a:pt x="4" y="19"/>
                  </a:cubicBezTo>
                  <a:cubicBezTo>
                    <a:pt x="4" y="19"/>
                    <a:pt x="4" y="19"/>
                    <a:pt x="4" y="19"/>
                  </a:cubicBezTo>
                  <a:cubicBezTo>
                    <a:pt x="4" y="20"/>
                    <a:pt x="4" y="20"/>
                    <a:pt x="4" y="20"/>
                  </a:cubicBezTo>
                  <a:cubicBezTo>
                    <a:pt x="4" y="20"/>
                    <a:pt x="4" y="20"/>
                    <a:pt x="4" y="20"/>
                  </a:cubicBezTo>
                  <a:cubicBezTo>
                    <a:pt x="4" y="21"/>
                    <a:pt x="4" y="21"/>
                    <a:pt x="4" y="21"/>
                  </a:cubicBezTo>
                  <a:cubicBezTo>
                    <a:pt x="5" y="22"/>
                    <a:pt x="5" y="22"/>
                    <a:pt x="5" y="22"/>
                  </a:cubicBezTo>
                  <a:cubicBezTo>
                    <a:pt x="6" y="22"/>
                    <a:pt x="6" y="22"/>
                    <a:pt x="6" y="22"/>
                  </a:cubicBezTo>
                  <a:cubicBezTo>
                    <a:pt x="7" y="22"/>
                    <a:pt x="7" y="22"/>
                    <a:pt x="7" y="22"/>
                  </a:cubicBezTo>
                  <a:cubicBezTo>
                    <a:pt x="8" y="23"/>
                    <a:pt x="8" y="23"/>
                    <a:pt x="8" y="23"/>
                  </a:cubicBezTo>
                  <a:cubicBezTo>
                    <a:pt x="8" y="22"/>
                    <a:pt x="8" y="22"/>
                    <a:pt x="8" y="22"/>
                  </a:cubicBezTo>
                  <a:cubicBezTo>
                    <a:pt x="10" y="22"/>
                    <a:pt x="10" y="22"/>
                    <a:pt x="10" y="22"/>
                  </a:cubicBezTo>
                  <a:cubicBezTo>
                    <a:pt x="11" y="23"/>
                    <a:pt x="11" y="23"/>
                    <a:pt x="11" y="23"/>
                  </a:cubicBezTo>
                  <a:cubicBezTo>
                    <a:pt x="11" y="23"/>
                    <a:pt x="11" y="23"/>
                    <a:pt x="11" y="23"/>
                  </a:cubicBezTo>
                  <a:cubicBezTo>
                    <a:pt x="12" y="22"/>
                    <a:pt x="12" y="22"/>
                    <a:pt x="12" y="22"/>
                  </a:cubicBezTo>
                  <a:cubicBezTo>
                    <a:pt x="14" y="23"/>
                    <a:pt x="14" y="23"/>
                    <a:pt x="14" y="23"/>
                  </a:cubicBezTo>
                  <a:cubicBezTo>
                    <a:pt x="14" y="23"/>
                    <a:pt x="14" y="23"/>
                    <a:pt x="14" y="23"/>
                  </a:cubicBezTo>
                  <a:cubicBezTo>
                    <a:pt x="18" y="26"/>
                    <a:pt x="18" y="26"/>
                    <a:pt x="18" y="26"/>
                  </a:cubicBezTo>
                  <a:cubicBezTo>
                    <a:pt x="19" y="26"/>
                    <a:pt x="19" y="26"/>
                    <a:pt x="19" y="26"/>
                  </a:cubicBezTo>
                  <a:cubicBezTo>
                    <a:pt x="19" y="26"/>
                    <a:pt x="19" y="26"/>
                    <a:pt x="19" y="26"/>
                  </a:cubicBezTo>
                  <a:cubicBezTo>
                    <a:pt x="20" y="26"/>
                    <a:pt x="20" y="26"/>
                    <a:pt x="20" y="26"/>
                  </a:cubicBezTo>
                  <a:cubicBezTo>
                    <a:pt x="21" y="26"/>
                    <a:pt x="21" y="26"/>
                    <a:pt x="21" y="26"/>
                  </a:cubicBezTo>
                  <a:cubicBezTo>
                    <a:pt x="21" y="26"/>
                    <a:pt x="21" y="26"/>
                    <a:pt x="21" y="26"/>
                  </a:cubicBezTo>
                  <a:cubicBezTo>
                    <a:pt x="22" y="26"/>
                    <a:pt x="22" y="26"/>
                    <a:pt x="22" y="26"/>
                  </a:cubicBezTo>
                  <a:cubicBezTo>
                    <a:pt x="23" y="26"/>
                    <a:pt x="23" y="26"/>
                    <a:pt x="23" y="26"/>
                  </a:cubicBezTo>
                  <a:cubicBezTo>
                    <a:pt x="24" y="26"/>
                    <a:pt x="24" y="26"/>
                    <a:pt x="24" y="26"/>
                  </a:cubicBezTo>
                  <a:cubicBezTo>
                    <a:pt x="24" y="26"/>
                    <a:pt x="24" y="26"/>
                    <a:pt x="24" y="26"/>
                  </a:cubicBezTo>
                  <a:cubicBezTo>
                    <a:pt x="25" y="26"/>
                    <a:pt x="25" y="26"/>
                    <a:pt x="25" y="26"/>
                  </a:cubicBezTo>
                  <a:cubicBezTo>
                    <a:pt x="26" y="26"/>
                    <a:pt x="26" y="26"/>
                    <a:pt x="26" y="26"/>
                  </a:cubicBezTo>
                  <a:cubicBezTo>
                    <a:pt x="26" y="28"/>
                    <a:pt x="26" y="28"/>
                    <a:pt x="26" y="28"/>
                  </a:cubicBezTo>
                  <a:cubicBezTo>
                    <a:pt x="26" y="28"/>
                    <a:pt x="26" y="28"/>
                    <a:pt x="26" y="28"/>
                  </a:cubicBezTo>
                  <a:cubicBezTo>
                    <a:pt x="26" y="29"/>
                    <a:pt x="26" y="29"/>
                    <a:pt x="26" y="29"/>
                  </a:cubicBezTo>
                  <a:cubicBezTo>
                    <a:pt x="25" y="29"/>
                    <a:pt x="25" y="29"/>
                    <a:pt x="25" y="29"/>
                  </a:cubicBezTo>
                  <a:cubicBezTo>
                    <a:pt x="24" y="30"/>
                    <a:pt x="24" y="30"/>
                    <a:pt x="24" y="30"/>
                  </a:cubicBezTo>
                  <a:cubicBezTo>
                    <a:pt x="24" y="30"/>
                    <a:pt x="24" y="30"/>
                    <a:pt x="24" y="30"/>
                  </a:cubicBezTo>
                  <a:cubicBezTo>
                    <a:pt x="24" y="32"/>
                    <a:pt x="24" y="32"/>
                    <a:pt x="24" y="32"/>
                  </a:cubicBezTo>
                  <a:cubicBezTo>
                    <a:pt x="24" y="32"/>
                    <a:pt x="24" y="32"/>
                    <a:pt x="24" y="32"/>
                  </a:cubicBezTo>
                  <a:cubicBezTo>
                    <a:pt x="24" y="33"/>
                    <a:pt x="24" y="33"/>
                    <a:pt x="24" y="33"/>
                  </a:cubicBezTo>
                  <a:cubicBezTo>
                    <a:pt x="24" y="34"/>
                    <a:pt x="24" y="34"/>
                    <a:pt x="24" y="34"/>
                  </a:cubicBezTo>
                  <a:cubicBezTo>
                    <a:pt x="24" y="35"/>
                    <a:pt x="24" y="35"/>
                    <a:pt x="24" y="35"/>
                  </a:cubicBezTo>
                  <a:cubicBezTo>
                    <a:pt x="24" y="36"/>
                    <a:pt x="24" y="36"/>
                    <a:pt x="24" y="36"/>
                  </a:cubicBezTo>
                  <a:cubicBezTo>
                    <a:pt x="25" y="38"/>
                    <a:pt x="25" y="38"/>
                    <a:pt x="25" y="38"/>
                  </a:cubicBezTo>
                  <a:cubicBezTo>
                    <a:pt x="24" y="40"/>
                    <a:pt x="24" y="40"/>
                    <a:pt x="24" y="40"/>
                  </a:cubicBezTo>
                  <a:cubicBezTo>
                    <a:pt x="24" y="41"/>
                    <a:pt x="24" y="41"/>
                    <a:pt x="24" y="41"/>
                  </a:cubicBezTo>
                  <a:cubicBezTo>
                    <a:pt x="25" y="41"/>
                    <a:pt x="25" y="41"/>
                    <a:pt x="25" y="41"/>
                  </a:cubicBezTo>
                  <a:cubicBezTo>
                    <a:pt x="25" y="41"/>
                    <a:pt x="25" y="41"/>
                    <a:pt x="25" y="41"/>
                  </a:cubicBezTo>
                  <a:cubicBezTo>
                    <a:pt x="25" y="41"/>
                    <a:pt x="25" y="41"/>
                    <a:pt x="25" y="41"/>
                  </a:cubicBezTo>
                  <a:cubicBezTo>
                    <a:pt x="25" y="41"/>
                    <a:pt x="25" y="41"/>
                    <a:pt x="25" y="41"/>
                  </a:cubicBezTo>
                  <a:cubicBezTo>
                    <a:pt x="26" y="42"/>
                    <a:pt x="26" y="42"/>
                    <a:pt x="26" y="42"/>
                  </a:cubicBezTo>
                  <a:cubicBezTo>
                    <a:pt x="26" y="42"/>
                    <a:pt x="26" y="42"/>
                    <a:pt x="26" y="42"/>
                  </a:cubicBezTo>
                  <a:cubicBezTo>
                    <a:pt x="26" y="43"/>
                    <a:pt x="26" y="43"/>
                    <a:pt x="26" y="43"/>
                  </a:cubicBezTo>
                  <a:cubicBezTo>
                    <a:pt x="27" y="44"/>
                    <a:pt x="27" y="44"/>
                    <a:pt x="27" y="44"/>
                  </a:cubicBezTo>
                  <a:cubicBezTo>
                    <a:pt x="27" y="46"/>
                    <a:pt x="27" y="46"/>
                    <a:pt x="27" y="46"/>
                  </a:cubicBezTo>
                  <a:cubicBezTo>
                    <a:pt x="28" y="47"/>
                    <a:pt x="28" y="47"/>
                    <a:pt x="28" y="47"/>
                  </a:cubicBezTo>
                  <a:cubicBezTo>
                    <a:pt x="27" y="47"/>
                    <a:pt x="27" y="47"/>
                    <a:pt x="27" y="47"/>
                  </a:cubicBezTo>
                  <a:close/>
                  <a:moveTo>
                    <a:pt x="22" y="1"/>
                  </a:moveTo>
                  <a:cubicBezTo>
                    <a:pt x="22" y="1"/>
                    <a:pt x="22" y="1"/>
                    <a:pt x="22" y="1"/>
                  </a:cubicBezTo>
                  <a:cubicBezTo>
                    <a:pt x="23" y="2"/>
                    <a:pt x="23" y="2"/>
                    <a:pt x="23" y="2"/>
                  </a:cubicBezTo>
                  <a:cubicBezTo>
                    <a:pt x="23" y="2"/>
                    <a:pt x="23" y="2"/>
                    <a:pt x="23" y="2"/>
                  </a:cubicBezTo>
                  <a:cubicBezTo>
                    <a:pt x="23" y="2"/>
                    <a:pt x="23" y="2"/>
                    <a:pt x="23" y="2"/>
                  </a:cubicBezTo>
                  <a:cubicBezTo>
                    <a:pt x="22" y="2"/>
                    <a:pt x="22" y="2"/>
                    <a:pt x="22" y="2"/>
                  </a:cubicBezTo>
                  <a:cubicBezTo>
                    <a:pt x="22" y="1"/>
                    <a:pt x="22" y="1"/>
                    <a:pt x="22" y="1"/>
                  </a:cubicBezTo>
                  <a:close/>
                  <a:moveTo>
                    <a:pt x="19" y="1"/>
                  </a:moveTo>
                  <a:cubicBezTo>
                    <a:pt x="20" y="1"/>
                    <a:pt x="20" y="1"/>
                    <a:pt x="20" y="1"/>
                  </a:cubicBezTo>
                  <a:cubicBezTo>
                    <a:pt x="20" y="2"/>
                    <a:pt x="20" y="2"/>
                    <a:pt x="20" y="2"/>
                  </a:cubicBezTo>
                  <a:cubicBezTo>
                    <a:pt x="20" y="2"/>
                    <a:pt x="20" y="2"/>
                    <a:pt x="20" y="2"/>
                  </a:cubicBezTo>
                  <a:cubicBezTo>
                    <a:pt x="19" y="2"/>
                    <a:pt x="19" y="2"/>
                    <a:pt x="19" y="2"/>
                  </a:cubicBezTo>
                  <a:cubicBezTo>
                    <a:pt x="18" y="1"/>
                    <a:pt x="18" y="1"/>
                    <a:pt x="18" y="1"/>
                  </a:cubicBezTo>
                  <a:cubicBezTo>
                    <a:pt x="19" y="1"/>
                    <a:pt x="19" y="1"/>
                    <a:pt x="19" y="1"/>
                  </a:cubicBezTo>
                  <a:close/>
                  <a:moveTo>
                    <a:pt x="14" y="0"/>
                  </a:moveTo>
                  <a:cubicBezTo>
                    <a:pt x="15" y="0"/>
                    <a:pt x="15" y="0"/>
                    <a:pt x="15" y="0"/>
                  </a:cubicBezTo>
                  <a:cubicBezTo>
                    <a:pt x="16" y="0"/>
                    <a:pt x="16" y="0"/>
                    <a:pt x="16" y="0"/>
                  </a:cubicBezTo>
                  <a:cubicBezTo>
                    <a:pt x="15" y="0"/>
                    <a:pt x="15" y="0"/>
                    <a:pt x="15" y="0"/>
                  </a:cubicBezTo>
                  <a:cubicBezTo>
                    <a:pt x="14" y="0"/>
                    <a:pt x="14" y="0"/>
                    <a:pt x="14" y="0"/>
                  </a:cubicBezTo>
                  <a:close/>
                  <a:moveTo>
                    <a:pt x="39" y="7"/>
                  </a:moveTo>
                  <a:cubicBezTo>
                    <a:pt x="40" y="6"/>
                    <a:pt x="40" y="6"/>
                    <a:pt x="40" y="6"/>
                  </a:cubicBezTo>
                  <a:cubicBezTo>
                    <a:pt x="41" y="6"/>
                    <a:pt x="41" y="6"/>
                    <a:pt x="41" y="6"/>
                  </a:cubicBezTo>
                  <a:cubicBezTo>
                    <a:pt x="42" y="6"/>
                    <a:pt x="42" y="6"/>
                    <a:pt x="42" y="6"/>
                  </a:cubicBezTo>
                  <a:cubicBezTo>
                    <a:pt x="42" y="6"/>
                    <a:pt x="42" y="6"/>
                    <a:pt x="42" y="6"/>
                  </a:cubicBezTo>
                  <a:cubicBezTo>
                    <a:pt x="42" y="7"/>
                    <a:pt x="42" y="7"/>
                    <a:pt x="42" y="7"/>
                  </a:cubicBezTo>
                  <a:cubicBezTo>
                    <a:pt x="41" y="7"/>
                    <a:pt x="41" y="7"/>
                    <a:pt x="41" y="7"/>
                  </a:cubicBezTo>
                  <a:cubicBezTo>
                    <a:pt x="40" y="7"/>
                    <a:pt x="40" y="7"/>
                    <a:pt x="40" y="7"/>
                  </a:cubicBezTo>
                  <a:cubicBezTo>
                    <a:pt x="40" y="7"/>
                    <a:pt x="39" y="7"/>
                    <a:pt x="39" y="7"/>
                  </a:cubicBez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84" name="Freeform 182"/>
            <p:cNvSpPr/>
            <p:nvPr/>
          </p:nvSpPr>
          <p:spPr bwMode="auto">
            <a:xfrm>
              <a:off x="2639699" y="2932795"/>
              <a:ext cx="257326" cy="329377"/>
            </a:xfrm>
            <a:custGeom>
              <a:avLst/>
              <a:gdLst>
                <a:gd name="T0" fmla="*/ 163 w 200"/>
                <a:gd name="T1" fmla="*/ 208 h 256"/>
                <a:gd name="T2" fmla="*/ 159 w 200"/>
                <a:gd name="T3" fmla="*/ 186 h 256"/>
                <a:gd name="T4" fmla="*/ 159 w 200"/>
                <a:gd name="T5" fmla="*/ 175 h 256"/>
                <a:gd name="T6" fmla="*/ 174 w 200"/>
                <a:gd name="T7" fmla="*/ 163 h 256"/>
                <a:gd name="T8" fmla="*/ 189 w 200"/>
                <a:gd name="T9" fmla="*/ 160 h 256"/>
                <a:gd name="T10" fmla="*/ 200 w 200"/>
                <a:gd name="T11" fmla="*/ 175 h 256"/>
                <a:gd name="T12" fmla="*/ 193 w 200"/>
                <a:gd name="T13" fmla="*/ 156 h 256"/>
                <a:gd name="T14" fmla="*/ 185 w 200"/>
                <a:gd name="T15" fmla="*/ 152 h 256"/>
                <a:gd name="T16" fmla="*/ 185 w 200"/>
                <a:gd name="T17" fmla="*/ 126 h 256"/>
                <a:gd name="T18" fmla="*/ 185 w 200"/>
                <a:gd name="T19" fmla="*/ 111 h 256"/>
                <a:gd name="T20" fmla="*/ 193 w 200"/>
                <a:gd name="T21" fmla="*/ 97 h 256"/>
                <a:gd name="T22" fmla="*/ 178 w 200"/>
                <a:gd name="T23" fmla="*/ 97 h 256"/>
                <a:gd name="T24" fmla="*/ 167 w 200"/>
                <a:gd name="T25" fmla="*/ 97 h 256"/>
                <a:gd name="T26" fmla="*/ 137 w 200"/>
                <a:gd name="T27" fmla="*/ 86 h 256"/>
                <a:gd name="T28" fmla="*/ 122 w 200"/>
                <a:gd name="T29" fmla="*/ 82 h 256"/>
                <a:gd name="T30" fmla="*/ 111 w 200"/>
                <a:gd name="T31" fmla="*/ 74 h 256"/>
                <a:gd name="T32" fmla="*/ 104 w 200"/>
                <a:gd name="T33" fmla="*/ 52 h 256"/>
                <a:gd name="T34" fmla="*/ 100 w 200"/>
                <a:gd name="T35" fmla="*/ 41 h 256"/>
                <a:gd name="T36" fmla="*/ 111 w 200"/>
                <a:gd name="T37" fmla="*/ 22 h 256"/>
                <a:gd name="T38" fmla="*/ 130 w 200"/>
                <a:gd name="T39" fmla="*/ 11 h 256"/>
                <a:gd name="T40" fmla="*/ 133 w 200"/>
                <a:gd name="T41" fmla="*/ 4 h 256"/>
                <a:gd name="T42" fmla="*/ 122 w 200"/>
                <a:gd name="T43" fmla="*/ 4 h 256"/>
                <a:gd name="T44" fmla="*/ 115 w 200"/>
                <a:gd name="T45" fmla="*/ 8 h 256"/>
                <a:gd name="T46" fmla="*/ 96 w 200"/>
                <a:gd name="T47" fmla="*/ 19 h 256"/>
                <a:gd name="T48" fmla="*/ 82 w 200"/>
                <a:gd name="T49" fmla="*/ 22 h 256"/>
                <a:gd name="T50" fmla="*/ 78 w 200"/>
                <a:gd name="T51" fmla="*/ 26 h 256"/>
                <a:gd name="T52" fmla="*/ 67 w 200"/>
                <a:gd name="T53" fmla="*/ 26 h 256"/>
                <a:gd name="T54" fmla="*/ 59 w 200"/>
                <a:gd name="T55" fmla="*/ 41 h 256"/>
                <a:gd name="T56" fmla="*/ 52 w 200"/>
                <a:gd name="T57" fmla="*/ 48 h 256"/>
                <a:gd name="T58" fmla="*/ 41 w 200"/>
                <a:gd name="T59" fmla="*/ 60 h 256"/>
                <a:gd name="T60" fmla="*/ 37 w 200"/>
                <a:gd name="T61" fmla="*/ 71 h 256"/>
                <a:gd name="T62" fmla="*/ 33 w 200"/>
                <a:gd name="T63" fmla="*/ 63 h 256"/>
                <a:gd name="T64" fmla="*/ 30 w 200"/>
                <a:gd name="T65" fmla="*/ 67 h 256"/>
                <a:gd name="T66" fmla="*/ 19 w 200"/>
                <a:gd name="T67" fmla="*/ 82 h 256"/>
                <a:gd name="T68" fmla="*/ 26 w 200"/>
                <a:gd name="T69" fmla="*/ 93 h 256"/>
                <a:gd name="T70" fmla="*/ 26 w 200"/>
                <a:gd name="T71" fmla="*/ 100 h 256"/>
                <a:gd name="T72" fmla="*/ 26 w 200"/>
                <a:gd name="T73" fmla="*/ 108 h 256"/>
                <a:gd name="T74" fmla="*/ 26 w 200"/>
                <a:gd name="T75" fmla="*/ 126 h 256"/>
                <a:gd name="T76" fmla="*/ 33 w 200"/>
                <a:gd name="T77" fmla="*/ 134 h 256"/>
                <a:gd name="T78" fmla="*/ 22 w 200"/>
                <a:gd name="T79" fmla="*/ 149 h 256"/>
                <a:gd name="T80" fmla="*/ 4 w 200"/>
                <a:gd name="T81" fmla="*/ 167 h 256"/>
                <a:gd name="T82" fmla="*/ 22 w 200"/>
                <a:gd name="T83" fmla="*/ 178 h 256"/>
                <a:gd name="T84" fmla="*/ 37 w 200"/>
                <a:gd name="T85" fmla="*/ 189 h 256"/>
                <a:gd name="T86" fmla="*/ 48 w 200"/>
                <a:gd name="T87" fmla="*/ 186 h 256"/>
                <a:gd name="T88" fmla="*/ 59 w 200"/>
                <a:gd name="T89" fmla="*/ 193 h 256"/>
                <a:gd name="T90" fmla="*/ 74 w 200"/>
                <a:gd name="T91" fmla="*/ 197 h 256"/>
                <a:gd name="T92" fmla="*/ 82 w 200"/>
                <a:gd name="T93" fmla="*/ 208 h 256"/>
                <a:gd name="T94" fmla="*/ 96 w 200"/>
                <a:gd name="T95" fmla="*/ 223 h 256"/>
                <a:gd name="T96" fmla="*/ 104 w 200"/>
                <a:gd name="T97" fmla="*/ 230 h 256"/>
                <a:gd name="T98" fmla="*/ 122 w 200"/>
                <a:gd name="T99" fmla="*/ 226 h 256"/>
                <a:gd name="T100" fmla="*/ 141 w 200"/>
                <a:gd name="T101" fmla="*/ 226 h 256"/>
                <a:gd name="T102" fmla="*/ 137 w 200"/>
                <a:gd name="T103" fmla="*/ 249 h 256"/>
                <a:gd name="T104" fmla="*/ 148 w 200"/>
                <a:gd name="T105"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0" h="256">
                  <a:moveTo>
                    <a:pt x="148" y="256"/>
                  </a:moveTo>
                  <a:lnTo>
                    <a:pt x="152" y="249"/>
                  </a:lnTo>
                  <a:lnTo>
                    <a:pt x="159" y="215"/>
                  </a:lnTo>
                  <a:lnTo>
                    <a:pt x="159" y="215"/>
                  </a:lnTo>
                  <a:lnTo>
                    <a:pt x="163" y="208"/>
                  </a:lnTo>
                  <a:lnTo>
                    <a:pt x="156" y="204"/>
                  </a:lnTo>
                  <a:lnTo>
                    <a:pt x="152" y="201"/>
                  </a:lnTo>
                  <a:lnTo>
                    <a:pt x="148" y="197"/>
                  </a:lnTo>
                  <a:lnTo>
                    <a:pt x="148" y="186"/>
                  </a:lnTo>
                  <a:lnTo>
                    <a:pt x="159" y="186"/>
                  </a:lnTo>
                  <a:lnTo>
                    <a:pt x="163" y="186"/>
                  </a:lnTo>
                  <a:lnTo>
                    <a:pt x="163" y="182"/>
                  </a:lnTo>
                  <a:lnTo>
                    <a:pt x="163" y="182"/>
                  </a:lnTo>
                  <a:lnTo>
                    <a:pt x="163" y="182"/>
                  </a:lnTo>
                  <a:lnTo>
                    <a:pt x="159" y="175"/>
                  </a:lnTo>
                  <a:lnTo>
                    <a:pt x="156" y="175"/>
                  </a:lnTo>
                  <a:lnTo>
                    <a:pt x="152" y="171"/>
                  </a:lnTo>
                  <a:lnTo>
                    <a:pt x="156" y="167"/>
                  </a:lnTo>
                  <a:lnTo>
                    <a:pt x="174" y="167"/>
                  </a:lnTo>
                  <a:lnTo>
                    <a:pt x="174" y="163"/>
                  </a:lnTo>
                  <a:lnTo>
                    <a:pt x="178" y="163"/>
                  </a:lnTo>
                  <a:lnTo>
                    <a:pt x="182" y="167"/>
                  </a:lnTo>
                  <a:lnTo>
                    <a:pt x="182" y="167"/>
                  </a:lnTo>
                  <a:lnTo>
                    <a:pt x="185" y="163"/>
                  </a:lnTo>
                  <a:lnTo>
                    <a:pt x="189" y="160"/>
                  </a:lnTo>
                  <a:lnTo>
                    <a:pt x="189" y="163"/>
                  </a:lnTo>
                  <a:lnTo>
                    <a:pt x="193" y="167"/>
                  </a:lnTo>
                  <a:lnTo>
                    <a:pt x="193" y="171"/>
                  </a:lnTo>
                  <a:lnTo>
                    <a:pt x="193" y="175"/>
                  </a:lnTo>
                  <a:lnTo>
                    <a:pt x="200" y="175"/>
                  </a:lnTo>
                  <a:lnTo>
                    <a:pt x="196" y="171"/>
                  </a:lnTo>
                  <a:lnTo>
                    <a:pt x="196" y="163"/>
                  </a:lnTo>
                  <a:lnTo>
                    <a:pt x="193" y="160"/>
                  </a:lnTo>
                  <a:lnTo>
                    <a:pt x="193" y="156"/>
                  </a:lnTo>
                  <a:lnTo>
                    <a:pt x="193" y="156"/>
                  </a:lnTo>
                  <a:lnTo>
                    <a:pt x="189" y="152"/>
                  </a:lnTo>
                  <a:lnTo>
                    <a:pt x="189" y="152"/>
                  </a:lnTo>
                  <a:lnTo>
                    <a:pt x="189" y="152"/>
                  </a:lnTo>
                  <a:lnTo>
                    <a:pt x="189" y="152"/>
                  </a:lnTo>
                  <a:lnTo>
                    <a:pt x="185" y="152"/>
                  </a:lnTo>
                  <a:lnTo>
                    <a:pt x="185" y="149"/>
                  </a:lnTo>
                  <a:lnTo>
                    <a:pt x="189" y="141"/>
                  </a:lnTo>
                  <a:lnTo>
                    <a:pt x="185" y="134"/>
                  </a:lnTo>
                  <a:lnTo>
                    <a:pt x="185" y="130"/>
                  </a:lnTo>
                  <a:lnTo>
                    <a:pt x="185" y="126"/>
                  </a:lnTo>
                  <a:lnTo>
                    <a:pt x="185" y="123"/>
                  </a:lnTo>
                  <a:lnTo>
                    <a:pt x="185" y="119"/>
                  </a:lnTo>
                  <a:lnTo>
                    <a:pt x="185" y="119"/>
                  </a:lnTo>
                  <a:lnTo>
                    <a:pt x="185" y="111"/>
                  </a:lnTo>
                  <a:lnTo>
                    <a:pt x="185" y="111"/>
                  </a:lnTo>
                  <a:lnTo>
                    <a:pt x="189" y="108"/>
                  </a:lnTo>
                  <a:lnTo>
                    <a:pt x="193" y="108"/>
                  </a:lnTo>
                  <a:lnTo>
                    <a:pt x="193" y="104"/>
                  </a:lnTo>
                  <a:lnTo>
                    <a:pt x="193" y="104"/>
                  </a:lnTo>
                  <a:lnTo>
                    <a:pt x="193" y="97"/>
                  </a:lnTo>
                  <a:lnTo>
                    <a:pt x="189" y="97"/>
                  </a:lnTo>
                  <a:lnTo>
                    <a:pt x="185" y="97"/>
                  </a:lnTo>
                  <a:lnTo>
                    <a:pt x="185" y="97"/>
                  </a:lnTo>
                  <a:lnTo>
                    <a:pt x="182" y="97"/>
                  </a:lnTo>
                  <a:lnTo>
                    <a:pt x="178" y="97"/>
                  </a:lnTo>
                  <a:lnTo>
                    <a:pt x="174" y="97"/>
                  </a:lnTo>
                  <a:lnTo>
                    <a:pt x="174" y="97"/>
                  </a:lnTo>
                  <a:lnTo>
                    <a:pt x="170" y="97"/>
                  </a:lnTo>
                  <a:lnTo>
                    <a:pt x="167" y="97"/>
                  </a:lnTo>
                  <a:lnTo>
                    <a:pt x="167" y="97"/>
                  </a:lnTo>
                  <a:lnTo>
                    <a:pt x="163" y="97"/>
                  </a:lnTo>
                  <a:lnTo>
                    <a:pt x="148" y="86"/>
                  </a:lnTo>
                  <a:lnTo>
                    <a:pt x="148" y="86"/>
                  </a:lnTo>
                  <a:lnTo>
                    <a:pt x="141" y="82"/>
                  </a:lnTo>
                  <a:lnTo>
                    <a:pt x="137" y="86"/>
                  </a:lnTo>
                  <a:lnTo>
                    <a:pt x="137" y="86"/>
                  </a:lnTo>
                  <a:lnTo>
                    <a:pt x="133" y="82"/>
                  </a:lnTo>
                  <a:lnTo>
                    <a:pt x="126" y="82"/>
                  </a:lnTo>
                  <a:lnTo>
                    <a:pt x="126" y="86"/>
                  </a:lnTo>
                  <a:lnTo>
                    <a:pt x="122" y="82"/>
                  </a:lnTo>
                  <a:lnTo>
                    <a:pt x="119" y="82"/>
                  </a:lnTo>
                  <a:lnTo>
                    <a:pt x="115" y="82"/>
                  </a:lnTo>
                  <a:lnTo>
                    <a:pt x="111" y="78"/>
                  </a:lnTo>
                  <a:lnTo>
                    <a:pt x="111" y="74"/>
                  </a:lnTo>
                  <a:lnTo>
                    <a:pt x="111" y="74"/>
                  </a:lnTo>
                  <a:lnTo>
                    <a:pt x="111" y="71"/>
                  </a:lnTo>
                  <a:lnTo>
                    <a:pt x="111" y="71"/>
                  </a:lnTo>
                  <a:lnTo>
                    <a:pt x="111" y="67"/>
                  </a:lnTo>
                  <a:lnTo>
                    <a:pt x="108" y="63"/>
                  </a:lnTo>
                  <a:lnTo>
                    <a:pt x="104" y="52"/>
                  </a:lnTo>
                  <a:lnTo>
                    <a:pt x="100" y="52"/>
                  </a:lnTo>
                  <a:lnTo>
                    <a:pt x="96" y="52"/>
                  </a:lnTo>
                  <a:lnTo>
                    <a:pt x="96" y="48"/>
                  </a:lnTo>
                  <a:lnTo>
                    <a:pt x="100" y="45"/>
                  </a:lnTo>
                  <a:lnTo>
                    <a:pt x="100" y="41"/>
                  </a:lnTo>
                  <a:lnTo>
                    <a:pt x="100" y="37"/>
                  </a:lnTo>
                  <a:lnTo>
                    <a:pt x="100" y="34"/>
                  </a:lnTo>
                  <a:lnTo>
                    <a:pt x="108" y="30"/>
                  </a:lnTo>
                  <a:lnTo>
                    <a:pt x="108" y="26"/>
                  </a:lnTo>
                  <a:lnTo>
                    <a:pt x="111" y="22"/>
                  </a:lnTo>
                  <a:lnTo>
                    <a:pt x="115" y="22"/>
                  </a:lnTo>
                  <a:lnTo>
                    <a:pt x="115" y="19"/>
                  </a:lnTo>
                  <a:lnTo>
                    <a:pt x="122" y="15"/>
                  </a:lnTo>
                  <a:lnTo>
                    <a:pt x="130" y="11"/>
                  </a:lnTo>
                  <a:lnTo>
                    <a:pt x="130" y="11"/>
                  </a:lnTo>
                  <a:lnTo>
                    <a:pt x="130" y="11"/>
                  </a:lnTo>
                  <a:lnTo>
                    <a:pt x="133" y="11"/>
                  </a:lnTo>
                  <a:lnTo>
                    <a:pt x="133" y="8"/>
                  </a:lnTo>
                  <a:lnTo>
                    <a:pt x="133" y="8"/>
                  </a:lnTo>
                  <a:lnTo>
                    <a:pt x="133" y="4"/>
                  </a:lnTo>
                  <a:lnTo>
                    <a:pt x="126" y="0"/>
                  </a:lnTo>
                  <a:lnTo>
                    <a:pt x="126" y="0"/>
                  </a:lnTo>
                  <a:lnTo>
                    <a:pt x="122" y="4"/>
                  </a:lnTo>
                  <a:lnTo>
                    <a:pt x="122" y="4"/>
                  </a:lnTo>
                  <a:lnTo>
                    <a:pt x="122" y="4"/>
                  </a:lnTo>
                  <a:lnTo>
                    <a:pt x="119" y="4"/>
                  </a:lnTo>
                  <a:lnTo>
                    <a:pt x="119" y="4"/>
                  </a:lnTo>
                  <a:lnTo>
                    <a:pt x="115" y="4"/>
                  </a:lnTo>
                  <a:lnTo>
                    <a:pt x="115" y="8"/>
                  </a:lnTo>
                  <a:lnTo>
                    <a:pt x="115" y="8"/>
                  </a:lnTo>
                  <a:lnTo>
                    <a:pt x="115" y="11"/>
                  </a:lnTo>
                  <a:lnTo>
                    <a:pt x="108" y="11"/>
                  </a:lnTo>
                  <a:lnTo>
                    <a:pt x="104" y="15"/>
                  </a:lnTo>
                  <a:lnTo>
                    <a:pt x="100" y="19"/>
                  </a:lnTo>
                  <a:lnTo>
                    <a:pt x="96" y="19"/>
                  </a:lnTo>
                  <a:lnTo>
                    <a:pt x="89" y="19"/>
                  </a:lnTo>
                  <a:lnTo>
                    <a:pt x="85" y="19"/>
                  </a:lnTo>
                  <a:lnTo>
                    <a:pt x="82" y="19"/>
                  </a:lnTo>
                  <a:lnTo>
                    <a:pt x="82" y="22"/>
                  </a:lnTo>
                  <a:lnTo>
                    <a:pt x="82" y="22"/>
                  </a:lnTo>
                  <a:lnTo>
                    <a:pt x="82" y="26"/>
                  </a:lnTo>
                  <a:lnTo>
                    <a:pt x="82" y="30"/>
                  </a:lnTo>
                  <a:lnTo>
                    <a:pt x="78" y="26"/>
                  </a:lnTo>
                  <a:lnTo>
                    <a:pt x="78" y="26"/>
                  </a:lnTo>
                  <a:lnTo>
                    <a:pt x="78" y="26"/>
                  </a:lnTo>
                  <a:lnTo>
                    <a:pt x="82" y="22"/>
                  </a:lnTo>
                  <a:lnTo>
                    <a:pt x="78" y="22"/>
                  </a:lnTo>
                  <a:lnTo>
                    <a:pt x="74" y="22"/>
                  </a:lnTo>
                  <a:lnTo>
                    <a:pt x="71" y="22"/>
                  </a:lnTo>
                  <a:lnTo>
                    <a:pt x="67" y="26"/>
                  </a:lnTo>
                  <a:lnTo>
                    <a:pt x="63" y="26"/>
                  </a:lnTo>
                  <a:lnTo>
                    <a:pt x="63" y="30"/>
                  </a:lnTo>
                  <a:lnTo>
                    <a:pt x="56" y="37"/>
                  </a:lnTo>
                  <a:lnTo>
                    <a:pt x="56" y="41"/>
                  </a:lnTo>
                  <a:lnTo>
                    <a:pt x="59" y="41"/>
                  </a:lnTo>
                  <a:lnTo>
                    <a:pt x="59" y="41"/>
                  </a:lnTo>
                  <a:lnTo>
                    <a:pt x="59" y="45"/>
                  </a:lnTo>
                  <a:lnTo>
                    <a:pt x="59" y="45"/>
                  </a:lnTo>
                  <a:lnTo>
                    <a:pt x="56" y="48"/>
                  </a:lnTo>
                  <a:lnTo>
                    <a:pt x="52" y="48"/>
                  </a:lnTo>
                  <a:lnTo>
                    <a:pt x="52" y="48"/>
                  </a:lnTo>
                  <a:lnTo>
                    <a:pt x="45" y="52"/>
                  </a:lnTo>
                  <a:lnTo>
                    <a:pt x="45" y="52"/>
                  </a:lnTo>
                  <a:lnTo>
                    <a:pt x="41" y="56"/>
                  </a:lnTo>
                  <a:lnTo>
                    <a:pt x="41" y="60"/>
                  </a:lnTo>
                  <a:lnTo>
                    <a:pt x="37" y="60"/>
                  </a:lnTo>
                  <a:lnTo>
                    <a:pt x="37" y="60"/>
                  </a:lnTo>
                  <a:lnTo>
                    <a:pt x="41" y="63"/>
                  </a:lnTo>
                  <a:lnTo>
                    <a:pt x="41" y="67"/>
                  </a:lnTo>
                  <a:lnTo>
                    <a:pt x="37" y="71"/>
                  </a:lnTo>
                  <a:lnTo>
                    <a:pt x="37" y="71"/>
                  </a:lnTo>
                  <a:lnTo>
                    <a:pt x="33" y="67"/>
                  </a:lnTo>
                  <a:lnTo>
                    <a:pt x="33" y="67"/>
                  </a:lnTo>
                  <a:lnTo>
                    <a:pt x="37" y="67"/>
                  </a:lnTo>
                  <a:lnTo>
                    <a:pt x="33" y="63"/>
                  </a:lnTo>
                  <a:lnTo>
                    <a:pt x="33" y="63"/>
                  </a:lnTo>
                  <a:lnTo>
                    <a:pt x="30" y="60"/>
                  </a:lnTo>
                  <a:lnTo>
                    <a:pt x="26" y="60"/>
                  </a:lnTo>
                  <a:lnTo>
                    <a:pt x="30" y="63"/>
                  </a:lnTo>
                  <a:lnTo>
                    <a:pt x="30" y="67"/>
                  </a:lnTo>
                  <a:lnTo>
                    <a:pt x="26" y="71"/>
                  </a:lnTo>
                  <a:lnTo>
                    <a:pt x="26" y="74"/>
                  </a:lnTo>
                  <a:lnTo>
                    <a:pt x="22" y="74"/>
                  </a:lnTo>
                  <a:lnTo>
                    <a:pt x="22" y="74"/>
                  </a:lnTo>
                  <a:lnTo>
                    <a:pt x="19" y="82"/>
                  </a:lnTo>
                  <a:lnTo>
                    <a:pt x="22" y="82"/>
                  </a:lnTo>
                  <a:lnTo>
                    <a:pt x="22" y="86"/>
                  </a:lnTo>
                  <a:lnTo>
                    <a:pt x="22" y="89"/>
                  </a:lnTo>
                  <a:lnTo>
                    <a:pt x="26" y="93"/>
                  </a:lnTo>
                  <a:lnTo>
                    <a:pt x="26" y="93"/>
                  </a:lnTo>
                  <a:lnTo>
                    <a:pt x="30" y="89"/>
                  </a:lnTo>
                  <a:lnTo>
                    <a:pt x="30" y="93"/>
                  </a:lnTo>
                  <a:lnTo>
                    <a:pt x="30" y="97"/>
                  </a:lnTo>
                  <a:lnTo>
                    <a:pt x="26" y="97"/>
                  </a:lnTo>
                  <a:lnTo>
                    <a:pt x="26" y="100"/>
                  </a:lnTo>
                  <a:lnTo>
                    <a:pt x="30" y="100"/>
                  </a:lnTo>
                  <a:lnTo>
                    <a:pt x="30" y="104"/>
                  </a:lnTo>
                  <a:lnTo>
                    <a:pt x="26" y="108"/>
                  </a:lnTo>
                  <a:lnTo>
                    <a:pt x="26" y="108"/>
                  </a:lnTo>
                  <a:lnTo>
                    <a:pt x="26" y="108"/>
                  </a:lnTo>
                  <a:lnTo>
                    <a:pt x="30" y="111"/>
                  </a:lnTo>
                  <a:lnTo>
                    <a:pt x="30" y="115"/>
                  </a:lnTo>
                  <a:lnTo>
                    <a:pt x="30" y="123"/>
                  </a:lnTo>
                  <a:lnTo>
                    <a:pt x="26" y="126"/>
                  </a:lnTo>
                  <a:lnTo>
                    <a:pt x="26" y="126"/>
                  </a:lnTo>
                  <a:lnTo>
                    <a:pt x="26" y="130"/>
                  </a:lnTo>
                  <a:lnTo>
                    <a:pt x="30" y="130"/>
                  </a:lnTo>
                  <a:lnTo>
                    <a:pt x="30" y="130"/>
                  </a:lnTo>
                  <a:lnTo>
                    <a:pt x="33" y="134"/>
                  </a:lnTo>
                  <a:lnTo>
                    <a:pt x="33" y="134"/>
                  </a:lnTo>
                  <a:lnTo>
                    <a:pt x="33" y="134"/>
                  </a:lnTo>
                  <a:lnTo>
                    <a:pt x="33" y="137"/>
                  </a:lnTo>
                  <a:lnTo>
                    <a:pt x="30" y="141"/>
                  </a:lnTo>
                  <a:lnTo>
                    <a:pt x="26" y="145"/>
                  </a:lnTo>
                  <a:lnTo>
                    <a:pt x="22" y="149"/>
                  </a:lnTo>
                  <a:lnTo>
                    <a:pt x="19" y="152"/>
                  </a:lnTo>
                  <a:lnTo>
                    <a:pt x="11" y="152"/>
                  </a:lnTo>
                  <a:lnTo>
                    <a:pt x="8" y="156"/>
                  </a:lnTo>
                  <a:lnTo>
                    <a:pt x="4" y="163"/>
                  </a:lnTo>
                  <a:lnTo>
                    <a:pt x="4" y="167"/>
                  </a:lnTo>
                  <a:lnTo>
                    <a:pt x="0" y="171"/>
                  </a:lnTo>
                  <a:lnTo>
                    <a:pt x="8" y="171"/>
                  </a:lnTo>
                  <a:lnTo>
                    <a:pt x="11" y="175"/>
                  </a:lnTo>
                  <a:lnTo>
                    <a:pt x="19" y="178"/>
                  </a:lnTo>
                  <a:lnTo>
                    <a:pt x="22" y="178"/>
                  </a:lnTo>
                  <a:lnTo>
                    <a:pt x="26" y="182"/>
                  </a:lnTo>
                  <a:lnTo>
                    <a:pt x="26" y="186"/>
                  </a:lnTo>
                  <a:lnTo>
                    <a:pt x="26" y="189"/>
                  </a:lnTo>
                  <a:lnTo>
                    <a:pt x="30" y="189"/>
                  </a:lnTo>
                  <a:lnTo>
                    <a:pt x="37" y="189"/>
                  </a:lnTo>
                  <a:lnTo>
                    <a:pt x="37" y="193"/>
                  </a:lnTo>
                  <a:lnTo>
                    <a:pt x="45" y="193"/>
                  </a:lnTo>
                  <a:lnTo>
                    <a:pt x="45" y="193"/>
                  </a:lnTo>
                  <a:lnTo>
                    <a:pt x="45" y="189"/>
                  </a:lnTo>
                  <a:lnTo>
                    <a:pt x="48" y="186"/>
                  </a:lnTo>
                  <a:lnTo>
                    <a:pt x="48" y="186"/>
                  </a:lnTo>
                  <a:lnTo>
                    <a:pt x="56" y="189"/>
                  </a:lnTo>
                  <a:lnTo>
                    <a:pt x="56" y="189"/>
                  </a:lnTo>
                  <a:lnTo>
                    <a:pt x="56" y="193"/>
                  </a:lnTo>
                  <a:lnTo>
                    <a:pt x="59" y="193"/>
                  </a:lnTo>
                  <a:lnTo>
                    <a:pt x="59" y="193"/>
                  </a:lnTo>
                  <a:lnTo>
                    <a:pt x="59" y="193"/>
                  </a:lnTo>
                  <a:lnTo>
                    <a:pt x="63" y="193"/>
                  </a:lnTo>
                  <a:lnTo>
                    <a:pt x="71" y="197"/>
                  </a:lnTo>
                  <a:lnTo>
                    <a:pt x="74" y="197"/>
                  </a:lnTo>
                  <a:lnTo>
                    <a:pt x="74" y="197"/>
                  </a:lnTo>
                  <a:lnTo>
                    <a:pt x="78" y="201"/>
                  </a:lnTo>
                  <a:lnTo>
                    <a:pt x="78" y="204"/>
                  </a:lnTo>
                  <a:lnTo>
                    <a:pt x="82" y="208"/>
                  </a:lnTo>
                  <a:lnTo>
                    <a:pt x="82" y="208"/>
                  </a:lnTo>
                  <a:lnTo>
                    <a:pt x="89" y="212"/>
                  </a:lnTo>
                  <a:lnTo>
                    <a:pt x="93" y="215"/>
                  </a:lnTo>
                  <a:lnTo>
                    <a:pt x="93" y="219"/>
                  </a:lnTo>
                  <a:lnTo>
                    <a:pt x="96" y="219"/>
                  </a:lnTo>
                  <a:lnTo>
                    <a:pt x="96" y="223"/>
                  </a:lnTo>
                  <a:lnTo>
                    <a:pt x="100" y="226"/>
                  </a:lnTo>
                  <a:lnTo>
                    <a:pt x="96" y="226"/>
                  </a:lnTo>
                  <a:lnTo>
                    <a:pt x="100" y="230"/>
                  </a:lnTo>
                  <a:lnTo>
                    <a:pt x="100" y="230"/>
                  </a:lnTo>
                  <a:lnTo>
                    <a:pt x="104" y="230"/>
                  </a:lnTo>
                  <a:lnTo>
                    <a:pt x="108" y="230"/>
                  </a:lnTo>
                  <a:lnTo>
                    <a:pt x="111" y="230"/>
                  </a:lnTo>
                  <a:lnTo>
                    <a:pt x="115" y="230"/>
                  </a:lnTo>
                  <a:lnTo>
                    <a:pt x="119" y="226"/>
                  </a:lnTo>
                  <a:lnTo>
                    <a:pt x="122" y="226"/>
                  </a:lnTo>
                  <a:lnTo>
                    <a:pt x="126" y="230"/>
                  </a:lnTo>
                  <a:lnTo>
                    <a:pt x="133" y="226"/>
                  </a:lnTo>
                  <a:lnTo>
                    <a:pt x="137" y="226"/>
                  </a:lnTo>
                  <a:lnTo>
                    <a:pt x="137" y="226"/>
                  </a:lnTo>
                  <a:lnTo>
                    <a:pt x="141" y="226"/>
                  </a:lnTo>
                  <a:lnTo>
                    <a:pt x="145" y="230"/>
                  </a:lnTo>
                  <a:lnTo>
                    <a:pt x="145" y="230"/>
                  </a:lnTo>
                  <a:lnTo>
                    <a:pt x="148" y="230"/>
                  </a:lnTo>
                  <a:lnTo>
                    <a:pt x="148" y="234"/>
                  </a:lnTo>
                  <a:lnTo>
                    <a:pt x="137" y="249"/>
                  </a:lnTo>
                  <a:lnTo>
                    <a:pt x="137" y="252"/>
                  </a:lnTo>
                  <a:lnTo>
                    <a:pt x="141" y="252"/>
                  </a:lnTo>
                  <a:lnTo>
                    <a:pt x="145" y="249"/>
                  </a:lnTo>
                  <a:lnTo>
                    <a:pt x="148" y="252"/>
                  </a:lnTo>
                  <a:lnTo>
                    <a:pt x="148" y="25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85" name="Freeform 183"/>
            <p:cNvSpPr>
              <a:spLocks noEditPoints="1"/>
            </p:cNvSpPr>
            <p:nvPr/>
          </p:nvSpPr>
          <p:spPr bwMode="auto">
            <a:xfrm>
              <a:off x="2597240" y="3152809"/>
              <a:ext cx="123517" cy="123517"/>
            </a:xfrm>
            <a:custGeom>
              <a:avLst/>
              <a:gdLst>
                <a:gd name="T0" fmla="*/ 92 w 96"/>
                <a:gd name="T1" fmla="*/ 22 h 96"/>
                <a:gd name="T2" fmla="*/ 89 w 96"/>
                <a:gd name="T3" fmla="*/ 18 h 96"/>
                <a:gd name="T4" fmla="*/ 81 w 96"/>
                <a:gd name="T5" fmla="*/ 15 h 96"/>
                <a:gd name="T6" fmla="*/ 78 w 96"/>
                <a:gd name="T7" fmla="*/ 18 h 96"/>
                <a:gd name="T8" fmla="*/ 78 w 96"/>
                <a:gd name="T9" fmla="*/ 22 h 96"/>
                <a:gd name="T10" fmla="*/ 70 w 96"/>
                <a:gd name="T11" fmla="*/ 18 h 96"/>
                <a:gd name="T12" fmla="*/ 59 w 96"/>
                <a:gd name="T13" fmla="*/ 18 h 96"/>
                <a:gd name="T14" fmla="*/ 59 w 96"/>
                <a:gd name="T15" fmla="*/ 11 h 96"/>
                <a:gd name="T16" fmla="*/ 52 w 96"/>
                <a:gd name="T17" fmla="*/ 7 h 96"/>
                <a:gd name="T18" fmla="*/ 41 w 96"/>
                <a:gd name="T19" fmla="*/ 0 h 96"/>
                <a:gd name="T20" fmla="*/ 33 w 96"/>
                <a:gd name="T21" fmla="*/ 4 h 96"/>
                <a:gd name="T22" fmla="*/ 22 w 96"/>
                <a:gd name="T23" fmla="*/ 7 h 96"/>
                <a:gd name="T24" fmla="*/ 11 w 96"/>
                <a:gd name="T25" fmla="*/ 11 h 96"/>
                <a:gd name="T26" fmla="*/ 15 w 96"/>
                <a:gd name="T27" fmla="*/ 15 h 96"/>
                <a:gd name="T28" fmla="*/ 15 w 96"/>
                <a:gd name="T29" fmla="*/ 22 h 96"/>
                <a:gd name="T30" fmla="*/ 7 w 96"/>
                <a:gd name="T31" fmla="*/ 30 h 96"/>
                <a:gd name="T32" fmla="*/ 7 w 96"/>
                <a:gd name="T33" fmla="*/ 37 h 96"/>
                <a:gd name="T34" fmla="*/ 0 w 96"/>
                <a:gd name="T35" fmla="*/ 41 h 96"/>
                <a:gd name="T36" fmla="*/ 4 w 96"/>
                <a:gd name="T37" fmla="*/ 44 h 96"/>
                <a:gd name="T38" fmla="*/ 4 w 96"/>
                <a:gd name="T39" fmla="*/ 52 h 96"/>
                <a:gd name="T40" fmla="*/ 0 w 96"/>
                <a:gd name="T41" fmla="*/ 55 h 96"/>
                <a:gd name="T42" fmla="*/ 7 w 96"/>
                <a:gd name="T43" fmla="*/ 59 h 96"/>
                <a:gd name="T44" fmla="*/ 11 w 96"/>
                <a:gd name="T45" fmla="*/ 67 h 96"/>
                <a:gd name="T46" fmla="*/ 15 w 96"/>
                <a:gd name="T47" fmla="*/ 59 h 96"/>
                <a:gd name="T48" fmla="*/ 18 w 96"/>
                <a:gd name="T49" fmla="*/ 55 h 96"/>
                <a:gd name="T50" fmla="*/ 18 w 96"/>
                <a:gd name="T51" fmla="*/ 63 h 96"/>
                <a:gd name="T52" fmla="*/ 18 w 96"/>
                <a:gd name="T53" fmla="*/ 59 h 96"/>
                <a:gd name="T54" fmla="*/ 22 w 96"/>
                <a:gd name="T55" fmla="*/ 63 h 96"/>
                <a:gd name="T56" fmla="*/ 22 w 96"/>
                <a:gd name="T57" fmla="*/ 70 h 96"/>
                <a:gd name="T58" fmla="*/ 15 w 96"/>
                <a:gd name="T59" fmla="*/ 74 h 96"/>
                <a:gd name="T60" fmla="*/ 18 w 96"/>
                <a:gd name="T61" fmla="*/ 81 h 96"/>
                <a:gd name="T62" fmla="*/ 11 w 96"/>
                <a:gd name="T63" fmla="*/ 85 h 96"/>
                <a:gd name="T64" fmla="*/ 15 w 96"/>
                <a:gd name="T65" fmla="*/ 89 h 96"/>
                <a:gd name="T66" fmla="*/ 18 w 96"/>
                <a:gd name="T67" fmla="*/ 89 h 96"/>
                <a:gd name="T68" fmla="*/ 29 w 96"/>
                <a:gd name="T69" fmla="*/ 89 h 96"/>
                <a:gd name="T70" fmla="*/ 33 w 96"/>
                <a:gd name="T71" fmla="*/ 96 h 96"/>
                <a:gd name="T72" fmla="*/ 52 w 96"/>
                <a:gd name="T73" fmla="*/ 70 h 96"/>
                <a:gd name="T74" fmla="*/ 70 w 96"/>
                <a:gd name="T75" fmla="*/ 63 h 96"/>
                <a:gd name="T76" fmla="*/ 89 w 96"/>
                <a:gd name="T77" fmla="*/ 48 h 96"/>
                <a:gd name="T78" fmla="*/ 96 w 96"/>
                <a:gd name="T79" fmla="*/ 41 h 96"/>
                <a:gd name="T80" fmla="*/ 96 w 96"/>
                <a:gd name="T81" fmla="*/ 33 h 96"/>
                <a:gd name="T82" fmla="*/ 92 w 96"/>
                <a:gd name="T83" fmla="*/ 26 h 96"/>
                <a:gd name="T84" fmla="*/ 92 w 96"/>
                <a:gd name="T85" fmla="*/ 22 h 96"/>
                <a:gd name="T86" fmla="*/ 92 w 96"/>
                <a:gd name="T87" fmla="*/ 22 h 96"/>
                <a:gd name="T88" fmla="*/ 11 w 96"/>
                <a:gd name="T89" fmla="*/ 70 h 96"/>
                <a:gd name="T90" fmla="*/ 15 w 96"/>
                <a:gd name="T91" fmla="*/ 63 h 96"/>
                <a:gd name="T92" fmla="*/ 15 w 96"/>
                <a:gd name="T93" fmla="*/ 67 h 96"/>
                <a:gd name="T94" fmla="*/ 15 w 96"/>
                <a:gd name="T95" fmla="*/ 70 h 96"/>
                <a:gd name="T96" fmla="*/ 11 w 96"/>
                <a:gd name="T97" fmla="*/ 7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6" h="96">
                  <a:moveTo>
                    <a:pt x="92" y="22"/>
                  </a:moveTo>
                  <a:lnTo>
                    <a:pt x="92" y="22"/>
                  </a:lnTo>
                  <a:lnTo>
                    <a:pt x="89" y="22"/>
                  </a:lnTo>
                  <a:lnTo>
                    <a:pt x="89" y="18"/>
                  </a:lnTo>
                  <a:lnTo>
                    <a:pt x="89" y="18"/>
                  </a:lnTo>
                  <a:lnTo>
                    <a:pt x="81" y="15"/>
                  </a:lnTo>
                  <a:lnTo>
                    <a:pt x="81" y="15"/>
                  </a:lnTo>
                  <a:lnTo>
                    <a:pt x="78" y="18"/>
                  </a:lnTo>
                  <a:lnTo>
                    <a:pt x="78" y="22"/>
                  </a:lnTo>
                  <a:lnTo>
                    <a:pt x="78" y="22"/>
                  </a:lnTo>
                  <a:lnTo>
                    <a:pt x="70" y="22"/>
                  </a:lnTo>
                  <a:lnTo>
                    <a:pt x="70" y="18"/>
                  </a:lnTo>
                  <a:lnTo>
                    <a:pt x="63" y="18"/>
                  </a:lnTo>
                  <a:lnTo>
                    <a:pt x="59" y="18"/>
                  </a:lnTo>
                  <a:lnTo>
                    <a:pt x="59" y="15"/>
                  </a:lnTo>
                  <a:lnTo>
                    <a:pt x="59" y="11"/>
                  </a:lnTo>
                  <a:lnTo>
                    <a:pt x="55" y="7"/>
                  </a:lnTo>
                  <a:lnTo>
                    <a:pt x="52" y="7"/>
                  </a:lnTo>
                  <a:lnTo>
                    <a:pt x="44" y="4"/>
                  </a:lnTo>
                  <a:lnTo>
                    <a:pt x="41" y="0"/>
                  </a:lnTo>
                  <a:lnTo>
                    <a:pt x="33" y="0"/>
                  </a:lnTo>
                  <a:lnTo>
                    <a:pt x="33" y="4"/>
                  </a:lnTo>
                  <a:lnTo>
                    <a:pt x="29" y="4"/>
                  </a:lnTo>
                  <a:lnTo>
                    <a:pt x="22" y="7"/>
                  </a:lnTo>
                  <a:lnTo>
                    <a:pt x="18" y="7"/>
                  </a:lnTo>
                  <a:lnTo>
                    <a:pt x="11" y="11"/>
                  </a:lnTo>
                  <a:lnTo>
                    <a:pt x="15" y="15"/>
                  </a:lnTo>
                  <a:lnTo>
                    <a:pt x="15" y="15"/>
                  </a:lnTo>
                  <a:lnTo>
                    <a:pt x="15" y="18"/>
                  </a:lnTo>
                  <a:lnTo>
                    <a:pt x="15" y="22"/>
                  </a:lnTo>
                  <a:lnTo>
                    <a:pt x="11" y="30"/>
                  </a:lnTo>
                  <a:lnTo>
                    <a:pt x="7" y="30"/>
                  </a:lnTo>
                  <a:lnTo>
                    <a:pt x="11" y="33"/>
                  </a:lnTo>
                  <a:lnTo>
                    <a:pt x="7" y="37"/>
                  </a:lnTo>
                  <a:lnTo>
                    <a:pt x="4" y="37"/>
                  </a:lnTo>
                  <a:lnTo>
                    <a:pt x="0" y="41"/>
                  </a:lnTo>
                  <a:lnTo>
                    <a:pt x="4" y="44"/>
                  </a:lnTo>
                  <a:lnTo>
                    <a:pt x="4" y="44"/>
                  </a:lnTo>
                  <a:lnTo>
                    <a:pt x="4" y="48"/>
                  </a:lnTo>
                  <a:lnTo>
                    <a:pt x="4" y="52"/>
                  </a:lnTo>
                  <a:lnTo>
                    <a:pt x="0" y="55"/>
                  </a:lnTo>
                  <a:lnTo>
                    <a:pt x="0" y="55"/>
                  </a:lnTo>
                  <a:lnTo>
                    <a:pt x="4" y="59"/>
                  </a:lnTo>
                  <a:lnTo>
                    <a:pt x="7" y="59"/>
                  </a:lnTo>
                  <a:lnTo>
                    <a:pt x="7" y="63"/>
                  </a:lnTo>
                  <a:lnTo>
                    <a:pt x="11" y="67"/>
                  </a:lnTo>
                  <a:lnTo>
                    <a:pt x="11" y="63"/>
                  </a:lnTo>
                  <a:lnTo>
                    <a:pt x="15" y="59"/>
                  </a:lnTo>
                  <a:lnTo>
                    <a:pt x="15" y="59"/>
                  </a:lnTo>
                  <a:lnTo>
                    <a:pt x="18" y="55"/>
                  </a:lnTo>
                  <a:lnTo>
                    <a:pt x="18" y="59"/>
                  </a:lnTo>
                  <a:lnTo>
                    <a:pt x="18" y="63"/>
                  </a:lnTo>
                  <a:lnTo>
                    <a:pt x="18" y="59"/>
                  </a:lnTo>
                  <a:lnTo>
                    <a:pt x="18" y="59"/>
                  </a:lnTo>
                  <a:lnTo>
                    <a:pt x="18" y="59"/>
                  </a:lnTo>
                  <a:lnTo>
                    <a:pt x="22" y="63"/>
                  </a:lnTo>
                  <a:lnTo>
                    <a:pt x="18" y="67"/>
                  </a:lnTo>
                  <a:lnTo>
                    <a:pt x="22" y="70"/>
                  </a:lnTo>
                  <a:lnTo>
                    <a:pt x="18" y="74"/>
                  </a:lnTo>
                  <a:lnTo>
                    <a:pt x="15" y="74"/>
                  </a:lnTo>
                  <a:lnTo>
                    <a:pt x="15" y="78"/>
                  </a:lnTo>
                  <a:lnTo>
                    <a:pt x="18" y="81"/>
                  </a:lnTo>
                  <a:lnTo>
                    <a:pt x="15" y="81"/>
                  </a:lnTo>
                  <a:lnTo>
                    <a:pt x="11" y="85"/>
                  </a:lnTo>
                  <a:lnTo>
                    <a:pt x="11" y="89"/>
                  </a:lnTo>
                  <a:lnTo>
                    <a:pt x="15" y="89"/>
                  </a:lnTo>
                  <a:lnTo>
                    <a:pt x="18" y="85"/>
                  </a:lnTo>
                  <a:lnTo>
                    <a:pt x="18" y="89"/>
                  </a:lnTo>
                  <a:lnTo>
                    <a:pt x="26" y="89"/>
                  </a:lnTo>
                  <a:lnTo>
                    <a:pt x="29" y="89"/>
                  </a:lnTo>
                  <a:lnTo>
                    <a:pt x="33" y="96"/>
                  </a:lnTo>
                  <a:lnTo>
                    <a:pt x="33" y="96"/>
                  </a:lnTo>
                  <a:lnTo>
                    <a:pt x="37" y="93"/>
                  </a:lnTo>
                  <a:lnTo>
                    <a:pt x="52" y="70"/>
                  </a:lnTo>
                  <a:lnTo>
                    <a:pt x="52" y="67"/>
                  </a:lnTo>
                  <a:lnTo>
                    <a:pt x="70" y="63"/>
                  </a:lnTo>
                  <a:lnTo>
                    <a:pt x="78" y="59"/>
                  </a:lnTo>
                  <a:lnTo>
                    <a:pt x="89" y="48"/>
                  </a:lnTo>
                  <a:lnTo>
                    <a:pt x="92" y="41"/>
                  </a:lnTo>
                  <a:lnTo>
                    <a:pt x="96" y="41"/>
                  </a:lnTo>
                  <a:lnTo>
                    <a:pt x="96" y="37"/>
                  </a:lnTo>
                  <a:lnTo>
                    <a:pt x="96" y="33"/>
                  </a:lnTo>
                  <a:lnTo>
                    <a:pt x="96" y="30"/>
                  </a:lnTo>
                  <a:lnTo>
                    <a:pt x="92" y="26"/>
                  </a:lnTo>
                  <a:lnTo>
                    <a:pt x="92" y="22"/>
                  </a:lnTo>
                  <a:lnTo>
                    <a:pt x="92" y="22"/>
                  </a:lnTo>
                  <a:lnTo>
                    <a:pt x="92" y="22"/>
                  </a:lnTo>
                  <a:lnTo>
                    <a:pt x="92" y="22"/>
                  </a:lnTo>
                  <a:close/>
                  <a:moveTo>
                    <a:pt x="11" y="70"/>
                  </a:moveTo>
                  <a:lnTo>
                    <a:pt x="11" y="70"/>
                  </a:lnTo>
                  <a:lnTo>
                    <a:pt x="15" y="67"/>
                  </a:lnTo>
                  <a:lnTo>
                    <a:pt x="15" y="63"/>
                  </a:lnTo>
                  <a:lnTo>
                    <a:pt x="15" y="63"/>
                  </a:lnTo>
                  <a:lnTo>
                    <a:pt x="15" y="67"/>
                  </a:lnTo>
                  <a:lnTo>
                    <a:pt x="15" y="67"/>
                  </a:lnTo>
                  <a:lnTo>
                    <a:pt x="15" y="70"/>
                  </a:lnTo>
                  <a:lnTo>
                    <a:pt x="11" y="70"/>
                  </a:lnTo>
                  <a:lnTo>
                    <a:pt x="11" y="7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86" name="Freeform 184"/>
            <p:cNvSpPr/>
            <p:nvPr/>
          </p:nvSpPr>
          <p:spPr bwMode="auto">
            <a:xfrm>
              <a:off x="2592095" y="3181115"/>
              <a:ext cx="271480" cy="362830"/>
            </a:xfrm>
            <a:custGeom>
              <a:avLst/>
              <a:gdLst>
                <a:gd name="T0" fmla="*/ 193 w 211"/>
                <a:gd name="T1" fmla="*/ 167 h 282"/>
                <a:gd name="T2" fmla="*/ 182 w 211"/>
                <a:gd name="T3" fmla="*/ 167 h 282"/>
                <a:gd name="T4" fmla="*/ 182 w 211"/>
                <a:gd name="T5" fmla="*/ 148 h 282"/>
                <a:gd name="T6" fmla="*/ 167 w 211"/>
                <a:gd name="T7" fmla="*/ 152 h 282"/>
                <a:gd name="T8" fmla="*/ 148 w 211"/>
                <a:gd name="T9" fmla="*/ 141 h 282"/>
                <a:gd name="T10" fmla="*/ 126 w 211"/>
                <a:gd name="T11" fmla="*/ 126 h 282"/>
                <a:gd name="T12" fmla="*/ 122 w 211"/>
                <a:gd name="T13" fmla="*/ 115 h 282"/>
                <a:gd name="T14" fmla="*/ 126 w 211"/>
                <a:gd name="T15" fmla="*/ 104 h 282"/>
                <a:gd name="T16" fmla="*/ 133 w 211"/>
                <a:gd name="T17" fmla="*/ 97 h 282"/>
                <a:gd name="T18" fmla="*/ 137 w 211"/>
                <a:gd name="T19" fmla="*/ 82 h 282"/>
                <a:gd name="T20" fmla="*/ 148 w 211"/>
                <a:gd name="T21" fmla="*/ 71 h 282"/>
                <a:gd name="T22" fmla="*/ 170 w 211"/>
                <a:gd name="T23" fmla="*/ 63 h 282"/>
                <a:gd name="T24" fmla="*/ 178 w 211"/>
                <a:gd name="T25" fmla="*/ 63 h 282"/>
                <a:gd name="T26" fmla="*/ 185 w 211"/>
                <a:gd name="T27" fmla="*/ 63 h 282"/>
                <a:gd name="T28" fmla="*/ 174 w 211"/>
                <a:gd name="T29" fmla="*/ 59 h 282"/>
                <a:gd name="T30" fmla="*/ 182 w 211"/>
                <a:gd name="T31" fmla="*/ 37 h 282"/>
                <a:gd name="T32" fmla="*/ 174 w 211"/>
                <a:gd name="T33" fmla="*/ 33 h 282"/>
                <a:gd name="T34" fmla="*/ 156 w 211"/>
                <a:gd name="T35" fmla="*/ 33 h 282"/>
                <a:gd name="T36" fmla="*/ 141 w 211"/>
                <a:gd name="T37" fmla="*/ 37 h 282"/>
                <a:gd name="T38" fmla="*/ 137 w 211"/>
                <a:gd name="T39" fmla="*/ 33 h 282"/>
                <a:gd name="T40" fmla="*/ 130 w 211"/>
                <a:gd name="T41" fmla="*/ 22 h 282"/>
                <a:gd name="T42" fmla="*/ 115 w 211"/>
                <a:gd name="T43" fmla="*/ 11 h 282"/>
                <a:gd name="T44" fmla="*/ 108 w 211"/>
                <a:gd name="T45" fmla="*/ 4 h 282"/>
                <a:gd name="T46" fmla="*/ 96 w 211"/>
                <a:gd name="T47" fmla="*/ 0 h 282"/>
                <a:gd name="T48" fmla="*/ 100 w 211"/>
                <a:gd name="T49" fmla="*/ 15 h 282"/>
                <a:gd name="T50" fmla="*/ 82 w 211"/>
                <a:gd name="T51" fmla="*/ 37 h 282"/>
                <a:gd name="T52" fmla="*/ 41 w 211"/>
                <a:gd name="T53" fmla="*/ 71 h 282"/>
                <a:gd name="T54" fmla="*/ 30 w 211"/>
                <a:gd name="T55" fmla="*/ 67 h 282"/>
                <a:gd name="T56" fmla="*/ 15 w 211"/>
                <a:gd name="T57" fmla="*/ 67 h 282"/>
                <a:gd name="T58" fmla="*/ 19 w 211"/>
                <a:gd name="T59" fmla="*/ 56 h 282"/>
                <a:gd name="T60" fmla="*/ 8 w 211"/>
                <a:gd name="T61" fmla="*/ 59 h 282"/>
                <a:gd name="T62" fmla="*/ 0 w 211"/>
                <a:gd name="T63" fmla="*/ 71 h 282"/>
                <a:gd name="T64" fmla="*/ 0 w 211"/>
                <a:gd name="T65" fmla="*/ 78 h 282"/>
                <a:gd name="T66" fmla="*/ 4 w 211"/>
                <a:gd name="T67" fmla="*/ 89 h 282"/>
                <a:gd name="T68" fmla="*/ 4 w 211"/>
                <a:gd name="T69" fmla="*/ 97 h 282"/>
                <a:gd name="T70" fmla="*/ 26 w 211"/>
                <a:gd name="T71" fmla="*/ 104 h 282"/>
                <a:gd name="T72" fmla="*/ 33 w 211"/>
                <a:gd name="T73" fmla="*/ 119 h 282"/>
                <a:gd name="T74" fmla="*/ 45 w 211"/>
                <a:gd name="T75" fmla="*/ 134 h 282"/>
                <a:gd name="T76" fmla="*/ 52 w 211"/>
                <a:gd name="T77" fmla="*/ 148 h 282"/>
                <a:gd name="T78" fmla="*/ 59 w 211"/>
                <a:gd name="T79" fmla="*/ 163 h 282"/>
                <a:gd name="T80" fmla="*/ 63 w 211"/>
                <a:gd name="T81" fmla="*/ 171 h 282"/>
                <a:gd name="T82" fmla="*/ 74 w 211"/>
                <a:gd name="T83" fmla="*/ 186 h 282"/>
                <a:gd name="T84" fmla="*/ 85 w 211"/>
                <a:gd name="T85" fmla="*/ 200 h 282"/>
                <a:gd name="T86" fmla="*/ 85 w 211"/>
                <a:gd name="T87" fmla="*/ 212 h 282"/>
                <a:gd name="T88" fmla="*/ 89 w 211"/>
                <a:gd name="T89" fmla="*/ 215 h 282"/>
                <a:gd name="T90" fmla="*/ 96 w 211"/>
                <a:gd name="T91" fmla="*/ 223 h 282"/>
                <a:gd name="T92" fmla="*/ 108 w 211"/>
                <a:gd name="T93" fmla="*/ 230 h 282"/>
                <a:gd name="T94" fmla="*/ 119 w 211"/>
                <a:gd name="T95" fmla="*/ 237 h 282"/>
                <a:gd name="T96" fmla="*/ 126 w 211"/>
                <a:gd name="T97" fmla="*/ 241 h 282"/>
                <a:gd name="T98" fmla="*/ 133 w 211"/>
                <a:gd name="T99" fmla="*/ 249 h 282"/>
                <a:gd name="T100" fmla="*/ 148 w 211"/>
                <a:gd name="T101" fmla="*/ 256 h 282"/>
                <a:gd name="T102" fmla="*/ 159 w 211"/>
                <a:gd name="T103" fmla="*/ 260 h 282"/>
                <a:gd name="T104" fmla="*/ 170 w 211"/>
                <a:gd name="T105" fmla="*/ 267 h 282"/>
                <a:gd name="T106" fmla="*/ 178 w 211"/>
                <a:gd name="T107" fmla="*/ 275 h 282"/>
                <a:gd name="T108" fmla="*/ 189 w 211"/>
                <a:gd name="T109" fmla="*/ 282 h 282"/>
                <a:gd name="T110" fmla="*/ 200 w 211"/>
                <a:gd name="T111" fmla="*/ 278 h 282"/>
                <a:gd name="T112" fmla="*/ 204 w 211"/>
                <a:gd name="T113" fmla="*/ 267 h 282"/>
                <a:gd name="T114" fmla="*/ 200 w 211"/>
                <a:gd name="T115" fmla="*/ 263 h 282"/>
                <a:gd name="T116" fmla="*/ 211 w 211"/>
                <a:gd name="T117" fmla="*/ 249 h 282"/>
                <a:gd name="T118" fmla="*/ 207 w 211"/>
                <a:gd name="T119" fmla="*/ 230 h 282"/>
                <a:gd name="T120" fmla="*/ 207 w 211"/>
                <a:gd name="T121" fmla="*/ 212 h 282"/>
                <a:gd name="T122" fmla="*/ 211 w 211"/>
                <a:gd name="T123" fmla="*/ 189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282">
                  <a:moveTo>
                    <a:pt x="196" y="167"/>
                  </a:moveTo>
                  <a:lnTo>
                    <a:pt x="196" y="167"/>
                  </a:lnTo>
                  <a:lnTo>
                    <a:pt x="193" y="167"/>
                  </a:lnTo>
                  <a:lnTo>
                    <a:pt x="193" y="167"/>
                  </a:lnTo>
                  <a:lnTo>
                    <a:pt x="189" y="167"/>
                  </a:lnTo>
                  <a:lnTo>
                    <a:pt x="185" y="167"/>
                  </a:lnTo>
                  <a:lnTo>
                    <a:pt x="182" y="167"/>
                  </a:lnTo>
                  <a:lnTo>
                    <a:pt x="182" y="167"/>
                  </a:lnTo>
                  <a:lnTo>
                    <a:pt x="182" y="163"/>
                  </a:lnTo>
                  <a:lnTo>
                    <a:pt x="178" y="152"/>
                  </a:lnTo>
                  <a:lnTo>
                    <a:pt x="178" y="148"/>
                  </a:lnTo>
                  <a:lnTo>
                    <a:pt x="182" y="148"/>
                  </a:lnTo>
                  <a:lnTo>
                    <a:pt x="182" y="145"/>
                  </a:lnTo>
                  <a:lnTo>
                    <a:pt x="178" y="141"/>
                  </a:lnTo>
                  <a:lnTo>
                    <a:pt x="174" y="145"/>
                  </a:lnTo>
                  <a:lnTo>
                    <a:pt x="167" y="152"/>
                  </a:lnTo>
                  <a:lnTo>
                    <a:pt x="159" y="152"/>
                  </a:lnTo>
                  <a:lnTo>
                    <a:pt x="152" y="152"/>
                  </a:lnTo>
                  <a:lnTo>
                    <a:pt x="152" y="145"/>
                  </a:lnTo>
                  <a:lnTo>
                    <a:pt x="148" y="141"/>
                  </a:lnTo>
                  <a:lnTo>
                    <a:pt x="141" y="141"/>
                  </a:lnTo>
                  <a:lnTo>
                    <a:pt x="130" y="141"/>
                  </a:lnTo>
                  <a:lnTo>
                    <a:pt x="137" y="137"/>
                  </a:lnTo>
                  <a:lnTo>
                    <a:pt x="126" y="126"/>
                  </a:lnTo>
                  <a:lnTo>
                    <a:pt x="122" y="123"/>
                  </a:lnTo>
                  <a:lnTo>
                    <a:pt x="122" y="119"/>
                  </a:lnTo>
                  <a:lnTo>
                    <a:pt x="122" y="115"/>
                  </a:lnTo>
                  <a:lnTo>
                    <a:pt x="122" y="115"/>
                  </a:lnTo>
                  <a:lnTo>
                    <a:pt x="126" y="111"/>
                  </a:lnTo>
                  <a:lnTo>
                    <a:pt x="122" y="108"/>
                  </a:lnTo>
                  <a:lnTo>
                    <a:pt x="126" y="108"/>
                  </a:lnTo>
                  <a:lnTo>
                    <a:pt x="126" y="104"/>
                  </a:lnTo>
                  <a:lnTo>
                    <a:pt x="130" y="100"/>
                  </a:lnTo>
                  <a:lnTo>
                    <a:pt x="133" y="100"/>
                  </a:lnTo>
                  <a:lnTo>
                    <a:pt x="133" y="100"/>
                  </a:lnTo>
                  <a:lnTo>
                    <a:pt x="133" y="97"/>
                  </a:lnTo>
                  <a:lnTo>
                    <a:pt x="133" y="93"/>
                  </a:lnTo>
                  <a:lnTo>
                    <a:pt x="137" y="85"/>
                  </a:lnTo>
                  <a:lnTo>
                    <a:pt x="137" y="85"/>
                  </a:lnTo>
                  <a:lnTo>
                    <a:pt x="137" y="82"/>
                  </a:lnTo>
                  <a:lnTo>
                    <a:pt x="137" y="78"/>
                  </a:lnTo>
                  <a:lnTo>
                    <a:pt x="141" y="78"/>
                  </a:lnTo>
                  <a:lnTo>
                    <a:pt x="145" y="74"/>
                  </a:lnTo>
                  <a:lnTo>
                    <a:pt x="148" y="71"/>
                  </a:lnTo>
                  <a:lnTo>
                    <a:pt x="148" y="71"/>
                  </a:lnTo>
                  <a:lnTo>
                    <a:pt x="152" y="71"/>
                  </a:lnTo>
                  <a:lnTo>
                    <a:pt x="159" y="67"/>
                  </a:lnTo>
                  <a:lnTo>
                    <a:pt x="170" y="63"/>
                  </a:lnTo>
                  <a:lnTo>
                    <a:pt x="170" y="63"/>
                  </a:lnTo>
                  <a:lnTo>
                    <a:pt x="174" y="63"/>
                  </a:lnTo>
                  <a:lnTo>
                    <a:pt x="178" y="63"/>
                  </a:lnTo>
                  <a:lnTo>
                    <a:pt x="178" y="63"/>
                  </a:lnTo>
                  <a:lnTo>
                    <a:pt x="182" y="63"/>
                  </a:lnTo>
                  <a:lnTo>
                    <a:pt x="182" y="67"/>
                  </a:lnTo>
                  <a:lnTo>
                    <a:pt x="185" y="67"/>
                  </a:lnTo>
                  <a:lnTo>
                    <a:pt x="185" y="63"/>
                  </a:lnTo>
                  <a:lnTo>
                    <a:pt x="185" y="59"/>
                  </a:lnTo>
                  <a:lnTo>
                    <a:pt x="182" y="56"/>
                  </a:lnTo>
                  <a:lnTo>
                    <a:pt x="178" y="59"/>
                  </a:lnTo>
                  <a:lnTo>
                    <a:pt x="174" y="59"/>
                  </a:lnTo>
                  <a:lnTo>
                    <a:pt x="174" y="56"/>
                  </a:lnTo>
                  <a:lnTo>
                    <a:pt x="185" y="41"/>
                  </a:lnTo>
                  <a:lnTo>
                    <a:pt x="185" y="37"/>
                  </a:lnTo>
                  <a:lnTo>
                    <a:pt x="182" y="37"/>
                  </a:lnTo>
                  <a:lnTo>
                    <a:pt x="182" y="37"/>
                  </a:lnTo>
                  <a:lnTo>
                    <a:pt x="178" y="33"/>
                  </a:lnTo>
                  <a:lnTo>
                    <a:pt x="174" y="33"/>
                  </a:lnTo>
                  <a:lnTo>
                    <a:pt x="174" y="33"/>
                  </a:lnTo>
                  <a:lnTo>
                    <a:pt x="170" y="33"/>
                  </a:lnTo>
                  <a:lnTo>
                    <a:pt x="163" y="37"/>
                  </a:lnTo>
                  <a:lnTo>
                    <a:pt x="159" y="33"/>
                  </a:lnTo>
                  <a:lnTo>
                    <a:pt x="156" y="33"/>
                  </a:lnTo>
                  <a:lnTo>
                    <a:pt x="152" y="37"/>
                  </a:lnTo>
                  <a:lnTo>
                    <a:pt x="148" y="37"/>
                  </a:lnTo>
                  <a:lnTo>
                    <a:pt x="145" y="37"/>
                  </a:lnTo>
                  <a:lnTo>
                    <a:pt x="141" y="37"/>
                  </a:lnTo>
                  <a:lnTo>
                    <a:pt x="137" y="37"/>
                  </a:lnTo>
                  <a:lnTo>
                    <a:pt x="137" y="37"/>
                  </a:lnTo>
                  <a:lnTo>
                    <a:pt x="133" y="33"/>
                  </a:lnTo>
                  <a:lnTo>
                    <a:pt x="137" y="33"/>
                  </a:lnTo>
                  <a:lnTo>
                    <a:pt x="133" y="30"/>
                  </a:lnTo>
                  <a:lnTo>
                    <a:pt x="133" y="26"/>
                  </a:lnTo>
                  <a:lnTo>
                    <a:pt x="130" y="26"/>
                  </a:lnTo>
                  <a:lnTo>
                    <a:pt x="130" y="22"/>
                  </a:lnTo>
                  <a:lnTo>
                    <a:pt x="126" y="19"/>
                  </a:lnTo>
                  <a:lnTo>
                    <a:pt x="119" y="15"/>
                  </a:lnTo>
                  <a:lnTo>
                    <a:pt x="119" y="15"/>
                  </a:lnTo>
                  <a:lnTo>
                    <a:pt x="115" y="11"/>
                  </a:lnTo>
                  <a:lnTo>
                    <a:pt x="115" y="8"/>
                  </a:lnTo>
                  <a:lnTo>
                    <a:pt x="111" y="4"/>
                  </a:lnTo>
                  <a:lnTo>
                    <a:pt x="111" y="4"/>
                  </a:lnTo>
                  <a:lnTo>
                    <a:pt x="108" y="4"/>
                  </a:lnTo>
                  <a:lnTo>
                    <a:pt x="100" y="0"/>
                  </a:lnTo>
                  <a:lnTo>
                    <a:pt x="96" y="0"/>
                  </a:lnTo>
                  <a:lnTo>
                    <a:pt x="96" y="0"/>
                  </a:lnTo>
                  <a:lnTo>
                    <a:pt x="96" y="0"/>
                  </a:lnTo>
                  <a:lnTo>
                    <a:pt x="96" y="4"/>
                  </a:lnTo>
                  <a:lnTo>
                    <a:pt x="100" y="8"/>
                  </a:lnTo>
                  <a:lnTo>
                    <a:pt x="100" y="11"/>
                  </a:lnTo>
                  <a:lnTo>
                    <a:pt x="100" y="15"/>
                  </a:lnTo>
                  <a:lnTo>
                    <a:pt x="100" y="19"/>
                  </a:lnTo>
                  <a:lnTo>
                    <a:pt x="96" y="19"/>
                  </a:lnTo>
                  <a:lnTo>
                    <a:pt x="93" y="26"/>
                  </a:lnTo>
                  <a:lnTo>
                    <a:pt x="82" y="37"/>
                  </a:lnTo>
                  <a:lnTo>
                    <a:pt x="74" y="41"/>
                  </a:lnTo>
                  <a:lnTo>
                    <a:pt x="56" y="45"/>
                  </a:lnTo>
                  <a:lnTo>
                    <a:pt x="56" y="48"/>
                  </a:lnTo>
                  <a:lnTo>
                    <a:pt x="41" y="71"/>
                  </a:lnTo>
                  <a:lnTo>
                    <a:pt x="37" y="74"/>
                  </a:lnTo>
                  <a:lnTo>
                    <a:pt x="37" y="74"/>
                  </a:lnTo>
                  <a:lnTo>
                    <a:pt x="33" y="67"/>
                  </a:lnTo>
                  <a:lnTo>
                    <a:pt x="30" y="67"/>
                  </a:lnTo>
                  <a:lnTo>
                    <a:pt x="22" y="67"/>
                  </a:lnTo>
                  <a:lnTo>
                    <a:pt x="22" y="63"/>
                  </a:lnTo>
                  <a:lnTo>
                    <a:pt x="19" y="67"/>
                  </a:lnTo>
                  <a:lnTo>
                    <a:pt x="15" y="67"/>
                  </a:lnTo>
                  <a:lnTo>
                    <a:pt x="15" y="63"/>
                  </a:lnTo>
                  <a:lnTo>
                    <a:pt x="19" y="59"/>
                  </a:lnTo>
                  <a:lnTo>
                    <a:pt x="22" y="59"/>
                  </a:lnTo>
                  <a:lnTo>
                    <a:pt x="19" y="56"/>
                  </a:lnTo>
                  <a:lnTo>
                    <a:pt x="19" y="52"/>
                  </a:lnTo>
                  <a:lnTo>
                    <a:pt x="19" y="52"/>
                  </a:lnTo>
                  <a:lnTo>
                    <a:pt x="11" y="56"/>
                  </a:lnTo>
                  <a:lnTo>
                    <a:pt x="8" y="59"/>
                  </a:lnTo>
                  <a:lnTo>
                    <a:pt x="0" y="63"/>
                  </a:lnTo>
                  <a:lnTo>
                    <a:pt x="0" y="67"/>
                  </a:lnTo>
                  <a:lnTo>
                    <a:pt x="0" y="71"/>
                  </a:lnTo>
                  <a:lnTo>
                    <a:pt x="0" y="71"/>
                  </a:lnTo>
                  <a:lnTo>
                    <a:pt x="0" y="74"/>
                  </a:lnTo>
                  <a:lnTo>
                    <a:pt x="4" y="78"/>
                  </a:lnTo>
                  <a:lnTo>
                    <a:pt x="0" y="78"/>
                  </a:lnTo>
                  <a:lnTo>
                    <a:pt x="0" y="78"/>
                  </a:lnTo>
                  <a:lnTo>
                    <a:pt x="4" y="82"/>
                  </a:lnTo>
                  <a:lnTo>
                    <a:pt x="8" y="85"/>
                  </a:lnTo>
                  <a:lnTo>
                    <a:pt x="4" y="89"/>
                  </a:lnTo>
                  <a:lnTo>
                    <a:pt x="4" y="89"/>
                  </a:lnTo>
                  <a:lnTo>
                    <a:pt x="0" y="89"/>
                  </a:lnTo>
                  <a:lnTo>
                    <a:pt x="0" y="93"/>
                  </a:lnTo>
                  <a:lnTo>
                    <a:pt x="4" y="97"/>
                  </a:lnTo>
                  <a:lnTo>
                    <a:pt x="4" y="97"/>
                  </a:lnTo>
                  <a:lnTo>
                    <a:pt x="11" y="100"/>
                  </a:lnTo>
                  <a:lnTo>
                    <a:pt x="15" y="100"/>
                  </a:lnTo>
                  <a:lnTo>
                    <a:pt x="22" y="104"/>
                  </a:lnTo>
                  <a:lnTo>
                    <a:pt x="26" y="104"/>
                  </a:lnTo>
                  <a:lnTo>
                    <a:pt x="26" y="108"/>
                  </a:lnTo>
                  <a:lnTo>
                    <a:pt x="30" y="111"/>
                  </a:lnTo>
                  <a:lnTo>
                    <a:pt x="30" y="115"/>
                  </a:lnTo>
                  <a:lnTo>
                    <a:pt x="33" y="119"/>
                  </a:lnTo>
                  <a:lnTo>
                    <a:pt x="37" y="123"/>
                  </a:lnTo>
                  <a:lnTo>
                    <a:pt x="41" y="126"/>
                  </a:lnTo>
                  <a:lnTo>
                    <a:pt x="41" y="130"/>
                  </a:lnTo>
                  <a:lnTo>
                    <a:pt x="45" y="134"/>
                  </a:lnTo>
                  <a:lnTo>
                    <a:pt x="45" y="137"/>
                  </a:lnTo>
                  <a:lnTo>
                    <a:pt x="48" y="141"/>
                  </a:lnTo>
                  <a:lnTo>
                    <a:pt x="48" y="145"/>
                  </a:lnTo>
                  <a:lnTo>
                    <a:pt x="52" y="148"/>
                  </a:lnTo>
                  <a:lnTo>
                    <a:pt x="52" y="152"/>
                  </a:lnTo>
                  <a:lnTo>
                    <a:pt x="52" y="152"/>
                  </a:lnTo>
                  <a:lnTo>
                    <a:pt x="56" y="160"/>
                  </a:lnTo>
                  <a:lnTo>
                    <a:pt x="59" y="163"/>
                  </a:lnTo>
                  <a:lnTo>
                    <a:pt x="63" y="167"/>
                  </a:lnTo>
                  <a:lnTo>
                    <a:pt x="63" y="171"/>
                  </a:lnTo>
                  <a:lnTo>
                    <a:pt x="63" y="171"/>
                  </a:lnTo>
                  <a:lnTo>
                    <a:pt x="63" y="171"/>
                  </a:lnTo>
                  <a:lnTo>
                    <a:pt x="70" y="178"/>
                  </a:lnTo>
                  <a:lnTo>
                    <a:pt x="70" y="178"/>
                  </a:lnTo>
                  <a:lnTo>
                    <a:pt x="70" y="182"/>
                  </a:lnTo>
                  <a:lnTo>
                    <a:pt x="74" y="186"/>
                  </a:lnTo>
                  <a:lnTo>
                    <a:pt x="78" y="186"/>
                  </a:lnTo>
                  <a:lnTo>
                    <a:pt x="78" y="189"/>
                  </a:lnTo>
                  <a:lnTo>
                    <a:pt x="82" y="197"/>
                  </a:lnTo>
                  <a:lnTo>
                    <a:pt x="85" y="200"/>
                  </a:lnTo>
                  <a:lnTo>
                    <a:pt x="89" y="208"/>
                  </a:lnTo>
                  <a:lnTo>
                    <a:pt x="89" y="212"/>
                  </a:lnTo>
                  <a:lnTo>
                    <a:pt x="89" y="212"/>
                  </a:lnTo>
                  <a:lnTo>
                    <a:pt x="85" y="212"/>
                  </a:lnTo>
                  <a:lnTo>
                    <a:pt x="85" y="212"/>
                  </a:lnTo>
                  <a:lnTo>
                    <a:pt x="85" y="215"/>
                  </a:lnTo>
                  <a:lnTo>
                    <a:pt x="85" y="215"/>
                  </a:lnTo>
                  <a:lnTo>
                    <a:pt x="89" y="215"/>
                  </a:lnTo>
                  <a:lnTo>
                    <a:pt x="93" y="219"/>
                  </a:lnTo>
                  <a:lnTo>
                    <a:pt x="93" y="219"/>
                  </a:lnTo>
                  <a:lnTo>
                    <a:pt x="93" y="219"/>
                  </a:lnTo>
                  <a:lnTo>
                    <a:pt x="96" y="223"/>
                  </a:lnTo>
                  <a:lnTo>
                    <a:pt x="100" y="226"/>
                  </a:lnTo>
                  <a:lnTo>
                    <a:pt x="100" y="230"/>
                  </a:lnTo>
                  <a:lnTo>
                    <a:pt x="104" y="230"/>
                  </a:lnTo>
                  <a:lnTo>
                    <a:pt x="108" y="230"/>
                  </a:lnTo>
                  <a:lnTo>
                    <a:pt x="108" y="234"/>
                  </a:lnTo>
                  <a:lnTo>
                    <a:pt x="111" y="234"/>
                  </a:lnTo>
                  <a:lnTo>
                    <a:pt x="111" y="237"/>
                  </a:lnTo>
                  <a:lnTo>
                    <a:pt x="119" y="237"/>
                  </a:lnTo>
                  <a:lnTo>
                    <a:pt x="119" y="234"/>
                  </a:lnTo>
                  <a:lnTo>
                    <a:pt x="119" y="237"/>
                  </a:lnTo>
                  <a:lnTo>
                    <a:pt x="119" y="241"/>
                  </a:lnTo>
                  <a:lnTo>
                    <a:pt x="126" y="241"/>
                  </a:lnTo>
                  <a:lnTo>
                    <a:pt x="130" y="245"/>
                  </a:lnTo>
                  <a:lnTo>
                    <a:pt x="130" y="249"/>
                  </a:lnTo>
                  <a:lnTo>
                    <a:pt x="130" y="249"/>
                  </a:lnTo>
                  <a:lnTo>
                    <a:pt x="133" y="249"/>
                  </a:lnTo>
                  <a:lnTo>
                    <a:pt x="137" y="249"/>
                  </a:lnTo>
                  <a:lnTo>
                    <a:pt x="141" y="249"/>
                  </a:lnTo>
                  <a:lnTo>
                    <a:pt x="145" y="252"/>
                  </a:lnTo>
                  <a:lnTo>
                    <a:pt x="148" y="256"/>
                  </a:lnTo>
                  <a:lnTo>
                    <a:pt x="152" y="256"/>
                  </a:lnTo>
                  <a:lnTo>
                    <a:pt x="156" y="256"/>
                  </a:lnTo>
                  <a:lnTo>
                    <a:pt x="156" y="256"/>
                  </a:lnTo>
                  <a:lnTo>
                    <a:pt x="159" y="260"/>
                  </a:lnTo>
                  <a:lnTo>
                    <a:pt x="163" y="263"/>
                  </a:lnTo>
                  <a:lnTo>
                    <a:pt x="167" y="263"/>
                  </a:lnTo>
                  <a:lnTo>
                    <a:pt x="167" y="267"/>
                  </a:lnTo>
                  <a:lnTo>
                    <a:pt x="170" y="267"/>
                  </a:lnTo>
                  <a:lnTo>
                    <a:pt x="170" y="271"/>
                  </a:lnTo>
                  <a:lnTo>
                    <a:pt x="170" y="271"/>
                  </a:lnTo>
                  <a:lnTo>
                    <a:pt x="174" y="271"/>
                  </a:lnTo>
                  <a:lnTo>
                    <a:pt x="178" y="275"/>
                  </a:lnTo>
                  <a:lnTo>
                    <a:pt x="182" y="278"/>
                  </a:lnTo>
                  <a:lnTo>
                    <a:pt x="185" y="282"/>
                  </a:lnTo>
                  <a:lnTo>
                    <a:pt x="189" y="282"/>
                  </a:lnTo>
                  <a:lnTo>
                    <a:pt x="189" y="282"/>
                  </a:lnTo>
                  <a:lnTo>
                    <a:pt x="193" y="282"/>
                  </a:lnTo>
                  <a:lnTo>
                    <a:pt x="196" y="278"/>
                  </a:lnTo>
                  <a:lnTo>
                    <a:pt x="196" y="278"/>
                  </a:lnTo>
                  <a:lnTo>
                    <a:pt x="200" y="278"/>
                  </a:lnTo>
                  <a:lnTo>
                    <a:pt x="204" y="275"/>
                  </a:lnTo>
                  <a:lnTo>
                    <a:pt x="200" y="271"/>
                  </a:lnTo>
                  <a:lnTo>
                    <a:pt x="200" y="271"/>
                  </a:lnTo>
                  <a:lnTo>
                    <a:pt x="204" y="267"/>
                  </a:lnTo>
                  <a:lnTo>
                    <a:pt x="204" y="267"/>
                  </a:lnTo>
                  <a:lnTo>
                    <a:pt x="204" y="267"/>
                  </a:lnTo>
                  <a:lnTo>
                    <a:pt x="204" y="267"/>
                  </a:lnTo>
                  <a:lnTo>
                    <a:pt x="200" y="263"/>
                  </a:lnTo>
                  <a:lnTo>
                    <a:pt x="204" y="260"/>
                  </a:lnTo>
                  <a:lnTo>
                    <a:pt x="207" y="256"/>
                  </a:lnTo>
                  <a:lnTo>
                    <a:pt x="211" y="252"/>
                  </a:lnTo>
                  <a:lnTo>
                    <a:pt x="211" y="249"/>
                  </a:lnTo>
                  <a:lnTo>
                    <a:pt x="207" y="241"/>
                  </a:lnTo>
                  <a:lnTo>
                    <a:pt x="207" y="237"/>
                  </a:lnTo>
                  <a:lnTo>
                    <a:pt x="207" y="234"/>
                  </a:lnTo>
                  <a:lnTo>
                    <a:pt x="207" y="230"/>
                  </a:lnTo>
                  <a:lnTo>
                    <a:pt x="204" y="230"/>
                  </a:lnTo>
                  <a:lnTo>
                    <a:pt x="207" y="226"/>
                  </a:lnTo>
                  <a:lnTo>
                    <a:pt x="207" y="223"/>
                  </a:lnTo>
                  <a:lnTo>
                    <a:pt x="207" y="212"/>
                  </a:lnTo>
                  <a:lnTo>
                    <a:pt x="207" y="208"/>
                  </a:lnTo>
                  <a:lnTo>
                    <a:pt x="207" y="204"/>
                  </a:lnTo>
                  <a:lnTo>
                    <a:pt x="207" y="193"/>
                  </a:lnTo>
                  <a:lnTo>
                    <a:pt x="211" y="189"/>
                  </a:lnTo>
                  <a:lnTo>
                    <a:pt x="211" y="186"/>
                  </a:lnTo>
                  <a:lnTo>
                    <a:pt x="196" y="167"/>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87" name="Freeform 185"/>
            <p:cNvSpPr/>
            <p:nvPr/>
          </p:nvSpPr>
          <p:spPr bwMode="auto">
            <a:xfrm>
              <a:off x="2844273" y="3367677"/>
              <a:ext cx="262473" cy="266333"/>
            </a:xfrm>
            <a:custGeom>
              <a:avLst/>
              <a:gdLst>
                <a:gd name="T0" fmla="*/ 197 w 204"/>
                <a:gd name="T1" fmla="*/ 152 h 207"/>
                <a:gd name="T2" fmla="*/ 197 w 204"/>
                <a:gd name="T3" fmla="*/ 118 h 207"/>
                <a:gd name="T4" fmla="*/ 186 w 204"/>
                <a:gd name="T5" fmla="*/ 100 h 207"/>
                <a:gd name="T6" fmla="*/ 152 w 204"/>
                <a:gd name="T7" fmla="*/ 85 h 207"/>
                <a:gd name="T8" fmla="*/ 152 w 204"/>
                <a:gd name="T9" fmla="*/ 67 h 207"/>
                <a:gd name="T10" fmla="*/ 134 w 204"/>
                <a:gd name="T11" fmla="*/ 63 h 207"/>
                <a:gd name="T12" fmla="*/ 126 w 204"/>
                <a:gd name="T13" fmla="*/ 55 h 207"/>
                <a:gd name="T14" fmla="*/ 111 w 204"/>
                <a:gd name="T15" fmla="*/ 52 h 207"/>
                <a:gd name="T16" fmla="*/ 97 w 204"/>
                <a:gd name="T17" fmla="*/ 41 h 207"/>
                <a:gd name="T18" fmla="*/ 86 w 204"/>
                <a:gd name="T19" fmla="*/ 41 h 207"/>
                <a:gd name="T20" fmla="*/ 74 w 204"/>
                <a:gd name="T21" fmla="*/ 33 h 207"/>
                <a:gd name="T22" fmla="*/ 71 w 204"/>
                <a:gd name="T23" fmla="*/ 22 h 207"/>
                <a:gd name="T24" fmla="*/ 67 w 204"/>
                <a:gd name="T25" fmla="*/ 7 h 207"/>
                <a:gd name="T26" fmla="*/ 63 w 204"/>
                <a:gd name="T27" fmla="*/ 3 h 207"/>
                <a:gd name="T28" fmla="*/ 52 w 204"/>
                <a:gd name="T29" fmla="*/ 3 h 207"/>
                <a:gd name="T30" fmla="*/ 34 w 204"/>
                <a:gd name="T31" fmla="*/ 15 h 207"/>
                <a:gd name="T32" fmla="*/ 23 w 204"/>
                <a:gd name="T33" fmla="*/ 18 h 207"/>
                <a:gd name="T34" fmla="*/ 11 w 204"/>
                <a:gd name="T35" fmla="*/ 22 h 207"/>
                <a:gd name="T36" fmla="*/ 15 w 204"/>
                <a:gd name="T37" fmla="*/ 44 h 207"/>
                <a:gd name="T38" fmla="*/ 11 w 204"/>
                <a:gd name="T39" fmla="*/ 63 h 207"/>
                <a:gd name="T40" fmla="*/ 11 w 204"/>
                <a:gd name="T41" fmla="*/ 81 h 207"/>
                <a:gd name="T42" fmla="*/ 11 w 204"/>
                <a:gd name="T43" fmla="*/ 89 h 207"/>
                <a:gd name="T44" fmla="*/ 15 w 204"/>
                <a:gd name="T45" fmla="*/ 104 h 207"/>
                <a:gd name="T46" fmla="*/ 8 w 204"/>
                <a:gd name="T47" fmla="*/ 115 h 207"/>
                <a:gd name="T48" fmla="*/ 8 w 204"/>
                <a:gd name="T49" fmla="*/ 122 h 207"/>
                <a:gd name="T50" fmla="*/ 11 w 204"/>
                <a:gd name="T51" fmla="*/ 126 h 207"/>
                <a:gd name="T52" fmla="*/ 15 w 204"/>
                <a:gd name="T53" fmla="*/ 133 h 207"/>
                <a:gd name="T54" fmla="*/ 15 w 204"/>
                <a:gd name="T55" fmla="*/ 144 h 207"/>
                <a:gd name="T56" fmla="*/ 26 w 204"/>
                <a:gd name="T57" fmla="*/ 156 h 207"/>
                <a:gd name="T58" fmla="*/ 23 w 204"/>
                <a:gd name="T59" fmla="*/ 170 h 207"/>
                <a:gd name="T60" fmla="*/ 45 w 204"/>
                <a:gd name="T61" fmla="*/ 207 h 207"/>
                <a:gd name="T62" fmla="*/ 52 w 204"/>
                <a:gd name="T63" fmla="*/ 207 h 207"/>
                <a:gd name="T64" fmla="*/ 56 w 204"/>
                <a:gd name="T65" fmla="*/ 200 h 207"/>
                <a:gd name="T66" fmla="*/ 71 w 204"/>
                <a:gd name="T67" fmla="*/ 196 h 207"/>
                <a:gd name="T68" fmla="*/ 82 w 204"/>
                <a:gd name="T69" fmla="*/ 193 h 207"/>
                <a:gd name="T70" fmla="*/ 93 w 204"/>
                <a:gd name="T71" fmla="*/ 196 h 207"/>
                <a:gd name="T72" fmla="*/ 97 w 204"/>
                <a:gd name="T73" fmla="*/ 204 h 207"/>
                <a:gd name="T74" fmla="*/ 100 w 204"/>
                <a:gd name="T75" fmla="*/ 196 h 207"/>
                <a:gd name="T76" fmla="*/ 119 w 204"/>
                <a:gd name="T77" fmla="*/ 193 h 207"/>
                <a:gd name="T78" fmla="*/ 130 w 204"/>
                <a:gd name="T79" fmla="*/ 182 h 207"/>
                <a:gd name="T80" fmla="*/ 126 w 204"/>
                <a:gd name="T81" fmla="*/ 170 h 207"/>
                <a:gd name="T82" fmla="*/ 134 w 204"/>
                <a:gd name="T83" fmla="*/ 156 h 207"/>
                <a:gd name="T84" fmla="*/ 178 w 204"/>
                <a:gd name="T85" fmla="*/ 148 h 207"/>
                <a:gd name="T86" fmla="*/ 197 w 204"/>
                <a:gd name="T87"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 h="207">
                  <a:moveTo>
                    <a:pt x="197" y="159"/>
                  </a:moveTo>
                  <a:lnTo>
                    <a:pt x="197" y="156"/>
                  </a:lnTo>
                  <a:lnTo>
                    <a:pt x="197" y="152"/>
                  </a:lnTo>
                  <a:lnTo>
                    <a:pt x="204" y="137"/>
                  </a:lnTo>
                  <a:lnTo>
                    <a:pt x="204" y="133"/>
                  </a:lnTo>
                  <a:lnTo>
                    <a:pt x="197" y="118"/>
                  </a:lnTo>
                  <a:lnTo>
                    <a:pt x="186" y="115"/>
                  </a:lnTo>
                  <a:lnTo>
                    <a:pt x="189" y="111"/>
                  </a:lnTo>
                  <a:lnTo>
                    <a:pt x="186" y="100"/>
                  </a:lnTo>
                  <a:lnTo>
                    <a:pt x="156" y="100"/>
                  </a:lnTo>
                  <a:lnTo>
                    <a:pt x="156" y="92"/>
                  </a:lnTo>
                  <a:lnTo>
                    <a:pt x="152" y="85"/>
                  </a:lnTo>
                  <a:lnTo>
                    <a:pt x="152" y="81"/>
                  </a:lnTo>
                  <a:lnTo>
                    <a:pt x="152" y="74"/>
                  </a:lnTo>
                  <a:lnTo>
                    <a:pt x="152" y="67"/>
                  </a:lnTo>
                  <a:lnTo>
                    <a:pt x="152" y="67"/>
                  </a:lnTo>
                  <a:lnTo>
                    <a:pt x="145" y="63"/>
                  </a:lnTo>
                  <a:lnTo>
                    <a:pt x="134" y="63"/>
                  </a:lnTo>
                  <a:lnTo>
                    <a:pt x="130" y="59"/>
                  </a:lnTo>
                  <a:lnTo>
                    <a:pt x="126" y="59"/>
                  </a:lnTo>
                  <a:lnTo>
                    <a:pt x="126" y="55"/>
                  </a:lnTo>
                  <a:lnTo>
                    <a:pt x="123" y="55"/>
                  </a:lnTo>
                  <a:lnTo>
                    <a:pt x="115" y="52"/>
                  </a:lnTo>
                  <a:lnTo>
                    <a:pt x="111" y="52"/>
                  </a:lnTo>
                  <a:lnTo>
                    <a:pt x="108" y="48"/>
                  </a:lnTo>
                  <a:lnTo>
                    <a:pt x="104" y="48"/>
                  </a:lnTo>
                  <a:lnTo>
                    <a:pt x="97" y="41"/>
                  </a:lnTo>
                  <a:lnTo>
                    <a:pt x="89" y="44"/>
                  </a:lnTo>
                  <a:lnTo>
                    <a:pt x="89" y="44"/>
                  </a:lnTo>
                  <a:lnTo>
                    <a:pt x="86" y="41"/>
                  </a:lnTo>
                  <a:lnTo>
                    <a:pt x="78" y="41"/>
                  </a:lnTo>
                  <a:lnTo>
                    <a:pt x="74" y="37"/>
                  </a:lnTo>
                  <a:lnTo>
                    <a:pt x="74" y="33"/>
                  </a:lnTo>
                  <a:lnTo>
                    <a:pt x="71" y="33"/>
                  </a:lnTo>
                  <a:lnTo>
                    <a:pt x="67" y="26"/>
                  </a:lnTo>
                  <a:lnTo>
                    <a:pt x="71" y="22"/>
                  </a:lnTo>
                  <a:lnTo>
                    <a:pt x="67" y="15"/>
                  </a:lnTo>
                  <a:lnTo>
                    <a:pt x="71" y="11"/>
                  </a:lnTo>
                  <a:lnTo>
                    <a:pt x="67" y="7"/>
                  </a:lnTo>
                  <a:lnTo>
                    <a:pt x="67" y="3"/>
                  </a:lnTo>
                  <a:lnTo>
                    <a:pt x="67" y="0"/>
                  </a:lnTo>
                  <a:lnTo>
                    <a:pt x="63" y="3"/>
                  </a:lnTo>
                  <a:lnTo>
                    <a:pt x="60" y="0"/>
                  </a:lnTo>
                  <a:lnTo>
                    <a:pt x="56" y="0"/>
                  </a:lnTo>
                  <a:lnTo>
                    <a:pt x="52" y="3"/>
                  </a:lnTo>
                  <a:lnTo>
                    <a:pt x="45" y="3"/>
                  </a:lnTo>
                  <a:lnTo>
                    <a:pt x="37" y="11"/>
                  </a:lnTo>
                  <a:lnTo>
                    <a:pt x="34" y="15"/>
                  </a:lnTo>
                  <a:lnTo>
                    <a:pt x="30" y="18"/>
                  </a:lnTo>
                  <a:lnTo>
                    <a:pt x="26" y="18"/>
                  </a:lnTo>
                  <a:lnTo>
                    <a:pt x="23" y="18"/>
                  </a:lnTo>
                  <a:lnTo>
                    <a:pt x="19" y="18"/>
                  </a:lnTo>
                  <a:lnTo>
                    <a:pt x="15" y="22"/>
                  </a:lnTo>
                  <a:lnTo>
                    <a:pt x="11" y="22"/>
                  </a:lnTo>
                  <a:lnTo>
                    <a:pt x="0" y="22"/>
                  </a:lnTo>
                  <a:lnTo>
                    <a:pt x="15" y="41"/>
                  </a:lnTo>
                  <a:lnTo>
                    <a:pt x="15" y="44"/>
                  </a:lnTo>
                  <a:lnTo>
                    <a:pt x="11" y="48"/>
                  </a:lnTo>
                  <a:lnTo>
                    <a:pt x="11" y="59"/>
                  </a:lnTo>
                  <a:lnTo>
                    <a:pt x="11" y="63"/>
                  </a:lnTo>
                  <a:lnTo>
                    <a:pt x="11" y="67"/>
                  </a:lnTo>
                  <a:lnTo>
                    <a:pt x="11" y="78"/>
                  </a:lnTo>
                  <a:lnTo>
                    <a:pt x="11" y="81"/>
                  </a:lnTo>
                  <a:lnTo>
                    <a:pt x="8" y="85"/>
                  </a:lnTo>
                  <a:lnTo>
                    <a:pt x="11" y="85"/>
                  </a:lnTo>
                  <a:lnTo>
                    <a:pt x="11" y="89"/>
                  </a:lnTo>
                  <a:lnTo>
                    <a:pt x="11" y="92"/>
                  </a:lnTo>
                  <a:lnTo>
                    <a:pt x="11" y="96"/>
                  </a:lnTo>
                  <a:lnTo>
                    <a:pt x="15" y="104"/>
                  </a:lnTo>
                  <a:lnTo>
                    <a:pt x="15" y="107"/>
                  </a:lnTo>
                  <a:lnTo>
                    <a:pt x="11" y="111"/>
                  </a:lnTo>
                  <a:lnTo>
                    <a:pt x="8" y="115"/>
                  </a:lnTo>
                  <a:lnTo>
                    <a:pt x="4" y="118"/>
                  </a:lnTo>
                  <a:lnTo>
                    <a:pt x="8" y="122"/>
                  </a:lnTo>
                  <a:lnTo>
                    <a:pt x="8" y="122"/>
                  </a:lnTo>
                  <a:lnTo>
                    <a:pt x="8" y="122"/>
                  </a:lnTo>
                  <a:lnTo>
                    <a:pt x="8" y="122"/>
                  </a:lnTo>
                  <a:lnTo>
                    <a:pt x="11" y="126"/>
                  </a:lnTo>
                  <a:lnTo>
                    <a:pt x="11" y="130"/>
                  </a:lnTo>
                  <a:lnTo>
                    <a:pt x="15" y="130"/>
                  </a:lnTo>
                  <a:lnTo>
                    <a:pt x="15" y="133"/>
                  </a:lnTo>
                  <a:lnTo>
                    <a:pt x="15" y="137"/>
                  </a:lnTo>
                  <a:lnTo>
                    <a:pt x="15" y="137"/>
                  </a:lnTo>
                  <a:lnTo>
                    <a:pt x="15" y="144"/>
                  </a:lnTo>
                  <a:lnTo>
                    <a:pt x="19" y="148"/>
                  </a:lnTo>
                  <a:lnTo>
                    <a:pt x="26" y="152"/>
                  </a:lnTo>
                  <a:lnTo>
                    <a:pt x="26" y="156"/>
                  </a:lnTo>
                  <a:lnTo>
                    <a:pt x="26" y="159"/>
                  </a:lnTo>
                  <a:lnTo>
                    <a:pt x="26" y="163"/>
                  </a:lnTo>
                  <a:lnTo>
                    <a:pt x="23" y="170"/>
                  </a:lnTo>
                  <a:lnTo>
                    <a:pt x="23" y="174"/>
                  </a:lnTo>
                  <a:lnTo>
                    <a:pt x="34" y="178"/>
                  </a:lnTo>
                  <a:lnTo>
                    <a:pt x="45" y="207"/>
                  </a:lnTo>
                  <a:lnTo>
                    <a:pt x="49" y="207"/>
                  </a:lnTo>
                  <a:lnTo>
                    <a:pt x="49" y="207"/>
                  </a:lnTo>
                  <a:lnTo>
                    <a:pt x="52" y="207"/>
                  </a:lnTo>
                  <a:lnTo>
                    <a:pt x="52" y="207"/>
                  </a:lnTo>
                  <a:lnTo>
                    <a:pt x="56" y="204"/>
                  </a:lnTo>
                  <a:lnTo>
                    <a:pt x="56" y="200"/>
                  </a:lnTo>
                  <a:lnTo>
                    <a:pt x="63" y="193"/>
                  </a:lnTo>
                  <a:lnTo>
                    <a:pt x="67" y="193"/>
                  </a:lnTo>
                  <a:lnTo>
                    <a:pt x="71" y="196"/>
                  </a:lnTo>
                  <a:lnTo>
                    <a:pt x="78" y="193"/>
                  </a:lnTo>
                  <a:lnTo>
                    <a:pt x="78" y="193"/>
                  </a:lnTo>
                  <a:lnTo>
                    <a:pt x="82" y="193"/>
                  </a:lnTo>
                  <a:lnTo>
                    <a:pt x="89" y="193"/>
                  </a:lnTo>
                  <a:lnTo>
                    <a:pt x="93" y="193"/>
                  </a:lnTo>
                  <a:lnTo>
                    <a:pt x="93" y="196"/>
                  </a:lnTo>
                  <a:lnTo>
                    <a:pt x="97" y="204"/>
                  </a:lnTo>
                  <a:lnTo>
                    <a:pt x="97" y="204"/>
                  </a:lnTo>
                  <a:lnTo>
                    <a:pt x="97" y="204"/>
                  </a:lnTo>
                  <a:lnTo>
                    <a:pt x="97" y="200"/>
                  </a:lnTo>
                  <a:lnTo>
                    <a:pt x="100" y="200"/>
                  </a:lnTo>
                  <a:lnTo>
                    <a:pt x="100" y="196"/>
                  </a:lnTo>
                  <a:lnTo>
                    <a:pt x="104" y="193"/>
                  </a:lnTo>
                  <a:lnTo>
                    <a:pt x="111" y="193"/>
                  </a:lnTo>
                  <a:lnTo>
                    <a:pt x="119" y="193"/>
                  </a:lnTo>
                  <a:lnTo>
                    <a:pt x="123" y="196"/>
                  </a:lnTo>
                  <a:lnTo>
                    <a:pt x="126" y="189"/>
                  </a:lnTo>
                  <a:lnTo>
                    <a:pt x="130" y="182"/>
                  </a:lnTo>
                  <a:lnTo>
                    <a:pt x="130" y="178"/>
                  </a:lnTo>
                  <a:lnTo>
                    <a:pt x="130" y="174"/>
                  </a:lnTo>
                  <a:lnTo>
                    <a:pt x="126" y="170"/>
                  </a:lnTo>
                  <a:lnTo>
                    <a:pt x="134" y="163"/>
                  </a:lnTo>
                  <a:lnTo>
                    <a:pt x="134" y="159"/>
                  </a:lnTo>
                  <a:lnTo>
                    <a:pt x="134" y="156"/>
                  </a:lnTo>
                  <a:lnTo>
                    <a:pt x="137" y="156"/>
                  </a:lnTo>
                  <a:lnTo>
                    <a:pt x="160" y="148"/>
                  </a:lnTo>
                  <a:lnTo>
                    <a:pt x="178" y="148"/>
                  </a:lnTo>
                  <a:lnTo>
                    <a:pt x="189" y="156"/>
                  </a:lnTo>
                  <a:lnTo>
                    <a:pt x="193" y="156"/>
                  </a:lnTo>
                  <a:lnTo>
                    <a:pt x="197" y="159"/>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88" name="Freeform 186"/>
            <p:cNvSpPr/>
            <p:nvPr/>
          </p:nvSpPr>
          <p:spPr bwMode="auto">
            <a:xfrm>
              <a:off x="3002529" y="3558098"/>
              <a:ext cx="180128" cy="172409"/>
            </a:xfrm>
            <a:custGeom>
              <a:avLst/>
              <a:gdLst>
                <a:gd name="T0" fmla="*/ 3 w 140"/>
                <a:gd name="T1" fmla="*/ 41 h 134"/>
                <a:gd name="T2" fmla="*/ 7 w 140"/>
                <a:gd name="T3" fmla="*/ 30 h 134"/>
                <a:gd name="T4" fmla="*/ 3 w 140"/>
                <a:gd name="T5" fmla="*/ 22 h 134"/>
                <a:gd name="T6" fmla="*/ 11 w 140"/>
                <a:gd name="T7" fmla="*/ 11 h 134"/>
                <a:gd name="T8" fmla="*/ 14 w 140"/>
                <a:gd name="T9" fmla="*/ 8 h 134"/>
                <a:gd name="T10" fmla="*/ 55 w 140"/>
                <a:gd name="T11" fmla="*/ 0 h 134"/>
                <a:gd name="T12" fmla="*/ 70 w 140"/>
                <a:gd name="T13" fmla="*/ 8 h 134"/>
                <a:gd name="T14" fmla="*/ 74 w 140"/>
                <a:gd name="T15" fmla="*/ 15 h 134"/>
                <a:gd name="T16" fmla="*/ 77 w 140"/>
                <a:gd name="T17" fmla="*/ 22 h 134"/>
                <a:gd name="T18" fmla="*/ 77 w 140"/>
                <a:gd name="T19" fmla="*/ 37 h 134"/>
                <a:gd name="T20" fmla="*/ 77 w 140"/>
                <a:gd name="T21" fmla="*/ 41 h 134"/>
                <a:gd name="T22" fmla="*/ 85 w 140"/>
                <a:gd name="T23" fmla="*/ 45 h 134"/>
                <a:gd name="T24" fmla="*/ 96 w 140"/>
                <a:gd name="T25" fmla="*/ 45 h 134"/>
                <a:gd name="T26" fmla="*/ 107 w 140"/>
                <a:gd name="T27" fmla="*/ 45 h 134"/>
                <a:gd name="T28" fmla="*/ 114 w 140"/>
                <a:gd name="T29" fmla="*/ 48 h 134"/>
                <a:gd name="T30" fmla="*/ 122 w 140"/>
                <a:gd name="T31" fmla="*/ 67 h 134"/>
                <a:gd name="T32" fmla="*/ 125 w 140"/>
                <a:gd name="T33" fmla="*/ 74 h 134"/>
                <a:gd name="T34" fmla="*/ 137 w 140"/>
                <a:gd name="T35" fmla="*/ 71 h 134"/>
                <a:gd name="T36" fmla="*/ 140 w 140"/>
                <a:gd name="T37" fmla="*/ 74 h 134"/>
                <a:gd name="T38" fmla="*/ 140 w 140"/>
                <a:gd name="T39" fmla="*/ 93 h 134"/>
                <a:gd name="T40" fmla="*/ 137 w 140"/>
                <a:gd name="T41" fmla="*/ 93 h 134"/>
                <a:gd name="T42" fmla="*/ 137 w 140"/>
                <a:gd name="T43" fmla="*/ 97 h 134"/>
                <a:gd name="T44" fmla="*/ 137 w 140"/>
                <a:gd name="T45" fmla="*/ 100 h 134"/>
                <a:gd name="T46" fmla="*/ 137 w 140"/>
                <a:gd name="T47" fmla="*/ 104 h 134"/>
                <a:gd name="T48" fmla="*/ 133 w 140"/>
                <a:gd name="T49" fmla="*/ 111 h 134"/>
                <a:gd name="T50" fmla="*/ 129 w 140"/>
                <a:gd name="T51" fmla="*/ 119 h 134"/>
                <a:gd name="T52" fmla="*/ 122 w 140"/>
                <a:gd name="T53" fmla="*/ 126 h 134"/>
                <a:gd name="T54" fmla="*/ 114 w 140"/>
                <a:gd name="T55" fmla="*/ 130 h 134"/>
                <a:gd name="T56" fmla="*/ 111 w 140"/>
                <a:gd name="T57" fmla="*/ 134 h 134"/>
                <a:gd name="T58" fmla="*/ 107 w 140"/>
                <a:gd name="T59" fmla="*/ 134 h 134"/>
                <a:gd name="T60" fmla="*/ 96 w 140"/>
                <a:gd name="T61" fmla="*/ 130 h 134"/>
                <a:gd name="T62" fmla="*/ 74 w 140"/>
                <a:gd name="T63" fmla="*/ 130 h 134"/>
                <a:gd name="T64" fmla="*/ 74 w 140"/>
                <a:gd name="T65" fmla="*/ 126 h 134"/>
                <a:gd name="T66" fmla="*/ 81 w 140"/>
                <a:gd name="T67" fmla="*/ 115 h 134"/>
                <a:gd name="T68" fmla="*/ 81 w 140"/>
                <a:gd name="T69" fmla="*/ 111 h 134"/>
                <a:gd name="T70" fmla="*/ 85 w 140"/>
                <a:gd name="T71" fmla="*/ 104 h 134"/>
                <a:gd name="T72" fmla="*/ 85 w 140"/>
                <a:gd name="T73" fmla="*/ 97 h 134"/>
                <a:gd name="T74" fmla="*/ 77 w 140"/>
                <a:gd name="T75" fmla="*/ 89 h 134"/>
                <a:gd name="T76" fmla="*/ 59 w 140"/>
                <a:gd name="T77" fmla="*/ 85 h 134"/>
                <a:gd name="T78" fmla="*/ 48 w 140"/>
                <a:gd name="T79" fmla="*/ 82 h 134"/>
                <a:gd name="T80" fmla="*/ 33 w 140"/>
                <a:gd name="T81" fmla="*/ 74 h 134"/>
                <a:gd name="T82" fmla="*/ 25 w 140"/>
                <a:gd name="T83" fmla="*/ 67 h 134"/>
                <a:gd name="T84" fmla="*/ 11 w 140"/>
                <a:gd name="T85" fmla="*/ 59 h 134"/>
                <a:gd name="T86" fmla="*/ 3 w 140"/>
                <a:gd name="T87" fmla="*/ 52 h 134"/>
                <a:gd name="T88" fmla="*/ 0 w 140"/>
                <a:gd name="T89" fmla="*/ 48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 h="134">
                  <a:moveTo>
                    <a:pt x="0" y="48"/>
                  </a:moveTo>
                  <a:lnTo>
                    <a:pt x="3" y="41"/>
                  </a:lnTo>
                  <a:lnTo>
                    <a:pt x="7" y="34"/>
                  </a:lnTo>
                  <a:lnTo>
                    <a:pt x="7" y="30"/>
                  </a:lnTo>
                  <a:lnTo>
                    <a:pt x="7" y="26"/>
                  </a:lnTo>
                  <a:lnTo>
                    <a:pt x="3" y="22"/>
                  </a:lnTo>
                  <a:lnTo>
                    <a:pt x="11" y="15"/>
                  </a:lnTo>
                  <a:lnTo>
                    <a:pt x="11" y="11"/>
                  </a:lnTo>
                  <a:lnTo>
                    <a:pt x="11" y="8"/>
                  </a:lnTo>
                  <a:lnTo>
                    <a:pt x="14" y="8"/>
                  </a:lnTo>
                  <a:lnTo>
                    <a:pt x="37" y="0"/>
                  </a:lnTo>
                  <a:lnTo>
                    <a:pt x="55" y="0"/>
                  </a:lnTo>
                  <a:lnTo>
                    <a:pt x="66" y="8"/>
                  </a:lnTo>
                  <a:lnTo>
                    <a:pt x="70" y="8"/>
                  </a:lnTo>
                  <a:lnTo>
                    <a:pt x="74" y="11"/>
                  </a:lnTo>
                  <a:lnTo>
                    <a:pt x="74" y="15"/>
                  </a:lnTo>
                  <a:lnTo>
                    <a:pt x="77" y="19"/>
                  </a:lnTo>
                  <a:lnTo>
                    <a:pt x="77" y="22"/>
                  </a:lnTo>
                  <a:lnTo>
                    <a:pt x="81" y="26"/>
                  </a:lnTo>
                  <a:lnTo>
                    <a:pt x="77" y="37"/>
                  </a:lnTo>
                  <a:lnTo>
                    <a:pt x="81" y="41"/>
                  </a:lnTo>
                  <a:lnTo>
                    <a:pt x="77" y="41"/>
                  </a:lnTo>
                  <a:lnTo>
                    <a:pt x="81" y="45"/>
                  </a:lnTo>
                  <a:lnTo>
                    <a:pt x="85" y="45"/>
                  </a:lnTo>
                  <a:lnTo>
                    <a:pt x="88" y="48"/>
                  </a:lnTo>
                  <a:lnTo>
                    <a:pt x="96" y="45"/>
                  </a:lnTo>
                  <a:lnTo>
                    <a:pt x="100" y="48"/>
                  </a:lnTo>
                  <a:lnTo>
                    <a:pt x="107" y="45"/>
                  </a:lnTo>
                  <a:lnTo>
                    <a:pt x="111" y="48"/>
                  </a:lnTo>
                  <a:lnTo>
                    <a:pt x="114" y="48"/>
                  </a:lnTo>
                  <a:lnTo>
                    <a:pt x="114" y="52"/>
                  </a:lnTo>
                  <a:lnTo>
                    <a:pt x="122" y="67"/>
                  </a:lnTo>
                  <a:lnTo>
                    <a:pt x="122" y="74"/>
                  </a:lnTo>
                  <a:lnTo>
                    <a:pt x="125" y="74"/>
                  </a:lnTo>
                  <a:lnTo>
                    <a:pt x="133" y="71"/>
                  </a:lnTo>
                  <a:lnTo>
                    <a:pt x="137" y="71"/>
                  </a:lnTo>
                  <a:lnTo>
                    <a:pt x="140" y="74"/>
                  </a:lnTo>
                  <a:lnTo>
                    <a:pt x="140" y="74"/>
                  </a:lnTo>
                  <a:lnTo>
                    <a:pt x="140" y="78"/>
                  </a:lnTo>
                  <a:lnTo>
                    <a:pt x="140" y="93"/>
                  </a:lnTo>
                  <a:lnTo>
                    <a:pt x="140" y="93"/>
                  </a:lnTo>
                  <a:lnTo>
                    <a:pt x="137" y="93"/>
                  </a:lnTo>
                  <a:lnTo>
                    <a:pt x="137" y="97"/>
                  </a:lnTo>
                  <a:lnTo>
                    <a:pt x="137" y="97"/>
                  </a:lnTo>
                  <a:lnTo>
                    <a:pt x="137" y="100"/>
                  </a:lnTo>
                  <a:lnTo>
                    <a:pt x="137" y="100"/>
                  </a:lnTo>
                  <a:lnTo>
                    <a:pt x="137" y="104"/>
                  </a:lnTo>
                  <a:lnTo>
                    <a:pt x="137" y="104"/>
                  </a:lnTo>
                  <a:lnTo>
                    <a:pt x="137" y="111"/>
                  </a:lnTo>
                  <a:lnTo>
                    <a:pt x="133" y="111"/>
                  </a:lnTo>
                  <a:lnTo>
                    <a:pt x="133" y="115"/>
                  </a:lnTo>
                  <a:lnTo>
                    <a:pt x="129" y="119"/>
                  </a:lnTo>
                  <a:lnTo>
                    <a:pt x="122" y="123"/>
                  </a:lnTo>
                  <a:lnTo>
                    <a:pt x="122" y="126"/>
                  </a:lnTo>
                  <a:lnTo>
                    <a:pt x="118" y="130"/>
                  </a:lnTo>
                  <a:lnTo>
                    <a:pt x="114" y="130"/>
                  </a:lnTo>
                  <a:lnTo>
                    <a:pt x="114" y="130"/>
                  </a:lnTo>
                  <a:lnTo>
                    <a:pt x="111" y="134"/>
                  </a:lnTo>
                  <a:lnTo>
                    <a:pt x="107" y="134"/>
                  </a:lnTo>
                  <a:lnTo>
                    <a:pt x="107" y="134"/>
                  </a:lnTo>
                  <a:lnTo>
                    <a:pt x="103" y="134"/>
                  </a:lnTo>
                  <a:lnTo>
                    <a:pt x="96" y="130"/>
                  </a:lnTo>
                  <a:lnTo>
                    <a:pt x="85" y="130"/>
                  </a:lnTo>
                  <a:lnTo>
                    <a:pt x="74" y="130"/>
                  </a:lnTo>
                  <a:lnTo>
                    <a:pt x="70" y="130"/>
                  </a:lnTo>
                  <a:lnTo>
                    <a:pt x="74" y="126"/>
                  </a:lnTo>
                  <a:lnTo>
                    <a:pt x="77" y="123"/>
                  </a:lnTo>
                  <a:lnTo>
                    <a:pt x="81" y="115"/>
                  </a:lnTo>
                  <a:lnTo>
                    <a:pt x="77" y="111"/>
                  </a:lnTo>
                  <a:lnTo>
                    <a:pt x="81" y="111"/>
                  </a:lnTo>
                  <a:lnTo>
                    <a:pt x="85" y="108"/>
                  </a:lnTo>
                  <a:lnTo>
                    <a:pt x="85" y="104"/>
                  </a:lnTo>
                  <a:lnTo>
                    <a:pt x="88" y="100"/>
                  </a:lnTo>
                  <a:lnTo>
                    <a:pt x="85" y="97"/>
                  </a:lnTo>
                  <a:lnTo>
                    <a:pt x="81" y="97"/>
                  </a:lnTo>
                  <a:lnTo>
                    <a:pt x="77" y="89"/>
                  </a:lnTo>
                  <a:lnTo>
                    <a:pt x="66" y="89"/>
                  </a:lnTo>
                  <a:lnTo>
                    <a:pt x="59" y="85"/>
                  </a:lnTo>
                  <a:lnTo>
                    <a:pt x="51" y="82"/>
                  </a:lnTo>
                  <a:lnTo>
                    <a:pt x="48" y="82"/>
                  </a:lnTo>
                  <a:lnTo>
                    <a:pt x="44" y="78"/>
                  </a:lnTo>
                  <a:lnTo>
                    <a:pt x="33" y="74"/>
                  </a:lnTo>
                  <a:lnTo>
                    <a:pt x="29" y="71"/>
                  </a:lnTo>
                  <a:lnTo>
                    <a:pt x="25" y="67"/>
                  </a:lnTo>
                  <a:lnTo>
                    <a:pt x="22" y="67"/>
                  </a:lnTo>
                  <a:lnTo>
                    <a:pt x="11" y="59"/>
                  </a:lnTo>
                  <a:lnTo>
                    <a:pt x="7" y="52"/>
                  </a:lnTo>
                  <a:lnTo>
                    <a:pt x="3" y="52"/>
                  </a:lnTo>
                  <a:lnTo>
                    <a:pt x="0" y="48"/>
                  </a:lnTo>
                  <a:lnTo>
                    <a:pt x="0" y="4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89" name="Freeform 187"/>
            <p:cNvSpPr/>
            <p:nvPr/>
          </p:nvSpPr>
          <p:spPr bwMode="auto">
            <a:xfrm>
              <a:off x="3111893" y="3781972"/>
              <a:ext cx="109364" cy="110650"/>
            </a:xfrm>
            <a:custGeom>
              <a:avLst/>
              <a:gdLst>
                <a:gd name="T0" fmla="*/ 11 w 85"/>
                <a:gd name="T1" fmla="*/ 0 h 86"/>
                <a:gd name="T2" fmla="*/ 22 w 85"/>
                <a:gd name="T3" fmla="*/ 0 h 86"/>
                <a:gd name="T4" fmla="*/ 29 w 85"/>
                <a:gd name="T5" fmla="*/ 8 h 86"/>
                <a:gd name="T6" fmla="*/ 37 w 85"/>
                <a:gd name="T7" fmla="*/ 12 h 86"/>
                <a:gd name="T8" fmla="*/ 40 w 85"/>
                <a:gd name="T9" fmla="*/ 19 h 86"/>
                <a:gd name="T10" fmla="*/ 44 w 85"/>
                <a:gd name="T11" fmla="*/ 15 h 86"/>
                <a:gd name="T12" fmla="*/ 55 w 85"/>
                <a:gd name="T13" fmla="*/ 23 h 86"/>
                <a:gd name="T14" fmla="*/ 63 w 85"/>
                <a:gd name="T15" fmla="*/ 26 h 86"/>
                <a:gd name="T16" fmla="*/ 66 w 85"/>
                <a:gd name="T17" fmla="*/ 30 h 86"/>
                <a:gd name="T18" fmla="*/ 74 w 85"/>
                <a:gd name="T19" fmla="*/ 38 h 86"/>
                <a:gd name="T20" fmla="*/ 81 w 85"/>
                <a:gd name="T21" fmla="*/ 45 h 86"/>
                <a:gd name="T22" fmla="*/ 77 w 85"/>
                <a:gd name="T23" fmla="*/ 52 h 86"/>
                <a:gd name="T24" fmla="*/ 81 w 85"/>
                <a:gd name="T25" fmla="*/ 60 h 86"/>
                <a:gd name="T26" fmla="*/ 85 w 85"/>
                <a:gd name="T27" fmla="*/ 64 h 86"/>
                <a:gd name="T28" fmla="*/ 85 w 85"/>
                <a:gd name="T29" fmla="*/ 64 h 86"/>
                <a:gd name="T30" fmla="*/ 81 w 85"/>
                <a:gd name="T31" fmla="*/ 71 h 86"/>
                <a:gd name="T32" fmla="*/ 77 w 85"/>
                <a:gd name="T33" fmla="*/ 75 h 86"/>
                <a:gd name="T34" fmla="*/ 74 w 85"/>
                <a:gd name="T35" fmla="*/ 78 h 86"/>
                <a:gd name="T36" fmla="*/ 66 w 85"/>
                <a:gd name="T37" fmla="*/ 82 h 86"/>
                <a:gd name="T38" fmla="*/ 63 w 85"/>
                <a:gd name="T39" fmla="*/ 82 h 86"/>
                <a:gd name="T40" fmla="*/ 63 w 85"/>
                <a:gd name="T41" fmla="*/ 86 h 86"/>
                <a:gd name="T42" fmla="*/ 55 w 85"/>
                <a:gd name="T43" fmla="*/ 86 h 86"/>
                <a:gd name="T44" fmla="*/ 52 w 85"/>
                <a:gd name="T45" fmla="*/ 86 h 86"/>
                <a:gd name="T46" fmla="*/ 44 w 85"/>
                <a:gd name="T47" fmla="*/ 86 h 86"/>
                <a:gd name="T48" fmla="*/ 37 w 85"/>
                <a:gd name="T49" fmla="*/ 86 h 86"/>
                <a:gd name="T50" fmla="*/ 37 w 85"/>
                <a:gd name="T51" fmla="*/ 82 h 86"/>
                <a:gd name="T52" fmla="*/ 33 w 85"/>
                <a:gd name="T53" fmla="*/ 82 h 86"/>
                <a:gd name="T54" fmla="*/ 29 w 85"/>
                <a:gd name="T55" fmla="*/ 78 h 86"/>
                <a:gd name="T56" fmla="*/ 18 w 85"/>
                <a:gd name="T57" fmla="*/ 78 h 86"/>
                <a:gd name="T58" fmla="*/ 11 w 85"/>
                <a:gd name="T59" fmla="*/ 75 h 86"/>
                <a:gd name="T60" fmla="*/ 3 w 85"/>
                <a:gd name="T61" fmla="*/ 67 h 86"/>
                <a:gd name="T62" fmla="*/ 0 w 85"/>
                <a:gd name="T63" fmla="*/ 56 h 86"/>
                <a:gd name="T64" fmla="*/ 3 w 85"/>
                <a:gd name="T65" fmla="*/ 56 h 86"/>
                <a:gd name="T66" fmla="*/ 3 w 85"/>
                <a:gd name="T67" fmla="*/ 52 h 86"/>
                <a:gd name="T68" fmla="*/ 3 w 85"/>
                <a:gd name="T69" fmla="*/ 41 h 86"/>
                <a:gd name="T70" fmla="*/ 3 w 85"/>
                <a:gd name="T71" fmla="*/ 34 h 86"/>
                <a:gd name="T72" fmla="*/ 3 w 85"/>
                <a:gd name="T73" fmla="*/ 26 h 86"/>
                <a:gd name="T74" fmla="*/ 7 w 85"/>
                <a:gd name="T75" fmla="*/ 19 h 86"/>
                <a:gd name="T76" fmla="*/ 7 w 85"/>
                <a:gd name="T77" fmla="*/ 15 h 86"/>
                <a:gd name="T78" fmla="*/ 7 w 85"/>
                <a:gd name="T79" fmla="*/ 8 h 86"/>
                <a:gd name="T80" fmla="*/ 11 w 85"/>
                <a:gd name="T8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5" h="86">
                  <a:moveTo>
                    <a:pt x="11" y="0"/>
                  </a:moveTo>
                  <a:lnTo>
                    <a:pt x="11" y="0"/>
                  </a:lnTo>
                  <a:lnTo>
                    <a:pt x="15" y="4"/>
                  </a:lnTo>
                  <a:lnTo>
                    <a:pt x="22" y="0"/>
                  </a:lnTo>
                  <a:lnTo>
                    <a:pt x="26" y="4"/>
                  </a:lnTo>
                  <a:lnTo>
                    <a:pt x="29" y="8"/>
                  </a:lnTo>
                  <a:lnTo>
                    <a:pt x="33" y="8"/>
                  </a:lnTo>
                  <a:lnTo>
                    <a:pt x="37" y="12"/>
                  </a:lnTo>
                  <a:lnTo>
                    <a:pt x="40" y="19"/>
                  </a:lnTo>
                  <a:lnTo>
                    <a:pt x="40" y="19"/>
                  </a:lnTo>
                  <a:lnTo>
                    <a:pt x="44" y="15"/>
                  </a:lnTo>
                  <a:lnTo>
                    <a:pt x="44" y="15"/>
                  </a:lnTo>
                  <a:lnTo>
                    <a:pt x="48" y="23"/>
                  </a:lnTo>
                  <a:lnTo>
                    <a:pt x="55" y="23"/>
                  </a:lnTo>
                  <a:lnTo>
                    <a:pt x="59" y="23"/>
                  </a:lnTo>
                  <a:lnTo>
                    <a:pt x="63" y="26"/>
                  </a:lnTo>
                  <a:lnTo>
                    <a:pt x="63" y="30"/>
                  </a:lnTo>
                  <a:lnTo>
                    <a:pt x="66" y="30"/>
                  </a:lnTo>
                  <a:lnTo>
                    <a:pt x="70" y="34"/>
                  </a:lnTo>
                  <a:lnTo>
                    <a:pt x="74" y="38"/>
                  </a:lnTo>
                  <a:lnTo>
                    <a:pt x="77" y="41"/>
                  </a:lnTo>
                  <a:lnTo>
                    <a:pt x="81" y="45"/>
                  </a:lnTo>
                  <a:lnTo>
                    <a:pt x="81" y="49"/>
                  </a:lnTo>
                  <a:lnTo>
                    <a:pt x="77" y="52"/>
                  </a:lnTo>
                  <a:lnTo>
                    <a:pt x="81" y="56"/>
                  </a:lnTo>
                  <a:lnTo>
                    <a:pt x="81" y="60"/>
                  </a:lnTo>
                  <a:lnTo>
                    <a:pt x="81" y="60"/>
                  </a:lnTo>
                  <a:lnTo>
                    <a:pt x="85" y="64"/>
                  </a:lnTo>
                  <a:lnTo>
                    <a:pt x="85" y="64"/>
                  </a:lnTo>
                  <a:lnTo>
                    <a:pt x="85" y="64"/>
                  </a:lnTo>
                  <a:lnTo>
                    <a:pt x="81" y="67"/>
                  </a:lnTo>
                  <a:lnTo>
                    <a:pt x="81" y="71"/>
                  </a:lnTo>
                  <a:lnTo>
                    <a:pt x="77" y="75"/>
                  </a:lnTo>
                  <a:lnTo>
                    <a:pt x="77" y="75"/>
                  </a:lnTo>
                  <a:lnTo>
                    <a:pt x="77" y="75"/>
                  </a:lnTo>
                  <a:lnTo>
                    <a:pt x="74" y="78"/>
                  </a:lnTo>
                  <a:lnTo>
                    <a:pt x="70" y="82"/>
                  </a:lnTo>
                  <a:lnTo>
                    <a:pt x="66" y="82"/>
                  </a:lnTo>
                  <a:lnTo>
                    <a:pt x="63" y="82"/>
                  </a:lnTo>
                  <a:lnTo>
                    <a:pt x="63" y="82"/>
                  </a:lnTo>
                  <a:lnTo>
                    <a:pt x="63" y="86"/>
                  </a:lnTo>
                  <a:lnTo>
                    <a:pt x="63" y="86"/>
                  </a:lnTo>
                  <a:lnTo>
                    <a:pt x="59" y="86"/>
                  </a:lnTo>
                  <a:lnTo>
                    <a:pt x="55" y="86"/>
                  </a:lnTo>
                  <a:lnTo>
                    <a:pt x="55" y="86"/>
                  </a:lnTo>
                  <a:lnTo>
                    <a:pt x="52" y="86"/>
                  </a:lnTo>
                  <a:lnTo>
                    <a:pt x="48" y="82"/>
                  </a:lnTo>
                  <a:lnTo>
                    <a:pt x="44" y="86"/>
                  </a:lnTo>
                  <a:lnTo>
                    <a:pt x="40" y="86"/>
                  </a:lnTo>
                  <a:lnTo>
                    <a:pt x="37" y="86"/>
                  </a:lnTo>
                  <a:lnTo>
                    <a:pt x="37" y="86"/>
                  </a:lnTo>
                  <a:lnTo>
                    <a:pt x="37" y="82"/>
                  </a:lnTo>
                  <a:lnTo>
                    <a:pt x="37" y="82"/>
                  </a:lnTo>
                  <a:lnTo>
                    <a:pt x="33" y="82"/>
                  </a:lnTo>
                  <a:lnTo>
                    <a:pt x="33" y="82"/>
                  </a:lnTo>
                  <a:lnTo>
                    <a:pt x="29" y="78"/>
                  </a:lnTo>
                  <a:lnTo>
                    <a:pt x="26" y="78"/>
                  </a:lnTo>
                  <a:lnTo>
                    <a:pt x="18" y="78"/>
                  </a:lnTo>
                  <a:lnTo>
                    <a:pt x="15" y="78"/>
                  </a:lnTo>
                  <a:lnTo>
                    <a:pt x="11" y="75"/>
                  </a:lnTo>
                  <a:lnTo>
                    <a:pt x="7" y="75"/>
                  </a:lnTo>
                  <a:lnTo>
                    <a:pt x="3" y="67"/>
                  </a:lnTo>
                  <a:lnTo>
                    <a:pt x="0" y="64"/>
                  </a:lnTo>
                  <a:lnTo>
                    <a:pt x="0" y="56"/>
                  </a:lnTo>
                  <a:lnTo>
                    <a:pt x="0" y="56"/>
                  </a:lnTo>
                  <a:lnTo>
                    <a:pt x="3" y="56"/>
                  </a:lnTo>
                  <a:lnTo>
                    <a:pt x="3" y="52"/>
                  </a:lnTo>
                  <a:lnTo>
                    <a:pt x="3" y="52"/>
                  </a:lnTo>
                  <a:lnTo>
                    <a:pt x="3" y="45"/>
                  </a:lnTo>
                  <a:lnTo>
                    <a:pt x="3" y="41"/>
                  </a:lnTo>
                  <a:lnTo>
                    <a:pt x="3" y="38"/>
                  </a:lnTo>
                  <a:lnTo>
                    <a:pt x="3" y="34"/>
                  </a:lnTo>
                  <a:lnTo>
                    <a:pt x="3" y="30"/>
                  </a:lnTo>
                  <a:lnTo>
                    <a:pt x="3" y="26"/>
                  </a:lnTo>
                  <a:lnTo>
                    <a:pt x="7" y="26"/>
                  </a:lnTo>
                  <a:lnTo>
                    <a:pt x="7" y="19"/>
                  </a:lnTo>
                  <a:lnTo>
                    <a:pt x="3" y="15"/>
                  </a:lnTo>
                  <a:lnTo>
                    <a:pt x="7" y="15"/>
                  </a:lnTo>
                  <a:lnTo>
                    <a:pt x="3" y="8"/>
                  </a:lnTo>
                  <a:lnTo>
                    <a:pt x="7" y="8"/>
                  </a:lnTo>
                  <a:lnTo>
                    <a:pt x="11" y="4"/>
                  </a:lnTo>
                  <a:lnTo>
                    <a:pt x="11"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90" name="Freeform 188"/>
            <p:cNvSpPr>
              <a:spLocks noEditPoints="1"/>
            </p:cNvSpPr>
            <p:nvPr/>
          </p:nvSpPr>
          <p:spPr bwMode="auto">
            <a:xfrm>
              <a:off x="2858428" y="3615997"/>
              <a:ext cx="338384" cy="791278"/>
            </a:xfrm>
            <a:custGeom>
              <a:avLst/>
              <a:gdLst>
                <a:gd name="T0" fmla="*/ 67 w 263"/>
                <a:gd name="T1" fmla="*/ 0 h 615"/>
                <a:gd name="T2" fmla="*/ 86 w 263"/>
                <a:gd name="T3" fmla="*/ 7 h 615"/>
                <a:gd name="T4" fmla="*/ 119 w 263"/>
                <a:gd name="T5" fmla="*/ 7 h 615"/>
                <a:gd name="T6" fmla="*/ 163 w 263"/>
                <a:gd name="T7" fmla="*/ 37 h 615"/>
                <a:gd name="T8" fmla="*/ 197 w 263"/>
                <a:gd name="T9" fmla="*/ 63 h 615"/>
                <a:gd name="T10" fmla="*/ 197 w 263"/>
                <a:gd name="T11" fmla="*/ 85 h 615"/>
                <a:gd name="T12" fmla="*/ 230 w 263"/>
                <a:gd name="T13" fmla="*/ 85 h 615"/>
                <a:gd name="T14" fmla="*/ 249 w 263"/>
                <a:gd name="T15" fmla="*/ 59 h 615"/>
                <a:gd name="T16" fmla="*/ 263 w 263"/>
                <a:gd name="T17" fmla="*/ 78 h 615"/>
                <a:gd name="T18" fmla="*/ 245 w 263"/>
                <a:gd name="T19" fmla="*/ 92 h 615"/>
                <a:gd name="T20" fmla="*/ 223 w 263"/>
                <a:gd name="T21" fmla="*/ 107 h 615"/>
                <a:gd name="T22" fmla="*/ 208 w 263"/>
                <a:gd name="T23" fmla="*/ 129 h 615"/>
                <a:gd name="T24" fmla="*/ 200 w 263"/>
                <a:gd name="T25" fmla="*/ 155 h 615"/>
                <a:gd name="T26" fmla="*/ 200 w 263"/>
                <a:gd name="T27" fmla="*/ 185 h 615"/>
                <a:gd name="T28" fmla="*/ 200 w 263"/>
                <a:gd name="T29" fmla="*/ 204 h 615"/>
                <a:gd name="T30" fmla="*/ 219 w 263"/>
                <a:gd name="T31" fmla="*/ 233 h 615"/>
                <a:gd name="T32" fmla="*/ 234 w 263"/>
                <a:gd name="T33" fmla="*/ 248 h 615"/>
                <a:gd name="T34" fmla="*/ 226 w 263"/>
                <a:gd name="T35" fmla="*/ 270 h 615"/>
                <a:gd name="T36" fmla="*/ 178 w 263"/>
                <a:gd name="T37" fmla="*/ 285 h 615"/>
                <a:gd name="T38" fmla="*/ 152 w 263"/>
                <a:gd name="T39" fmla="*/ 282 h 615"/>
                <a:gd name="T40" fmla="*/ 156 w 263"/>
                <a:gd name="T41" fmla="*/ 300 h 615"/>
                <a:gd name="T42" fmla="*/ 156 w 263"/>
                <a:gd name="T43" fmla="*/ 315 h 615"/>
                <a:gd name="T44" fmla="*/ 137 w 263"/>
                <a:gd name="T45" fmla="*/ 330 h 615"/>
                <a:gd name="T46" fmla="*/ 112 w 263"/>
                <a:gd name="T47" fmla="*/ 326 h 615"/>
                <a:gd name="T48" fmla="*/ 126 w 263"/>
                <a:gd name="T49" fmla="*/ 348 h 615"/>
                <a:gd name="T50" fmla="*/ 130 w 263"/>
                <a:gd name="T51" fmla="*/ 348 h 615"/>
                <a:gd name="T52" fmla="*/ 141 w 263"/>
                <a:gd name="T53" fmla="*/ 359 h 615"/>
                <a:gd name="T54" fmla="*/ 123 w 263"/>
                <a:gd name="T55" fmla="*/ 356 h 615"/>
                <a:gd name="T56" fmla="*/ 119 w 263"/>
                <a:gd name="T57" fmla="*/ 371 h 615"/>
                <a:gd name="T58" fmla="*/ 119 w 263"/>
                <a:gd name="T59" fmla="*/ 389 h 615"/>
                <a:gd name="T60" fmla="*/ 119 w 263"/>
                <a:gd name="T61" fmla="*/ 404 h 615"/>
                <a:gd name="T62" fmla="*/ 97 w 263"/>
                <a:gd name="T63" fmla="*/ 415 h 615"/>
                <a:gd name="T64" fmla="*/ 93 w 263"/>
                <a:gd name="T65" fmla="*/ 434 h 615"/>
                <a:gd name="T66" fmla="*/ 123 w 263"/>
                <a:gd name="T67" fmla="*/ 449 h 615"/>
                <a:gd name="T68" fmla="*/ 126 w 263"/>
                <a:gd name="T69" fmla="*/ 463 h 615"/>
                <a:gd name="T70" fmla="*/ 115 w 263"/>
                <a:gd name="T71" fmla="*/ 478 h 615"/>
                <a:gd name="T72" fmla="*/ 104 w 263"/>
                <a:gd name="T73" fmla="*/ 493 h 615"/>
                <a:gd name="T74" fmla="*/ 93 w 263"/>
                <a:gd name="T75" fmla="*/ 504 h 615"/>
                <a:gd name="T76" fmla="*/ 89 w 263"/>
                <a:gd name="T77" fmla="*/ 526 h 615"/>
                <a:gd name="T78" fmla="*/ 97 w 263"/>
                <a:gd name="T79" fmla="*/ 545 h 615"/>
                <a:gd name="T80" fmla="*/ 97 w 263"/>
                <a:gd name="T81" fmla="*/ 552 h 615"/>
                <a:gd name="T82" fmla="*/ 45 w 263"/>
                <a:gd name="T83" fmla="*/ 538 h 615"/>
                <a:gd name="T84" fmla="*/ 19 w 263"/>
                <a:gd name="T85" fmla="*/ 515 h 615"/>
                <a:gd name="T86" fmla="*/ 30 w 263"/>
                <a:gd name="T87" fmla="*/ 460 h 615"/>
                <a:gd name="T88" fmla="*/ 26 w 263"/>
                <a:gd name="T89" fmla="*/ 423 h 615"/>
                <a:gd name="T90" fmla="*/ 15 w 263"/>
                <a:gd name="T91" fmla="*/ 400 h 615"/>
                <a:gd name="T92" fmla="*/ 15 w 263"/>
                <a:gd name="T93" fmla="*/ 382 h 615"/>
                <a:gd name="T94" fmla="*/ 12 w 263"/>
                <a:gd name="T95" fmla="*/ 345 h 615"/>
                <a:gd name="T96" fmla="*/ 12 w 263"/>
                <a:gd name="T97" fmla="*/ 293 h 615"/>
                <a:gd name="T98" fmla="*/ 15 w 263"/>
                <a:gd name="T99" fmla="*/ 241 h 615"/>
                <a:gd name="T100" fmla="*/ 19 w 263"/>
                <a:gd name="T101" fmla="*/ 204 h 615"/>
                <a:gd name="T102" fmla="*/ 0 w 263"/>
                <a:gd name="T103" fmla="*/ 155 h 615"/>
                <a:gd name="T104" fmla="*/ 8 w 263"/>
                <a:gd name="T105" fmla="*/ 115 h 615"/>
                <a:gd name="T106" fmla="*/ 26 w 263"/>
                <a:gd name="T107" fmla="*/ 78 h 615"/>
                <a:gd name="T108" fmla="*/ 23 w 263"/>
                <a:gd name="T109" fmla="*/ 52 h 615"/>
                <a:gd name="T110" fmla="*/ 178 w 263"/>
                <a:gd name="T111" fmla="*/ 608 h 615"/>
                <a:gd name="T112" fmla="*/ 178 w 263"/>
                <a:gd name="T113" fmla="*/ 608 h 615"/>
                <a:gd name="T114" fmla="*/ 108 w 263"/>
                <a:gd name="T115" fmla="*/ 575 h 615"/>
                <a:gd name="T116" fmla="*/ 119 w 263"/>
                <a:gd name="T117" fmla="*/ 586 h 615"/>
                <a:gd name="T118" fmla="*/ 156 w 263"/>
                <a:gd name="T119" fmla="*/ 604 h 615"/>
                <a:gd name="T120" fmla="*/ 156 w 263"/>
                <a:gd name="T121" fmla="*/ 612 h 615"/>
                <a:gd name="T122" fmla="*/ 119 w 263"/>
                <a:gd name="T123" fmla="*/ 612 h 615"/>
                <a:gd name="T124" fmla="*/ 123 w 263"/>
                <a:gd name="T125" fmla="*/ 604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3" h="615">
                  <a:moveTo>
                    <a:pt x="41" y="14"/>
                  </a:moveTo>
                  <a:lnTo>
                    <a:pt x="45" y="11"/>
                  </a:lnTo>
                  <a:lnTo>
                    <a:pt x="45" y="7"/>
                  </a:lnTo>
                  <a:lnTo>
                    <a:pt x="52" y="0"/>
                  </a:lnTo>
                  <a:lnTo>
                    <a:pt x="56" y="0"/>
                  </a:lnTo>
                  <a:lnTo>
                    <a:pt x="60" y="3"/>
                  </a:lnTo>
                  <a:lnTo>
                    <a:pt x="67" y="0"/>
                  </a:lnTo>
                  <a:lnTo>
                    <a:pt x="67" y="0"/>
                  </a:lnTo>
                  <a:lnTo>
                    <a:pt x="71" y="0"/>
                  </a:lnTo>
                  <a:lnTo>
                    <a:pt x="78" y="0"/>
                  </a:lnTo>
                  <a:lnTo>
                    <a:pt x="82" y="0"/>
                  </a:lnTo>
                  <a:lnTo>
                    <a:pt x="82" y="3"/>
                  </a:lnTo>
                  <a:lnTo>
                    <a:pt x="86" y="11"/>
                  </a:lnTo>
                  <a:lnTo>
                    <a:pt x="86" y="11"/>
                  </a:lnTo>
                  <a:lnTo>
                    <a:pt x="86" y="11"/>
                  </a:lnTo>
                  <a:lnTo>
                    <a:pt x="86" y="7"/>
                  </a:lnTo>
                  <a:lnTo>
                    <a:pt x="89" y="7"/>
                  </a:lnTo>
                  <a:lnTo>
                    <a:pt x="89" y="3"/>
                  </a:lnTo>
                  <a:lnTo>
                    <a:pt x="93" y="0"/>
                  </a:lnTo>
                  <a:lnTo>
                    <a:pt x="100" y="0"/>
                  </a:lnTo>
                  <a:lnTo>
                    <a:pt x="108" y="0"/>
                  </a:lnTo>
                  <a:lnTo>
                    <a:pt x="112" y="3"/>
                  </a:lnTo>
                  <a:lnTo>
                    <a:pt x="115" y="7"/>
                  </a:lnTo>
                  <a:lnTo>
                    <a:pt x="119" y="7"/>
                  </a:lnTo>
                  <a:lnTo>
                    <a:pt x="123" y="14"/>
                  </a:lnTo>
                  <a:lnTo>
                    <a:pt x="134" y="22"/>
                  </a:lnTo>
                  <a:lnTo>
                    <a:pt x="137" y="22"/>
                  </a:lnTo>
                  <a:lnTo>
                    <a:pt x="141" y="26"/>
                  </a:lnTo>
                  <a:lnTo>
                    <a:pt x="145" y="29"/>
                  </a:lnTo>
                  <a:lnTo>
                    <a:pt x="156" y="33"/>
                  </a:lnTo>
                  <a:lnTo>
                    <a:pt x="160" y="37"/>
                  </a:lnTo>
                  <a:lnTo>
                    <a:pt x="163" y="37"/>
                  </a:lnTo>
                  <a:lnTo>
                    <a:pt x="171" y="40"/>
                  </a:lnTo>
                  <a:lnTo>
                    <a:pt x="178" y="44"/>
                  </a:lnTo>
                  <a:lnTo>
                    <a:pt x="189" y="44"/>
                  </a:lnTo>
                  <a:lnTo>
                    <a:pt x="193" y="52"/>
                  </a:lnTo>
                  <a:lnTo>
                    <a:pt x="197" y="52"/>
                  </a:lnTo>
                  <a:lnTo>
                    <a:pt x="200" y="55"/>
                  </a:lnTo>
                  <a:lnTo>
                    <a:pt x="197" y="59"/>
                  </a:lnTo>
                  <a:lnTo>
                    <a:pt x="197" y="63"/>
                  </a:lnTo>
                  <a:lnTo>
                    <a:pt x="193" y="66"/>
                  </a:lnTo>
                  <a:lnTo>
                    <a:pt x="189" y="66"/>
                  </a:lnTo>
                  <a:lnTo>
                    <a:pt x="193" y="70"/>
                  </a:lnTo>
                  <a:lnTo>
                    <a:pt x="189" y="78"/>
                  </a:lnTo>
                  <a:lnTo>
                    <a:pt x="186" y="81"/>
                  </a:lnTo>
                  <a:lnTo>
                    <a:pt x="182" y="85"/>
                  </a:lnTo>
                  <a:lnTo>
                    <a:pt x="186" y="85"/>
                  </a:lnTo>
                  <a:lnTo>
                    <a:pt x="197" y="85"/>
                  </a:lnTo>
                  <a:lnTo>
                    <a:pt x="208" y="85"/>
                  </a:lnTo>
                  <a:lnTo>
                    <a:pt x="215" y="89"/>
                  </a:lnTo>
                  <a:lnTo>
                    <a:pt x="219" y="89"/>
                  </a:lnTo>
                  <a:lnTo>
                    <a:pt x="219" y="89"/>
                  </a:lnTo>
                  <a:lnTo>
                    <a:pt x="223" y="89"/>
                  </a:lnTo>
                  <a:lnTo>
                    <a:pt x="226" y="85"/>
                  </a:lnTo>
                  <a:lnTo>
                    <a:pt x="226" y="85"/>
                  </a:lnTo>
                  <a:lnTo>
                    <a:pt x="230" y="85"/>
                  </a:lnTo>
                  <a:lnTo>
                    <a:pt x="234" y="81"/>
                  </a:lnTo>
                  <a:lnTo>
                    <a:pt x="234" y="78"/>
                  </a:lnTo>
                  <a:lnTo>
                    <a:pt x="241" y="74"/>
                  </a:lnTo>
                  <a:lnTo>
                    <a:pt x="245" y="70"/>
                  </a:lnTo>
                  <a:lnTo>
                    <a:pt x="245" y="66"/>
                  </a:lnTo>
                  <a:lnTo>
                    <a:pt x="249" y="66"/>
                  </a:lnTo>
                  <a:lnTo>
                    <a:pt x="249" y="59"/>
                  </a:lnTo>
                  <a:lnTo>
                    <a:pt x="249" y="59"/>
                  </a:lnTo>
                  <a:lnTo>
                    <a:pt x="249" y="55"/>
                  </a:lnTo>
                  <a:lnTo>
                    <a:pt x="252" y="52"/>
                  </a:lnTo>
                  <a:lnTo>
                    <a:pt x="260" y="52"/>
                  </a:lnTo>
                  <a:lnTo>
                    <a:pt x="260" y="55"/>
                  </a:lnTo>
                  <a:lnTo>
                    <a:pt x="263" y="63"/>
                  </a:lnTo>
                  <a:lnTo>
                    <a:pt x="263" y="66"/>
                  </a:lnTo>
                  <a:lnTo>
                    <a:pt x="263" y="74"/>
                  </a:lnTo>
                  <a:lnTo>
                    <a:pt x="263" y="78"/>
                  </a:lnTo>
                  <a:lnTo>
                    <a:pt x="263" y="81"/>
                  </a:lnTo>
                  <a:lnTo>
                    <a:pt x="260" y="81"/>
                  </a:lnTo>
                  <a:lnTo>
                    <a:pt x="256" y="81"/>
                  </a:lnTo>
                  <a:lnTo>
                    <a:pt x="256" y="85"/>
                  </a:lnTo>
                  <a:lnTo>
                    <a:pt x="252" y="85"/>
                  </a:lnTo>
                  <a:lnTo>
                    <a:pt x="252" y="85"/>
                  </a:lnTo>
                  <a:lnTo>
                    <a:pt x="245" y="89"/>
                  </a:lnTo>
                  <a:lnTo>
                    <a:pt x="245" y="92"/>
                  </a:lnTo>
                  <a:lnTo>
                    <a:pt x="241" y="92"/>
                  </a:lnTo>
                  <a:lnTo>
                    <a:pt x="234" y="96"/>
                  </a:lnTo>
                  <a:lnTo>
                    <a:pt x="234" y="96"/>
                  </a:lnTo>
                  <a:lnTo>
                    <a:pt x="234" y="100"/>
                  </a:lnTo>
                  <a:lnTo>
                    <a:pt x="230" y="100"/>
                  </a:lnTo>
                  <a:lnTo>
                    <a:pt x="230" y="100"/>
                  </a:lnTo>
                  <a:lnTo>
                    <a:pt x="223" y="107"/>
                  </a:lnTo>
                  <a:lnTo>
                    <a:pt x="223" y="107"/>
                  </a:lnTo>
                  <a:lnTo>
                    <a:pt x="223" y="111"/>
                  </a:lnTo>
                  <a:lnTo>
                    <a:pt x="219" y="111"/>
                  </a:lnTo>
                  <a:lnTo>
                    <a:pt x="219" y="115"/>
                  </a:lnTo>
                  <a:lnTo>
                    <a:pt x="215" y="118"/>
                  </a:lnTo>
                  <a:lnTo>
                    <a:pt x="212" y="122"/>
                  </a:lnTo>
                  <a:lnTo>
                    <a:pt x="212" y="126"/>
                  </a:lnTo>
                  <a:lnTo>
                    <a:pt x="212" y="129"/>
                  </a:lnTo>
                  <a:lnTo>
                    <a:pt x="208" y="129"/>
                  </a:lnTo>
                  <a:lnTo>
                    <a:pt x="208" y="133"/>
                  </a:lnTo>
                  <a:lnTo>
                    <a:pt x="204" y="137"/>
                  </a:lnTo>
                  <a:lnTo>
                    <a:pt x="200" y="137"/>
                  </a:lnTo>
                  <a:lnTo>
                    <a:pt x="204" y="144"/>
                  </a:lnTo>
                  <a:lnTo>
                    <a:pt x="200" y="144"/>
                  </a:lnTo>
                  <a:lnTo>
                    <a:pt x="204" y="148"/>
                  </a:lnTo>
                  <a:lnTo>
                    <a:pt x="204" y="155"/>
                  </a:lnTo>
                  <a:lnTo>
                    <a:pt x="200" y="155"/>
                  </a:lnTo>
                  <a:lnTo>
                    <a:pt x="200" y="159"/>
                  </a:lnTo>
                  <a:lnTo>
                    <a:pt x="200" y="163"/>
                  </a:lnTo>
                  <a:lnTo>
                    <a:pt x="200" y="167"/>
                  </a:lnTo>
                  <a:lnTo>
                    <a:pt x="200" y="170"/>
                  </a:lnTo>
                  <a:lnTo>
                    <a:pt x="200" y="174"/>
                  </a:lnTo>
                  <a:lnTo>
                    <a:pt x="200" y="181"/>
                  </a:lnTo>
                  <a:lnTo>
                    <a:pt x="200" y="181"/>
                  </a:lnTo>
                  <a:lnTo>
                    <a:pt x="200" y="185"/>
                  </a:lnTo>
                  <a:lnTo>
                    <a:pt x="197" y="185"/>
                  </a:lnTo>
                  <a:lnTo>
                    <a:pt x="197" y="185"/>
                  </a:lnTo>
                  <a:lnTo>
                    <a:pt x="197" y="185"/>
                  </a:lnTo>
                  <a:lnTo>
                    <a:pt x="197" y="193"/>
                  </a:lnTo>
                  <a:lnTo>
                    <a:pt x="197" y="196"/>
                  </a:lnTo>
                  <a:lnTo>
                    <a:pt x="197" y="200"/>
                  </a:lnTo>
                  <a:lnTo>
                    <a:pt x="200" y="200"/>
                  </a:lnTo>
                  <a:lnTo>
                    <a:pt x="200" y="204"/>
                  </a:lnTo>
                  <a:lnTo>
                    <a:pt x="200" y="204"/>
                  </a:lnTo>
                  <a:lnTo>
                    <a:pt x="200" y="207"/>
                  </a:lnTo>
                  <a:lnTo>
                    <a:pt x="208" y="211"/>
                  </a:lnTo>
                  <a:lnTo>
                    <a:pt x="215" y="215"/>
                  </a:lnTo>
                  <a:lnTo>
                    <a:pt x="223" y="219"/>
                  </a:lnTo>
                  <a:lnTo>
                    <a:pt x="226" y="222"/>
                  </a:lnTo>
                  <a:lnTo>
                    <a:pt x="226" y="226"/>
                  </a:lnTo>
                  <a:lnTo>
                    <a:pt x="219" y="233"/>
                  </a:lnTo>
                  <a:lnTo>
                    <a:pt x="219" y="233"/>
                  </a:lnTo>
                  <a:lnTo>
                    <a:pt x="223" y="241"/>
                  </a:lnTo>
                  <a:lnTo>
                    <a:pt x="226" y="241"/>
                  </a:lnTo>
                  <a:lnTo>
                    <a:pt x="230" y="241"/>
                  </a:lnTo>
                  <a:lnTo>
                    <a:pt x="234" y="241"/>
                  </a:lnTo>
                  <a:lnTo>
                    <a:pt x="234" y="241"/>
                  </a:lnTo>
                  <a:lnTo>
                    <a:pt x="234" y="241"/>
                  </a:lnTo>
                  <a:lnTo>
                    <a:pt x="234" y="248"/>
                  </a:lnTo>
                  <a:lnTo>
                    <a:pt x="234" y="252"/>
                  </a:lnTo>
                  <a:lnTo>
                    <a:pt x="230" y="256"/>
                  </a:lnTo>
                  <a:lnTo>
                    <a:pt x="230" y="259"/>
                  </a:lnTo>
                  <a:lnTo>
                    <a:pt x="226" y="263"/>
                  </a:lnTo>
                  <a:lnTo>
                    <a:pt x="226" y="259"/>
                  </a:lnTo>
                  <a:lnTo>
                    <a:pt x="226" y="263"/>
                  </a:lnTo>
                  <a:lnTo>
                    <a:pt x="226" y="267"/>
                  </a:lnTo>
                  <a:lnTo>
                    <a:pt x="226" y="270"/>
                  </a:lnTo>
                  <a:lnTo>
                    <a:pt x="223" y="274"/>
                  </a:lnTo>
                  <a:lnTo>
                    <a:pt x="215" y="278"/>
                  </a:lnTo>
                  <a:lnTo>
                    <a:pt x="208" y="282"/>
                  </a:lnTo>
                  <a:lnTo>
                    <a:pt x="208" y="278"/>
                  </a:lnTo>
                  <a:lnTo>
                    <a:pt x="208" y="282"/>
                  </a:lnTo>
                  <a:lnTo>
                    <a:pt x="197" y="285"/>
                  </a:lnTo>
                  <a:lnTo>
                    <a:pt x="186" y="285"/>
                  </a:lnTo>
                  <a:lnTo>
                    <a:pt x="178" y="285"/>
                  </a:lnTo>
                  <a:lnTo>
                    <a:pt x="175" y="285"/>
                  </a:lnTo>
                  <a:lnTo>
                    <a:pt x="167" y="289"/>
                  </a:lnTo>
                  <a:lnTo>
                    <a:pt x="163" y="289"/>
                  </a:lnTo>
                  <a:lnTo>
                    <a:pt x="160" y="285"/>
                  </a:lnTo>
                  <a:lnTo>
                    <a:pt x="156" y="285"/>
                  </a:lnTo>
                  <a:lnTo>
                    <a:pt x="152" y="285"/>
                  </a:lnTo>
                  <a:lnTo>
                    <a:pt x="152" y="282"/>
                  </a:lnTo>
                  <a:lnTo>
                    <a:pt x="152" y="282"/>
                  </a:lnTo>
                  <a:lnTo>
                    <a:pt x="152" y="285"/>
                  </a:lnTo>
                  <a:lnTo>
                    <a:pt x="152" y="285"/>
                  </a:lnTo>
                  <a:lnTo>
                    <a:pt x="152" y="293"/>
                  </a:lnTo>
                  <a:lnTo>
                    <a:pt x="152" y="293"/>
                  </a:lnTo>
                  <a:lnTo>
                    <a:pt x="152" y="296"/>
                  </a:lnTo>
                  <a:lnTo>
                    <a:pt x="156" y="296"/>
                  </a:lnTo>
                  <a:lnTo>
                    <a:pt x="156" y="300"/>
                  </a:lnTo>
                  <a:lnTo>
                    <a:pt x="156" y="300"/>
                  </a:lnTo>
                  <a:lnTo>
                    <a:pt x="156" y="300"/>
                  </a:lnTo>
                  <a:lnTo>
                    <a:pt x="156" y="300"/>
                  </a:lnTo>
                  <a:lnTo>
                    <a:pt x="152" y="304"/>
                  </a:lnTo>
                  <a:lnTo>
                    <a:pt x="152" y="308"/>
                  </a:lnTo>
                  <a:lnTo>
                    <a:pt x="152" y="308"/>
                  </a:lnTo>
                  <a:lnTo>
                    <a:pt x="152" y="311"/>
                  </a:lnTo>
                  <a:lnTo>
                    <a:pt x="152" y="315"/>
                  </a:lnTo>
                  <a:lnTo>
                    <a:pt x="156" y="315"/>
                  </a:lnTo>
                  <a:lnTo>
                    <a:pt x="156" y="319"/>
                  </a:lnTo>
                  <a:lnTo>
                    <a:pt x="156" y="319"/>
                  </a:lnTo>
                  <a:lnTo>
                    <a:pt x="156" y="322"/>
                  </a:lnTo>
                  <a:lnTo>
                    <a:pt x="156" y="322"/>
                  </a:lnTo>
                  <a:lnTo>
                    <a:pt x="152" y="326"/>
                  </a:lnTo>
                  <a:lnTo>
                    <a:pt x="152" y="326"/>
                  </a:lnTo>
                  <a:lnTo>
                    <a:pt x="145" y="330"/>
                  </a:lnTo>
                  <a:lnTo>
                    <a:pt x="137" y="330"/>
                  </a:lnTo>
                  <a:lnTo>
                    <a:pt x="130" y="330"/>
                  </a:lnTo>
                  <a:lnTo>
                    <a:pt x="126" y="326"/>
                  </a:lnTo>
                  <a:lnTo>
                    <a:pt x="119" y="322"/>
                  </a:lnTo>
                  <a:lnTo>
                    <a:pt x="115" y="322"/>
                  </a:lnTo>
                  <a:lnTo>
                    <a:pt x="115" y="322"/>
                  </a:lnTo>
                  <a:lnTo>
                    <a:pt x="115" y="322"/>
                  </a:lnTo>
                  <a:lnTo>
                    <a:pt x="115" y="322"/>
                  </a:lnTo>
                  <a:lnTo>
                    <a:pt x="112" y="326"/>
                  </a:lnTo>
                  <a:lnTo>
                    <a:pt x="112" y="330"/>
                  </a:lnTo>
                  <a:lnTo>
                    <a:pt x="115" y="334"/>
                  </a:lnTo>
                  <a:lnTo>
                    <a:pt x="115" y="337"/>
                  </a:lnTo>
                  <a:lnTo>
                    <a:pt x="115" y="345"/>
                  </a:lnTo>
                  <a:lnTo>
                    <a:pt x="115" y="348"/>
                  </a:lnTo>
                  <a:lnTo>
                    <a:pt x="119" y="348"/>
                  </a:lnTo>
                  <a:lnTo>
                    <a:pt x="126" y="348"/>
                  </a:lnTo>
                  <a:lnTo>
                    <a:pt x="126" y="348"/>
                  </a:lnTo>
                  <a:lnTo>
                    <a:pt x="126" y="352"/>
                  </a:lnTo>
                  <a:lnTo>
                    <a:pt x="123" y="352"/>
                  </a:lnTo>
                  <a:lnTo>
                    <a:pt x="126" y="352"/>
                  </a:lnTo>
                  <a:lnTo>
                    <a:pt x="130" y="352"/>
                  </a:lnTo>
                  <a:lnTo>
                    <a:pt x="130" y="352"/>
                  </a:lnTo>
                  <a:lnTo>
                    <a:pt x="130" y="348"/>
                  </a:lnTo>
                  <a:lnTo>
                    <a:pt x="126" y="348"/>
                  </a:lnTo>
                  <a:lnTo>
                    <a:pt x="130" y="348"/>
                  </a:lnTo>
                  <a:lnTo>
                    <a:pt x="130" y="348"/>
                  </a:lnTo>
                  <a:lnTo>
                    <a:pt x="134" y="345"/>
                  </a:lnTo>
                  <a:lnTo>
                    <a:pt x="137" y="345"/>
                  </a:lnTo>
                  <a:lnTo>
                    <a:pt x="141" y="348"/>
                  </a:lnTo>
                  <a:lnTo>
                    <a:pt x="137" y="352"/>
                  </a:lnTo>
                  <a:lnTo>
                    <a:pt x="137" y="352"/>
                  </a:lnTo>
                  <a:lnTo>
                    <a:pt x="141" y="356"/>
                  </a:lnTo>
                  <a:lnTo>
                    <a:pt x="141" y="359"/>
                  </a:lnTo>
                  <a:lnTo>
                    <a:pt x="141" y="359"/>
                  </a:lnTo>
                  <a:lnTo>
                    <a:pt x="134" y="363"/>
                  </a:lnTo>
                  <a:lnTo>
                    <a:pt x="130" y="363"/>
                  </a:lnTo>
                  <a:lnTo>
                    <a:pt x="130" y="359"/>
                  </a:lnTo>
                  <a:lnTo>
                    <a:pt x="130" y="359"/>
                  </a:lnTo>
                  <a:lnTo>
                    <a:pt x="130" y="359"/>
                  </a:lnTo>
                  <a:lnTo>
                    <a:pt x="126" y="356"/>
                  </a:lnTo>
                  <a:lnTo>
                    <a:pt x="123" y="356"/>
                  </a:lnTo>
                  <a:lnTo>
                    <a:pt x="119" y="359"/>
                  </a:lnTo>
                  <a:lnTo>
                    <a:pt x="119" y="359"/>
                  </a:lnTo>
                  <a:lnTo>
                    <a:pt x="119" y="363"/>
                  </a:lnTo>
                  <a:lnTo>
                    <a:pt x="123" y="363"/>
                  </a:lnTo>
                  <a:lnTo>
                    <a:pt x="130" y="363"/>
                  </a:lnTo>
                  <a:lnTo>
                    <a:pt x="130" y="367"/>
                  </a:lnTo>
                  <a:lnTo>
                    <a:pt x="126" y="371"/>
                  </a:lnTo>
                  <a:lnTo>
                    <a:pt x="119" y="371"/>
                  </a:lnTo>
                  <a:lnTo>
                    <a:pt x="119" y="374"/>
                  </a:lnTo>
                  <a:lnTo>
                    <a:pt x="119" y="374"/>
                  </a:lnTo>
                  <a:lnTo>
                    <a:pt x="119" y="378"/>
                  </a:lnTo>
                  <a:lnTo>
                    <a:pt x="115" y="378"/>
                  </a:lnTo>
                  <a:lnTo>
                    <a:pt x="115" y="382"/>
                  </a:lnTo>
                  <a:lnTo>
                    <a:pt x="119" y="385"/>
                  </a:lnTo>
                  <a:lnTo>
                    <a:pt x="119" y="385"/>
                  </a:lnTo>
                  <a:lnTo>
                    <a:pt x="119" y="389"/>
                  </a:lnTo>
                  <a:lnTo>
                    <a:pt x="123" y="393"/>
                  </a:lnTo>
                  <a:lnTo>
                    <a:pt x="123" y="393"/>
                  </a:lnTo>
                  <a:lnTo>
                    <a:pt x="119" y="397"/>
                  </a:lnTo>
                  <a:lnTo>
                    <a:pt x="119" y="397"/>
                  </a:lnTo>
                  <a:lnTo>
                    <a:pt x="115" y="400"/>
                  </a:lnTo>
                  <a:lnTo>
                    <a:pt x="115" y="400"/>
                  </a:lnTo>
                  <a:lnTo>
                    <a:pt x="115" y="404"/>
                  </a:lnTo>
                  <a:lnTo>
                    <a:pt x="119" y="404"/>
                  </a:lnTo>
                  <a:lnTo>
                    <a:pt x="119" y="404"/>
                  </a:lnTo>
                  <a:lnTo>
                    <a:pt x="119" y="408"/>
                  </a:lnTo>
                  <a:lnTo>
                    <a:pt x="115" y="408"/>
                  </a:lnTo>
                  <a:lnTo>
                    <a:pt x="112" y="408"/>
                  </a:lnTo>
                  <a:lnTo>
                    <a:pt x="108" y="408"/>
                  </a:lnTo>
                  <a:lnTo>
                    <a:pt x="104" y="411"/>
                  </a:lnTo>
                  <a:lnTo>
                    <a:pt x="100" y="411"/>
                  </a:lnTo>
                  <a:lnTo>
                    <a:pt x="97" y="415"/>
                  </a:lnTo>
                  <a:lnTo>
                    <a:pt x="93" y="415"/>
                  </a:lnTo>
                  <a:lnTo>
                    <a:pt x="93" y="419"/>
                  </a:lnTo>
                  <a:lnTo>
                    <a:pt x="93" y="419"/>
                  </a:lnTo>
                  <a:lnTo>
                    <a:pt x="89" y="423"/>
                  </a:lnTo>
                  <a:lnTo>
                    <a:pt x="89" y="426"/>
                  </a:lnTo>
                  <a:lnTo>
                    <a:pt x="89" y="426"/>
                  </a:lnTo>
                  <a:lnTo>
                    <a:pt x="89" y="430"/>
                  </a:lnTo>
                  <a:lnTo>
                    <a:pt x="93" y="434"/>
                  </a:lnTo>
                  <a:lnTo>
                    <a:pt x="97" y="437"/>
                  </a:lnTo>
                  <a:lnTo>
                    <a:pt x="100" y="437"/>
                  </a:lnTo>
                  <a:lnTo>
                    <a:pt x="104" y="441"/>
                  </a:lnTo>
                  <a:lnTo>
                    <a:pt x="112" y="449"/>
                  </a:lnTo>
                  <a:lnTo>
                    <a:pt x="115" y="449"/>
                  </a:lnTo>
                  <a:lnTo>
                    <a:pt x="119" y="449"/>
                  </a:lnTo>
                  <a:lnTo>
                    <a:pt x="119" y="445"/>
                  </a:lnTo>
                  <a:lnTo>
                    <a:pt x="123" y="449"/>
                  </a:lnTo>
                  <a:lnTo>
                    <a:pt x="123" y="449"/>
                  </a:lnTo>
                  <a:lnTo>
                    <a:pt x="123" y="449"/>
                  </a:lnTo>
                  <a:lnTo>
                    <a:pt x="123" y="452"/>
                  </a:lnTo>
                  <a:lnTo>
                    <a:pt x="123" y="456"/>
                  </a:lnTo>
                  <a:lnTo>
                    <a:pt x="123" y="456"/>
                  </a:lnTo>
                  <a:lnTo>
                    <a:pt x="123" y="460"/>
                  </a:lnTo>
                  <a:lnTo>
                    <a:pt x="123" y="460"/>
                  </a:lnTo>
                  <a:lnTo>
                    <a:pt x="126" y="463"/>
                  </a:lnTo>
                  <a:lnTo>
                    <a:pt x="123" y="463"/>
                  </a:lnTo>
                  <a:lnTo>
                    <a:pt x="123" y="467"/>
                  </a:lnTo>
                  <a:lnTo>
                    <a:pt x="126" y="467"/>
                  </a:lnTo>
                  <a:lnTo>
                    <a:pt x="123" y="471"/>
                  </a:lnTo>
                  <a:lnTo>
                    <a:pt x="119" y="471"/>
                  </a:lnTo>
                  <a:lnTo>
                    <a:pt x="119" y="474"/>
                  </a:lnTo>
                  <a:lnTo>
                    <a:pt x="119" y="474"/>
                  </a:lnTo>
                  <a:lnTo>
                    <a:pt x="115" y="478"/>
                  </a:lnTo>
                  <a:lnTo>
                    <a:pt x="115" y="478"/>
                  </a:lnTo>
                  <a:lnTo>
                    <a:pt x="112" y="482"/>
                  </a:lnTo>
                  <a:lnTo>
                    <a:pt x="108" y="482"/>
                  </a:lnTo>
                  <a:lnTo>
                    <a:pt x="108" y="486"/>
                  </a:lnTo>
                  <a:lnTo>
                    <a:pt x="104" y="489"/>
                  </a:lnTo>
                  <a:lnTo>
                    <a:pt x="100" y="493"/>
                  </a:lnTo>
                  <a:lnTo>
                    <a:pt x="100" y="493"/>
                  </a:lnTo>
                  <a:lnTo>
                    <a:pt x="104" y="493"/>
                  </a:lnTo>
                  <a:lnTo>
                    <a:pt x="104" y="493"/>
                  </a:lnTo>
                  <a:lnTo>
                    <a:pt x="108" y="497"/>
                  </a:lnTo>
                  <a:lnTo>
                    <a:pt x="104" y="500"/>
                  </a:lnTo>
                  <a:lnTo>
                    <a:pt x="104" y="504"/>
                  </a:lnTo>
                  <a:lnTo>
                    <a:pt x="100" y="508"/>
                  </a:lnTo>
                  <a:lnTo>
                    <a:pt x="97" y="508"/>
                  </a:lnTo>
                  <a:lnTo>
                    <a:pt x="97" y="508"/>
                  </a:lnTo>
                  <a:lnTo>
                    <a:pt x="93" y="504"/>
                  </a:lnTo>
                  <a:lnTo>
                    <a:pt x="93" y="504"/>
                  </a:lnTo>
                  <a:lnTo>
                    <a:pt x="93" y="508"/>
                  </a:lnTo>
                  <a:lnTo>
                    <a:pt x="93" y="508"/>
                  </a:lnTo>
                  <a:lnTo>
                    <a:pt x="93" y="512"/>
                  </a:lnTo>
                  <a:lnTo>
                    <a:pt x="93" y="512"/>
                  </a:lnTo>
                  <a:lnTo>
                    <a:pt x="89" y="515"/>
                  </a:lnTo>
                  <a:lnTo>
                    <a:pt x="86" y="519"/>
                  </a:lnTo>
                  <a:lnTo>
                    <a:pt x="89" y="526"/>
                  </a:lnTo>
                  <a:lnTo>
                    <a:pt x="89" y="530"/>
                  </a:lnTo>
                  <a:lnTo>
                    <a:pt x="93" y="538"/>
                  </a:lnTo>
                  <a:lnTo>
                    <a:pt x="93" y="538"/>
                  </a:lnTo>
                  <a:lnTo>
                    <a:pt x="93" y="538"/>
                  </a:lnTo>
                  <a:lnTo>
                    <a:pt x="93" y="541"/>
                  </a:lnTo>
                  <a:lnTo>
                    <a:pt x="93" y="541"/>
                  </a:lnTo>
                  <a:lnTo>
                    <a:pt x="93" y="545"/>
                  </a:lnTo>
                  <a:lnTo>
                    <a:pt x="97" y="545"/>
                  </a:lnTo>
                  <a:lnTo>
                    <a:pt x="97" y="545"/>
                  </a:lnTo>
                  <a:lnTo>
                    <a:pt x="100" y="549"/>
                  </a:lnTo>
                  <a:lnTo>
                    <a:pt x="104" y="552"/>
                  </a:lnTo>
                  <a:lnTo>
                    <a:pt x="108" y="552"/>
                  </a:lnTo>
                  <a:lnTo>
                    <a:pt x="108" y="556"/>
                  </a:lnTo>
                  <a:lnTo>
                    <a:pt x="108" y="556"/>
                  </a:lnTo>
                  <a:lnTo>
                    <a:pt x="104" y="556"/>
                  </a:lnTo>
                  <a:lnTo>
                    <a:pt x="97" y="552"/>
                  </a:lnTo>
                  <a:lnTo>
                    <a:pt x="93" y="552"/>
                  </a:lnTo>
                  <a:lnTo>
                    <a:pt x="93" y="549"/>
                  </a:lnTo>
                  <a:lnTo>
                    <a:pt x="71" y="549"/>
                  </a:lnTo>
                  <a:lnTo>
                    <a:pt x="60" y="552"/>
                  </a:lnTo>
                  <a:lnTo>
                    <a:pt x="56" y="549"/>
                  </a:lnTo>
                  <a:lnTo>
                    <a:pt x="49" y="549"/>
                  </a:lnTo>
                  <a:lnTo>
                    <a:pt x="49" y="545"/>
                  </a:lnTo>
                  <a:lnTo>
                    <a:pt x="45" y="538"/>
                  </a:lnTo>
                  <a:lnTo>
                    <a:pt x="41" y="534"/>
                  </a:lnTo>
                  <a:lnTo>
                    <a:pt x="41" y="526"/>
                  </a:lnTo>
                  <a:lnTo>
                    <a:pt x="41" y="523"/>
                  </a:lnTo>
                  <a:lnTo>
                    <a:pt x="38" y="523"/>
                  </a:lnTo>
                  <a:lnTo>
                    <a:pt x="34" y="526"/>
                  </a:lnTo>
                  <a:lnTo>
                    <a:pt x="30" y="526"/>
                  </a:lnTo>
                  <a:lnTo>
                    <a:pt x="26" y="526"/>
                  </a:lnTo>
                  <a:lnTo>
                    <a:pt x="19" y="515"/>
                  </a:lnTo>
                  <a:lnTo>
                    <a:pt x="19" y="512"/>
                  </a:lnTo>
                  <a:lnTo>
                    <a:pt x="19" y="497"/>
                  </a:lnTo>
                  <a:lnTo>
                    <a:pt x="23" y="493"/>
                  </a:lnTo>
                  <a:lnTo>
                    <a:pt x="30" y="486"/>
                  </a:lnTo>
                  <a:lnTo>
                    <a:pt x="30" y="478"/>
                  </a:lnTo>
                  <a:lnTo>
                    <a:pt x="30" y="471"/>
                  </a:lnTo>
                  <a:lnTo>
                    <a:pt x="26" y="467"/>
                  </a:lnTo>
                  <a:lnTo>
                    <a:pt x="30" y="460"/>
                  </a:lnTo>
                  <a:lnTo>
                    <a:pt x="30" y="456"/>
                  </a:lnTo>
                  <a:lnTo>
                    <a:pt x="30" y="449"/>
                  </a:lnTo>
                  <a:lnTo>
                    <a:pt x="30" y="445"/>
                  </a:lnTo>
                  <a:lnTo>
                    <a:pt x="30" y="441"/>
                  </a:lnTo>
                  <a:lnTo>
                    <a:pt x="30" y="437"/>
                  </a:lnTo>
                  <a:lnTo>
                    <a:pt x="30" y="426"/>
                  </a:lnTo>
                  <a:lnTo>
                    <a:pt x="26" y="423"/>
                  </a:lnTo>
                  <a:lnTo>
                    <a:pt x="26" y="423"/>
                  </a:lnTo>
                  <a:lnTo>
                    <a:pt x="30" y="419"/>
                  </a:lnTo>
                  <a:lnTo>
                    <a:pt x="30" y="415"/>
                  </a:lnTo>
                  <a:lnTo>
                    <a:pt x="26" y="408"/>
                  </a:lnTo>
                  <a:lnTo>
                    <a:pt x="23" y="404"/>
                  </a:lnTo>
                  <a:lnTo>
                    <a:pt x="19" y="404"/>
                  </a:lnTo>
                  <a:lnTo>
                    <a:pt x="19" y="408"/>
                  </a:lnTo>
                  <a:lnTo>
                    <a:pt x="15" y="404"/>
                  </a:lnTo>
                  <a:lnTo>
                    <a:pt x="15" y="400"/>
                  </a:lnTo>
                  <a:lnTo>
                    <a:pt x="23" y="400"/>
                  </a:lnTo>
                  <a:lnTo>
                    <a:pt x="26" y="397"/>
                  </a:lnTo>
                  <a:lnTo>
                    <a:pt x="26" y="393"/>
                  </a:lnTo>
                  <a:lnTo>
                    <a:pt x="26" y="393"/>
                  </a:lnTo>
                  <a:lnTo>
                    <a:pt x="23" y="397"/>
                  </a:lnTo>
                  <a:lnTo>
                    <a:pt x="19" y="397"/>
                  </a:lnTo>
                  <a:lnTo>
                    <a:pt x="19" y="389"/>
                  </a:lnTo>
                  <a:lnTo>
                    <a:pt x="15" y="382"/>
                  </a:lnTo>
                  <a:lnTo>
                    <a:pt x="15" y="378"/>
                  </a:lnTo>
                  <a:lnTo>
                    <a:pt x="15" y="374"/>
                  </a:lnTo>
                  <a:lnTo>
                    <a:pt x="12" y="371"/>
                  </a:lnTo>
                  <a:lnTo>
                    <a:pt x="8" y="367"/>
                  </a:lnTo>
                  <a:lnTo>
                    <a:pt x="8" y="356"/>
                  </a:lnTo>
                  <a:lnTo>
                    <a:pt x="12" y="352"/>
                  </a:lnTo>
                  <a:lnTo>
                    <a:pt x="12" y="348"/>
                  </a:lnTo>
                  <a:lnTo>
                    <a:pt x="12" y="345"/>
                  </a:lnTo>
                  <a:lnTo>
                    <a:pt x="8" y="345"/>
                  </a:lnTo>
                  <a:lnTo>
                    <a:pt x="8" y="337"/>
                  </a:lnTo>
                  <a:lnTo>
                    <a:pt x="4" y="330"/>
                  </a:lnTo>
                  <a:lnTo>
                    <a:pt x="8" y="319"/>
                  </a:lnTo>
                  <a:lnTo>
                    <a:pt x="4" y="311"/>
                  </a:lnTo>
                  <a:lnTo>
                    <a:pt x="4" y="308"/>
                  </a:lnTo>
                  <a:lnTo>
                    <a:pt x="8" y="300"/>
                  </a:lnTo>
                  <a:lnTo>
                    <a:pt x="12" y="293"/>
                  </a:lnTo>
                  <a:lnTo>
                    <a:pt x="15" y="289"/>
                  </a:lnTo>
                  <a:lnTo>
                    <a:pt x="15" y="289"/>
                  </a:lnTo>
                  <a:lnTo>
                    <a:pt x="8" y="270"/>
                  </a:lnTo>
                  <a:lnTo>
                    <a:pt x="8" y="263"/>
                  </a:lnTo>
                  <a:lnTo>
                    <a:pt x="8" y="259"/>
                  </a:lnTo>
                  <a:lnTo>
                    <a:pt x="8" y="248"/>
                  </a:lnTo>
                  <a:lnTo>
                    <a:pt x="12" y="244"/>
                  </a:lnTo>
                  <a:lnTo>
                    <a:pt x="15" y="241"/>
                  </a:lnTo>
                  <a:lnTo>
                    <a:pt x="15" y="233"/>
                  </a:lnTo>
                  <a:lnTo>
                    <a:pt x="12" y="230"/>
                  </a:lnTo>
                  <a:lnTo>
                    <a:pt x="8" y="226"/>
                  </a:lnTo>
                  <a:lnTo>
                    <a:pt x="12" y="222"/>
                  </a:lnTo>
                  <a:lnTo>
                    <a:pt x="12" y="219"/>
                  </a:lnTo>
                  <a:lnTo>
                    <a:pt x="15" y="211"/>
                  </a:lnTo>
                  <a:lnTo>
                    <a:pt x="19" y="211"/>
                  </a:lnTo>
                  <a:lnTo>
                    <a:pt x="19" y="204"/>
                  </a:lnTo>
                  <a:lnTo>
                    <a:pt x="15" y="193"/>
                  </a:lnTo>
                  <a:lnTo>
                    <a:pt x="15" y="189"/>
                  </a:lnTo>
                  <a:lnTo>
                    <a:pt x="12" y="181"/>
                  </a:lnTo>
                  <a:lnTo>
                    <a:pt x="12" y="178"/>
                  </a:lnTo>
                  <a:lnTo>
                    <a:pt x="8" y="170"/>
                  </a:lnTo>
                  <a:lnTo>
                    <a:pt x="4" y="167"/>
                  </a:lnTo>
                  <a:lnTo>
                    <a:pt x="4" y="163"/>
                  </a:lnTo>
                  <a:lnTo>
                    <a:pt x="0" y="155"/>
                  </a:lnTo>
                  <a:lnTo>
                    <a:pt x="0" y="152"/>
                  </a:lnTo>
                  <a:lnTo>
                    <a:pt x="8" y="148"/>
                  </a:lnTo>
                  <a:lnTo>
                    <a:pt x="8" y="141"/>
                  </a:lnTo>
                  <a:lnTo>
                    <a:pt x="8" y="141"/>
                  </a:lnTo>
                  <a:lnTo>
                    <a:pt x="8" y="133"/>
                  </a:lnTo>
                  <a:lnTo>
                    <a:pt x="8" y="126"/>
                  </a:lnTo>
                  <a:lnTo>
                    <a:pt x="4" y="118"/>
                  </a:lnTo>
                  <a:lnTo>
                    <a:pt x="8" y="115"/>
                  </a:lnTo>
                  <a:lnTo>
                    <a:pt x="8" y="104"/>
                  </a:lnTo>
                  <a:lnTo>
                    <a:pt x="12" y="100"/>
                  </a:lnTo>
                  <a:lnTo>
                    <a:pt x="15" y="92"/>
                  </a:lnTo>
                  <a:lnTo>
                    <a:pt x="23" y="89"/>
                  </a:lnTo>
                  <a:lnTo>
                    <a:pt x="23" y="85"/>
                  </a:lnTo>
                  <a:lnTo>
                    <a:pt x="26" y="81"/>
                  </a:lnTo>
                  <a:lnTo>
                    <a:pt x="26" y="81"/>
                  </a:lnTo>
                  <a:lnTo>
                    <a:pt x="26" y="78"/>
                  </a:lnTo>
                  <a:lnTo>
                    <a:pt x="23" y="74"/>
                  </a:lnTo>
                  <a:lnTo>
                    <a:pt x="23" y="74"/>
                  </a:lnTo>
                  <a:lnTo>
                    <a:pt x="23" y="70"/>
                  </a:lnTo>
                  <a:lnTo>
                    <a:pt x="26" y="70"/>
                  </a:lnTo>
                  <a:lnTo>
                    <a:pt x="26" y="66"/>
                  </a:lnTo>
                  <a:lnTo>
                    <a:pt x="23" y="63"/>
                  </a:lnTo>
                  <a:lnTo>
                    <a:pt x="23" y="55"/>
                  </a:lnTo>
                  <a:lnTo>
                    <a:pt x="23" y="52"/>
                  </a:lnTo>
                  <a:lnTo>
                    <a:pt x="23" y="52"/>
                  </a:lnTo>
                  <a:lnTo>
                    <a:pt x="19" y="48"/>
                  </a:lnTo>
                  <a:lnTo>
                    <a:pt x="19" y="44"/>
                  </a:lnTo>
                  <a:lnTo>
                    <a:pt x="41" y="33"/>
                  </a:lnTo>
                  <a:lnTo>
                    <a:pt x="45" y="18"/>
                  </a:lnTo>
                  <a:lnTo>
                    <a:pt x="41" y="14"/>
                  </a:lnTo>
                  <a:lnTo>
                    <a:pt x="41" y="14"/>
                  </a:lnTo>
                  <a:close/>
                  <a:moveTo>
                    <a:pt x="178" y="608"/>
                  </a:moveTo>
                  <a:lnTo>
                    <a:pt x="178" y="608"/>
                  </a:lnTo>
                  <a:lnTo>
                    <a:pt x="182" y="608"/>
                  </a:lnTo>
                  <a:lnTo>
                    <a:pt x="186" y="608"/>
                  </a:lnTo>
                  <a:lnTo>
                    <a:pt x="189" y="604"/>
                  </a:lnTo>
                  <a:lnTo>
                    <a:pt x="186" y="604"/>
                  </a:lnTo>
                  <a:lnTo>
                    <a:pt x="182" y="604"/>
                  </a:lnTo>
                  <a:lnTo>
                    <a:pt x="178" y="608"/>
                  </a:lnTo>
                  <a:lnTo>
                    <a:pt x="178" y="608"/>
                  </a:lnTo>
                  <a:lnTo>
                    <a:pt x="178" y="608"/>
                  </a:lnTo>
                  <a:close/>
                  <a:moveTo>
                    <a:pt x="104" y="560"/>
                  </a:moveTo>
                  <a:lnTo>
                    <a:pt x="104" y="560"/>
                  </a:lnTo>
                  <a:lnTo>
                    <a:pt x="108" y="564"/>
                  </a:lnTo>
                  <a:lnTo>
                    <a:pt x="112" y="567"/>
                  </a:lnTo>
                  <a:lnTo>
                    <a:pt x="112" y="575"/>
                  </a:lnTo>
                  <a:lnTo>
                    <a:pt x="112" y="575"/>
                  </a:lnTo>
                  <a:lnTo>
                    <a:pt x="108" y="575"/>
                  </a:lnTo>
                  <a:lnTo>
                    <a:pt x="108" y="578"/>
                  </a:lnTo>
                  <a:lnTo>
                    <a:pt x="104" y="560"/>
                  </a:lnTo>
                  <a:lnTo>
                    <a:pt x="104" y="560"/>
                  </a:lnTo>
                  <a:close/>
                  <a:moveTo>
                    <a:pt x="108" y="578"/>
                  </a:moveTo>
                  <a:lnTo>
                    <a:pt x="112" y="578"/>
                  </a:lnTo>
                  <a:lnTo>
                    <a:pt x="115" y="578"/>
                  </a:lnTo>
                  <a:lnTo>
                    <a:pt x="119" y="582"/>
                  </a:lnTo>
                  <a:lnTo>
                    <a:pt x="119" y="586"/>
                  </a:lnTo>
                  <a:lnTo>
                    <a:pt x="123" y="586"/>
                  </a:lnTo>
                  <a:lnTo>
                    <a:pt x="126" y="589"/>
                  </a:lnTo>
                  <a:lnTo>
                    <a:pt x="126" y="593"/>
                  </a:lnTo>
                  <a:lnTo>
                    <a:pt x="130" y="593"/>
                  </a:lnTo>
                  <a:lnTo>
                    <a:pt x="145" y="597"/>
                  </a:lnTo>
                  <a:lnTo>
                    <a:pt x="145" y="601"/>
                  </a:lnTo>
                  <a:lnTo>
                    <a:pt x="149" y="601"/>
                  </a:lnTo>
                  <a:lnTo>
                    <a:pt x="156" y="604"/>
                  </a:lnTo>
                  <a:lnTo>
                    <a:pt x="160" y="604"/>
                  </a:lnTo>
                  <a:lnTo>
                    <a:pt x="163" y="604"/>
                  </a:lnTo>
                  <a:lnTo>
                    <a:pt x="167" y="604"/>
                  </a:lnTo>
                  <a:lnTo>
                    <a:pt x="167" y="608"/>
                  </a:lnTo>
                  <a:lnTo>
                    <a:pt x="163" y="608"/>
                  </a:lnTo>
                  <a:lnTo>
                    <a:pt x="163" y="608"/>
                  </a:lnTo>
                  <a:lnTo>
                    <a:pt x="160" y="608"/>
                  </a:lnTo>
                  <a:lnTo>
                    <a:pt x="156" y="612"/>
                  </a:lnTo>
                  <a:lnTo>
                    <a:pt x="156" y="615"/>
                  </a:lnTo>
                  <a:lnTo>
                    <a:pt x="152" y="615"/>
                  </a:lnTo>
                  <a:lnTo>
                    <a:pt x="149" y="615"/>
                  </a:lnTo>
                  <a:lnTo>
                    <a:pt x="145" y="612"/>
                  </a:lnTo>
                  <a:lnTo>
                    <a:pt x="137" y="612"/>
                  </a:lnTo>
                  <a:lnTo>
                    <a:pt x="130" y="612"/>
                  </a:lnTo>
                  <a:lnTo>
                    <a:pt x="126" y="612"/>
                  </a:lnTo>
                  <a:lnTo>
                    <a:pt x="119" y="612"/>
                  </a:lnTo>
                  <a:lnTo>
                    <a:pt x="119" y="612"/>
                  </a:lnTo>
                  <a:lnTo>
                    <a:pt x="115" y="608"/>
                  </a:lnTo>
                  <a:lnTo>
                    <a:pt x="123" y="608"/>
                  </a:lnTo>
                  <a:lnTo>
                    <a:pt x="130" y="604"/>
                  </a:lnTo>
                  <a:lnTo>
                    <a:pt x="130" y="604"/>
                  </a:lnTo>
                  <a:lnTo>
                    <a:pt x="130" y="604"/>
                  </a:lnTo>
                  <a:lnTo>
                    <a:pt x="126" y="604"/>
                  </a:lnTo>
                  <a:lnTo>
                    <a:pt x="123" y="604"/>
                  </a:lnTo>
                  <a:lnTo>
                    <a:pt x="115" y="604"/>
                  </a:lnTo>
                  <a:lnTo>
                    <a:pt x="115" y="604"/>
                  </a:lnTo>
                  <a:lnTo>
                    <a:pt x="108" y="578"/>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91" name="Freeform 189"/>
            <p:cNvSpPr>
              <a:spLocks noEditPoints="1"/>
            </p:cNvSpPr>
            <p:nvPr/>
          </p:nvSpPr>
          <p:spPr bwMode="auto">
            <a:xfrm>
              <a:off x="2810821" y="3524646"/>
              <a:ext cx="234167" cy="907075"/>
            </a:xfrm>
            <a:custGeom>
              <a:avLst/>
              <a:gdLst>
                <a:gd name="T0" fmla="*/ 33 w 49"/>
                <a:gd name="T1" fmla="*/ 183 h 190"/>
                <a:gd name="T2" fmla="*/ 33 w 49"/>
                <a:gd name="T3" fmla="*/ 185 h 190"/>
                <a:gd name="T4" fmla="*/ 40 w 49"/>
                <a:gd name="T5" fmla="*/ 185 h 190"/>
                <a:gd name="T6" fmla="*/ 33 w 49"/>
                <a:gd name="T7" fmla="*/ 177 h 190"/>
                <a:gd name="T8" fmla="*/ 39 w 49"/>
                <a:gd name="T9" fmla="*/ 175 h 190"/>
                <a:gd name="T10" fmla="*/ 15 w 49"/>
                <a:gd name="T11" fmla="*/ 157 h 190"/>
                <a:gd name="T12" fmla="*/ 15 w 49"/>
                <a:gd name="T13" fmla="*/ 129 h 190"/>
                <a:gd name="T14" fmla="*/ 11 w 49"/>
                <a:gd name="T15" fmla="*/ 108 h 190"/>
                <a:gd name="T16" fmla="*/ 15 w 49"/>
                <a:gd name="T17" fmla="*/ 74 h 190"/>
                <a:gd name="T18" fmla="*/ 16 w 49"/>
                <a:gd name="T19" fmla="*/ 42 h 190"/>
                <a:gd name="T20" fmla="*/ 16 w 49"/>
                <a:gd name="T21" fmla="*/ 15 h 190"/>
                <a:gd name="T22" fmla="*/ 7 w 49"/>
                <a:gd name="T23" fmla="*/ 3 h 190"/>
                <a:gd name="T24" fmla="*/ 5 w 49"/>
                <a:gd name="T25" fmla="*/ 25 h 190"/>
                <a:gd name="T26" fmla="*/ 5 w 49"/>
                <a:gd name="T27" fmla="*/ 47 h 190"/>
                <a:gd name="T28" fmla="*/ 6 w 49"/>
                <a:gd name="T29" fmla="*/ 67 h 190"/>
                <a:gd name="T30" fmla="*/ 4 w 49"/>
                <a:gd name="T31" fmla="*/ 82 h 190"/>
                <a:gd name="T32" fmla="*/ 2 w 49"/>
                <a:gd name="T33" fmla="*/ 94 h 190"/>
                <a:gd name="T34" fmla="*/ 3 w 49"/>
                <a:gd name="T35" fmla="*/ 109 h 190"/>
                <a:gd name="T36" fmla="*/ 10 w 49"/>
                <a:gd name="T37" fmla="*/ 116 h 190"/>
                <a:gd name="T38" fmla="*/ 9 w 49"/>
                <a:gd name="T39" fmla="*/ 125 h 190"/>
                <a:gd name="T40" fmla="*/ 9 w 49"/>
                <a:gd name="T41" fmla="*/ 138 h 190"/>
                <a:gd name="T42" fmla="*/ 3 w 49"/>
                <a:gd name="T43" fmla="*/ 135 h 190"/>
                <a:gd name="T44" fmla="*/ 6 w 49"/>
                <a:gd name="T45" fmla="*/ 139 h 190"/>
                <a:gd name="T46" fmla="*/ 10 w 49"/>
                <a:gd name="T47" fmla="*/ 144 h 190"/>
                <a:gd name="T48" fmla="*/ 10 w 49"/>
                <a:gd name="T49" fmla="*/ 150 h 190"/>
                <a:gd name="T50" fmla="*/ 11 w 49"/>
                <a:gd name="T51" fmla="*/ 157 h 190"/>
                <a:gd name="T52" fmla="*/ 15 w 49"/>
                <a:gd name="T53" fmla="*/ 165 h 190"/>
                <a:gd name="T54" fmla="*/ 20 w 49"/>
                <a:gd name="T55" fmla="*/ 167 h 190"/>
                <a:gd name="T56" fmla="*/ 21 w 49"/>
                <a:gd name="T57" fmla="*/ 170 h 190"/>
                <a:gd name="T58" fmla="*/ 19 w 49"/>
                <a:gd name="T59" fmla="*/ 172 h 190"/>
                <a:gd name="T60" fmla="*/ 23 w 49"/>
                <a:gd name="T61" fmla="*/ 171 h 190"/>
                <a:gd name="T62" fmla="*/ 21 w 49"/>
                <a:gd name="T63" fmla="*/ 175 h 190"/>
                <a:gd name="T64" fmla="*/ 28 w 49"/>
                <a:gd name="T65" fmla="*/ 173 h 190"/>
                <a:gd name="T66" fmla="*/ 29 w 49"/>
                <a:gd name="T67" fmla="*/ 179 h 190"/>
                <a:gd name="T68" fmla="*/ 38 w 49"/>
                <a:gd name="T69" fmla="*/ 169 h 190"/>
                <a:gd name="T70" fmla="*/ 3 w 49"/>
                <a:gd name="T71" fmla="*/ 117 h 190"/>
                <a:gd name="T72" fmla="*/ 8 w 49"/>
                <a:gd name="T73" fmla="*/ 115 h 190"/>
                <a:gd name="T74" fmla="*/ 7 w 49"/>
                <a:gd name="T75" fmla="*/ 124 h 190"/>
                <a:gd name="T76" fmla="*/ 3 w 49"/>
                <a:gd name="T77" fmla="*/ 128 h 190"/>
                <a:gd name="T78" fmla="*/ 4 w 49"/>
                <a:gd name="T79" fmla="*/ 128 h 190"/>
                <a:gd name="T80" fmla="*/ 9 w 49"/>
                <a:gd name="T81" fmla="*/ 126 h 190"/>
                <a:gd name="T82" fmla="*/ 5 w 49"/>
                <a:gd name="T83" fmla="*/ 130 h 190"/>
                <a:gd name="T84" fmla="*/ 7 w 49"/>
                <a:gd name="T85" fmla="*/ 148 h 190"/>
                <a:gd name="T86" fmla="*/ 6 w 49"/>
                <a:gd name="T87" fmla="*/ 148 h 190"/>
                <a:gd name="T88" fmla="*/ 5 w 49"/>
                <a:gd name="T89" fmla="*/ 152 h 190"/>
                <a:gd name="T90" fmla="*/ 6 w 49"/>
                <a:gd name="T91" fmla="*/ 154 h 190"/>
                <a:gd name="T92" fmla="*/ 9 w 49"/>
                <a:gd name="T93" fmla="*/ 156 h 190"/>
                <a:gd name="T94" fmla="*/ 10 w 49"/>
                <a:gd name="T95" fmla="*/ 162 h 190"/>
                <a:gd name="T96" fmla="*/ 10 w 49"/>
                <a:gd name="T97" fmla="*/ 161 h 190"/>
                <a:gd name="T98" fmla="*/ 11 w 49"/>
                <a:gd name="T99" fmla="*/ 167 h 190"/>
                <a:gd name="T100" fmla="*/ 14 w 49"/>
                <a:gd name="T101" fmla="*/ 169 h 190"/>
                <a:gd name="T102" fmla="*/ 15 w 49"/>
                <a:gd name="T103" fmla="*/ 169 h 190"/>
                <a:gd name="T104" fmla="*/ 17 w 49"/>
                <a:gd name="T105" fmla="*/ 172 h 190"/>
                <a:gd name="T106" fmla="*/ 21 w 49"/>
                <a:gd name="T107" fmla="*/ 177 h 190"/>
                <a:gd name="T108" fmla="*/ 22 w 49"/>
                <a:gd name="T109" fmla="*/ 180 h 190"/>
                <a:gd name="T110" fmla="*/ 26 w 49"/>
                <a:gd name="T111" fmla="*/ 180 h 190"/>
                <a:gd name="T112" fmla="*/ 27 w 49"/>
                <a:gd name="T113" fmla="*/ 181 h 190"/>
                <a:gd name="T114" fmla="*/ 31 w 49"/>
                <a:gd name="T115" fmla="*/ 179 h 190"/>
                <a:gd name="T116" fmla="*/ 48 w 49"/>
                <a:gd name="T117" fmla="*/ 188 h 190"/>
                <a:gd name="T118" fmla="*/ 45 w 49"/>
                <a:gd name="T119" fmla="*/ 186 h 190"/>
                <a:gd name="T120" fmla="*/ 41 w 49"/>
                <a:gd name="T121" fmla="*/ 18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 h="190">
                  <a:moveTo>
                    <a:pt x="42" y="184"/>
                  </a:moveTo>
                  <a:cubicBezTo>
                    <a:pt x="41" y="183"/>
                    <a:pt x="41" y="183"/>
                    <a:pt x="41" y="183"/>
                  </a:cubicBezTo>
                  <a:cubicBezTo>
                    <a:pt x="41" y="183"/>
                    <a:pt x="41" y="183"/>
                    <a:pt x="41" y="183"/>
                  </a:cubicBezTo>
                  <a:cubicBezTo>
                    <a:pt x="40" y="182"/>
                    <a:pt x="40" y="182"/>
                    <a:pt x="40" y="182"/>
                  </a:cubicBezTo>
                  <a:cubicBezTo>
                    <a:pt x="38" y="182"/>
                    <a:pt x="38" y="182"/>
                    <a:pt x="38" y="182"/>
                  </a:cubicBezTo>
                  <a:cubicBezTo>
                    <a:pt x="36" y="181"/>
                    <a:pt x="36" y="181"/>
                    <a:pt x="36" y="181"/>
                  </a:cubicBezTo>
                  <a:cubicBezTo>
                    <a:pt x="35" y="181"/>
                    <a:pt x="35" y="181"/>
                    <a:pt x="35" y="181"/>
                  </a:cubicBezTo>
                  <a:cubicBezTo>
                    <a:pt x="35" y="181"/>
                    <a:pt x="35" y="181"/>
                    <a:pt x="35" y="181"/>
                  </a:cubicBezTo>
                  <a:cubicBezTo>
                    <a:pt x="35" y="181"/>
                    <a:pt x="35" y="181"/>
                    <a:pt x="35" y="181"/>
                  </a:cubicBezTo>
                  <a:cubicBezTo>
                    <a:pt x="35" y="182"/>
                    <a:pt x="35" y="182"/>
                    <a:pt x="35" y="182"/>
                  </a:cubicBezTo>
                  <a:cubicBezTo>
                    <a:pt x="35" y="182"/>
                    <a:pt x="35" y="182"/>
                    <a:pt x="35" y="182"/>
                  </a:cubicBezTo>
                  <a:cubicBezTo>
                    <a:pt x="33" y="181"/>
                    <a:pt x="33" y="181"/>
                    <a:pt x="33" y="181"/>
                  </a:cubicBezTo>
                  <a:cubicBezTo>
                    <a:pt x="32" y="181"/>
                    <a:pt x="32" y="181"/>
                    <a:pt x="32" y="181"/>
                  </a:cubicBezTo>
                  <a:cubicBezTo>
                    <a:pt x="32" y="181"/>
                    <a:pt x="32" y="181"/>
                    <a:pt x="32" y="181"/>
                  </a:cubicBezTo>
                  <a:cubicBezTo>
                    <a:pt x="32" y="181"/>
                    <a:pt x="32" y="181"/>
                    <a:pt x="32" y="181"/>
                  </a:cubicBezTo>
                  <a:cubicBezTo>
                    <a:pt x="34" y="182"/>
                    <a:pt x="34" y="182"/>
                    <a:pt x="34" y="182"/>
                  </a:cubicBezTo>
                  <a:cubicBezTo>
                    <a:pt x="34" y="182"/>
                    <a:pt x="34" y="182"/>
                    <a:pt x="34" y="182"/>
                  </a:cubicBezTo>
                  <a:cubicBezTo>
                    <a:pt x="34" y="182"/>
                    <a:pt x="34" y="182"/>
                    <a:pt x="34" y="182"/>
                  </a:cubicBezTo>
                  <a:cubicBezTo>
                    <a:pt x="34" y="182"/>
                    <a:pt x="34" y="182"/>
                    <a:pt x="34" y="182"/>
                  </a:cubicBezTo>
                  <a:cubicBezTo>
                    <a:pt x="34" y="183"/>
                    <a:pt x="34" y="183"/>
                    <a:pt x="34" y="183"/>
                  </a:cubicBezTo>
                  <a:cubicBezTo>
                    <a:pt x="33" y="183"/>
                    <a:pt x="33" y="183"/>
                    <a:pt x="33" y="183"/>
                  </a:cubicBezTo>
                  <a:cubicBezTo>
                    <a:pt x="33" y="182"/>
                    <a:pt x="33" y="182"/>
                    <a:pt x="33" y="182"/>
                  </a:cubicBezTo>
                  <a:cubicBezTo>
                    <a:pt x="32" y="182"/>
                    <a:pt x="32" y="182"/>
                    <a:pt x="32" y="182"/>
                  </a:cubicBezTo>
                  <a:cubicBezTo>
                    <a:pt x="32" y="182"/>
                    <a:pt x="32" y="182"/>
                    <a:pt x="32" y="182"/>
                  </a:cubicBezTo>
                  <a:cubicBezTo>
                    <a:pt x="32" y="183"/>
                    <a:pt x="32" y="183"/>
                    <a:pt x="32" y="183"/>
                  </a:cubicBezTo>
                  <a:cubicBezTo>
                    <a:pt x="31" y="183"/>
                    <a:pt x="31" y="183"/>
                    <a:pt x="31" y="183"/>
                  </a:cubicBezTo>
                  <a:cubicBezTo>
                    <a:pt x="30" y="183"/>
                    <a:pt x="30" y="183"/>
                    <a:pt x="30" y="183"/>
                  </a:cubicBezTo>
                  <a:cubicBezTo>
                    <a:pt x="30" y="183"/>
                    <a:pt x="30" y="183"/>
                    <a:pt x="30" y="183"/>
                  </a:cubicBezTo>
                  <a:cubicBezTo>
                    <a:pt x="30" y="183"/>
                    <a:pt x="30" y="183"/>
                    <a:pt x="30" y="183"/>
                  </a:cubicBezTo>
                  <a:cubicBezTo>
                    <a:pt x="30" y="183"/>
                    <a:pt x="30" y="183"/>
                    <a:pt x="30" y="183"/>
                  </a:cubicBezTo>
                  <a:cubicBezTo>
                    <a:pt x="29" y="183"/>
                    <a:pt x="29" y="183"/>
                    <a:pt x="29" y="183"/>
                  </a:cubicBezTo>
                  <a:cubicBezTo>
                    <a:pt x="28" y="184"/>
                    <a:pt x="28" y="184"/>
                    <a:pt x="28" y="184"/>
                  </a:cubicBezTo>
                  <a:cubicBezTo>
                    <a:pt x="28" y="184"/>
                    <a:pt x="28" y="184"/>
                    <a:pt x="28" y="184"/>
                  </a:cubicBezTo>
                  <a:cubicBezTo>
                    <a:pt x="29" y="184"/>
                    <a:pt x="29" y="184"/>
                    <a:pt x="29" y="184"/>
                  </a:cubicBezTo>
                  <a:cubicBezTo>
                    <a:pt x="30" y="184"/>
                    <a:pt x="30" y="184"/>
                    <a:pt x="30" y="184"/>
                  </a:cubicBezTo>
                  <a:cubicBezTo>
                    <a:pt x="30" y="184"/>
                    <a:pt x="30" y="184"/>
                    <a:pt x="30" y="184"/>
                  </a:cubicBezTo>
                  <a:cubicBezTo>
                    <a:pt x="31" y="184"/>
                    <a:pt x="31" y="184"/>
                    <a:pt x="31" y="184"/>
                  </a:cubicBezTo>
                  <a:cubicBezTo>
                    <a:pt x="31" y="184"/>
                    <a:pt x="31" y="184"/>
                    <a:pt x="31" y="184"/>
                  </a:cubicBezTo>
                  <a:cubicBezTo>
                    <a:pt x="32" y="184"/>
                    <a:pt x="32" y="184"/>
                    <a:pt x="32" y="184"/>
                  </a:cubicBezTo>
                  <a:cubicBezTo>
                    <a:pt x="32" y="184"/>
                    <a:pt x="32" y="184"/>
                    <a:pt x="32" y="184"/>
                  </a:cubicBezTo>
                  <a:cubicBezTo>
                    <a:pt x="33" y="184"/>
                    <a:pt x="33" y="184"/>
                    <a:pt x="33" y="184"/>
                  </a:cubicBezTo>
                  <a:cubicBezTo>
                    <a:pt x="33" y="185"/>
                    <a:pt x="33" y="185"/>
                    <a:pt x="33" y="185"/>
                  </a:cubicBezTo>
                  <a:cubicBezTo>
                    <a:pt x="33" y="185"/>
                    <a:pt x="33" y="185"/>
                    <a:pt x="33" y="185"/>
                  </a:cubicBezTo>
                  <a:cubicBezTo>
                    <a:pt x="33" y="185"/>
                    <a:pt x="33" y="185"/>
                    <a:pt x="33" y="185"/>
                  </a:cubicBezTo>
                  <a:cubicBezTo>
                    <a:pt x="32" y="186"/>
                    <a:pt x="32" y="186"/>
                    <a:pt x="32" y="186"/>
                  </a:cubicBezTo>
                  <a:cubicBezTo>
                    <a:pt x="33" y="187"/>
                    <a:pt x="33" y="187"/>
                    <a:pt x="33" y="187"/>
                  </a:cubicBezTo>
                  <a:cubicBezTo>
                    <a:pt x="33" y="187"/>
                    <a:pt x="33" y="187"/>
                    <a:pt x="33" y="187"/>
                  </a:cubicBezTo>
                  <a:cubicBezTo>
                    <a:pt x="34" y="187"/>
                    <a:pt x="34" y="187"/>
                    <a:pt x="34" y="187"/>
                  </a:cubicBezTo>
                  <a:cubicBezTo>
                    <a:pt x="35" y="188"/>
                    <a:pt x="35" y="188"/>
                    <a:pt x="35" y="188"/>
                  </a:cubicBezTo>
                  <a:cubicBezTo>
                    <a:pt x="35" y="188"/>
                    <a:pt x="35" y="188"/>
                    <a:pt x="35" y="188"/>
                  </a:cubicBezTo>
                  <a:cubicBezTo>
                    <a:pt x="35" y="187"/>
                    <a:pt x="35" y="187"/>
                    <a:pt x="35" y="187"/>
                  </a:cubicBezTo>
                  <a:cubicBezTo>
                    <a:pt x="35" y="187"/>
                    <a:pt x="35" y="187"/>
                    <a:pt x="35" y="187"/>
                  </a:cubicBezTo>
                  <a:cubicBezTo>
                    <a:pt x="34" y="186"/>
                    <a:pt x="34" y="186"/>
                    <a:pt x="34" y="186"/>
                  </a:cubicBezTo>
                  <a:cubicBezTo>
                    <a:pt x="34" y="186"/>
                    <a:pt x="34" y="186"/>
                    <a:pt x="34" y="186"/>
                  </a:cubicBezTo>
                  <a:cubicBezTo>
                    <a:pt x="34" y="186"/>
                    <a:pt x="34" y="186"/>
                    <a:pt x="34" y="186"/>
                  </a:cubicBezTo>
                  <a:cubicBezTo>
                    <a:pt x="35" y="186"/>
                    <a:pt x="35" y="186"/>
                    <a:pt x="35" y="186"/>
                  </a:cubicBezTo>
                  <a:cubicBezTo>
                    <a:pt x="35" y="186"/>
                    <a:pt x="35" y="186"/>
                    <a:pt x="35" y="186"/>
                  </a:cubicBezTo>
                  <a:cubicBezTo>
                    <a:pt x="35" y="186"/>
                    <a:pt x="35" y="186"/>
                    <a:pt x="35" y="186"/>
                  </a:cubicBezTo>
                  <a:cubicBezTo>
                    <a:pt x="35" y="185"/>
                    <a:pt x="35" y="185"/>
                    <a:pt x="35" y="185"/>
                  </a:cubicBezTo>
                  <a:cubicBezTo>
                    <a:pt x="34" y="185"/>
                    <a:pt x="34" y="185"/>
                    <a:pt x="34" y="185"/>
                  </a:cubicBezTo>
                  <a:cubicBezTo>
                    <a:pt x="36" y="184"/>
                    <a:pt x="36" y="184"/>
                    <a:pt x="36" y="184"/>
                  </a:cubicBezTo>
                  <a:cubicBezTo>
                    <a:pt x="37" y="184"/>
                    <a:pt x="37" y="184"/>
                    <a:pt x="37" y="184"/>
                  </a:cubicBezTo>
                  <a:cubicBezTo>
                    <a:pt x="40" y="185"/>
                    <a:pt x="40" y="185"/>
                    <a:pt x="40" y="185"/>
                  </a:cubicBezTo>
                  <a:cubicBezTo>
                    <a:pt x="41" y="185"/>
                    <a:pt x="41" y="185"/>
                    <a:pt x="41" y="185"/>
                  </a:cubicBezTo>
                  <a:cubicBezTo>
                    <a:pt x="41" y="184"/>
                    <a:pt x="41" y="184"/>
                    <a:pt x="41" y="184"/>
                  </a:cubicBezTo>
                  <a:cubicBezTo>
                    <a:pt x="42" y="184"/>
                    <a:pt x="42" y="184"/>
                    <a:pt x="42" y="184"/>
                  </a:cubicBezTo>
                  <a:close/>
                  <a:moveTo>
                    <a:pt x="41" y="182"/>
                  </a:moveTo>
                  <a:cubicBezTo>
                    <a:pt x="40" y="182"/>
                    <a:pt x="40" y="182"/>
                    <a:pt x="40" y="182"/>
                  </a:cubicBezTo>
                  <a:cubicBezTo>
                    <a:pt x="38" y="181"/>
                    <a:pt x="38" y="181"/>
                    <a:pt x="38" y="181"/>
                  </a:cubicBezTo>
                  <a:cubicBezTo>
                    <a:pt x="36" y="180"/>
                    <a:pt x="36" y="180"/>
                    <a:pt x="36" y="180"/>
                  </a:cubicBezTo>
                  <a:cubicBezTo>
                    <a:pt x="36" y="180"/>
                    <a:pt x="36" y="180"/>
                    <a:pt x="36" y="180"/>
                  </a:cubicBezTo>
                  <a:cubicBezTo>
                    <a:pt x="35" y="180"/>
                    <a:pt x="35" y="180"/>
                    <a:pt x="35" y="180"/>
                  </a:cubicBezTo>
                  <a:cubicBezTo>
                    <a:pt x="34" y="179"/>
                    <a:pt x="34" y="179"/>
                    <a:pt x="34" y="179"/>
                  </a:cubicBezTo>
                  <a:cubicBezTo>
                    <a:pt x="34" y="179"/>
                    <a:pt x="34" y="179"/>
                    <a:pt x="34" y="179"/>
                  </a:cubicBezTo>
                  <a:cubicBezTo>
                    <a:pt x="34" y="178"/>
                    <a:pt x="34" y="178"/>
                    <a:pt x="34" y="178"/>
                  </a:cubicBezTo>
                  <a:cubicBezTo>
                    <a:pt x="35" y="178"/>
                    <a:pt x="35" y="178"/>
                    <a:pt x="35" y="178"/>
                  </a:cubicBezTo>
                  <a:cubicBezTo>
                    <a:pt x="35" y="177"/>
                    <a:pt x="35" y="177"/>
                    <a:pt x="35" y="177"/>
                  </a:cubicBezTo>
                  <a:cubicBezTo>
                    <a:pt x="36" y="177"/>
                    <a:pt x="36" y="177"/>
                    <a:pt x="36" y="177"/>
                  </a:cubicBezTo>
                  <a:cubicBezTo>
                    <a:pt x="37" y="176"/>
                    <a:pt x="37" y="176"/>
                    <a:pt x="37" y="176"/>
                  </a:cubicBezTo>
                  <a:cubicBezTo>
                    <a:pt x="37" y="176"/>
                    <a:pt x="37" y="176"/>
                    <a:pt x="37" y="176"/>
                  </a:cubicBezTo>
                  <a:cubicBezTo>
                    <a:pt x="36" y="176"/>
                    <a:pt x="36" y="176"/>
                    <a:pt x="36" y="176"/>
                  </a:cubicBezTo>
                  <a:cubicBezTo>
                    <a:pt x="34" y="176"/>
                    <a:pt x="34" y="176"/>
                    <a:pt x="34" y="176"/>
                  </a:cubicBezTo>
                  <a:cubicBezTo>
                    <a:pt x="34" y="177"/>
                    <a:pt x="34" y="177"/>
                    <a:pt x="34" y="177"/>
                  </a:cubicBezTo>
                  <a:cubicBezTo>
                    <a:pt x="33" y="177"/>
                    <a:pt x="33" y="177"/>
                    <a:pt x="33" y="177"/>
                  </a:cubicBezTo>
                  <a:cubicBezTo>
                    <a:pt x="32" y="176"/>
                    <a:pt x="32" y="176"/>
                    <a:pt x="32" y="176"/>
                  </a:cubicBezTo>
                  <a:cubicBezTo>
                    <a:pt x="32" y="175"/>
                    <a:pt x="32" y="175"/>
                    <a:pt x="32" y="175"/>
                  </a:cubicBezTo>
                  <a:cubicBezTo>
                    <a:pt x="32" y="174"/>
                    <a:pt x="32" y="174"/>
                    <a:pt x="32" y="174"/>
                  </a:cubicBezTo>
                  <a:cubicBezTo>
                    <a:pt x="33" y="174"/>
                    <a:pt x="33" y="174"/>
                    <a:pt x="33" y="174"/>
                  </a:cubicBezTo>
                  <a:cubicBezTo>
                    <a:pt x="33" y="173"/>
                    <a:pt x="33" y="173"/>
                    <a:pt x="33" y="173"/>
                  </a:cubicBezTo>
                  <a:cubicBezTo>
                    <a:pt x="32" y="173"/>
                    <a:pt x="32" y="173"/>
                    <a:pt x="32" y="173"/>
                  </a:cubicBezTo>
                  <a:cubicBezTo>
                    <a:pt x="32" y="173"/>
                    <a:pt x="32" y="173"/>
                    <a:pt x="32" y="173"/>
                  </a:cubicBezTo>
                  <a:cubicBezTo>
                    <a:pt x="32" y="172"/>
                    <a:pt x="32" y="172"/>
                    <a:pt x="32" y="172"/>
                  </a:cubicBezTo>
                  <a:cubicBezTo>
                    <a:pt x="33" y="172"/>
                    <a:pt x="33" y="172"/>
                    <a:pt x="33" y="172"/>
                  </a:cubicBezTo>
                  <a:cubicBezTo>
                    <a:pt x="34" y="173"/>
                    <a:pt x="34" y="173"/>
                    <a:pt x="34" y="173"/>
                  </a:cubicBezTo>
                  <a:cubicBezTo>
                    <a:pt x="34" y="173"/>
                    <a:pt x="34" y="173"/>
                    <a:pt x="34" y="173"/>
                  </a:cubicBezTo>
                  <a:cubicBezTo>
                    <a:pt x="35" y="172"/>
                    <a:pt x="35" y="172"/>
                    <a:pt x="35" y="172"/>
                  </a:cubicBezTo>
                  <a:cubicBezTo>
                    <a:pt x="35" y="171"/>
                    <a:pt x="35" y="171"/>
                    <a:pt x="35" y="171"/>
                  </a:cubicBezTo>
                  <a:cubicBezTo>
                    <a:pt x="34" y="171"/>
                    <a:pt x="34" y="171"/>
                    <a:pt x="34" y="171"/>
                  </a:cubicBezTo>
                  <a:cubicBezTo>
                    <a:pt x="35" y="170"/>
                    <a:pt x="35" y="170"/>
                    <a:pt x="35" y="170"/>
                  </a:cubicBezTo>
                  <a:cubicBezTo>
                    <a:pt x="35" y="170"/>
                    <a:pt x="35" y="170"/>
                    <a:pt x="35" y="170"/>
                  </a:cubicBezTo>
                  <a:cubicBezTo>
                    <a:pt x="36" y="171"/>
                    <a:pt x="36" y="171"/>
                    <a:pt x="36" y="171"/>
                  </a:cubicBezTo>
                  <a:cubicBezTo>
                    <a:pt x="36" y="171"/>
                    <a:pt x="36" y="171"/>
                    <a:pt x="36" y="171"/>
                  </a:cubicBezTo>
                  <a:cubicBezTo>
                    <a:pt x="38" y="170"/>
                    <a:pt x="38" y="170"/>
                    <a:pt x="38" y="170"/>
                  </a:cubicBezTo>
                  <a:cubicBezTo>
                    <a:pt x="39" y="175"/>
                    <a:pt x="39" y="175"/>
                    <a:pt x="39" y="175"/>
                  </a:cubicBezTo>
                  <a:cubicBezTo>
                    <a:pt x="39" y="175"/>
                    <a:pt x="39" y="175"/>
                    <a:pt x="39" y="175"/>
                  </a:cubicBezTo>
                  <a:cubicBezTo>
                    <a:pt x="39" y="175"/>
                    <a:pt x="39" y="175"/>
                    <a:pt x="39" y="175"/>
                  </a:cubicBezTo>
                  <a:cubicBezTo>
                    <a:pt x="41" y="182"/>
                    <a:pt x="41" y="182"/>
                    <a:pt x="41" y="182"/>
                  </a:cubicBezTo>
                  <a:close/>
                  <a:moveTo>
                    <a:pt x="38" y="169"/>
                  </a:moveTo>
                  <a:cubicBezTo>
                    <a:pt x="36" y="168"/>
                    <a:pt x="36" y="168"/>
                    <a:pt x="36" y="168"/>
                  </a:cubicBezTo>
                  <a:cubicBezTo>
                    <a:pt x="35" y="168"/>
                    <a:pt x="35" y="168"/>
                    <a:pt x="35" y="168"/>
                  </a:cubicBezTo>
                  <a:cubicBezTo>
                    <a:pt x="35" y="167"/>
                    <a:pt x="35" y="167"/>
                    <a:pt x="35" y="167"/>
                  </a:cubicBezTo>
                  <a:cubicBezTo>
                    <a:pt x="29" y="167"/>
                    <a:pt x="29" y="167"/>
                    <a:pt x="29" y="167"/>
                  </a:cubicBezTo>
                  <a:cubicBezTo>
                    <a:pt x="26" y="168"/>
                    <a:pt x="26" y="168"/>
                    <a:pt x="26" y="168"/>
                  </a:cubicBezTo>
                  <a:cubicBezTo>
                    <a:pt x="25" y="167"/>
                    <a:pt x="25" y="167"/>
                    <a:pt x="25" y="167"/>
                  </a:cubicBezTo>
                  <a:cubicBezTo>
                    <a:pt x="23" y="167"/>
                    <a:pt x="23" y="167"/>
                    <a:pt x="23" y="167"/>
                  </a:cubicBezTo>
                  <a:cubicBezTo>
                    <a:pt x="23" y="166"/>
                    <a:pt x="23" y="166"/>
                    <a:pt x="23" y="166"/>
                  </a:cubicBezTo>
                  <a:cubicBezTo>
                    <a:pt x="22" y="164"/>
                    <a:pt x="22" y="164"/>
                    <a:pt x="22" y="164"/>
                  </a:cubicBezTo>
                  <a:cubicBezTo>
                    <a:pt x="21" y="163"/>
                    <a:pt x="21" y="163"/>
                    <a:pt x="21" y="163"/>
                  </a:cubicBezTo>
                  <a:cubicBezTo>
                    <a:pt x="21" y="161"/>
                    <a:pt x="21" y="161"/>
                    <a:pt x="21" y="161"/>
                  </a:cubicBezTo>
                  <a:cubicBezTo>
                    <a:pt x="21" y="160"/>
                    <a:pt x="21" y="160"/>
                    <a:pt x="21" y="160"/>
                  </a:cubicBezTo>
                  <a:cubicBezTo>
                    <a:pt x="20" y="160"/>
                    <a:pt x="20" y="160"/>
                    <a:pt x="20" y="160"/>
                  </a:cubicBezTo>
                  <a:cubicBezTo>
                    <a:pt x="19" y="161"/>
                    <a:pt x="19" y="161"/>
                    <a:pt x="19" y="161"/>
                  </a:cubicBezTo>
                  <a:cubicBezTo>
                    <a:pt x="18" y="161"/>
                    <a:pt x="18" y="161"/>
                    <a:pt x="18" y="161"/>
                  </a:cubicBezTo>
                  <a:cubicBezTo>
                    <a:pt x="17" y="161"/>
                    <a:pt x="17" y="161"/>
                    <a:pt x="17" y="161"/>
                  </a:cubicBezTo>
                  <a:cubicBezTo>
                    <a:pt x="15" y="158"/>
                    <a:pt x="15" y="158"/>
                    <a:pt x="15" y="158"/>
                  </a:cubicBezTo>
                  <a:cubicBezTo>
                    <a:pt x="15" y="157"/>
                    <a:pt x="15" y="157"/>
                    <a:pt x="15" y="157"/>
                  </a:cubicBezTo>
                  <a:cubicBezTo>
                    <a:pt x="15" y="153"/>
                    <a:pt x="15" y="153"/>
                    <a:pt x="15" y="153"/>
                  </a:cubicBezTo>
                  <a:cubicBezTo>
                    <a:pt x="16" y="152"/>
                    <a:pt x="16" y="152"/>
                    <a:pt x="16" y="152"/>
                  </a:cubicBezTo>
                  <a:cubicBezTo>
                    <a:pt x="18" y="150"/>
                    <a:pt x="18" y="150"/>
                    <a:pt x="18" y="150"/>
                  </a:cubicBezTo>
                  <a:cubicBezTo>
                    <a:pt x="18" y="148"/>
                    <a:pt x="18" y="148"/>
                    <a:pt x="18" y="148"/>
                  </a:cubicBezTo>
                  <a:cubicBezTo>
                    <a:pt x="18" y="146"/>
                    <a:pt x="18" y="146"/>
                    <a:pt x="18" y="146"/>
                  </a:cubicBezTo>
                  <a:cubicBezTo>
                    <a:pt x="17" y="145"/>
                    <a:pt x="17" y="145"/>
                    <a:pt x="17" y="145"/>
                  </a:cubicBezTo>
                  <a:cubicBezTo>
                    <a:pt x="18" y="143"/>
                    <a:pt x="18" y="143"/>
                    <a:pt x="18" y="143"/>
                  </a:cubicBezTo>
                  <a:cubicBezTo>
                    <a:pt x="18" y="142"/>
                    <a:pt x="18" y="142"/>
                    <a:pt x="18" y="142"/>
                  </a:cubicBezTo>
                  <a:cubicBezTo>
                    <a:pt x="18" y="140"/>
                    <a:pt x="18" y="140"/>
                    <a:pt x="18" y="140"/>
                  </a:cubicBezTo>
                  <a:cubicBezTo>
                    <a:pt x="18" y="139"/>
                    <a:pt x="18" y="139"/>
                    <a:pt x="18" y="139"/>
                  </a:cubicBezTo>
                  <a:cubicBezTo>
                    <a:pt x="18" y="138"/>
                    <a:pt x="18" y="138"/>
                    <a:pt x="18" y="138"/>
                  </a:cubicBezTo>
                  <a:cubicBezTo>
                    <a:pt x="18" y="137"/>
                    <a:pt x="18" y="137"/>
                    <a:pt x="18" y="137"/>
                  </a:cubicBezTo>
                  <a:cubicBezTo>
                    <a:pt x="18" y="134"/>
                    <a:pt x="18" y="134"/>
                    <a:pt x="18" y="134"/>
                  </a:cubicBezTo>
                  <a:cubicBezTo>
                    <a:pt x="17" y="133"/>
                    <a:pt x="17" y="133"/>
                    <a:pt x="17" y="133"/>
                  </a:cubicBezTo>
                  <a:cubicBezTo>
                    <a:pt x="17" y="133"/>
                    <a:pt x="17" y="133"/>
                    <a:pt x="17" y="133"/>
                  </a:cubicBezTo>
                  <a:cubicBezTo>
                    <a:pt x="18" y="132"/>
                    <a:pt x="18" y="132"/>
                    <a:pt x="18" y="132"/>
                  </a:cubicBezTo>
                  <a:cubicBezTo>
                    <a:pt x="18" y="131"/>
                    <a:pt x="18" y="131"/>
                    <a:pt x="18" y="131"/>
                  </a:cubicBezTo>
                  <a:cubicBezTo>
                    <a:pt x="17" y="129"/>
                    <a:pt x="17" y="129"/>
                    <a:pt x="17" y="129"/>
                  </a:cubicBezTo>
                  <a:cubicBezTo>
                    <a:pt x="16" y="128"/>
                    <a:pt x="16" y="128"/>
                    <a:pt x="16" y="128"/>
                  </a:cubicBezTo>
                  <a:cubicBezTo>
                    <a:pt x="15" y="128"/>
                    <a:pt x="15" y="128"/>
                    <a:pt x="15" y="128"/>
                  </a:cubicBezTo>
                  <a:cubicBezTo>
                    <a:pt x="15" y="129"/>
                    <a:pt x="15" y="129"/>
                    <a:pt x="15" y="129"/>
                  </a:cubicBezTo>
                  <a:cubicBezTo>
                    <a:pt x="14" y="128"/>
                    <a:pt x="14" y="128"/>
                    <a:pt x="14" y="128"/>
                  </a:cubicBezTo>
                  <a:cubicBezTo>
                    <a:pt x="14" y="127"/>
                    <a:pt x="14" y="127"/>
                    <a:pt x="14" y="127"/>
                  </a:cubicBezTo>
                  <a:cubicBezTo>
                    <a:pt x="16" y="127"/>
                    <a:pt x="16" y="127"/>
                    <a:pt x="16" y="127"/>
                  </a:cubicBezTo>
                  <a:cubicBezTo>
                    <a:pt x="17" y="126"/>
                    <a:pt x="17" y="126"/>
                    <a:pt x="17" y="126"/>
                  </a:cubicBezTo>
                  <a:cubicBezTo>
                    <a:pt x="17" y="125"/>
                    <a:pt x="17" y="125"/>
                    <a:pt x="17" y="125"/>
                  </a:cubicBezTo>
                  <a:cubicBezTo>
                    <a:pt x="17" y="125"/>
                    <a:pt x="17" y="125"/>
                    <a:pt x="17" y="125"/>
                  </a:cubicBezTo>
                  <a:cubicBezTo>
                    <a:pt x="16" y="126"/>
                    <a:pt x="16" y="126"/>
                    <a:pt x="16" y="126"/>
                  </a:cubicBezTo>
                  <a:cubicBezTo>
                    <a:pt x="15" y="126"/>
                    <a:pt x="15" y="126"/>
                    <a:pt x="15" y="126"/>
                  </a:cubicBezTo>
                  <a:cubicBezTo>
                    <a:pt x="15" y="124"/>
                    <a:pt x="15" y="124"/>
                    <a:pt x="15" y="124"/>
                  </a:cubicBezTo>
                  <a:cubicBezTo>
                    <a:pt x="14" y="122"/>
                    <a:pt x="14" y="122"/>
                    <a:pt x="14" y="122"/>
                  </a:cubicBezTo>
                  <a:cubicBezTo>
                    <a:pt x="14" y="121"/>
                    <a:pt x="14" y="121"/>
                    <a:pt x="14" y="121"/>
                  </a:cubicBezTo>
                  <a:cubicBezTo>
                    <a:pt x="14" y="120"/>
                    <a:pt x="14" y="120"/>
                    <a:pt x="14" y="120"/>
                  </a:cubicBezTo>
                  <a:cubicBezTo>
                    <a:pt x="13" y="119"/>
                    <a:pt x="13" y="119"/>
                    <a:pt x="13" y="119"/>
                  </a:cubicBezTo>
                  <a:cubicBezTo>
                    <a:pt x="12" y="118"/>
                    <a:pt x="12" y="118"/>
                    <a:pt x="12" y="118"/>
                  </a:cubicBezTo>
                  <a:cubicBezTo>
                    <a:pt x="12" y="115"/>
                    <a:pt x="12" y="115"/>
                    <a:pt x="12" y="115"/>
                  </a:cubicBezTo>
                  <a:cubicBezTo>
                    <a:pt x="13" y="114"/>
                    <a:pt x="13" y="114"/>
                    <a:pt x="13" y="114"/>
                  </a:cubicBezTo>
                  <a:cubicBezTo>
                    <a:pt x="13" y="113"/>
                    <a:pt x="13" y="113"/>
                    <a:pt x="13" y="113"/>
                  </a:cubicBezTo>
                  <a:cubicBezTo>
                    <a:pt x="13" y="112"/>
                    <a:pt x="13" y="112"/>
                    <a:pt x="13" y="112"/>
                  </a:cubicBezTo>
                  <a:cubicBezTo>
                    <a:pt x="12" y="112"/>
                    <a:pt x="12" y="112"/>
                    <a:pt x="12" y="112"/>
                  </a:cubicBezTo>
                  <a:cubicBezTo>
                    <a:pt x="12" y="110"/>
                    <a:pt x="12" y="110"/>
                    <a:pt x="12" y="110"/>
                  </a:cubicBezTo>
                  <a:cubicBezTo>
                    <a:pt x="11" y="108"/>
                    <a:pt x="11" y="108"/>
                    <a:pt x="11" y="108"/>
                  </a:cubicBezTo>
                  <a:cubicBezTo>
                    <a:pt x="12" y="105"/>
                    <a:pt x="12" y="105"/>
                    <a:pt x="12" y="105"/>
                  </a:cubicBezTo>
                  <a:cubicBezTo>
                    <a:pt x="11" y="103"/>
                    <a:pt x="11" y="103"/>
                    <a:pt x="11" y="103"/>
                  </a:cubicBezTo>
                  <a:cubicBezTo>
                    <a:pt x="11" y="102"/>
                    <a:pt x="11" y="102"/>
                    <a:pt x="11" y="102"/>
                  </a:cubicBezTo>
                  <a:cubicBezTo>
                    <a:pt x="12" y="100"/>
                    <a:pt x="12" y="100"/>
                    <a:pt x="12" y="100"/>
                  </a:cubicBezTo>
                  <a:cubicBezTo>
                    <a:pt x="13" y="98"/>
                    <a:pt x="13" y="98"/>
                    <a:pt x="13" y="98"/>
                  </a:cubicBezTo>
                  <a:cubicBezTo>
                    <a:pt x="14" y="97"/>
                    <a:pt x="14" y="97"/>
                    <a:pt x="14" y="97"/>
                  </a:cubicBezTo>
                  <a:cubicBezTo>
                    <a:pt x="14" y="97"/>
                    <a:pt x="14" y="97"/>
                    <a:pt x="14" y="97"/>
                  </a:cubicBezTo>
                  <a:cubicBezTo>
                    <a:pt x="12" y="92"/>
                    <a:pt x="12" y="92"/>
                    <a:pt x="12" y="92"/>
                  </a:cubicBezTo>
                  <a:cubicBezTo>
                    <a:pt x="12" y="90"/>
                    <a:pt x="12" y="90"/>
                    <a:pt x="12" y="90"/>
                  </a:cubicBezTo>
                  <a:cubicBezTo>
                    <a:pt x="12" y="89"/>
                    <a:pt x="12" y="89"/>
                    <a:pt x="12" y="89"/>
                  </a:cubicBezTo>
                  <a:cubicBezTo>
                    <a:pt x="12" y="86"/>
                    <a:pt x="12" y="86"/>
                    <a:pt x="12" y="86"/>
                  </a:cubicBezTo>
                  <a:cubicBezTo>
                    <a:pt x="13" y="85"/>
                    <a:pt x="13" y="85"/>
                    <a:pt x="13" y="85"/>
                  </a:cubicBezTo>
                  <a:cubicBezTo>
                    <a:pt x="14" y="84"/>
                    <a:pt x="14" y="84"/>
                    <a:pt x="14" y="84"/>
                  </a:cubicBezTo>
                  <a:cubicBezTo>
                    <a:pt x="14" y="82"/>
                    <a:pt x="14" y="82"/>
                    <a:pt x="14" y="82"/>
                  </a:cubicBezTo>
                  <a:cubicBezTo>
                    <a:pt x="13" y="81"/>
                    <a:pt x="13" y="81"/>
                    <a:pt x="13" y="81"/>
                  </a:cubicBezTo>
                  <a:cubicBezTo>
                    <a:pt x="12" y="80"/>
                    <a:pt x="12" y="80"/>
                    <a:pt x="12" y="80"/>
                  </a:cubicBezTo>
                  <a:cubicBezTo>
                    <a:pt x="13" y="79"/>
                    <a:pt x="13" y="79"/>
                    <a:pt x="13" y="79"/>
                  </a:cubicBezTo>
                  <a:cubicBezTo>
                    <a:pt x="13" y="78"/>
                    <a:pt x="13" y="78"/>
                    <a:pt x="13" y="78"/>
                  </a:cubicBezTo>
                  <a:cubicBezTo>
                    <a:pt x="14" y="76"/>
                    <a:pt x="14" y="76"/>
                    <a:pt x="14" y="76"/>
                  </a:cubicBezTo>
                  <a:cubicBezTo>
                    <a:pt x="15" y="76"/>
                    <a:pt x="15" y="76"/>
                    <a:pt x="15" y="76"/>
                  </a:cubicBezTo>
                  <a:cubicBezTo>
                    <a:pt x="15" y="74"/>
                    <a:pt x="15" y="74"/>
                    <a:pt x="15" y="74"/>
                  </a:cubicBezTo>
                  <a:cubicBezTo>
                    <a:pt x="14" y="71"/>
                    <a:pt x="14" y="71"/>
                    <a:pt x="14" y="71"/>
                  </a:cubicBezTo>
                  <a:cubicBezTo>
                    <a:pt x="14" y="70"/>
                    <a:pt x="14" y="70"/>
                    <a:pt x="14" y="70"/>
                  </a:cubicBezTo>
                  <a:cubicBezTo>
                    <a:pt x="13" y="68"/>
                    <a:pt x="13" y="68"/>
                    <a:pt x="13" y="68"/>
                  </a:cubicBezTo>
                  <a:cubicBezTo>
                    <a:pt x="13" y="67"/>
                    <a:pt x="13" y="67"/>
                    <a:pt x="13" y="67"/>
                  </a:cubicBezTo>
                  <a:cubicBezTo>
                    <a:pt x="12" y="65"/>
                    <a:pt x="12" y="65"/>
                    <a:pt x="12" y="65"/>
                  </a:cubicBezTo>
                  <a:cubicBezTo>
                    <a:pt x="11" y="64"/>
                    <a:pt x="11" y="64"/>
                    <a:pt x="11" y="64"/>
                  </a:cubicBezTo>
                  <a:cubicBezTo>
                    <a:pt x="11" y="63"/>
                    <a:pt x="11" y="63"/>
                    <a:pt x="11" y="63"/>
                  </a:cubicBezTo>
                  <a:cubicBezTo>
                    <a:pt x="10" y="61"/>
                    <a:pt x="10" y="61"/>
                    <a:pt x="10" y="61"/>
                  </a:cubicBezTo>
                  <a:cubicBezTo>
                    <a:pt x="10" y="60"/>
                    <a:pt x="10" y="60"/>
                    <a:pt x="10" y="60"/>
                  </a:cubicBezTo>
                  <a:cubicBezTo>
                    <a:pt x="12" y="59"/>
                    <a:pt x="12" y="59"/>
                    <a:pt x="12" y="59"/>
                  </a:cubicBezTo>
                  <a:cubicBezTo>
                    <a:pt x="12" y="57"/>
                    <a:pt x="12" y="57"/>
                    <a:pt x="12" y="57"/>
                  </a:cubicBezTo>
                  <a:cubicBezTo>
                    <a:pt x="12" y="57"/>
                    <a:pt x="12" y="57"/>
                    <a:pt x="12" y="57"/>
                  </a:cubicBezTo>
                  <a:cubicBezTo>
                    <a:pt x="12" y="55"/>
                    <a:pt x="12" y="55"/>
                    <a:pt x="12" y="55"/>
                  </a:cubicBezTo>
                  <a:cubicBezTo>
                    <a:pt x="12" y="53"/>
                    <a:pt x="12" y="53"/>
                    <a:pt x="12" y="53"/>
                  </a:cubicBezTo>
                  <a:cubicBezTo>
                    <a:pt x="11" y="51"/>
                    <a:pt x="11" y="51"/>
                    <a:pt x="11" y="51"/>
                  </a:cubicBezTo>
                  <a:cubicBezTo>
                    <a:pt x="12" y="50"/>
                    <a:pt x="12" y="50"/>
                    <a:pt x="12" y="50"/>
                  </a:cubicBezTo>
                  <a:cubicBezTo>
                    <a:pt x="12" y="47"/>
                    <a:pt x="12" y="47"/>
                    <a:pt x="12" y="47"/>
                  </a:cubicBezTo>
                  <a:cubicBezTo>
                    <a:pt x="13" y="46"/>
                    <a:pt x="13" y="46"/>
                    <a:pt x="13" y="46"/>
                  </a:cubicBezTo>
                  <a:cubicBezTo>
                    <a:pt x="14" y="44"/>
                    <a:pt x="14" y="44"/>
                    <a:pt x="14" y="44"/>
                  </a:cubicBezTo>
                  <a:cubicBezTo>
                    <a:pt x="16" y="43"/>
                    <a:pt x="16" y="43"/>
                    <a:pt x="16" y="43"/>
                  </a:cubicBezTo>
                  <a:cubicBezTo>
                    <a:pt x="16" y="42"/>
                    <a:pt x="16" y="42"/>
                    <a:pt x="16" y="42"/>
                  </a:cubicBezTo>
                  <a:cubicBezTo>
                    <a:pt x="17" y="41"/>
                    <a:pt x="17" y="41"/>
                    <a:pt x="17" y="41"/>
                  </a:cubicBezTo>
                  <a:cubicBezTo>
                    <a:pt x="17" y="41"/>
                    <a:pt x="17" y="41"/>
                    <a:pt x="17" y="41"/>
                  </a:cubicBezTo>
                  <a:cubicBezTo>
                    <a:pt x="17" y="40"/>
                    <a:pt x="17" y="40"/>
                    <a:pt x="17" y="40"/>
                  </a:cubicBezTo>
                  <a:cubicBezTo>
                    <a:pt x="16" y="39"/>
                    <a:pt x="16" y="39"/>
                    <a:pt x="16" y="39"/>
                  </a:cubicBezTo>
                  <a:cubicBezTo>
                    <a:pt x="16" y="39"/>
                    <a:pt x="16" y="39"/>
                    <a:pt x="16" y="39"/>
                  </a:cubicBezTo>
                  <a:cubicBezTo>
                    <a:pt x="16" y="38"/>
                    <a:pt x="16" y="38"/>
                    <a:pt x="16" y="38"/>
                  </a:cubicBezTo>
                  <a:cubicBezTo>
                    <a:pt x="17" y="38"/>
                    <a:pt x="17" y="38"/>
                    <a:pt x="17" y="38"/>
                  </a:cubicBezTo>
                  <a:cubicBezTo>
                    <a:pt x="17" y="37"/>
                    <a:pt x="17" y="37"/>
                    <a:pt x="17" y="37"/>
                  </a:cubicBezTo>
                  <a:cubicBezTo>
                    <a:pt x="16" y="36"/>
                    <a:pt x="16" y="36"/>
                    <a:pt x="16" y="36"/>
                  </a:cubicBezTo>
                  <a:cubicBezTo>
                    <a:pt x="16" y="34"/>
                    <a:pt x="16" y="34"/>
                    <a:pt x="16" y="34"/>
                  </a:cubicBezTo>
                  <a:cubicBezTo>
                    <a:pt x="16" y="33"/>
                    <a:pt x="16" y="33"/>
                    <a:pt x="16" y="33"/>
                  </a:cubicBezTo>
                  <a:cubicBezTo>
                    <a:pt x="16" y="33"/>
                    <a:pt x="16" y="33"/>
                    <a:pt x="16" y="33"/>
                  </a:cubicBezTo>
                  <a:cubicBezTo>
                    <a:pt x="15" y="32"/>
                    <a:pt x="15" y="32"/>
                    <a:pt x="15" y="32"/>
                  </a:cubicBezTo>
                  <a:cubicBezTo>
                    <a:pt x="15" y="31"/>
                    <a:pt x="15" y="31"/>
                    <a:pt x="15" y="31"/>
                  </a:cubicBezTo>
                  <a:cubicBezTo>
                    <a:pt x="21" y="28"/>
                    <a:pt x="21" y="28"/>
                    <a:pt x="21" y="28"/>
                  </a:cubicBezTo>
                  <a:cubicBezTo>
                    <a:pt x="22" y="24"/>
                    <a:pt x="22" y="24"/>
                    <a:pt x="22" y="24"/>
                  </a:cubicBezTo>
                  <a:cubicBezTo>
                    <a:pt x="21" y="23"/>
                    <a:pt x="21" y="23"/>
                    <a:pt x="21" y="23"/>
                  </a:cubicBezTo>
                  <a:cubicBezTo>
                    <a:pt x="20" y="23"/>
                    <a:pt x="20" y="23"/>
                    <a:pt x="20" y="23"/>
                  </a:cubicBezTo>
                  <a:cubicBezTo>
                    <a:pt x="20" y="23"/>
                    <a:pt x="20" y="23"/>
                    <a:pt x="20" y="23"/>
                  </a:cubicBezTo>
                  <a:cubicBezTo>
                    <a:pt x="19" y="23"/>
                    <a:pt x="19" y="23"/>
                    <a:pt x="19" y="23"/>
                  </a:cubicBezTo>
                  <a:cubicBezTo>
                    <a:pt x="16" y="15"/>
                    <a:pt x="16" y="15"/>
                    <a:pt x="16" y="15"/>
                  </a:cubicBezTo>
                  <a:cubicBezTo>
                    <a:pt x="13" y="14"/>
                    <a:pt x="13" y="14"/>
                    <a:pt x="13" y="14"/>
                  </a:cubicBezTo>
                  <a:cubicBezTo>
                    <a:pt x="13" y="13"/>
                    <a:pt x="13" y="13"/>
                    <a:pt x="13" y="13"/>
                  </a:cubicBezTo>
                  <a:cubicBezTo>
                    <a:pt x="14" y="11"/>
                    <a:pt x="14" y="11"/>
                    <a:pt x="14" y="11"/>
                  </a:cubicBezTo>
                  <a:cubicBezTo>
                    <a:pt x="14" y="10"/>
                    <a:pt x="14" y="10"/>
                    <a:pt x="14" y="10"/>
                  </a:cubicBezTo>
                  <a:cubicBezTo>
                    <a:pt x="14" y="9"/>
                    <a:pt x="14" y="9"/>
                    <a:pt x="14" y="9"/>
                  </a:cubicBezTo>
                  <a:cubicBezTo>
                    <a:pt x="14" y="8"/>
                    <a:pt x="14" y="8"/>
                    <a:pt x="14" y="8"/>
                  </a:cubicBezTo>
                  <a:cubicBezTo>
                    <a:pt x="12" y="7"/>
                    <a:pt x="12" y="7"/>
                    <a:pt x="12" y="7"/>
                  </a:cubicBezTo>
                  <a:cubicBezTo>
                    <a:pt x="11" y="6"/>
                    <a:pt x="11" y="6"/>
                    <a:pt x="11" y="6"/>
                  </a:cubicBezTo>
                  <a:cubicBezTo>
                    <a:pt x="11" y="4"/>
                    <a:pt x="11" y="4"/>
                    <a:pt x="11" y="4"/>
                  </a:cubicBezTo>
                  <a:cubicBezTo>
                    <a:pt x="11" y="4"/>
                    <a:pt x="11" y="4"/>
                    <a:pt x="11" y="4"/>
                  </a:cubicBezTo>
                  <a:cubicBezTo>
                    <a:pt x="11" y="3"/>
                    <a:pt x="11" y="3"/>
                    <a:pt x="11" y="3"/>
                  </a:cubicBezTo>
                  <a:cubicBezTo>
                    <a:pt x="11" y="2"/>
                    <a:pt x="11" y="2"/>
                    <a:pt x="11" y="2"/>
                  </a:cubicBezTo>
                  <a:cubicBezTo>
                    <a:pt x="10" y="2"/>
                    <a:pt x="10" y="2"/>
                    <a:pt x="10" y="2"/>
                  </a:cubicBezTo>
                  <a:cubicBezTo>
                    <a:pt x="10" y="1"/>
                    <a:pt x="10" y="1"/>
                    <a:pt x="10" y="1"/>
                  </a:cubicBezTo>
                  <a:cubicBezTo>
                    <a:pt x="9" y="0"/>
                    <a:pt x="9" y="0"/>
                    <a:pt x="9" y="0"/>
                  </a:cubicBezTo>
                  <a:cubicBezTo>
                    <a:pt x="9" y="0"/>
                    <a:pt x="9" y="0"/>
                    <a:pt x="9" y="0"/>
                  </a:cubicBezTo>
                  <a:cubicBezTo>
                    <a:pt x="8" y="1"/>
                    <a:pt x="8" y="1"/>
                    <a:pt x="8" y="1"/>
                  </a:cubicBezTo>
                  <a:cubicBezTo>
                    <a:pt x="8" y="1"/>
                    <a:pt x="8" y="1"/>
                    <a:pt x="8" y="1"/>
                  </a:cubicBezTo>
                  <a:cubicBezTo>
                    <a:pt x="9" y="2"/>
                    <a:pt x="9" y="2"/>
                    <a:pt x="9" y="2"/>
                  </a:cubicBezTo>
                  <a:cubicBezTo>
                    <a:pt x="8" y="3"/>
                    <a:pt x="8" y="3"/>
                    <a:pt x="8" y="3"/>
                  </a:cubicBezTo>
                  <a:cubicBezTo>
                    <a:pt x="7" y="3"/>
                    <a:pt x="7" y="3"/>
                    <a:pt x="7" y="3"/>
                  </a:cubicBezTo>
                  <a:cubicBezTo>
                    <a:pt x="7" y="3"/>
                    <a:pt x="7" y="3"/>
                    <a:pt x="7" y="3"/>
                  </a:cubicBezTo>
                  <a:cubicBezTo>
                    <a:pt x="6" y="4"/>
                    <a:pt x="6" y="4"/>
                    <a:pt x="6" y="4"/>
                  </a:cubicBezTo>
                  <a:cubicBezTo>
                    <a:pt x="5" y="4"/>
                    <a:pt x="5" y="4"/>
                    <a:pt x="5" y="4"/>
                  </a:cubicBezTo>
                  <a:cubicBezTo>
                    <a:pt x="5" y="4"/>
                    <a:pt x="5" y="4"/>
                    <a:pt x="5" y="4"/>
                  </a:cubicBezTo>
                  <a:cubicBezTo>
                    <a:pt x="5" y="6"/>
                    <a:pt x="5" y="6"/>
                    <a:pt x="5" y="6"/>
                  </a:cubicBezTo>
                  <a:cubicBezTo>
                    <a:pt x="5" y="6"/>
                    <a:pt x="5" y="6"/>
                    <a:pt x="5" y="6"/>
                  </a:cubicBezTo>
                  <a:cubicBezTo>
                    <a:pt x="5" y="8"/>
                    <a:pt x="5" y="8"/>
                    <a:pt x="5" y="8"/>
                  </a:cubicBezTo>
                  <a:cubicBezTo>
                    <a:pt x="6" y="11"/>
                    <a:pt x="6" y="11"/>
                    <a:pt x="6" y="11"/>
                  </a:cubicBezTo>
                  <a:cubicBezTo>
                    <a:pt x="6" y="12"/>
                    <a:pt x="6" y="12"/>
                    <a:pt x="6" y="12"/>
                  </a:cubicBezTo>
                  <a:cubicBezTo>
                    <a:pt x="6" y="13"/>
                    <a:pt x="6" y="13"/>
                    <a:pt x="6" y="13"/>
                  </a:cubicBezTo>
                  <a:cubicBezTo>
                    <a:pt x="5" y="13"/>
                    <a:pt x="5" y="13"/>
                    <a:pt x="5" y="13"/>
                  </a:cubicBezTo>
                  <a:cubicBezTo>
                    <a:pt x="6" y="15"/>
                    <a:pt x="6" y="15"/>
                    <a:pt x="6" y="15"/>
                  </a:cubicBezTo>
                  <a:cubicBezTo>
                    <a:pt x="6" y="16"/>
                    <a:pt x="6" y="16"/>
                    <a:pt x="6" y="16"/>
                  </a:cubicBezTo>
                  <a:cubicBezTo>
                    <a:pt x="7" y="17"/>
                    <a:pt x="7" y="17"/>
                    <a:pt x="7" y="17"/>
                  </a:cubicBezTo>
                  <a:cubicBezTo>
                    <a:pt x="7" y="19"/>
                    <a:pt x="7" y="19"/>
                    <a:pt x="7" y="19"/>
                  </a:cubicBezTo>
                  <a:cubicBezTo>
                    <a:pt x="7" y="20"/>
                    <a:pt x="7" y="20"/>
                    <a:pt x="7" y="20"/>
                  </a:cubicBezTo>
                  <a:cubicBezTo>
                    <a:pt x="6" y="20"/>
                    <a:pt x="6" y="20"/>
                    <a:pt x="6" y="20"/>
                  </a:cubicBezTo>
                  <a:cubicBezTo>
                    <a:pt x="7" y="23"/>
                    <a:pt x="7" y="23"/>
                    <a:pt x="7" y="23"/>
                  </a:cubicBezTo>
                  <a:cubicBezTo>
                    <a:pt x="7" y="24"/>
                    <a:pt x="7" y="24"/>
                    <a:pt x="7" y="24"/>
                  </a:cubicBezTo>
                  <a:cubicBezTo>
                    <a:pt x="6" y="24"/>
                    <a:pt x="6" y="24"/>
                    <a:pt x="6" y="24"/>
                  </a:cubicBezTo>
                  <a:cubicBezTo>
                    <a:pt x="5" y="25"/>
                    <a:pt x="5" y="25"/>
                    <a:pt x="5" y="25"/>
                  </a:cubicBezTo>
                  <a:cubicBezTo>
                    <a:pt x="5" y="26"/>
                    <a:pt x="5" y="26"/>
                    <a:pt x="5" y="26"/>
                  </a:cubicBezTo>
                  <a:cubicBezTo>
                    <a:pt x="6" y="27"/>
                    <a:pt x="6" y="27"/>
                    <a:pt x="6" y="27"/>
                  </a:cubicBezTo>
                  <a:cubicBezTo>
                    <a:pt x="6" y="26"/>
                    <a:pt x="6" y="26"/>
                    <a:pt x="6" y="26"/>
                  </a:cubicBezTo>
                  <a:cubicBezTo>
                    <a:pt x="7" y="26"/>
                    <a:pt x="7" y="26"/>
                    <a:pt x="7" y="26"/>
                  </a:cubicBezTo>
                  <a:cubicBezTo>
                    <a:pt x="6" y="27"/>
                    <a:pt x="6" y="27"/>
                    <a:pt x="6" y="27"/>
                  </a:cubicBezTo>
                  <a:cubicBezTo>
                    <a:pt x="6" y="31"/>
                    <a:pt x="6" y="31"/>
                    <a:pt x="6" y="31"/>
                  </a:cubicBezTo>
                  <a:cubicBezTo>
                    <a:pt x="7" y="33"/>
                    <a:pt x="7" y="33"/>
                    <a:pt x="7" y="33"/>
                  </a:cubicBezTo>
                  <a:cubicBezTo>
                    <a:pt x="7" y="34"/>
                    <a:pt x="7" y="34"/>
                    <a:pt x="7" y="34"/>
                  </a:cubicBezTo>
                  <a:cubicBezTo>
                    <a:pt x="7" y="35"/>
                    <a:pt x="7" y="35"/>
                    <a:pt x="7" y="35"/>
                  </a:cubicBezTo>
                  <a:cubicBezTo>
                    <a:pt x="6" y="36"/>
                    <a:pt x="6" y="36"/>
                    <a:pt x="6" y="36"/>
                  </a:cubicBezTo>
                  <a:cubicBezTo>
                    <a:pt x="6" y="37"/>
                    <a:pt x="6" y="37"/>
                    <a:pt x="6" y="37"/>
                  </a:cubicBezTo>
                  <a:cubicBezTo>
                    <a:pt x="7" y="38"/>
                    <a:pt x="7" y="38"/>
                    <a:pt x="7" y="38"/>
                  </a:cubicBezTo>
                  <a:cubicBezTo>
                    <a:pt x="7" y="39"/>
                    <a:pt x="7" y="39"/>
                    <a:pt x="7" y="39"/>
                  </a:cubicBezTo>
                  <a:cubicBezTo>
                    <a:pt x="7" y="41"/>
                    <a:pt x="7" y="41"/>
                    <a:pt x="7" y="41"/>
                  </a:cubicBezTo>
                  <a:cubicBezTo>
                    <a:pt x="6" y="42"/>
                    <a:pt x="6" y="42"/>
                    <a:pt x="6" y="42"/>
                  </a:cubicBezTo>
                  <a:cubicBezTo>
                    <a:pt x="6" y="43"/>
                    <a:pt x="6" y="43"/>
                    <a:pt x="6" y="43"/>
                  </a:cubicBezTo>
                  <a:cubicBezTo>
                    <a:pt x="6" y="44"/>
                    <a:pt x="6" y="44"/>
                    <a:pt x="6" y="44"/>
                  </a:cubicBezTo>
                  <a:cubicBezTo>
                    <a:pt x="6" y="44"/>
                    <a:pt x="6" y="44"/>
                    <a:pt x="6" y="44"/>
                  </a:cubicBezTo>
                  <a:cubicBezTo>
                    <a:pt x="6" y="45"/>
                    <a:pt x="6" y="45"/>
                    <a:pt x="6" y="45"/>
                  </a:cubicBezTo>
                  <a:cubicBezTo>
                    <a:pt x="5" y="46"/>
                    <a:pt x="5" y="46"/>
                    <a:pt x="5" y="46"/>
                  </a:cubicBezTo>
                  <a:cubicBezTo>
                    <a:pt x="5" y="47"/>
                    <a:pt x="5" y="47"/>
                    <a:pt x="5" y="47"/>
                  </a:cubicBezTo>
                  <a:cubicBezTo>
                    <a:pt x="5" y="48"/>
                    <a:pt x="5" y="48"/>
                    <a:pt x="5" y="48"/>
                  </a:cubicBezTo>
                  <a:cubicBezTo>
                    <a:pt x="5" y="49"/>
                    <a:pt x="5" y="49"/>
                    <a:pt x="5" y="49"/>
                  </a:cubicBezTo>
                  <a:cubicBezTo>
                    <a:pt x="4" y="50"/>
                    <a:pt x="4" y="50"/>
                    <a:pt x="4" y="50"/>
                  </a:cubicBezTo>
                  <a:cubicBezTo>
                    <a:pt x="4" y="51"/>
                    <a:pt x="4" y="51"/>
                    <a:pt x="4" y="51"/>
                  </a:cubicBezTo>
                  <a:cubicBezTo>
                    <a:pt x="5" y="52"/>
                    <a:pt x="5" y="52"/>
                    <a:pt x="5" y="52"/>
                  </a:cubicBezTo>
                  <a:cubicBezTo>
                    <a:pt x="5" y="53"/>
                    <a:pt x="5" y="53"/>
                    <a:pt x="5" y="53"/>
                  </a:cubicBezTo>
                  <a:cubicBezTo>
                    <a:pt x="6" y="54"/>
                    <a:pt x="6" y="54"/>
                    <a:pt x="6" y="54"/>
                  </a:cubicBezTo>
                  <a:cubicBezTo>
                    <a:pt x="5" y="54"/>
                    <a:pt x="5" y="54"/>
                    <a:pt x="5" y="54"/>
                  </a:cubicBezTo>
                  <a:cubicBezTo>
                    <a:pt x="5" y="55"/>
                    <a:pt x="5" y="55"/>
                    <a:pt x="5" y="55"/>
                  </a:cubicBezTo>
                  <a:cubicBezTo>
                    <a:pt x="5" y="56"/>
                    <a:pt x="5" y="56"/>
                    <a:pt x="5" y="56"/>
                  </a:cubicBezTo>
                  <a:cubicBezTo>
                    <a:pt x="5" y="57"/>
                    <a:pt x="5" y="57"/>
                    <a:pt x="5" y="57"/>
                  </a:cubicBezTo>
                  <a:cubicBezTo>
                    <a:pt x="4" y="57"/>
                    <a:pt x="4" y="57"/>
                    <a:pt x="4" y="57"/>
                  </a:cubicBezTo>
                  <a:cubicBezTo>
                    <a:pt x="4" y="58"/>
                    <a:pt x="4" y="58"/>
                    <a:pt x="4" y="58"/>
                  </a:cubicBezTo>
                  <a:cubicBezTo>
                    <a:pt x="4" y="59"/>
                    <a:pt x="4" y="59"/>
                    <a:pt x="4" y="59"/>
                  </a:cubicBezTo>
                  <a:cubicBezTo>
                    <a:pt x="4" y="60"/>
                    <a:pt x="4" y="60"/>
                    <a:pt x="4" y="60"/>
                  </a:cubicBezTo>
                  <a:cubicBezTo>
                    <a:pt x="5" y="62"/>
                    <a:pt x="5" y="62"/>
                    <a:pt x="5" y="62"/>
                  </a:cubicBezTo>
                  <a:cubicBezTo>
                    <a:pt x="5" y="63"/>
                    <a:pt x="5" y="63"/>
                    <a:pt x="5" y="63"/>
                  </a:cubicBezTo>
                  <a:cubicBezTo>
                    <a:pt x="5" y="64"/>
                    <a:pt x="5" y="64"/>
                    <a:pt x="5" y="64"/>
                  </a:cubicBezTo>
                  <a:cubicBezTo>
                    <a:pt x="5" y="64"/>
                    <a:pt x="5" y="64"/>
                    <a:pt x="5" y="64"/>
                  </a:cubicBezTo>
                  <a:cubicBezTo>
                    <a:pt x="6" y="66"/>
                    <a:pt x="6" y="66"/>
                    <a:pt x="6" y="66"/>
                  </a:cubicBezTo>
                  <a:cubicBezTo>
                    <a:pt x="6" y="67"/>
                    <a:pt x="6" y="67"/>
                    <a:pt x="6" y="67"/>
                  </a:cubicBezTo>
                  <a:cubicBezTo>
                    <a:pt x="6" y="68"/>
                    <a:pt x="6" y="68"/>
                    <a:pt x="6" y="68"/>
                  </a:cubicBezTo>
                  <a:cubicBezTo>
                    <a:pt x="6" y="68"/>
                    <a:pt x="6" y="68"/>
                    <a:pt x="6" y="68"/>
                  </a:cubicBezTo>
                  <a:cubicBezTo>
                    <a:pt x="6" y="69"/>
                    <a:pt x="6" y="69"/>
                    <a:pt x="6" y="69"/>
                  </a:cubicBezTo>
                  <a:cubicBezTo>
                    <a:pt x="6" y="70"/>
                    <a:pt x="6" y="70"/>
                    <a:pt x="6" y="70"/>
                  </a:cubicBezTo>
                  <a:cubicBezTo>
                    <a:pt x="6" y="70"/>
                    <a:pt x="6" y="70"/>
                    <a:pt x="6" y="70"/>
                  </a:cubicBezTo>
                  <a:cubicBezTo>
                    <a:pt x="6" y="71"/>
                    <a:pt x="6" y="71"/>
                    <a:pt x="6" y="71"/>
                  </a:cubicBezTo>
                  <a:cubicBezTo>
                    <a:pt x="7" y="72"/>
                    <a:pt x="7" y="72"/>
                    <a:pt x="7" y="72"/>
                  </a:cubicBezTo>
                  <a:cubicBezTo>
                    <a:pt x="7" y="73"/>
                    <a:pt x="7" y="73"/>
                    <a:pt x="7" y="73"/>
                  </a:cubicBezTo>
                  <a:cubicBezTo>
                    <a:pt x="7" y="74"/>
                    <a:pt x="7" y="74"/>
                    <a:pt x="7" y="74"/>
                  </a:cubicBezTo>
                  <a:cubicBezTo>
                    <a:pt x="6" y="74"/>
                    <a:pt x="6" y="74"/>
                    <a:pt x="6" y="74"/>
                  </a:cubicBezTo>
                  <a:cubicBezTo>
                    <a:pt x="5" y="75"/>
                    <a:pt x="5" y="75"/>
                    <a:pt x="5" y="75"/>
                  </a:cubicBezTo>
                  <a:cubicBezTo>
                    <a:pt x="5" y="75"/>
                    <a:pt x="5" y="75"/>
                    <a:pt x="5" y="75"/>
                  </a:cubicBezTo>
                  <a:cubicBezTo>
                    <a:pt x="6" y="76"/>
                    <a:pt x="6" y="76"/>
                    <a:pt x="6" y="76"/>
                  </a:cubicBezTo>
                  <a:cubicBezTo>
                    <a:pt x="5" y="77"/>
                    <a:pt x="5" y="77"/>
                    <a:pt x="5" y="77"/>
                  </a:cubicBezTo>
                  <a:cubicBezTo>
                    <a:pt x="5" y="77"/>
                    <a:pt x="5" y="77"/>
                    <a:pt x="5" y="77"/>
                  </a:cubicBezTo>
                  <a:cubicBezTo>
                    <a:pt x="5" y="78"/>
                    <a:pt x="5" y="78"/>
                    <a:pt x="5" y="78"/>
                  </a:cubicBezTo>
                  <a:cubicBezTo>
                    <a:pt x="5" y="79"/>
                    <a:pt x="5" y="79"/>
                    <a:pt x="5" y="79"/>
                  </a:cubicBezTo>
                  <a:cubicBezTo>
                    <a:pt x="4" y="80"/>
                    <a:pt x="4" y="80"/>
                    <a:pt x="4" y="80"/>
                  </a:cubicBezTo>
                  <a:cubicBezTo>
                    <a:pt x="4" y="80"/>
                    <a:pt x="4" y="80"/>
                    <a:pt x="4" y="80"/>
                  </a:cubicBezTo>
                  <a:cubicBezTo>
                    <a:pt x="4" y="81"/>
                    <a:pt x="4" y="81"/>
                    <a:pt x="4" y="81"/>
                  </a:cubicBezTo>
                  <a:cubicBezTo>
                    <a:pt x="4" y="82"/>
                    <a:pt x="4" y="82"/>
                    <a:pt x="4" y="82"/>
                  </a:cubicBezTo>
                  <a:cubicBezTo>
                    <a:pt x="4" y="82"/>
                    <a:pt x="4" y="82"/>
                    <a:pt x="4" y="82"/>
                  </a:cubicBezTo>
                  <a:cubicBezTo>
                    <a:pt x="4" y="83"/>
                    <a:pt x="4" y="83"/>
                    <a:pt x="4" y="83"/>
                  </a:cubicBezTo>
                  <a:cubicBezTo>
                    <a:pt x="4" y="83"/>
                    <a:pt x="4" y="83"/>
                    <a:pt x="4" y="83"/>
                  </a:cubicBezTo>
                  <a:cubicBezTo>
                    <a:pt x="3" y="84"/>
                    <a:pt x="3" y="84"/>
                    <a:pt x="3" y="84"/>
                  </a:cubicBezTo>
                  <a:cubicBezTo>
                    <a:pt x="3" y="85"/>
                    <a:pt x="3" y="85"/>
                    <a:pt x="3" y="85"/>
                  </a:cubicBezTo>
                  <a:cubicBezTo>
                    <a:pt x="3" y="86"/>
                    <a:pt x="3" y="86"/>
                    <a:pt x="3" y="86"/>
                  </a:cubicBezTo>
                  <a:cubicBezTo>
                    <a:pt x="3" y="86"/>
                    <a:pt x="3" y="86"/>
                    <a:pt x="3" y="86"/>
                  </a:cubicBezTo>
                  <a:cubicBezTo>
                    <a:pt x="3" y="87"/>
                    <a:pt x="3" y="87"/>
                    <a:pt x="3" y="87"/>
                  </a:cubicBezTo>
                  <a:cubicBezTo>
                    <a:pt x="2" y="87"/>
                    <a:pt x="2" y="87"/>
                    <a:pt x="2" y="87"/>
                  </a:cubicBezTo>
                  <a:cubicBezTo>
                    <a:pt x="2" y="88"/>
                    <a:pt x="2" y="88"/>
                    <a:pt x="2" y="88"/>
                  </a:cubicBezTo>
                  <a:cubicBezTo>
                    <a:pt x="3" y="89"/>
                    <a:pt x="3" y="89"/>
                    <a:pt x="3" y="89"/>
                  </a:cubicBezTo>
                  <a:cubicBezTo>
                    <a:pt x="3" y="89"/>
                    <a:pt x="3" y="89"/>
                    <a:pt x="3" y="89"/>
                  </a:cubicBezTo>
                  <a:cubicBezTo>
                    <a:pt x="2" y="90"/>
                    <a:pt x="2" y="90"/>
                    <a:pt x="2" y="90"/>
                  </a:cubicBezTo>
                  <a:cubicBezTo>
                    <a:pt x="2" y="90"/>
                    <a:pt x="2" y="90"/>
                    <a:pt x="2" y="90"/>
                  </a:cubicBezTo>
                  <a:cubicBezTo>
                    <a:pt x="1" y="90"/>
                    <a:pt x="1" y="90"/>
                    <a:pt x="1" y="90"/>
                  </a:cubicBezTo>
                  <a:cubicBezTo>
                    <a:pt x="0" y="90"/>
                    <a:pt x="0" y="90"/>
                    <a:pt x="0" y="90"/>
                  </a:cubicBezTo>
                  <a:cubicBezTo>
                    <a:pt x="0" y="90"/>
                    <a:pt x="0" y="90"/>
                    <a:pt x="0" y="90"/>
                  </a:cubicBezTo>
                  <a:cubicBezTo>
                    <a:pt x="1" y="91"/>
                    <a:pt x="1" y="91"/>
                    <a:pt x="1" y="91"/>
                  </a:cubicBezTo>
                  <a:cubicBezTo>
                    <a:pt x="1" y="92"/>
                    <a:pt x="1" y="92"/>
                    <a:pt x="1" y="92"/>
                  </a:cubicBezTo>
                  <a:cubicBezTo>
                    <a:pt x="1" y="93"/>
                    <a:pt x="1" y="93"/>
                    <a:pt x="1" y="93"/>
                  </a:cubicBezTo>
                  <a:cubicBezTo>
                    <a:pt x="2" y="94"/>
                    <a:pt x="2" y="94"/>
                    <a:pt x="2" y="94"/>
                  </a:cubicBezTo>
                  <a:cubicBezTo>
                    <a:pt x="2" y="95"/>
                    <a:pt x="2" y="95"/>
                    <a:pt x="2" y="95"/>
                  </a:cubicBezTo>
                  <a:cubicBezTo>
                    <a:pt x="2" y="96"/>
                    <a:pt x="2" y="96"/>
                    <a:pt x="2" y="96"/>
                  </a:cubicBezTo>
                  <a:cubicBezTo>
                    <a:pt x="4" y="98"/>
                    <a:pt x="4" y="98"/>
                    <a:pt x="4" y="98"/>
                  </a:cubicBezTo>
                  <a:cubicBezTo>
                    <a:pt x="4" y="99"/>
                    <a:pt x="4" y="99"/>
                    <a:pt x="4" y="99"/>
                  </a:cubicBezTo>
                  <a:cubicBezTo>
                    <a:pt x="4" y="99"/>
                    <a:pt x="4" y="99"/>
                    <a:pt x="4" y="99"/>
                  </a:cubicBezTo>
                  <a:cubicBezTo>
                    <a:pt x="4" y="100"/>
                    <a:pt x="4" y="100"/>
                    <a:pt x="4" y="100"/>
                  </a:cubicBezTo>
                  <a:cubicBezTo>
                    <a:pt x="4" y="102"/>
                    <a:pt x="4" y="102"/>
                    <a:pt x="4" y="102"/>
                  </a:cubicBezTo>
                  <a:cubicBezTo>
                    <a:pt x="4" y="102"/>
                    <a:pt x="4" y="102"/>
                    <a:pt x="4" y="102"/>
                  </a:cubicBezTo>
                  <a:cubicBezTo>
                    <a:pt x="4" y="103"/>
                    <a:pt x="4" y="103"/>
                    <a:pt x="4" y="103"/>
                  </a:cubicBezTo>
                  <a:cubicBezTo>
                    <a:pt x="4" y="103"/>
                    <a:pt x="4" y="103"/>
                    <a:pt x="4" y="103"/>
                  </a:cubicBezTo>
                  <a:cubicBezTo>
                    <a:pt x="3" y="103"/>
                    <a:pt x="3" y="103"/>
                    <a:pt x="3" y="103"/>
                  </a:cubicBezTo>
                  <a:cubicBezTo>
                    <a:pt x="3" y="103"/>
                    <a:pt x="3" y="103"/>
                    <a:pt x="3" y="103"/>
                  </a:cubicBezTo>
                  <a:cubicBezTo>
                    <a:pt x="2" y="104"/>
                    <a:pt x="2" y="104"/>
                    <a:pt x="2" y="104"/>
                  </a:cubicBezTo>
                  <a:cubicBezTo>
                    <a:pt x="3" y="105"/>
                    <a:pt x="3" y="105"/>
                    <a:pt x="3" y="105"/>
                  </a:cubicBezTo>
                  <a:cubicBezTo>
                    <a:pt x="3" y="105"/>
                    <a:pt x="3" y="105"/>
                    <a:pt x="3" y="105"/>
                  </a:cubicBezTo>
                  <a:cubicBezTo>
                    <a:pt x="3" y="107"/>
                    <a:pt x="3" y="107"/>
                    <a:pt x="3" y="107"/>
                  </a:cubicBezTo>
                  <a:cubicBezTo>
                    <a:pt x="3" y="108"/>
                    <a:pt x="3" y="108"/>
                    <a:pt x="3" y="108"/>
                  </a:cubicBezTo>
                  <a:cubicBezTo>
                    <a:pt x="3" y="108"/>
                    <a:pt x="3" y="108"/>
                    <a:pt x="3" y="108"/>
                  </a:cubicBezTo>
                  <a:cubicBezTo>
                    <a:pt x="3" y="108"/>
                    <a:pt x="3" y="108"/>
                    <a:pt x="3" y="108"/>
                  </a:cubicBezTo>
                  <a:cubicBezTo>
                    <a:pt x="3" y="109"/>
                    <a:pt x="3" y="109"/>
                    <a:pt x="3" y="109"/>
                  </a:cubicBezTo>
                  <a:cubicBezTo>
                    <a:pt x="3" y="109"/>
                    <a:pt x="3" y="109"/>
                    <a:pt x="3" y="109"/>
                  </a:cubicBezTo>
                  <a:cubicBezTo>
                    <a:pt x="3" y="110"/>
                    <a:pt x="3" y="110"/>
                    <a:pt x="3" y="110"/>
                  </a:cubicBezTo>
                  <a:cubicBezTo>
                    <a:pt x="4" y="112"/>
                    <a:pt x="4" y="112"/>
                    <a:pt x="4" y="112"/>
                  </a:cubicBezTo>
                  <a:cubicBezTo>
                    <a:pt x="5" y="112"/>
                    <a:pt x="5" y="112"/>
                    <a:pt x="5" y="112"/>
                  </a:cubicBezTo>
                  <a:cubicBezTo>
                    <a:pt x="5" y="113"/>
                    <a:pt x="5" y="113"/>
                    <a:pt x="5" y="113"/>
                  </a:cubicBezTo>
                  <a:cubicBezTo>
                    <a:pt x="6" y="113"/>
                    <a:pt x="6" y="113"/>
                    <a:pt x="6" y="113"/>
                  </a:cubicBezTo>
                  <a:cubicBezTo>
                    <a:pt x="8" y="113"/>
                    <a:pt x="8" y="113"/>
                    <a:pt x="8" y="113"/>
                  </a:cubicBezTo>
                  <a:cubicBezTo>
                    <a:pt x="8" y="112"/>
                    <a:pt x="8" y="112"/>
                    <a:pt x="8" y="112"/>
                  </a:cubicBezTo>
                  <a:cubicBezTo>
                    <a:pt x="8" y="111"/>
                    <a:pt x="8" y="111"/>
                    <a:pt x="8" y="111"/>
                  </a:cubicBezTo>
                  <a:cubicBezTo>
                    <a:pt x="9" y="111"/>
                    <a:pt x="9" y="111"/>
                    <a:pt x="9" y="111"/>
                  </a:cubicBezTo>
                  <a:cubicBezTo>
                    <a:pt x="9" y="112"/>
                    <a:pt x="9" y="112"/>
                    <a:pt x="9" y="112"/>
                  </a:cubicBezTo>
                  <a:cubicBezTo>
                    <a:pt x="10" y="112"/>
                    <a:pt x="10" y="112"/>
                    <a:pt x="10" y="112"/>
                  </a:cubicBezTo>
                  <a:cubicBezTo>
                    <a:pt x="10" y="112"/>
                    <a:pt x="10" y="112"/>
                    <a:pt x="10" y="112"/>
                  </a:cubicBezTo>
                  <a:cubicBezTo>
                    <a:pt x="10" y="112"/>
                    <a:pt x="10" y="112"/>
                    <a:pt x="10" y="112"/>
                  </a:cubicBezTo>
                  <a:cubicBezTo>
                    <a:pt x="9" y="113"/>
                    <a:pt x="9" y="113"/>
                    <a:pt x="9" y="113"/>
                  </a:cubicBezTo>
                  <a:cubicBezTo>
                    <a:pt x="9" y="114"/>
                    <a:pt x="9" y="114"/>
                    <a:pt x="9" y="114"/>
                  </a:cubicBezTo>
                  <a:cubicBezTo>
                    <a:pt x="9" y="114"/>
                    <a:pt x="9" y="114"/>
                    <a:pt x="9" y="114"/>
                  </a:cubicBezTo>
                  <a:cubicBezTo>
                    <a:pt x="10" y="114"/>
                    <a:pt x="10" y="114"/>
                    <a:pt x="10" y="114"/>
                  </a:cubicBezTo>
                  <a:cubicBezTo>
                    <a:pt x="10" y="114"/>
                    <a:pt x="10" y="114"/>
                    <a:pt x="10" y="114"/>
                  </a:cubicBezTo>
                  <a:cubicBezTo>
                    <a:pt x="10" y="116"/>
                    <a:pt x="10" y="116"/>
                    <a:pt x="10" y="116"/>
                  </a:cubicBezTo>
                  <a:cubicBezTo>
                    <a:pt x="11" y="116"/>
                    <a:pt x="11" y="116"/>
                    <a:pt x="11" y="116"/>
                  </a:cubicBezTo>
                  <a:cubicBezTo>
                    <a:pt x="10" y="116"/>
                    <a:pt x="10" y="116"/>
                    <a:pt x="10" y="116"/>
                  </a:cubicBezTo>
                  <a:cubicBezTo>
                    <a:pt x="10" y="116"/>
                    <a:pt x="10" y="116"/>
                    <a:pt x="10" y="116"/>
                  </a:cubicBezTo>
                  <a:cubicBezTo>
                    <a:pt x="10" y="115"/>
                    <a:pt x="10" y="115"/>
                    <a:pt x="10" y="115"/>
                  </a:cubicBezTo>
                  <a:cubicBezTo>
                    <a:pt x="9" y="115"/>
                    <a:pt x="9" y="115"/>
                    <a:pt x="9" y="115"/>
                  </a:cubicBezTo>
                  <a:cubicBezTo>
                    <a:pt x="9" y="116"/>
                    <a:pt x="9" y="116"/>
                    <a:pt x="9" y="116"/>
                  </a:cubicBezTo>
                  <a:cubicBezTo>
                    <a:pt x="9" y="116"/>
                    <a:pt x="9" y="116"/>
                    <a:pt x="9" y="116"/>
                  </a:cubicBezTo>
                  <a:cubicBezTo>
                    <a:pt x="10" y="117"/>
                    <a:pt x="10" y="117"/>
                    <a:pt x="10" y="117"/>
                  </a:cubicBezTo>
                  <a:cubicBezTo>
                    <a:pt x="10" y="117"/>
                    <a:pt x="10" y="117"/>
                    <a:pt x="10" y="117"/>
                  </a:cubicBezTo>
                  <a:cubicBezTo>
                    <a:pt x="9" y="117"/>
                    <a:pt x="9" y="117"/>
                    <a:pt x="9" y="117"/>
                  </a:cubicBezTo>
                  <a:cubicBezTo>
                    <a:pt x="9" y="117"/>
                    <a:pt x="9" y="117"/>
                    <a:pt x="9" y="117"/>
                  </a:cubicBezTo>
                  <a:cubicBezTo>
                    <a:pt x="9" y="118"/>
                    <a:pt x="9" y="118"/>
                    <a:pt x="9" y="118"/>
                  </a:cubicBezTo>
                  <a:cubicBezTo>
                    <a:pt x="10" y="119"/>
                    <a:pt x="10" y="119"/>
                    <a:pt x="10" y="119"/>
                  </a:cubicBezTo>
                  <a:cubicBezTo>
                    <a:pt x="9" y="120"/>
                    <a:pt x="9" y="120"/>
                    <a:pt x="9" y="120"/>
                  </a:cubicBezTo>
                  <a:cubicBezTo>
                    <a:pt x="9" y="120"/>
                    <a:pt x="9" y="120"/>
                    <a:pt x="9" y="120"/>
                  </a:cubicBezTo>
                  <a:cubicBezTo>
                    <a:pt x="9" y="121"/>
                    <a:pt x="9" y="121"/>
                    <a:pt x="9" y="121"/>
                  </a:cubicBezTo>
                  <a:cubicBezTo>
                    <a:pt x="9" y="121"/>
                    <a:pt x="9" y="121"/>
                    <a:pt x="9" y="121"/>
                  </a:cubicBezTo>
                  <a:cubicBezTo>
                    <a:pt x="9" y="122"/>
                    <a:pt x="9" y="122"/>
                    <a:pt x="9" y="122"/>
                  </a:cubicBezTo>
                  <a:cubicBezTo>
                    <a:pt x="10" y="122"/>
                    <a:pt x="10" y="122"/>
                    <a:pt x="10" y="122"/>
                  </a:cubicBezTo>
                  <a:cubicBezTo>
                    <a:pt x="9" y="123"/>
                    <a:pt x="9" y="123"/>
                    <a:pt x="9" y="123"/>
                  </a:cubicBezTo>
                  <a:cubicBezTo>
                    <a:pt x="9" y="124"/>
                    <a:pt x="9" y="124"/>
                    <a:pt x="9" y="124"/>
                  </a:cubicBezTo>
                  <a:cubicBezTo>
                    <a:pt x="9" y="124"/>
                    <a:pt x="9" y="124"/>
                    <a:pt x="9" y="124"/>
                  </a:cubicBezTo>
                  <a:cubicBezTo>
                    <a:pt x="9" y="125"/>
                    <a:pt x="9" y="125"/>
                    <a:pt x="9" y="125"/>
                  </a:cubicBezTo>
                  <a:cubicBezTo>
                    <a:pt x="9" y="125"/>
                    <a:pt x="9" y="125"/>
                    <a:pt x="9" y="125"/>
                  </a:cubicBezTo>
                  <a:cubicBezTo>
                    <a:pt x="10" y="125"/>
                    <a:pt x="10" y="125"/>
                    <a:pt x="10" y="125"/>
                  </a:cubicBezTo>
                  <a:cubicBezTo>
                    <a:pt x="11" y="126"/>
                    <a:pt x="11" y="126"/>
                    <a:pt x="11" y="126"/>
                  </a:cubicBezTo>
                  <a:cubicBezTo>
                    <a:pt x="11" y="126"/>
                    <a:pt x="11" y="126"/>
                    <a:pt x="11" y="126"/>
                  </a:cubicBezTo>
                  <a:cubicBezTo>
                    <a:pt x="11" y="127"/>
                    <a:pt x="11" y="127"/>
                    <a:pt x="11" y="127"/>
                  </a:cubicBezTo>
                  <a:cubicBezTo>
                    <a:pt x="12" y="127"/>
                    <a:pt x="12" y="127"/>
                    <a:pt x="12" y="127"/>
                  </a:cubicBezTo>
                  <a:cubicBezTo>
                    <a:pt x="12" y="128"/>
                    <a:pt x="12" y="128"/>
                    <a:pt x="12" y="128"/>
                  </a:cubicBezTo>
                  <a:cubicBezTo>
                    <a:pt x="11" y="129"/>
                    <a:pt x="11" y="129"/>
                    <a:pt x="11" y="129"/>
                  </a:cubicBezTo>
                  <a:cubicBezTo>
                    <a:pt x="10" y="130"/>
                    <a:pt x="10" y="130"/>
                    <a:pt x="10" y="130"/>
                  </a:cubicBezTo>
                  <a:cubicBezTo>
                    <a:pt x="9" y="130"/>
                    <a:pt x="9" y="130"/>
                    <a:pt x="9" y="130"/>
                  </a:cubicBezTo>
                  <a:cubicBezTo>
                    <a:pt x="9" y="131"/>
                    <a:pt x="9" y="131"/>
                    <a:pt x="9" y="131"/>
                  </a:cubicBezTo>
                  <a:cubicBezTo>
                    <a:pt x="10" y="131"/>
                    <a:pt x="10" y="131"/>
                    <a:pt x="10" y="131"/>
                  </a:cubicBezTo>
                  <a:cubicBezTo>
                    <a:pt x="9" y="132"/>
                    <a:pt x="9" y="132"/>
                    <a:pt x="9" y="132"/>
                  </a:cubicBezTo>
                  <a:cubicBezTo>
                    <a:pt x="9" y="132"/>
                    <a:pt x="9" y="132"/>
                    <a:pt x="9" y="132"/>
                  </a:cubicBezTo>
                  <a:cubicBezTo>
                    <a:pt x="10" y="133"/>
                    <a:pt x="10" y="133"/>
                    <a:pt x="10" y="133"/>
                  </a:cubicBezTo>
                  <a:cubicBezTo>
                    <a:pt x="9" y="133"/>
                    <a:pt x="9" y="133"/>
                    <a:pt x="9" y="133"/>
                  </a:cubicBezTo>
                  <a:cubicBezTo>
                    <a:pt x="9" y="135"/>
                    <a:pt x="9" y="135"/>
                    <a:pt x="9" y="135"/>
                  </a:cubicBezTo>
                  <a:cubicBezTo>
                    <a:pt x="8" y="135"/>
                    <a:pt x="8" y="135"/>
                    <a:pt x="8" y="135"/>
                  </a:cubicBezTo>
                  <a:cubicBezTo>
                    <a:pt x="9" y="136"/>
                    <a:pt x="9" y="136"/>
                    <a:pt x="9" y="136"/>
                  </a:cubicBezTo>
                  <a:cubicBezTo>
                    <a:pt x="9" y="136"/>
                    <a:pt x="9" y="136"/>
                    <a:pt x="9" y="136"/>
                  </a:cubicBezTo>
                  <a:cubicBezTo>
                    <a:pt x="9" y="138"/>
                    <a:pt x="9" y="138"/>
                    <a:pt x="9" y="138"/>
                  </a:cubicBezTo>
                  <a:cubicBezTo>
                    <a:pt x="8" y="138"/>
                    <a:pt x="8" y="138"/>
                    <a:pt x="8" y="138"/>
                  </a:cubicBezTo>
                  <a:cubicBezTo>
                    <a:pt x="8" y="139"/>
                    <a:pt x="8" y="139"/>
                    <a:pt x="8" y="139"/>
                  </a:cubicBezTo>
                  <a:cubicBezTo>
                    <a:pt x="8" y="138"/>
                    <a:pt x="8" y="138"/>
                    <a:pt x="8" y="138"/>
                  </a:cubicBezTo>
                  <a:cubicBezTo>
                    <a:pt x="8" y="138"/>
                    <a:pt x="8" y="138"/>
                    <a:pt x="8" y="138"/>
                  </a:cubicBezTo>
                  <a:cubicBezTo>
                    <a:pt x="8" y="137"/>
                    <a:pt x="8" y="137"/>
                    <a:pt x="8" y="137"/>
                  </a:cubicBezTo>
                  <a:cubicBezTo>
                    <a:pt x="8" y="136"/>
                    <a:pt x="8" y="136"/>
                    <a:pt x="8" y="136"/>
                  </a:cubicBezTo>
                  <a:cubicBezTo>
                    <a:pt x="8" y="135"/>
                    <a:pt x="8" y="135"/>
                    <a:pt x="8" y="135"/>
                  </a:cubicBezTo>
                  <a:cubicBezTo>
                    <a:pt x="8" y="135"/>
                    <a:pt x="8" y="135"/>
                    <a:pt x="8" y="135"/>
                  </a:cubicBezTo>
                  <a:cubicBezTo>
                    <a:pt x="7" y="136"/>
                    <a:pt x="7" y="136"/>
                    <a:pt x="7" y="136"/>
                  </a:cubicBezTo>
                  <a:cubicBezTo>
                    <a:pt x="6" y="136"/>
                    <a:pt x="6" y="136"/>
                    <a:pt x="6" y="136"/>
                  </a:cubicBezTo>
                  <a:cubicBezTo>
                    <a:pt x="5" y="136"/>
                    <a:pt x="5" y="136"/>
                    <a:pt x="5" y="136"/>
                  </a:cubicBezTo>
                  <a:cubicBezTo>
                    <a:pt x="5" y="136"/>
                    <a:pt x="5" y="136"/>
                    <a:pt x="5" y="136"/>
                  </a:cubicBezTo>
                  <a:cubicBezTo>
                    <a:pt x="6" y="136"/>
                    <a:pt x="6" y="136"/>
                    <a:pt x="6" y="136"/>
                  </a:cubicBezTo>
                  <a:cubicBezTo>
                    <a:pt x="7" y="135"/>
                    <a:pt x="7" y="135"/>
                    <a:pt x="7" y="135"/>
                  </a:cubicBezTo>
                  <a:cubicBezTo>
                    <a:pt x="7" y="134"/>
                    <a:pt x="7" y="134"/>
                    <a:pt x="7" y="134"/>
                  </a:cubicBezTo>
                  <a:cubicBezTo>
                    <a:pt x="6" y="134"/>
                    <a:pt x="6" y="134"/>
                    <a:pt x="6" y="134"/>
                  </a:cubicBezTo>
                  <a:cubicBezTo>
                    <a:pt x="5" y="134"/>
                    <a:pt x="5" y="134"/>
                    <a:pt x="5" y="134"/>
                  </a:cubicBezTo>
                  <a:cubicBezTo>
                    <a:pt x="4" y="134"/>
                    <a:pt x="4" y="134"/>
                    <a:pt x="4" y="134"/>
                  </a:cubicBezTo>
                  <a:cubicBezTo>
                    <a:pt x="3" y="134"/>
                    <a:pt x="3" y="134"/>
                    <a:pt x="3" y="134"/>
                  </a:cubicBezTo>
                  <a:cubicBezTo>
                    <a:pt x="3" y="134"/>
                    <a:pt x="3" y="134"/>
                    <a:pt x="3" y="134"/>
                  </a:cubicBezTo>
                  <a:cubicBezTo>
                    <a:pt x="3" y="135"/>
                    <a:pt x="3" y="135"/>
                    <a:pt x="3" y="135"/>
                  </a:cubicBezTo>
                  <a:cubicBezTo>
                    <a:pt x="3" y="136"/>
                    <a:pt x="3" y="136"/>
                    <a:pt x="3" y="136"/>
                  </a:cubicBezTo>
                  <a:cubicBezTo>
                    <a:pt x="4" y="136"/>
                    <a:pt x="4" y="136"/>
                    <a:pt x="4" y="136"/>
                  </a:cubicBezTo>
                  <a:cubicBezTo>
                    <a:pt x="4" y="136"/>
                    <a:pt x="4" y="136"/>
                    <a:pt x="4" y="136"/>
                  </a:cubicBezTo>
                  <a:cubicBezTo>
                    <a:pt x="3" y="136"/>
                    <a:pt x="3" y="136"/>
                    <a:pt x="3" y="136"/>
                  </a:cubicBezTo>
                  <a:cubicBezTo>
                    <a:pt x="3" y="137"/>
                    <a:pt x="3" y="137"/>
                    <a:pt x="3" y="137"/>
                  </a:cubicBezTo>
                  <a:cubicBezTo>
                    <a:pt x="2" y="137"/>
                    <a:pt x="2" y="137"/>
                    <a:pt x="2" y="137"/>
                  </a:cubicBezTo>
                  <a:cubicBezTo>
                    <a:pt x="2" y="138"/>
                    <a:pt x="2" y="138"/>
                    <a:pt x="2" y="138"/>
                  </a:cubicBezTo>
                  <a:cubicBezTo>
                    <a:pt x="1" y="139"/>
                    <a:pt x="1" y="139"/>
                    <a:pt x="1" y="139"/>
                  </a:cubicBezTo>
                  <a:cubicBezTo>
                    <a:pt x="1" y="139"/>
                    <a:pt x="1" y="139"/>
                    <a:pt x="1" y="139"/>
                  </a:cubicBezTo>
                  <a:cubicBezTo>
                    <a:pt x="2" y="141"/>
                    <a:pt x="2" y="141"/>
                    <a:pt x="2" y="141"/>
                  </a:cubicBezTo>
                  <a:cubicBezTo>
                    <a:pt x="3" y="141"/>
                    <a:pt x="3" y="141"/>
                    <a:pt x="3" y="141"/>
                  </a:cubicBezTo>
                  <a:cubicBezTo>
                    <a:pt x="3" y="140"/>
                    <a:pt x="3" y="140"/>
                    <a:pt x="3" y="140"/>
                  </a:cubicBezTo>
                  <a:cubicBezTo>
                    <a:pt x="3" y="140"/>
                    <a:pt x="3" y="140"/>
                    <a:pt x="3" y="140"/>
                  </a:cubicBezTo>
                  <a:cubicBezTo>
                    <a:pt x="2" y="140"/>
                    <a:pt x="2" y="140"/>
                    <a:pt x="2" y="140"/>
                  </a:cubicBezTo>
                  <a:cubicBezTo>
                    <a:pt x="2" y="139"/>
                    <a:pt x="2" y="139"/>
                    <a:pt x="2" y="139"/>
                  </a:cubicBezTo>
                  <a:cubicBezTo>
                    <a:pt x="3" y="138"/>
                    <a:pt x="3" y="138"/>
                    <a:pt x="3" y="138"/>
                  </a:cubicBezTo>
                  <a:cubicBezTo>
                    <a:pt x="4" y="138"/>
                    <a:pt x="4" y="138"/>
                    <a:pt x="4" y="138"/>
                  </a:cubicBezTo>
                  <a:cubicBezTo>
                    <a:pt x="4" y="138"/>
                    <a:pt x="4" y="138"/>
                    <a:pt x="4" y="138"/>
                  </a:cubicBezTo>
                  <a:cubicBezTo>
                    <a:pt x="4" y="139"/>
                    <a:pt x="4" y="139"/>
                    <a:pt x="4" y="139"/>
                  </a:cubicBezTo>
                  <a:cubicBezTo>
                    <a:pt x="5" y="139"/>
                    <a:pt x="5" y="139"/>
                    <a:pt x="5" y="139"/>
                  </a:cubicBezTo>
                  <a:cubicBezTo>
                    <a:pt x="6" y="139"/>
                    <a:pt x="6" y="139"/>
                    <a:pt x="6" y="139"/>
                  </a:cubicBezTo>
                  <a:cubicBezTo>
                    <a:pt x="6" y="139"/>
                    <a:pt x="6" y="139"/>
                    <a:pt x="6" y="139"/>
                  </a:cubicBezTo>
                  <a:cubicBezTo>
                    <a:pt x="7" y="139"/>
                    <a:pt x="7" y="139"/>
                    <a:pt x="7" y="139"/>
                  </a:cubicBezTo>
                  <a:cubicBezTo>
                    <a:pt x="7" y="140"/>
                    <a:pt x="7" y="140"/>
                    <a:pt x="7" y="140"/>
                  </a:cubicBezTo>
                  <a:cubicBezTo>
                    <a:pt x="8" y="140"/>
                    <a:pt x="8" y="140"/>
                    <a:pt x="8" y="140"/>
                  </a:cubicBezTo>
                  <a:cubicBezTo>
                    <a:pt x="9" y="141"/>
                    <a:pt x="9" y="141"/>
                    <a:pt x="9" y="141"/>
                  </a:cubicBezTo>
                  <a:cubicBezTo>
                    <a:pt x="8" y="141"/>
                    <a:pt x="8" y="141"/>
                    <a:pt x="8" y="141"/>
                  </a:cubicBezTo>
                  <a:cubicBezTo>
                    <a:pt x="8" y="141"/>
                    <a:pt x="8" y="141"/>
                    <a:pt x="8" y="141"/>
                  </a:cubicBezTo>
                  <a:cubicBezTo>
                    <a:pt x="8" y="142"/>
                    <a:pt x="8" y="142"/>
                    <a:pt x="8" y="142"/>
                  </a:cubicBezTo>
                  <a:cubicBezTo>
                    <a:pt x="8" y="142"/>
                    <a:pt x="8" y="142"/>
                    <a:pt x="8" y="142"/>
                  </a:cubicBezTo>
                  <a:cubicBezTo>
                    <a:pt x="8" y="142"/>
                    <a:pt x="8" y="142"/>
                    <a:pt x="8" y="142"/>
                  </a:cubicBezTo>
                  <a:cubicBezTo>
                    <a:pt x="8" y="143"/>
                    <a:pt x="8" y="143"/>
                    <a:pt x="8" y="143"/>
                  </a:cubicBezTo>
                  <a:cubicBezTo>
                    <a:pt x="9" y="143"/>
                    <a:pt x="9" y="143"/>
                    <a:pt x="9" y="143"/>
                  </a:cubicBezTo>
                  <a:cubicBezTo>
                    <a:pt x="9" y="144"/>
                    <a:pt x="9" y="144"/>
                    <a:pt x="9" y="144"/>
                  </a:cubicBezTo>
                  <a:cubicBezTo>
                    <a:pt x="8" y="143"/>
                    <a:pt x="8" y="143"/>
                    <a:pt x="8" y="143"/>
                  </a:cubicBezTo>
                  <a:cubicBezTo>
                    <a:pt x="7" y="143"/>
                    <a:pt x="7" y="143"/>
                    <a:pt x="7" y="143"/>
                  </a:cubicBezTo>
                  <a:cubicBezTo>
                    <a:pt x="7" y="143"/>
                    <a:pt x="7" y="143"/>
                    <a:pt x="7" y="143"/>
                  </a:cubicBezTo>
                  <a:cubicBezTo>
                    <a:pt x="7" y="144"/>
                    <a:pt x="7" y="144"/>
                    <a:pt x="7" y="144"/>
                  </a:cubicBezTo>
                  <a:cubicBezTo>
                    <a:pt x="8" y="144"/>
                    <a:pt x="8" y="144"/>
                    <a:pt x="8" y="144"/>
                  </a:cubicBezTo>
                  <a:cubicBezTo>
                    <a:pt x="8" y="145"/>
                    <a:pt x="8" y="145"/>
                    <a:pt x="8" y="145"/>
                  </a:cubicBezTo>
                  <a:cubicBezTo>
                    <a:pt x="9" y="145"/>
                    <a:pt x="9" y="145"/>
                    <a:pt x="9" y="145"/>
                  </a:cubicBezTo>
                  <a:cubicBezTo>
                    <a:pt x="10" y="144"/>
                    <a:pt x="10" y="144"/>
                    <a:pt x="10" y="144"/>
                  </a:cubicBezTo>
                  <a:cubicBezTo>
                    <a:pt x="11" y="145"/>
                    <a:pt x="11" y="145"/>
                    <a:pt x="11" y="145"/>
                  </a:cubicBezTo>
                  <a:cubicBezTo>
                    <a:pt x="11" y="145"/>
                    <a:pt x="11" y="145"/>
                    <a:pt x="11" y="145"/>
                  </a:cubicBezTo>
                  <a:cubicBezTo>
                    <a:pt x="12" y="144"/>
                    <a:pt x="12" y="144"/>
                    <a:pt x="12" y="144"/>
                  </a:cubicBezTo>
                  <a:cubicBezTo>
                    <a:pt x="12" y="145"/>
                    <a:pt x="12" y="145"/>
                    <a:pt x="12" y="145"/>
                  </a:cubicBezTo>
                  <a:cubicBezTo>
                    <a:pt x="12" y="145"/>
                    <a:pt x="12" y="145"/>
                    <a:pt x="12" y="145"/>
                  </a:cubicBezTo>
                  <a:cubicBezTo>
                    <a:pt x="11" y="145"/>
                    <a:pt x="11" y="145"/>
                    <a:pt x="11" y="145"/>
                  </a:cubicBezTo>
                  <a:cubicBezTo>
                    <a:pt x="11" y="145"/>
                    <a:pt x="11" y="145"/>
                    <a:pt x="11" y="145"/>
                  </a:cubicBezTo>
                  <a:cubicBezTo>
                    <a:pt x="10" y="146"/>
                    <a:pt x="10" y="146"/>
                    <a:pt x="10" y="146"/>
                  </a:cubicBezTo>
                  <a:cubicBezTo>
                    <a:pt x="10" y="145"/>
                    <a:pt x="10" y="145"/>
                    <a:pt x="10" y="145"/>
                  </a:cubicBezTo>
                  <a:cubicBezTo>
                    <a:pt x="8" y="146"/>
                    <a:pt x="8" y="146"/>
                    <a:pt x="8" y="146"/>
                  </a:cubicBezTo>
                  <a:cubicBezTo>
                    <a:pt x="8" y="146"/>
                    <a:pt x="8" y="146"/>
                    <a:pt x="8" y="146"/>
                  </a:cubicBezTo>
                  <a:cubicBezTo>
                    <a:pt x="8" y="147"/>
                    <a:pt x="8" y="147"/>
                    <a:pt x="8" y="147"/>
                  </a:cubicBezTo>
                  <a:cubicBezTo>
                    <a:pt x="9" y="147"/>
                    <a:pt x="9" y="147"/>
                    <a:pt x="9" y="147"/>
                  </a:cubicBezTo>
                  <a:cubicBezTo>
                    <a:pt x="9" y="148"/>
                    <a:pt x="9" y="148"/>
                    <a:pt x="9" y="148"/>
                  </a:cubicBezTo>
                  <a:cubicBezTo>
                    <a:pt x="10" y="148"/>
                    <a:pt x="10" y="148"/>
                    <a:pt x="10" y="148"/>
                  </a:cubicBezTo>
                  <a:cubicBezTo>
                    <a:pt x="11" y="148"/>
                    <a:pt x="11" y="148"/>
                    <a:pt x="11" y="148"/>
                  </a:cubicBezTo>
                  <a:cubicBezTo>
                    <a:pt x="11" y="148"/>
                    <a:pt x="11" y="148"/>
                    <a:pt x="11" y="148"/>
                  </a:cubicBezTo>
                  <a:cubicBezTo>
                    <a:pt x="10" y="149"/>
                    <a:pt x="10" y="149"/>
                    <a:pt x="10" y="149"/>
                  </a:cubicBezTo>
                  <a:cubicBezTo>
                    <a:pt x="10" y="149"/>
                    <a:pt x="10" y="149"/>
                    <a:pt x="10" y="149"/>
                  </a:cubicBezTo>
                  <a:cubicBezTo>
                    <a:pt x="10" y="149"/>
                    <a:pt x="10" y="149"/>
                    <a:pt x="10" y="149"/>
                  </a:cubicBezTo>
                  <a:cubicBezTo>
                    <a:pt x="10" y="150"/>
                    <a:pt x="10" y="150"/>
                    <a:pt x="10" y="150"/>
                  </a:cubicBezTo>
                  <a:cubicBezTo>
                    <a:pt x="9" y="150"/>
                    <a:pt x="9" y="150"/>
                    <a:pt x="9" y="150"/>
                  </a:cubicBezTo>
                  <a:cubicBezTo>
                    <a:pt x="9" y="150"/>
                    <a:pt x="9" y="150"/>
                    <a:pt x="9" y="150"/>
                  </a:cubicBezTo>
                  <a:cubicBezTo>
                    <a:pt x="10" y="152"/>
                    <a:pt x="10" y="152"/>
                    <a:pt x="10" y="152"/>
                  </a:cubicBezTo>
                  <a:cubicBezTo>
                    <a:pt x="10" y="153"/>
                    <a:pt x="10" y="153"/>
                    <a:pt x="10" y="153"/>
                  </a:cubicBezTo>
                  <a:cubicBezTo>
                    <a:pt x="10" y="154"/>
                    <a:pt x="10" y="154"/>
                    <a:pt x="10" y="154"/>
                  </a:cubicBezTo>
                  <a:cubicBezTo>
                    <a:pt x="11" y="155"/>
                    <a:pt x="11" y="155"/>
                    <a:pt x="11" y="155"/>
                  </a:cubicBezTo>
                  <a:cubicBezTo>
                    <a:pt x="12" y="155"/>
                    <a:pt x="12" y="155"/>
                    <a:pt x="12" y="155"/>
                  </a:cubicBezTo>
                  <a:cubicBezTo>
                    <a:pt x="12" y="154"/>
                    <a:pt x="12" y="154"/>
                    <a:pt x="12" y="154"/>
                  </a:cubicBezTo>
                  <a:cubicBezTo>
                    <a:pt x="12" y="152"/>
                    <a:pt x="12" y="152"/>
                    <a:pt x="12" y="152"/>
                  </a:cubicBezTo>
                  <a:cubicBezTo>
                    <a:pt x="13" y="152"/>
                    <a:pt x="13" y="152"/>
                    <a:pt x="13" y="152"/>
                  </a:cubicBezTo>
                  <a:cubicBezTo>
                    <a:pt x="13" y="152"/>
                    <a:pt x="13" y="152"/>
                    <a:pt x="13" y="152"/>
                  </a:cubicBezTo>
                  <a:cubicBezTo>
                    <a:pt x="12" y="152"/>
                    <a:pt x="12" y="152"/>
                    <a:pt x="12" y="152"/>
                  </a:cubicBezTo>
                  <a:cubicBezTo>
                    <a:pt x="12" y="154"/>
                    <a:pt x="12" y="154"/>
                    <a:pt x="12" y="154"/>
                  </a:cubicBezTo>
                  <a:cubicBezTo>
                    <a:pt x="12" y="154"/>
                    <a:pt x="12" y="154"/>
                    <a:pt x="12" y="154"/>
                  </a:cubicBezTo>
                  <a:cubicBezTo>
                    <a:pt x="13" y="155"/>
                    <a:pt x="13" y="155"/>
                    <a:pt x="13" y="155"/>
                  </a:cubicBezTo>
                  <a:cubicBezTo>
                    <a:pt x="13" y="154"/>
                    <a:pt x="13" y="154"/>
                    <a:pt x="13" y="154"/>
                  </a:cubicBezTo>
                  <a:cubicBezTo>
                    <a:pt x="13" y="155"/>
                    <a:pt x="13" y="155"/>
                    <a:pt x="13" y="155"/>
                  </a:cubicBezTo>
                  <a:cubicBezTo>
                    <a:pt x="12" y="155"/>
                    <a:pt x="12" y="155"/>
                    <a:pt x="12" y="155"/>
                  </a:cubicBezTo>
                  <a:cubicBezTo>
                    <a:pt x="11" y="156"/>
                    <a:pt x="11" y="156"/>
                    <a:pt x="11" y="156"/>
                  </a:cubicBezTo>
                  <a:cubicBezTo>
                    <a:pt x="11" y="156"/>
                    <a:pt x="11" y="156"/>
                    <a:pt x="11" y="156"/>
                  </a:cubicBezTo>
                  <a:cubicBezTo>
                    <a:pt x="11" y="157"/>
                    <a:pt x="11" y="157"/>
                    <a:pt x="11" y="157"/>
                  </a:cubicBezTo>
                  <a:cubicBezTo>
                    <a:pt x="11" y="157"/>
                    <a:pt x="11" y="157"/>
                    <a:pt x="11" y="157"/>
                  </a:cubicBezTo>
                  <a:cubicBezTo>
                    <a:pt x="11" y="158"/>
                    <a:pt x="11" y="158"/>
                    <a:pt x="11" y="158"/>
                  </a:cubicBezTo>
                  <a:cubicBezTo>
                    <a:pt x="10" y="158"/>
                    <a:pt x="10" y="158"/>
                    <a:pt x="10" y="158"/>
                  </a:cubicBezTo>
                  <a:cubicBezTo>
                    <a:pt x="10" y="159"/>
                    <a:pt x="10" y="159"/>
                    <a:pt x="10" y="159"/>
                  </a:cubicBezTo>
                  <a:cubicBezTo>
                    <a:pt x="12" y="160"/>
                    <a:pt x="12" y="160"/>
                    <a:pt x="12" y="160"/>
                  </a:cubicBezTo>
                  <a:cubicBezTo>
                    <a:pt x="13" y="160"/>
                    <a:pt x="13" y="160"/>
                    <a:pt x="13" y="160"/>
                  </a:cubicBezTo>
                  <a:cubicBezTo>
                    <a:pt x="14" y="160"/>
                    <a:pt x="14" y="160"/>
                    <a:pt x="14" y="160"/>
                  </a:cubicBezTo>
                  <a:cubicBezTo>
                    <a:pt x="14" y="161"/>
                    <a:pt x="14" y="161"/>
                    <a:pt x="14" y="161"/>
                  </a:cubicBezTo>
                  <a:cubicBezTo>
                    <a:pt x="13" y="161"/>
                    <a:pt x="13" y="161"/>
                    <a:pt x="13" y="161"/>
                  </a:cubicBezTo>
                  <a:cubicBezTo>
                    <a:pt x="14" y="162"/>
                    <a:pt x="14" y="162"/>
                    <a:pt x="14" y="162"/>
                  </a:cubicBezTo>
                  <a:cubicBezTo>
                    <a:pt x="14" y="162"/>
                    <a:pt x="14" y="162"/>
                    <a:pt x="14" y="162"/>
                  </a:cubicBezTo>
                  <a:cubicBezTo>
                    <a:pt x="15" y="161"/>
                    <a:pt x="15" y="161"/>
                    <a:pt x="15" y="161"/>
                  </a:cubicBezTo>
                  <a:cubicBezTo>
                    <a:pt x="15" y="162"/>
                    <a:pt x="15" y="162"/>
                    <a:pt x="15" y="162"/>
                  </a:cubicBezTo>
                  <a:cubicBezTo>
                    <a:pt x="14" y="162"/>
                    <a:pt x="14" y="162"/>
                    <a:pt x="14" y="162"/>
                  </a:cubicBezTo>
                  <a:cubicBezTo>
                    <a:pt x="14" y="163"/>
                    <a:pt x="14" y="163"/>
                    <a:pt x="14" y="163"/>
                  </a:cubicBezTo>
                  <a:cubicBezTo>
                    <a:pt x="13" y="163"/>
                    <a:pt x="13" y="163"/>
                    <a:pt x="13" y="163"/>
                  </a:cubicBezTo>
                  <a:cubicBezTo>
                    <a:pt x="14" y="163"/>
                    <a:pt x="14" y="163"/>
                    <a:pt x="14" y="163"/>
                  </a:cubicBezTo>
                  <a:cubicBezTo>
                    <a:pt x="14" y="163"/>
                    <a:pt x="14" y="163"/>
                    <a:pt x="14" y="163"/>
                  </a:cubicBezTo>
                  <a:cubicBezTo>
                    <a:pt x="14" y="164"/>
                    <a:pt x="14" y="164"/>
                    <a:pt x="14" y="164"/>
                  </a:cubicBezTo>
                  <a:cubicBezTo>
                    <a:pt x="15" y="165"/>
                    <a:pt x="15" y="165"/>
                    <a:pt x="15" y="165"/>
                  </a:cubicBezTo>
                  <a:cubicBezTo>
                    <a:pt x="15" y="165"/>
                    <a:pt x="15" y="165"/>
                    <a:pt x="15" y="165"/>
                  </a:cubicBezTo>
                  <a:cubicBezTo>
                    <a:pt x="16" y="164"/>
                    <a:pt x="16" y="164"/>
                    <a:pt x="16" y="164"/>
                  </a:cubicBezTo>
                  <a:cubicBezTo>
                    <a:pt x="16" y="165"/>
                    <a:pt x="16" y="165"/>
                    <a:pt x="16" y="165"/>
                  </a:cubicBezTo>
                  <a:cubicBezTo>
                    <a:pt x="16" y="166"/>
                    <a:pt x="16" y="166"/>
                    <a:pt x="16" y="166"/>
                  </a:cubicBezTo>
                  <a:cubicBezTo>
                    <a:pt x="16" y="166"/>
                    <a:pt x="16" y="166"/>
                    <a:pt x="16" y="166"/>
                  </a:cubicBezTo>
                  <a:cubicBezTo>
                    <a:pt x="15" y="165"/>
                    <a:pt x="15" y="165"/>
                    <a:pt x="15" y="165"/>
                  </a:cubicBezTo>
                  <a:cubicBezTo>
                    <a:pt x="15" y="166"/>
                    <a:pt x="15" y="166"/>
                    <a:pt x="15" y="166"/>
                  </a:cubicBezTo>
                  <a:cubicBezTo>
                    <a:pt x="15" y="166"/>
                    <a:pt x="15" y="166"/>
                    <a:pt x="15" y="166"/>
                  </a:cubicBezTo>
                  <a:cubicBezTo>
                    <a:pt x="16" y="167"/>
                    <a:pt x="16" y="167"/>
                    <a:pt x="16" y="167"/>
                  </a:cubicBezTo>
                  <a:cubicBezTo>
                    <a:pt x="16" y="167"/>
                    <a:pt x="16" y="167"/>
                    <a:pt x="16" y="167"/>
                  </a:cubicBezTo>
                  <a:cubicBezTo>
                    <a:pt x="16" y="168"/>
                    <a:pt x="16" y="168"/>
                    <a:pt x="16" y="168"/>
                  </a:cubicBezTo>
                  <a:cubicBezTo>
                    <a:pt x="16" y="168"/>
                    <a:pt x="16" y="168"/>
                    <a:pt x="16" y="168"/>
                  </a:cubicBezTo>
                  <a:cubicBezTo>
                    <a:pt x="17" y="169"/>
                    <a:pt x="17" y="169"/>
                    <a:pt x="17" y="169"/>
                  </a:cubicBezTo>
                  <a:cubicBezTo>
                    <a:pt x="18" y="169"/>
                    <a:pt x="18" y="169"/>
                    <a:pt x="18" y="169"/>
                  </a:cubicBezTo>
                  <a:cubicBezTo>
                    <a:pt x="17" y="168"/>
                    <a:pt x="17" y="168"/>
                    <a:pt x="17" y="168"/>
                  </a:cubicBezTo>
                  <a:cubicBezTo>
                    <a:pt x="18" y="167"/>
                    <a:pt x="18" y="167"/>
                    <a:pt x="18" y="167"/>
                  </a:cubicBezTo>
                  <a:cubicBezTo>
                    <a:pt x="17" y="167"/>
                    <a:pt x="17" y="167"/>
                    <a:pt x="17" y="167"/>
                  </a:cubicBezTo>
                  <a:cubicBezTo>
                    <a:pt x="18" y="167"/>
                    <a:pt x="18" y="167"/>
                    <a:pt x="18" y="167"/>
                  </a:cubicBezTo>
                  <a:cubicBezTo>
                    <a:pt x="18" y="168"/>
                    <a:pt x="18" y="168"/>
                    <a:pt x="18" y="168"/>
                  </a:cubicBezTo>
                  <a:cubicBezTo>
                    <a:pt x="19" y="168"/>
                    <a:pt x="19" y="168"/>
                    <a:pt x="19" y="168"/>
                  </a:cubicBezTo>
                  <a:cubicBezTo>
                    <a:pt x="19" y="168"/>
                    <a:pt x="19" y="168"/>
                    <a:pt x="19" y="168"/>
                  </a:cubicBezTo>
                  <a:cubicBezTo>
                    <a:pt x="20" y="167"/>
                    <a:pt x="20" y="167"/>
                    <a:pt x="20" y="167"/>
                  </a:cubicBezTo>
                  <a:cubicBezTo>
                    <a:pt x="20" y="167"/>
                    <a:pt x="20" y="167"/>
                    <a:pt x="20" y="167"/>
                  </a:cubicBezTo>
                  <a:cubicBezTo>
                    <a:pt x="19" y="166"/>
                    <a:pt x="19" y="166"/>
                    <a:pt x="19" y="166"/>
                  </a:cubicBezTo>
                  <a:cubicBezTo>
                    <a:pt x="18" y="166"/>
                    <a:pt x="18" y="166"/>
                    <a:pt x="18" y="166"/>
                  </a:cubicBezTo>
                  <a:cubicBezTo>
                    <a:pt x="18" y="166"/>
                    <a:pt x="18" y="166"/>
                    <a:pt x="18" y="166"/>
                  </a:cubicBezTo>
                  <a:cubicBezTo>
                    <a:pt x="19" y="166"/>
                    <a:pt x="19" y="166"/>
                    <a:pt x="19" y="166"/>
                  </a:cubicBezTo>
                  <a:cubicBezTo>
                    <a:pt x="20" y="166"/>
                    <a:pt x="20" y="166"/>
                    <a:pt x="20" y="166"/>
                  </a:cubicBezTo>
                  <a:cubicBezTo>
                    <a:pt x="20" y="167"/>
                    <a:pt x="20" y="167"/>
                    <a:pt x="20" y="167"/>
                  </a:cubicBezTo>
                  <a:cubicBezTo>
                    <a:pt x="21" y="167"/>
                    <a:pt x="21" y="167"/>
                    <a:pt x="21" y="167"/>
                  </a:cubicBezTo>
                  <a:cubicBezTo>
                    <a:pt x="21" y="166"/>
                    <a:pt x="21" y="166"/>
                    <a:pt x="21" y="166"/>
                  </a:cubicBezTo>
                  <a:cubicBezTo>
                    <a:pt x="20" y="166"/>
                    <a:pt x="20" y="166"/>
                    <a:pt x="20" y="166"/>
                  </a:cubicBezTo>
                  <a:cubicBezTo>
                    <a:pt x="19" y="166"/>
                    <a:pt x="19" y="166"/>
                    <a:pt x="19" y="166"/>
                  </a:cubicBezTo>
                  <a:cubicBezTo>
                    <a:pt x="18" y="165"/>
                    <a:pt x="18" y="165"/>
                    <a:pt x="18" y="165"/>
                  </a:cubicBezTo>
                  <a:cubicBezTo>
                    <a:pt x="19" y="165"/>
                    <a:pt x="19" y="165"/>
                    <a:pt x="19" y="165"/>
                  </a:cubicBezTo>
                  <a:cubicBezTo>
                    <a:pt x="20" y="165"/>
                    <a:pt x="20" y="165"/>
                    <a:pt x="20" y="165"/>
                  </a:cubicBezTo>
                  <a:cubicBezTo>
                    <a:pt x="22" y="166"/>
                    <a:pt x="22" y="166"/>
                    <a:pt x="22" y="166"/>
                  </a:cubicBezTo>
                  <a:cubicBezTo>
                    <a:pt x="22" y="167"/>
                    <a:pt x="22" y="167"/>
                    <a:pt x="22" y="167"/>
                  </a:cubicBezTo>
                  <a:cubicBezTo>
                    <a:pt x="21" y="168"/>
                    <a:pt x="21" y="168"/>
                    <a:pt x="21" y="168"/>
                  </a:cubicBezTo>
                  <a:cubicBezTo>
                    <a:pt x="21" y="168"/>
                    <a:pt x="21" y="168"/>
                    <a:pt x="21" y="168"/>
                  </a:cubicBezTo>
                  <a:cubicBezTo>
                    <a:pt x="22" y="169"/>
                    <a:pt x="22" y="169"/>
                    <a:pt x="22" y="169"/>
                  </a:cubicBezTo>
                  <a:cubicBezTo>
                    <a:pt x="22" y="170"/>
                    <a:pt x="22" y="170"/>
                    <a:pt x="22" y="170"/>
                  </a:cubicBezTo>
                  <a:cubicBezTo>
                    <a:pt x="21" y="170"/>
                    <a:pt x="21" y="170"/>
                    <a:pt x="21" y="170"/>
                  </a:cubicBezTo>
                  <a:cubicBezTo>
                    <a:pt x="22" y="169"/>
                    <a:pt x="22" y="169"/>
                    <a:pt x="22" y="169"/>
                  </a:cubicBezTo>
                  <a:cubicBezTo>
                    <a:pt x="21" y="168"/>
                    <a:pt x="21" y="168"/>
                    <a:pt x="21" y="168"/>
                  </a:cubicBezTo>
                  <a:cubicBezTo>
                    <a:pt x="20" y="168"/>
                    <a:pt x="20" y="168"/>
                    <a:pt x="20" y="168"/>
                  </a:cubicBezTo>
                  <a:cubicBezTo>
                    <a:pt x="20" y="168"/>
                    <a:pt x="20" y="168"/>
                    <a:pt x="20" y="168"/>
                  </a:cubicBezTo>
                  <a:cubicBezTo>
                    <a:pt x="20" y="169"/>
                    <a:pt x="20" y="169"/>
                    <a:pt x="20" y="169"/>
                  </a:cubicBezTo>
                  <a:cubicBezTo>
                    <a:pt x="20" y="169"/>
                    <a:pt x="20" y="169"/>
                    <a:pt x="20" y="169"/>
                  </a:cubicBezTo>
                  <a:cubicBezTo>
                    <a:pt x="20" y="170"/>
                    <a:pt x="20" y="170"/>
                    <a:pt x="20" y="170"/>
                  </a:cubicBezTo>
                  <a:cubicBezTo>
                    <a:pt x="20" y="170"/>
                    <a:pt x="20" y="170"/>
                    <a:pt x="20" y="170"/>
                  </a:cubicBezTo>
                  <a:cubicBezTo>
                    <a:pt x="19" y="169"/>
                    <a:pt x="19" y="169"/>
                    <a:pt x="19" y="169"/>
                  </a:cubicBezTo>
                  <a:cubicBezTo>
                    <a:pt x="19" y="169"/>
                    <a:pt x="19" y="169"/>
                    <a:pt x="19" y="169"/>
                  </a:cubicBezTo>
                  <a:cubicBezTo>
                    <a:pt x="18" y="169"/>
                    <a:pt x="18" y="169"/>
                    <a:pt x="18" y="169"/>
                  </a:cubicBezTo>
                  <a:cubicBezTo>
                    <a:pt x="17" y="169"/>
                    <a:pt x="17" y="169"/>
                    <a:pt x="17" y="169"/>
                  </a:cubicBezTo>
                  <a:cubicBezTo>
                    <a:pt x="16" y="170"/>
                    <a:pt x="16" y="170"/>
                    <a:pt x="16" y="170"/>
                  </a:cubicBezTo>
                  <a:cubicBezTo>
                    <a:pt x="17" y="170"/>
                    <a:pt x="17" y="170"/>
                    <a:pt x="17" y="170"/>
                  </a:cubicBezTo>
                  <a:cubicBezTo>
                    <a:pt x="17" y="171"/>
                    <a:pt x="17" y="171"/>
                    <a:pt x="17" y="171"/>
                  </a:cubicBezTo>
                  <a:cubicBezTo>
                    <a:pt x="18" y="172"/>
                    <a:pt x="18" y="172"/>
                    <a:pt x="18" y="172"/>
                  </a:cubicBezTo>
                  <a:cubicBezTo>
                    <a:pt x="18" y="172"/>
                    <a:pt x="18" y="172"/>
                    <a:pt x="18" y="172"/>
                  </a:cubicBezTo>
                  <a:cubicBezTo>
                    <a:pt x="18" y="173"/>
                    <a:pt x="18" y="173"/>
                    <a:pt x="18" y="173"/>
                  </a:cubicBezTo>
                  <a:cubicBezTo>
                    <a:pt x="18" y="173"/>
                    <a:pt x="18" y="173"/>
                    <a:pt x="18" y="173"/>
                  </a:cubicBezTo>
                  <a:cubicBezTo>
                    <a:pt x="18" y="173"/>
                    <a:pt x="18" y="173"/>
                    <a:pt x="18" y="173"/>
                  </a:cubicBezTo>
                  <a:cubicBezTo>
                    <a:pt x="19" y="172"/>
                    <a:pt x="19" y="172"/>
                    <a:pt x="19" y="172"/>
                  </a:cubicBezTo>
                  <a:cubicBezTo>
                    <a:pt x="19" y="173"/>
                    <a:pt x="19" y="173"/>
                    <a:pt x="19" y="173"/>
                  </a:cubicBezTo>
                  <a:cubicBezTo>
                    <a:pt x="20" y="173"/>
                    <a:pt x="20" y="173"/>
                    <a:pt x="20" y="173"/>
                  </a:cubicBezTo>
                  <a:cubicBezTo>
                    <a:pt x="20" y="173"/>
                    <a:pt x="20" y="173"/>
                    <a:pt x="20" y="173"/>
                  </a:cubicBezTo>
                  <a:cubicBezTo>
                    <a:pt x="19" y="173"/>
                    <a:pt x="19" y="173"/>
                    <a:pt x="19" y="173"/>
                  </a:cubicBezTo>
                  <a:cubicBezTo>
                    <a:pt x="18" y="174"/>
                    <a:pt x="18" y="174"/>
                    <a:pt x="18" y="174"/>
                  </a:cubicBezTo>
                  <a:cubicBezTo>
                    <a:pt x="19" y="174"/>
                    <a:pt x="19" y="174"/>
                    <a:pt x="19" y="174"/>
                  </a:cubicBezTo>
                  <a:cubicBezTo>
                    <a:pt x="20" y="174"/>
                    <a:pt x="20" y="174"/>
                    <a:pt x="20" y="174"/>
                  </a:cubicBezTo>
                  <a:cubicBezTo>
                    <a:pt x="21" y="175"/>
                    <a:pt x="21" y="175"/>
                    <a:pt x="21" y="175"/>
                  </a:cubicBezTo>
                  <a:cubicBezTo>
                    <a:pt x="21" y="175"/>
                    <a:pt x="21" y="175"/>
                    <a:pt x="21" y="175"/>
                  </a:cubicBezTo>
                  <a:cubicBezTo>
                    <a:pt x="22" y="174"/>
                    <a:pt x="22" y="174"/>
                    <a:pt x="22" y="174"/>
                  </a:cubicBezTo>
                  <a:cubicBezTo>
                    <a:pt x="21" y="173"/>
                    <a:pt x="21" y="173"/>
                    <a:pt x="21" y="173"/>
                  </a:cubicBezTo>
                  <a:cubicBezTo>
                    <a:pt x="22" y="173"/>
                    <a:pt x="22" y="173"/>
                    <a:pt x="22" y="173"/>
                  </a:cubicBezTo>
                  <a:cubicBezTo>
                    <a:pt x="21" y="172"/>
                    <a:pt x="21" y="172"/>
                    <a:pt x="21" y="172"/>
                  </a:cubicBezTo>
                  <a:cubicBezTo>
                    <a:pt x="21" y="172"/>
                    <a:pt x="21" y="172"/>
                    <a:pt x="21" y="172"/>
                  </a:cubicBezTo>
                  <a:cubicBezTo>
                    <a:pt x="20" y="172"/>
                    <a:pt x="20" y="172"/>
                    <a:pt x="20" y="172"/>
                  </a:cubicBezTo>
                  <a:cubicBezTo>
                    <a:pt x="21" y="172"/>
                    <a:pt x="21" y="172"/>
                    <a:pt x="21" y="172"/>
                  </a:cubicBezTo>
                  <a:cubicBezTo>
                    <a:pt x="21" y="172"/>
                    <a:pt x="21" y="172"/>
                    <a:pt x="21" y="172"/>
                  </a:cubicBezTo>
                  <a:cubicBezTo>
                    <a:pt x="21" y="171"/>
                    <a:pt x="21" y="171"/>
                    <a:pt x="21" y="171"/>
                  </a:cubicBezTo>
                  <a:cubicBezTo>
                    <a:pt x="21" y="171"/>
                    <a:pt x="21" y="171"/>
                    <a:pt x="21" y="171"/>
                  </a:cubicBezTo>
                  <a:cubicBezTo>
                    <a:pt x="22" y="171"/>
                    <a:pt x="22" y="171"/>
                    <a:pt x="22" y="171"/>
                  </a:cubicBezTo>
                  <a:cubicBezTo>
                    <a:pt x="23" y="171"/>
                    <a:pt x="23" y="171"/>
                    <a:pt x="23" y="171"/>
                  </a:cubicBezTo>
                  <a:cubicBezTo>
                    <a:pt x="23" y="172"/>
                    <a:pt x="23" y="172"/>
                    <a:pt x="23" y="172"/>
                  </a:cubicBezTo>
                  <a:cubicBezTo>
                    <a:pt x="23" y="172"/>
                    <a:pt x="23" y="172"/>
                    <a:pt x="23" y="172"/>
                  </a:cubicBezTo>
                  <a:cubicBezTo>
                    <a:pt x="24" y="171"/>
                    <a:pt x="24" y="171"/>
                    <a:pt x="24" y="171"/>
                  </a:cubicBezTo>
                  <a:cubicBezTo>
                    <a:pt x="25" y="171"/>
                    <a:pt x="25" y="171"/>
                    <a:pt x="25" y="171"/>
                  </a:cubicBezTo>
                  <a:cubicBezTo>
                    <a:pt x="25" y="171"/>
                    <a:pt x="25" y="171"/>
                    <a:pt x="25" y="171"/>
                  </a:cubicBezTo>
                  <a:cubicBezTo>
                    <a:pt x="26" y="171"/>
                    <a:pt x="26" y="171"/>
                    <a:pt x="26" y="171"/>
                  </a:cubicBezTo>
                  <a:cubicBezTo>
                    <a:pt x="27" y="171"/>
                    <a:pt x="27" y="171"/>
                    <a:pt x="27" y="171"/>
                  </a:cubicBezTo>
                  <a:cubicBezTo>
                    <a:pt x="27" y="172"/>
                    <a:pt x="27" y="172"/>
                    <a:pt x="27" y="172"/>
                  </a:cubicBezTo>
                  <a:cubicBezTo>
                    <a:pt x="26" y="172"/>
                    <a:pt x="26" y="172"/>
                    <a:pt x="26" y="172"/>
                  </a:cubicBezTo>
                  <a:cubicBezTo>
                    <a:pt x="26" y="172"/>
                    <a:pt x="26" y="172"/>
                    <a:pt x="26" y="172"/>
                  </a:cubicBezTo>
                  <a:cubicBezTo>
                    <a:pt x="26" y="172"/>
                    <a:pt x="26" y="172"/>
                    <a:pt x="26" y="172"/>
                  </a:cubicBezTo>
                  <a:cubicBezTo>
                    <a:pt x="25" y="172"/>
                    <a:pt x="25" y="172"/>
                    <a:pt x="25" y="172"/>
                  </a:cubicBezTo>
                  <a:cubicBezTo>
                    <a:pt x="24" y="172"/>
                    <a:pt x="24" y="172"/>
                    <a:pt x="24" y="172"/>
                  </a:cubicBezTo>
                  <a:cubicBezTo>
                    <a:pt x="23" y="173"/>
                    <a:pt x="23" y="173"/>
                    <a:pt x="23" y="173"/>
                  </a:cubicBezTo>
                  <a:cubicBezTo>
                    <a:pt x="23" y="173"/>
                    <a:pt x="23" y="173"/>
                    <a:pt x="23" y="173"/>
                  </a:cubicBezTo>
                  <a:cubicBezTo>
                    <a:pt x="22" y="173"/>
                    <a:pt x="22" y="173"/>
                    <a:pt x="22" y="173"/>
                  </a:cubicBezTo>
                  <a:cubicBezTo>
                    <a:pt x="22" y="174"/>
                    <a:pt x="22" y="174"/>
                    <a:pt x="22" y="174"/>
                  </a:cubicBezTo>
                  <a:cubicBezTo>
                    <a:pt x="22" y="174"/>
                    <a:pt x="22" y="174"/>
                    <a:pt x="22" y="174"/>
                  </a:cubicBezTo>
                  <a:cubicBezTo>
                    <a:pt x="22" y="175"/>
                    <a:pt x="22" y="175"/>
                    <a:pt x="22" y="175"/>
                  </a:cubicBezTo>
                  <a:cubicBezTo>
                    <a:pt x="21" y="175"/>
                    <a:pt x="21" y="175"/>
                    <a:pt x="21" y="175"/>
                  </a:cubicBezTo>
                  <a:cubicBezTo>
                    <a:pt x="21" y="175"/>
                    <a:pt x="21" y="175"/>
                    <a:pt x="21" y="175"/>
                  </a:cubicBezTo>
                  <a:cubicBezTo>
                    <a:pt x="22" y="175"/>
                    <a:pt x="22" y="175"/>
                    <a:pt x="22" y="175"/>
                  </a:cubicBezTo>
                  <a:cubicBezTo>
                    <a:pt x="22" y="176"/>
                    <a:pt x="22" y="176"/>
                    <a:pt x="22" y="176"/>
                  </a:cubicBezTo>
                  <a:cubicBezTo>
                    <a:pt x="22" y="176"/>
                    <a:pt x="22" y="176"/>
                    <a:pt x="22" y="176"/>
                  </a:cubicBezTo>
                  <a:cubicBezTo>
                    <a:pt x="23" y="177"/>
                    <a:pt x="23" y="177"/>
                    <a:pt x="23" y="177"/>
                  </a:cubicBezTo>
                  <a:cubicBezTo>
                    <a:pt x="24" y="177"/>
                    <a:pt x="24" y="177"/>
                    <a:pt x="24" y="177"/>
                  </a:cubicBezTo>
                  <a:cubicBezTo>
                    <a:pt x="24" y="177"/>
                    <a:pt x="24" y="177"/>
                    <a:pt x="24" y="177"/>
                  </a:cubicBezTo>
                  <a:cubicBezTo>
                    <a:pt x="24" y="177"/>
                    <a:pt x="24" y="177"/>
                    <a:pt x="24" y="177"/>
                  </a:cubicBezTo>
                  <a:cubicBezTo>
                    <a:pt x="24" y="176"/>
                    <a:pt x="24" y="176"/>
                    <a:pt x="24" y="176"/>
                  </a:cubicBezTo>
                  <a:cubicBezTo>
                    <a:pt x="25" y="176"/>
                    <a:pt x="25" y="176"/>
                    <a:pt x="25" y="176"/>
                  </a:cubicBezTo>
                  <a:cubicBezTo>
                    <a:pt x="25" y="176"/>
                    <a:pt x="25" y="176"/>
                    <a:pt x="25" y="176"/>
                  </a:cubicBezTo>
                  <a:cubicBezTo>
                    <a:pt x="25" y="175"/>
                    <a:pt x="25" y="175"/>
                    <a:pt x="25" y="175"/>
                  </a:cubicBezTo>
                  <a:cubicBezTo>
                    <a:pt x="25" y="175"/>
                    <a:pt x="25" y="175"/>
                    <a:pt x="25" y="175"/>
                  </a:cubicBezTo>
                  <a:cubicBezTo>
                    <a:pt x="26" y="174"/>
                    <a:pt x="26" y="174"/>
                    <a:pt x="26" y="174"/>
                  </a:cubicBezTo>
                  <a:cubicBezTo>
                    <a:pt x="26" y="174"/>
                    <a:pt x="26" y="174"/>
                    <a:pt x="26" y="174"/>
                  </a:cubicBezTo>
                  <a:cubicBezTo>
                    <a:pt x="27" y="173"/>
                    <a:pt x="27" y="173"/>
                    <a:pt x="27" y="173"/>
                  </a:cubicBezTo>
                  <a:cubicBezTo>
                    <a:pt x="28" y="172"/>
                    <a:pt x="28" y="172"/>
                    <a:pt x="28" y="172"/>
                  </a:cubicBezTo>
                  <a:cubicBezTo>
                    <a:pt x="28" y="173"/>
                    <a:pt x="28" y="173"/>
                    <a:pt x="28" y="173"/>
                  </a:cubicBezTo>
                  <a:cubicBezTo>
                    <a:pt x="28" y="173"/>
                    <a:pt x="28" y="173"/>
                    <a:pt x="28" y="173"/>
                  </a:cubicBezTo>
                  <a:cubicBezTo>
                    <a:pt x="29" y="173"/>
                    <a:pt x="29" y="173"/>
                    <a:pt x="29" y="173"/>
                  </a:cubicBezTo>
                  <a:cubicBezTo>
                    <a:pt x="29" y="173"/>
                    <a:pt x="29" y="173"/>
                    <a:pt x="29" y="173"/>
                  </a:cubicBezTo>
                  <a:cubicBezTo>
                    <a:pt x="28" y="173"/>
                    <a:pt x="28" y="173"/>
                    <a:pt x="28" y="173"/>
                  </a:cubicBezTo>
                  <a:cubicBezTo>
                    <a:pt x="28" y="174"/>
                    <a:pt x="28" y="174"/>
                    <a:pt x="28" y="174"/>
                  </a:cubicBezTo>
                  <a:cubicBezTo>
                    <a:pt x="28" y="175"/>
                    <a:pt x="28" y="175"/>
                    <a:pt x="28" y="175"/>
                  </a:cubicBezTo>
                  <a:cubicBezTo>
                    <a:pt x="27" y="175"/>
                    <a:pt x="27" y="175"/>
                    <a:pt x="27" y="175"/>
                  </a:cubicBezTo>
                  <a:cubicBezTo>
                    <a:pt x="27" y="176"/>
                    <a:pt x="27" y="176"/>
                    <a:pt x="27" y="176"/>
                  </a:cubicBezTo>
                  <a:cubicBezTo>
                    <a:pt x="27" y="177"/>
                    <a:pt x="27" y="177"/>
                    <a:pt x="27" y="177"/>
                  </a:cubicBezTo>
                  <a:cubicBezTo>
                    <a:pt x="27" y="177"/>
                    <a:pt x="27" y="177"/>
                    <a:pt x="27" y="177"/>
                  </a:cubicBezTo>
                  <a:cubicBezTo>
                    <a:pt x="26" y="177"/>
                    <a:pt x="26" y="177"/>
                    <a:pt x="26" y="177"/>
                  </a:cubicBezTo>
                  <a:cubicBezTo>
                    <a:pt x="26" y="177"/>
                    <a:pt x="26" y="177"/>
                    <a:pt x="26" y="177"/>
                  </a:cubicBezTo>
                  <a:cubicBezTo>
                    <a:pt x="27" y="177"/>
                    <a:pt x="27" y="177"/>
                    <a:pt x="27" y="177"/>
                  </a:cubicBezTo>
                  <a:cubicBezTo>
                    <a:pt x="27" y="176"/>
                    <a:pt x="27" y="176"/>
                    <a:pt x="27" y="176"/>
                  </a:cubicBezTo>
                  <a:cubicBezTo>
                    <a:pt x="26" y="176"/>
                    <a:pt x="26" y="176"/>
                    <a:pt x="26" y="176"/>
                  </a:cubicBezTo>
                  <a:cubicBezTo>
                    <a:pt x="26" y="176"/>
                    <a:pt x="26" y="176"/>
                    <a:pt x="26" y="176"/>
                  </a:cubicBezTo>
                  <a:cubicBezTo>
                    <a:pt x="26" y="176"/>
                    <a:pt x="26" y="176"/>
                    <a:pt x="26" y="176"/>
                  </a:cubicBezTo>
                  <a:cubicBezTo>
                    <a:pt x="25" y="176"/>
                    <a:pt x="25" y="176"/>
                    <a:pt x="25" y="176"/>
                  </a:cubicBezTo>
                  <a:cubicBezTo>
                    <a:pt x="25" y="176"/>
                    <a:pt x="25" y="176"/>
                    <a:pt x="25" y="176"/>
                  </a:cubicBezTo>
                  <a:cubicBezTo>
                    <a:pt x="25" y="177"/>
                    <a:pt x="25" y="177"/>
                    <a:pt x="25" y="177"/>
                  </a:cubicBezTo>
                  <a:cubicBezTo>
                    <a:pt x="25" y="177"/>
                    <a:pt x="25" y="177"/>
                    <a:pt x="25" y="177"/>
                  </a:cubicBezTo>
                  <a:cubicBezTo>
                    <a:pt x="27" y="179"/>
                    <a:pt x="27" y="179"/>
                    <a:pt x="27" y="179"/>
                  </a:cubicBezTo>
                  <a:cubicBezTo>
                    <a:pt x="28" y="179"/>
                    <a:pt x="28" y="179"/>
                    <a:pt x="28" y="179"/>
                  </a:cubicBezTo>
                  <a:cubicBezTo>
                    <a:pt x="29" y="179"/>
                    <a:pt x="29" y="179"/>
                    <a:pt x="29" y="179"/>
                  </a:cubicBezTo>
                  <a:cubicBezTo>
                    <a:pt x="29" y="179"/>
                    <a:pt x="29" y="179"/>
                    <a:pt x="29" y="179"/>
                  </a:cubicBezTo>
                  <a:cubicBezTo>
                    <a:pt x="30" y="180"/>
                    <a:pt x="30" y="180"/>
                    <a:pt x="30" y="180"/>
                  </a:cubicBezTo>
                  <a:cubicBezTo>
                    <a:pt x="30" y="179"/>
                    <a:pt x="30" y="179"/>
                    <a:pt x="30" y="179"/>
                  </a:cubicBezTo>
                  <a:cubicBezTo>
                    <a:pt x="31" y="178"/>
                    <a:pt x="31" y="178"/>
                    <a:pt x="31" y="178"/>
                  </a:cubicBezTo>
                  <a:cubicBezTo>
                    <a:pt x="30" y="177"/>
                    <a:pt x="30" y="177"/>
                    <a:pt x="30" y="177"/>
                  </a:cubicBezTo>
                  <a:cubicBezTo>
                    <a:pt x="30" y="176"/>
                    <a:pt x="30" y="176"/>
                    <a:pt x="30" y="176"/>
                  </a:cubicBezTo>
                  <a:cubicBezTo>
                    <a:pt x="30" y="176"/>
                    <a:pt x="30" y="176"/>
                    <a:pt x="30" y="176"/>
                  </a:cubicBezTo>
                  <a:cubicBezTo>
                    <a:pt x="30" y="175"/>
                    <a:pt x="30" y="175"/>
                    <a:pt x="30" y="175"/>
                  </a:cubicBezTo>
                  <a:cubicBezTo>
                    <a:pt x="30" y="174"/>
                    <a:pt x="30" y="174"/>
                    <a:pt x="30" y="174"/>
                  </a:cubicBezTo>
                  <a:cubicBezTo>
                    <a:pt x="30" y="173"/>
                    <a:pt x="30" y="173"/>
                    <a:pt x="30" y="173"/>
                  </a:cubicBezTo>
                  <a:cubicBezTo>
                    <a:pt x="30" y="172"/>
                    <a:pt x="30" y="172"/>
                    <a:pt x="30" y="172"/>
                  </a:cubicBezTo>
                  <a:cubicBezTo>
                    <a:pt x="31" y="172"/>
                    <a:pt x="31" y="172"/>
                    <a:pt x="31" y="172"/>
                  </a:cubicBezTo>
                  <a:cubicBezTo>
                    <a:pt x="33" y="171"/>
                    <a:pt x="33" y="171"/>
                    <a:pt x="33" y="171"/>
                  </a:cubicBezTo>
                  <a:cubicBezTo>
                    <a:pt x="33" y="170"/>
                    <a:pt x="33" y="170"/>
                    <a:pt x="33" y="170"/>
                  </a:cubicBezTo>
                  <a:cubicBezTo>
                    <a:pt x="34" y="170"/>
                    <a:pt x="34" y="170"/>
                    <a:pt x="34" y="170"/>
                  </a:cubicBezTo>
                  <a:cubicBezTo>
                    <a:pt x="34" y="170"/>
                    <a:pt x="34" y="170"/>
                    <a:pt x="34" y="170"/>
                  </a:cubicBezTo>
                  <a:cubicBezTo>
                    <a:pt x="34" y="169"/>
                    <a:pt x="34" y="169"/>
                    <a:pt x="34" y="169"/>
                  </a:cubicBezTo>
                  <a:cubicBezTo>
                    <a:pt x="35" y="169"/>
                    <a:pt x="35" y="169"/>
                    <a:pt x="35" y="169"/>
                  </a:cubicBezTo>
                  <a:cubicBezTo>
                    <a:pt x="36" y="168"/>
                    <a:pt x="36" y="168"/>
                    <a:pt x="36" y="168"/>
                  </a:cubicBezTo>
                  <a:cubicBezTo>
                    <a:pt x="37" y="169"/>
                    <a:pt x="37" y="169"/>
                    <a:pt x="37" y="169"/>
                  </a:cubicBezTo>
                  <a:cubicBezTo>
                    <a:pt x="37" y="169"/>
                    <a:pt x="37" y="169"/>
                    <a:pt x="37" y="169"/>
                  </a:cubicBezTo>
                  <a:cubicBezTo>
                    <a:pt x="38" y="169"/>
                    <a:pt x="38" y="169"/>
                    <a:pt x="38" y="169"/>
                  </a:cubicBezTo>
                  <a:close/>
                  <a:moveTo>
                    <a:pt x="46" y="190"/>
                  </a:moveTo>
                  <a:cubicBezTo>
                    <a:pt x="47" y="190"/>
                    <a:pt x="47" y="190"/>
                    <a:pt x="47" y="190"/>
                  </a:cubicBezTo>
                  <a:cubicBezTo>
                    <a:pt x="47" y="190"/>
                    <a:pt x="47" y="190"/>
                    <a:pt x="47" y="190"/>
                  </a:cubicBezTo>
                  <a:cubicBezTo>
                    <a:pt x="47" y="190"/>
                    <a:pt x="47" y="190"/>
                    <a:pt x="47" y="190"/>
                  </a:cubicBezTo>
                  <a:cubicBezTo>
                    <a:pt x="47" y="190"/>
                    <a:pt x="46" y="190"/>
                    <a:pt x="46" y="190"/>
                  </a:cubicBezTo>
                  <a:close/>
                  <a:moveTo>
                    <a:pt x="6" y="117"/>
                  </a:moveTo>
                  <a:cubicBezTo>
                    <a:pt x="5" y="117"/>
                    <a:pt x="5" y="117"/>
                    <a:pt x="5" y="117"/>
                  </a:cubicBezTo>
                  <a:cubicBezTo>
                    <a:pt x="5" y="117"/>
                    <a:pt x="5" y="117"/>
                    <a:pt x="5" y="117"/>
                  </a:cubicBezTo>
                  <a:cubicBezTo>
                    <a:pt x="5" y="117"/>
                    <a:pt x="5" y="117"/>
                    <a:pt x="5" y="117"/>
                  </a:cubicBezTo>
                  <a:cubicBezTo>
                    <a:pt x="6" y="118"/>
                    <a:pt x="6" y="118"/>
                    <a:pt x="6" y="118"/>
                  </a:cubicBezTo>
                  <a:cubicBezTo>
                    <a:pt x="6" y="119"/>
                    <a:pt x="6" y="119"/>
                    <a:pt x="6" y="119"/>
                  </a:cubicBezTo>
                  <a:cubicBezTo>
                    <a:pt x="7" y="119"/>
                    <a:pt x="7" y="119"/>
                    <a:pt x="7" y="119"/>
                  </a:cubicBezTo>
                  <a:cubicBezTo>
                    <a:pt x="6" y="120"/>
                    <a:pt x="6" y="120"/>
                    <a:pt x="6" y="120"/>
                  </a:cubicBezTo>
                  <a:cubicBezTo>
                    <a:pt x="6" y="119"/>
                    <a:pt x="6" y="119"/>
                    <a:pt x="6" y="119"/>
                  </a:cubicBezTo>
                  <a:cubicBezTo>
                    <a:pt x="5" y="120"/>
                    <a:pt x="5" y="120"/>
                    <a:pt x="5" y="120"/>
                  </a:cubicBezTo>
                  <a:cubicBezTo>
                    <a:pt x="5" y="121"/>
                    <a:pt x="5" y="121"/>
                    <a:pt x="5" y="121"/>
                  </a:cubicBezTo>
                  <a:cubicBezTo>
                    <a:pt x="5" y="121"/>
                    <a:pt x="5" y="121"/>
                    <a:pt x="5" y="121"/>
                  </a:cubicBezTo>
                  <a:cubicBezTo>
                    <a:pt x="4" y="121"/>
                    <a:pt x="4" y="121"/>
                    <a:pt x="4" y="121"/>
                  </a:cubicBezTo>
                  <a:cubicBezTo>
                    <a:pt x="3" y="121"/>
                    <a:pt x="3" y="121"/>
                    <a:pt x="3" y="121"/>
                  </a:cubicBezTo>
                  <a:cubicBezTo>
                    <a:pt x="3" y="120"/>
                    <a:pt x="3" y="120"/>
                    <a:pt x="3" y="120"/>
                  </a:cubicBezTo>
                  <a:cubicBezTo>
                    <a:pt x="3" y="117"/>
                    <a:pt x="3" y="117"/>
                    <a:pt x="3" y="117"/>
                  </a:cubicBezTo>
                  <a:cubicBezTo>
                    <a:pt x="3" y="116"/>
                    <a:pt x="3" y="116"/>
                    <a:pt x="3" y="116"/>
                  </a:cubicBezTo>
                  <a:cubicBezTo>
                    <a:pt x="2" y="116"/>
                    <a:pt x="2" y="116"/>
                    <a:pt x="2" y="116"/>
                  </a:cubicBezTo>
                  <a:cubicBezTo>
                    <a:pt x="2" y="116"/>
                    <a:pt x="2" y="116"/>
                    <a:pt x="2" y="116"/>
                  </a:cubicBezTo>
                  <a:cubicBezTo>
                    <a:pt x="2" y="115"/>
                    <a:pt x="2" y="115"/>
                    <a:pt x="2" y="115"/>
                  </a:cubicBezTo>
                  <a:cubicBezTo>
                    <a:pt x="3" y="115"/>
                    <a:pt x="3" y="115"/>
                    <a:pt x="3" y="115"/>
                  </a:cubicBezTo>
                  <a:cubicBezTo>
                    <a:pt x="3" y="114"/>
                    <a:pt x="3" y="114"/>
                    <a:pt x="3" y="114"/>
                  </a:cubicBezTo>
                  <a:cubicBezTo>
                    <a:pt x="3" y="114"/>
                    <a:pt x="3" y="114"/>
                    <a:pt x="3" y="114"/>
                  </a:cubicBezTo>
                  <a:cubicBezTo>
                    <a:pt x="3" y="113"/>
                    <a:pt x="3" y="113"/>
                    <a:pt x="3" y="113"/>
                  </a:cubicBezTo>
                  <a:cubicBezTo>
                    <a:pt x="3" y="113"/>
                    <a:pt x="3" y="113"/>
                    <a:pt x="3" y="113"/>
                  </a:cubicBezTo>
                  <a:cubicBezTo>
                    <a:pt x="4" y="113"/>
                    <a:pt x="4" y="113"/>
                    <a:pt x="4" y="113"/>
                  </a:cubicBezTo>
                  <a:cubicBezTo>
                    <a:pt x="5" y="113"/>
                    <a:pt x="5" y="113"/>
                    <a:pt x="5" y="113"/>
                  </a:cubicBezTo>
                  <a:cubicBezTo>
                    <a:pt x="6" y="114"/>
                    <a:pt x="6" y="114"/>
                    <a:pt x="6" y="114"/>
                  </a:cubicBezTo>
                  <a:cubicBezTo>
                    <a:pt x="6" y="115"/>
                    <a:pt x="6" y="115"/>
                    <a:pt x="6" y="115"/>
                  </a:cubicBezTo>
                  <a:cubicBezTo>
                    <a:pt x="6" y="116"/>
                    <a:pt x="6" y="116"/>
                    <a:pt x="6" y="116"/>
                  </a:cubicBezTo>
                  <a:cubicBezTo>
                    <a:pt x="6" y="116"/>
                    <a:pt x="6" y="116"/>
                    <a:pt x="6" y="116"/>
                  </a:cubicBezTo>
                  <a:cubicBezTo>
                    <a:pt x="5" y="116"/>
                    <a:pt x="5" y="116"/>
                    <a:pt x="5" y="116"/>
                  </a:cubicBezTo>
                  <a:cubicBezTo>
                    <a:pt x="6" y="117"/>
                    <a:pt x="6" y="117"/>
                    <a:pt x="6" y="117"/>
                  </a:cubicBezTo>
                  <a:cubicBezTo>
                    <a:pt x="6" y="117"/>
                    <a:pt x="6" y="117"/>
                    <a:pt x="6" y="117"/>
                  </a:cubicBezTo>
                  <a:cubicBezTo>
                    <a:pt x="6" y="117"/>
                    <a:pt x="6" y="117"/>
                    <a:pt x="6" y="117"/>
                  </a:cubicBezTo>
                  <a:close/>
                  <a:moveTo>
                    <a:pt x="7" y="115"/>
                  </a:moveTo>
                  <a:cubicBezTo>
                    <a:pt x="8" y="115"/>
                    <a:pt x="8" y="115"/>
                    <a:pt x="8" y="115"/>
                  </a:cubicBezTo>
                  <a:cubicBezTo>
                    <a:pt x="8" y="116"/>
                    <a:pt x="8" y="116"/>
                    <a:pt x="8" y="116"/>
                  </a:cubicBezTo>
                  <a:cubicBezTo>
                    <a:pt x="8" y="116"/>
                    <a:pt x="8" y="116"/>
                    <a:pt x="8" y="116"/>
                  </a:cubicBezTo>
                  <a:cubicBezTo>
                    <a:pt x="7" y="115"/>
                    <a:pt x="7" y="115"/>
                    <a:pt x="7" y="115"/>
                  </a:cubicBezTo>
                  <a:close/>
                  <a:moveTo>
                    <a:pt x="2" y="123"/>
                  </a:moveTo>
                  <a:cubicBezTo>
                    <a:pt x="2" y="123"/>
                    <a:pt x="2" y="123"/>
                    <a:pt x="2" y="123"/>
                  </a:cubicBezTo>
                  <a:cubicBezTo>
                    <a:pt x="3" y="123"/>
                    <a:pt x="3" y="123"/>
                    <a:pt x="3" y="123"/>
                  </a:cubicBezTo>
                  <a:cubicBezTo>
                    <a:pt x="3" y="123"/>
                    <a:pt x="3" y="123"/>
                    <a:pt x="3" y="123"/>
                  </a:cubicBezTo>
                  <a:cubicBezTo>
                    <a:pt x="2" y="123"/>
                    <a:pt x="2" y="123"/>
                    <a:pt x="2" y="123"/>
                  </a:cubicBezTo>
                  <a:cubicBezTo>
                    <a:pt x="2" y="123"/>
                    <a:pt x="2" y="123"/>
                    <a:pt x="2" y="123"/>
                  </a:cubicBezTo>
                  <a:close/>
                  <a:moveTo>
                    <a:pt x="8" y="124"/>
                  </a:moveTo>
                  <a:cubicBezTo>
                    <a:pt x="9" y="123"/>
                    <a:pt x="9" y="123"/>
                    <a:pt x="9" y="123"/>
                  </a:cubicBezTo>
                  <a:cubicBezTo>
                    <a:pt x="9" y="124"/>
                    <a:pt x="9" y="124"/>
                    <a:pt x="9" y="124"/>
                  </a:cubicBezTo>
                  <a:cubicBezTo>
                    <a:pt x="8" y="124"/>
                    <a:pt x="8" y="124"/>
                    <a:pt x="8" y="124"/>
                  </a:cubicBezTo>
                  <a:cubicBezTo>
                    <a:pt x="8" y="124"/>
                    <a:pt x="8" y="124"/>
                    <a:pt x="8" y="124"/>
                  </a:cubicBezTo>
                  <a:close/>
                  <a:moveTo>
                    <a:pt x="7" y="124"/>
                  </a:moveTo>
                  <a:cubicBezTo>
                    <a:pt x="7" y="124"/>
                    <a:pt x="7" y="124"/>
                    <a:pt x="7" y="124"/>
                  </a:cubicBezTo>
                  <a:cubicBezTo>
                    <a:pt x="7" y="125"/>
                    <a:pt x="7" y="125"/>
                    <a:pt x="7" y="125"/>
                  </a:cubicBezTo>
                  <a:cubicBezTo>
                    <a:pt x="7" y="125"/>
                    <a:pt x="7" y="125"/>
                    <a:pt x="7" y="125"/>
                  </a:cubicBezTo>
                  <a:cubicBezTo>
                    <a:pt x="7" y="124"/>
                    <a:pt x="7" y="124"/>
                    <a:pt x="7" y="124"/>
                  </a:cubicBezTo>
                  <a:cubicBezTo>
                    <a:pt x="6" y="124"/>
                    <a:pt x="6" y="124"/>
                    <a:pt x="6" y="124"/>
                  </a:cubicBezTo>
                  <a:cubicBezTo>
                    <a:pt x="7" y="124"/>
                    <a:pt x="7" y="124"/>
                    <a:pt x="7" y="124"/>
                  </a:cubicBezTo>
                  <a:close/>
                  <a:moveTo>
                    <a:pt x="5" y="123"/>
                  </a:moveTo>
                  <a:cubicBezTo>
                    <a:pt x="5" y="123"/>
                    <a:pt x="5" y="123"/>
                    <a:pt x="5" y="123"/>
                  </a:cubicBezTo>
                  <a:cubicBezTo>
                    <a:pt x="6" y="123"/>
                    <a:pt x="6" y="123"/>
                    <a:pt x="6" y="123"/>
                  </a:cubicBezTo>
                  <a:cubicBezTo>
                    <a:pt x="5" y="124"/>
                    <a:pt x="5" y="124"/>
                    <a:pt x="5" y="124"/>
                  </a:cubicBezTo>
                  <a:cubicBezTo>
                    <a:pt x="5" y="123"/>
                    <a:pt x="5" y="123"/>
                    <a:pt x="5" y="123"/>
                  </a:cubicBezTo>
                  <a:close/>
                  <a:moveTo>
                    <a:pt x="5" y="125"/>
                  </a:moveTo>
                  <a:cubicBezTo>
                    <a:pt x="5" y="125"/>
                    <a:pt x="5" y="125"/>
                    <a:pt x="5" y="125"/>
                  </a:cubicBezTo>
                  <a:cubicBezTo>
                    <a:pt x="5" y="125"/>
                    <a:pt x="5" y="125"/>
                    <a:pt x="5" y="125"/>
                  </a:cubicBezTo>
                  <a:cubicBezTo>
                    <a:pt x="5" y="125"/>
                    <a:pt x="5" y="125"/>
                    <a:pt x="5" y="125"/>
                  </a:cubicBezTo>
                  <a:cubicBezTo>
                    <a:pt x="5" y="125"/>
                    <a:pt x="5" y="125"/>
                    <a:pt x="5" y="125"/>
                  </a:cubicBezTo>
                  <a:close/>
                  <a:moveTo>
                    <a:pt x="4" y="126"/>
                  </a:moveTo>
                  <a:cubicBezTo>
                    <a:pt x="4" y="125"/>
                    <a:pt x="4" y="125"/>
                    <a:pt x="4" y="125"/>
                  </a:cubicBezTo>
                  <a:cubicBezTo>
                    <a:pt x="5" y="125"/>
                    <a:pt x="5" y="125"/>
                    <a:pt x="5" y="125"/>
                  </a:cubicBezTo>
                  <a:cubicBezTo>
                    <a:pt x="5" y="126"/>
                    <a:pt x="5" y="126"/>
                    <a:pt x="5" y="126"/>
                  </a:cubicBezTo>
                  <a:cubicBezTo>
                    <a:pt x="5" y="126"/>
                    <a:pt x="5" y="126"/>
                    <a:pt x="5" y="126"/>
                  </a:cubicBezTo>
                  <a:cubicBezTo>
                    <a:pt x="4" y="126"/>
                    <a:pt x="4" y="126"/>
                    <a:pt x="4" y="126"/>
                  </a:cubicBezTo>
                  <a:cubicBezTo>
                    <a:pt x="4" y="126"/>
                    <a:pt x="4" y="126"/>
                    <a:pt x="4" y="126"/>
                  </a:cubicBezTo>
                  <a:cubicBezTo>
                    <a:pt x="4" y="126"/>
                    <a:pt x="4" y="126"/>
                    <a:pt x="4" y="126"/>
                  </a:cubicBezTo>
                  <a:close/>
                  <a:moveTo>
                    <a:pt x="3" y="127"/>
                  </a:moveTo>
                  <a:cubicBezTo>
                    <a:pt x="3" y="128"/>
                    <a:pt x="3" y="128"/>
                    <a:pt x="3" y="128"/>
                  </a:cubicBezTo>
                  <a:cubicBezTo>
                    <a:pt x="3" y="128"/>
                    <a:pt x="3" y="128"/>
                    <a:pt x="3" y="128"/>
                  </a:cubicBezTo>
                  <a:cubicBezTo>
                    <a:pt x="3" y="128"/>
                    <a:pt x="3" y="128"/>
                    <a:pt x="3" y="128"/>
                  </a:cubicBezTo>
                  <a:cubicBezTo>
                    <a:pt x="3" y="127"/>
                    <a:pt x="3" y="127"/>
                    <a:pt x="3" y="127"/>
                  </a:cubicBezTo>
                  <a:close/>
                  <a:moveTo>
                    <a:pt x="7" y="127"/>
                  </a:moveTo>
                  <a:cubicBezTo>
                    <a:pt x="7" y="128"/>
                    <a:pt x="7" y="128"/>
                    <a:pt x="7" y="128"/>
                  </a:cubicBezTo>
                  <a:cubicBezTo>
                    <a:pt x="7" y="128"/>
                    <a:pt x="7" y="128"/>
                    <a:pt x="7" y="128"/>
                  </a:cubicBezTo>
                  <a:cubicBezTo>
                    <a:pt x="7" y="127"/>
                    <a:pt x="7" y="127"/>
                    <a:pt x="7" y="127"/>
                  </a:cubicBezTo>
                  <a:close/>
                  <a:moveTo>
                    <a:pt x="6" y="127"/>
                  </a:moveTo>
                  <a:cubicBezTo>
                    <a:pt x="7" y="126"/>
                    <a:pt x="7" y="126"/>
                    <a:pt x="7" y="126"/>
                  </a:cubicBezTo>
                  <a:cubicBezTo>
                    <a:pt x="7" y="127"/>
                    <a:pt x="7" y="127"/>
                    <a:pt x="7" y="127"/>
                  </a:cubicBezTo>
                  <a:cubicBezTo>
                    <a:pt x="6" y="127"/>
                    <a:pt x="6" y="127"/>
                    <a:pt x="6" y="127"/>
                  </a:cubicBezTo>
                  <a:close/>
                  <a:moveTo>
                    <a:pt x="4" y="133"/>
                  </a:moveTo>
                  <a:cubicBezTo>
                    <a:pt x="4" y="133"/>
                    <a:pt x="4" y="133"/>
                    <a:pt x="4" y="133"/>
                  </a:cubicBezTo>
                  <a:cubicBezTo>
                    <a:pt x="4" y="134"/>
                    <a:pt x="4" y="134"/>
                    <a:pt x="4" y="134"/>
                  </a:cubicBezTo>
                  <a:cubicBezTo>
                    <a:pt x="4" y="134"/>
                    <a:pt x="4" y="134"/>
                    <a:pt x="4" y="134"/>
                  </a:cubicBezTo>
                  <a:cubicBezTo>
                    <a:pt x="4" y="133"/>
                    <a:pt x="4" y="133"/>
                    <a:pt x="4" y="133"/>
                  </a:cubicBezTo>
                  <a:close/>
                  <a:moveTo>
                    <a:pt x="4" y="128"/>
                  </a:moveTo>
                  <a:cubicBezTo>
                    <a:pt x="4" y="127"/>
                    <a:pt x="4" y="127"/>
                    <a:pt x="4" y="127"/>
                  </a:cubicBezTo>
                  <a:cubicBezTo>
                    <a:pt x="4" y="127"/>
                    <a:pt x="4" y="127"/>
                    <a:pt x="4" y="127"/>
                  </a:cubicBezTo>
                  <a:cubicBezTo>
                    <a:pt x="5" y="127"/>
                    <a:pt x="5" y="127"/>
                    <a:pt x="5" y="127"/>
                  </a:cubicBezTo>
                  <a:cubicBezTo>
                    <a:pt x="5" y="127"/>
                    <a:pt x="5" y="127"/>
                    <a:pt x="5" y="127"/>
                  </a:cubicBezTo>
                  <a:cubicBezTo>
                    <a:pt x="4" y="128"/>
                    <a:pt x="4" y="128"/>
                    <a:pt x="4" y="128"/>
                  </a:cubicBezTo>
                  <a:cubicBezTo>
                    <a:pt x="4" y="128"/>
                    <a:pt x="4" y="128"/>
                    <a:pt x="4" y="128"/>
                  </a:cubicBezTo>
                  <a:close/>
                  <a:moveTo>
                    <a:pt x="2" y="129"/>
                  </a:moveTo>
                  <a:cubicBezTo>
                    <a:pt x="1" y="129"/>
                    <a:pt x="1" y="129"/>
                    <a:pt x="1" y="129"/>
                  </a:cubicBezTo>
                  <a:cubicBezTo>
                    <a:pt x="1" y="128"/>
                    <a:pt x="1" y="128"/>
                    <a:pt x="1" y="128"/>
                  </a:cubicBezTo>
                  <a:cubicBezTo>
                    <a:pt x="2" y="128"/>
                    <a:pt x="2" y="128"/>
                    <a:pt x="2" y="128"/>
                  </a:cubicBezTo>
                  <a:cubicBezTo>
                    <a:pt x="2" y="129"/>
                    <a:pt x="2" y="129"/>
                    <a:pt x="2" y="129"/>
                  </a:cubicBezTo>
                  <a:cubicBezTo>
                    <a:pt x="2" y="129"/>
                    <a:pt x="2" y="129"/>
                    <a:pt x="2" y="129"/>
                  </a:cubicBezTo>
                  <a:close/>
                  <a:moveTo>
                    <a:pt x="5" y="132"/>
                  </a:moveTo>
                  <a:cubicBezTo>
                    <a:pt x="6" y="132"/>
                    <a:pt x="6" y="132"/>
                    <a:pt x="6" y="132"/>
                  </a:cubicBezTo>
                  <a:cubicBezTo>
                    <a:pt x="6" y="132"/>
                    <a:pt x="6" y="132"/>
                    <a:pt x="6" y="132"/>
                  </a:cubicBezTo>
                  <a:cubicBezTo>
                    <a:pt x="5" y="132"/>
                    <a:pt x="5" y="132"/>
                    <a:pt x="5" y="132"/>
                  </a:cubicBezTo>
                  <a:close/>
                  <a:moveTo>
                    <a:pt x="6" y="133"/>
                  </a:moveTo>
                  <a:cubicBezTo>
                    <a:pt x="7" y="133"/>
                    <a:pt x="7" y="133"/>
                    <a:pt x="7" y="133"/>
                  </a:cubicBezTo>
                  <a:cubicBezTo>
                    <a:pt x="7" y="133"/>
                    <a:pt x="7" y="133"/>
                    <a:pt x="7" y="133"/>
                  </a:cubicBezTo>
                  <a:cubicBezTo>
                    <a:pt x="6" y="133"/>
                    <a:pt x="6" y="133"/>
                    <a:pt x="6" y="133"/>
                  </a:cubicBezTo>
                  <a:close/>
                  <a:moveTo>
                    <a:pt x="8" y="126"/>
                  </a:moveTo>
                  <a:cubicBezTo>
                    <a:pt x="8" y="125"/>
                    <a:pt x="8" y="125"/>
                    <a:pt x="8" y="125"/>
                  </a:cubicBezTo>
                  <a:cubicBezTo>
                    <a:pt x="9" y="126"/>
                    <a:pt x="9" y="126"/>
                    <a:pt x="9" y="126"/>
                  </a:cubicBezTo>
                  <a:cubicBezTo>
                    <a:pt x="8" y="126"/>
                    <a:pt x="8" y="126"/>
                    <a:pt x="8" y="126"/>
                  </a:cubicBezTo>
                  <a:cubicBezTo>
                    <a:pt x="8" y="126"/>
                    <a:pt x="8" y="126"/>
                    <a:pt x="8" y="126"/>
                  </a:cubicBezTo>
                  <a:close/>
                  <a:moveTo>
                    <a:pt x="9" y="126"/>
                  </a:moveTo>
                  <a:cubicBezTo>
                    <a:pt x="10" y="126"/>
                    <a:pt x="10" y="126"/>
                    <a:pt x="10" y="126"/>
                  </a:cubicBezTo>
                  <a:cubicBezTo>
                    <a:pt x="10" y="127"/>
                    <a:pt x="10" y="127"/>
                    <a:pt x="10" y="127"/>
                  </a:cubicBezTo>
                  <a:cubicBezTo>
                    <a:pt x="11" y="128"/>
                    <a:pt x="11" y="128"/>
                    <a:pt x="11" y="128"/>
                  </a:cubicBezTo>
                  <a:cubicBezTo>
                    <a:pt x="11" y="128"/>
                    <a:pt x="11" y="128"/>
                    <a:pt x="11" y="128"/>
                  </a:cubicBezTo>
                  <a:cubicBezTo>
                    <a:pt x="10" y="129"/>
                    <a:pt x="10" y="129"/>
                    <a:pt x="10" y="129"/>
                  </a:cubicBezTo>
                  <a:cubicBezTo>
                    <a:pt x="10" y="129"/>
                    <a:pt x="10" y="129"/>
                    <a:pt x="10" y="129"/>
                  </a:cubicBezTo>
                  <a:cubicBezTo>
                    <a:pt x="9" y="129"/>
                    <a:pt x="9" y="129"/>
                    <a:pt x="9" y="129"/>
                  </a:cubicBezTo>
                  <a:cubicBezTo>
                    <a:pt x="9" y="129"/>
                    <a:pt x="9" y="129"/>
                    <a:pt x="9" y="129"/>
                  </a:cubicBezTo>
                  <a:cubicBezTo>
                    <a:pt x="8" y="129"/>
                    <a:pt x="8" y="129"/>
                    <a:pt x="8" y="129"/>
                  </a:cubicBezTo>
                  <a:cubicBezTo>
                    <a:pt x="8" y="128"/>
                    <a:pt x="8" y="128"/>
                    <a:pt x="8" y="128"/>
                  </a:cubicBezTo>
                  <a:cubicBezTo>
                    <a:pt x="8" y="128"/>
                    <a:pt x="8" y="128"/>
                    <a:pt x="8" y="128"/>
                  </a:cubicBezTo>
                  <a:cubicBezTo>
                    <a:pt x="9" y="127"/>
                    <a:pt x="9" y="127"/>
                    <a:pt x="9" y="127"/>
                  </a:cubicBezTo>
                  <a:cubicBezTo>
                    <a:pt x="9" y="126"/>
                    <a:pt x="9" y="126"/>
                    <a:pt x="9" y="126"/>
                  </a:cubicBezTo>
                  <a:close/>
                  <a:moveTo>
                    <a:pt x="4" y="129"/>
                  </a:moveTo>
                  <a:cubicBezTo>
                    <a:pt x="5" y="128"/>
                    <a:pt x="5" y="128"/>
                    <a:pt x="5" y="128"/>
                  </a:cubicBezTo>
                  <a:cubicBezTo>
                    <a:pt x="7" y="128"/>
                    <a:pt x="7" y="128"/>
                    <a:pt x="7" y="128"/>
                  </a:cubicBezTo>
                  <a:cubicBezTo>
                    <a:pt x="6" y="129"/>
                    <a:pt x="6" y="129"/>
                    <a:pt x="6" y="129"/>
                  </a:cubicBezTo>
                  <a:cubicBezTo>
                    <a:pt x="5" y="129"/>
                    <a:pt x="5" y="129"/>
                    <a:pt x="5" y="129"/>
                  </a:cubicBezTo>
                  <a:cubicBezTo>
                    <a:pt x="5" y="129"/>
                    <a:pt x="5" y="129"/>
                    <a:pt x="5" y="129"/>
                  </a:cubicBezTo>
                  <a:cubicBezTo>
                    <a:pt x="5" y="129"/>
                    <a:pt x="4" y="129"/>
                    <a:pt x="4" y="129"/>
                  </a:cubicBezTo>
                  <a:close/>
                  <a:moveTo>
                    <a:pt x="5" y="130"/>
                  </a:moveTo>
                  <a:cubicBezTo>
                    <a:pt x="5" y="130"/>
                    <a:pt x="5" y="130"/>
                    <a:pt x="5" y="130"/>
                  </a:cubicBezTo>
                  <a:cubicBezTo>
                    <a:pt x="6" y="130"/>
                    <a:pt x="6" y="130"/>
                    <a:pt x="6" y="130"/>
                  </a:cubicBezTo>
                  <a:cubicBezTo>
                    <a:pt x="7" y="130"/>
                    <a:pt x="7" y="130"/>
                    <a:pt x="7" y="130"/>
                  </a:cubicBezTo>
                  <a:cubicBezTo>
                    <a:pt x="7" y="130"/>
                    <a:pt x="7" y="130"/>
                    <a:pt x="7" y="130"/>
                  </a:cubicBezTo>
                  <a:cubicBezTo>
                    <a:pt x="5" y="130"/>
                    <a:pt x="5" y="130"/>
                    <a:pt x="5" y="130"/>
                  </a:cubicBezTo>
                  <a:close/>
                  <a:moveTo>
                    <a:pt x="6" y="131"/>
                  </a:moveTo>
                  <a:cubicBezTo>
                    <a:pt x="7" y="130"/>
                    <a:pt x="7" y="130"/>
                    <a:pt x="7" y="130"/>
                  </a:cubicBezTo>
                  <a:cubicBezTo>
                    <a:pt x="8" y="130"/>
                    <a:pt x="8" y="130"/>
                    <a:pt x="8" y="130"/>
                  </a:cubicBezTo>
                  <a:cubicBezTo>
                    <a:pt x="8" y="132"/>
                    <a:pt x="8" y="132"/>
                    <a:pt x="8" y="132"/>
                  </a:cubicBezTo>
                  <a:cubicBezTo>
                    <a:pt x="7" y="132"/>
                    <a:pt x="7" y="132"/>
                    <a:pt x="7" y="132"/>
                  </a:cubicBezTo>
                  <a:cubicBezTo>
                    <a:pt x="7" y="132"/>
                    <a:pt x="7" y="132"/>
                    <a:pt x="7" y="132"/>
                  </a:cubicBezTo>
                  <a:cubicBezTo>
                    <a:pt x="6" y="131"/>
                    <a:pt x="6" y="131"/>
                    <a:pt x="6" y="131"/>
                  </a:cubicBezTo>
                  <a:cubicBezTo>
                    <a:pt x="6" y="131"/>
                    <a:pt x="6" y="131"/>
                    <a:pt x="6" y="131"/>
                  </a:cubicBezTo>
                  <a:close/>
                  <a:moveTo>
                    <a:pt x="5" y="133"/>
                  </a:moveTo>
                  <a:cubicBezTo>
                    <a:pt x="5" y="132"/>
                    <a:pt x="5" y="132"/>
                    <a:pt x="5" y="132"/>
                  </a:cubicBezTo>
                  <a:cubicBezTo>
                    <a:pt x="5" y="133"/>
                    <a:pt x="5" y="133"/>
                    <a:pt x="5" y="133"/>
                  </a:cubicBezTo>
                  <a:cubicBezTo>
                    <a:pt x="6" y="133"/>
                    <a:pt x="6" y="133"/>
                    <a:pt x="6" y="133"/>
                  </a:cubicBezTo>
                  <a:cubicBezTo>
                    <a:pt x="6" y="134"/>
                    <a:pt x="6" y="134"/>
                    <a:pt x="6" y="134"/>
                  </a:cubicBezTo>
                  <a:cubicBezTo>
                    <a:pt x="5" y="134"/>
                    <a:pt x="5" y="134"/>
                    <a:pt x="5" y="134"/>
                  </a:cubicBezTo>
                  <a:cubicBezTo>
                    <a:pt x="5" y="133"/>
                    <a:pt x="5" y="133"/>
                    <a:pt x="5" y="133"/>
                  </a:cubicBezTo>
                  <a:close/>
                  <a:moveTo>
                    <a:pt x="7" y="148"/>
                  </a:moveTo>
                  <a:cubicBezTo>
                    <a:pt x="7" y="148"/>
                    <a:pt x="7" y="148"/>
                    <a:pt x="7" y="148"/>
                  </a:cubicBezTo>
                  <a:cubicBezTo>
                    <a:pt x="7" y="148"/>
                    <a:pt x="7" y="148"/>
                    <a:pt x="7" y="148"/>
                  </a:cubicBezTo>
                  <a:cubicBezTo>
                    <a:pt x="7" y="148"/>
                    <a:pt x="7" y="148"/>
                    <a:pt x="7" y="148"/>
                  </a:cubicBezTo>
                  <a:cubicBezTo>
                    <a:pt x="6" y="147"/>
                    <a:pt x="6" y="147"/>
                    <a:pt x="6" y="147"/>
                  </a:cubicBezTo>
                  <a:cubicBezTo>
                    <a:pt x="5" y="146"/>
                    <a:pt x="5" y="146"/>
                    <a:pt x="5" y="146"/>
                  </a:cubicBezTo>
                  <a:cubicBezTo>
                    <a:pt x="5" y="145"/>
                    <a:pt x="5" y="145"/>
                    <a:pt x="5" y="145"/>
                  </a:cubicBezTo>
                  <a:cubicBezTo>
                    <a:pt x="6" y="145"/>
                    <a:pt x="6" y="145"/>
                    <a:pt x="6" y="145"/>
                  </a:cubicBezTo>
                  <a:cubicBezTo>
                    <a:pt x="7" y="145"/>
                    <a:pt x="7" y="145"/>
                    <a:pt x="7" y="145"/>
                  </a:cubicBezTo>
                  <a:cubicBezTo>
                    <a:pt x="7" y="146"/>
                    <a:pt x="7" y="146"/>
                    <a:pt x="7" y="146"/>
                  </a:cubicBezTo>
                  <a:cubicBezTo>
                    <a:pt x="8" y="147"/>
                    <a:pt x="8" y="147"/>
                    <a:pt x="8" y="147"/>
                  </a:cubicBezTo>
                  <a:cubicBezTo>
                    <a:pt x="8" y="147"/>
                    <a:pt x="8" y="147"/>
                    <a:pt x="8" y="147"/>
                  </a:cubicBezTo>
                  <a:cubicBezTo>
                    <a:pt x="8" y="148"/>
                    <a:pt x="8" y="148"/>
                    <a:pt x="8" y="148"/>
                  </a:cubicBezTo>
                  <a:cubicBezTo>
                    <a:pt x="9" y="149"/>
                    <a:pt x="9" y="149"/>
                    <a:pt x="9" y="149"/>
                  </a:cubicBezTo>
                  <a:cubicBezTo>
                    <a:pt x="8" y="149"/>
                    <a:pt x="8" y="149"/>
                    <a:pt x="8" y="149"/>
                  </a:cubicBezTo>
                  <a:cubicBezTo>
                    <a:pt x="7" y="149"/>
                    <a:pt x="7" y="149"/>
                    <a:pt x="7" y="149"/>
                  </a:cubicBezTo>
                  <a:cubicBezTo>
                    <a:pt x="7" y="148"/>
                    <a:pt x="7" y="148"/>
                    <a:pt x="7" y="148"/>
                  </a:cubicBezTo>
                  <a:close/>
                  <a:moveTo>
                    <a:pt x="4" y="147"/>
                  </a:moveTo>
                  <a:cubicBezTo>
                    <a:pt x="4" y="146"/>
                    <a:pt x="4" y="146"/>
                    <a:pt x="4" y="146"/>
                  </a:cubicBezTo>
                  <a:cubicBezTo>
                    <a:pt x="4" y="146"/>
                    <a:pt x="4" y="146"/>
                    <a:pt x="4" y="146"/>
                  </a:cubicBezTo>
                  <a:cubicBezTo>
                    <a:pt x="5" y="146"/>
                    <a:pt x="5" y="146"/>
                    <a:pt x="5" y="146"/>
                  </a:cubicBezTo>
                  <a:cubicBezTo>
                    <a:pt x="6" y="148"/>
                    <a:pt x="6" y="148"/>
                    <a:pt x="6" y="148"/>
                  </a:cubicBezTo>
                  <a:cubicBezTo>
                    <a:pt x="7" y="149"/>
                    <a:pt x="7" y="149"/>
                    <a:pt x="7" y="149"/>
                  </a:cubicBezTo>
                  <a:cubicBezTo>
                    <a:pt x="7" y="150"/>
                    <a:pt x="7" y="150"/>
                    <a:pt x="7" y="150"/>
                  </a:cubicBezTo>
                  <a:cubicBezTo>
                    <a:pt x="6" y="150"/>
                    <a:pt x="6" y="150"/>
                    <a:pt x="6" y="150"/>
                  </a:cubicBezTo>
                  <a:cubicBezTo>
                    <a:pt x="6" y="150"/>
                    <a:pt x="6" y="150"/>
                    <a:pt x="6" y="150"/>
                  </a:cubicBezTo>
                  <a:cubicBezTo>
                    <a:pt x="5" y="149"/>
                    <a:pt x="5" y="149"/>
                    <a:pt x="5" y="149"/>
                  </a:cubicBezTo>
                  <a:cubicBezTo>
                    <a:pt x="5" y="148"/>
                    <a:pt x="5" y="148"/>
                    <a:pt x="5" y="148"/>
                  </a:cubicBezTo>
                  <a:cubicBezTo>
                    <a:pt x="5" y="148"/>
                    <a:pt x="5" y="148"/>
                    <a:pt x="5" y="148"/>
                  </a:cubicBezTo>
                  <a:cubicBezTo>
                    <a:pt x="4" y="148"/>
                    <a:pt x="4" y="148"/>
                    <a:pt x="4" y="148"/>
                  </a:cubicBezTo>
                  <a:cubicBezTo>
                    <a:pt x="4" y="147"/>
                    <a:pt x="4" y="147"/>
                    <a:pt x="4" y="147"/>
                  </a:cubicBezTo>
                  <a:close/>
                  <a:moveTo>
                    <a:pt x="4" y="148"/>
                  </a:moveTo>
                  <a:cubicBezTo>
                    <a:pt x="4" y="148"/>
                    <a:pt x="4" y="148"/>
                    <a:pt x="4" y="148"/>
                  </a:cubicBezTo>
                  <a:cubicBezTo>
                    <a:pt x="5" y="149"/>
                    <a:pt x="5" y="149"/>
                    <a:pt x="5" y="149"/>
                  </a:cubicBezTo>
                  <a:cubicBezTo>
                    <a:pt x="5" y="149"/>
                    <a:pt x="5" y="149"/>
                    <a:pt x="5" y="149"/>
                  </a:cubicBezTo>
                  <a:cubicBezTo>
                    <a:pt x="5" y="150"/>
                    <a:pt x="5" y="150"/>
                    <a:pt x="5" y="150"/>
                  </a:cubicBezTo>
                  <a:cubicBezTo>
                    <a:pt x="4" y="150"/>
                    <a:pt x="4" y="150"/>
                    <a:pt x="4" y="150"/>
                  </a:cubicBezTo>
                  <a:cubicBezTo>
                    <a:pt x="4" y="150"/>
                    <a:pt x="4" y="150"/>
                    <a:pt x="4" y="150"/>
                  </a:cubicBezTo>
                  <a:cubicBezTo>
                    <a:pt x="4" y="149"/>
                    <a:pt x="4" y="149"/>
                    <a:pt x="4" y="149"/>
                  </a:cubicBezTo>
                  <a:cubicBezTo>
                    <a:pt x="4" y="148"/>
                    <a:pt x="4" y="148"/>
                    <a:pt x="4" y="148"/>
                  </a:cubicBezTo>
                  <a:close/>
                  <a:moveTo>
                    <a:pt x="5" y="153"/>
                  </a:moveTo>
                  <a:cubicBezTo>
                    <a:pt x="5" y="153"/>
                    <a:pt x="5" y="153"/>
                    <a:pt x="5" y="153"/>
                  </a:cubicBezTo>
                  <a:cubicBezTo>
                    <a:pt x="5" y="152"/>
                    <a:pt x="5" y="152"/>
                    <a:pt x="5" y="152"/>
                  </a:cubicBezTo>
                  <a:cubicBezTo>
                    <a:pt x="5" y="151"/>
                    <a:pt x="5" y="151"/>
                    <a:pt x="5" y="151"/>
                  </a:cubicBezTo>
                  <a:cubicBezTo>
                    <a:pt x="5" y="150"/>
                    <a:pt x="5" y="150"/>
                    <a:pt x="5" y="150"/>
                  </a:cubicBezTo>
                  <a:cubicBezTo>
                    <a:pt x="5" y="151"/>
                    <a:pt x="5" y="151"/>
                    <a:pt x="5" y="151"/>
                  </a:cubicBezTo>
                  <a:cubicBezTo>
                    <a:pt x="6" y="151"/>
                    <a:pt x="6" y="151"/>
                    <a:pt x="6" y="151"/>
                  </a:cubicBezTo>
                  <a:cubicBezTo>
                    <a:pt x="7" y="152"/>
                    <a:pt x="7" y="152"/>
                    <a:pt x="7" y="152"/>
                  </a:cubicBezTo>
                  <a:cubicBezTo>
                    <a:pt x="6" y="152"/>
                    <a:pt x="6" y="152"/>
                    <a:pt x="6" y="152"/>
                  </a:cubicBezTo>
                  <a:cubicBezTo>
                    <a:pt x="5" y="153"/>
                    <a:pt x="5" y="153"/>
                    <a:pt x="5" y="153"/>
                  </a:cubicBezTo>
                  <a:close/>
                  <a:moveTo>
                    <a:pt x="7" y="156"/>
                  </a:moveTo>
                  <a:cubicBezTo>
                    <a:pt x="6" y="156"/>
                    <a:pt x="6" y="156"/>
                    <a:pt x="6" y="156"/>
                  </a:cubicBezTo>
                  <a:cubicBezTo>
                    <a:pt x="6" y="156"/>
                    <a:pt x="6" y="156"/>
                    <a:pt x="6" y="156"/>
                  </a:cubicBezTo>
                  <a:cubicBezTo>
                    <a:pt x="6" y="156"/>
                    <a:pt x="6" y="156"/>
                    <a:pt x="6" y="156"/>
                  </a:cubicBezTo>
                  <a:cubicBezTo>
                    <a:pt x="5" y="155"/>
                    <a:pt x="5" y="155"/>
                    <a:pt x="5" y="155"/>
                  </a:cubicBezTo>
                  <a:cubicBezTo>
                    <a:pt x="6" y="155"/>
                    <a:pt x="6" y="155"/>
                    <a:pt x="6" y="155"/>
                  </a:cubicBezTo>
                  <a:cubicBezTo>
                    <a:pt x="7" y="155"/>
                    <a:pt x="7" y="155"/>
                    <a:pt x="7" y="155"/>
                  </a:cubicBezTo>
                  <a:cubicBezTo>
                    <a:pt x="7" y="156"/>
                    <a:pt x="7" y="156"/>
                    <a:pt x="7" y="156"/>
                  </a:cubicBezTo>
                  <a:close/>
                  <a:moveTo>
                    <a:pt x="9" y="156"/>
                  </a:moveTo>
                  <a:cubicBezTo>
                    <a:pt x="9" y="157"/>
                    <a:pt x="9" y="157"/>
                    <a:pt x="9" y="157"/>
                  </a:cubicBezTo>
                  <a:cubicBezTo>
                    <a:pt x="8" y="157"/>
                    <a:pt x="8" y="157"/>
                    <a:pt x="8" y="157"/>
                  </a:cubicBezTo>
                  <a:cubicBezTo>
                    <a:pt x="7" y="156"/>
                    <a:pt x="7" y="156"/>
                    <a:pt x="7" y="156"/>
                  </a:cubicBezTo>
                  <a:cubicBezTo>
                    <a:pt x="7" y="155"/>
                    <a:pt x="7" y="155"/>
                    <a:pt x="7" y="155"/>
                  </a:cubicBezTo>
                  <a:cubicBezTo>
                    <a:pt x="6" y="154"/>
                    <a:pt x="6" y="154"/>
                    <a:pt x="6" y="154"/>
                  </a:cubicBezTo>
                  <a:cubicBezTo>
                    <a:pt x="7" y="153"/>
                    <a:pt x="7" y="153"/>
                    <a:pt x="7" y="153"/>
                  </a:cubicBezTo>
                  <a:cubicBezTo>
                    <a:pt x="8" y="153"/>
                    <a:pt x="8" y="153"/>
                    <a:pt x="8" y="153"/>
                  </a:cubicBezTo>
                  <a:cubicBezTo>
                    <a:pt x="8" y="152"/>
                    <a:pt x="8" y="152"/>
                    <a:pt x="8" y="152"/>
                  </a:cubicBezTo>
                  <a:cubicBezTo>
                    <a:pt x="8" y="153"/>
                    <a:pt x="8" y="153"/>
                    <a:pt x="8" y="153"/>
                  </a:cubicBezTo>
                  <a:cubicBezTo>
                    <a:pt x="7" y="153"/>
                    <a:pt x="7" y="153"/>
                    <a:pt x="7" y="153"/>
                  </a:cubicBezTo>
                  <a:cubicBezTo>
                    <a:pt x="7" y="152"/>
                    <a:pt x="7" y="152"/>
                    <a:pt x="7" y="152"/>
                  </a:cubicBezTo>
                  <a:cubicBezTo>
                    <a:pt x="7" y="152"/>
                    <a:pt x="7" y="152"/>
                    <a:pt x="7" y="152"/>
                  </a:cubicBezTo>
                  <a:cubicBezTo>
                    <a:pt x="7" y="151"/>
                    <a:pt x="7" y="151"/>
                    <a:pt x="7" y="151"/>
                  </a:cubicBezTo>
                  <a:cubicBezTo>
                    <a:pt x="7" y="150"/>
                    <a:pt x="7" y="150"/>
                    <a:pt x="7" y="150"/>
                  </a:cubicBezTo>
                  <a:cubicBezTo>
                    <a:pt x="7" y="150"/>
                    <a:pt x="7" y="150"/>
                    <a:pt x="7" y="150"/>
                  </a:cubicBezTo>
                  <a:cubicBezTo>
                    <a:pt x="8" y="150"/>
                    <a:pt x="8" y="150"/>
                    <a:pt x="8" y="150"/>
                  </a:cubicBezTo>
                  <a:cubicBezTo>
                    <a:pt x="9" y="150"/>
                    <a:pt x="9" y="150"/>
                    <a:pt x="9" y="150"/>
                  </a:cubicBezTo>
                  <a:cubicBezTo>
                    <a:pt x="9" y="152"/>
                    <a:pt x="9" y="152"/>
                    <a:pt x="9" y="152"/>
                  </a:cubicBezTo>
                  <a:cubicBezTo>
                    <a:pt x="10" y="153"/>
                    <a:pt x="10" y="153"/>
                    <a:pt x="10" y="153"/>
                  </a:cubicBezTo>
                  <a:cubicBezTo>
                    <a:pt x="10" y="154"/>
                    <a:pt x="10" y="154"/>
                    <a:pt x="10" y="154"/>
                  </a:cubicBezTo>
                  <a:cubicBezTo>
                    <a:pt x="10" y="155"/>
                    <a:pt x="10" y="155"/>
                    <a:pt x="10" y="155"/>
                  </a:cubicBezTo>
                  <a:cubicBezTo>
                    <a:pt x="10" y="156"/>
                    <a:pt x="10" y="156"/>
                    <a:pt x="10" y="156"/>
                  </a:cubicBezTo>
                  <a:cubicBezTo>
                    <a:pt x="10" y="157"/>
                    <a:pt x="10" y="157"/>
                    <a:pt x="10" y="157"/>
                  </a:cubicBezTo>
                  <a:cubicBezTo>
                    <a:pt x="10" y="158"/>
                    <a:pt x="10" y="158"/>
                    <a:pt x="10" y="158"/>
                  </a:cubicBezTo>
                  <a:cubicBezTo>
                    <a:pt x="9" y="157"/>
                    <a:pt x="9" y="157"/>
                    <a:pt x="9" y="157"/>
                  </a:cubicBezTo>
                  <a:cubicBezTo>
                    <a:pt x="9" y="156"/>
                    <a:pt x="9" y="156"/>
                    <a:pt x="9" y="156"/>
                  </a:cubicBezTo>
                  <a:cubicBezTo>
                    <a:pt x="9" y="156"/>
                    <a:pt x="9" y="156"/>
                    <a:pt x="9" y="156"/>
                  </a:cubicBezTo>
                  <a:close/>
                  <a:moveTo>
                    <a:pt x="8" y="160"/>
                  </a:moveTo>
                  <a:cubicBezTo>
                    <a:pt x="8" y="159"/>
                    <a:pt x="8" y="159"/>
                    <a:pt x="8" y="159"/>
                  </a:cubicBezTo>
                  <a:cubicBezTo>
                    <a:pt x="7" y="159"/>
                    <a:pt x="7" y="159"/>
                    <a:pt x="7" y="159"/>
                  </a:cubicBezTo>
                  <a:cubicBezTo>
                    <a:pt x="8" y="158"/>
                    <a:pt x="8" y="158"/>
                    <a:pt x="8" y="158"/>
                  </a:cubicBezTo>
                  <a:cubicBezTo>
                    <a:pt x="8" y="158"/>
                    <a:pt x="8" y="158"/>
                    <a:pt x="8" y="158"/>
                  </a:cubicBezTo>
                  <a:cubicBezTo>
                    <a:pt x="8" y="158"/>
                    <a:pt x="8" y="158"/>
                    <a:pt x="8" y="158"/>
                  </a:cubicBezTo>
                  <a:cubicBezTo>
                    <a:pt x="8" y="158"/>
                    <a:pt x="8" y="158"/>
                    <a:pt x="8" y="158"/>
                  </a:cubicBezTo>
                  <a:cubicBezTo>
                    <a:pt x="9" y="158"/>
                    <a:pt x="9" y="158"/>
                    <a:pt x="9" y="158"/>
                  </a:cubicBezTo>
                  <a:cubicBezTo>
                    <a:pt x="9" y="159"/>
                    <a:pt x="9" y="159"/>
                    <a:pt x="9" y="159"/>
                  </a:cubicBezTo>
                  <a:cubicBezTo>
                    <a:pt x="9" y="159"/>
                    <a:pt x="9" y="159"/>
                    <a:pt x="9" y="159"/>
                  </a:cubicBezTo>
                  <a:cubicBezTo>
                    <a:pt x="9" y="160"/>
                    <a:pt x="9" y="160"/>
                    <a:pt x="9" y="160"/>
                  </a:cubicBezTo>
                  <a:cubicBezTo>
                    <a:pt x="8" y="160"/>
                    <a:pt x="8" y="160"/>
                    <a:pt x="8" y="160"/>
                  </a:cubicBezTo>
                  <a:close/>
                  <a:moveTo>
                    <a:pt x="8" y="161"/>
                  </a:moveTo>
                  <a:cubicBezTo>
                    <a:pt x="8" y="160"/>
                    <a:pt x="8" y="160"/>
                    <a:pt x="8" y="160"/>
                  </a:cubicBezTo>
                  <a:cubicBezTo>
                    <a:pt x="9" y="160"/>
                    <a:pt x="9" y="160"/>
                    <a:pt x="9" y="160"/>
                  </a:cubicBezTo>
                  <a:cubicBezTo>
                    <a:pt x="8" y="161"/>
                    <a:pt x="8" y="161"/>
                    <a:pt x="8" y="161"/>
                  </a:cubicBezTo>
                  <a:cubicBezTo>
                    <a:pt x="8" y="161"/>
                    <a:pt x="8" y="161"/>
                    <a:pt x="8" y="161"/>
                  </a:cubicBezTo>
                  <a:close/>
                  <a:moveTo>
                    <a:pt x="9" y="161"/>
                  </a:moveTo>
                  <a:cubicBezTo>
                    <a:pt x="10" y="161"/>
                    <a:pt x="10" y="161"/>
                    <a:pt x="10" y="161"/>
                  </a:cubicBezTo>
                  <a:cubicBezTo>
                    <a:pt x="10" y="162"/>
                    <a:pt x="10" y="162"/>
                    <a:pt x="10" y="162"/>
                  </a:cubicBezTo>
                  <a:cubicBezTo>
                    <a:pt x="9" y="162"/>
                    <a:pt x="9" y="162"/>
                    <a:pt x="9" y="162"/>
                  </a:cubicBezTo>
                  <a:cubicBezTo>
                    <a:pt x="9" y="161"/>
                    <a:pt x="9" y="161"/>
                    <a:pt x="9" y="161"/>
                  </a:cubicBezTo>
                  <a:cubicBezTo>
                    <a:pt x="9" y="161"/>
                    <a:pt x="9" y="161"/>
                    <a:pt x="9" y="161"/>
                  </a:cubicBezTo>
                  <a:close/>
                  <a:moveTo>
                    <a:pt x="10" y="160"/>
                  </a:moveTo>
                  <a:cubicBezTo>
                    <a:pt x="10" y="160"/>
                    <a:pt x="10" y="160"/>
                    <a:pt x="10" y="160"/>
                  </a:cubicBezTo>
                  <a:cubicBezTo>
                    <a:pt x="10" y="160"/>
                    <a:pt x="10" y="160"/>
                    <a:pt x="10" y="160"/>
                  </a:cubicBezTo>
                  <a:cubicBezTo>
                    <a:pt x="11" y="160"/>
                    <a:pt x="11" y="160"/>
                    <a:pt x="11" y="160"/>
                  </a:cubicBezTo>
                  <a:cubicBezTo>
                    <a:pt x="12" y="160"/>
                    <a:pt x="12" y="160"/>
                    <a:pt x="12" y="160"/>
                  </a:cubicBezTo>
                  <a:cubicBezTo>
                    <a:pt x="12" y="161"/>
                    <a:pt x="12" y="161"/>
                    <a:pt x="12" y="161"/>
                  </a:cubicBezTo>
                  <a:cubicBezTo>
                    <a:pt x="13" y="162"/>
                    <a:pt x="13" y="162"/>
                    <a:pt x="13" y="162"/>
                  </a:cubicBezTo>
                  <a:cubicBezTo>
                    <a:pt x="12" y="161"/>
                    <a:pt x="12" y="161"/>
                    <a:pt x="12" y="161"/>
                  </a:cubicBezTo>
                  <a:cubicBezTo>
                    <a:pt x="11" y="161"/>
                    <a:pt x="11" y="161"/>
                    <a:pt x="11" y="161"/>
                  </a:cubicBezTo>
                  <a:cubicBezTo>
                    <a:pt x="10" y="160"/>
                    <a:pt x="10" y="160"/>
                    <a:pt x="10" y="160"/>
                  </a:cubicBezTo>
                  <a:close/>
                  <a:moveTo>
                    <a:pt x="10" y="161"/>
                  </a:moveTo>
                  <a:cubicBezTo>
                    <a:pt x="10" y="161"/>
                    <a:pt x="10" y="161"/>
                    <a:pt x="10" y="161"/>
                  </a:cubicBezTo>
                  <a:cubicBezTo>
                    <a:pt x="11" y="162"/>
                    <a:pt x="11" y="162"/>
                    <a:pt x="11" y="162"/>
                  </a:cubicBezTo>
                  <a:cubicBezTo>
                    <a:pt x="12" y="163"/>
                    <a:pt x="12" y="163"/>
                    <a:pt x="12" y="163"/>
                  </a:cubicBezTo>
                  <a:cubicBezTo>
                    <a:pt x="12" y="164"/>
                    <a:pt x="12" y="164"/>
                    <a:pt x="12" y="164"/>
                  </a:cubicBezTo>
                  <a:cubicBezTo>
                    <a:pt x="11" y="164"/>
                    <a:pt x="11" y="164"/>
                    <a:pt x="11" y="164"/>
                  </a:cubicBezTo>
                  <a:cubicBezTo>
                    <a:pt x="10" y="162"/>
                    <a:pt x="10" y="162"/>
                    <a:pt x="10" y="162"/>
                  </a:cubicBezTo>
                  <a:cubicBezTo>
                    <a:pt x="10" y="161"/>
                    <a:pt x="10" y="161"/>
                    <a:pt x="10" y="161"/>
                  </a:cubicBezTo>
                  <a:close/>
                  <a:moveTo>
                    <a:pt x="11" y="165"/>
                  </a:moveTo>
                  <a:cubicBezTo>
                    <a:pt x="10" y="166"/>
                    <a:pt x="10" y="166"/>
                    <a:pt x="10" y="166"/>
                  </a:cubicBezTo>
                  <a:cubicBezTo>
                    <a:pt x="9" y="165"/>
                    <a:pt x="9" y="165"/>
                    <a:pt x="9" y="165"/>
                  </a:cubicBezTo>
                  <a:cubicBezTo>
                    <a:pt x="10" y="165"/>
                    <a:pt x="10" y="165"/>
                    <a:pt x="10" y="165"/>
                  </a:cubicBezTo>
                  <a:cubicBezTo>
                    <a:pt x="10" y="164"/>
                    <a:pt x="10" y="164"/>
                    <a:pt x="10" y="164"/>
                  </a:cubicBezTo>
                  <a:cubicBezTo>
                    <a:pt x="10" y="164"/>
                    <a:pt x="10" y="164"/>
                    <a:pt x="10" y="164"/>
                  </a:cubicBezTo>
                  <a:cubicBezTo>
                    <a:pt x="10" y="163"/>
                    <a:pt x="10" y="163"/>
                    <a:pt x="10" y="163"/>
                  </a:cubicBezTo>
                  <a:cubicBezTo>
                    <a:pt x="11" y="164"/>
                    <a:pt x="11" y="164"/>
                    <a:pt x="11" y="164"/>
                  </a:cubicBezTo>
                  <a:cubicBezTo>
                    <a:pt x="11" y="164"/>
                    <a:pt x="11" y="164"/>
                    <a:pt x="11" y="164"/>
                  </a:cubicBezTo>
                  <a:cubicBezTo>
                    <a:pt x="13" y="165"/>
                    <a:pt x="13" y="165"/>
                    <a:pt x="13" y="165"/>
                  </a:cubicBezTo>
                  <a:cubicBezTo>
                    <a:pt x="13" y="165"/>
                    <a:pt x="13" y="165"/>
                    <a:pt x="13" y="165"/>
                  </a:cubicBezTo>
                  <a:cubicBezTo>
                    <a:pt x="12" y="165"/>
                    <a:pt x="12" y="165"/>
                    <a:pt x="12" y="165"/>
                  </a:cubicBezTo>
                  <a:cubicBezTo>
                    <a:pt x="12" y="165"/>
                    <a:pt x="12" y="165"/>
                    <a:pt x="12" y="165"/>
                  </a:cubicBezTo>
                  <a:cubicBezTo>
                    <a:pt x="11" y="165"/>
                    <a:pt x="11" y="165"/>
                    <a:pt x="11" y="165"/>
                  </a:cubicBezTo>
                  <a:close/>
                  <a:moveTo>
                    <a:pt x="12" y="169"/>
                  </a:moveTo>
                  <a:cubicBezTo>
                    <a:pt x="11" y="169"/>
                    <a:pt x="11" y="169"/>
                    <a:pt x="11" y="169"/>
                  </a:cubicBezTo>
                  <a:cubicBezTo>
                    <a:pt x="11" y="168"/>
                    <a:pt x="11" y="168"/>
                    <a:pt x="11" y="168"/>
                  </a:cubicBezTo>
                  <a:cubicBezTo>
                    <a:pt x="11" y="168"/>
                    <a:pt x="11" y="168"/>
                    <a:pt x="11" y="168"/>
                  </a:cubicBezTo>
                  <a:cubicBezTo>
                    <a:pt x="11" y="167"/>
                    <a:pt x="11" y="167"/>
                    <a:pt x="11" y="167"/>
                  </a:cubicBezTo>
                  <a:cubicBezTo>
                    <a:pt x="11" y="167"/>
                    <a:pt x="11" y="167"/>
                    <a:pt x="11" y="167"/>
                  </a:cubicBezTo>
                  <a:cubicBezTo>
                    <a:pt x="11" y="167"/>
                    <a:pt x="11" y="167"/>
                    <a:pt x="11" y="167"/>
                  </a:cubicBezTo>
                  <a:cubicBezTo>
                    <a:pt x="11" y="167"/>
                    <a:pt x="11" y="167"/>
                    <a:pt x="11" y="167"/>
                  </a:cubicBezTo>
                  <a:cubicBezTo>
                    <a:pt x="12" y="167"/>
                    <a:pt x="12" y="167"/>
                    <a:pt x="12" y="167"/>
                  </a:cubicBezTo>
                  <a:cubicBezTo>
                    <a:pt x="12" y="167"/>
                    <a:pt x="12" y="167"/>
                    <a:pt x="12" y="167"/>
                  </a:cubicBezTo>
                  <a:cubicBezTo>
                    <a:pt x="12" y="168"/>
                    <a:pt x="12" y="168"/>
                    <a:pt x="12" y="168"/>
                  </a:cubicBezTo>
                  <a:cubicBezTo>
                    <a:pt x="11" y="168"/>
                    <a:pt x="11" y="168"/>
                    <a:pt x="11" y="168"/>
                  </a:cubicBezTo>
                  <a:cubicBezTo>
                    <a:pt x="12" y="169"/>
                    <a:pt x="12" y="169"/>
                    <a:pt x="12" y="169"/>
                  </a:cubicBezTo>
                  <a:close/>
                  <a:moveTo>
                    <a:pt x="12" y="167"/>
                  </a:moveTo>
                  <a:cubicBezTo>
                    <a:pt x="12" y="167"/>
                    <a:pt x="12" y="167"/>
                    <a:pt x="12" y="167"/>
                  </a:cubicBezTo>
                  <a:cubicBezTo>
                    <a:pt x="13" y="167"/>
                    <a:pt x="13" y="167"/>
                    <a:pt x="13" y="167"/>
                  </a:cubicBezTo>
                  <a:cubicBezTo>
                    <a:pt x="13" y="167"/>
                    <a:pt x="13" y="167"/>
                    <a:pt x="13" y="167"/>
                  </a:cubicBezTo>
                  <a:cubicBezTo>
                    <a:pt x="13" y="168"/>
                    <a:pt x="13" y="168"/>
                    <a:pt x="13" y="168"/>
                  </a:cubicBezTo>
                  <a:cubicBezTo>
                    <a:pt x="13" y="168"/>
                    <a:pt x="13" y="168"/>
                    <a:pt x="13" y="168"/>
                  </a:cubicBezTo>
                  <a:cubicBezTo>
                    <a:pt x="13" y="169"/>
                    <a:pt x="13" y="169"/>
                    <a:pt x="13" y="169"/>
                  </a:cubicBezTo>
                  <a:cubicBezTo>
                    <a:pt x="13" y="169"/>
                    <a:pt x="13" y="169"/>
                    <a:pt x="13" y="169"/>
                  </a:cubicBezTo>
                  <a:cubicBezTo>
                    <a:pt x="12" y="168"/>
                    <a:pt x="12" y="168"/>
                    <a:pt x="12" y="168"/>
                  </a:cubicBezTo>
                  <a:cubicBezTo>
                    <a:pt x="12" y="168"/>
                    <a:pt x="12" y="168"/>
                    <a:pt x="12" y="168"/>
                  </a:cubicBezTo>
                  <a:cubicBezTo>
                    <a:pt x="12" y="167"/>
                    <a:pt x="12" y="167"/>
                    <a:pt x="12" y="167"/>
                  </a:cubicBezTo>
                  <a:close/>
                  <a:moveTo>
                    <a:pt x="14" y="168"/>
                  </a:moveTo>
                  <a:cubicBezTo>
                    <a:pt x="15" y="168"/>
                    <a:pt x="15" y="168"/>
                    <a:pt x="15" y="168"/>
                  </a:cubicBezTo>
                  <a:cubicBezTo>
                    <a:pt x="15" y="169"/>
                    <a:pt x="15" y="169"/>
                    <a:pt x="15" y="169"/>
                  </a:cubicBezTo>
                  <a:cubicBezTo>
                    <a:pt x="14" y="169"/>
                    <a:pt x="14" y="169"/>
                    <a:pt x="14" y="169"/>
                  </a:cubicBezTo>
                  <a:cubicBezTo>
                    <a:pt x="14" y="168"/>
                    <a:pt x="14" y="168"/>
                    <a:pt x="14" y="168"/>
                  </a:cubicBezTo>
                  <a:cubicBezTo>
                    <a:pt x="14" y="168"/>
                    <a:pt x="14" y="168"/>
                    <a:pt x="14" y="168"/>
                  </a:cubicBezTo>
                  <a:close/>
                  <a:moveTo>
                    <a:pt x="13" y="171"/>
                  </a:moveTo>
                  <a:cubicBezTo>
                    <a:pt x="13" y="171"/>
                    <a:pt x="13" y="171"/>
                    <a:pt x="13" y="171"/>
                  </a:cubicBezTo>
                  <a:cubicBezTo>
                    <a:pt x="13" y="170"/>
                    <a:pt x="13" y="170"/>
                    <a:pt x="13" y="170"/>
                  </a:cubicBezTo>
                  <a:cubicBezTo>
                    <a:pt x="13" y="170"/>
                    <a:pt x="13" y="170"/>
                    <a:pt x="13" y="170"/>
                  </a:cubicBezTo>
                  <a:cubicBezTo>
                    <a:pt x="13" y="169"/>
                    <a:pt x="13" y="169"/>
                    <a:pt x="13" y="169"/>
                  </a:cubicBezTo>
                  <a:cubicBezTo>
                    <a:pt x="13" y="169"/>
                    <a:pt x="13" y="169"/>
                    <a:pt x="13" y="169"/>
                  </a:cubicBezTo>
                  <a:cubicBezTo>
                    <a:pt x="14" y="170"/>
                    <a:pt x="14" y="170"/>
                    <a:pt x="14" y="170"/>
                  </a:cubicBezTo>
                  <a:cubicBezTo>
                    <a:pt x="13" y="171"/>
                    <a:pt x="13" y="171"/>
                    <a:pt x="13" y="171"/>
                  </a:cubicBezTo>
                  <a:close/>
                  <a:moveTo>
                    <a:pt x="16" y="168"/>
                  </a:moveTo>
                  <a:cubicBezTo>
                    <a:pt x="15" y="168"/>
                    <a:pt x="15" y="168"/>
                    <a:pt x="15" y="168"/>
                  </a:cubicBezTo>
                  <a:cubicBezTo>
                    <a:pt x="14" y="168"/>
                    <a:pt x="14" y="168"/>
                    <a:pt x="14" y="168"/>
                  </a:cubicBezTo>
                  <a:cubicBezTo>
                    <a:pt x="14" y="166"/>
                    <a:pt x="14" y="166"/>
                    <a:pt x="14" y="166"/>
                  </a:cubicBezTo>
                  <a:cubicBezTo>
                    <a:pt x="15" y="166"/>
                    <a:pt x="15" y="166"/>
                    <a:pt x="15" y="166"/>
                  </a:cubicBezTo>
                  <a:cubicBezTo>
                    <a:pt x="15" y="167"/>
                    <a:pt x="15" y="167"/>
                    <a:pt x="15" y="167"/>
                  </a:cubicBezTo>
                  <a:cubicBezTo>
                    <a:pt x="16" y="168"/>
                    <a:pt x="16" y="168"/>
                    <a:pt x="16" y="168"/>
                  </a:cubicBezTo>
                  <a:cubicBezTo>
                    <a:pt x="16" y="168"/>
                    <a:pt x="16" y="168"/>
                    <a:pt x="16" y="168"/>
                  </a:cubicBezTo>
                  <a:cubicBezTo>
                    <a:pt x="16" y="168"/>
                    <a:pt x="16" y="168"/>
                    <a:pt x="16" y="168"/>
                  </a:cubicBezTo>
                  <a:close/>
                  <a:moveTo>
                    <a:pt x="16" y="170"/>
                  </a:moveTo>
                  <a:cubicBezTo>
                    <a:pt x="15" y="169"/>
                    <a:pt x="15" y="169"/>
                    <a:pt x="15" y="169"/>
                  </a:cubicBezTo>
                  <a:cubicBezTo>
                    <a:pt x="15" y="169"/>
                    <a:pt x="15" y="169"/>
                    <a:pt x="15" y="169"/>
                  </a:cubicBezTo>
                  <a:cubicBezTo>
                    <a:pt x="16" y="169"/>
                    <a:pt x="16" y="169"/>
                    <a:pt x="16" y="169"/>
                  </a:cubicBezTo>
                  <a:cubicBezTo>
                    <a:pt x="16" y="170"/>
                    <a:pt x="16" y="170"/>
                    <a:pt x="16" y="170"/>
                  </a:cubicBezTo>
                  <a:cubicBezTo>
                    <a:pt x="16" y="170"/>
                    <a:pt x="16" y="170"/>
                    <a:pt x="16" y="170"/>
                  </a:cubicBezTo>
                  <a:close/>
                  <a:moveTo>
                    <a:pt x="16" y="171"/>
                  </a:moveTo>
                  <a:cubicBezTo>
                    <a:pt x="15" y="170"/>
                    <a:pt x="15" y="170"/>
                    <a:pt x="15" y="170"/>
                  </a:cubicBezTo>
                  <a:cubicBezTo>
                    <a:pt x="15" y="170"/>
                    <a:pt x="15" y="170"/>
                    <a:pt x="15" y="170"/>
                  </a:cubicBezTo>
                  <a:cubicBezTo>
                    <a:pt x="15" y="169"/>
                    <a:pt x="15" y="169"/>
                    <a:pt x="15" y="169"/>
                  </a:cubicBezTo>
                  <a:cubicBezTo>
                    <a:pt x="16" y="170"/>
                    <a:pt x="16" y="170"/>
                    <a:pt x="16" y="170"/>
                  </a:cubicBezTo>
                  <a:cubicBezTo>
                    <a:pt x="16" y="171"/>
                    <a:pt x="16" y="171"/>
                    <a:pt x="16" y="171"/>
                  </a:cubicBezTo>
                  <a:cubicBezTo>
                    <a:pt x="16" y="171"/>
                    <a:pt x="16" y="171"/>
                    <a:pt x="16" y="171"/>
                  </a:cubicBezTo>
                  <a:close/>
                  <a:moveTo>
                    <a:pt x="17" y="173"/>
                  </a:moveTo>
                  <a:cubicBezTo>
                    <a:pt x="17" y="173"/>
                    <a:pt x="17" y="173"/>
                    <a:pt x="17" y="173"/>
                  </a:cubicBezTo>
                  <a:cubicBezTo>
                    <a:pt x="16" y="172"/>
                    <a:pt x="16" y="172"/>
                    <a:pt x="16" y="172"/>
                  </a:cubicBezTo>
                  <a:cubicBezTo>
                    <a:pt x="16" y="172"/>
                    <a:pt x="16" y="172"/>
                    <a:pt x="16" y="172"/>
                  </a:cubicBezTo>
                  <a:cubicBezTo>
                    <a:pt x="15" y="172"/>
                    <a:pt x="15" y="172"/>
                    <a:pt x="15" y="172"/>
                  </a:cubicBezTo>
                  <a:cubicBezTo>
                    <a:pt x="15" y="172"/>
                    <a:pt x="15" y="172"/>
                    <a:pt x="15" y="172"/>
                  </a:cubicBezTo>
                  <a:cubicBezTo>
                    <a:pt x="16" y="172"/>
                    <a:pt x="16" y="172"/>
                    <a:pt x="16" y="172"/>
                  </a:cubicBezTo>
                  <a:cubicBezTo>
                    <a:pt x="16" y="172"/>
                    <a:pt x="16" y="172"/>
                    <a:pt x="16" y="172"/>
                  </a:cubicBezTo>
                  <a:cubicBezTo>
                    <a:pt x="17" y="172"/>
                    <a:pt x="17" y="172"/>
                    <a:pt x="17" y="172"/>
                  </a:cubicBezTo>
                  <a:cubicBezTo>
                    <a:pt x="17" y="172"/>
                    <a:pt x="17" y="172"/>
                    <a:pt x="17" y="172"/>
                  </a:cubicBezTo>
                  <a:cubicBezTo>
                    <a:pt x="17" y="173"/>
                    <a:pt x="17" y="173"/>
                    <a:pt x="17" y="173"/>
                  </a:cubicBezTo>
                  <a:close/>
                  <a:moveTo>
                    <a:pt x="20" y="177"/>
                  </a:moveTo>
                  <a:cubicBezTo>
                    <a:pt x="19" y="177"/>
                    <a:pt x="19" y="177"/>
                    <a:pt x="19" y="177"/>
                  </a:cubicBezTo>
                  <a:cubicBezTo>
                    <a:pt x="18" y="177"/>
                    <a:pt x="18" y="177"/>
                    <a:pt x="18" y="177"/>
                  </a:cubicBezTo>
                  <a:cubicBezTo>
                    <a:pt x="17" y="177"/>
                    <a:pt x="17" y="177"/>
                    <a:pt x="17" y="177"/>
                  </a:cubicBezTo>
                  <a:cubicBezTo>
                    <a:pt x="17" y="176"/>
                    <a:pt x="17" y="176"/>
                    <a:pt x="17" y="176"/>
                  </a:cubicBezTo>
                  <a:cubicBezTo>
                    <a:pt x="16" y="176"/>
                    <a:pt x="16" y="176"/>
                    <a:pt x="16" y="176"/>
                  </a:cubicBezTo>
                  <a:cubicBezTo>
                    <a:pt x="15" y="176"/>
                    <a:pt x="15" y="176"/>
                    <a:pt x="15" y="176"/>
                  </a:cubicBezTo>
                  <a:cubicBezTo>
                    <a:pt x="14" y="175"/>
                    <a:pt x="14" y="175"/>
                    <a:pt x="14" y="175"/>
                  </a:cubicBezTo>
                  <a:cubicBezTo>
                    <a:pt x="14" y="174"/>
                    <a:pt x="14" y="174"/>
                    <a:pt x="14" y="174"/>
                  </a:cubicBezTo>
                  <a:cubicBezTo>
                    <a:pt x="14" y="174"/>
                    <a:pt x="14" y="174"/>
                    <a:pt x="14" y="174"/>
                  </a:cubicBezTo>
                  <a:cubicBezTo>
                    <a:pt x="15" y="174"/>
                    <a:pt x="15" y="174"/>
                    <a:pt x="15" y="174"/>
                  </a:cubicBezTo>
                  <a:cubicBezTo>
                    <a:pt x="16" y="175"/>
                    <a:pt x="16" y="175"/>
                    <a:pt x="16" y="175"/>
                  </a:cubicBezTo>
                  <a:cubicBezTo>
                    <a:pt x="16" y="175"/>
                    <a:pt x="16" y="175"/>
                    <a:pt x="16" y="175"/>
                  </a:cubicBezTo>
                  <a:cubicBezTo>
                    <a:pt x="17" y="175"/>
                    <a:pt x="17" y="175"/>
                    <a:pt x="17" y="175"/>
                  </a:cubicBezTo>
                  <a:cubicBezTo>
                    <a:pt x="18" y="175"/>
                    <a:pt x="18" y="175"/>
                    <a:pt x="18" y="175"/>
                  </a:cubicBezTo>
                  <a:cubicBezTo>
                    <a:pt x="19" y="176"/>
                    <a:pt x="19" y="176"/>
                    <a:pt x="19" y="176"/>
                  </a:cubicBezTo>
                  <a:cubicBezTo>
                    <a:pt x="20" y="176"/>
                    <a:pt x="20" y="176"/>
                    <a:pt x="20" y="176"/>
                  </a:cubicBezTo>
                  <a:cubicBezTo>
                    <a:pt x="20" y="176"/>
                    <a:pt x="20" y="176"/>
                    <a:pt x="20" y="176"/>
                  </a:cubicBezTo>
                  <a:cubicBezTo>
                    <a:pt x="21" y="177"/>
                    <a:pt x="21" y="177"/>
                    <a:pt x="21" y="177"/>
                  </a:cubicBezTo>
                  <a:cubicBezTo>
                    <a:pt x="21" y="177"/>
                    <a:pt x="21" y="177"/>
                    <a:pt x="21" y="177"/>
                  </a:cubicBezTo>
                  <a:cubicBezTo>
                    <a:pt x="22" y="177"/>
                    <a:pt x="22" y="177"/>
                    <a:pt x="22" y="177"/>
                  </a:cubicBezTo>
                  <a:cubicBezTo>
                    <a:pt x="21" y="177"/>
                    <a:pt x="21" y="177"/>
                    <a:pt x="21" y="177"/>
                  </a:cubicBezTo>
                  <a:cubicBezTo>
                    <a:pt x="21" y="177"/>
                    <a:pt x="21" y="177"/>
                    <a:pt x="21" y="177"/>
                  </a:cubicBezTo>
                  <a:cubicBezTo>
                    <a:pt x="20" y="177"/>
                    <a:pt x="20" y="177"/>
                    <a:pt x="20" y="177"/>
                  </a:cubicBezTo>
                  <a:close/>
                  <a:moveTo>
                    <a:pt x="17" y="177"/>
                  </a:moveTo>
                  <a:cubicBezTo>
                    <a:pt x="17" y="177"/>
                    <a:pt x="17" y="178"/>
                    <a:pt x="17" y="178"/>
                  </a:cubicBezTo>
                  <a:cubicBezTo>
                    <a:pt x="16" y="178"/>
                    <a:pt x="16" y="178"/>
                    <a:pt x="16" y="178"/>
                  </a:cubicBezTo>
                  <a:cubicBezTo>
                    <a:pt x="17" y="177"/>
                    <a:pt x="17" y="177"/>
                    <a:pt x="17" y="177"/>
                  </a:cubicBezTo>
                  <a:close/>
                  <a:moveTo>
                    <a:pt x="23" y="181"/>
                  </a:moveTo>
                  <a:cubicBezTo>
                    <a:pt x="23" y="181"/>
                    <a:pt x="23" y="181"/>
                    <a:pt x="23" y="181"/>
                  </a:cubicBezTo>
                  <a:cubicBezTo>
                    <a:pt x="24" y="181"/>
                    <a:pt x="24" y="181"/>
                    <a:pt x="24" y="181"/>
                  </a:cubicBezTo>
                  <a:cubicBezTo>
                    <a:pt x="23" y="181"/>
                    <a:pt x="23" y="181"/>
                    <a:pt x="23" y="181"/>
                  </a:cubicBezTo>
                  <a:cubicBezTo>
                    <a:pt x="23" y="181"/>
                    <a:pt x="23" y="181"/>
                    <a:pt x="23" y="181"/>
                  </a:cubicBezTo>
                  <a:cubicBezTo>
                    <a:pt x="23" y="181"/>
                    <a:pt x="23" y="181"/>
                    <a:pt x="23" y="181"/>
                  </a:cubicBezTo>
                  <a:close/>
                  <a:moveTo>
                    <a:pt x="25" y="181"/>
                  </a:moveTo>
                  <a:cubicBezTo>
                    <a:pt x="25" y="182"/>
                    <a:pt x="25" y="182"/>
                    <a:pt x="25" y="182"/>
                  </a:cubicBezTo>
                  <a:cubicBezTo>
                    <a:pt x="24" y="181"/>
                    <a:pt x="24" y="181"/>
                    <a:pt x="24" y="181"/>
                  </a:cubicBezTo>
                  <a:cubicBezTo>
                    <a:pt x="24" y="181"/>
                    <a:pt x="24" y="181"/>
                    <a:pt x="24" y="181"/>
                  </a:cubicBezTo>
                  <a:cubicBezTo>
                    <a:pt x="23" y="180"/>
                    <a:pt x="23" y="180"/>
                    <a:pt x="23" y="180"/>
                  </a:cubicBezTo>
                  <a:cubicBezTo>
                    <a:pt x="22" y="180"/>
                    <a:pt x="22" y="180"/>
                    <a:pt x="22" y="180"/>
                  </a:cubicBezTo>
                  <a:cubicBezTo>
                    <a:pt x="22" y="180"/>
                    <a:pt x="22" y="180"/>
                    <a:pt x="22" y="180"/>
                  </a:cubicBezTo>
                  <a:cubicBezTo>
                    <a:pt x="21" y="179"/>
                    <a:pt x="21" y="179"/>
                    <a:pt x="21" y="179"/>
                  </a:cubicBezTo>
                  <a:cubicBezTo>
                    <a:pt x="20" y="179"/>
                    <a:pt x="20" y="179"/>
                    <a:pt x="20" y="179"/>
                  </a:cubicBezTo>
                  <a:cubicBezTo>
                    <a:pt x="20" y="179"/>
                    <a:pt x="20" y="179"/>
                    <a:pt x="20" y="179"/>
                  </a:cubicBezTo>
                  <a:cubicBezTo>
                    <a:pt x="19" y="178"/>
                    <a:pt x="19" y="178"/>
                    <a:pt x="19" y="178"/>
                  </a:cubicBezTo>
                  <a:cubicBezTo>
                    <a:pt x="19" y="178"/>
                    <a:pt x="19" y="178"/>
                    <a:pt x="19" y="178"/>
                  </a:cubicBezTo>
                  <a:cubicBezTo>
                    <a:pt x="19" y="177"/>
                    <a:pt x="19" y="177"/>
                    <a:pt x="19" y="177"/>
                  </a:cubicBezTo>
                  <a:cubicBezTo>
                    <a:pt x="20" y="177"/>
                    <a:pt x="20" y="177"/>
                    <a:pt x="20" y="177"/>
                  </a:cubicBezTo>
                  <a:cubicBezTo>
                    <a:pt x="20" y="178"/>
                    <a:pt x="20" y="178"/>
                    <a:pt x="20" y="178"/>
                  </a:cubicBezTo>
                  <a:cubicBezTo>
                    <a:pt x="21" y="178"/>
                    <a:pt x="21" y="178"/>
                    <a:pt x="21" y="178"/>
                  </a:cubicBezTo>
                  <a:cubicBezTo>
                    <a:pt x="22" y="178"/>
                    <a:pt x="22" y="178"/>
                    <a:pt x="22" y="178"/>
                  </a:cubicBezTo>
                  <a:cubicBezTo>
                    <a:pt x="22" y="178"/>
                    <a:pt x="22" y="178"/>
                    <a:pt x="22" y="178"/>
                  </a:cubicBezTo>
                  <a:cubicBezTo>
                    <a:pt x="24" y="178"/>
                    <a:pt x="24" y="178"/>
                    <a:pt x="24" y="178"/>
                  </a:cubicBezTo>
                  <a:cubicBezTo>
                    <a:pt x="24" y="179"/>
                    <a:pt x="24" y="179"/>
                    <a:pt x="24" y="179"/>
                  </a:cubicBezTo>
                  <a:cubicBezTo>
                    <a:pt x="24" y="179"/>
                    <a:pt x="24" y="179"/>
                    <a:pt x="24" y="179"/>
                  </a:cubicBezTo>
                  <a:cubicBezTo>
                    <a:pt x="25" y="179"/>
                    <a:pt x="25" y="179"/>
                    <a:pt x="25" y="179"/>
                  </a:cubicBezTo>
                  <a:cubicBezTo>
                    <a:pt x="26" y="179"/>
                    <a:pt x="26" y="179"/>
                    <a:pt x="26" y="179"/>
                  </a:cubicBezTo>
                  <a:cubicBezTo>
                    <a:pt x="26" y="180"/>
                    <a:pt x="26" y="180"/>
                    <a:pt x="26" y="180"/>
                  </a:cubicBezTo>
                  <a:cubicBezTo>
                    <a:pt x="26" y="180"/>
                    <a:pt x="26" y="180"/>
                    <a:pt x="26" y="180"/>
                  </a:cubicBezTo>
                  <a:cubicBezTo>
                    <a:pt x="25" y="180"/>
                    <a:pt x="25" y="180"/>
                    <a:pt x="25" y="180"/>
                  </a:cubicBezTo>
                  <a:cubicBezTo>
                    <a:pt x="26" y="180"/>
                    <a:pt x="26" y="180"/>
                    <a:pt x="26" y="180"/>
                  </a:cubicBezTo>
                  <a:cubicBezTo>
                    <a:pt x="26" y="180"/>
                    <a:pt x="26" y="180"/>
                    <a:pt x="26" y="180"/>
                  </a:cubicBezTo>
                  <a:cubicBezTo>
                    <a:pt x="25" y="181"/>
                    <a:pt x="25" y="181"/>
                    <a:pt x="25" y="181"/>
                  </a:cubicBezTo>
                  <a:cubicBezTo>
                    <a:pt x="25" y="181"/>
                    <a:pt x="25" y="181"/>
                    <a:pt x="25" y="181"/>
                  </a:cubicBezTo>
                  <a:close/>
                  <a:moveTo>
                    <a:pt x="26" y="181"/>
                  </a:moveTo>
                  <a:cubicBezTo>
                    <a:pt x="26" y="182"/>
                    <a:pt x="26" y="182"/>
                    <a:pt x="26" y="182"/>
                  </a:cubicBezTo>
                  <a:cubicBezTo>
                    <a:pt x="26" y="182"/>
                    <a:pt x="26" y="182"/>
                    <a:pt x="26" y="182"/>
                  </a:cubicBezTo>
                  <a:cubicBezTo>
                    <a:pt x="26" y="182"/>
                    <a:pt x="26" y="182"/>
                    <a:pt x="26" y="182"/>
                  </a:cubicBezTo>
                  <a:cubicBezTo>
                    <a:pt x="27" y="181"/>
                    <a:pt x="27" y="181"/>
                    <a:pt x="27" y="181"/>
                  </a:cubicBezTo>
                  <a:cubicBezTo>
                    <a:pt x="27" y="181"/>
                    <a:pt x="27" y="181"/>
                    <a:pt x="27" y="181"/>
                  </a:cubicBezTo>
                  <a:cubicBezTo>
                    <a:pt x="27" y="181"/>
                    <a:pt x="27" y="181"/>
                    <a:pt x="27" y="181"/>
                  </a:cubicBezTo>
                  <a:cubicBezTo>
                    <a:pt x="26" y="181"/>
                    <a:pt x="26" y="181"/>
                    <a:pt x="26" y="181"/>
                  </a:cubicBezTo>
                  <a:close/>
                  <a:moveTo>
                    <a:pt x="31" y="180"/>
                  </a:moveTo>
                  <a:cubicBezTo>
                    <a:pt x="31" y="181"/>
                    <a:pt x="31" y="181"/>
                    <a:pt x="31" y="181"/>
                  </a:cubicBezTo>
                  <a:cubicBezTo>
                    <a:pt x="31" y="182"/>
                    <a:pt x="31" y="182"/>
                    <a:pt x="31" y="182"/>
                  </a:cubicBezTo>
                  <a:cubicBezTo>
                    <a:pt x="31" y="182"/>
                    <a:pt x="31" y="182"/>
                    <a:pt x="31" y="182"/>
                  </a:cubicBezTo>
                  <a:cubicBezTo>
                    <a:pt x="30" y="182"/>
                    <a:pt x="30" y="182"/>
                    <a:pt x="30" y="182"/>
                  </a:cubicBezTo>
                  <a:cubicBezTo>
                    <a:pt x="30" y="181"/>
                    <a:pt x="30" y="181"/>
                    <a:pt x="30" y="181"/>
                  </a:cubicBezTo>
                  <a:cubicBezTo>
                    <a:pt x="29" y="182"/>
                    <a:pt x="29" y="182"/>
                    <a:pt x="29" y="182"/>
                  </a:cubicBezTo>
                  <a:cubicBezTo>
                    <a:pt x="29" y="181"/>
                    <a:pt x="29" y="181"/>
                    <a:pt x="29" y="181"/>
                  </a:cubicBezTo>
                  <a:cubicBezTo>
                    <a:pt x="28" y="181"/>
                    <a:pt x="28" y="181"/>
                    <a:pt x="28" y="181"/>
                  </a:cubicBezTo>
                  <a:cubicBezTo>
                    <a:pt x="28" y="181"/>
                    <a:pt x="28" y="181"/>
                    <a:pt x="28" y="181"/>
                  </a:cubicBezTo>
                  <a:cubicBezTo>
                    <a:pt x="27" y="181"/>
                    <a:pt x="27" y="181"/>
                    <a:pt x="27" y="181"/>
                  </a:cubicBezTo>
                  <a:cubicBezTo>
                    <a:pt x="27" y="181"/>
                    <a:pt x="27" y="181"/>
                    <a:pt x="27" y="181"/>
                  </a:cubicBezTo>
                  <a:cubicBezTo>
                    <a:pt x="27" y="180"/>
                    <a:pt x="27" y="180"/>
                    <a:pt x="27" y="180"/>
                  </a:cubicBezTo>
                  <a:cubicBezTo>
                    <a:pt x="28" y="180"/>
                    <a:pt x="28" y="180"/>
                    <a:pt x="28" y="180"/>
                  </a:cubicBezTo>
                  <a:cubicBezTo>
                    <a:pt x="28" y="180"/>
                    <a:pt x="28" y="180"/>
                    <a:pt x="28" y="180"/>
                  </a:cubicBezTo>
                  <a:cubicBezTo>
                    <a:pt x="30" y="180"/>
                    <a:pt x="30" y="180"/>
                    <a:pt x="30" y="180"/>
                  </a:cubicBezTo>
                  <a:cubicBezTo>
                    <a:pt x="30" y="181"/>
                    <a:pt x="30" y="181"/>
                    <a:pt x="30" y="181"/>
                  </a:cubicBezTo>
                  <a:cubicBezTo>
                    <a:pt x="30" y="180"/>
                    <a:pt x="30" y="180"/>
                    <a:pt x="30" y="180"/>
                  </a:cubicBezTo>
                  <a:cubicBezTo>
                    <a:pt x="31" y="180"/>
                    <a:pt x="31" y="180"/>
                    <a:pt x="31" y="180"/>
                  </a:cubicBezTo>
                  <a:cubicBezTo>
                    <a:pt x="31" y="180"/>
                    <a:pt x="31" y="180"/>
                    <a:pt x="31" y="180"/>
                  </a:cubicBezTo>
                  <a:close/>
                  <a:moveTo>
                    <a:pt x="34" y="180"/>
                  </a:moveTo>
                  <a:cubicBezTo>
                    <a:pt x="33" y="180"/>
                    <a:pt x="33" y="180"/>
                    <a:pt x="33" y="180"/>
                  </a:cubicBezTo>
                  <a:cubicBezTo>
                    <a:pt x="33" y="179"/>
                    <a:pt x="33" y="179"/>
                    <a:pt x="33" y="179"/>
                  </a:cubicBezTo>
                  <a:cubicBezTo>
                    <a:pt x="33" y="179"/>
                    <a:pt x="33" y="179"/>
                    <a:pt x="33" y="179"/>
                  </a:cubicBezTo>
                  <a:cubicBezTo>
                    <a:pt x="33" y="178"/>
                    <a:pt x="33" y="178"/>
                    <a:pt x="33" y="178"/>
                  </a:cubicBezTo>
                  <a:cubicBezTo>
                    <a:pt x="32" y="178"/>
                    <a:pt x="32" y="178"/>
                    <a:pt x="32" y="178"/>
                  </a:cubicBezTo>
                  <a:cubicBezTo>
                    <a:pt x="32" y="177"/>
                    <a:pt x="32" y="177"/>
                    <a:pt x="32" y="177"/>
                  </a:cubicBezTo>
                  <a:cubicBezTo>
                    <a:pt x="32" y="176"/>
                    <a:pt x="32" y="176"/>
                    <a:pt x="32" y="176"/>
                  </a:cubicBezTo>
                  <a:cubicBezTo>
                    <a:pt x="32" y="177"/>
                    <a:pt x="32" y="177"/>
                    <a:pt x="32" y="177"/>
                  </a:cubicBezTo>
                  <a:cubicBezTo>
                    <a:pt x="31" y="178"/>
                    <a:pt x="31" y="178"/>
                    <a:pt x="31" y="178"/>
                  </a:cubicBezTo>
                  <a:cubicBezTo>
                    <a:pt x="32" y="179"/>
                    <a:pt x="32" y="179"/>
                    <a:pt x="32" y="179"/>
                  </a:cubicBezTo>
                  <a:cubicBezTo>
                    <a:pt x="31" y="179"/>
                    <a:pt x="31" y="179"/>
                    <a:pt x="31" y="179"/>
                  </a:cubicBezTo>
                  <a:cubicBezTo>
                    <a:pt x="31" y="180"/>
                    <a:pt x="31" y="180"/>
                    <a:pt x="31" y="180"/>
                  </a:cubicBezTo>
                  <a:cubicBezTo>
                    <a:pt x="32" y="180"/>
                    <a:pt x="32" y="180"/>
                    <a:pt x="32" y="180"/>
                  </a:cubicBezTo>
                  <a:cubicBezTo>
                    <a:pt x="33" y="180"/>
                    <a:pt x="33" y="180"/>
                    <a:pt x="33" y="180"/>
                  </a:cubicBezTo>
                  <a:cubicBezTo>
                    <a:pt x="33" y="181"/>
                    <a:pt x="33" y="181"/>
                    <a:pt x="33" y="181"/>
                  </a:cubicBezTo>
                  <a:cubicBezTo>
                    <a:pt x="34" y="180"/>
                    <a:pt x="34" y="180"/>
                    <a:pt x="34" y="180"/>
                  </a:cubicBezTo>
                  <a:close/>
                  <a:moveTo>
                    <a:pt x="30" y="186"/>
                  </a:moveTo>
                  <a:cubicBezTo>
                    <a:pt x="31" y="186"/>
                    <a:pt x="31" y="186"/>
                    <a:pt x="31" y="186"/>
                  </a:cubicBezTo>
                  <a:cubicBezTo>
                    <a:pt x="31" y="186"/>
                    <a:pt x="31" y="186"/>
                    <a:pt x="31" y="186"/>
                  </a:cubicBezTo>
                  <a:cubicBezTo>
                    <a:pt x="31" y="187"/>
                    <a:pt x="31" y="187"/>
                    <a:pt x="31" y="187"/>
                  </a:cubicBezTo>
                  <a:cubicBezTo>
                    <a:pt x="30" y="186"/>
                    <a:pt x="30" y="186"/>
                    <a:pt x="30" y="186"/>
                  </a:cubicBezTo>
                  <a:close/>
                  <a:moveTo>
                    <a:pt x="31" y="185"/>
                  </a:moveTo>
                  <a:cubicBezTo>
                    <a:pt x="30" y="185"/>
                    <a:pt x="30" y="185"/>
                    <a:pt x="30" y="185"/>
                  </a:cubicBezTo>
                  <a:cubicBezTo>
                    <a:pt x="31" y="185"/>
                    <a:pt x="31" y="185"/>
                    <a:pt x="31" y="185"/>
                  </a:cubicBezTo>
                  <a:cubicBezTo>
                    <a:pt x="31" y="185"/>
                    <a:pt x="31" y="185"/>
                    <a:pt x="31" y="185"/>
                  </a:cubicBezTo>
                  <a:cubicBezTo>
                    <a:pt x="31" y="185"/>
                    <a:pt x="31" y="185"/>
                    <a:pt x="31" y="185"/>
                  </a:cubicBezTo>
                  <a:cubicBezTo>
                    <a:pt x="31" y="185"/>
                    <a:pt x="31" y="185"/>
                    <a:pt x="31" y="185"/>
                  </a:cubicBezTo>
                  <a:close/>
                  <a:moveTo>
                    <a:pt x="48" y="190"/>
                  </a:moveTo>
                  <a:cubicBezTo>
                    <a:pt x="48" y="189"/>
                    <a:pt x="48" y="189"/>
                    <a:pt x="48" y="189"/>
                  </a:cubicBezTo>
                  <a:cubicBezTo>
                    <a:pt x="48" y="189"/>
                    <a:pt x="48" y="189"/>
                    <a:pt x="48" y="189"/>
                  </a:cubicBezTo>
                  <a:cubicBezTo>
                    <a:pt x="48" y="188"/>
                    <a:pt x="48" y="188"/>
                    <a:pt x="48" y="188"/>
                  </a:cubicBezTo>
                  <a:cubicBezTo>
                    <a:pt x="48" y="188"/>
                    <a:pt x="48" y="188"/>
                    <a:pt x="48" y="188"/>
                  </a:cubicBezTo>
                  <a:cubicBezTo>
                    <a:pt x="49" y="189"/>
                    <a:pt x="49" y="189"/>
                    <a:pt x="49" y="189"/>
                  </a:cubicBezTo>
                  <a:cubicBezTo>
                    <a:pt x="49" y="190"/>
                    <a:pt x="49" y="190"/>
                    <a:pt x="49" y="190"/>
                  </a:cubicBezTo>
                  <a:cubicBezTo>
                    <a:pt x="48" y="190"/>
                    <a:pt x="48" y="190"/>
                    <a:pt x="48" y="190"/>
                  </a:cubicBezTo>
                  <a:close/>
                  <a:moveTo>
                    <a:pt x="37" y="186"/>
                  </a:moveTo>
                  <a:cubicBezTo>
                    <a:pt x="38" y="185"/>
                    <a:pt x="38" y="185"/>
                    <a:pt x="38" y="185"/>
                  </a:cubicBezTo>
                  <a:cubicBezTo>
                    <a:pt x="38" y="185"/>
                    <a:pt x="38" y="185"/>
                    <a:pt x="38" y="185"/>
                  </a:cubicBezTo>
                  <a:cubicBezTo>
                    <a:pt x="39" y="185"/>
                    <a:pt x="39" y="185"/>
                    <a:pt x="39" y="185"/>
                  </a:cubicBezTo>
                  <a:cubicBezTo>
                    <a:pt x="40" y="185"/>
                    <a:pt x="40" y="185"/>
                    <a:pt x="40" y="185"/>
                  </a:cubicBezTo>
                  <a:cubicBezTo>
                    <a:pt x="42" y="185"/>
                    <a:pt x="42" y="185"/>
                    <a:pt x="42" y="185"/>
                  </a:cubicBezTo>
                  <a:cubicBezTo>
                    <a:pt x="43" y="184"/>
                    <a:pt x="43" y="184"/>
                    <a:pt x="43" y="184"/>
                  </a:cubicBezTo>
                  <a:cubicBezTo>
                    <a:pt x="45" y="185"/>
                    <a:pt x="45" y="185"/>
                    <a:pt x="45" y="185"/>
                  </a:cubicBezTo>
                  <a:cubicBezTo>
                    <a:pt x="46" y="185"/>
                    <a:pt x="46" y="185"/>
                    <a:pt x="46" y="185"/>
                  </a:cubicBezTo>
                  <a:cubicBezTo>
                    <a:pt x="47" y="184"/>
                    <a:pt x="47" y="184"/>
                    <a:pt x="47" y="184"/>
                  </a:cubicBezTo>
                  <a:cubicBezTo>
                    <a:pt x="48" y="185"/>
                    <a:pt x="48" y="185"/>
                    <a:pt x="48" y="185"/>
                  </a:cubicBezTo>
                  <a:cubicBezTo>
                    <a:pt x="48" y="185"/>
                    <a:pt x="48" y="185"/>
                    <a:pt x="48" y="185"/>
                  </a:cubicBezTo>
                  <a:cubicBezTo>
                    <a:pt x="48" y="186"/>
                    <a:pt x="48" y="186"/>
                    <a:pt x="48" y="186"/>
                  </a:cubicBezTo>
                  <a:cubicBezTo>
                    <a:pt x="48" y="186"/>
                    <a:pt x="48" y="186"/>
                    <a:pt x="48" y="186"/>
                  </a:cubicBezTo>
                  <a:cubicBezTo>
                    <a:pt x="47" y="187"/>
                    <a:pt x="47" y="187"/>
                    <a:pt x="47" y="187"/>
                  </a:cubicBezTo>
                  <a:cubicBezTo>
                    <a:pt x="47" y="186"/>
                    <a:pt x="47" y="186"/>
                    <a:pt x="47" y="186"/>
                  </a:cubicBezTo>
                  <a:cubicBezTo>
                    <a:pt x="46" y="186"/>
                    <a:pt x="46" y="186"/>
                    <a:pt x="46" y="186"/>
                  </a:cubicBezTo>
                  <a:cubicBezTo>
                    <a:pt x="45" y="186"/>
                    <a:pt x="45" y="186"/>
                    <a:pt x="45" y="186"/>
                  </a:cubicBezTo>
                  <a:cubicBezTo>
                    <a:pt x="44" y="186"/>
                    <a:pt x="44" y="186"/>
                    <a:pt x="44" y="186"/>
                  </a:cubicBezTo>
                  <a:cubicBezTo>
                    <a:pt x="44" y="186"/>
                    <a:pt x="44" y="186"/>
                    <a:pt x="44" y="186"/>
                  </a:cubicBezTo>
                  <a:cubicBezTo>
                    <a:pt x="44" y="185"/>
                    <a:pt x="44" y="185"/>
                    <a:pt x="44" y="185"/>
                  </a:cubicBezTo>
                  <a:cubicBezTo>
                    <a:pt x="43" y="185"/>
                    <a:pt x="43" y="185"/>
                    <a:pt x="43" y="185"/>
                  </a:cubicBezTo>
                  <a:cubicBezTo>
                    <a:pt x="42" y="186"/>
                    <a:pt x="42" y="186"/>
                    <a:pt x="42" y="186"/>
                  </a:cubicBezTo>
                  <a:cubicBezTo>
                    <a:pt x="42" y="186"/>
                    <a:pt x="42" y="186"/>
                    <a:pt x="42" y="186"/>
                  </a:cubicBezTo>
                  <a:cubicBezTo>
                    <a:pt x="41" y="186"/>
                    <a:pt x="41" y="186"/>
                    <a:pt x="41" y="186"/>
                  </a:cubicBezTo>
                  <a:cubicBezTo>
                    <a:pt x="42" y="187"/>
                    <a:pt x="42" y="187"/>
                    <a:pt x="42" y="187"/>
                  </a:cubicBezTo>
                  <a:cubicBezTo>
                    <a:pt x="42" y="186"/>
                    <a:pt x="42" y="186"/>
                    <a:pt x="42" y="186"/>
                  </a:cubicBezTo>
                  <a:cubicBezTo>
                    <a:pt x="43" y="187"/>
                    <a:pt x="43" y="187"/>
                    <a:pt x="43" y="187"/>
                  </a:cubicBezTo>
                  <a:cubicBezTo>
                    <a:pt x="43" y="187"/>
                    <a:pt x="43" y="187"/>
                    <a:pt x="43" y="187"/>
                  </a:cubicBezTo>
                  <a:cubicBezTo>
                    <a:pt x="43" y="187"/>
                    <a:pt x="43" y="187"/>
                    <a:pt x="43" y="187"/>
                  </a:cubicBezTo>
                  <a:cubicBezTo>
                    <a:pt x="44" y="188"/>
                    <a:pt x="44" y="188"/>
                    <a:pt x="44" y="188"/>
                  </a:cubicBezTo>
                  <a:cubicBezTo>
                    <a:pt x="45" y="188"/>
                    <a:pt x="45" y="188"/>
                    <a:pt x="45" y="188"/>
                  </a:cubicBezTo>
                  <a:cubicBezTo>
                    <a:pt x="45" y="189"/>
                    <a:pt x="45" y="189"/>
                    <a:pt x="45" y="189"/>
                  </a:cubicBezTo>
                  <a:cubicBezTo>
                    <a:pt x="44" y="189"/>
                    <a:pt x="44" y="189"/>
                    <a:pt x="44" y="189"/>
                  </a:cubicBezTo>
                  <a:cubicBezTo>
                    <a:pt x="43" y="188"/>
                    <a:pt x="43" y="188"/>
                    <a:pt x="43" y="188"/>
                  </a:cubicBezTo>
                  <a:cubicBezTo>
                    <a:pt x="43" y="188"/>
                    <a:pt x="43" y="188"/>
                    <a:pt x="43" y="188"/>
                  </a:cubicBezTo>
                  <a:cubicBezTo>
                    <a:pt x="42" y="188"/>
                    <a:pt x="42" y="188"/>
                    <a:pt x="42" y="188"/>
                  </a:cubicBezTo>
                  <a:cubicBezTo>
                    <a:pt x="41" y="188"/>
                    <a:pt x="41" y="188"/>
                    <a:pt x="41" y="188"/>
                  </a:cubicBezTo>
                  <a:cubicBezTo>
                    <a:pt x="41" y="187"/>
                    <a:pt x="41" y="187"/>
                    <a:pt x="41" y="187"/>
                  </a:cubicBezTo>
                  <a:cubicBezTo>
                    <a:pt x="40" y="187"/>
                    <a:pt x="40" y="187"/>
                    <a:pt x="40" y="187"/>
                  </a:cubicBezTo>
                  <a:cubicBezTo>
                    <a:pt x="40" y="188"/>
                    <a:pt x="40" y="188"/>
                    <a:pt x="40" y="188"/>
                  </a:cubicBezTo>
                  <a:cubicBezTo>
                    <a:pt x="41" y="188"/>
                    <a:pt x="41" y="188"/>
                    <a:pt x="41" y="188"/>
                  </a:cubicBezTo>
                  <a:cubicBezTo>
                    <a:pt x="41" y="189"/>
                    <a:pt x="41" y="189"/>
                    <a:pt x="41" y="189"/>
                  </a:cubicBezTo>
                  <a:cubicBezTo>
                    <a:pt x="40" y="189"/>
                    <a:pt x="40" y="189"/>
                    <a:pt x="40" y="189"/>
                  </a:cubicBezTo>
                  <a:cubicBezTo>
                    <a:pt x="39" y="188"/>
                    <a:pt x="39" y="188"/>
                    <a:pt x="39" y="188"/>
                  </a:cubicBezTo>
                  <a:cubicBezTo>
                    <a:pt x="39" y="188"/>
                    <a:pt x="39" y="188"/>
                    <a:pt x="39" y="188"/>
                  </a:cubicBezTo>
                  <a:cubicBezTo>
                    <a:pt x="38" y="188"/>
                    <a:pt x="38" y="188"/>
                    <a:pt x="38" y="188"/>
                  </a:cubicBezTo>
                  <a:cubicBezTo>
                    <a:pt x="38" y="188"/>
                    <a:pt x="38" y="188"/>
                    <a:pt x="38" y="188"/>
                  </a:cubicBezTo>
                  <a:cubicBezTo>
                    <a:pt x="38" y="187"/>
                    <a:pt x="38" y="187"/>
                    <a:pt x="38" y="187"/>
                  </a:cubicBezTo>
                  <a:cubicBezTo>
                    <a:pt x="37" y="188"/>
                    <a:pt x="37" y="188"/>
                    <a:pt x="37" y="188"/>
                  </a:cubicBezTo>
                  <a:cubicBezTo>
                    <a:pt x="37" y="187"/>
                    <a:pt x="37" y="187"/>
                    <a:pt x="37" y="187"/>
                  </a:cubicBezTo>
                  <a:cubicBezTo>
                    <a:pt x="37" y="187"/>
                    <a:pt x="37" y="187"/>
                    <a:pt x="37" y="187"/>
                  </a:cubicBezTo>
                  <a:cubicBezTo>
                    <a:pt x="37" y="187"/>
                    <a:pt x="37" y="187"/>
                    <a:pt x="37" y="187"/>
                  </a:cubicBezTo>
                  <a:cubicBezTo>
                    <a:pt x="39" y="186"/>
                    <a:pt x="39" y="186"/>
                    <a:pt x="39" y="186"/>
                  </a:cubicBezTo>
                  <a:cubicBezTo>
                    <a:pt x="38" y="186"/>
                    <a:pt x="38" y="186"/>
                    <a:pt x="38" y="186"/>
                  </a:cubicBezTo>
                  <a:cubicBezTo>
                    <a:pt x="38" y="186"/>
                    <a:pt x="38" y="186"/>
                    <a:pt x="38" y="186"/>
                  </a:cubicBezTo>
                  <a:lnTo>
                    <a:pt x="37" y="186"/>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92" name="Rectangle 190"/>
            <p:cNvSpPr>
              <a:spLocks noChangeArrowheads="1"/>
            </p:cNvSpPr>
            <p:nvPr/>
          </p:nvSpPr>
          <p:spPr bwMode="auto">
            <a:xfrm>
              <a:off x="3002529" y="2846591"/>
              <a:ext cx="1287" cy="514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93" name="Freeform 191"/>
            <p:cNvSpPr>
              <a:spLocks noEditPoints="1"/>
            </p:cNvSpPr>
            <p:nvPr/>
          </p:nvSpPr>
          <p:spPr bwMode="auto">
            <a:xfrm>
              <a:off x="3011537" y="2851738"/>
              <a:ext cx="14153" cy="14153"/>
            </a:xfrm>
            <a:custGeom>
              <a:avLst/>
              <a:gdLst>
                <a:gd name="T0" fmla="*/ 11 w 11"/>
                <a:gd name="T1" fmla="*/ 11 h 11"/>
                <a:gd name="T2" fmla="*/ 7 w 11"/>
                <a:gd name="T3" fmla="*/ 11 h 11"/>
                <a:gd name="T4" fmla="*/ 7 w 11"/>
                <a:gd name="T5" fmla="*/ 11 h 11"/>
                <a:gd name="T6" fmla="*/ 11 w 11"/>
                <a:gd name="T7" fmla="*/ 11 h 11"/>
                <a:gd name="T8" fmla="*/ 11 w 11"/>
                <a:gd name="T9" fmla="*/ 11 h 11"/>
                <a:gd name="T10" fmla="*/ 7 w 11"/>
                <a:gd name="T11" fmla="*/ 0 h 11"/>
                <a:gd name="T12" fmla="*/ 4 w 11"/>
                <a:gd name="T13" fmla="*/ 4 h 11"/>
                <a:gd name="T14" fmla="*/ 7 w 11"/>
                <a:gd name="T15" fmla="*/ 4 h 11"/>
                <a:gd name="T16" fmla="*/ 11 w 11"/>
                <a:gd name="T17" fmla="*/ 8 h 11"/>
                <a:gd name="T18" fmla="*/ 7 w 11"/>
                <a:gd name="T19" fmla="*/ 0 h 11"/>
                <a:gd name="T20" fmla="*/ 7 w 11"/>
                <a:gd name="T21" fmla="*/ 0 h 11"/>
                <a:gd name="T22" fmla="*/ 0 w 11"/>
                <a:gd name="T23" fmla="*/ 4 h 11"/>
                <a:gd name="T24" fmla="*/ 4 w 11"/>
                <a:gd name="T25" fmla="*/ 8 h 11"/>
                <a:gd name="T26" fmla="*/ 4 w 11"/>
                <a:gd name="T27" fmla="*/ 11 h 11"/>
                <a:gd name="T28" fmla="*/ 0 w 11"/>
                <a:gd name="T29" fmla="*/ 4 h 11"/>
                <a:gd name="T30" fmla="*/ 0 w 11"/>
                <a:gd name="T31" fmla="*/ 4 h 11"/>
                <a:gd name="T32" fmla="*/ 0 w 11"/>
                <a:gd name="T33"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 h="11">
                  <a:moveTo>
                    <a:pt x="11" y="11"/>
                  </a:moveTo>
                  <a:lnTo>
                    <a:pt x="7" y="11"/>
                  </a:lnTo>
                  <a:lnTo>
                    <a:pt x="7" y="11"/>
                  </a:lnTo>
                  <a:lnTo>
                    <a:pt x="11" y="11"/>
                  </a:lnTo>
                  <a:lnTo>
                    <a:pt x="11" y="11"/>
                  </a:lnTo>
                  <a:close/>
                  <a:moveTo>
                    <a:pt x="7" y="0"/>
                  </a:moveTo>
                  <a:lnTo>
                    <a:pt x="4" y="4"/>
                  </a:lnTo>
                  <a:lnTo>
                    <a:pt x="7" y="4"/>
                  </a:lnTo>
                  <a:lnTo>
                    <a:pt x="11" y="8"/>
                  </a:lnTo>
                  <a:lnTo>
                    <a:pt x="7" y="0"/>
                  </a:lnTo>
                  <a:lnTo>
                    <a:pt x="7" y="0"/>
                  </a:lnTo>
                  <a:close/>
                  <a:moveTo>
                    <a:pt x="0" y="4"/>
                  </a:moveTo>
                  <a:lnTo>
                    <a:pt x="4" y="8"/>
                  </a:lnTo>
                  <a:lnTo>
                    <a:pt x="4" y="11"/>
                  </a:lnTo>
                  <a:lnTo>
                    <a:pt x="0" y="4"/>
                  </a:lnTo>
                  <a:lnTo>
                    <a:pt x="0" y="4"/>
                  </a:lnTo>
                  <a:lnTo>
                    <a:pt x="0"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94" name="Freeform 192"/>
            <p:cNvSpPr/>
            <p:nvPr/>
          </p:nvSpPr>
          <p:spPr bwMode="auto">
            <a:xfrm>
              <a:off x="3016684" y="2871037"/>
              <a:ext cx="3860" cy="9007"/>
            </a:xfrm>
            <a:custGeom>
              <a:avLst/>
              <a:gdLst>
                <a:gd name="T0" fmla="*/ 0 w 1"/>
                <a:gd name="T1" fmla="*/ 0 h 2"/>
                <a:gd name="T2" fmla="*/ 1 w 1"/>
                <a:gd name="T3" fmla="*/ 1 h 2"/>
                <a:gd name="T4" fmla="*/ 1 w 1"/>
                <a:gd name="T5" fmla="*/ 2 h 2"/>
                <a:gd name="T6" fmla="*/ 0 w 1"/>
                <a:gd name="T7" fmla="*/ 2 h 2"/>
                <a:gd name="T8" fmla="*/ 0 w 1"/>
                <a:gd name="T9" fmla="*/ 1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cubicBezTo>
                    <a:pt x="1" y="1"/>
                    <a:pt x="1" y="1"/>
                    <a:pt x="1" y="1"/>
                  </a:cubicBezTo>
                  <a:cubicBezTo>
                    <a:pt x="1" y="2"/>
                    <a:pt x="1" y="2"/>
                    <a:pt x="1" y="2"/>
                  </a:cubicBezTo>
                  <a:cubicBezTo>
                    <a:pt x="0" y="2"/>
                    <a:pt x="0" y="2"/>
                    <a:pt x="0" y="2"/>
                  </a:cubicBezTo>
                  <a:cubicBezTo>
                    <a:pt x="0" y="1"/>
                    <a:pt x="0" y="1"/>
                    <a:pt x="0" y="1"/>
                  </a:cubicBezTo>
                  <a:cubicBezTo>
                    <a:pt x="0" y="1"/>
                    <a:pt x="1" y="0"/>
                    <a:pt x="0" y="0"/>
                  </a:cubicBez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95" name="Freeform 193"/>
            <p:cNvSpPr>
              <a:spLocks noEditPoints="1"/>
            </p:cNvSpPr>
            <p:nvPr/>
          </p:nvSpPr>
          <p:spPr bwMode="auto">
            <a:xfrm>
              <a:off x="3016683" y="2885191"/>
              <a:ext cx="14153" cy="28306"/>
            </a:xfrm>
            <a:custGeom>
              <a:avLst/>
              <a:gdLst>
                <a:gd name="T0" fmla="*/ 7 w 11"/>
                <a:gd name="T1" fmla="*/ 15 h 22"/>
                <a:gd name="T2" fmla="*/ 3 w 11"/>
                <a:gd name="T3" fmla="*/ 19 h 22"/>
                <a:gd name="T4" fmla="*/ 3 w 11"/>
                <a:gd name="T5" fmla="*/ 22 h 22"/>
                <a:gd name="T6" fmla="*/ 7 w 11"/>
                <a:gd name="T7" fmla="*/ 22 h 22"/>
                <a:gd name="T8" fmla="*/ 11 w 11"/>
                <a:gd name="T9" fmla="*/ 19 h 22"/>
                <a:gd name="T10" fmla="*/ 7 w 11"/>
                <a:gd name="T11" fmla="*/ 15 h 22"/>
                <a:gd name="T12" fmla="*/ 7 w 11"/>
                <a:gd name="T13" fmla="*/ 15 h 22"/>
                <a:gd name="T14" fmla="*/ 0 w 11"/>
                <a:gd name="T15" fmla="*/ 0 h 22"/>
                <a:gd name="T16" fmla="*/ 7 w 11"/>
                <a:gd name="T17" fmla="*/ 4 h 22"/>
                <a:gd name="T18" fmla="*/ 11 w 11"/>
                <a:gd name="T19" fmla="*/ 8 h 22"/>
                <a:gd name="T20" fmla="*/ 11 w 11"/>
                <a:gd name="T21" fmla="*/ 11 h 22"/>
                <a:gd name="T22" fmla="*/ 7 w 11"/>
                <a:gd name="T23" fmla="*/ 8 h 22"/>
                <a:gd name="T24" fmla="*/ 3 w 11"/>
                <a:gd name="T25" fmla="*/ 8 h 22"/>
                <a:gd name="T26" fmla="*/ 3 w 11"/>
                <a:gd name="T27" fmla="*/ 8 h 22"/>
                <a:gd name="T28" fmla="*/ 0 w 11"/>
                <a:gd name="T29" fmla="*/ 4 h 22"/>
                <a:gd name="T30" fmla="*/ 0 w 11"/>
                <a:gd name="T3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 h="22">
                  <a:moveTo>
                    <a:pt x="7" y="15"/>
                  </a:moveTo>
                  <a:lnTo>
                    <a:pt x="3" y="19"/>
                  </a:lnTo>
                  <a:lnTo>
                    <a:pt x="3" y="22"/>
                  </a:lnTo>
                  <a:lnTo>
                    <a:pt x="7" y="22"/>
                  </a:lnTo>
                  <a:lnTo>
                    <a:pt x="11" y="19"/>
                  </a:lnTo>
                  <a:lnTo>
                    <a:pt x="7" y="15"/>
                  </a:lnTo>
                  <a:lnTo>
                    <a:pt x="7" y="15"/>
                  </a:lnTo>
                  <a:close/>
                  <a:moveTo>
                    <a:pt x="0" y="0"/>
                  </a:moveTo>
                  <a:lnTo>
                    <a:pt x="7" y="4"/>
                  </a:lnTo>
                  <a:lnTo>
                    <a:pt x="11" y="8"/>
                  </a:lnTo>
                  <a:lnTo>
                    <a:pt x="11" y="11"/>
                  </a:lnTo>
                  <a:lnTo>
                    <a:pt x="7" y="8"/>
                  </a:lnTo>
                  <a:lnTo>
                    <a:pt x="3" y="8"/>
                  </a:lnTo>
                  <a:lnTo>
                    <a:pt x="3" y="8"/>
                  </a:lnTo>
                  <a:lnTo>
                    <a:pt x="0" y="4"/>
                  </a:lnTo>
                  <a:lnTo>
                    <a:pt x="0"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96" name="Freeform 194"/>
            <p:cNvSpPr/>
            <p:nvPr/>
          </p:nvSpPr>
          <p:spPr bwMode="auto">
            <a:xfrm>
              <a:off x="3053994" y="2918643"/>
              <a:ext cx="5147" cy="5147"/>
            </a:xfrm>
            <a:custGeom>
              <a:avLst/>
              <a:gdLst>
                <a:gd name="T0" fmla="*/ 4 w 4"/>
                <a:gd name="T1" fmla="*/ 0 h 4"/>
                <a:gd name="T2" fmla="*/ 0 w 4"/>
                <a:gd name="T3" fmla="*/ 0 h 4"/>
                <a:gd name="T4" fmla="*/ 0 w 4"/>
                <a:gd name="T5" fmla="*/ 4 h 4"/>
                <a:gd name="T6" fmla="*/ 4 w 4"/>
                <a:gd name="T7" fmla="*/ 4 h 4"/>
                <a:gd name="T8" fmla="*/ 4 w 4"/>
                <a:gd name="T9" fmla="*/ 0 h 4"/>
                <a:gd name="T10" fmla="*/ 4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4" y="0"/>
                  </a:moveTo>
                  <a:lnTo>
                    <a:pt x="0" y="0"/>
                  </a:lnTo>
                  <a:lnTo>
                    <a:pt x="0" y="4"/>
                  </a:lnTo>
                  <a:lnTo>
                    <a:pt x="4" y="4"/>
                  </a:lnTo>
                  <a:lnTo>
                    <a:pt x="4" y="0"/>
                  </a:lnTo>
                  <a:lnTo>
                    <a:pt x="4"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97" name="Freeform 195"/>
            <p:cNvSpPr>
              <a:spLocks noEditPoints="1"/>
            </p:cNvSpPr>
            <p:nvPr/>
          </p:nvSpPr>
          <p:spPr bwMode="auto">
            <a:xfrm>
              <a:off x="3006390" y="2913497"/>
              <a:ext cx="14153" cy="29593"/>
            </a:xfrm>
            <a:custGeom>
              <a:avLst/>
              <a:gdLst>
                <a:gd name="T0" fmla="*/ 2 w 3"/>
                <a:gd name="T1" fmla="*/ 6 h 6"/>
                <a:gd name="T2" fmla="*/ 2 w 3"/>
                <a:gd name="T3" fmla="*/ 5 h 6"/>
                <a:gd name="T4" fmla="*/ 1 w 3"/>
                <a:gd name="T5" fmla="*/ 5 h 6"/>
                <a:gd name="T6" fmla="*/ 0 w 3"/>
                <a:gd name="T7" fmla="*/ 6 h 6"/>
                <a:gd name="T8" fmla="*/ 1 w 3"/>
                <a:gd name="T9" fmla="*/ 6 h 6"/>
                <a:gd name="T10" fmla="*/ 2 w 3"/>
                <a:gd name="T11" fmla="*/ 6 h 6"/>
                <a:gd name="T12" fmla="*/ 2 w 3"/>
                <a:gd name="T13" fmla="*/ 4 h 6"/>
                <a:gd name="T14" fmla="*/ 3 w 3"/>
                <a:gd name="T15" fmla="*/ 5 h 6"/>
                <a:gd name="T16" fmla="*/ 2 w 3"/>
                <a:gd name="T17" fmla="*/ 5 h 6"/>
                <a:gd name="T18" fmla="*/ 2 w 3"/>
                <a:gd name="T19" fmla="*/ 4 h 6"/>
                <a:gd name="T20" fmla="*/ 3 w 3"/>
                <a:gd name="T21" fmla="*/ 0 h 6"/>
                <a:gd name="T22" fmla="*/ 3 w 3"/>
                <a:gd name="T23" fmla="*/ 1 h 6"/>
                <a:gd name="T24" fmla="*/ 3 w 3"/>
                <a:gd name="T25" fmla="*/ 2 h 6"/>
                <a:gd name="T26" fmla="*/ 3 w 3"/>
                <a:gd name="T2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6">
                  <a:moveTo>
                    <a:pt x="2" y="6"/>
                  </a:moveTo>
                  <a:cubicBezTo>
                    <a:pt x="2" y="5"/>
                    <a:pt x="2" y="5"/>
                    <a:pt x="2" y="5"/>
                  </a:cubicBezTo>
                  <a:cubicBezTo>
                    <a:pt x="1" y="5"/>
                    <a:pt x="1" y="5"/>
                    <a:pt x="1" y="5"/>
                  </a:cubicBezTo>
                  <a:cubicBezTo>
                    <a:pt x="0" y="6"/>
                    <a:pt x="0" y="6"/>
                    <a:pt x="0" y="6"/>
                  </a:cubicBezTo>
                  <a:cubicBezTo>
                    <a:pt x="1" y="6"/>
                    <a:pt x="1" y="6"/>
                    <a:pt x="1" y="6"/>
                  </a:cubicBezTo>
                  <a:cubicBezTo>
                    <a:pt x="2" y="6"/>
                    <a:pt x="2" y="6"/>
                    <a:pt x="2" y="6"/>
                  </a:cubicBezTo>
                  <a:close/>
                  <a:moveTo>
                    <a:pt x="2" y="4"/>
                  </a:moveTo>
                  <a:cubicBezTo>
                    <a:pt x="3" y="5"/>
                    <a:pt x="3" y="5"/>
                    <a:pt x="3" y="5"/>
                  </a:cubicBezTo>
                  <a:cubicBezTo>
                    <a:pt x="2" y="5"/>
                    <a:pt x="2" y="5"/>
                    <a:pt x="2" y="5"/>
                  </a:cubicBezTo>
                  <a:cubicBezTo>
                    <a:pt x="2" y="5"/>
                    <a:pt x="2" y="4"/>
                    <a:pt x="2" y="4"/>
                  </a:cubicBezTo>
                  <a:close/>
                  <a:moveTo>
                    <a:pt x="3" y="0"/>
                  </a:moveTo>
                  <a:cubicBezTo>
                    <a:pt x="3" y="1"/>
                    <a:pt x="3" y="1"/>
                    <a:pt x="3" y="1"/>
                  </a:cubicBezTo>
                  <a:cubicBezTo>
                    <a:pt x="3" y="2"/>
                    <a:pt x="3" y="2"/>
                    <a:pt x="3" y="2"/>
                  </a:cubicBezTo>
                  <a:lnTo>
                    <a:pt x="3" y="0"/>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98" name="Freeform 196"/>
            <p:cNvSpPr>
              <a:spLocks noEditPoints="1"/>
            </p:cNvSpPr>
            <p:nvPr/>
          </p:nvSpPr>
          <p:spPr bwMode="auto">
            <a:xfrm>
              <a:off x="3002530" y="2961102"/>
              <a:ext cx="28306" cy="24446"/>
            </a:xfrm>
            <a:custGeom>
              <a:avLst/>
              <a:gdLst>
                <a:gd name="T0" fmla="*/ 18 w 22"/>
                <a:gd name="T1" fmla="*/ 0 h 19"/>
                <a:gd name="T2" fmla="*/ 22 w 22"/>
                <a:gd name="T3" fmla="*/ 0 h 19"/>
                <a:gd name="T4" fmla="*/ 22 w 22"/>
                <a:gd name="T5" fmla="*/ 0 h 19"/>
                <a:gd name="T6" fmla="*/ 18 w 22"/>
                <a:gd name="T7" fmla="*/ 0 h 19"/>
                <a:gd name="T8" fmla="*/ 18 w 22"/>
                <a:gd name="T9" fmla="*/ 0 h 19"/>
                <a:gd name="T10" fmla="*/ 18 w 22"/>
                <a:gd name="T11" fmla="*/ 4 h 19"/>
                <a:gd name="T12" fmla="*/ 11 w 22"/>
                <a:gd name="T13" fmla="*/ 4 h 19"/>
                <a:gd name="T14" fmla="*/ 11 w 22"/>
                <a:gd name="T15" fmla="*/ 4 h 19"/>
                <a:gd name="T16" fmla="*/ 7 w 22"/>
                <a:gd name="T17" fmla="*/ 4 h 19"/>
                <a:gd name="T18" fmla="*/ 3 w 22"/>
                <a:gd name="T19" fmla="*/ 8 h 19"/>
                <a:gd name="T20" fmla="*/ 7 w 22"/>
                <a:gd name="T21" fmla="*/ 8 h 19"/>
                <a:gd name="T22" fmla="*/ 7 w 22"/>
                <a:gd name="T23" fmla="*/ 12 h 19"/>
                <a:gd name="T24" fmla="*/ 3 w 22"/>
                <a:gd name="T25" fmla="*/ 15 h 19"/>
                <a:gd name="T26" fmla="*/ 0 w 22"/>
                <a:gd name="T27" fmla="*/ 15 h 19"/>
                <a:gd name="T28" fmla="*/ 7 w 22"/>
                <a:gd name="T29" fmla="*/ 19 h 19"/>
                <a:gd name="T30" fmla="*/ 14 w 22"/>
                <a:gd name="T31" fmla="*/ 15 h 19"/>
                <a:gd name="T32" fmla="*/ 18 w 22"/>
                <a:gd name="T33" fmla="*/ 15 h 19"/>
                <a:gd name="T34" fmla="*/ 18 w 22"/>
                <a:gd name="T35" fmla="*/ 12 h 19"/>
                <a:gd name="T36" fmla="*/ 14 w 22"/>
                <a:gd name="T37" fmla="*/ 8 h 19"/>
                <a:gd name="T38" fmla="*/ 18 w 22"/>
                <a:gd name="T39" fmla="*/ 4 h 19"/>
                <a:gd name="T40" fmla="*/ 18 w 22"/>
                <a:gd name="T41"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 h="19">
                  <a:moveTo>
                    <a:pt x="18" y="0"/>
                  </a:moveTo>
                  <a:lnTo>
                    <a:pt x="22" y="0"/>
                  </a:lnTo>
                  <a:lnTo>
                    <a:pt x="22" y="0"/>
                  </a:lnTo>
                  <a:lnTo>
                    <a:pt x="18" y="0"/>
                  </a:lnTo>
                  <a:lnTo>
                    <a:pt x="18" y="0"/>
                  </a:lnTo>
                  <a:close/>
                  <a:moveTo>
                    <a:pt x="18" y="4"/>
                  </a:moveTo>
                  <a:lnTo>
                    <a:pt x="11" y="4"/>
                  </a:lnTo>
                  <a:lnTo>
                    <a:pt x="11" y="4"/>
                  </a:lnTo>
                  <a:lnTo>
                    <a:pt x="7" y="4"/>
                  </a:lnTo>
                  <a:lnTo>
                    <a:pt x="3" y="8"/>
                  </a:lnTo>
                  <a:lnTo>
                    <a:pt x="7" y="8"/>
                  </a:lnTo>
                  <a:lnTo>
                    <a:pt x="7" y="12"/>
                  </a:lnTo>
                  <a:lnTo>
                    <a:pt x="3" y="15"/>
                  </a:lnTo>
                  <a:lnTo>
                    <a:pt x="0" y="15"/>
                  </a:lnTo>
                  <a:lnTo>
                    <a:pt x="7" y="19"/>
                  </a:lnTo>
                  <a:lnTo>
                    <a:pt x="14" y="15"/>
                  </a:lnTo>
                  <a:lnTo>
                    <a:pt x="18" y="15"/>
                  </a:lnTo>
                  <a:lnTo>
                    <a:pt x="18" y="12"/>
                  </a:lnTo>
                  <a:lnTo>
                    <a:pt x="14" y="8"/>
                  </a:lnTo>
                  <a:lnTo>
                    <a:pt x="18" y="4"/>
                  </a:lnTo>
                  <a:lnTo>
                    <a:pt x="18" y="4"/>
                  </a:ln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199" name="Rectangle 197"/>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00" name="Rectangle 198"/>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01" name="Rectangle 199"/>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02" name="Rectangle 200"/>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03" name="Rectangle 201"/>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04" name="Rectangle 202"/>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05" name="Rectangle 203"/>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06" name="Rectangle 204"/>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07" name="Rectangle 206"/>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08" name="Rectangle 207"/>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09" name="Rectangle 208"/>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10" name="Rectangle 209"/>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11" name="Rectangle 210"/>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12" name="Rectangle 211"/>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13" name="Rectangle 212"/>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14" name="Rectangle 213"/>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15" name="Rectangle 214"/>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16" name="Rectangle 215"/>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17" name="Rectangle 216"/>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18" name="Rectangle 217"/>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19" name="Rectangle 218"/>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20" name="Rectangle 219"/>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21" name="Rectangle 220"/>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22" name="Rectangle 221"/>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23" name="Rectangle 222"/>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24" name="Rectangle 223"/>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25" name="Rectangle 224"/>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26" name="Rectangle 225"/>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27" name="Rectangle 226"/>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28" name="Rectangle 227"/>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29" name="Rectangle 228"/>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30" name="Rectangle 229"/>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31" name="Rectangle 230"/>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32" name="Rectangle 231"/>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33" name="Rectangle 232"/>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34" name="Rectangle 233"/>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35" name="Rectangle 234"/>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36" name="Rectangle 235"/>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37" name="Rectangle 236"/>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38" name="Rectangle 237"/>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39" name="Rectangle 238"/>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40" name="Rectangle 239"/>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41" name="Rectangle 240"/>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42" name="Rectangle 241"/>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43" name="Rectangle 242"/>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44" name="Rectangle 243"/>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45" name="Rectangle 244"/>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46" name="Rectangle 245"/>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47" name="Rectangle 246"/>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48" name="Rectangle 247"/>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49" name="Rectangle 248"/>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50" name="Rectangle 249"/>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51" name="Rectangle 250"/>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52" name="Rectangle 251"/>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53" name="Rectangle 252"/>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54" name="Rectangle 253"/>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55" name="Rectangle 254"/>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56" name="Rectangle 255"/>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57" name="Rectangle 256"/>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58" name="Rectangle 257"/>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59" name="Rectangle 258"/>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60" name="Rectangle 259"/>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61" name="Rectangle 260"/>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62" name="Rectangle 261"/>
            <p:cNvSpPr>
              <a:spLocks noChangeArrowheads="1"/>
            </p:cNvSpPr>
            <p:nvPr/>
          </p:nvSpPr>
          <p:spPr bwMode="auto">
            <a:xfrm>
              <a:off x="6127755" y="1553527"/>
              <a:ext cx="1287" cy="1287"/>
            </a:xfrm>
            <a:prstGeom prst="rect">
              <a:avLst/>
            </a:pr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sp>
          <p:nvSpPr>
            <p:cNvPr id="263" name="Freeform 168"/>
            <p:cNvSpPr>
              <a:spLocks noEditPoints="1"/>
            </p:cNvSpPr>
            <p:nvPr/>
          </p:nvSpPr>
          <p:spPr bwMode="auto">
            <a:xfrm>
              <a:off x="1786664" y="2036014"/>
              <a:ext cx="1196567" cy="639456"/>
            </a:xfrm>
            <a:custGeom>
              <a:avLst/>
              <a:gdLst>
                <a:gd name="T0" fmla="*/ 146 w 251"/>
                <a:gd name="T1" fmla="*/ 13 h 134"/>
                <a:gd name="T2" fmla="*/ 177 w 251"/>
                <a:gd name="T3" fmla="*/ 26 h 134"/>
                <a:gd name="T4" fmla="*/ 210 w 251"/>
                <a:gd name="T5" fmla="*/ 41 h 134"/>
                <a:gd name="T6" fmla="*/ 236 w 251"/>
                <a:gd name="T7" fmla="*/ 33 h 134"/>
                <a:gd name="T8" fmla="*/ 248 w 251"/>
                <a:gd name="T9" fmla="*/ 27 h 134"/>
                <a:gd name="T10" fmla="*/ 250 w 251"/>
                <a:gd name="T11" fmla="*/ 40 h 134"/>
                <a:gd name="T12" fmla="*/ 242 w 251"/>
                <a:gd name="T13" fmla="*/ 42 h 134"/>
                <a:gd name="T14" fmla="*/ 235 w 251"/>
                <a:gd name="T15" fmla="*/ 45 h 134"/>
                <a:gd name="T16" fmla="*/ 234 w 251"/>
                <a:gd name="T17" fmla="*/ 53 h 134"/>
                <a:gd name="T18" fmla="*/ 228 w 251"/>
                <a:gd name="T19" fmla="*/ 57 h 134"/>
                <a:gd name="T20" fmla="*/ 216 w 251"/>
                <a:gd name="T21" fmla="*/ 61 h 134"/>
                <a:gd name="T22" fmla="*/ 211 w 251"/>
                <a:gd name="T23" fmla="*/ 69 h 134"/>
                <a:gd name="T24" fmla="*/ 210 w 251"/>
                <a:gd name="T25" fmla="*/ 70 h 134"/>
                <a:gd name="T26" fmla="*/ 206 w 251"/>
                <a:gd name="T27" fmla="*/ 75 h 134"/>
                <a:gd name="T28" fmla="*/ 205 w 251"/>
                <a:gd name="T29" fmla="*/ 67 h 134"/>
                <a:gd name="T30" fmla="*/ 203 w 251"/>
                <a:gd name="T31" fmla="*/ 73 h 134"/>
                <a:gd name="T32" fmla="*/ 203 w 251"/>
                <a:gd name="T33" fmla="*/ 76 h 134"/>
                <a:gd name="T34" fmla="*/ 201 w 251"/>
                <a:gd name="T35" fmla="*/ 78 h 134"/>
                <a:gd name="T36" fmla="*/ 202 w 251"/>
                <a:gd name="T37" fmla="*/ 83 h 134"/>
                <a:gd name="T38" fmla="*/ 204 w 251"/>
                <a:gd name="T39" fmla="*/ 86 h 134"/>
                <a:gd name="T40" fmla="*/ 201 w 251"/>
                <a:gd name="T41" fmla="*/ 88 h 134"/>
                <a:gd name="T42" fmla="*/ 193 w 251"/>
                <a:gd name="T43" fmla="*/ 94 h 134"/>
                <a:gd name="T44" fmla="*/ 183 w 251"/>
                <a:gd name="T45" fmla="*/ 100 h 134"/>
                <a:gd name="T46" fmla="*/ 177 w 251"/>
                <a:gd name="T47" fmla="*/ 110 h 134"/>
                <a:gd name="T48" fmla="*/ 180 w 251"/>
                <a:gd name="T49" fmla="*/ 128 h 134"/>
                <a:gd name="T50" fmla="*/ 173 w 251"/>
                <a:gd name="T51" fmla="*/ 131 h 134"/>
                <a:gd name="T52" fmla="*/ 169 w 251"/>
                <a:gd name="T53" fmla="*/ 125 h 134"/>
                <a:gd name="T54" fmla="*/ 168 w 251"/>
                <a:gd name="T55" fmla="*/ 116 h 134"/>
                <a:gd name="T56" fmla="*/ 161 w 251"/>
                <a:gd name="T57" fmla="*/ 113 h 134"/>
                <a:gd name="T58" fmla="*/ 157 w 251"/>
                <a:gd name="T59" fmla="*/ 110 h 134"/>
                <a:gd name="T60" fmla="*/ 149 w 251"/>
                <a:gd name="T61" fmla="*/ 110 h 134"/>
                <a:gd name="T62" fmla="*/ 139 w 251"/>
                <a:gd name="T63" fmla="*/ 112 h 134"/>
                <a:gd name="T64" fmla="*/ 140 w 251"/>
                <a:gd name="T65" fmla="*/ 115 h 134"/>
                <a:gd name="T66" fmla="*/ 132 w 251"/>
                <a:gd name="T67" fmla="*/ 115 h 134"/>
                <a:gd name="T68" fmla="*/ 125 w 251"/>
                <a:gd name="T69" fmla="*/ 113 h 134"/>
                <a:gd name="T70" fmla="*/ 116 w 251"/>
                <a:gd name="T71" fmla="*/ 113 h 134"/>
                <a:gd name="T72" fmla="*/ 108 w 251"/>
                <a:gd name="T73" fmla="*/ 118 h 134"/>
                <a:gd name="T74" fmla="*/ 104 w 251"/>
                <a:gd name="T75" fmla="*/ 129 h 134"/>
                <a:gd name="T76" fmla="*/ 96 w 251"/>
                <a:gd name="T77" fmla="*/ 123 h 134"/>
                <a:gd name="T78" fmla="*/ 91 w 251"/>
                <a:gd name="T79" fmla="*/ 113 h 134"/>
                <a:gd name="T80" fmla="*/ 83 w 251"/>
                <a:gd name="T81" fmla="*/ 113 h 134"/>
                <a:gd name="T82" fmla="*/ 76 w 251"/>
                <a:gd name="T83" fmla="*/ 113 h 134"/>
                <a:gd name="T84" fmla="*/ 73 w 251"/>
                <a:gd name="T85" fmla="*/ 108 h 134"/>
                <a:gd name="T86" fmla="*/ 67 w 251"/>
                <a:gd name="T87" fmla="*/ 101 h 134"/>
                <a:gd name="T88" fmla="*/ 18 w 251"/>
                <a:gd name="T89" fmla="*/ 89 h 134"/>
                <a:gd name="T90" fmla="*/ 9 w 251"/>
                <a:gd name="T91" fmla="*/ 82 h 134"/>
                <a:gd name="T92" fmla="*/ 6 w 251"/>
                <a:gd name="T93" fmla="*/ 72 h 134"/>
                <a:gd name="T94" fmla="*/ 6 w 251"/>
                <a:gd name="T95" fmla="*/ 66 h 134"/>
                <a:gd name="T96" fmla="*/ 4 w 251"/>
                <a:gd name="T97" fmla="*/ 66 h 134"/>
                <a:gd name="T98" fmla="*/ 1 w 251"/>
                <a:gd name="T99" fmla="*/ 52 h 134"/>
                <a:gd name="T100" fmla="*/ 3 w 251"/>
                <a:gd name="T101" fmla="*/ 39 h 134"/>
                <a:gd name="T102" fmla="*/ 11 w 251"/>
                <a:gd name="T103" fmla="*/ 19 h 134"/>
                <a:gd name="T104" fmla="*/ 12 w 251"/>
                <a:gd name="T105" fmla="*/ 16 h 134"/>
                <a:gd name="T106" fmla="*/ 13 w 251"/>
                <a:gd name="T107" fmla="*/ 7 h 134"/>
                <a:gd name="T108" fmla="*/ 19 w 251"/>
                <a:gd name="T109" fmla="*/ 8 h 134"/>
                <a:gd name="T110" fmla="*/ 19 w 251"/>
                <a:gd name="T111" fmla="*/ 12 h 134"/>
                <a:gd name="T112" fmla="*/ 23 w 251"/>
                <a:gd name="T113" fmla="*/ 3 h 134"/>
                <a:gd name="T114" fmla="*/ 218 w 251"/>
                <a:gd name="T115" fmla="*/ 60 h 134"/>
                <a:gd name="T116" fmla="*/ 223 w 251"/>
                <a:gd name="T117" fmla="*/ 59 h 134"/>
                <a:gd name="T118" fmla="*/ 22 w 251"/>
                <a:gd name="T119" fmla="*/ 4 h 134"/>
                <a:gd name="T120" fmla="*/ 105 w 251"/>
                <a:gd name="T121" fmla="*/ 12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1" h="134">
                  <a:moveTo>
                    <a:pt x="22" y="0"/>
                  </a:moveTo>
                  <a:cubicBezTo>
                    <a:pt x="137" y="10"/>
                    <a:pt x="137" y="10"/>
                    <a:pt x="137" y="10"/>
                  </a:cubicBezTo>
                  <a:cubicBezTo>
                    <a:pt x="138" y="10"/>
                    <a:pt x="138" y="10"/>
                    <a:pt x="138" y="10"/>
                  </a:cubicBezTo>
                  <a:cubicBezTo>
                    <a:pt x="139" y="10"/>
                    <a:pt x="139" y="10"/>
                    <a:pt x="139" y="10"/>
                  </a:cubicBezTo>
                  <a:cubicBezTo>
                    <a:pt x="140" y="11"/>
                    <a:pt x="140" y="11"/>
                    <a:pt x="140" y="11"/>
                  </a:cubicBezTo>
                  <a:cubicBezTo>
                    <a:pt x="140" y="11"/>
                    <a:pt x="140" y="11"/>
                    <a:pt x="140" y="11"/>
                  </a:cubicBezTo>
                  <a:cubicBezTo>
                    <a:pt x="141" y="12"/>
                    <a:pt x="141" y="12"/>
                    <a:pt x="141" y="12"/>
                  </a:cubicBezTo>
                  <a:cubicBezTo>
                    <a:pt x="141" y="12"/>
                    <a:pt x="141" y="12"/>
                    <a:pt x="141" y="12"/>
                  </a:cubicBezTo>
                  <a:cubicBezTo>
                    <a:pt x="142" y="12"/>
                    <a:pt x="142" y="12"/>
                    <a:pt x="142" y="12"/>
                  </a:cubicBezTo>
                  <a:cubicBezTo>
                    <a:pt x="142" y="13"/>
                    <a:pt x="142" y="13"/>
                    <a:pt x="142" y="13"/>
                  </a:cubicBezTo>
                  <a:cubicBezTo>
                    <a:pt x="143" y="13"/>
                    <a:pt x="143" y="13"/>
                    <a:pt x="143" y="13"/>
                  </a:cubicBezTo>
                  <a:cubicBezTo>
                    <a:pt x="143" y="13"/>
                    <a:pt x="143" y="13"/>
                    <a:pt x="143" y="13"/>
                  </a:cubicBezTo>
                  <a:cubicBezTo>
                    <a:pt x="144" y="13"/>
                    <a:pt x="144" y="13"/>
                    <a:pt x="144" y="13"/>
                  </a:cubicBezTo>
                  <a:cubicBezTo>
                    <a:pt x="145" y="13"/>
                    <a:pt x="145" y="13"/>
                    <a:pt x="145" y="13"/>
                  </a:cubicBezTo>
                  <a:cubicBezTo>
                    <a:pt x="145" y="13"/>
                    <a:pt x="145" y="13"/>
                    <a:pt x="145" y="13"/>
                  </a:cubicBezTo>
                  <a:cubicBezTo>
                    <a:pt x="146" y="13"/>
                    <a:pt x="146" y="13"/>
                    <a:pt x="146" y="13"/>
                  </a:cubicBezTo>
                  <a:cubicBezTo>
                    <a:pt x="147" y="14"/>
                    <a:pt x="147" y="14"/>
                    <a:pt x="147" y="14"/>
                  </a:cubicBezTo>
                  <a:cubicBezTo>
                    <a:pt x="148" y="14"/>
                    <a:pt x="148" y="14"/>
                    <a:pt x="148" y="14"/>
                  </a:cubicBezTo>
                  <a:cubicBezTo>
                    <a:pt x="148" y="15"/>
                    <a:pt x="148" y="15"/>
                    <a:pt x="148" y="15"/>
                  </a:cubicBezTo>
                  <a:cubicBezTo>
                    <a:pt x="150" y="15"/>
                    <a:pt x="150" y="15"/>
                    <a:pt x="150" y="15"/>
                  </a:cubicBezTo>
                  <a:cubicBezTo>
                    <a:pt x="151" y="15"/>
                    <a:pt x="151" y="15"/>
                    <a:pt x="151" y="15"/>
                  </a:cubicBezTo>
                  <a:cubicBezTo>
                    <a:pt x="151" y="16"/>
                    <a:pt x="151" y="16"/>
                    <a:pt x="151" y="16"/>
                  </a:cubicBezTo>
                  <a:cubicBezTo>
                    <a:pt x="152" y="16"/>
                    <a:pt x="152" y="16"/>
                    <a:pt x="152" y="16"/>
                  </a:cubicBezTo>
                  <a:cubicBezTo>
                    <a:pt x="153" y="16"/>
                    <a:pt x="153" y="16"/>
                    <a:pt x="153" y="16"/>
                  </a:cubicBezTo>
                  <a:cubicBezTo>
                    <a:pt x="154" y="16"/>
                    <a:pt x="154" y="16"/>
                    <a:pt x="154" y="16"/>
                  </a:cubicBezTo>
                  <a:cubicBezTo>
                    <a:pt x="154" y="16"/>
                    <a:pt x="154" y="16"/>
                    <a:pt x="154" y="16"/>
                  </a:cubicBezTo>
                  <a:cubicBezTo>
                    <a:pt x="155" y="17"/>
                    <a:pt x="155" y="17"/>
                    <a:pt x="155" y="17"/>
                  </a:cubicBezTo>
                  <a:cubicBezTo>
                    <a:pt x="157" y="17"/>
                    <a:pt x="157" y="17"/>
                    <a:pt x="157" y="17"/>
                  </a:cubicBezTo>
                  <a:cubicBezTo>
                    <a:pt x="157" y="17"/>
                    <a:pt x="157" y="17"/>
                    <a:pt x="157" y="17"/>
                  </a:cubicBezTo>
                  <a:cubicBezTo>
                    <a:pt x="158" y="18"/>
                    <a:pt x="158" y="18"/>
                    <a:pt x="158" y="18"/>
                  </a:cubicBezTo>
                  <a:cubicBezTo>
                    <a:pt x="159" y="18"/>
                    <a:pt x="159" y="18"/>
                    <a:pt x="159" y="18"/>
                  </a:cubicBezTo>
                  <a:cubicBezTo>
                    <a:pt x="177" y="26"/>
                    <a:pt x="177" y="26"/>
                    <a:pt x="177" y="26"/>
                  </a:cubicBezTo>
                  <a:cubicBezTo>
                    <a:pt x="178" y="27"/>
                    <a:pt x="178" y="27"/>
                    <a:pt x="178" y="27"/>
                  </a:cubicBezTo>
                  <a:cubicBezTo>
                    <a:pt x="181" y="29"/>
                    <a:pt x="181" y="29"/>
                    <a:pt x="181" y="29"/>
                  </a:cubicBezTo>
                  <a:cubicBezTo>
                    <a:pt x="184" y="41"/>
                    <a:pt x="184" y="41"/>
                    <a:pt x="184" y="41"/>
                  </a:cubicBezTo>
                  <a:cubicBezTo>
                    <a:pt x="183" y="47"/>
                    <a:pt x="183" y="47"/>
                    <a:pt x="183" y="47"/>
                  </a:cubicBezTo>
                  <a:cubicBezTo>
                    <a:pt x="183" y="47"/>
                    <a:pt x="183" y="47"/>
                    <a:pt x="183" y="47"/>
                  </a:cubicBezTo>
                  <a:cubicBezTo>
                    <a:pt x="182" y="48"/>
                    <a:pt x="182" y="48"/>
                    <a:pt x="182" y="48"/>
                  </a:cubicBezTo>
                  <a:cubicBezTo>
                    <a:pt x="182" y="49"/>
                    <a:pt x="182" y="49"/>
                    <a:pt x="182" y="49"/>
                  </a:cubicBezTo>
                  <a:cubicBezTo>
                    <a:pt x="180" y="50"/>
                    <a:pt x="180" y="50"/>
                    <a:pt x="180" y="50"/>
                  </a:cubicBezTo>
                  <a:cubicBezTo>
                    <a:pt x="179" y="51"/>
                    <a:pt x="179" y="51"/>
                    <a:pt x="179" y="51"/>
                  </a:cubicBezTo>
                  <a:cubicBezTo>
                    <a:pt x="180" y="52"/>
                    <a:pt x="180" y="52"/>
                    <a:pt x="180" y="52"/>
                  </a:cubicBezTo>
                  <a:cubicBezTo>
                    <a:pt x="195" y="48"/>
                    <a:pt x="195" y="48"/>
                    <a:pt x="195" y="48"/>
                  </a:cubicBezTo>
                  <a:cubicBezTo>
                    <a:pt x="197" y="48"/>
                    <a:pt x="197" y="48"/>
                    <a:pt x="197" y="48"/>
                  </a:cubicBezTo>
                  <a:cubicBezTo>
                    <a:pt x="197" y="46"/>
                    <a:pt x="197" y="46"/>
                    <a:pt x="197" y="46"/>
                  </a:cubicBezTo>
                  <a:cubicBezTo>
                    <a:pt x="206" y="44"/>
                    <a:pt x="206" y="44"/>
                    <a:pt x="206" y="44"/>
                  </a:cubicBezTo>
                  <a:cubicBezTo>
                    <a:pt x="209" y="41"/>
                    <a:pt x="209" y="41"/>
                    <a:pt x="209" y="41"/>
                  </a:cubicBezTo>
                  <a:cubicBezTo>
                    <a:pt x="210" y="41"/>
                    <a:pt x="210" y="41"/>
                    <a:pt x="210" y="41"/>
                  </a:cubicBezTo>
                  <a:cubicBezTo>
                    <a:pt x="211" y="40"/>
                    <a:pt x="211" y="40"/>
                    <a:pt x="211" y="40"/>
                  </a:cubicBezTo>
                  <a:cubicBezTo>
                    <a:pt x="213" y="39"/>
                    <a:pt x="213" y="39"/>
                    <a:pt x="213" y="39"/>
                  </a:cubicBezTo>
                  <a:cubicBezTo>
                    <a:pt x="214" y="38"/>
                    <a:pt x="214" y="38"/>
                    <a:pt x="214" y="38"/>
                  </a:cubicBezTo>
                  <a:cubicBezTo>
                    <a:pt x="215" y="38"/>
                    <a:pt x="215" y="38"/>
                    <a:pt x="215" y="38"/>
                  </a:cubicBezTo>
                  <a:cubicBezTo>
                    <a:pt x="216" y="37"/>
                    <a:pt x="216" y="37"/>
                    <a:pt x="216" y="37"/>
                  </a:cubicBezTo>
                  <a:cubicBezTo>
                    <a:pt x="218" y="37"/>
                    <a:pt x="218" y="37"/>
                    <a:pt x="218" y="37"/>
                  </a:cubicBezTo>
                  <a:cubicBezTo>
                    <a:pt x="231" y="37"/>
                    <a:pt x="231" y="37"/>
                    <a:pt x="231" y="37"/>
                  </a:cubicBezTo>
                  <a:cubicBezTo>
                    <a:pt x="232" y="36"/>
                    <a:pt x="232" y="36"/>
                    <a:pt x="232" y="36"/>
                  </a:cubicBezTo>
                  <a:cubicBezTo>
                    <a:pt x="232" y="36"/>
                    <a:pt x="232" y="36"/>
                    <a:pt x="232" y="36"/>
                  </a:cubicBezTo>
                  <a:cubicBezTo>
                    <a:pt x="232" y="36"/>
                    <a:pt x="232" y="36"/>
                    <a:pt x="232" y="36"/>
                  </a:cubicBezTo>
                  <a:cubicBezTo>
                    <a:pt x="233" y="36"/>
                    <a:pt x="233" y="36"/>
                    <a:pt x="233" y="36"/>
                  </a:cubicBezTo>
                  <a:cubicBezTo>
                    <a:pt x="234" y="36"/>
                    <a:pt x="234" y="36"/>
                    <a:pt x="234" y="36"/>
                  </a:cubicBezTo>
                  <a:cubicBezTo>
                    <a:pt x="234" y="36"/>
                    <a:pt x="234" y="36"/>
                    <a:pt x="234" y="36"/>
                  </a:cubicBezTo>
                  <a:cubicBezTo>
                    <a:pt x="234" y="35"/>
                    <a:pt x="234" y="35"/>
                    <a:pt x="234" y="35"/>
                  </a:cubicBezTo>
                  <a:cubicBezTo>
                    <a:pt x="236" y="34"/>
                    <a:pt x="236" y="34"/>
                    <a:pt x="236" y="34"/>
                  </a:cubicBezTo>
                  <a:cubicBezTo>
                    <a:pt x="236" y="33"/>
                    <a:pt x="236" y="33"/>
                    <a:pt x="236" y="33"/>
                  </a:cubicBezTo>
                  <a:cubicBezTo>
                    <a:pt x="238" y="32"/>
                    <a:pt x="238" y="32"/>
                    <a:pt x="238" y="32"/>
                  </a:cubicBezTo>
                  <a:cubicBezTo>
                    <a:pt x="238" y="31"/>
                    <a:pt x="238" y="31"/>
                    <a:pt x="238" y="31"/>
                  </a:cubicBezTo>
                  <a:cubicBezTo>
                    <a:pt x="238" y="30"/>
                    <a:pt x="238" y="30"/>
                    <a:pt x="238" y="30"/>
                  </a:cubicBezTo>
                  <a:cubicBezTo>
                    <a:pt x="239" y="30"/>
                    <a:pt x="239" y="30"/>
                    <a:pt x="239" y="30"/>
                  </a:cubicBezTo>
                  <a:cubicBezTo>
                    <a:pt x="239" y="29"/>
                    <a:pt x="239" y="29"/>
                    <a:pt x="239" y="29"/>
                  </a:cubicBezTo>
                  <a:cubicBezTo>
                    <a:pt x="240" y="28"/>
                    <a:pt x="240" y="28"/>
                    <a:pt x="240" y="28"/>
                  </a:cubicBezTo>
                  <a:cubicBezTo>
                    <a:pt x="241" y="27"/>
                    <a:pt x="241" y="27"/>
                    <a:pt x="241" y="27"/>
                  </a:cubicBezTo>
                  <a:cubicBezTo>
                    <a:pt x="242" y="26"/>
                    <a:pt x="242" y="26"/>
                    <a:pt x="242" y="26"/>
                  </a:cubicBezTo>
                  <a:cubicBezTo>
                    <a:pt x="243" y="25"/>
                    <a:pt x="243" y="25"/>
                    <a:pt x="243" y="25"/>
                  </a:cubicBezTo>
                  <a:cubicBezTo>
                    <a:pt x="243" y="25"/>
                    <a:pt x="243" y="25"/>
                    <a:pt x="243" y="25"/>
                  </a:cubicBezTo>
                  <a:cubicBezTo>
                    <a:pt x="243" y="26"/>
                    <a:pt x="243" y="26"/>
                    <a:pt x="243" y="26"/>
                  </a:cubicBezTo>
                  <a:cubicBezTo>
                    <a:pt x="244" y="26"/>
                    <a:pt x="244" y="26"/>
                    <a:pt x="244" y="26"/>
                  </a:cubicBezTo>
                  <a:cubicBezTo>
                    <a:pt x="245" y="26"/>
                    <a:pt x="245" y="26"/>
                    <a:pt x="245" y="26"/>
                  </a:cubicBezTo>
                  <a:cubicBezTo>
                    <a:pt x="246" y="26"/>
                    <a:pt x="246" y="26"/>
                    <a:pt x="246" y="26"/>
                  </a:cubicBezTo>
                  <a:cubicBezTo>
                    <a:pt x="247" y="26"/>
                    <a:pt x="247" y="26"/>
                    <a:pt x="247" y="26"/>
                  </a:cubicBezTo>
                  <a:cubicBezTo>
                    <a:pt x="248" y="27"/>
                    <a:pt x="248" y="27"/>
                    <a:pt x="248" y="27"/>
                  </a:cubicBezTo>
                  <a:cubicBezTo>
                    <a:pt x="248" y="29"/>
                    <a:pt x="248" y="29"/>
                    <a:pt x="248" y="29"/>
                  </a:cubicBezTo>
                  <a:cubicBezTo>
                    <a:pt x="247" y="34"/>
                    <a:pt x="247" y="34"/>
                    <a:pt x="247" y="34"/>
                  </a:cubicBezTo>
                  <a:cubicBezTo>
                    <a:pt x="247" y="34"/>
                    <a:pt x="247" y="34"/>
                    <a:pt x="247" y="34"/>
                  </a:cubicBezTo>
                  <a:cubicBezTo>
                    <a:pt x="247" y="34"/>
                    <a:pt x="247" y="34"/>
                    <a:pt x="247" y="34"/>
                  </a:cubicBezTo>
                  <a:cubicBezTo>
                    <a:pt x="248" y="35"/>
                    <a:pt x="248" y="35"/>
                    <a:pt x="248" y="35"/>
                  </a:cubicBezTo>
                  <a:cubicBezTo>
                    <a:pt x="248" y="35"/>
                    <a:pt x="248" y="35"/>
                    <a:pt x="248" y="35"/>
                  </a:cubicBezTo>
                  <a:cubicBezTo>
                    <a:pt x="248" y="36"/>
                    <a:pt x="248" y="36"/>
                    <a:pt x="248" y="36"/>
                  </a:cubicBezTo>
                  <a:cubicBezTo>
                    <a:pt x="248" y="36"/>
                    <a:pt x="248" y="36"/>
                    <a:pt x="248" y="36"/>
                  </a:cubicBezTo>
                  <a:cubicBezTo>
                    <a:pt x="248" y="37"/>
                    <a:pt x="248" y="37"/>
                    <a:pt x="248" y="37"/>
                  </a:cubicBezTo>
                  <a:cubicBezTo>
                    <a:pt x="248" y="37"/>
                    <a:pt x="248" y="37"/>
                    <a:pt x="248" y="37"/>
                  </a:cubicBezTo>
                  <a:cubicBezTo>
                    <a:pt x="248" y="37"/>
                    <a:pt x="248" y="37"/>
                    <a:pt x="248" y="37"/>
                  </a:cubicBezTo>
                  <a:cubicBezTo>
                    <a:pt x="248" y="37"/>
                    <a:pt x="248" y="37"/>
                    <a:pt x="248" y="37"/>
                  </a:cubicBezTo>
                  <a:cubicBezTo>
                    <a:pt x="248" y="37"/>
                    <a:pt x="248" y="37"/>
                    <a:pt x="248" y="37"/>
                  </a:cubicBezTo>
                  <a:cubicBezTo>
                    <a:pt x="250" y="38"/>
                    <a:pt x="250" y="38"/>
                    <a:pt x="250" y="38"/>
                  </a:cubicBezTo>
                  <a:cubicBezTo>
                    <a:pt x="250" y="39"/>
                    <a:pt x="250" y="39"/>
                    <a:pt x="250" y="39"/>
                  </a:cubicBezTo>
                  <a:cubicBezTo>
                    <a:pt x="250" y="40"/>
                    <a:pt x="250" y="40"/>
                    <a:pt x="250" y="40"/>
                  </a:cubicBezTo>
                  <a:cubicBezTo>
                    <a:pt x="250" y="39"/>
                    <a:pt x="250" y="39"/>
                    <a:pt x="250" y="39"/>
                  </a:cubicBezTo>
                  <a:cubicBezTo>
                    <a:pt x="251" y="40"/>
                    <a:pt x="251" y="40"/>
                    <a:pt x="251" y="40"/>
                  </a:cubicBezTo>
                  <a:cubicBezTo>
                    <a:pt x="251" y="40"/>
                    <a:pt x="251" y="40"/>
                    <a:pt x="251" y="40"/>
                  </a:cubicBezTo>
                  <a:cubicBezTo>
                    <a:pt x="250" y="40"/>
                    <a:pt x="250" y="40"/>
                    <a:pt x="250" y="40"/>
                  </a:cubicBezTo>
                  <a:cubicBezTo>
                    <a:pt x="250" y="40"/>
                    <a:pt x="250" y="40"/>
                    <a:pt x="250" y="40"/>
                  </a:cubicBezTo>
                  <a:cubicBezTo>
                    <a:pt x="249" y="41"/>
                    <a:pt x="249" y="41"/>
                    <a:pt x="249" y="41"/>
                  </a:cubicBezTo>
                  <a:cubicBezTo>
                    <a:pt x="248" y="40"/>
                    <a:pt x="248" y="40"/>
                    <a:pt x="248" y="40"/>
                  </a:cubicBezTo>
                  <a:cubicBezTo>
                    <a:pt x="247" y="41"/>
                    <a:pt x="247" y="41"/>
                    <a:pt x="247" y="41"/>
                  </a:cubicBezTo>
                  <a:cubicBezTo>
                    <a:pt x="247" y="41"/>
                    <a:pt x="247" y="41"/>
                    <a:pt x="247" y="41"/>
                  </a:cubicBezTo>
                  <a:cubicBezTo>
                    <a:pt x="246" y="41"/>
                    <a:pt x="246" y="41"/>
                    <a:pt x="246" y="41"/>
                  </a:cubicBezTo>
                  <a:cubicBezTo>
                    <a:pt x="245" y="42"/>
                    <a:pt x="245" y="42"/>
                    <a:pt x="245" y="42"/>
                  </a:cubicBezTo>
                  <a:cubicBezTo>
                    <a:pt x="245" y="42"/>
                    <a:pt x="245" y="42"/>
                    <a:pt x="245" y="42"/>
                  </a:cubicBezTo>
                  <a:cubicBezTo>
                    <a:pt x="244" y="41"/>
                    <a:pt x="244" y="41"/>
                    <a:pt x="244" y="41"/>
                  </a:cubicBezTo>
                  <a:cubicBezTo>
                    <a:pt x="243" y="41"/>
                    <a:pt x="243" y="41"/>
                    <a:pt x="243" y="41"/>
                  </a:cubicBezTo>
                  <a:cubicBezTo>
                    <a:pt x="243" y="42"/>
                    <a:pt x="243" y="42"/>
                    <a:pt x="243" y="42"/>
                  </a:cubicBezTo>
                  <a:cubicBezTo>
                    <a:pt x="242" y="42"/>
                    <a:pt x="242" y="42"/>
                    <a:pt x="242" y="42"/>
                  </a:cubicBezTo>
                  <a:cubicBezTo>
                    <a:pt x="242" y="41"/>
                    <a:pt x="242" y="41"/>
                    <a:pt x="242" y="41"/>
                  </a:cubicBezTo>
                  <a:cubicBezTo>
                    <a:pt x="242" y="40"/>
                    <a:pt x="242" y="40"/>
                    <a:pt x="242" y="40"/>
                  </a:cubicBezTo>
                  <a:cubicBezTo>
                    <a:pt x="241" y="42"/>
                    <a:pt x="241" y="42"/>
                    <a:pt x="241" y="42"/>
                  </a:cubicBezTo>
                  <a:cubicBezTo>
                    <a:pt x="240" y="43"/>
                    <a:pt x="240" y="43"/>
                    <a:pt x="240" y="43"/>
                  </a:cubicBezTo>
                  <a:cubicBezTo>
                    <a:pt x="239" y="43"/>
                    <a:pt x="239" y="43"/>
                    <a:pt x="239" y="43"/>
                  </a:cubicBezTo>
                  <a:cubicBezTo>
                    <a:pt x="239" y="43"/>
                    <a:pt x="239" y="43"/>
                    <a:pt x="239" y="43"/>
                  </a:cubicBezTo>
                  <a:cubicBezTo>
                    <a:pt x="239" y="44"/>
                    <a:pt x="239" y="44"/>
                    <a:pt x="239" y="44"/>
                  </a:cubicBezTo>
                  <a:cubicBezTo>
                    <a:pt x="238" y="44"/>
                    <a:pt x="238" y="44"/>
                    <a:pt x="238" y="44"/>
                  </a:cubicBezTo>
                  <a:cubicBezTo>
                    <a:pt x="238" y="43"/>
                    <a:pt x="238" y="43"/>
                    <a:pt x="238" y="43"/>
                  </a:cubicBezTo>
                  <a:cubicBezTo>
                    <a:pt x="237" y="44"/>
                    <a:pt x="237" y="44"/>
                    <a:pt x="237" y="44"/>
                  </a:cubicBezTo>
                  <a:cubicBezTo>
                    <a:pt x="237" y="44"/>
                    <a:pt x="237" y="44"/>
                    <a:pt x="237" y="44"/>
                  </a:cubicBezTo>
                  <a:cubicBezTo>
                    <a:pt x="236" y="44"/>
                    <a:pt x="236" y="44"/>
                    <a:pt x="236" y="44"/>
                  </a:cubicBezTo>
                  <a:cubicBezTo>
                    <a:pt x="236" y="44"/>
                    <a:pt x="236" y="44"/>
                    <a:pt x="236" y="44"/>
                  </a:cubicBezTo>
                  <a:cubicBezTo>
                    <a:pt x="236" y="44"/>
                    <a:pt x="236" y="44"/>
                    <a:pt x="236" y="44"/>
                  </a:cubicBezTo>
                  <a:cubicBezTo>
                    <a:pt x="235" y="44"/>
                    <a:pt x="235" y="44"/>
                    <a:pt x="235" y="44"/>
                  </a:cubicBezTo>
                  <a:cubicBezTo>
                    <a:pt x="235" y="45"/>
                    <a:pt x="235" y="45"/>
                    <a:pt x="235" y="45"/>
                  </a:cubicBezTo>
                  <a:cubicBezTo>
                    <a:pt x="233" y="46"/>
                    <a:pt x="233" y="46"/>
                    <a:pt x="233" y="46"/>
                  </a:cubicBezTo>
                  <a:cubicBezTo>
                    <a:pt x="233" y="48"/>
                    <a:pt x="233" y="48"/>
                    <a:pt x="233" y="48"/>
                  </a:cubicBezTo>
                  <a:cubicBezTo>
                    <a:pt x="232" y="49"/>
                    <a:pt x="232" y="49"/>
                    <a:pt x="232" y="49"/>
                  </a:cubicBezTo>
                  <a:cubicBezTo>
                    <a:pt x="232" y="49"/>
                    <a:pt x="232" y="49"/>
                    <a:pt x="232" y="49"/>
                  </a:cubicBezTo>
                  <a:cubicBezTo>
                    <a:pt x="231" y="49"/>
                    <a:pt x="231" y="49"/>
                    <a:pt x="231" y="49"/>
                  </a:cubicBezTo>
                  <a:cubicBezTo>
                    <a:pt x="231" y="50"/>
                    <a:pt x="231" y="50"/>
                    <a:pt x="231" y="50"/>
                  </a:cubicBezTo>
                  <a:cubicBezTo>
                    <a:pt x="232" y="50"/>
                    <a:pt x="232" y="50"/>
                    <a:pt x="232" y="50"/>
                  </a:cubicBezTo>
                  <a:cubicBezTo>
                    <a:pt x="232" y="51"/>
                    <a:pt x="232" y="51"/>
                    <a:pt x="232" y="51"/>
                  </a:cubicBezTo>
                  <a:cubicBezTo>
                    <a:pt x="230" y="52"/>
                    <a:pt x="230" y="52"/>
                    <a:pt x="230" y="52"/>
                  </a:cubicBezTo>
                  <a:cubicBezTo>
                    <a:pt x="230" y="52"/>
                    <a:pt x="230" y="52"/>
                    <a:pt x="230" y="52"/>
                  </a:cubicBezTo>
                  <a:cubicBezTo>
                    <a:pt x="232" y="53"/>
                    <a:pt x="232" y="53"/>
                    <a:pt x="232" y="53"/>
                  </a:cubicBezTo>
                  <a:cubicBezTo>
                    <a:pt x="232" y="54"/>
                    <a:pt x="232" y="54"/>
                    <a:pt x="232" y="54"/>
                  </a:cubicBezTo>
                  <a:cubicBezTo>
                    <a:pt x="232" y="55"/>
                    <a:pt x="232" y="55"/>
                    <a:pt x="232" y="55"/>
                  </a:cubicBezTo>
                  <a:cubicBezTo>
                    <a:pt x="233" y="55"/>
                    <a:pt x="233" y="55"/>
                    <a:pt x="233" y="55"/>
                  </a:cubicBezTo>
                  <a:cubicBezTo>
                    <a:pt x="234" y="54"/>
                    <a:pt x="234" y="54"/>
                    <a:pt x="234" y="54"/>
                  </a:cubicBezTo>
                  <a:cubicBezTo>
                    <a:pt x="234" y="53"/>
                    <a:pt x="234" y="53"/>
                    <a:pt x="234" y="53"/>
                  </a:cubicBezTo>
                  <a:cubicBezTo>
                    <a:pt x="234" y="53"/>
                    <a:pt x="234" y="53"/>
                    <a:pt x="234" y="53"/>
                  </a:cubicBezTo>
                  <a:cubicBezTo>
                    <a:pt x="235" y="54"/>
                    <a:pt x="235" y="54"/>
                    <a:pt x="235" y="54"/>
                  </a:cubicBezTo>
                  <a:cubicBezTo>
                    <a:pt x="234" y="55"/>
                    <a:pt x="234" y="55"/>
                    <a:pt x="234" y="55"/>
                  </a:cubicBezTo>
                  <a:cubicBezTo>
                    <a:pt x="232" y="56"/>
                    <a:pt x="232" y="56"/>
                    <a:pt x="232" y="56"/>
                  </a:cubicBezTo>
                  <a:cubicBezTo>
                    <a:pt x="231" y="56"/>
                    <a:pt x="231" y="56"/>
                    <a:pt x="231" y="56"/>
                  </a:cubicBezTo>
                  <a:cubicBezTo>
                    <a:pt x="231" y="55"/>
                    <a:pt x="231" y="55"/>
                    <a:pt x="231" y="55"/>
                  </a:cubicBezTo>
                  <a:cubicBezTo>
                    <a:pt x="231" y="55"/>
                    <a:pt x="231" y="55"/>
                    <a:pt x="231" y="55"/>
                  </a:cubicBezTo>
                  <a:cubicBezTo>
                    <a:pt x="230" y="56"/>
                    <a:pt x="230" y="56"/>
                    <a:pt x="230" y="56"/>
                  </a:cubicBezTo>
                  <a:cubicBezTo>
                    <a:pt x="229" y="57"/>
                    <a:pt x="229" y="57"/>
                    <a:pt x="229" y="57"/>
                  </a:cubicBezTo>
                  <a:cubicBezTo>
                    <a:pt x="229" y="57"/>
                    <a:pt x="229" y="57"/>
                    <a:pt x="229" y="57"/>
                  </a:cubicBezTo>
                  <a:cubicBezTo>
                    <a:pt x="229" y="56"/>
                    <a:pt x="229" y="56"/>
                    <a:pt x="229" y="56"/>
                  </a:cubicBezTo>
                  <a:cubicBezTo>
                    <a:pt x="229" y="55"/>
                    <a:pt x="229" y="55"/>
                    <a:pt x="229" y="55"/>
                  </a:cubicBezTo>
                  <a:cubicBezTo>
                    <a:pt x="228" y="54"/>
                    <a:pt x="228" y="54"/>
                    <a:pt x="228" y="54"/>
                  </a:cubicBezTo>
                  <a:cubicBezTo>
                    <a:pt x="228" y="55"/>
                    <a:pt x="228" y="55"/>
                    <a:pt x="228" y="55"/>
                  </a:cubicBezTo>
                  <a:cubicBezTo>
                    <a:pt x="228" y="56"/>
                    <a:pt x="228" y="56"/>
                    <a:pt x="228" y="56"/>
                  </a:cubicBezTo>
                  <a:cubicBezTo>
                    <a:pt x="228" y="57"/>
                    <a:pt x="228" y="57"/>
                    <a:pt x="228" y="57"/>
                  </a:cubicBezTo>
                  <a:cubicBezTo>
                    <a:pt x="228" y="57"/>
                    <a:pt x="228" y="57"/>
                    <a:pt x="228" y="57"/>
                  </a:cubicBezTo>
                  <a:cubicBezTo>
                    <a:pt x="226" y="57"/>
                    <a:pt x="226" y="57"/>
                    <a:pt x="226" y="57"/>
                  </a:cubicBezTo>
                  <a:cubicBezTo>
                    <a:pt x="225" y="57"/>
                    <a:pt x="225" y="57"/>
                    <a:pt x="225" y="57"/>
                  </a:cubicBezTo>
                  <a:cubicBezTo>
                    <a:pt x="224" y="57"/>
                    <a:pt x="224" y="57"/>
                    <a:pt x="224" y="57"/>
                  </a:cubicBezTo>
                  <a:cubicBezTo>
                    <a:pt x="222" y="57"/>
                    <a:pt x="222" y="57"/>
                    <a:pt x="222" y="57"/>
                  </a:cubicBezTo>
                  <a:cubicBezTo>
                    <a:pt x="222" y="57"/>
                    <a:pt x="222" y="57"/>
                    <a:pt x="222" y="57"/>
                  </a:cubicBezTo>
                  <a:cubicBezTo>
                    <a:pt x="221" y="57"/>
                    <a:pt x="221" y="57"/>
                    <a:pt x="221" y="57"/>
                  </a:cubicBezTo>
                  <a:cubicBezTo>
                    <a:pt x="220" y="58"/>
                    <a:pt x="220" y="58"/>
                    <a:pt x="220" y="58"/>
                  </a:cubicBezTo>
                  <a:cubicBezTo>
                    <a:pt x="219" y="58"/>
                    <a:pt x="219" y="58"/>
                    <a:pt x="219" y="58"/>
                  </a:cubicBezTo>
                  <a:cubicBezTo>
                    <a:pt x="218" y="59"/>
                    <a:pt x="218" y="59"/>
                    <a:pt x="218" y="59"/>
                  </a:cubicBezTo>
                  <a:cubicBezTo>
                    <a:pt x="217" y="59"/>
                    <a:pt x="217" y="59"/>
                    <a:pt x="217" y="59"/>
                  </a:cubicBezTo>
                  <a:cubicBezTo>
                    <a:pt x="216" y="59"/>
                    <a:pt x="216" y="59"/>
                    <a:pt x="216" y="59"/>
                  </a:cubicBezTo>
                  <a:cubicBezTo>
                    <a:pt x="216" y="60"/>
                    <a:pt x="216" y="60"/>
                    <a:pt x="216" y="60"/>
                  </a:cubicBezTo>
                  <a:cubicBezTo>
                    <a:pt x="215" y="61"/>
                    <a:pt x="215" y="61"/>
                    <a:pt x="215" y="61"/>
                  </a:cubicBezTo>
                  <a:cubicBezTo>
                    <a:pt x="215" y="61"/>
                    <a:pt x="215" y="61"/>
                    <a:pt x="215" y="61"/>
                  </a:cubicBezTo>
                  <a:cubicBezTo>
                    <a:pt x="216" y="61"/>
                    <a:pt x="216" y="61"/>
                    <a:pt x="216" y="61"/>
                  </a:cubicBezTo>
                  <a:cubicBezTo>
                    <a:pt x="216" y="62"/>
                    <a:pt x="216" y="62"/>
                    <a:pt x="216" y="62"/>
                  </a:cubicBezTo>
                  <a:cubicBezTo>
                    <a:pt x="215" y="63"/>
                    <a:pt x="215" y="63"/>
                    <a:pt x="215" y="63"/>
                  </a:cubicBezTo>
                  <a:cubicBezTo>
                    <a:pt x="215" y="63"/>
                    <a:pt x="215" y="63"/>
                    <a:pt x="215" y="63"/>
                  </a:cubicBezTo>
                  <a:cubicBezTo>
                    <a:pt x="215" y="64"/>
                    <a:pt x="215" y="64"/>
                    <a:pt x="215" y="64"/>
                  </a:cubicBezTo>
                  <a:cubicBezTo>
                    <a:pt x="215" y="64"/>
                    <a:pt x="215" y="64"/>
                    <a:pt x="215" y="64"/>
                  </a:cubicBezTo>
                  <a:cubicBezTo>
                    <a:pt x="215" y="64"/>
                    <a:pt x="215" y="64"/>
                    <a:pt x="215" y="64"/>
                  </a:cubicBezTo>
                  <a:cubicBezTo>
                    <a:pt x="214" y="65"/>
                    <a:pt x="214" y="65"/>
                    <a:pt x="214" y="65"/>
                  </a:cubicBezTo>
                  <a:cubicBezTo>
                    <a:pt x="214" y="65"/>
                    <a:pt x="214" y="65"/>
                    <a:pt x="214" y="65"/>
                  </a:cubicBezTo>
                  <a:cubicBezTo>
                    <a:pt x="214" y="66"/>
                    <a:pt x="214" y="66"/>
                    <a:pt x="214" y="66"/>
                  </a:cubicBezTo>
                  <a:cubicBezTo>
                    <a:pt x="213" y="67"/>
                    <a:pt x="213" y="67"/>
                    <a:pt x="213" y="67"/>
                  </a:cubicBezTo>
                  <a:cubicBezTo>
                    <a:pt x="213" y="67"/>
                    <a:pt x="213" y="67"/>
                    <a:pt x="213" y="67"/>
                  </a:cubicBezTo>
                  <a:cubicBezTo>
                    <a:pt x="212" y="68"/>
                    <a:pt x="212" y="68"/>
                    <a:pt x="212" y="68"/>
                  </a:cubicBezTo>
                  <a:cubicBezTo>
                    <a:pt x="212" y="68"/>
                    <a:pt x="212" y="68"/>
                    <a:pt x="212" y="68"/>
                  </a:cubicBezTo>
                  <a:cubicBezTo>
                    <a:pt x="212" y="68"/>
                    <a:pt x="212" y="68"/>
                    <a:pt x="212" y="68"/>
                  </a:cubicBezTo>
                  <a:cubicBezTo>
                    <a:pt x="211" y="69"/>
                    <a:pt x="211" y="69"/>
                    <a:pt x="211" y="69"/>
                  </a:cubicBezTo>
                  <a:cubicBezTo>
                    <a:pt x="211" y="69"/>
                    <a:pt x="211" y="69"/>
                    <a:pt x="211" y="69"/>
                  </a:cubicBezTo>
                  <a:cubicBezTo>
                    <a:pt x="210" y="69"/>
                    <a:pt x="210" y="69"/>
                    <a:pt x="210" y="69"/>
                  </a:cubicBezTo>
                  <a:cubicBezTo>
                    <a:pt x="211" y="68"/>
                    <a:pt x="211" y="68"/>
                    <a:pt x="211" y="68"/>
                  </a:cubicBezTo>
                  <a:cubicBezTo>
                    <a:pt x="211" y="68"/>
                    <a:pt x="211" y="68"/>
                    <a:pt x="211" y="68"/>
                  </a:cubicBezTo>
                  <a:cubicBezTo>
                    <a:pt x="210" y="68"/>
                    <a:pt x="210" y="68"/>
                    <a:pt x="210" y="68"/>
                  </a:cubicBezTo>
                  <a:cubicBezTo>
                    <a:pt x="209" y="67"/>
                    <a:pt x="209" y="67"/>
                    <a:pt x="209" y="67"/>
                  </a:cubicBezTo>
                  <a:cubicBezTo>
                    <a:pt x="208" y="66"/>
                    <a:pt x="208" y="66"/>
                    <a:pt x="208" y="66"/>
                  </a:cubicBezTo>
                  <a:cubicBezTo>
                    <a:pt x="209" y="66"/>
                    <a:pt x="209" y="66"/>
                    <a:pt x="209" y="66"/>
                  </a:cubicBezTo>
                  <a:cubicBezTo>
                    <a:pt x="210" y="64"/>
                    <a:pt x="210" y="64"/>
                    <a:pt x="210" y="64"/>
                  </a:cubicBezTo>
                  <a:cubicBezTo>
                    <a:pt x="209" y="65"/>
                    <a:pt x="209" y="65"/>
                    <a:pt x="209" y="65"/>
                  </a:cubicBezTo>
                  <a:cubicBezTo>
                    <a:pt x="208" y="65"/>
                    <a:pt x="208" y="65"/>
                    <a:pt x="208" y="65"/>
                  </a:cubicBezTo>
                  <a:cubicBezTo>
                    <a:pt x="208" y="66"/>
                    <a:pt x="208" y="66"/>
                    <a:pt x="208" y="66"/>
                  </a:cubicBezTo>
                  <a:cubicBezTo>
                    <a:pt x="208" y="67"/>
                    <a:pt x="208" y="67"/>
                    <a:pt x="208" y="67"/>
                  </a:cubicBezTo>
                  <a:cubicBezTo>
                    <a:pt x="209" y="67"/>
                    <a:pt x="209" y="67"/>
                    <a:pt x="209" y="67"/>
                  </a:cubicBezTo>
                  <a:cubicBezTo>
                    <a:pt x="209" y="68"/>
                    <a:pt x="209" y="68"/>
                    <a:pt x="209" y="68"/>
                  </a:cubicBezTo>
                  <a:cubicBezTo>
                    <a:pt x="209" y="69"/>
                    <a:pt x="209" y="69"/>
                    <a:pt x="209" y="69"/>
                  </a:cubicBezTo>
                  <a:cubicBezTo>
                    <a:pt x="210" y="70"/>
                    <a:pt x="210" y="70"/>
                    <a:pt x="210" y="70"/>
                  </a:cubicBezTo>
                  <a:cubicBezTo>
                    <a:pt x="210" y="71"/>
                    <a:pt x="210" y="71"/>
                    <a:pt x="210" y="71"/>
                  </a:cubicBezTo>
                  <a:cubicBezTo>
                    <a:pt x="209" y="73"/>
                    <a:pt x="209" y="73"/>
                    <a:pt x="209" y="73"/>
                  </a:cubicBezTo>
                  <a:cubicBezTo>
                    <a:pt x="208" y="73"/>
                    <a:pt x="208" y="73"/>
                    <a:pt x="208" y="73"/>
                  </a:cubicBezTo>
                  <a:cubicBezTo>
                    <a:pt x="207" y="75"/>
                    <a:pt x="207" y="75"/>
                    <a:pt x="207" y="75"/>
                  </a:cubicBezTo>
                  <a:cubicBezTo>
                    <a:pt x="207" y="76"/>
                    <a:pt x="207" y="76"/>
                    <a:pt x="207" y="76"/>
                  </a:cubicBezTo>
                  <a:cubicBezTo>
                    <a:pt x="207" y="76"/>
                    <a:pt x="207" y="76"/>
                    <a:pt x="207" y="76"/>
                  </a:cubicBezTo>
                  <a:cubicBezTo>
                    <a:pt x="206" y="76"/>
                    <a:pt x="206" y="76"/>
                    <a:pt x="206" y="76"/>
                  </a:cubicBezTo>
                  <a:cubicBezTo>
                    <a:pt x="206" y="76"/>
                    <a:pt x="206" y="76"/>
                    <a:pt x="206" y="76"/>
                  </a:cubicBezTo>
                  <a:cubicBezTo>
                    <a:pt x="206" y="76"/>
                    <a:pt x="206" y="76"/>
                    <a:pt x="206" y="76"/>
                  </a:cubicBezTo>
                  <a:cubicBezTo>
                    <a:pt x="205" y="77"/>
                    <a:pt x="205" y="77"/>
                    <a:pt x="205" y="77"/>
                  </a:cubicBezTo>
                  <a:cubicBezTo>
                    <a:pt x="205" y="78"/>
                    <a:pt x="205" y="78"/>
                    <a:pt x="205" y="78"/>
                  </a:cubicBezTo>
                  <a:cubicBezTo>
                    <a:pt x="205" y="78"/>
                    <a:pt x="205" y="78"/>
                    <a:pt x="205" y="78"/>
                  </a:cubicBezTo>
                  <a:cubicBezTo>
                    <a:pt x="205" y="77"/>
                    <a:pt x="205" y="77"/>
                    <a:pt x="205" y="77"/>
                  </a:cubicBezTo>
                  <a:cubicBezTo>
                    <a:pt x="205" y="76"/>
                    <a:pt x="205" y="76"/>
                    <a:pt x="205" y="76"/>
                  </a:cubicBezTo>
                  <a:cubicBezTo>
                    <a:pt x="206" y="76"/>
                    <a:pt x="206" y="76"/>
                    <a:pt x="206" y="76"/>
                  </a:cubicBezTo>
                  <a:cubicBezTo>
                    <a:pt x="206" y="75"/>
                    <a:pt x="206" y="75"/>
                    <a:pt x="206" y="75"/>
                  </a:cubicBezTo>
                  <a:cubicBezTo>
                    <a:pt x="206" y="74"/>
                    <a:pt x="206" y="74"/>
                    <a:pt x="206" y="74"/>
                  </a:cubicBezTo>
                  <a:cubicBezTo>
                    <a:pt x="206" y="74"/>
                    <a:pt x="206" y="74"/>
                    <a:pt x="206" y="74"/>
                  </a:cubicBezTo>
                  <a:cubicBezTo>
                    <a:pt x="207" y="74"/>
                    <a:pt x="207" y="74"/>
                    <a:pt x="207" y="74"/>
                  </a:cubicBezTo>
                  <a:cubicBezTo>
                    <a:pt x="206" y="74"/>
                    <a:pt x="206" y="74"/>
                    <a:pt x="206" y="74"/>
                  </a:cubicBezTo>
                  <a:cubicBezTo>
                    <a:pt x="205" y="73"/>
                    <a:pt x="205" y="73"/>
                    <a:pt x="205" y="73"/>
                  </a:cubicBezTo>
                  <a:cubicBezTo>
                    <a:pt x="206" y="73"/>
                    <a:pt x="206" y="73"/>
                    <a:pt x="206" y="73"/>
                  </a:cubicBezTo>
                  <a:cubicBezTo>
                    <a:pt x="206" y="73"/>
                    <a:pt x="206" y="73"/>
                    <a:pt x="206" y="73"/>
                  </a:cubicBezTo>
                  <a:cubicBezTo>
                    <a:pt x="205" y="73"/>
                    <a:pt x="205" y="73"/>
                    <a:pt x="205" y="73"/>
                  </a:cubicBezTo>
                  <a:cubicBezTo>
                    <a:pt x="205" y="72"/>
                    <a:pt x="205" y="72"/>
                    <a:pt x="205" y="72"/>
                  </a:cubicBezTo>
                  <a:cubicBezTo>
                    <a:pt x="205" y="73"/>
                    <a:pt x="205" y="73"/>
                    <a:pt x="205" y="73"/>
                  </a:cubicBezTo>
                  <a:cubicBezTo>
                    <a:pt x="204" y="72"/>
                    <a:pt x="204" y="72"/>
                    <a:pt x="204" y="72"/>
                  </a:cubicBezTo>
                  <a:cubicBezTo>
                    <a:pt x="204" y="71"/>
                    <a:pt x="204" y="71"/>
                    <a:pt x="204" y="71"/>
                  </a:cubicBezTo>
                  <a:cubicBezTo>
                    <a:pt x="205" y="70"/>
                    <a:pt x="205" y="70"/>
                    <a:pt x="205" y="70"/>
                  </a:cubicBezTo>
                  <a:cubicBezTo>
                    <a:pt x="205" y="69"/>
                    <a:pt x="205" y="69"/>
                    <a:pt x="205" y="69"/>
                  </a:cubicBezTo>
                  <a:cubicBezTo>
                    <a:pt x="204" y="68"/>
                    <a:pt x="204" y="68"/>
                    <a:pt x="204" y="68"/>
                  </a:cubicBezTo>
                  <a:cubicBezTo>
                    <a:pt x="205" y="67"/>
                    <a:pt x="205" y="67"/>
                    <a:pt x="205" y="67"/>
                  </a:cubicBezTo>
                  <a:cubicBezTo>
                    <a:pt x="205" y="67"/>
                    <a:pt x="205" y="67"/>
                    <a:pt x="205" y="67"/>
                  </a:cubicBezTo>
                  <a:cubicBezTo>
                    <a:pt x="205" y="67"/>
                    <a:pt x="205" y="67"/>
                    <a:pt x="205" y="67"/>
                  </a:cubicBezTo>
                  <a:cubicBezTo>
                    <a:pt x="205" y="66"/>
                    <a:pt x="205" y="66"/>
                    <a:pt x="205" y="66"/>
                  </a:cubicBezTo>
                  <a:cubicBezTo>
                    <a:pt x="205" y="66"/>
                    <a:pt x="205" y="66"/>
                    <a:pt x="205" y="66"/>
                  </a:cubicBezTo>
                  <a:cubicBezTo>
                    <a:pt x="205" y="66"/>
                    <a:pt x="205" y="66"/>
                    <a:pt x="205" y="66"/>
                  </a:cubicBezTo>
                  <a:cubicBezTo>
                    <a:pt x="205" y="67"/>
                    <a:pt x="205" y="67"/>
                    <a:pt x="205" y="67"/>
                  </a:cubicBezTo>
                  <a:cubicBezTo>
                    <a:pt x="204" y="67"/>
                    <a:pt x="204" y="67"/>
                    <a:pt x="204" y="67"/>
                  </a:cubicBezTo>
                  <a:cubicBezTo>
                    <a:pt x="203" y="68"/>
                    <a:pt x="203" y="68"/>
                    <a:pt x="203" y="68"/>
                  </a:cubicBezTo>
                  <a:cubicBezTo>
                    <a:pt x="203" y="68"/>
                    <a:pt x="203" y="68"/>
                    <a:pt x="203" y="68"/>
                  </a:cubicBezTo>
                  <a:cubicBezTo>
                    <a:pt x="204" y="68"/>
                    <a:pt x="204" y="68"/>
                    <a:pt x="204" y="68"/>
                  </a:cubicBezTo>
                  <a:cubicBezTo>
                    <a:pt x="203" y="69"/>
                    <a:pt x="203" y="69"/>
                    <a:pt x="203" y="69"/>
                  </a:cubicBezTo>
                  <a:cubicBezTo>
                    <a:pt x="203" y="70"/>
                    <a:pt x="203" y="70"/>
                    <a:pt x="203" y="70"/>
                  </a:cubicBezTo>
                  <a:cubicBezTo>
                    <a:pt x="203" y="70"/>
                    <a:pt x="203" y="70"/>
                    <a:pt x="203" y="70"/>
                  </a:cubicBezTo>
                  <a:cubicBezTo>
                    <a:pt x="203" y="71"/>
                    <a:pt x="203" y="71"/>
                    <a:pt x="203" y="71"/>
                  </a:cubicBezTo>
                  <a:cubicBezTo>
                    <a:pt x="203" y="72"/>
                    <a:pt x="203" y="72"/>
                    <a:pt x="203" y="72"/>
                  </a:cubicBezTo>
                  <a:cubicBezTo>
                    <a:pt x="203" y="73"/>
                    <a:pt x="203" y="73"/>
                    <a:pt x="203" y="73"/>
                  </a:cubicBezTo>
                  <a:cubicBezTo>
                    <a:pt x="203" y="73"/>
                    <a:pt x="203" y="73"/>
                    <a:pt x="203" y="73"/>
                  </a:cubicBezTo>
                  <a:cubicBezTo>
                    <a:pt x="202" y="72"/>
                    <a:pt x="202" y="72"/>
                    <a:pt x="202" y="72"/>
                  </a:cubicBezTo>
                  <a:cubicBezTo>
                    <a:pt x="201" y="72"/>
                    <a:pt x="201" y="72"/>
                    <a:pt x="201" y="72"/>
                  </a:cubicBezTo>
                  <a:cubicBezTo>
                    <a:pt x="201" y="71"/>
                    <a:pt x="201" y="71"/>
                    <a:pt x="201" y="71"/>
                  </a:cubicBezTo>
                  <a:cubicBezTo>
                    <a:pt x="200" y="71"/>
                    <a:pt x="200" y="71"/>
                    <a:pt x="200" y="71"/>
                  </a:cubicBezTo>
                  <a:cubicBezTo>
                    <a:pt x="200" y="71"/>
                    <a:pt x="200" y="71"/>
                    <a:pt x="200" y="71"/>
                  </a:cubicBezTo>
                  <a:cubicBezTo>
                    <a:pt x="200" y="70"/>
                    <a:pt x="200" y="70"/>
                    <a:pt x="200" y="70"/>
                  </a:cubicBezTo>
                  <a:cubicBezTo>
                    <a:pt x="200" y="70"/>
                    <a:pt x="200" y="70"/>
                    <a:pt x="200" y="70"/>
                  </a:cubicBezTo>
                  <a:cubicBezTo>
                    <a:pt x="200" y="71"/>
                    <a:pt x="200" y="71"/>
                    <a:pt x="200" y="71"/>
                  </a:cubicBezTo>
                  <a:cubicBezTo>
                    <a:pt x="200" y="71"/>
                    <a:pt x="200" y="71"/>
                    <a:pt x="200" y="71"/>
                  </a:cubicBezTo>
                  <a:cubicBezTo>
                    <a:pt x="201" y="72"/>
                    <a:pt x="201" y="72"/>
                    <a:pt x="201" y="72"/>
                  </a:cubicBezTo>
                  <a:cubicBezTo>
                    <a:pt x="202" y="73"/>
                    <a:pt x="202" y="73"/>
                    <a:pt x="202" y="73"/>
                  </a:cubicBezTo>
                  <a:cubicBezTo>
                    <a:pt x="203" y="74"/>
                    <a:pt x="203" y="74"/>
                    <a:pt x="203" y="74"/>
                  </a:cubicBezTo>
                  <a:cubicBezTo>
                    <a:pt x="203" y="74"/>
                    <a:pt x="203" y="74"/>
                    <a:pt x="203" y="74"/>
                  </a:cubicBezTo>
                  <a:cubicBezTo>
                    <a:pt x="204" y="75"/>
                    <a:pt x="204" y="75"/>
                    <a:pt x="204" y="75"/>
                  </a:cubicBezTo>
                  <a:cubicBezTo>
                    <a:pt x="203" y="76"/>
                    <a:pt x="203" y="76"/>
                    <a:pt x="203" y="76"/>
                  </a:cubicBezTo>
                  <a:cubicBezTo>
                    <a:pt x="203" y="75"/>
                    <a:pt x="203" y="75"/>
                    <a:pt x="203" y="75"/>
                  </a:cubicBezTo>
                  <a:cubicBezTo>
                    <a:pt x="202" y="75"/>
                    <a:pt x="202" y="75"/>
                    <a:pt x="202" y="75"/>
                  </a:cubicBezTo>
                  <a:cubicBezTo>
                    <a:pt x="202" y="75"/>
                    <a:pt x="202" y="75"/>
                    <a:pt x="202" y="75"/>
                  </a:cubicBezTo>
                  <a:cubicBezTo>
                    <a:pt x="202" y="76"/>
                    <a:pt x="202" y="76"/>
                    <a:pt x="202" y="76"/>
                  </a:cubicBezTo>
                  <a:cubicBezTo>
                    <a:pt x="203" y="76"/>
                    <a:pt x="203" y="76"/>
                    <a:pt x="203" y="76"/>
                  </a:cubicBezTo>
                  <a:cubicBezTo>
                    <a:pt x="204" y="77"/>
                    <a:pt x="204" y="77"/>
                    <a:pt x="204" y="77"/>
                  </a:cubicBezTo>
                  <a:cubicBezTo>
                    <a:pt x="203" y="77"/>
                    <a:pt x="203" y="77"/>
                    <a:pt x="203" y="77"/>
                  </a:cubicBezTo>
                  <a:cubicBezTo>
                    <a:pt x="203" y="77"/>
                    <a:pt x="203" y="77"/>
                    <a:pt x="203" y="77"/>
                  </a:cubicBezTo>
                  <a:cubicBezTo>
                    <a:pt x="202" y="77"/>
                    <a:pt x="202" y="77"/>
                    <a:pt x="202" y="77"/>
                  </a:cubicBezTo>
                  <a:cubicBezTo>
                    <a:pt x="203" y="78"/>
                    <a:pt x="203" y="78"/>
                    <a:pt x="203" y="78"/>
                  </a:cubicBezTo>
                  <a:cubicBezTo>
                    <a:pt x="203" y="79"/>
                    <a:pt x="203" y="79"/>
                    <a:pt x="203" y="79"/>
                  </a:cubicBezTo>
                  <a:cubicBezTo>
                    <a:pt x="203" y="78"/>
                    <a:pt x="203" y="78"/>
                    <a:pt x="203" y="78"/>
                  </a:cubicBezTo>
                  <a:cubicBezTo>
                    <a:pt x="202" y="78"/>
                    <a:pt x="202" y="78"/>
                    <a:pt x="202" y="78"/>
                  </a:cubicBezTo>
                  <a:cubicBezTo>
                    <a:pt x="201" y="78"/>
                    <a:pt x="201" y="78"/>
                    <a:pt x="201" y="78"/>
                  </a:cubicBezTo>
                  <a:cubicBezTo>
                    <a:pt x="200" y="77"/>
                    <a:pt x="200" y="77"/>
                    <a:pt x="200" y="77"/>
                  </a:cubicBezTo>
                  <a:cubicBezTo>
                    <a:pt x="201" y="78"/>
                    <a:pt x="201" y="78"/>
                    <a:pt x="201" y="78"/>
                  </a:cubicBezTo>
                  <a:cubicBezTo>
                    <a:pt x="202" y="78"/>
                    <a:pt x="202" y="78"/>
                    <a:pt x="202" y="78"/>
                  </a:cubicBezTo>
                  <a:cubicBezTo>
                    <a:pt x="202" y="78"/>
                    <a:pt x="202" y="78"/>
                    <a:pt x="202" y="78"/>
                  </a:cubicBezTo>
                  <a:cubicBezTo>
                    <a:pt x="202" y="79"/>
                    <a:pt x="202" y="79"/>
                    <a:pt x="202" y="79"/>
                  </a:cubicBezTo>
                  <a:cubicBezTo>
                    <a:pt x="203" y="79"/>
                    <a:pt x="203" y="79"/>
                    <a:pt x="203" y="79"/>
                  </a:cubicBezTo>
                  <a:cubicBezTo>
                    <a:pt x="204" y="79"/>
                    <a:pt x="204" y="79"/>
                    <a:pt x="204" y="79"/>
                  </a:cubicBezTo>
                  <a:cubicBezTo>
                    <a:pt x="204" y="79"/>
                    <a:pt x="204" y="79"/>
                    <a:pt x="204" y="79"/>
                  </a:cubicBezTo>
                  <a:cubicBezTo>
                    <a:pt x="205" y="80"/>
                    <a:pt x="205" y="80"/>
                    <a:pt x="205" y="80"/>
                  </a:cubicBezTo>
                  <a:cubicBezTo>
                    <a:pt x="204" y="81"/>
                    <a:pt x="204" y="81"/>
                    <a:pt x="204" y="81"/>
                  </a:cubicBezTo>
                  <a:cubicBezTo>
                    <a:pt x="204" y="81"/>
                    <a:pt x="204" y="81"/>
                    <a:pt x="204" y="81"/>
                  </a:cubicBezTo>
                  <a:cubicBezTo>
                    <a:pt x="204" y="81"/>
                    <a:pt x="204" y="81"/>
                    <a:pt x="204" y="81"/>
                  </a:cubicBezTo>
                  <a:cubicBezTo>
                    <a:pt x="204" y="81"/>
                    <a:pt x="204" y="81"/>
                    <a:pt x="204" y="81"/>
                  </a:cubicBezTo>
                  <a:cubicBezTo>
                    <a:pt x="204" y="82"/>
                    <a:pt x="204" y="82"/>
                    <a:pt x="204" y="82"/>
                  </a:cubicBezTo>
                  <a:cubicBezTo>
                    <a:pt x="204" y="83"/>
                    <a:pt x="204" y="83"/>
                    <a:pt x="204" y="83"/>
                  </a:cubicBezTo>
                  <a:cubicBezTo>
                    <a:pt x="203" y="83"/>
                    <a:pt x="203" y="83"/>
                    <a:pt x="203" y="83"/>
                  </a:cubicBezTo>
                  <a:cubicBezTo>
                    <a:pt x="203" y="83"/>
                    <a:pt x="203" y="83"/>
                    <a:pt x="203" y="83"/>
                  </a:cubicBezTo>
                  <a:cubicBezTo>
                    <a:pt x="202" y="83"/>
                    <a:pt x="202" y="83"/>
                    <a:pt x="202" y="83"/>
                  </a:cubicBezTo>
                  <a:cubicBezTo>
                    <a:pt x="202" y="84"/>
                    <a:pt x="202" y="84"/>
                    <a:pt x="202" y="84"/>
                  </a:cubicBezTo>
                  <a:cubicBezTo>
                    <a:pt x="201" y="83"/>
                    <a:pt x="201" y="83"/>
                    <a:pt x="201" y="83"/>
                  </a:cubicBezTo>
                  <a:cubicBezTo>
                    <a:pt x="201" y="83"/>
                    <a:pt x="201" y="83"/>
                    <a:pt x="201" y="83"/>
                  </a:cubicBezTo>
                  <a:cubicBezTo>
                    <a:pt x="200" y="83"/>
                    <a:pt x="200" y="83"/>
                    <a:pt x="200" y="83"/>
                  </a:cubicBezTo>
                  <a:cubicBezTo>
                    <a:pt x="200" y="84"/>
                    <a:pt x="200" y="84"/>
                    <a:pt x="200" y="84"/>
                  </a:cubicBezTo>
                  <a:cubicBezTo>
                    <a:pt x="200" y="84"/>
                    <a:pt x="200" y="84"/>
                    <a:pt x="200" y="84"/>
                  </a:cubicBezTo>
                  <a:cubicBezTo>
                    <a:pt x="201" y="84"/>
                    <a:pt x="201" y="84"/>
                    <a:pt x="201" y="84"/>
                  </a:cubicBezTo>
                  <a:cubicBezTo>
                    <a:pt x="203" y="84"/>
                    <a:pt x="203" y="84"/>
                    <a:pt x="203" y="84"/>
                  </a:cubicBezTo>
                  <a:cubicBezTo>
                    <a:pt x="203" y="84"/>
                    <a:pt x="203" y="84"/>
                    <a:pt x="203" y="84"/>
                  </a:cubicBezTo>
                  <a:cubicBezTo>
                    <a:pt x="203" y="85"/>
                    <a:pt x="203" y="85"/>
                    <a:pt x="203" y="85"/>
                  </a:cubicBezTo>
                  <a:cubicBezTo>
                    <a:pt x="204" y="85"/>
                    <a:pt x="204" y="85"/>
                    <a:pt x="204" y="85"/>
                  </a:cubicBezTo>
                  <a:cubicBezTo>
                    <a:pt x="204" y="85"/>
                    <a:pt x="204" y="85"/>
                    <a:pt x="204" y="85"/>
                  </a:cubicBezTo>
                  <a:cubicBezTo>
                    <a:pt x="204" y="84"/>
                    <a:pt x="204" y="84"/>
                    <a:pt x="204" y="84"/>
                  </a:cubicBezTo>
                  <a:cubicBezTo>
                    <a:pt x="204" y="84"/>
                    <a:pt x="204" y="84"/>
                    <a:pt x="204" y="84"/>
                  </a:cubicBezTo>
                  <a:cubicBezTo>
                    <a:pt x="205" y="85"/>
                    <a:pt x="205" y="85"/>
                    <a:pt x="205" y="85"/>
                  </a:cubicBezTo>
                  <a:cubicBezTo>
                    <a:pt x="204" y="86"/>
                    <a:pt x="204" y="86"/>
                    <a:pt x="204" y="86"/>
                  </a:cubicBezTo>
                  <a:cubicBezTo>
                    <a:pt x="204" y="86"/>
                    <a:pt x="204" y="86"/>
                    <a:pt x="204" y="86"/>
                  </a:cubicBezTo>
                  <a:cubicBezTo>
                    <a:pt x="203" y="86"/>
                    <a:pt x="203" y="86"/>
                    <a:pt x="203" y="86"/>
                  </a:cubicBezTo>
                  <a:cubicBezTo>
                    <a:pt x="203" y="87"/>
                    <a:pt x="203" y="87"/>
                    <a:pt x="203" y="87"/>
                  </a:cubicBezTo>
                  <a:cubicBezTo>
                    <a:pt x="203" y="87"/>
                    <a:pt x="203" y="87"/>
                    <a:pt x="203" y="87"/>
                  </a:cubicBezTo>
                  <a:cubicBezTo>
                    <a:pt x="202" y="87"/>
                    <a:pt x="202" y="87"/>
                    <a:pt x="202" y="87"/>
                  </a:cubicBezTo>
                  <a:cubicBezTo>
                    <a:pt x="201" y="87"/>
                    <a:pt x="201" y="87"/>
                    <a:pt x="201" y="87"/>
                  </a:cubicBezTo>
                  <a:cubicBezTo>
                    <a:pt x="201" y="86"/>
                    <a:pt x="201" y="86"/>
                    <a:pt x="201" y="86"/>
                  </a:cubicBezTo>
                  <a:cubicBezTo>
                    <a:pt x="201" y="87"/>
                    <a:pt x="201" y="87"/>
                    <a:pt x="201" y="87"/>
                  </a:cubicBezTo>
                  <a:cubicBezTo>
                    <a:pt x="200" y="87"/>
                    <a:pt x="200" y="87"/>
                    <a:pt x="200" y="87"/>
                  </a:cubicBezTo>
                  <a:cubicBezTo>
                    <a:pt x="200" y="87"/>
                    <a:pt x="200" y="87"/>
                    <a:pt x="200" y="87"/>
                  </a:cubicBezTo>
                  <a:cubicBezTo>
                    <a:pt x="199" y="87"/>
                    <a:pt x="199" y="87"/>
                    <a:pt x="199" y="87"/>
                  </a:cubicBezTo>
                  <a:cubicBezTo>
                    <a:pt x="200" y="87"/>
                    <a:pt x="200" y="87"/>
                    <a:pt x="200" y="87"/>
                  </a:cubicBezTo>
                  <a:cubicBezTo>
                    <a:pt x="201" y="87"/>
                    <a:pt x="201" y="87"/>
                    <a:pt x="201" y="87"/>
                  </a:cubicBezTo>
                  <a:cubicBezTo>
                    <a:pt x="201" y="88"/>
                    <a:pt x="201" y="88"/>
                    <a:pt x="201" y="88"/>
                  </a:cubicBezTo>
                  <a:cubicBezTo>
                    <a:pt x="200" y="88"/>
                    <a:pt x="200" y="88"/>
                    <a:pt x="200" y="88"/>
                  </a:cubicBezTo>
                  <a:cubicBezTo>
                    <a:pt x="201" y="88"/>
                    <a:pt x="201" y="88"/>
                    <a:pt x="201" y="88"/>
                  </a:cubicBezTo>
                  <a:cubicBezTo>
                    <a:pt x="199" y="89"/>
                    <a:pt x="199" y="89"/>
                    <a:pt x="199" y="89"/>
                  </a:cubicBezTo>
                  <a:cubicBezTo>
                    <a:pt x="199" y="89"/>
                    <a:pt x="199" y="89"/>
                    <a:pt x="199" y="89"/>
                  </a:cubicBezTo>
                  <a:cubicBezTo>
                    <a:pt x="199" y="89"/>
                    <a:pt x="199" y="89"/>
                    <a:pt x="199" y="89"/>
                  </a:cubicBezTo>
                  <a:cubicBezTo>
                    <a:pt x="200" y="89"/>
                    <a:pt x="200" y="89"/>
                    <a:pt x="200" y="89"/>
                  </a:cubicBezTo>
                  <a:cubicBezTo>
                    <a:pt x="201" y="89"/>
                    <a:pt x="201" y="89"/>
                    <a:pt x="201" y="89"/>
                  </a:cubicBezTo>
                  <a:cubicBezTo>
                    <a:pt x="201" y="89"/>
                    <a:pt x="201" y="89"/>
                    <a:pt x="201" y="89"/>
                  </a:cubicBezTo>
                  <a:cubicBezTo>
                    <a:pt x="202" y="89"/>
                    <a:pt x="202" y="89"/>
                    <a:pt x="202" y="89"/>
                  </a:cubicBezTo>
                  <a:cubicBezTo>
                    <a:pt x="201" y="90"/>
                    <a:pt x="201" y="90"/>
                    <a:pt x="201" y="90"/>
                  </a:cubicBezTo>
                  <a:cubicBezTo>
                    <a:pt x="200" y="90"/>
                    <a:pt x="200" y="90"/>
                    <a:pt x="200" y="90"/>
                  </a:cubicBezTo>
                  <a:cubicBezTo>
                    <a:pt x="200" y="90"/>
                    <a:pt x="200" y="90"/>
                    <a:pt x="200" y="90"/>
                  </a:cubicBezTo>
                  <a:cubicBezTo>
                    <a:pt x="200" y="90"/>
                    <a:pt x="200" y="90"/>
                    <a:pt x="200" y="90"/>
                  </a:cubicBezTo>
                  <a:cubicBezTo>
                    <a:pt x="199" y="90"/>
                    <a:pt x="199" y="90"/>
                    <a:pt x="199" y="90"/>
                  </a:cubicBezTo>
                  <a:cubicBezTo>
                    <a:pt x="198" y="90"/>
                    <a:pt x="198" y="90"/>
                    <a:pt x="198" y="90"/>
                  </a:cubicBezTo>
                  <a:cubicBezTo>
                    <a:pt x="196" y="91"/>
                    <a:pt x="196" y="91"/>
                    <a:pt x="196" y="91"/>
                  </a:cubicBezTo>
                  <a:cubicBezTo>
                    <a:pt x="194" y="93"/>
                    <a:pt x="194" y="93"/>
                    <a:pt x="194" y="93"/>
                  </a:cubicBezTo>
                  <a:cubicBezTo>
                    <a:pt x="193" y="94"/>
                    <a:pt x="193" y="94"/>
                    <a:pt x="193" y="94"/>
                  </a:cubicBezTo>
                  <a:cubicBezTo>
                    <a:pt x="193" y="94"/>
                    <a:pt x="193" y="94"/>
                    <a:pt x="193" y="94"/>
                  </a:cubicBezTo>
                  <a:cubicBezTo>
                    <a:pt x="192" y="94"/>
                    <a:pt x="192" y="94"/>
                    <a:pt x="192" y="94"/>
                  </a:cubicBezTo>
                  <a:cubicBezTo>
                    <a:pt x="191" y="94"/>
                    <a:pt x="191" y="94"/>
                    <a:pt x="191" y="94"/>
                  </a:cubicBezTo>
                  <a:cubicBezTo>
                    <a:pt x="190" y="95"/>
                    <a:pt x="190" y="95"/>
                    <a:pt x="190" y="95"/>
                  </a:cubicBezTo>
                  <a:cubicBezTo>
                    <a:pt x="188" y="97"/>
                    <a:pt x="188" y="97"/>
                    <a:pt x="188" y="97"/>
                  </a:cubicBezTo>
                  <a:cubicBezTo>
                    <a:pt x="188" y="97"/>
                    <a:pt x="188" y="97"/>
                    <a:pt x="188" y="97"/>
                  </a:cubicBezTo>
                  <a:cubicBezTo>
                    <a:pt x="188" y="98"/>
                    <a:pt x="188" y="98"/>
                    <a:pt x="188" y="98"/>
                  </a:cubicBezTo>
                  <a:cubicBezTo>
                    <a:pt x="187" y="98"/>
                    <a:pt x="187" y="98"/>
                    <a:pt x="187" y="98"/>
                  </a:cubicBezTo>
                  <a:cubicBezTo>
                    <a:pt x="187" y="98"/>
                    <a:pt x="187" y="98"/>
                    <a:pt x="187" y="98"/>
                  </a:cubicBezTo>
                  <a:cubicBezTo>
                    <a:pt x="186" y="99"/>
                    <a:pt x="186" y="99"/>
                    <a:pt x="186" y="99"/>
                  </a:cubicBezTo>
                  <a:cubicBezTo>
                    <a:pt x="186" y="99"/>
                    <a:pt x="186" y="99"/>
                    <a:pt x="186" y="99"/>
                  </a:cubicBezTo>
                  <a:cubicBezTo>
                    <a:pt x="186" y="99"/>
                    <a:pt x="186" y="99"/>
                    <a:pt x="186" y="99"/>
                  </a:cubicBezTo>
                  <a:cubicBezTo>
                    <a:pt x="185" y="99"/>
                    <a:pt x="185" y="99"/>
                    <a:pt x="185" y="99"/>
                  </a:cubicBezTo>
                  <a:cubicBezTo>
                    <a:pt x="184" y="99"/>
                    <a:pt x="184" y="99"/>
                    <a:pt x="184" y="99"/>
                  </a:cubicBezTo>
                  <a:cubicBezTo>
                    <a:pt x="184" y="100"/>
                    <a:pt x="184" y="100"/>
                    <a:pt x="184" y="100"/>
                  </a:cubicBezTo>
                  <a:cubicBezTo>
                    <a:pt x="183" y="100"/>
                    <a:pt x="183" y="100"/>
                    <a:pt x="183" y="100"/>
                  </a:cubicBezTo>
                  <a:cubicBezTo>
                    <a:pt x="182" y="100"/>
                    <a:pt x="182" y="100"/>
                    <a:pt x="182" y="100"/>
                  </a:cubicBezTo>
                  <a:cubicBezTo>
                    <a:pt x="181" y="100"/>
                    <a:pt x="181" y="100"/>
                    <a:pt x="181" y="100"/>
                  </a:cubicBezTo>
                  <a:cubicBezTo>
                    <a:pt x="181" y="101"/>
                    <a:pt x="181" y="101"/>
                    <a:pt x="181" y="101"/>
                  </a:cubicBezTo>
                  <a:cubicBezTo>
                    <a:pt x="180" y="101"/>
                    <a:pt x="180" y="101"/>
                    <a:pt x="180" y="101"/>
                  </a:cubicBezTo>
                  <a:cubicBezTo>
                    <a:pt x="180" y="101"/>
                    <a:pt x="180" y="101"/>
                    <a:pt x="180" y="101"/>
                  </a:cubicBezTo>
                  <a:cubicBezTo>
                    <a:pt x="180" y="101"/>
                    <a:pt x="180" y="101"/>
                    <a:pt x="180" y="101"/>
                  </a:cubicBezTo>
                  <a:cubicBezTo>
                    <a:pt x="180" y="102"/>
                    <a:pt x="180" y="102"/>
                    <a:pt x="180" y="102"/>
                  </a:cubicBezTo>
                  <a:cubicBezTo>
                    <a:pt x="180" y="102"/>
                    <a:pt x="180" y="102"/>
                    <a:pt x="180" y="102"/>
                  </a:cubicBezTo>
                  <a:cubicBezTo>
                    <a:pt x="179" y="103"/>
                    <a:pt x="179" y="103"/>
                    <a:pt x="179" y="103"/>
                  </a:cubicBezTo>
                  <a:cubicBezTo>
                    <a:pt x="179" y="103"/>
                    <a:pt x="179" y="103"/>
                    <a:pt x="179" y="103"/>
                  </a:cubicBezTo>
                  <a:cubicBezTo>
                    <a:pt x="178" y="103"/>
                    <a:pt x="178" y="103"/>
                    <a:pt x="178" y="103"/>
                  </a:cubicBezTo>
                  <a:cubicBezTo>
                    <a:pt x="177" y="104"/>
                    <a:pt x="177" y="104"/>
                    <a:pt x="177" y="104"/>
                  </a:cubicBezTo>
                  <a:cubicBezTo>
                    <a:pt x="177" y="105"/>
                    <a:pt x="177" y="105"/>
                    <a:pt x="177" y="105"/>
                  </a:cubicBezTo>
                  <a:cubicBezTo>
                    <a:pt x="177" y="107"/>
                    <a:pt x="177" y="107"/>
                    <a:pt x="177" y="107"/>
                  </a:cubicBezTo>
                  <a:cubicBezTo>
                    <a:pt x="176" y="109"/>
                    <a:pt x="176" y="109"/>
                    <a:pt x="176" y="109"/>
                  </a:cubicBezTo>
                  <a:cubicBezTo>
                    <a:pt x="177" y="110"/>
                    <a:pt x="177" y="110"/>
                    <a:pt x="177" y="110"/>
                  </a:cubicBezTo>
                  <a:cubicBezTo>
                    <a:pt x="176" y="112"/>
                    <a:pt x="176" y="112"/>
                    <a:pt x="176" y="112"/>
                  </a:cubicBezTo>
                  <a:cubicBezTo>
                    <a:pt x="177" y="113"/>
                    <a:pt x="177" y="113"/>
                    <a:pt x="177" y="113"/>
                  </a:cubicBezTo>
                  <a:cubicBezTo>
                    <a:pt x="177" y="115"/>
                    <a:pt x="177" y="115"/>
                    <a:pt x="177" y="115"/>
                  </a:cubicBezTo>
                  <a:cubicBezTo>
                    <a:pt x="177" y="116"/>
                    <a:pt x="177" y="116"/>
                    <a:pt x="177" y="116"/>
                  </a:cubicBezTo>
                  <a:cubicBezTo>
                    <a:pt x="178" y="118"/>
                    <a:pt x="178" y="118"/>
                    <a:pt x="178" y="118"/>
                  </a:cubicBezTo>
                  <a:cubicBezTo>
                    <a:pt x="178" y="118"/>
                    <a:pt x="178" y="118"/>
                    <a:pt x="178" y="118"/>
                  </a:cubicBezTo>
                  <a:cubicBezTo>
                    <a:pt x="179" y="119"/>
                    <a:pt x="179" y="119"/>
                    <a:pt x="179" y="119"/>
                  </a:cubicBezTo>
                  <a:cubicBezTo>
                    <a:pt x="178" y="120"/>
                    <a:pt x="178" y="120"/>
                    <a:pt x="178" y="120"/>
                  </a:cubicBezTo>
                  <a:cubicBezTo>
                    <a:pt x="178" y="121"/>
                    <a:pt x="178" y="121"/>
                    <a:pt x="178" y="121"/>
                  </a:cubicBezTo>
                  <a:cubicBezTo>
                    <a:pt x="179" y="122"/>
                    <a:pt x="179" y="122"/>
                    <a:pt x="179" y="122"/>
                  </a:cubicBezTo>
                  <a:cubicBezTo>
                    <a:pt x="179" y="124"/>
                    <a:pt x="179" y="124"/>
                    <a:pt x="179" y="124"/>
                  </a:cubicBezTo>
                  <a:cubicBezTo>
                    <a:pt x="180" y="125"/>
                    <a:pt x="180" y="125"/>
                    <a:pt x="180" y="125"/>
                  </a:cubicBezTo>
                  <a:cubicBezTo>
                    <a:pt x="180" y="126"/>
                    <a:pt x="180" y="126"/>
                    <a:pt x="180" y="126"/>
                  </a:cubicBezTo>
                  <a:cubicBezTo>
                    <a:pt x="180" y="126"/>
                    <a:pt x="180" y="126"/>
                    <a:pt x="180" y="126"/>
                  </a:cubicBezTo>
                  <a:cubicBezTo>
                    <a:pt x="180" y="127"/>
                    <a:pt x="180" y="127"/>
                    <a:pt x="180" y="127"/>
                  </a:cubicBezTo>
                  <a:cubicBezTo>
                    <a:pt x="180" y="128"/>
                    <a:pt x="180" y="128"/>
                    <a:pt x="180" y="128"/>
                  </a:cubicBezTo>
                  <a:cubicBezTo>
                    <a:pt x="180" y="128"/>
                    <a:pt x="180" y="128"/>
                    <a:pt x="180" y="128"/>
                  </a:cubicBezTo>
                  <a:cubicBezTo>
                    <a:pt x="180" y="129"/>
                    <a:pt x="180" y="129"/>
                    <a:pt x="180" y="129"/>
                  </a:cubicBezTo>
                  <a:cubicBezTo>
                    <a:pt x="179" y="131"/>
                    <a:pt x="179" y="131"/>
                    <a:pt x="179" y="131"/>
                  </a:cubicBezTo>
                  <a:cubicBezTo>
                    <a:pt x="178" y="132"/>
                    <a:pt x="178" y="132"/>
                    <a:pt x="178" y="132"/>
                  </a:cubicBezTo>
                  <a:cubicBezTo>
                    <a:pt x="178" y="132"/>
                    <a:pt x="178" y="132"/>
                    <a:pt x="178" y="132"/>
                  </a:cubicBezTo>
                  <a:cubicBezTo>
                    <a:pt x="178" y="133"/>
                    <a:pt x="178" y="133"/>
                    <a:pt x="178" y="133"/>
                  </a:cubicBezTo>
                  <a:cubicBezTo>
                    <a:pt x="177" y="133"/>
                    <a:pt x="177" y="133"/>
                    <a:pt x="177" y="133"/>
                  </a:cubicBezTo>
                  <a:cubicBezTo>
                    <a:pt x="176" y="134"/>
                    <a:pt x="176" y="134"/>
                    <a:pt x="176" y="134"/>
                  </a:cubicBezTo>
                  <a:cubicBezTo>
                    <a:pt x="175" y="134"/>
                    <a:pt x="175" y="134"/>
                    <a:pt x="175" y="134"/>
                  </a:cubicBezTo>
                  <a:cubicBezTo>
                    <a:pt x="175" y="133"/>
                    <a:pt x="175" y="133"/>
                    <a:pt x="175" y="133"/>
                  </a:cubicBezTo>
                  <a:cubicBezTo>
                    <a:pt x="174" y="133"/>
                    <a:pt x="174" y="133"/>
                    <a:pt x="174" y="133"/>
                  </a:cubicBezTo>
                  <a:cubicBezTo>
                    <a:pt x="175" y="133"/>
                    <a:pt x="175" y="133"/>
                    <a:pt x="175" y="133"/>
                  </a:cubicBezTo>
                  <a:cubicBezTo>
                    <a:pt x="173" y="132"/>
                    <a:pt x="173" y="132"/>
                    <a:pt x="173" y="132"/>
                  </a:cubicBezTo>
                  <a:cubicBezTo>
                    <a:pt x="174" y="131"/>
                    <a:pt x="174" y="131"/>
                    <a:pt x="174" y="131"/>
                  </a:cubicBezTo>
                  <a:cubicBezTo>
                    <a:pt x="173" y="131"/>
                    <a:pt x="173" y="131"/>
                    <a:pt x="173" y="131"/>
                  </a:cubicBezTo>
                  <a:cubicBezTo>
                    <a:pt x="173" y="131"/>
                    <a:pt x="173" y="131"/>
                    <a:pt x="173" y="131"/>
                  </a:cubicBezTo>
                  <a:cubicBezTo>
                    <a:pt x="172" y="130"/>
                    <a:pt x="172" y="130"/>
                    <a:pt x="172" y="130"/>
                  </a:cubicBezTo>
                  <a:cubicBezTo>
                    <a:pt x="172" y="129"/>
                    <a:pt x="172" y="129"/>
                    <a:pt x="172" y="129"/>
                  </a:cubicBezTo>
                  <a:cubicBezTo>
                    <a:pt x="172" y="128"/>
                    <a:pt x="172" y="128"/>
                    <a:pt x="172" y="128"/>
                  </a:cubicBezTo>
                  <a:cubicBezTo>
                    <a:pt x="171" y="128"/>
                    <a:pt x="171" y="128"/>
                    <a:pt x="171" y="128"/>
                  </a:cubicBezTo>
                  <a:cubicBezTo>
                    <a:pt x="171" y="127"/>
                    <a:pt x="171" y="127"/>
                    <a:pt x="171" y="127"/>
                  </a:cubicBezTo>
                  <a:cubicBezTo>
                    <a:pt x="171" y="127"/>
                    <a:pt x="171" y="127"/>
                    <a:pt x="171" y="127"/>
                  </a:cubicBezTo>
                  <a:cubicBezTo>
                    <a:pt x="171" y="126"/>
                    <a:pt x="171" y="126"/>
                    <a:pt x="171" y="126"/>
                  </a:cubicBezTo>
                  <a:cubicBezTo>
                    <a:pt x="172" y="126"/>
                    <a:pt x="172" y="126"/>
                    <a:pt x="172" y="126"/>
                  </a:cubicBezTo>
                  <a:cubicBezTo>
                    <a:pt x="171" y="126"/>
                    <a:pt x="171" y="126"/>
                    <a:pt x="171" y="126"/>
                  </a:cubicBezTo>
                  <a:cubicBezTo>
                    <a:pt x="171" y="126"/>
                    <a:pt x="171" y="126"/>
                    <a:pt x="171" y="126"/>
                  </a:cubicBezTo>
                  <a:cubicBezTo>
                    <a:pt x="171" y="126"/>
                    <a:pt x="171" y="126"/>
                    <a:pt x="171" y="126"/>
                  </a:cubicBezTo>
                  <a:cubicBezTo>
                    <a:pt x="171" y="126"/>
                    <a:pt x="171" y="126"/>
                    <a:pt x="171" y="126"/>
                  </a:cubicBezTo>
                  <a:cubicBezTo>
                    <a:pt x="170" y="126"/>
                    <a:pt x="170" y="126"/>
                    <a:pt x="170" y="126"/>
                  </a:cubicBezTo>
                  <a:cubicBezTo>
                    <a:pt x="170" y="126"/>
                    <a:pt x="170" y="126"/>
                    <a:pt x="170" y="126"/>
                  </a:cubicBezTo>
                  <a:cubicBezTo>
                    <a:pt x="170" y="125"/>
                    <a:pt x="170" y="125"/>
                    <a:pt x="170" y="125"/>
                  </a:cubicBezTo>
                  <a:cubicBezTo>
                    <a:pt x="169" y="125"/>
                    <a:pt x="169" y="125"/>
                    <a:pt x="169" y="125"/>
                  </a:cubicBezTo>
                  <a:cubicBezTo>
                    <a:pt x="169" y="124"/>
                    <a:pt x="169" y="124"/>
                    <a:pt x="169" y="124"/>
                  </a:cubicBezTo>
                  <a:cubicBezTo>
                    <a:pt x="169" y="123"/>
                    <a:pt x="169" y="123"/>
                    <a:pt x="169" y="123"/>
                  </a:cubicBezTo>
                  <a:cubicBezTo>
                    <a:pt x="170" y="122"/>
                    <a:pt x="170" y="122"/>
                    <a:pt x="170" y="122"/>
                  </a:cubicBezTo>
                  <a:cubicBezTo>
                    <a:pt x="170" y="121"/>
                    <a:pt x="170" y="121"/>
                    <a:pt x="170" y="121"/>
                  </a:cubicBezTo>
                  <a:cubicBezTo>
                    <a:pt x="169" y="121"/>
                    <a:pt x="169" y="121"/>
                    <a:pt x="169" y="121"/>
                  </a:cubicBezTo>
                  <a:cubicBezTo>
                    <a:pt x="169" y="121"/>
                    <a:pt x="169" y="121"/>
                    <a:pt x="169" y="121"/>
                  </a:cubicBezTo>
                  <a:cubicBezTo>
                    <a:pt x="169" y="122"/>
                    <a:pt x="169" y="122"/>
                    <a:pt x="169" y="122"/>
                  </a:cubicBezTo>
                  <a:cubicBezTo>
                    <a:pt x="169" y="122"/>
                    <a:pt x="169" y="122"/>
                    <a:pt x="169" y="122"/>
                  </a:cubicBezTo>
                  <a:cubicBezTo>
                    <a:pt x="169" y="122"/>
                    <a:pt x="169" y="122"/>
                    <a:pt x="169" y="122"/>
                  </a:cubicBezTo>
                  <a:cubicBezTo>
                    <a:pt x="168" y="122"/>
                    <a:pt x="168" y="122"/>
                    <a:pt x="168" y="122"/>
                  </a:cubicBezTo>
                  <a:cubicBezTo>
                    <a:pt x="168" y="121"/>
                    <a:pt x="168" y="121"/>
                    <a:pt x="168" y="121"/>
                  </a:cubicBezTo>
                  <a:cubicBezTo>
                    <a:pt x="169" y="120"/>
                    <a:pt x="169" y="120"/>
                    <a:pt x="169" y="120"/>
                  </a:cubicBezTo>
                  <a:cubicBezTo>
                    <a:pt x="169" y="118"/>
                    <a:pt x="169" y="118"/>
                    <a:pt x="169" y="118"/>
                  </a:cubicBezTo>
                  <a:cubicBezTo>
                    <a:pt x="170" y="117"/>
                    <a:pt x="170" y="117"/>
                    <a:pt x="170" y="117"/>
                  </a:cubicBezTo>
                  <a:cubicBezTo>
                    <a:pt x="169" y="116"/>
                    <a:pt x="169" y="116"/>
                    <a:pt x="169" y="116"/>
                  </a:cubicBezTo>
                  <a:cubicBezTo>
                    <a:pt x="168" y="116"/>
                    <a:pt x="168" y="116"/>
                    <a:pt x="168" y="116"/>
                  </a:cubicBezTo>
                  <a:cubicBezTo>
                    <a:pt x="168" y="115"/>
                    <a:pt x="168" y="115"/>
                    <a:pt x="168" y="115"/>
                  </a:cubicBezTo>
                  <a:cubicBezTo>
                    <a:pt x="168" y="115"/>
                    <a:pt x="168" y="115"/>
                    <a:pt x="168" y="115"/>
                  </a:cubicBezTo>
                  <a:cubicBezTo>
                    <a:pt x="168" y="115"/>
                    <a:pt x="168" y="115"/>
                    <a:pt x="168" y="115"/>
                  </a:cubicBezTo>
                  <a:cubicBezTo>
                    <a:pt x="167" y="114"/>
                    <a:pt x="167" y="114"/>
                    <a:pt x="167" y="114"/>
                  </a:cubicBezTo>
                  <a:cubicBezTo>
                    <a:pt x="167" y="114"/>
                    <a:pt x="167" y="114"/>
                    <a:pt x="167" y="114"/>
                  </a:cubicBezTo>
                  <a:cubicBezTo>
                    <a:pt x="167" y="113"/>
                    <a:pt x="167" y="113"/>
                    <a:pt x="167" y="113"/>
                  </a:cubicBezTo>
                  <a:cubicBezTo>
                    <a:pt x="166" y="113"/>
                    <a:pt x="166" y="113"/>
                    <a:pt x="166" y="113"/>
                  </a:cubicBezTo>
                  <a:cubicBezTo>
                    <a:pt x="166" y="112"/>
                    <a:pt x="166" y="112"/>
                    <a:pt x="166" y="112"/>
                  </a:cubicBezTo>
                  <a:cubicBezTo>
                    <a:pt x="165" y="111"/>
                    <a:pt x="165" y="111"/>
                    <a:pt x="165" y="111"/>
                  </a:cubicBezTo>
                  <a:cubicBezTo>
                    <a:pt x="164" y="111"/>
                    <a:pt x="164" y="111"/>
                    <a:pt x="164" y="111"/>
                  </a:cubicBezTo>
                  <a:cubicBezTo>
                    <a:pt x="163" y="111"/>
                    <a:pt x="163" y="111"/>
                    <a:pt x="163" y="111"/>
                  </a:cubicBezTo>
                  <a:cubicBezTo>
                    <a:pt x="163" y="112"/>
                    <a:pt x="163" y="112"/>
                    <a:pt x="163" y="112"/>
                  </a:cubicBezTo>
                  <a:cubicBezTo>
                    <a:pt x="163" y="112"/>
                    <a:pt x="163" y="112"/>
                    <a:pt x="163" y="112"/>
                  </a:cubicBezTo>
                  <a:cubicBezTo>
                    <a:pt x="162" y="112"/>
                    <a:pt x="162" y="112"/>
                    <a:pt x="162" y="112"/>
                  </a:cubicBezTo>
                  <a:cubicBezTo>
                    <a:pt x="162" y="112"/>
                    <a:pt x="162" y="112"/>
                    <a:pt x="162" y="112"/>
                  </a:cubicBezTo>
                  <a:cubicBezTo>
                    <a:pt x="161" y="113"/>
                    <a:pt x="161" y="113"/>
                    <a:pt x="161" y="113"/>
                  </a:cubicBezTo>
                  <a:cubicBezTo>
                    <a:pt x="160" y="113"/>
                    <a:pt x="160" y="113"/>
                    <a:pt x="160" y="113"/>
                  </a:cubicBezTo>
                  <a:cubicBezTo>
                    <a:pt x="159" y="113"/>
                    <a:pt x="159" y="113"/>
                    <a:pt x="159" y="113"/>
                  </a:cubicBezTo>
                  <a:cubicBezTo>
                    <a:pt x="159" y="113"/>
                    <a:pt x="159" y="113"/>
                    <a:pt x="159" y="113"/>
                  </a:cubicBezTo>
                  <a:cubicBezTo>
                    <a:pt x="159" y="112"/>
                    <a:pt x="159" y="112"/>
                    <a:pt x="159" y="112"/>
                  </a:cubicBezTo>
                  <a:cubicBezTo>
                    <a:pt x="159" y="113"/>
                    <a:pt x="159" y="113"/>
                    <a:pt x="159" y="113"/>
                  </a:cubicBezTo>
                  <a:cubicBezTo>
                    <a:pt x="159" y="113"/>
                    <a:pt x="159" y="113"/>
                    <a:pt x="159" y="113"/>
                  </a:cubicBezTo>
                  <a:cubicBezTo>
                    <a:pt x="159" y="112"/>
                    <a:pt x="159" y="112"/>
                    <a:pt x="159" y="112"/>
                  </a:cubicBezTo>
                  <a:cubicBezTo>
                    <a:pt x="158" y="112"/>
                    <a:pt x="158" y="112"/>
                    <a:pt x="158" y="112"/>
                  </a:cubicBezTo>
                  <a:cubicBezTo>
                    <a:pt x="157" y="111"/>
                    <a:pt x="157" y="111"/>
                    <a:pt x="157" y="111"/>
                  </a:cubicBezTo>
                  <a:cubicBezTo>
                    <a:pt x="157" y="111"/>
                    <a:pt x="157" y="111"/>
                    <a:pt x="157" y="111"/>
                  </a:cubicBezTo>
                  <a:cubicBezTo>
                    <a:pt x="158" y="111"/>
                    <a:pt x="158" y="111"/>
                    <a:pt x="158" y="111"/>
                  </a:cubicBezTo>
                  <a:cubicBezTo>
                    <a:pt x="158" y="111"/>
                    <a:pt x="158" y="111"/>
                    <a:pt x="158" y="111"/>
                  </a:cubicBezTo>
                  <a:cubicBezTo>
                    <a:pt x="157" y="110"/>
                    <a:pt x="157" y="110"/>
                    <a:pt x="157" y="110"/>
                  </a:cubicBezTo>
                  <a:cubicBezTo>
                    <a:pt x="157" y="110"/>
                    <a:pt x="157" y="110"/>
                    <a:pt x="157" y="110"/>
                  </a:cubicBezTo>
                  <a:cubicBezTo>
                    <a:pt x="157" y="110"/>
                    <a:pt x="157" y="110"/>
                    <a:pt x="157" y="110"/>
                  </a:cubicBezTo>
                  <a:cubicBezTo>
                    <a:pt x="157" y="110"/>
                    <a:pt x="157" y="110"/>
                    <a:pt x="157" y="110"/>
                  </a:cubicBezTo>
                  <a:cubicBezTo>
                    <a:pt x="157" y="111"/>
                    <a:pt x="157" y="111"/>
                    <a:pt x="157" y="111"/>
                  </a:cubicBezTo>
                  <a:cubicBezTo>
                    <a:pt x="156" y="110"/>
                    <a:pt x="156" y="110"/>
                    <a:pt x="156" y="110"/>
                  </a:cubicBezTo>
                  <a:cubicBezTo>
                    <a:pt x="156" y="110"/>
                    <a:pt x="156" y="110"/>
                    <a:pt x="156" y="110"/>
                  </a:cubicBezTo>
                  <a:cubicBezTo>
                    <a:pt x="155" y="110"/>
                    <a:pt x="155" y="110"/>
                    <a:pt x="155" y="110"/>
                  </a:cubicBezTo>
                  <a:cubicBezTo>
                    <a:pt x="153" y="110"/>
                    <a:pt x="153" y="110"/>
                    <a:pt x="153" y="110"/>
                  </a:cubicBezTo>
                  <a:cubicBezTo>
                    <a:pt x="154" y="110"/>
                    <a:pt x="154" y="110"/>
                    <a:pt x="154" y="110"/>
                  </a:cubicBezTo>
                  <a:cubicBezTo>
                    <a:pt x="155" y="110"/>
                    <a:pt x="155" y="110"/>
                    <a:pt x="155" y="110"/>
                  </a:cubicBezTo>
                  <a:cubicBezTo>
                    <a:pt x="155" y="110"/>
                    <a:pt x="155" y="110"/>
                    <a:pt x="155" y="110"/>
                  </a:cubicBezTo>
                  <a:cubicBezTo>
                    <a:pt x="155" y="109"/>
                    <a:pt x="155" y="109"/>
                    <a:pt x="155" y="109"/>
                  </a:cubicBezTo>
                  <a:cubicBezTo>
                    <a:pt x="154" y="109"/>
                    <a:pt x="154" y="109"/>
                    <a:pt x="154" y="109"/>
                  </a:cubicBezTo>
                  <a:cubicBezTo>
                    <a:pt x="153" y="110"/>
                    <a:pt x="153" y="110"/>
                    <a:pt x="153" y="110"/>
                  </a:cubicBezTo>
                  <a:cubicBezTo>
                    <a:pt x="153" y="110"/>
                    <a:pt x="153" y="110"/>
                    <a:pt x="153" y="110"/>
                  </a:cubicBezTo>
                  <a:cubicBezTo>
                    <a:pt x="151" y="110"/>
                    <a:pt x="151" y="110"/>
                    <a:pt x="151" y="110"/>
                  </a:cubicBezTo>
                  <a:cubicBezTo>
                    <a:pt x="151" y="109"/>
                    <a:pt x="151" y="109"/>
                    <a:pt x="151" y="109"/>
                  </a:cubicBezTo>
                  <a:cubicBezTo>
                    <a:pt x="150" y="110"/>
                    <a:pt x="150" y="110"/>
                    <a:pt x="150" y="110"/>
                  </a:cubicBezTo>
                  <a:cubicBezTo>
                    <a:pt x="149" y="110"/>
                    <a:pt x="149" y="110"/>
                    <a:pt x="149" y="110"/>
                  </a:cubicBezTo>
                  <a:cubicBezTo>
                    <a:pt x="148" y="110"/>
                    <a:pt x="148" y="110"/>
                    <a:pt x="148" y="110"/>
                  </a:cubicBezTo>
                  <a:cubicBezTo>
                    <a:pt x="147" y="109"/>
                    <a:pt x="147" y="109"/>
                    <a:pt x="147" y="109"/>
                  </a:cubicBezTo>
                  <a:cubicBezTo>
                    <a:pt x="147" y="109"/>
                    <a:pt x="147" y="109"/>
                    <a:pt x="147" y="109"/>
                  </a:cubicBezTo>
                  <a:cubicBezTo>
                    <a:pt x="147" y="108"/>
                    <a:pt x="147" y="108"/>
                    <a:pt x="147" y="108"/>
                  </a:cubicBezTo>
                  <a:cubicBezTo>
                    <a:pt x="147" y="108"/>
                    <a:pt x="147" y="108"/>
                    <a:pt x="147" y="108"/>
                  </a:cubicBezTo>
                  <a:cubicBezTo>
                    <a:pt x="147" y="109"/>
                    <a:pt x="147" y="109"/>
                    <a:pt x="147" y="109"/>
                  </a:cubicBezTo>
                  <a:cubicBezTo>
                    <a:pt x="146" y="110"/>
                    <a:pt x="146" y="110"/>
                    <a:pt x="146" y="110"/>
                  </a:cubicBezTo>
                  <a:cubicBezTo>
                    <a:pt x="145" y="109"/>
                    <a:pt x="145" y="109"/>
                    <a:pt x="145" y="109"/>
                  </a:cubicBezTo>
                  <a:cubicBezTo>
                    <a:pt x="145" y="110"/>
                    <a:pt x="145" y="110"/>
                    <a:pt x="145" y="110"/>
                  </a:cubicBezTo>
                  <a:cubicBezTo>
                    <a:pt x="144" y="109"/>
                    <a:pt x="144" y="109"/>
                    <a:pt x="144" y="109"/>
                  </a:cubicBezTo>
                  <a:cubicBezTo>
                    <a:pt x="141" y="110"/>
                    <a:pt x="141" y="110"/>
                    <a:pt x="141" y="110"/>
                  </a:cubicBezTo>
                  <a:cubicBezTo>
                    <a:pt x="141" y="110"/>
                    <a:pt x="141" y="110"/>
                    <a:pt x="141" y="110"/>
                  </a:cubicBezTo>
                  <a:cubicBezTo>
                    <a:pt x="139" y="111"/>
                    <a:pt x="139" y="111"/>
                    <a:pt x="139" y="111"/>
                  </a:cubicBezTo>
                  <a:cubicBezTo>
                    <a:pt x="138" y="112"/>
                    <a:pt x="138" y="112"/>
                    <a:pt x="138" y="112"/>
                  </a:cubicBezTo>
                  <a:cubicBezTo>
                    <a:pt x="138" y="112"/>
                    <a:pt x="138" y="112"/>
                    <a:pt x="138" y="112"/>
                  </a:cubicBezTo>
                  <a:cubicBezTo>
                    <a:pt x="139" y="112"/>
                    <a:pt x="139" y="112"/>
                    <a:pt x="139" y="112"/>
                  </a:cubicBezTo>
                  <a:cubicBezTo>
                    <a:pt x="139" y="112"/>
                    <a:pt x="139" y="112"/>
                    <a:pt x="139" y="112"/>
                  </a:cubicBezTo>
                  <a:cubicBezTo>
                    <a:pt x="140" y="112"/>
                    <a:pt x="140" y="112"/>
                    <a:pt x="140" y="112"/>
                  </a:cubicBezTo>
                  <a:cubicBezTo>
                    <a:pt x="140" y="112"/>
                    <a:pt x="140" y="112"/>
                    <a:pt x="140" y="112"/>
                  </a:cubicBezTo>
                  <a:cubicBezTo>
                    <a:pt x="141" y="112"/>
                    <a:pt x="141" y="112"/>
                    <a:pt x="141" y="112"/>
                  </a:cubicBezTo>
                  <a:cubicBezTo>
                    <a:pt x="140" y="113"/>
                    <a:pt x="140" y="113"/>
                    <a:pt x="140" y="113"/>
                  </a:cubicBezTo>
                  <a:cubicBezTo>
                    <a:pt x="139" y="113"/>
                    <a:pt x="139" y="113"/>
                    <a:pt x="139" y="113"/>
                  </a:cubicBezTo>
                  <a:cubicBezTo>
                    <a:pt x="139" y="114"/>
                    <a:pt x="139" y="114"/>
                    <a:pt x="139" y="114"/>
                  </a:cubicBezTo>
                  <a:cubicBezTo>
                    <a:pt x="139" y="114"/>
                    <a:pt x="139" y="114"/>
                    <a:pt x="139" y="114"/>
                  </a:cubicBezTo>
                  <a:cubicBezTo>
                    <a:pt x="141" y="115"/>
                    <a:pt x="141" y="115"/>
                    <a:pt x="141" y="115"/>
                  </a:cubicBezTo>
                  <a:cubicBezTo>
                    <a:pt x="142" y="116"/>
                    <a:pt x="142" y="116"/>
                    <a:pt x="142" y="116"/>
                  </a:cubicBezTo>
                  <a:cubicBezTo>
                    <a:pt x="142" y="116"/>
                    <a:pt x="142" y="116"/>
                    <a:pt x="142" y="116"/>
                  </a:cubicBezTo>
                  <a:cubicBezTo>
                    <a:pt x="141" y="116"/>
                    <a:pt x="141" y="116"/>
                    <a:pt x="141" y="116"/>
                  </a:cubicBezTo>
                  <a:cubicBezTo>
                    <a:pt x="141" y="116"/>
                    <a:pt x="141" y="116"/>
                    <a:pt x="141" y="116"/>
                  </a:cubicBezTo>
                  <a:cubicBezTo>
                    <a:pt x="141" y="116"/>
                    <a:pt x="141" y="116"/>
                    <a:pt x="141" y="116"/>
                  </a:cubicBezTo>
                  <a:cubicBezTo>
                    <a:pt x="140" y="115"/>
                    <a:pt x="140" y="115"/>
                    <a:pt x="140" y="115"/>
                  </a:cubicBezTo>
                  <a:cubicBezTo>
                    <a:pt x="140" y="115"/>
                    <a:pt x="140" y="115"/>
                    <a:pt x="140" y="115"/>
                  </a:cubicBezTo>
                  <a:cubicBezTo>
                    <a:pt x="139" y="115"/>
                    <a:pt x="139" y="115"/>
                    <a:pt x="139" y="115"/>
                  </a:cubicBezTo>
                  <a:cubicBezTo>
                    <a:pt x="139" y="115"/>
                    <a:pt x="139" y="115"/>
                    <a:pt x="139" y="115"/>
                  </a:cubicBezTo>
                  <a:cubicBezTo>
                    <a:pt x="138" y="114"/>
                    <a:pt x="138" y="114"/>
                    <a:pt x="138" y="114"/>
                  </a:cubicBezTo>
                  <a:cubicBezTo>
                    <a:pt x="137" y="114"/>
                    <a:pt x="137" y="114"/>
                    <a:pt x="137" y="114"/>
                  </a:cubicBezTo>
                  <a:cubicBezTo>
                    <a:pt x="138" y="115"/>
                    <a:pt x="138" y="115"/>
                    <a:pt x="138" y="115"/>
                  </a:cubicBezTo>
                  <a:cubicBezTo>
                    <a:pt x="138" y="116"/>
                    <a:pt x="138" y="116"/>
                    <a:pt x="138" y="116"/>
                  </a:cubicBezTo>
                  <a:cubicBezTo>
                    <a:pt x="137" y="116"/>
                    <a:pt x="137" y="116"/>
                    <a:pt x="137" y="116"/>
                  </a:cubicBezTo>
                  <a:cubicBezTo>
                    <a:pt x="137" y="115"/>
                    <a:pt x="137" y="115"/>
                    <a:pt x="137" y="115"/>
                  </a:cubicBezTo>
                  <a:cubicBezTo>
                    <a:pt x="136" y="115"/>
                    <a:pt x="136" y="115"/>
                    <a:pt x="136" y="115"/>
                  </a:cubicBezTo>
                  <a:cubicBezTo>
                    <a:pt x="135" y="115"/>
                    <a:pt x="135" y="115"/>
                    <a:pt x="135" y="115"/>
                  </a:cubicBezTo>
                  <a:cubicBezTo>
                    <a:pt x="135" y="116"/>
                    <a:pt x="135" y="116"/>
                    <a:pt x="135" y="116"/>
                  </a:cubicBezTo>
                  <a:cubicBezTo>
                    <a:pt x="134" y="115"/>
                    <a:pt x="134" y="115"/>
                    <a:pt x="134" y="115"/>
                  </a:cubicBezTo>
                  <a:cubicBezTo>
                    <a:pt x="133" y="115"/>
                    <a:pt x="133" y="115"/>
                    <a:pt x="133" y="115"/>
                  </a:cubicBezTo>
                  <a:cubicBezTo>
                    <a:pt x="132" y="115"/>
                    <a:pt x="132" y="115"/>
                    <a:pt x="132" y="115"/>
                  </a:cubicBezTo>
                  <a:cubicBezTo>
                    <a:pt x="132" y="115"/>
                    <a:pt x="132" y="115"/>
                    <a:pt x="132" y="115"/>
                  </a:cubicBezTo>
                  <a:cubicBezTo>
                    <a:pt x="132" y="115"/>
                    <a:pt x="132" y="115"/>
                    <a:pt x="132" y="115"/>
                  </a:cubicBezTo>
                  <a:cubicBezTo>
                    <a:pt x="133" y="114"/>
                    <a:pt x="133" y="114"/>
                    <a:pt x="133" y="114"/>
                  </a:cubicBezTo>
                  <a:cubicBezTo>
                    <a:pt x="132" y="114"/>
                    <a:pt x="132" y="114"/>
                    <a:pt x="132" y="114"/>
                  </a:cubicBezTo>
                  <a:cubicBezTo>
                    <a:pt x="132" y="114"/>
                    <a:pt x="132" y="114"/>
                    <a:pt x="132" y="114"/>
                  </a:cubicBezTo>
                  <a:cubicBezTo>
                    <a:pt x="131" y="114"/>
                    <a:pt x="131" y="114"/>
                    <a:pt x="131" y="114"/>
                  </a:cubicBezTo>
                  <a:cubicBezTo>
                    <a:pt x="131" y="113"/>
                    <a:pt x="131" y="113"/>
                    <a:pt x="131" y="113"/>
                  </a:cubicBezTo>
                  <a:cubicBezTo>
                    <a:pt x="131" y="113"/>
                    <a:pt x="131" y="113"/>
                    <a:pt x="131" y="113"/>
                  </a:cubicBezTo>
                  <a:cubicBezTo>
                    <a:pt x="130" y="113"/>
                    <a:pt x="130" y="113"/>
                    <a:pt x="130" y="113"/>
                  </a:cubicBezTo>
                  <a:cubicBezTo>
                    <a:pt x="130" y="113"/>
                    <a:pt x="130" y="113"/>
                    <a:pt x="130" y="113"/>
                  </a:cubicBezTo>
                  <a:cubicBezTo>
                    <a:pt x="130" y="112"/>
                    <a:pt x="130" y="112"/>
                    <a:pt x="130" y="112"/>
                  </a:cubicBezTo>
                  <a:cubicBezTo>
                    <a:pt x="130" y="112"/>
                    <a:pt x="130" y="112"/>
                    <a:pt x="130" y="112"/>
                  </a:cubicBezTo>
                  <a:cubicBezTo>
                    <a:pt x="129" y="112"/>
                    <a:pt x="129" y="112"/>
                    <a:pt x="129" y="112"/>
                  </a:cubicBezTo>
                  <a:cubicBezTo>
                    <a:pt x="129" y="113"/>
                    <a:pt x="129" y="113"/>
                    <a:pt x="129" y="113"/>
                  </a:cubicBezTo>
                  <a:cubicBezTo>
                    <a:pt x="129" y="113"/>
                    <a:pt x="129" y="113"/>
                    <a:pt x="129" y="113"/>
                  </a:cubicBezTo>
                  <a:cubicBezTo>
                    <a:pt x="128" y="113"/>
                    <a:pt x="128" y="113"/>
                    <a:pt x="128" y="113"/>
                  </a:cubicBezTo>
                  <a:cubicBezTo>
                    <a:pt x="126" y="113"/>
                    <a:pt x="126" y="113"/>
                    <a:pt x="126" y="113"/>
                  </a:cubicBezTo>
                  <a:cubicBezTo>
                    <a:pt x="125" y="113"/>
                    <a:pt x="125" y="113"/>
                    <a:pt x="125" y="113"/>
                  </a:cubicBezTo>
                  <a:cubicBezTo>
                    <a:pt x="123" y="112"/>
                    <a:pt x="123" y="112"/>
                    <a:pt x="123" y="112"/>
                  </a:cubicBezTo>
                  <a:cubicBezTo>
                    <a:pt x="122" y="112"/>
                    <a:pt x="122" y="112"/>
                    <a:pt x="122" y="112"/>
                  </a:cubicBezTo>
                  <a:cubicBezTo>
                    <a:pt x="121" y="113"/>
                    <a:pt x="121" y="113"/>
                    <a:pt x="121" y="113"/>
                  </a:cubicBezTo>
                  <a:cubicBezTo>
                    <a:pt x="120" y="113"/>
                    <a:pt x="120" y="113"/>
                    <a:pt x="120" y="113"/>
                  </a:cubicBezTo>
                  <a:cubicBezTo>
                    <a:pt x="119" y="113"/>
                    <a:pt x="119" y="113"/>
                    <a:pt x="119" y="113"/>
                  </a:cubicBezTo>
                  <a:cubicBezTo>
                    <a:pt x="119" y="114"/>
                    <a:pt x="119" y="114"/>
                    <a:pt x="119" y="114"/>
                  </a:cubicBezTo>
                  <a:cubicBezTo>
                    <a:pt x="118" y="114"/>
                    <a:pt x="118" y="114"/>
                    <a:pt x="118" y="114"/>
                  </a:cubicBezTo>
                  <a:cubicBezTo>
                    <a:pt x="118" y="113"/>
                    <a:pt x="118" y="113"/>
                    <a:pt x="118" y="113"/>
                  </a:cubicBezTo>
                  <a:cubicBezTo>
                    <a:pt x="118" y="113"/>
                    <a:pt x="118" y="113"/>
                    <a:pt x="118" y="113"/>
                  </a:cubicBezTo>
                  <a:cubicBezTo>
                    <a:pt x="118" y="112"/>
                    <a:pt x="118" y="112"/>
                    <a:pt x="118" y="112"/>
                  </a:cubicBezTo>
                  <a:cubicBezTo>
                    <a:pt x="118" y="111"/>
                    <a:pt x="118" y="111"/>
                    <a:pt x="118" y="111"/>
                  </a:cubicBezTo>
                  <a:cubicBezTo>
                    <a:pt x="118" y="112"/>
                    <a:pt x="118" y="112"/>
                    <a:pt x="118" y="112"/>
                  </a:cubicBezTo>
                  <a:cubicBezTo>
                    <a:pt x="117" y="113"/>
                    <a:pt x="117" y="113"/>
                    <a:pt x="117" y="113"/>
                  </a:cubicBezTo>
                  <a:cubicBezTo>
                    <a:pt x="116" y="113"/>
                    <a:pt x="116" y="113"/>
                    <a:pt x="116" y="113"/>
                  </a:cubicBezTo>
                  <a:cubicBezTo>
                    <a:pt x="116" y="112"/>
                    <a:pt x="116" y="112"/>
                    <a:pt x="116" y="112"/>
                  </a:cubicBezTo>
                  <a:cubicBezTo>
                    <a:pt x="116" y="113"/>
                    <a:pt x="116" y="113"/>
                    <a:pt x="116" y="113"/>
                  </a:cubicBezTo>
                  <a:cubicBezTo>
                    <a:pt x="116" y="114"/>
                    <a:pt x="116" y="114"/>
                    <a:pt x="116" y="114"/>
                  </a:cubicBezTo>
                  <a:cubicBezTo>
                    <a:pt x="117" y="115"/>
                    <a:pt x="117" y="115"/>
                    <a:pt x="117" y="115"/>
                  </a:cubicBezTo>
                  <a:cubicBezTo>
                    <a:pt x="116" y="115"/>
                    <a:pt x="116" y="115"/>
                    <a:pt x="116" y="115"/>
                  </a:cubicBezTo>
                  <a:cubicBezTo>
                    <a:pt x="115" y="115"/>
                    <a:pt x="115" y="115"/>
                    <a:pt x="115" y="115"/>
                  </a:cubicBezTo>
                  <a:cubicBezTo>
                    <a:pt x="114" y="116"/>
                    <a:pt x="114" y="116"/>
                    <a:pt x="114" y="116"/>
                  </a:cubicBezTo>
                  <a:cubicBezTo>
                    <a:pt x="112" y="117"/>
                    <a:pt x="112" y="117"/>
                    <a:pt x="112" y="117"/>
                  </a:cubicBezTo>
                  <a:cubicBezTo>
                    <a:pt x="112" y="117"/>
                    <a:pt x="112" y="117"/>
                    <a:pt x="112" y="117"/>
                  </a:cubicBezTo>
                  <a:cubicBezTo>
                    <a:pt x="111" y="118"/>
                    <a:pt x="111" y="118"/>
                    <a:pt x="111" y="118"/>
                  </a:cubicBezTo>
                  <a:cubicBezTo>
                    <a:pt x="110" y="118"/>
                    <a:pt x="110" y="118"/>
                    <a:pt x="110" y="118"/>
                  </a:cubicBezTo>
                  <a:cubicBezTo>
                    <a:pt x="111" y="117"/>
                    <a:pt x="111" y="117"/>
                    <a:pt x="111" y="117"/>
                  </a:cubicBezTo>
                  <a:cubicBezTo>
                    <a:pt x="110" y="117"/>
                    <a:pt x="110" y="117"/>
                    <a:pt x="110" y="117"/>
                  </a:cubicBezTo>
                  <a:cubicBezTo>
                    <a:pt x="110" y="117"/>
                    <a:pt x="110" y="117"/>
                    <a:pt x="110" y="117"/>
                  </a:cubicBezTo>
                  <a:cubicBezTo>
                    <a:pt x="109" y="117"/>
                    <a:pt x="109" y="117"/>
                    <a:pt x="109" y="117"/>
                  </a:cubicBezTo>
                  <a:cubicBezTo>
                    <a:pt x="109" y="117"/>
                    <a:pt x="109" y="117"/>
                    <a:pt x="109" y="117"/>
                  </a:cubicBezTo>
                  <a:cubicBezTo>
                    <a:pt x="109" y="118"/>
                    <a:pt x="109" y="118"/>
                    <a:pt x="109" y="118"/>
                  </a:cubicBezTo>
                  <a:cubicBezTo>
                    <a:pt x="108" y="118"/>
                    <a:pt x="108" y="118"/>
                    <a:pt x="108" y="118"/>
                  </a:cubicBezTo>
                  <a:cubicBezTo>
                    <a:pt x="108" y="118"/>
                    <a:pt x="108" y="118"/>
                    <a:pt x="108" y="118"/>
                  </a:cubicBezTo>
                  <a:cubicBezTo>
                    <a:pt x="108" y="119"/>
                    <a:pt x="108" y="119"/>
                    <a:pt x="108" y="119"/>
                  </a:cubicBezTo>
                  <a:cubicBezTo>
                    <a:pt x="107" y="119"/>
                    <a:pt x="107" y="119"/>
                    <a:pt x="107" y="119"/>
                  </a:cubicBezTo>
                  <a:cubicBezTo>
                    <a:pt x="107" y="119"/>
                    <a:pt x="107" y="119"/>
                    <a:pt x="107" y="119"/>
                  </a:cubicBezTo>
                  <a:cubicBezTo>
                    <a:pt x="106" y="120"/>
                    <a:pt x="106" y="120"/>
                    <a:pt x="106" y="120"/>
                  </a:cubicBezTo>
                  <a:cubicBezTo>
                    <a:pt x="106" y="120"/>
                    <a:pt x="106" y="120"/>
                    <a:pt x="106" y="120"/>
                  </a:cubicBezTo>
                  <a:cubicBezTo>
                    <a:pt x="105" y="121"/>
                    <a:pt x="105" y="121"/>
                    <a:pt x="105" y="121"/>
                  </a:cubicBezTo>
                  <a:cubicBezTo>
                    <a:pt x="105" y="121"/>
                    <a:pt x="105" y="121"/>
                    <a:pt x="105" y="121"/>
                  </a:cubicBezTo>
                  <a:cubicBezTo>
                    <a:pt x="105" y="123"/>
                    <a:pt x="105" y="123"/>
                    <a:pt x="105" y="123"/>
                  </a:cubicBezTo>
                  <a:cubicBezTo>
                    <a:pt x="104" y="123"/>
                    <a:pt x="104" y="123"/>
                    <a:pt x="104" y="123"/>
                  </a:cubicBezTo>
                  <a:cubicBezTo>
                    <a:pt x="104" y="124"/>
                    <a:pt x="104" y="124"/>
                    <a:pt x="104" y="124"/>
                  </a:cubicBezTo>
                  <a:cubicBezTo>
                    <a:pt x="103" y="125"/>
                    <a:pt x="103" y="125"/>
                    <a:pt x="103" y="125"/>
                  </a:cubicBezTo>
                  <a:cubicBezTo>
                    <a:pt x="104" y="126"/>
                    <a:pt x="104" y="126"/>
                    <a:pt x="104" y="126"/>
                  </a:cubicBezTo>
                  <a:cubicBezTo>
                    <a:pt x="104" y="128"/>
                    <a:pt x="104" y="128"/>
                    <a:pt x="104" y="128"/>
                  </a:cubicBezTo>
                  <a:cubicBezTo>
                    <a:pt x="104" y="128"/>
                    <a:pt x="104" y="128"/>
                    <a:pt x="104" y="128"/>
                  </a:cubicBezTo>
                  <a:cubicBezTo>
                    <a:pt x="104" y="129"/>
                    <a:pt x="104" y="129"/>
                    <a:pt x="104" y="129"/>
                  </a:cubicBezTo>
                  <a:cubicBezTo>
                    <a:pt x="103" y="130"/>
                    <a:pt x="103" y="130"/>
                    <a:pt x="103" y="130"/>
                  </a:cubicBezTo>
                  <a:cubicBezTo>
                    <a:pt x="103" y="130"/>
                    <a:pt x="103" y="130"/>
                    <a:pt x="103" y="130"/>
                  </a:cubicBezTo>
                  <a:cubicBezTo>
                    <a:pt x="103" y="130"/>
                    <a:pt x="103" y="130"/>
                    <a:pt x="103" y="130"/>
                  </a:cubicBezTo>
                  <a:cubicBezTo>
                    <a:pt x="102" y="130"/>
                    <a:pt x="102" y="130"/>
                    <a:pt x="102" y="130"/>
                  </a:cubicBezTo>
                  <a:cubicBezTo>
                    <a:pt x="101" y="129"/>
                    <a:pt x="101" y="129"/>
                    <a:pt x="101" y="129"/>
                  </a:cubicBezTo>
                  <a:cubicBezTo>
                    <a:pt x="99" y="129"/>
                    <a:pt x="99" y="129"/>
                    <a:pt x="99" y="129"/>
                  </a:cubicBezTo>
                  <a:cubicBezTo>
                    <a:pt x="99" y="128"/>
                    <a:pt x="99" y="128"/>
                    <a:pt x="99" y="128"/>
                  </a:cubicBezTo>
                  <a:cubicBezTo>
                    <a:pt x="98" y="128"/>
                    <a:pt x="98" y="128"/>
                    <a:pt x="98" y="128"/>
                  </a:cubicBezTo>
                  <a:cubicBezTo>
                    <a:pt x="98" y="128"/>
                    <a:pt x="98" y="128"/>
                    <a:pt x="98" y="128"/>
                  </a:cubicBezTo>
                  <a:cubicBezTo>
                    <a:pt x="97" y="128"/>
                    <a:pt x="97" y="128"/>
                    <a:pt x="97" y="128"/>
                  </a:cubicBezTo>
                  <a:cubicBezTo>
                    <a:pt x="97" y="128"/>
                    <a:pt x="97" y="128"/>
                    <a:pt x="97" y="128"/>
                  </a:cubicBezTo>
                  <a:cubicBezTo>
                    <a:pt x="97" y="127"/>
                    <a:pt x="97" y="127"/>
                    <a:pt x="97" y="127"/>
                  </a:cubicBezTo>
                  <a:cubicBezTo>
                    <a:pt x="97" y="126"/>
                    <a:pt x="97" y="126"/>
                    <a:pt x="97" y="126"/>
                  </a:cubicBezTo>
                  <a:cubicBezTo>
                    <a:pt x="96" y="124"/>
                    <a:pt x="96" y="124"/>
                    <a:pt x="96" y="124"/>
                  </a:cubicBezTo>
                  <a:cubicBezTo>
                    <a:pt x="96" y="124"/>
                    <a:pt x="96" y="124"/>
                    <a:pt x="96" y="124"/>
                  </a:cubicBezTo>
                  <a:cubicBezTo>
                    <a:pt x="96" y="123"/>
                    <a:pt x="96" y="123"/>
                    <a:pt x="96" y="123"/>
                  </a:cubicBezTo>
                  <a:cubicBezTo>
                    <a:pt x="96" y="123"/>
                    <a:pt x="96" y="123"/>
                    <a:pt x="96" y="123"/>
                  </a:cubicBezTo>
                  <a:cubicBezTo>
                    <a:pt x="96" y="122"/>
                    <a:pt x="96" y="122"/>
                    <a:pt x="96" y="122"/>
                  </a:cubicBezTo>
                  <a:cubicBezTo>
                    <a:pt x="95" y="121"/>
                    <a:pt x="95" y="121"/>
                    <a:pt x="95" y="121"/>
                  </a:cubicBezTo>
                  <a:cubicBezTo>
                    <a:pt x="95" y="121"/>
                    <a:pt x="95" y="121"/>
                    <a:pt x="95" y="121"/>
                  </a:cubicBezTo>
                  <a:cubicBezTo>
                    <a:pt x="95" y="120"/>
                    <a:pt x="95" y="120"/>
                    <a:pt x="95" y="120"/>
                  </a:cubicBezTo>
                  <a:cubicBezTo>
                    <a:pt x="94" y="119"/>
                    <a:pt x="94" y="119"/>
                    <a:pt x="94" y="119"/>
                  </a:cubicBezTo>
                  <a:cubicBezTo>
                    <a:pt x="94" y="119"/>
                    <a:pt x="94" y="119"/>
                    <a:pt x="94" y="119"/>
                  </a:cubicBezTo>
                  <a:cubicBezTo>
                    <a:pt x="93" y="119"/>
                    <a:pt x="93" y="119"/>
                    <a:pt x="93" y="119"/>
                  </a:cubicBezTo>
                  <a:cubicBezTo>
                    <a:pt x="93" y="117"/>
                    <a:pt x="93" y="117"/>
                    <a:pt x="93" y="117"/>
                  </a:cubicBezTo>
                  <a:cubicBezTo>
                    <a:pt x="92" y="117"/>
                    <a:pt x="92" y="117"/>
                    <a:pt x="92" y="117"/>
                  </a:cubicBezTo>
                  <a:cubicBezTo>
                    <a:pt x="92" y="116"/>
                    <a:pt x="92" y="116"/>
                    <a:pt x="92" y="116"/>
                  </a:cubicBezTo>
                  <a:cubicBezTo>
                    <a:pt x="92" y="116"/>
                    <a:pt x="92" y="116"/>
                    <a:pt x="92" y="116"/>
                  </a:cubicBezTo>
                  <a:cubicBezTo>
                    <a:pt x="92" y="115"/>
                    <a:pt x="92" y="115"/>
                    <a:pt x="92" y="115"/>
                  </a:cubicBezTo>
                  <a:cubicBezTo>
                    <a:pt x="92" y="115"/>
                    <a:pt x="92" y="115"/>
                    <a:pt x="92" y="115"/>
                  </a:cubicBezTo>
                  <a:cubicBezTo>
                    <a:pt x="91" y="114"/>
                    <a:pt x="91" y="114"/>
                    <a:pt x="91" y="114"/>
                  </a:cubicBezTo>
                  <a:cubicBezTo>
                    <a:pt x="91" y="113"/>
                    <a:pt x="91" y="113"/>
                    <a:pt x="91" y="113"/>
                  </a:cubicBezTo>
                  <a:cubicBezTo>
                    <a:pt x="90" y="112"/>
                    <a:pt x="90" y="112"/>
                    <a:pt x="90" y="112"/>
                  </a:cubicBezTo>
                  <a:cubicBezTo>
                    <a:pt x="89" y="112"/>
                    <a:pt x="89" y="112"/>
                    <a:pt x="89" y="112"/>
                  </a:cubicBezTo>
                  <a:cubicBezTo>
                    <a:pt x="89" y="111"/>
                    <a:pt x="89" y="111"/>
                    <a:pt x="89" y="111"/>
                  </a:cubicBezTo>
                  <a:cubicBezTo>
                    <a:pt x="88" y="111"/>
                    <a:pt x="88" y="111"/>
                    <a:pt x="88" y="111"/>
                  </a:cubicBezTo>
                  <a:cubicBezTo>
                    <a:pt x="88" y="111"/>
                    <a:pt x="88" y="111"/>
                    <a:pt x="88" y="111"/>
                  </a:cubicBezTo>
                  <a:cubicBezTo>
                    <a:pt x="88" y="111"/>
                    <a:pt x="88" y="111"/>
                    <a:pt x="88" y="111"/>
                  </a:cubicBezTo>
                  <a:cubicBezTo>
                    <a:pt x="87" y="111"/>
                    <a:pt x="87" y="111"/>
                    <a:pt x="87" y="111"/>
                  </a:cubicBezTo>
                  <a:cubicBezTo>
                    <a:pt x="86" y="111"/>
                    <a:pt x="86" y="111"/>
                    <a:pt x="86" y="111"/>
                  </a:cubicBezTo>
                  <a:cubicBezTo>
                    <a:pt x="85" y="111"/>
                    <a:pt x="85" y="111"/>
                    <a:pt x="85" y="111"/>
                  </a:cubicBezTo>
                  <a:cubicBezTo>
                    <a:pt x="85" y="111"/>
                    <a:pt x="85" y="111"/>
                    <a:pt x="85" y="111"/>
                  </a:cubicBezTo>
                  <a:cubicBezTo>
                    <a:pt x="85" y="111"/>
                    <a:pt x="85" y="111"/>
                    <a:pt x="85" y="111"/>
                  </a:cubicBezTo>
                  <a:cubicBezTo>
                    <a:pt x="85" y="111"/>
                    <a:pt x="85" y="111"/>
                    <a:pt x="85" y="111"/>
                  </a:cubicBezTo>
                  <a:cubicBezTo>
                    <a:pt x="84" y="111"/>
                    <a:pt x="84" y="111"/>
                    <a:pt x="84" y="111"/>
                  </a:cubicBezTo>
                  <a:cubicBezTo>
                    <a:pt x="84" y="111"/>
                    <a:pt x="84" y="111"/>
                    <a:pt x="84" y="111"/>
                  </a:cubicBezTo>
                  <a:cubicBezTo>
                    <a:pt x="83" y="112"/>
                    <a:pt x="83" y="112"/>
                    <a:pt x="83" y="112"/>
                  </a:cubicBezTo>
                  <a:cubicBezTo>
                    <a:pt x="83" y="113"/>
                    <a:pt x="83" y="113"/>
                    <a:pt x="83" y="113"/>
                  </a:cubicBezTo>
                  <a:cubicBezTo>
                    <a:pt x="82" y="113"/>
                    <a:pt x="82" y="113"/>
                    <a:pt x="82" y="113"/>
                  </a:cubicBezTo>
                  <a:cubicBezTo>
                    <a:pt x="82" y="114"/>
                    <a:pt x="82" y="114"/>
                    <a:pt x="82" y="114"/>
                  </a:cubicBezTo>
                  <a:cubicBezTo>
                    <a:pt x="82" y="114"/>
                    <a:pt x="82" y="114"/>
                    <a:pt x="82" y="114"/>
                  </a:cubicBezTo>
                  <a:cubicBezTo>
                    <a:pt x="82" y="114"/>
                    <a:pt x="82" y="114"/>
                    <a:pt x="82" y="114"/>
                  </a:cubicBezTo>
                  <a:cubicBezTo>
                    <a:pt x="81" y="114"/>
                    <a:pt x="81" y="114"/>
                    <a:pt x="81" y="114"/>
                  </a:cubicBezTo>
                  <a:cubicBezTo>
                    <a:pt x="81" y="115"/>
                    <a:pt x="81" y="115"/>
                    <a:pt x="81" y="115"/>
                  </a:cubicBezTo>
                  <a:cubicBezTo>
                    <a:pt x="81" y="115"/>
                    <a:pt x="81" y="115"/>
                    <a:pt x="81" y="115"/>
                  </a:cubicBezTo>
                  <a:cubicBezTo>
                    <a:pt x="80" y="115"/>
                    <a:pt x="80" y="115"/>
                    <a:pt x="80" y="115"/>
                  </a:cubicBezTo>
                  <a:cubicBezTo>
                    <a:pt x="80" y="115"/>
                    <a:pt x="80" y="115"/>
                    <a:pt x="80" y="115"/>
                  </a:cubicBezTo>
                  <a:cubicBezTo>
                    <a:pt x="79" y="114"/>
                    <a:pt x="79" y="114"/>
                    <a:pt x="79" y="114"/>
                  </a:cubicBezTo>
                  <a:cubicBezTo>
                    <a:pt x="78" y="114"/>
                    <a:pt x="78" y="114"/>
                    <a:pt x="78" y="114"/>
                  </a:cubicBezTo>
                  <a:cubicBezTo>
                    <a:pt x="78" y="114"/>
                    <a:pt x="78" y="114"/>
                    <a:pt x="78" y="114"/>
                  </a:cubicBezTo>
                  <a:cubicBezTo>
                    <a:pt x="77" y="113"/>
                    <a:pt x="77" y="113"/>
                    <a:pt x="77" y="113"/>
                  </a:cubicBezTo>
                  <a:cubicBezTo>
                    <a:pt x="77" y="113"/>
                    <a:pt x="77" y="113"/>
                    <a:pt x="77" y="113"/>
                  </a:cubicBezTo>
                  <a:cubicBezTo>
                    <a:pt x="77" y="113"/>
                    <a:pt x="77" y="113"/>
                    <a:pt x="77" y="113"/>
                  </a:cubicBezTo>
                  <a:cubicBezTo>
                    <a:pt x="76" y="113"/>
                    <a:pt x="76" y="113"/>
                    <a:pt x="76" y="113"/>
                  </a:cubicBezTo>
                  <a:cubicBezTo>
                    <a:pt x="76" y="112"/>
                    <a:pt x="76" y="112"/>
                    <a:pt x="76" y="112"/>
                  </a:cubicBezTo>
                  <a:cubicBezTo>
                    <a:pt x="76" y="112"/>
                    <a:pt x="76" y="112"/>
                    <a:pt x="76" y="112"/>
                  </a:cubicBezTo>
                  <a:cubicBezTo>
                    <a:pt x="76" y="112"/>
                    <a:pt x="76" y="112"/>
                    <a:pt x="76" y="112"/>
                  </a:cubicBezTo>
                  <a:cubicBezTo>
                    <a:pt x="75" y="112"/>
                    <a:pt x="75" y="112"/>
                    <a:pt x="75" y="112"/>
                  </a:cubicBezTo>
                  <a:cubicBezTo>
                    <a:pt x="75" y="112"/>
                    <a:pt x="75" y="112"/>
                    <a:pt x="75" y="112"/>
                  </a:cubicBezTo>
                  <a:cubicBezTo>
                    <a:pt x="75" y="112"/>
                    <a:pt x="75" y="112"/>
                    <a:pt x="75" y="112"/>
                  </a:cubicBezTo>
                  <a:cubicBezTo>
                    <a:pt x="75" y="111"/>
                    <a:pt x="75" y="111"/>
                    <a:pt x="75" y="111"/>
                  </a:cubicBezTo>
                  <a:cubicBezTo>
                    <a:pt x="74" y="111"/>
                    <a:pt x="74" y="111"/>
                    <a:pt x="74" y="111"/>
                  </a:cubicBezTo>
                  <a:cubicBezTo>
                    <a:pt x="73" y="110"/>
                    <a:pt x="73" y="110"/>
                    <a:pt x="73" y="110"/>
                  </a:cubicBezTo>
                  <a:cubicBezTo>
                    <a:pt x="73" y="109"/>
                    <a:pt x="73" y="109"/>
                    <a:pt x="73" y="109"/>
                  </a:cubicBezTo>
                  <a:cubicBezTo>
                    <a:pt x="74" y="109"/>
                    <a:pt x="74" y="109"/>
                    <a:pt x="74" y="109"/>
                  </a:cubicBezTo>
                  <a:cubicBezTo>
                    <a:pt x="74" y="109"/>
                    <a:pt x="74" y="109"/>
                    <a:pt x="74" y="109"/>
                  </a:cubicBezTo>
                  <a:cubicBezTo>
                    <a:pt x="74" y="108"/>
                    <a:pt x="74" y="108"/>
                    <a:pt x="74" y="108"/>
                  </a:cubicBezTo>
                  <a:cubicBezTo>
                    <a:pt x="74" y="108"/>
                    <a:pt x="74" y="108"/>
                    <a:pt x="74" y="108"/>
                  </a:cubicBezTo>
                  <a:cubicBezTo>
                    <a:pt x="74" y="108"/>
                    <a:pt x="74" y="108"/>
                    <a:pt x="74" y="108"/>
                  </a:cubicBezTo>
                  <a:cubicBezTo>
                    <a:pt x="73" y="108"/>
                    <a:pt x="73" y="108"/>
                    <a:pt x="73" y="108"/>
                  </a:cubicBezTo>
                  <a:cubicBezTo>
                    <a:pt x="73" y="107"/>
                    <a:pt x="73" y="107"/>
                    <a:pt x="73" y="107"/>
                  </a:cubicBezTo>
                  <a:cubicBezTo>
                    <a:pt x="73" y="106"/>
                    <a:pt x="73" y="106"/>
                    <a:pt x="73" y="106"/>
                  </a:cubicBezTo>
                  <a:cubicBezTo>
                    <a:pt x="72" y="106"/>
                    <a:pt x="72" y="106"/>
                    <a:pt x="72" y="106"/>
                  </a:cubicBezTo>
                  <a:cubicBezTo>
                    <a:pt x="72" y="106"/>
                    <a:pt x="72" y="106"/>
                    <a:pt x="72" y="106"/>
                  </a:cubicBezTo>
                  <a:cubicBezTo>
                    <a:pt x="71" y="105"/>
                    <a:pt x="71" y="105"/>
                    <a:pt x="71" y="105"/>
                  </a:cubicBezTo>
                  <a:cubicBezTo>
                    <a:pt x="72" y="105"/>
                    <a:pt x="72" y="105"/>
                    <a:pt x="72" y="105"/>
                  </a:cubicBezTo>
                  <a:cubicBezTo>
                    <a:pt x="72" y="105"/>
                    <a:pt x="72" y="105"/>
                    <a:pt x="72" y="105"/>
                  </a:cubicBezTo>
                  <a:cubicBezTo>
                    <a:pt x="71" y="104"/>
                    <a:pt x="71" y="104"/>
                    <a:pt x="71" y="104"/>
                  </a:cubicBezTo>
                  <a:cubicBezTo>
                    <a:pt x="70" y="104"/>
                    <a:pt x="70" y="104"/>
                    <a:pt x="70" y="104"/>
                  </a:cubicBezTo>
                  <a:cubicBezTo>
                    <a:pt x="70" y="104"/>
                    <a:pt x="70" y="104"/>
                    <a:pt x="70" y="104"/>
                  </a:cubicBezTo>
                  <a:cubicBezTo>
                    <a:pt x="70" y="103"/>
                    <a:pt x="70" y="103"/>
                    <a:pt x="70" y="103"/>
                  </a:cubicBezTo>
                  <a:cubicBezTo>
                    <a:pt x="70" y="103"/>
                    <a:pt x="70" y="103"/>
                    <a:pt x="70" y="103"/>
                  </a:cubicBezTo>
                  <a:cubicBezTo>
                    <a:pt x="69" y="103"/>
                    <a:pt x="69" y="103"/>
                    <a:pt x="69" y="103"/>
                  </a:cubicBezTo>
                  <a:cubicBezTo>
                    <a:pt x="69" y="102"/>
                    <a:pt x="69" y="102"/>
                    <a:pt x="69" y="102"/>
                  </a:cubicBezTo>
                  <a:cubicBezTo>
                    <a:pt x="68" y="101"/>
                    <a:pt x="68" y="101"/>
                    <a:pt x="68" y="101"/>
                  </a:cubicBezTo>
                  <a:cubicBezTo>
                    <a:pt x="67" y="101"/>
                    <a:pt x="67" y="101"/>
                    <a:pt x="67" y="101"/>
                  </a:cubicBezTo>
                  <a:cubicBezTo>
                    <a:pt x="60" y="101"/>
                    <a:pt x="60" y="101"/>
                    <a:pt x="60" y="101"/>
                  </a:cubicBezTo>
                  <a:cubicBezTo>
                    <a:pt x="60" y="102"/>
                    <a:pt x="60" y="102"/>
                    <a:pt x="60" y="102"/>
                  </a:cubicBezTo>
                  <a:cubicBezTo>
                    <a:pt x="48" y="102"/>
                    <a:pt x="48" y="102"/>
                    <a:pt x="48" y="102"/>
                  </a:cubicBezTo>
                  <a:cubicBezTo>
                    <a:pt x="32" y="96"/>
                    <a:pt x="32" y="96"/>
                    <a:pt x="32" y="96"/>
                  </a:cubicBezTo>
                  <a:cubicBezTo>
                    <a:pt x="33" y="95"/>
                    <a:pt x="33" y="95"/>
                    <a:pt x="33" y="95"/>
                  </a:cubicBezTo>
                  <a:cubicBezTo>
                    <a:pt x="32" y="95"/>
                    <a:pt x="32" y="95"/>
                    <a:pt x="32" y="95"/>
                  </a:cubicBezTo>
                  <a:cubicBezTo>
                    <a:pt x="22" y="95"/>
                    <a:pt x="22" y="95"/>
                    <a:pt x="22" y="95"/>
                  </a:cubicBezTo>
                  <a:cubicBezTo>
                    <a:pt x="22" y="94"/>
                    <a:pt x="22" y="94"/>
                    <a:pt x="22" y="94"/>
                  </a:cubicBezTo>
                  <a:cubicBezTo>
                    <a:pt x="22" y="93"/>
                    <a:pt x="22" y="93"/>
                    <a:pt x="22" y="93"/>
                  </a:cubicBezTo>
                  <a:cubicBezTo>
                    <a:pt x="22" y="92"/>
                    <a:pt x="22" y="92"/>
                    <a:pt x="22" y="92"/>
                  </a:cubicBezTo>
                  <a:cubicBezTo>
                    <a:pt x="20" y="90"/>
                    <a:pt x="20" y="90"/>
                    <a:pt x="20" y="90"/>
                  </a:cubicBezTo>
                  <a:cubicBezTo>
                    <a:pt x="19" y="89"/>
                    <a:pt x="19" y="89"/>
                    <a:pt x="19" y="89"/>
                  </a:cubicBezTo>
                  <a:cubicBezTo>
                    <a:pt x="19" y="89"/>
                    <a:pt x="19" y="89"/>
                    <a:pt x="19" y="89"/>
                  </a:cubicBezTo>
                  <a:cubicBezTo>
                    <a:pt x="18" y="89"/>
                    <a:pt x="18" y="89"/>
                    <a:pt x="18" y="89"/>
                  </a:cubicBezTo>
                  <a:cubicBezTo>
                    <a:pt x="18" y="89"/>
                    <a:pt x="18" y="89"/>
                    <a:pt x="18" y="89"/>
                  </a:cubicBezTo>
                  <a:cubicBezTo>
                    <a:pt x="18" y="89"/>
                    <a:pt x="18" y="89"/>
                    <a:pt x="18" y="89"/>
                  </a:cubicBezTo>
                  <a:cubicBezTo>
                    <a:pt x="18" y="88"/>
                    <a:pt x="18" y="88"/>
                    <a:pt x="18" y="88"/>
                  </a:cubicBezTo>
                  <a:cubicBezTo>
                    <a:pt x="17" y="88"/>
                    <a:pt x="17" y="88"/>
                    <a:pt x="17" y="88"/>
                  </a:cubicBezTo>
                  <a:cubicBezTo>
                    <a:pt x="16" y="88"/>
                    <a:pt x="16" y="88"/>
                    <a:pt x="16" y="88"/>
                  </a:cubicBezTo>
                  <a:cubicBezTo>
                    <a:pt x="15" y="87"/>
                    <a:pt x="15" y="87"/>
                    <a:pt x="15" y="87"/>
                  </a:cubicBezTo>
                  <a:cubicBezTo>
                    <a:pt x="15" y="86"/>
                    <a:pt x="15" y="86"/>
                    <a:pt x="15" y="86"/>
                  </a:cubicBezTo>
                  <a:cubicBezTo>
                    <a:pt x="14" y="86"/>
                    <a:pt x="14" y="86"/>
                    <a:pt x="14" y="86"/>
                  </a:cubicBezTo>
                  <a:cubicBezTo>
                    <a:pt x="13" y="86"/>
                    <a:pt x="13" y="86"/>
                    <a:pt x="13" y="86"/>
                  </a:cubicBezTo>
                  <a:cubicBezTo>
                    <a:pt x="12" y="86"/>
                    <a:pt x="12" y="86"/>
                    <a:pt x="12" y="86"/>
                  </a:cubicBezTo>
                  <a:cubicBezTo>
                    <a:pt x="12" y="85"/>
                    <a:pt x="12" y="85"/>
                    <a:pt x="12" y="85"/>
                  </a:cubicBezTo>
                  <a:cubicBezTo>
                    <a:pt x="11" y="85"/>
                    <a:pt x="11" y="85"/>
                    <a:pt x="11" y="85"/>
                  </a:cubicBezTo>
                  <a:cubicBezTo>
                    <a:pt x="9" y="85"/>
                    <a:pt x="9" y="85"/>
                    <a:pt x="9" y="85"/>
                  </a:cubicBezTo>
                  <a:cubicBezTo>
                    <a:pt x="9" y="85"/>
                    <a:pt x="9" y="85"/>
                    <a:pt x="9" y="85"/>
                  </a:cubicBezTo>
                  <a:cubicBezTo>
                    <a:pt x="9" y="84"/>
                    <a:pt x="9" y="84"/>
                    <a:pt x="9" y="84"/>
                  </a:cubicBezTo>
                  <a:cubicBezTo>
                    <a:pt x="9" y="84"/>
                    <a:pt x="9" y="84"/>
                    <a:pt x="9" y="84"/>
                  </a:cubicBezTo>
                  <a:cubicBezTo>
                    <a:pt x="9" y="83"/>
                    <a:pt x="9" y="83"/>
                    <a:pt x="9" y="83"/>
                  </a:cubicBezTo>
                  <a:cubicBezTo>
                    <a:pt x="9" y="82"/>
                    <a:pt x="9" y="82"/>
                    <a:pt x="9" y="82"/>
                  </a:cubicBezTo>
                  <a:cubicBezTo>
                    <a:pt x="9" y="81"/>
                    <a:pt x="9" y="81"/>
                    <a:pt x="9" y="81"/>
                  </a:cubicBezTo>
                  <a:cubicBezTo>
                    <a:pt x="8" y="81"/>
                    <a:pt x="8" y="81"/>
                    <a:pt x="8" y="81"/>
                  </a:cubicBezTo>
                  <a:cubicBezTo>
                    <a:pt x="8" y="80"/>
                    <a:pt x="8" y="80"/>
                    <a:pt x="8" y="80"/>
                  </a:cubicBezTo>
                  <a:cubicBezTo>
                    <a:pt x="8" y="80"/>
                    <a:pt x="8" y="80"/>
                    <a:pt x="8" y="80"/>
                  </a:cubicBezTo>
                  <a:cubicBezTo>
                    <a:pt x="8" y="80"/>
                    <a:pt x="8" y="80"/>
                    <a:pt x="8" y="80"/>
                  </a:cubicBezTo>
                  <a:cubicBezTo>
                    <a:pt x="7" y="79"/>
                    <a:pt x="7" y="79"/>
                    <a:pt x="7" y="79"/>
                  </a:cubicBezTo>
                  <a:cubicBezTo>
                    <a:pt x="6" y="77"/>
                    <a:pt x="6" y="77"/>
                    <a:pt x="6" y="77"/>
                  </a:cubicBezTo>
                  <a:cubicBezTo>
                    <a:pt x="6" y="76"/>
                    <a:pt x="6" y="76"/>
                    <a:pt x="6" y="76"/>
                  </a:cubicBezTo>
                  <a:cubicBezTo>
                    <a:pt x="6" y="75"/>
                    <a:pt x="6" y="75"/>
                    <a:pt x="6" y="75"/>
                  </a:cubicBezTo>
                  <a:cubicBezTo>
                    <a:pt x="5" y="75"/>
                    <a:pt x="5" y="75"/>
                    <a:pt x="5" y="75"/>
                  </a:cubicBezTo>
                  <a:cubicBezTo>
                    <a:pt x="5" y="74"/>
                    <a:pt x="5" y="74"/>
                    <a:pt x="5" y="74"/>
                  </a:cubicBezTo>
                  <a:cubicBezTo>
                    <a:pt x="5" y="73"/>
                    <a:pt x="5" y="73"/>
                    <a:pt x="5" y="73"/>
                  </a:cubicBezTo>
                  <a:cubicBezTo>
                    <a:pt x="5" y="73"/>
                    <a:pt x="5" y="73"/>
                    <a:pt x="5" y="73"/>
                  </a:cubicBezTo>
                  <a:cubicBezTo>
                    <a:pt x="6" y="73"/>
                    <a:pt x="6" y="73"/>
                    <a:pt x="6" y="73"/>
                  </a:cubicBezTo>
                  <a:cubicBezTo>
                    <a:pt x="6" y="73"/>
                    <a:pt x="6" y="73"/>
                    <a:pt x="6" y="73"/>
                  </a:cubicBezTo>
                  <a:cubicBezTo>
                    <a:pt x="6" y="72"/>
                    <a:pt x="6" y="72"/>
                    <a:pt x="6" y="72"/>
                  </a:cubicBezTo>
                  <a:cubicBezTo>
                    <a:pt x="6" y="71"/>
                    <a:pt x="6" y="71"/>
                    <a:pt x="6" y="71"/>
                  </a:cubicBezTo>
                  <a:cubicBezTo>
                    <a:pt x="5" y="71"/>
                    <a:pt x="5" y="71"/>
                    <a:pt x="5" y="71"/>
                  </a:cubicBezTo>
                  <a:cubicBezTo>
                    <a:pt x="5" y="70"/>
                    <a:pt x="5" y="70"/>
                    <a:pt x="5" y="70"/>
                  </a:cubicBezTo>
                  <a:cubicBezTo>
                    <a:pt x="4" y="70"/>
                    <a:pt x="4" y="70"/>
                    <a:pt x="4" y="70"/>
                  </a:cubicBezTo>
                  <a:cubicBezTo>
                    <a:pt x="4" y="69"/>
                    <a:pt x="4" y="69"/>
                    <a:pt x="4" y="69"/>
                  </a:cubicBezTo>
                  <a:cubicBezTo>
                    <a:pt x="5" y="69"/>
                    <a:pt x="5" y="69"/>
                    <a:pt x="5" y="69"/>
                  </a:cubicBezTo>
                  <a:cubicBezTo>
                    <a:pt x="4" y="68"/>
                    <a:pt x="4" y="68"/>
                    <a:pt x="4" y="68"/>
                  </a:cubicBezTo>
                  <a:cubicBezTo>
                    <a:pt x="5" y="68"/>
                    <a:pt x="5" y="68"/>
                    <a:pt x="5" y="68"/>
                  </a:cubicBezTo>
                  <a:cubicBezTo>
                    <a:pt x="5" y="68"/>
                    <a:pt x="5" y="68"/>
                    <a:pt x="5" y="68"/>
                  </a:cubicBezTo>
                  <a:cubicBezTo>
                    <a:pt x="5" y="67"/>
                    <a:pt x="5" y="67"/>
                    <a:pt x="5" y="67"/>
                  </a:cubicBezTo>
                  <a:cubicBezTo>
                    <a:pt x="6" y="67"/>
                    <a:pt x="6" y="67"/>
                    <a:pt x="6" y="67"/>
                  </a:cubicBezTo>
                  <a:cubicBezTo>
                    <a:pt x="6" y="68"/>
                    <a:pt x="6" y="68"/>
                    <a:pt x="6" y="68"/>
                  </a:cubicBezTo>
                  <a:cubicBezTo>
                    <a:pt x="7" y="68"/>
                    <a:pt x="7" y="68"/>
                    <a:pt x="7" y="68"/>
                  </a:cubicBezTo>
                  <a:cubicBezTo>
                    <a:pt x="6" y="68"/>
                    <a:pt x="6" y="68"/>
                    <a:pt x="6" y="68"/>
                  </a:cubicBezTo>
                  <a:cubicBezTo>
                    <a:pt x="6" y="67"/>
                    <a:pt x="6" y="67"/>
                    <a:pt x="6" y="67"/>
                  </a:cubicBezTo>
                  <a:cubicBezTo>
                    <a:pt x="6" y="66"/>
                    <a:pt x="6" y="66"/>
                    <a:pt x="6" y="66"/>
                  </a:cubicBezTo>
                  <a:cubicBezTo>
                    <a:pt x="6" y="66"/>
                    <a:pt x="6" y="66"/>
                    <a:pt x="6" y="66"/>
                  </a:cubicBezTo>
                  <a:cubicBezTo>
                    <a:pt x="6" y="66"/>
                    <a:pt x="6" y="66"/>
                    <a:pt x="6" y="66"/>
                  </a:cubicBezTo>
                  <a:cubicBezTo>
                    <a:pt x="6" y="66"/>
                    <a:pt x="6" y="66"/>
                    <a:pt x="6" y="66"/>
                  </a:cubicBezTo>
                  <a:cubicBezTo>
                    <a:pt x="6" y="66"/>
                    <a:pt x="6" y="66"/>
                    <a:pt x="6" y="66"/>
                  </a:cubicBezTo>
                  <a:cubicBezTo>
                    <a:pt x="7" y="66"/>
                    <a:pt x="7" y="66"/>
                    <a:pt x="7" y="66"/>
                  </a:cubicBezTo>
                  <a:cubicBezTo>
                    <a:pt x="8" y="66"/>
                    <a:pt x="8" y="66"/>
                    <a:pt x="8" y="66"/>
                  </a:cubicBezTo>
                  <a:cubicBezTo>
                    <a:pt x="7" y="65"/>
                    <a:pt x="7" y="65"/>
                    <a:pt x="7" y="65"/>
                  </a:cubicBezTo>
                  <a:cubicBezTo>
                    <a:pt x="7" y="65"/>
                    <a:pt x="7" y="65"/>
                    <a:pt x="7" y="65"/>
                  </a:cubicBezTo>
                  <a:cubicBezTo>
                    <a:pt x="6" y="65"/>
                    <a:pt x="6" y="65"/>
                    <a:pt x="6" y="65"/>
                  </a:cubicBezTo>
                  <a:cubicBezTo>
                    <a:pt x="6" y="65"/>
                    <a:pt x="6" y="65"/>
                    <a:pt x="6" y="65"/>
                  </a:cubicBezTo>
                  <a:cubicBezTo>
                    <a:pt x="6" y="65"/>
                    <a:pt x="6" y="65"/>
                    <a:pt x="6" y="65"/>
                  </a:cubicBezTo>
                  <a:cubicBezTo>
                    <a:pt x="5" y="65"/>
                    <a:pt x="5" y="65"/>
                    <a:pt x="5" y="65"/>
                  </a:cubicBezTo>
                  <a:cubicBezTo>
                    <a:pt x="5" y="66"/>
                    <a:pt x="5" y="66"/>
                    <a:pt x="5" y="66"/>
                  </a:cubicBezTo>
                  <a:cubicBezTo>
                    <a:pt x="5" y="66"/>
                    <a:pt x="5" y="66"/>
                    <a:pt x="5" y="66"/>
                  </a:cubicBezTo>
                  <a:cubicBezTo>
                    <a:pt x="5" y="66"/>
                    <a:pt x="5" y="66"/>
                    <a:pt x="5" y="66"/>
                  </a:cubicBezTo>
                  <a:cubicBezTo>
                    <a:pt x="4" y="66"/>
                    <a:pt x="4" y="66"/>
                    <a:pt x="4" y="66"/>
                  </a:cubicBezTo>
                  <a:cubicBezTo>
                    <a:pt x="4" y="66"/>
                    <a:pt x="4" y="66"/>
                    <a:pt x="4" y="66"/>
                  </a:cubicBezTo>
                  <a:cubicBezTo>
                    <a:pt x="3" y="65"/>
                    <a:pt x="3" y="65"/>
                    <a:pt x="3" y="65"/>
                  </a:cubicBezTo>
                  <a:cubicBezTo>
                    <a:pt x="3" y="64"/>
                    <a:pt x="3" y="64"/>
                    <a:pt x="3" y="64"/>
                  </a:cubicBezTo>
                  <a:cubicBezTo>
                    <a:pt x="3" y="64"/>
                    <a:pt x="3" y="64"/>
                    <a:pt x="3" y="64"/>
                  </a:cubicBezTo>
                  <a:cubicBezTo>
                    <a:pt x="3" y="63"/>
                    <a:pt x="3" y="63"/>
                    <a:pt x="3" y="63"/>
                  </a:cubicBezTo>
                  <a:cubicBezTo>
                    <a:pt x="1" y="61"/>
                    <a:pt x="1" y="61"/>
                    <a:pt x="1" y="61"/>
                  </a:cubicBezTo>
                  <a:cubicBezTo>
                    <a:pt x="1" y="60"/>
                    <a:pt x="1" y="60"/>
                    <a:pt x="1" y="60"/>
                  </a:cubicBezTo>
                  <a:cubicBezTo>
                    <a:pt x="1" y="60"/>
                    <a:pt x="1" y="60"/>
                    <a:pt x="1" y="60"/>
                  </a:cubicBezTo>
                  <a:cubicBezTo>
                    <a:pt x="2" y="59"/>
                    <a:pt x="2" y="59"/>
                    <a:pt x="2" y="59"/>
                  </a:cubicBezTo>
                  <a:cubicBezTo>
                    <a:pt x="1" y="58"/>
                    <a:pt x="1" y="58"/>
                    <a:pt x="1" y="58"/>
                  </a:cubicBezTo>
                  <a:cubicBezTo>
                    <a:pt x="1" y="58"/>
                    <a:pt x="1" y="58"/>
                    <a:pt x="1" y="58"/>
                  </a:cubicBezTo>
                  <a:cubicBezTo>
                    <a:pt x="1" y="57"/>
                    <a:pt x="1" y="57"/>
                    <a:pt x="1" y="57"/>
                  </a:cubicBezTo>
                  <a:cubicBezTo>
                    <a:pt x="2" y="56"/>
                    <a:pt x="2" y="56"/>
                    <a:pt x="2" y="56"/>
                  </a:cubicBezTo>
                  <a:cubicBezTo>
                    <a:pt x="2" y="56"/>
                    <a:pt x="2" y="56"/>
                    <a:pt x="2" y="56"/>
                  </a:cubicBezTo>
                  <a:cubicBezTo>
                    <a:pt x="2" y="54"/>
                    <a:pt x="2" y="54"/>
                    <a:pt x="2" y="54"/>
                  </a:cubicBezTo>
                  <a:cubicBezTo>
                    <a:pt x="1" y="52"/>
                    <a:pt x="1" y="52"/>
                    <a:pt x="1" y="52"/>
                  </a:cubicBezTo>
                  <a:cubicBezTo>
                    <a:pt x="0" y="51"/>
                    <a:pt x="0" y="51"/>
                    <a:pt x="0" y="51"/>
                  </a:cubicBezTo>
                  <a:cubicBezTo>
                    <a:pt x="0" y="51"/>
                    <a:pt x="0" y="51"/>
                    <a:pt x="0" y="51"/>
                  </a:cubicBezTo>
                  <a:cubicBezTo>
                    <a:pt x="1" y="50"/>
                    <a:pt x="1" y="50"/>
                    <a:pt x="1" y="50"/>
                  </a:cubicBezTo>
                  <a:cubicBezTo>
                    <a:pt x="2" y="49"/>
                    <a:pt x="2" y="49"/>
                    <a:pt x="2" y="49"/>
                  </a:cubicBezTo>
                  <a:cubicBezTo>
                    <a:pt x="2" y="48"/>
                    <a:pt x="2" y="48"/>
                    <a:pt x="2" y="48"/>
                  </a:cubicBezTo>
                  <a:cubicBezTo>
                    <a:pt x="2" y="48"/>
                    <a:pt x="2" y="48"/>
                    <a:pt x="2" y="48"/>
                  </a:cubicBezTo>
                  <a:cubicBezTo>
                    <a:pt x="2" y="47"/>
                    <a:pt x="2" y="47"/>
                    <a:pt x="2" y="47"/>
                  </a:cubicBezTo>
                  <a:cubicBezTo>
                    <a:pt x="3" y="47"/>
                    <a:pt x="3" y="47"/>
                    <a:pt x="3" y="47"/>
                  </a:cubicBezTo>
                  <a:cubicBezTo>
                    <a:pt x="3" y="46"/>
                    <a:pt x="3" y="46"/>
                    <a:pt x="3" y="46"/>
                  </a:cubicBezTo>
                  <a:cubicBezTo>
                    <a:pt x="3" y="44"/>
                    <a:pt x="3" y="44"/>
                    <a:pt x="3" y="44"/>
                  </a:cubicBezTo>
                  <a:cubicBezTo>
                    <a:pt x="3" y="43"/>
                    <a:pt x="3" y="43"/>
                    <a:pt x="3" y="43"/>
                  </a:cubicBezTo>
                  <a:cubicBezTo>
                    <a:pt x="3" y="43"/>
                    <a:pt x="3" y="43"/>
                    <a:pt x="3" y="43"/>
                  </a:cubicBezTo>
                  <a:cubicBezTo>
                    <a:pt x="3" y="42"/>
                    <a:pt x="3" y="42"/>
                    <a:pt x="3" y="42"/>
                  </a:cubicBezTo>
                  <a:cubicBezTo>
                    <a:pt x="3" y="41"/>
                    <a:pt x="3" y="41"/>
                    <a:pt x="3" y="41"/>
                  </a:cubicBezTo>
                  <a:cubicBezTo>
                    <a:pt x="3" y="40"/>
                    <a:pt x="3" y="40"/>
                    <a:pt x="3" y="40"/>
                  </a:cubicBezTo>
                  <a:cubicBezTo>
                    <a:pt x="3" y="39"/>
                    <a:pt x="3" y="39"/>
                    <a:pt x="3" y="39"/>
                  </a:cubicBezTo>
                  <a:cubicBezTo>
                    <a:pt x="3" y="37"/>
                    <a:pt x="3" y="37"/>
                    <a:pt x="3" y="37"/>
                  </a:cubicBezTo>
                  <a:cubicBezTo>
                    <a:pt x="3" y="36"/>
                    <a:pt x="3" y="36"/>
                    <a:pt x="3" y="36"/>
                  </a:cubicBezTo>
                  <a:cubicBezTo>
                    <a:pt x="5" y="35"/>
                    <a:pt x="5" y="35"/>
                    <a:pt x="5" y="35"/>
                  </a:cubicBezTo>
                  <a:cubicBezTo>
                    <a:pt x="5" y="34"/>
                    <a:pt x="5" y="34"/>
                    <a:pt x="5" y="34"/>
                  </a:cubicBezTo>
                  <a:cubicBezTo>
                    <a:pt x="5" y="34"/>
                    <a:pt x="5" y="34"/>
                    <a:pt x="5" y="34"/>
                  </a:cubicBezTo>
                  <a:cubicBezTo>
                    <a:pt x="6" y="32"/>
                    <a:pt x="6" y="32"/>
                    <a:pt x="6" y="32"/>
                  </a:cubicBezTo>
                  <a:cubicBezTo>
                    <a:pt x="7" y="32"/>
                    <a:pt x="7" y="32"/>
                    <a:pt x="7" y="32"/>
                  </a:cubicBezTo>
                  <a:cubicBezTo>
                    <a:pt x="7" y="31"/>
                    <a:pt x="7" y="31"/>
                    <a:pt x="7" y="31"/>
                  </a:cubicBezTo>
                  <a:cubicBezTo>
                    <a:pt x="7" y="28"/>
                    <a:pt x="7" y="28"/>
                    <a:pt x="7" y="28"/>
                  </a:cubicBezTo>
                  <a:cubicBezTo>
                    <a:pt x="9" y="27"/>
                    <a:pt x="9" y="27"/>
                    <a:pt x="9" y="27"/>
                  </a:cubicBezTo>
                  <a:cubicBezTo>
                    <a:pt x="9" y="25"/>
                    <a:pt x="9" y="25"/>
                    <a:pt x="9" y="25"/>
                  </a:cubicBezTo>
                  <a:cubicBezTo>
                    <a:pt x="10" y="22"/>
                    <a:pt x="10" y="22"/>
                    <a:pt x="10" y="22"/>
                  </a:cubicBezTo>
                  <a:cubicBezTo>
                    <a:pt x="10" y="21"/>
                    <a:pt x="10" y="21"/>
                    <a:pt x="10" y="21"/>
                  </a:cubicBezTo>
                  <a:cubicBezTo>
                    <a:pt x="11" y="20"/>
                    <a:pt x="11" y="20"/>
                    <a:pt x="11" y="20"/>
                  </a:cubicBezTo>
                  <a:cubicBezTo>
                    <a:pt x="11" y="20"/>
                    <a:pt x="11" y="20"/>
                    <a:pt x="11" y="20"/>
                  </a:cubicBezTo>
                  <a:cubicBezTo>
                    <a:pt x="11" y="19"/>
                    <a:pt x="11" y="19"/>
                    <a:pt x="11" y="19"/>
                  </a:cubicBezTo>
                  <a:cubicBezTo>
                    <a:pt x="12" y="18"/>
                    <a:pt x="12" y="18"/>
                    <a:pt x="12" y="18"/>
                  </a:cubicBezTo>
                  <a:cubicBezTo>
                    <a:pt x="12" y="17"/>
                    <a:pt x="12" y="17"/>
                    <a:pt x="12" y="17"/>
                  </a:cubicBezTo>
                  <a:cubicBezTo>
                    <a:pt x="12" y="17"/>
                    <a:pt x="12" y="17"/>
                    <a:pt x="12" y="17"/>
                  </a:cubicBezTo>
                  <a:cubicBezTo>
                    <a:pt x="13" y="18"/>
                    <a:pt x="13" y="18"/>
                    <a:pt x="13" y="18"/>
                  </a:cubicBezTo>
                  <a:cubicBezTo>
                    <a:pt x="14" y="18"/>
                    <a:pt x="14" y="18"/>
                    <a:pt x="14" y="18"/>
                  </a:cubicBezTo>
                  <a:cubicBezTo>
                    <a:pt x="15" y="18"/>
                    <a:pt x="15" y="18"/>
                    <a:pt x="15" y="18"/>
                  </a:cubicBezTo>
                  <a:cubicBezTo>
                    <a:pt x="15" y="18"/>
                    <a:pt x="15" y="18"/>
                    <a:pt x="15" y="18"/>
                  </a:cubicBezTo>
                  <a:cubicBezTo>
                    <a:pt x="16" y="18"/>
                    <a:pt x="16" y="18"/>
                    <a:pt x="16" y="18"/>
                  </a:cubicBezTo>
                  <a:cubicBezTo>
                    <a:pt x="17" y="19"/>
                    <a:pt x="17" y="19"/>
                    <a:pt x="17" y="19"/>
                  </a:cubicBezTo>
                  <a:cubicBezTo>
                    <a:pt x="16" y="18"/>
                    <a:pt x="16" y="18"/>
                    <a:pt x="16" y="18"/>
                  </a:cubicBezTo>
                  <a:cubicBezTo>
                    <a:pt x="16" y="18"/>
                    <a:pt x="16" y="18"/>
                    <a:pt x="16" y="18"/>
                  </a:cubicBezTo>
                  <a:cubicBezTo>
                    <a:pt x="15" y="18"/>
                    <a:pt x="15" y="18"/>
                    <a:pt x="15" y="18"/>
                  </a:cubicBezTo>
                  <a:cubicBezTo>
                    <a:pt x="14" y="17"/>
                    <a:pt x="14" y="17"/>
                    <a:pt x="14" y="17"/>
                  </a:cubicBezTo>
                  <a:cubicBezTo>
                    <a:pt x="13" y="17"/>
                    <a:pt x="13" y="17"/>
                    <a:pt x="13" y="17"/>
                  </a:cubicBezTo>
                  <a:cubicBezTo>
                    <a:pt x="12" y="17"/>
                    <a:pt x="12" y="17"/>
                    <a:pt x="12" y="17"/>
                  </a:cubicBezTo>
                  <a:cubicBezTo>
                    <a:pt x="12" y="16"/>
                    <a:pt x="12" y="16"/>
                    <a:pt x="12" y="16"/>
                  </a:cubicBezTo>
                  <a:cubicBezTo>
                    <a:pt x="12" y="16"/>
                    <a:pt x="12" y="16"/>
                    <a:pt x="12" y="16"/>
                  </a:cubicBezTo>
                  <a:cubicBezTo>
                    <a:pt x="12" y="16"/>
                    <a:pt x="12" y="16"/>
                    <a:pt x="12" y="16"/>
                  </a:cubicBezTo>
                  <a:cubicBezTo>
                    <a:pt x="13" y="16"/>
                    <a:pt x="13" y="16"/>
                    <a:pt x="13" y="16"/>
                  </a:cubicBezTo>
                  <a:cubicBezTo>
                    <a:pt x="13" y="15"/>
                    <a:pt x="13" y="15"/>
                    <a:pt x="13" y="15"/>
                  </a:cubicBezTo>
                  <a:cubicBezTo>
                    <a:pt x="13" y="14"/>
                    <a:pt x="13" y="14"/>
                    <a:pt x="13" y="14"/>
                  </a:cubicBezTo>
                  <a:cubicBezTo>
                    <a:pt x="13" y="14"/>
                    <a:pt x="13" y="14"/>
                    <a:pt x="13" y="14"/>
                  </a:cubicBezTo>
                  <a:cubicBezTo>
                    <a:pt x="12" y="14"/>
                    <a:pt x="12" y="14"/>
                    <a:pt x="12" y="14"/>
                  </a:cubicBezTo>
                  <a:cubicBezTo>
                    <a:pt x="12" y="13"/>
                    <a:pt x="12" y="13"/>
                    <a:pt x="12" y="13"/>
                  </a:cubicBezTo>
                  <a:cubicBezTo>
                    <a:pt x="13" y="13"/>
                    <a:pt x="13" y="13"/>
                    <a:pt x="13" y="13"/>
                  </a:cubicBezTo>
                  <a:cubicBezTo>
                    <a:pt x="13" y="12"/>
                    <a:pt x="13" y="12"/>
                    <a:pt x="13" y="12"/>
                  </a:cubicBezTo>
                  <a:cubicBezTo>
                    <a:pt x="13" y="12"/>
                    <a:pt x="13" y="12"/>
                    <a:pt x="13" y="12"/>
                  </a:cubicBezTo>
                  <a:cubicBezTo>
                    <a:pt x="13" y="12"/>
                    <a:pt x="13" y="12"/>
                    <a:pt x="13" y="12"/>
                  </a:cubicBezTo>
                  <a:cubicBezTo>
                    <a:pt x="13" y="12"/>
                    <a:pt x="13" y="12"/>
                    <a:pt x="13" y="12"/>
                  </a:cubicBezTo>
                  <a:cubicBezTo>
                    <a:pt x="13" y="11"/>
                    <a:pt x="13" y="11"/>
                    <a:pt x="13" y="11"/>
                  </a:cubicBezTo>
                  <a:cubicBezTo>
                    <a:pt x="12" y="9"/>
                    <a:pt x="12" y="9"/>
                    <a:pt x="12" y="9"/>
                  </a:cubicBezTo>
                  <a:cubicBezTo>
                    <a:pt x="13" y="7"/>
                    <a:pt x="13" y="7"/>
                    <a:pt x="13" y="7"/>
                  </a:cubicBezTo>
                  <a:cubicBezTo>
                    <a:pt x="12" y="6"/>
                    <a:pt x="12" y="6"/>
                    <a:pt x="12" y="6"/>
                  </a:cubicBezTo>
                  <a:cubicBezTo>
                    <a:pt x="12" y="5"/>
                    <a:pt x="12" y="5"/>
                    <a:pt x="12" y="5"/>
                  </a:cubicBezTo>
                  <a:cubicBezTo>
                    <a:pt x="13" y="4"/>
                    <a:pt x="13" y="4"/>
                    <a:pt x="13" y="4"/>
                  </a:cubicBezTo>
                  <a:cubicBezTo>
                    <a:pt x="13" y="3"/>
                    <a:pt x="13" y="3"/>
                    <a:pt x="13" y="3"/>
                  </a:cubicBezTo>
                  <a:cubicBezTo>
                    <a:pt x="14" y="3"/>
                    <a:pt x="14" y="3"/>
                    <a:pt x="14" y="3"/>
                  </a:cubicBezTo>
                  <a:cubicBezTo>
                    <a:pt x="16" y="5"/>
                    <a:pt x="16" y="5"/>
                    <a:pt x="16" y="5"/>
                  </a:cubicBezTo>
                  <a:cubicBezTo>
                    <a:pt x="17" y="5"/>
                    <a:pt x="17" y="5"/>
                    <a:pt x="17" y="5"/>
                  </a:cubicBezTo>
                  <a:cubicBezTo>
                    <a:pt x="19" y="5"/>
                    <a:pt x="19" y="5"/>
                    <a:pt x="19" y="5"/>
                  </a:cubicBezTo>
                  <a:cubicBezTo>
                    <a:pt x="19" y="6"/>
                    <a:pt x="19" y="6"/>
                    <a:pt x="19" y="6"/>
                  </a:cubicBezTo>
                  <a:cubicBezTo>
                    <a:pt x="20" y="6"/>
                    <a:pt x="20" y="6"/>
                    <a:pt x="20" y="6"/>
                  </a:cubicBezTo>
                  <a:cubicBezTo>
                    <a:pt x="20" y="6"/>
                    <a:pt x="20" y="6"/>
                    <a:pt x="20" y="6"/>
                  </a:cubicBezTo>
                  <a:cubicBezTo>
                    <a:pt x="21" y="6"/>
                    <a:pt x="21" y="6"/>
                    <a:pt x="21" y="6"/>
                  </a:cubicBezTo>
                  <a:cubicBezTo>
                    <a:pt x="21" y="7"/>
                    <a:pt x="21" y="7"/>
                    <a:pt x="21" y="7"/>
                  </a:cubicBezTo>
                  <a:cubicBezTo>
                    <a:pt x="21" y="7"/>
                    <a:pt x="21" y="7"/>
                    <a:pt x="21" y="7"/>
                  </a:cubicBezTo>
                  <a:cubicBezTo>
                    <a:pt x="20" y="7"/>
                    <a:pt x="20" y="7"/>
                    <a:pt x="20" y="7"/>
                  </a:cubicBezTo>
                  <a:cubicBezTo>
                    <a:pt x="19" y="8"/>
                    <a:pt x="19" y="8"/>
                    <a:pt x="19" y="8"/>
                  </a:cubicBezTo>
                  <a:cubicBezTo>
                    <a:pt x="19" y="9"/>
                    <a:pt x="19" y="9"/>
                    <a:pt x="19" y="9"/>
                  </a:cubicBezTo>
                  <a:cubicBezTo>
                    <a:pt x="20" y="9"/>
                    <a:pt x="20" y="9"/>
                    <a:pt x="20" y="9"/>
                  </a:cubicBezTo>
                  <a:cubicBezTo>
                    <a:pt x="20" y="8"/>
                    <a:pt x="20" y="8"/>
                    <a:pt x="20" y="8"/>
                  </a:cubicBezTo>
                  <a:cubicBezTo>
                    <a:pt x="21" y="7"/>
                    <a:pt x="21" y="7"/>
                    <a:pt x="21" y="7"/>
                  </a:cubicBezTo>
                  <a:cubicBezTo>
                    <a:pt x="21" y="7"/>
                    <a:pt x="21" y="7"/>
                    <a:pt x="21" y="7"/>
                  </a:cubicBezTo>
                  <a:cubicBezTo>
                    <a:pt x="21" y="8"/>
                    <a:pt x="21" y="8"/>
                    <a:pt x="21" y="8"/>
                  </a:cubicBezTo>
                  <a:cubicBezTo>
                    <a:pt x="21" y="8"/>
                    <a:pt x="21" y="8"/>
                    <a:pt x="21" y="8"/>
                  </a:cubicBezTo>
                  <a:cubicBezTo>
                    <a:pt x="20" y="9"/>
                    <a:pt x="20" y="9"/>
                    <a:pt x="20" y="9"/>
                  </a:cubicBezTo>
                  <a:cubicBezTo>
                    <a:pt x="20" y="10"/>
                    <a:pt x="20" y="10"/>
                    <a:pt x="20" y="10"/>
                  </a:cubicBezTo>
                  <a:cubicBezTo>
                    <a:pt x="20" y="11"/>
                    <a:pt x="20" y="11"/>
                    <a:pt x="20" y="11"/>
                  </a:cubicBezTo>
                  <a:cubicBezTo>
                    <a:pt x="20" y="10"/>
                    <a:pt x="20" y="10"/>
                    <a:pt x="20" y="10"/>
                  </a:cubicBezTo>
                  <a:cubicBezTo>
                    <a:pt x="19" y="11"/>
                    <a:pt x="19" y="11"/>
                    <a:pt x="19" y="11"/>
                  </a:cubicBezTo>
                  <a:cubicBezTo>
                    <a:pt x="19" y="10"/>
                    <a:pt x="19" y="10"/>
                    <a:pt x="19" y="10"/>
                  </a:cubicBezTo>
                  <a:cubicBezTo>
                    <a:pt x="18" y="11"/>
                    <a:pt x="18" y="11"/>
                    <a:pt x="18" y="11"/>
                  </a:cubicBezTo>
                  <a:cubicBezTo>
                    <a:pt x="19" y="11"/>
                    <a:pt x="19" y="11"/>
                    <a:pt x="19" y="11"/>
                  </a:cubicBezTo>
                  <a:cubicBezTo>
                    <a:pt x="19" y="12"/>
                    <a:pt x="19" y="12"/>
                    <a:pt x="19" y="12"/>
                  </a:cubicBezTo>
                  <a:cubicBezTo>
                    <a:pt x="20" y="11"/>
                    <a:pt x="20" y="11"/>
                    <a:pt x="20" y="11"/>
                  </a:cubicBezTo>
                  <a:cubicBezTo>
                    <a:pt x="21" y="10"/>
                    <a:pt x="21" y="10"/>
                    <a:pt x="21" y="10"/>
                  </a:cubicBezTo>
                  <a:cubicBezTo>
                    <a:pt x="21" y="10"/>
                    <a:pt x="21" y="10"/>
                    <a:pt x="21" y="10"/>
                  </a:cubicBezTo>
                  <a:cubicBezTo>
                    <a:pt x="21" y="9"/>
                    <a:pt x="21" y="9"/>
                    <a:pt x="21" y="9"/>
                  </a:cubicBezTo>
                  <a:cubicBezTo>
                    <a:pt x="22" y="9"/>
                    <a:pt x="22" y="9"/>
                    <a:pt x="22" y="9"/>
                  </a:cubicBezTo>
                  <a:cubicBezTo>
                    <a:pt x="22" y="8"/>
                    <a:pt x="22" y="8"/>
                    <a:pt x="22" y="8"/>
                  </a:cubicBezTo>
                  <a:cubicBezTo>
                    <a:pt x="23" y="7"/>
                    <a:pt x="23" y="7"/>
                    <a:pt x="23" y="7"/>
                  </a:cubicBezTo>
                  <a:cubicBezTo>
                    <a:pt x="23" y="6"/>
                    <a:pt x="23" y="6"/>
                    <a:pt x="23" y="6"/>
                  </a:cubicBezTo>
                  <a:cubicBezTo>
                    <a:pt x="23" y="6"/>
                    <a:pt x="23" y="6"/>
                    <a:pt x="23" y="6"/>
                  </a:cubicBezTo>
                  <a:cubicBezTo>
                    <a:pt x="23" y="5"/>
                    <a:pt x="23" y="5"/>
                    <a:pt x="23" y="5"/>
                  </a:cubicBezTo>
                  <a:cubicBezTo>
                    <a:pt x="23" y="5"/>
                    <a:pt x="23" y="5"/>
                    <a:pt x="23" y="5"/>
                  </a:cubicBezTo>
                  <a:cubicBezTo>
                    <a:pt x="23" y="4"/>
                    <a:pt x="23" y="4"/>
                    <a:pt x="23" y="4"/>
                  </a:cubicBezTo>
                  <a:cubicBezTo>
                    <a:pt x="23" y="4"/>
                    <a:pt x="23" y="4"/>
                    <a:pt x="23" y="4"/>
                  </a:cubicBezTo>
                  <a:cubicBezTo>
                    <a:pt x="23" y="4"/>
                    <a:pt x="23" y="4"/>
                    <a:pt x="23" y="4"/>
                  </a:cubicBezTo>
                  <a:cubicBezTo>
                    <a:pt x="23" y="3"/>
                    <a:pt x="23" y="3"/>
                    <a:pt x="23" y="3"/>
                  </a:cubicBezTo>
                  <a:cubicBezTo>
                    <a:pt x="23" y="3"/>
                    <a:pt x="23" y="3"/>
                    <a:pt x="23" y="3"/>
                  </a:cubicBezTo>
                  <a:cubicBezTo>
                    <a:pt x="23" y="2"/>
                    <a:pt x="23" y="2"/>
                    <a:pt x="23" y="2"/>
                  </a:cubicBezTo>
                  <a:cubicBezTo>
                    <a:pt x="22" y="1"/>
                    <a:pt x="22" y="1"/>
                    <a:pt x="22" y="1"/>
                  </a:cubicBezTo>
                  <a:cubicBezTo>
                    <a:pt x="22" y="0"/>
                    <a:pt x="22" y="0"/>
                    <a:pt x="22" y="0"/>
                  </a:cubicBezTo>
                  <a:close/>
                  <a:moveTo>
                    <a:pt x="231" y="57"/>
                  </a:moveTo>
                  <a:cubicBezTo>
                    <a:pt x="231" y="57"/>
                    <a:pt x="231" y="57"/>
                    <a:pt x="231" y="57"/>
                  </a:cubicBezTo>
                  <a:cubicBezTo>
                    <a:pt x="231" y="57"/>
                    <a:pt x="231" y="57"/>
                    <a:pt x="231" y="57"/>
                  </a:cubicBezTo>
                  <a:cubicBezTo>
                    <a:pt x="232" y="57"/>
                    <a:pt x="232" y="57"/>
                    <a:pt x="232" y="57"/>
                  </a:cubicBezTo>
                  <a:cubicBezTo>
                    <a:pt x="232" y="57"/>
                    <a:pt x="232" y="57"/>
                    <a:pt x="232" y="57"/>
                  </a:cubicBezTo>
                  <a:cubicBezTo>
                    <a:pt x="232" y="56"/>
                    <a:pt x="232" y="56"/>
                    <a:pt x="232" y="56"/>
                  </a:cubicBezTo>
                  <a:cubicBezTo>
                    <a:pt x="231" y="57"/>
                    <a:pt x="231" y="57"/>
                    <a:pt x="231" y="57"/>
                  </a:cubicBezTo>
                  <a:cubicBezTo>
                    <a:pt x="231" y="57"/>
                    <a:pt x="231" y="57"/>
                    <a:pt x="231" y="57"/>
                  </a:cubicBezTo>
                  <a:cubicBezTo>
                    <a:pt x="231" y="57"/>
                    <a:pt x="231" y="57"/>
                    <a:pt x="231" y="57"/>
                  </a:cubicBezTo>
                  <a:close/>
                  <a:moveTo>
                    <a:pt x="217" y="60"/>
                  </a:moveTo>
                  <a:cubicBezTo>
                    <a:pt x="217" y="61"/>
                    <a:pt x="217" y="61"/>
                    <a:pt x="217" y="61"/>
                  </a:cubicBezTo>
                  <a:cubicBezTo>
                    <a:pt x="217" y="60"/>
                    <a:pt x="217" y="60"/>
                    <a:pt x="217" y="60"/>
                  </a:cubicBezTo>
                  <a:cubicBezTo>
                    <a:pt x="218" y="60"/>
                    <a:pt x="218" y="60"/>
                    <a:pt x="218" y="60"/>
                  </a:cubicBezTo>
                  <a:cubicBezTo>
                    <a:pt x="219" y="60"/>
                    <a:pt x="219" y="60"/>
                    <a:pt x="219" y="60"/>
                  </a:cubicBezTo>
                  <a:cubicBezTo>
                    <a:pt x="220" y="60"/>
                    <a:pt x="220" y="60"/>
                    <a:pt x="220" y="60"/>
                  </a:cubicBezTo>
                  <a:cubicBezTo>
                    <a:pt x="221" y="60"/>
                    <a:pt x="221" y="60"/>
                    <a:pt x="221" y="60"/>
                  </a:cubicBezTo>
                  <a:cubicBezTo>
                    <a:pt x="222" y="59"/>
                    <a:pt x="222" y="59"/>
                    <a:pt x="222" y="59"/>
                  </a:cubicBezTo>
                  <a:cubicBezTo>
                    <a:pt x="223" y="59"/>
                    <a:pt x="223" y="59"/>
                    <a:pt x="223" y="59"/>
                  </a:cubicBezTo>
                  <a:cubicBezTo>
                    <a:pt x="223" y="59"/>
                    <a:pt x="223" y="59"/>
                    <a:pt x="223" y="59"/>
                  </a:cubicBezTo>
                  <a:cubicBezTo>
                    <a:pt x="224" y="59"/>
                    <a:pt x="224" y="59"/>
                    <a:pt x="224" y="59"/>
                  </a:cubicBezTo>
                  <a:cubicBezTo>
                    <a:pt x="225" y="59"/>
                    <a:pt x="225" y="59"/>
                    <a:pt x="225" y="59"/>
                  </a:cubicBezTo>
                  <a:cubicBezTo>
                    <a:pt x="225" y="59"/>
                    <a:pt x="225" y="59"/>
                    <a:pt x="225" y="59"/>
                  </a:cubicBezTo>
                  <a:cubicBezTo>
                    <a:pt x="225" y="59"/>
                    <a:pt x="225" y="59"/>
                    <a:pt x="225" y="59"/>
                  </a:cubicBezTo>
                  <a:cubicBezTo>
                    <a:pt x="224" y="59"/>
                    <a:pt x="224" y="59"/>
                    <a:pt x="224" y="59"/>
                  </a:cubicBezTo>
                  <a:cubicBezTo>
                    <a:pt x="223" y="59"/>
                    <a:pt x="223" y="59"/>
                    <a:pt x="223" y="59"/>
                  </a:cubicBezTo>
                  <a:cubicBezTo>
                    <a:pt x="224" y="58"/>
                    <a:pt x="224" y="58"/>
                    <a:pt x="224" y="58"/>
                  </a:cubicBezTo>
                  <a:cubicBezTo>
                    <a:pt x="224" y="58"/>
                    <a:pt x="224" y="58"/>
                    <a:pt x="224" y="58"/>
                  </a:cubicBezTo>
                  <a:cubicBezTo>
                    <a:pt x="224" y="58"/>
                    <a:pt x="224" y="58"/>
                    <a:pt x="224" y="58"/>
                  </a:cubicBezTo>
                  <a:cubicBezTo>
                    <a:pt x="223" y="59"/>
                    <a:pt x="223" y="59"/>
                    <a:pt x="223" y="59"/>
                  </a:cubicBezTo>
                  <a:cubicBezTo>
                    <a:pt x="221" y="59"/>
                    <a:pt x="221" y="59"/>
                    <a:pt x="221" y="59"/>
                  </a:cubicBezTo>
                  <a:cubicBezTo>
                    <a:pt x="220" y="59"/>
                    <a:pt x="220" y="59"/>
                    <a:pt x="220" y="59"/>
                  </a:cubicBezTo>
                  <a:cubicBezTo>
                    <a:pt x="219" y="59"/>
                    <a:pt x="219" y="59"/>
                    <a:pt x="219" y="59"/>
                  </a:cubicBezTo>
                  <a:cubicBezTo>
                    <a:pt x="218" y="59"/>
                    <a:pt x="218" y="59"/>
                    <a:pt x="218" y="59"/>
                  </a:cubicBezTo>
                  <a:cubicBezTo>
                    <a:pt x="217" y="59"/>
                    <a:pt x="217" y="59"/>
                    <a:pt x="217" y="59"/>
                  </a:cubicBezTo>
                  <a:cubicBezTo>
                    <a:pt x="216" y="60"/>
                    <a:pt x="216" y="60"/>
                    <a:pt x="216" y="60"/>
                  </a:cubicBezTo>
                  <a:cubicBezTo>
                    <a:pt x="217" y="60"/>
                    <a:pt x="217" y="60"/>
                    <a:pt x="217" y="60"/>
                  </a:cubicBezTo>
                  <a:cubicBezTo>
                    <a:pt x="217" y="60"/>
                    <a:pt x="217" y="60"/>
                    <a:pt x="217" y="60"/>
                  </a:cubicBezTo>
                  <a:close/>
                  <a:moveTo>
                    <a:pt x="22" y="4"/>
                  </a:moveTo>
                  <a:cubicBezTo>
                    <a:pt x="21" y="5"/>
                    <a:pt x="21" y="5"/>
                    <a:pt x="21" y="5"/>
                  </a:cubicBezTo>
                  <a:cubicBezTo>
                    <a:pt x="21" y="6"/>
                    <a:pt x="21" y="6"/>
                    <a:pt x="21" y="6"/>
                  </a:cubicBezTo>
                  <a:cubicBezTo>
                    <a:pt x="22" y="7"/>
                    <a:pt x="22" y="7"/>
                    <a:pt x="22" y="7"/>
                  </a:cubicBezTo>
                  <a:cubicBezTo>
                    <a:pt x="22" y="7"/>
                    <a:pt x="22" y="7"/>
                    <a:pt x="22" y="7"/>
                  </a:cubicBezTo>
                  <a:cubicBezTo>
                    <a:pt x="22" y="5"/>
                    <a:pt x="22" y="5"/>
                    <a:pt x="22" y="5"/>
                  </a:cubicBezTo>
                  <a:cubicBezTo>
                    <a:pt x="22" y="5"/>
                    <a:pt x="22" y="5"/>
                    <a:pt x="22" y="5"/>
                  </a:cubicBezTo>
                  <a:cubicBezTo>
                    <a:pt x="22" y="4"/>
                    <a:pt x="22" y="4"/>
                    <a:pt x="22" y="4"/>
                  </a:cubicBezTo>
                  <a:cubicBezTo>
                    <a:pt x="22" y="4"/>
                    <a:pt x="22" y="4"/>
                    <a:pt x="22" y="4"/>
                  </a:cubicBezTo>
                  <a:close/>
                  <a:moveTo>
                    <a:pt x="106" y="121"/>
                  </a:moveTo>
                  <a:cubicBezTo>
                    <a:pt x="107" y="121"/>
                    <a:pt x="107" y="121"/>
                    <a:pt x="107" y="121"/>
                  </a:cubicBezTo>
                  <a:cubicBezTo>
                    <a:pt x="108" y="120"/>
                    <a:pt x="108" y="120"/>
                    <a:pt x="108" y="120"/>
                  </a:cubicBezTo>
                  <a:cubicBezTo>
                    <a:pt x="108" y="119"/>
                    <a:pt x="108" y="119"/>
                    <a:pt x="108" y="119"/>
                  </a:cubicBezTo>
                  <a:cubicBezTo>
                    <a:pt x="107" y="119"/>
                    <a:pt x="107" y="119"/>
                    <a:pt x="107" y="119"/>
                  </a:cubicBezTo>
                  <a:cubicBezTo>
                    <a:pt x="106" y="121"/>
                    <a:pt x="106" y="121"/>
                    <a:pt x="106" y="121"/>
                  </a:cubicBezTo>
                  <a:close/>
                  <a:moveTo>
                    <a:pt x="105" y="123"/>
                  </a:moveTo>
                  <a:cubicBezTo>
                    <a:pt x="106" y="123"/>
                    <a:pt x="106" y="123"/>
                    <a:pt x="106" y="123"/>
                  </a:cubicBezTo>
                  <a:cubicBezTo>
                    <a:pt x="106" y="122"/>
                    <a:pt x="106" y="122"/>
                    <a:pt x="106" y="122"/>
                  </a:cubicBezTo>
                  <a:cubicBezTo>
                    <a:pt x="106" y="121"/>
                    <a:pt x="106" y="121"/>
                    <a:pt x="106" y="121"/>
                  </a:cubicBezTo>
                  <a:cubicBezTo>
                    <a:pt x="105" y="123"/>
                    <a:pt x="105" y="123"/>
                    <a:pt x="105" y="123"/>
                  </a:cubicBezTo>
                  <a:close/>
                  <a:moveTo>
                    <a:pt x="105" y="128"/>
                  </a:moveTo>
                  <a:cubicBezTo>
                    <a:pt x="104" y="127"/>
                    <a:pt x="104" y="127"/>
                    <a:pt x="104" y="127"/>
                  </a:cubicBezTo>
                  <a:cubicBezTo>
                    <a:pt x="105" y="125"/>
                    <a:pt x="105" y="125"/>
                    <a:pt x="105" y="125"/>
                  </a:cubicBezTo>
                  <a:cubicBezTo>
                    <a:pt x="105" y="123"/>
                    <a:pt x="105" y="123"/>
                    <a:pt x="105" y="123"/>
                  </a:cubicBezTo>
                  <a:cubicBezTo>
                    <a:pt x="104" y="125"/>
                    <a:pt x="104" y="125"/>
                    <a:pt x="104" y="125"/>
                  </a:cubicBezTo>
                  <a:cubicBezTo>
                    <a:pt x="104" y="127"/>
                    <a:pt x="104" y="127"/>
                    <a:pt x="104" y="127"/>
                  </a:cubicBezTo>
                  <a:cubicBezTo>
                    <a:pt x="104" y="127"/>
                    <a:pt x="105" y="128"/>
                    <a:pt x="105" y="128"/>
                  </a:cubicBezTo>
                  <a:close/>
                </a:path>
              </a:pathLst>
            </a:custGeom>
            <a:grpFill/>
            <a:ln>
              <a:noFill/>
            </a:ln>
          </p:spPr>
          <p:txBody>
            <a:bodyPr vert="horz" wrap="square" lIns="91440" tIns="45720" rIns="91440" bIns="45720" numCol="1" anchor="t" anchorCtr="0" compatLnSpc="1"/>
            <a:lstStyle/>
            <a:p>
              <a:endParaRPr lang="en-US" sz="2400" dirty="0">
                <a:latin typeface="华文黑体" panose="02010600040101010101" pitchFamily="2" charset="-122"/>
              </a:endParaRPr>
            </a:p>
          </p:txBody>
        </p:sp>
      </p:grpSp>
      <p:sp>
        <p:nvSpPr>
          <p:cNvPr id="268" name="虚尾箭头 267"/>
          <p:cNvSpPr/>
          <p:nvPr/>
        </p:nvSpPr>
        <p:spPr>
          <a:xfrm>
            <a:off x="2891968" y="365793"/>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9" name="组合 268"/>
          <p:cNvGrpSpPr/>
          <p:nvPr/>
        </p:nvGrpSpPr>
        <p:grpSpPr>
          <a:xfrm>
            <a:off x="9658243" y="2041833"/>
            <a:ext cx="909817" cy="363692"/>
            <a:chOff x="9214175" y="2723215"/>
            <a:chExt cx="1007311" cy="402664"/>
          </a:xfrm>
        </p:grpSpPr>
        <p:cxnSp>
          <p:nvCxnSpPr>
            <p:cNvPr id="270" name="Straight Connector 21"/>
            <p:cNvCxnSpPr/>
            <p:nvPr/>
          </p:nvCxnSpPr>
          <p:spPr>
            <a:xfrm flipV="1">
              <a:off x="9214175" y="2723215"/>
              <a:ext cx="252316" cy="402664"/>
            </a:xfrm>
            <a:prstGeom prst="line">
              <a:avLst/>
            </a:prstGeom>
            <a:ln w="9525">
              <a:solidFill>
                <a:schemeClr val="accent3"/>
              </a:solidFill>
              <a:headEnd type="oval"/>
            </a:ln>
          </p:spPr>
          <p:style>
            <a:lnRef idx="1">
              <a:schemeClr val="accent1"/>
            </a:lnRef>
            <a:fillRef idx="0">
              <a:schemeClr val="accent1"/>
            </a:fillRef>
            <a:effectRef idx="0">
              <a:schemeClr val="accent1"/>
            </a:effectRef>
            <a:fontRef idx="minor">
              <a:schemeClr val="tx1"/>
            </a:fontRef>
          </p:style>
        </p:cxnSp>
        <p:cxnSp>
          <p:nvCxnSpPr>
            <p:cNvPr id="271" name="Straight Connector 22"/>
            <p:cNvCxnSpPr/>
            <p:nvPr/>
          </p:nvCxnSpPr>
          <p:spPr>
            <a:xfrm>
              <a:off x="9466490" y="2723215"/>
              <a:ext cx="754996" cy="0"/>
            </a:xfrm>
            <a:prstGeom prst="line">
              <a:avLst/>
            </a:prstGeom>
            <a:ln w="952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72" name="组合 271"/>
          <p:cNvGrpSpPr/>
          <p:nvPr/>
        </p:nvGrpSpPr>
        <p:grpSpPr>
          <a:xfrm>
            <a:off x="3856765" y="2514035"/>
            <a:ext cx="838557" cy="223394"/>
            <a:chOff x="1988553" y="2061090"/>
            <a:chExt cx="942975" cy="210623"/>
          </a:xfrm>
        </p:grpSpPr>
        <p:cxnSp>
          <p:nvCxnSpPr>
            <p:cNvPr id="273" name="Straight Connector 27"/>
            <p:cNvCxnSpPr/>
            <p:nvPr/>
          </p:nvCxnSpPr>
          <p:spPr>
            <a:xfrm flipH="1">
              <a:off x="2717215" y="2061090"/>
              <a:ext cx="214313" cy="210623"/>
            </a:xfrm>
            <a:prstGeom prst="line">
              <a:avLst/>
            </a:prstGeom>
            <a:ln w="9525">
              <a:solidFill>
                <a:schemeClr val="accent1"/>
              </a:solidFill>
              <a:headEnd type="oval"/>
            </a:ln>
          </p:spPr>
          <p:style>
            <a:lnRef idx="1">
              <a:schemeClr val="accent1"/>
            </a:lnRef>
            <a:fillRef idx="0">
              <a:schemeClr val="accent1"/>
            </a:fillRef>
            <a:effectRef idx="0">
              <a:schemeClr val="accent1"/>
            </a:effectRef>
            <a:fontRef idx="minor">
              <a:schemeClr val="tx1"/>
            </a:fontRef>
          </p:style>
        </p:cxnSp>
        <p:cxnSp>
          <p:nvCxnSpPr>
            <p:cNvPr id="274" name="Straight Connector 28"/>
            <p:cNvCxnSpPr/>
            <p:nvPr/>
          </p:nvCxnSpPr>
          <p:spPr>
            <a:xfrm flipH="1">
              <a:off x="1988553" y="2271713"/>
              <a:ext cx="728663" cy="0"/>
            </a:xfrm>
            <a:prstGeom prst="line">
              <a:avLst/>
            </a:prstGeom>
            <a:ln w="9525">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275" name="组合 274"/>
          <p:cNvGrpSpPr/>
          <p:nvPr/>
        </p:nvGrpSpPr>
        <p:grpSpPr>
          <a:xfrm>
            <a:off x="4633146" y="1938598"/>
            <a:ext cx="497953" cy="472955"/>
            <a:chOff x="3245416" y="680837"/>
            <a:chExt cx="469486" cy="445917"/>
          </a:xfrm>
        </p:grpSpPr>
        <p:sp>
          <p:nvSpPr>
            <p:cNvPr id="276" name="椭圆 275"/>
            <p:cNvSpPr/>
            <p:nvPr/>
          </p:nvSpPr>
          <p:spPr>
            <a:xfrm>
              <a:off x="3255412" y="680837"/>
              <a:ext cx="445917" cy="445917"/>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华文黑体" panose="02010600040101010101" pitchFamily="2" charset="-122"/>
              </a:endParaRPr>
            </a:p>
          </p:txBody>
        </p:sp>
        <p:sp>
          <p:nvSpPr>
            <p:cNvPr id="277" name="文本框 276"/>
            <p:cNvSpPr txBox="1"/>
            <p:nvPr/>
          </p:nvSpPr>
          <p:spPr>
            <a:xfrm>
              <a:off x="3245416" y="783353"/>
              <a:ext cx="469486" cy="290182"/>
            </a:xfrm>
            <a:prstGeom prst="rect">
              <a:avLst/>
            </a:prstGeom>
            <a:noFill/>
          </p:spPr>
          <p:txBody>
            <a:bodyPr wrap="square" rtlCol="0">
              <a:spAutoFit/>
            </a:bodyPr>
            <a:lstStyle/>
            <a:p>
              <a:pPr algn="ctr"/>
              <a:r>
                <a:rPr lang="en-US" altLang="zh-CN" sz="1400" dirty="0">
                  <a:solidFill>
                    <a:schemeClr val="bg1"/>
                  </a:solidFill>
                  <a:latin typeface="华文黑体" panose="02010600040101010101" pitchFamily="2" charset="-122"/>
                </a:rPr>
                <a:t>A</a:t>
              </a:r>
              <a:endParaRPr lang="zh-CN" altLang="en-US" sz="1400" dirty="0">
                <a:solidFill>
                  <a:schemeClr val="bg1"/>
                </a:solidFill>
                <a:latin typeface="华文黑体" panose="02010600040101010101" pitchFamily="2" charset="-122"/>
              </a:endParaRPr>
            </a:p>
          </p:txBody>
        </p:sp>
      </p:grpSp>
      <p:grpSp>
        <p:nvGrpSpPr>
          <p:cNvPr id="278" name="组合 277"/>
          <p:cNvGrpSpPr/>
          <p:nvPr/>
        </p:nvGrpSpPr>
        <p:grpSpPr>
          <a:xfrm>
            <a:off x="4403903" y="4284533"/>
            <a:ext cx="1000152" cy="223394"/>
            <a:chOff x="1988553" y="2061090"/>
            <a:chExt cx="942975" cy="210623"/>
          </a:xfrm>
        </p:grpSpPr>
        <p:cxnSp>
          <p:nvCxnSpPr>
            <p:cNvPr id="279" name="Straight Connector 27"/>
            <p:cNvCxnSpPr/>
            <p:nvPr/>
          </p:nvCxnSpPr>
          <p:spPr>
            <a:xfrm flipH="1">
              <a:off x="2717215" y="2061090"/>
              <a:ext cx="214313" cy="210623"/>
            </a:xfrm>
            <a:prstGeom prst="line">
              <a:avLst/>
            </a:prstGeom>
            <a:ln w="9525">
              <a:solidFill>
                <a:schemeClr val="accent3"/>
              </a:solidFill>
              <a:headEnd type="oval"/>
            </a:ln>
          </p:spPr>
          <p:style>
            <a:lnRef idx="1">
              <a:schemeClr val="accent1"/>
            </a:lnRef>
            <a:fillRef idx="0">
              <a:schemeClr val="accent1"/>
            </a:fillRef>
            <a:effectRef idx="0">
              <a:schemeClr val="accent1"/>
            </a:effectRef>
            <a:fontRef idx="minor">
              <a:schemeClr val="tx1"/>
            </a:fontRef>
          </p:style>
        </p:cxnSp>
        <p:cxnSp>
          <p:nvCxnSpPr>
            <p:cNvPr id="280" name="Straight Connector 28"/>
            <p:cNvCxnSpPr/>
            <p:nvPr/>
          </p:nvCxnSpPr>
          <p:spPr>
            <a:xfrm flipH="1">
              <a:off x="1988553" y="2271713"/>
              <a:ext cx="728663" cy="0"/>
            </a:xfrm>
            <a:prstGeom prst="line">
              <a:avLst/>
            </a:prstGeom>
            <a:ln w="9525">
              <a:solidFill>
                <a:schemeClr val="accent3"/>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281" name="组合 280"/>
          <p:cNvGrpSpPr/>
          <p:nvPr/>
        </p:nvGrpSpPr>
        <p:grpSpPr>
          <a:xfrm>
            <a:off x="5359195" y="3709096"/>
            <a:ext cx="497953" cy="472955"/>
            <a:chOff x="3245416" y="680837"/>
            <a:chExt cx="469486" cy="445917"/>
          </a:xfrm>
        </p:grpSpPr>
        <p:sp>
          <p:nvSpPr>
            <p:cNvPr id="282" name="椭圆 281"/>
            <p:cNvSpPr/>
            <p:nvPr/>
          </p:nvSpPr>
          <p:spPr>
            <a:xfrm>
              <a:off x="3255412" y="680837"/>
              <a:ext cx="445917" cy="445917"/>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华文黑体" panose="02010600040101010101" pitchFamily="2" charset="-122"/>
              </a:endParaRPr>
            </a:p>
          </p:txBody>
        </p:sp>
        <p:sp>
          <p:nvSpPr>
            <p:cNvPr id="283" name="文本框 282"/>
            <p:cNvSpPr txBox="1"/>
            <p:nvPr/>
          </p:nvSpPr>
          <p:spPr>
            <a:xfrm>
              <a:off x="3245416" y="783353"/>
              <a:ext cx="469486" cy="290182"/>
            </a:xfrm>
            <a:prstGeom prst="rect">
              <a:avLst/>
            </a:prstGeom>
            <a:noFill/>
          </p:spPr>
          <p:txBody>
            <a:bodyPr wrap="square" rtlCol="0">
              <a:spAutoFit/>
            </a:bodyPr>
            <a:lstStyle/>
            <a:p>
              <a:pPr algn="ctr"/>
              <a:r>
                <a:rPr lang="en-US" altLang="zh-CN" sz="1400" dirty="0">
                  <a:solidFill>
                    <a:schemeClr val="bg1"/>
                  </a:solidFill>
                </a:rPr>
                <a:t>B</a:t>
              </a:r>
              <a:endParaRPr lang="zh-CN" altLang="en-US" sz="1400" dirty="0">
                <a:solidFill>
                  <a:schemeClr val="bg1"/>
                </a:solidFill>
              </a:endParaRPr>
            </a:p>
          </p:txBody>
        </p:sp>
      </p:grpSp>
      <p:grpSp>
        <p:nvGrpSpPr>
          <p:cNvPr id="284" name="组合 283"/>
          <p:cNvGrpSpPr/>
          <p:nvPr/>
        </p:nvGrpSpPr>
        <p:grpSpPr>
          <a:xfrm>
            <a:off x="9219092" y="2522692"/>
            <a:ext cx="497953" cy="472955"/>
            <a:chOff x="4446422" y="3918124"/>
            <a:chExt cx="469486" cy="445917"/>
          </a:xfrm>
        </p:grpSpPr>
        <p:sp>
          <p:nvSpPr>
            <p:cNvPr id="285" name="椭圆 284"/>
            <p:cNvSpPr/>
            <p:nvPr/>
          </p:nvSpPr>
          <p:spPr>
            <a:xfrm>
              <a:off x="4464583" y="3918124"/>
              <a:ext cx="445917" cy="445917"/>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华文黑体" panose="02010600040101010101" pitchFamily="2" charset="-122"/>
              </a:endParaRPr>
            </a:p>
          </p:txBody>
        </p:sp>
        <p:sp>
          <p:nvSpPr>
            <p:cNvPr id="286" name="文本框 285"/>
            <p:cNvSpPr txBox="1"/>
            <p:nvPr/>
          </p:nvSpPr>
          <p:spPr>
            <a:xfrm>
              <a:off x="4446422" y="4020660"/>
              <a:ext cx="469486" cy="290182"/>
            </a:xfrm>
            <a:prstGeom prst="rect">
              <a:avLst/>
            </a:prstGeom>
            <a:noFill/>
          </p:spPr>
          <p:txBody>
            <a:bodyPr wrap="square" rtlCol="0">
              <a:spAutoFit/>
            </a:bodyPr>
            <a:lstStyle/>
            <a:p>
              <a:pPr algn="ctr"/>
              <a:r>
                <a:rPr lang="en-US" altLang="zh-CN" sz="1400" dirty="0">
                  <a:solidFill>
                    <a:schemeClr val="bg1"/>
                  </a:solidFill>
                </a:rPr>
                <a:t>D</a:t>
              </a:r>
              <a:endParaRPr lang="zh-CN" altLang="en-US" sz="1400" dirty="0">
                <a:solidFill>
                  <a:schemeClr val="bg1"/>
                </a:solidFill>
              </a:endParaRPr>
            </a:p>
          </p:txBody>
        </p:sp>
      </p:grpSp>
      <p:grpSp>
        <p:nvGrpSpPr>
          <p:cNvPr id="287" name="组合 286"/>
          <p:cNvGrpSpPr/>
          <p:nvPr/>
        </p:nvGrpSpPr>
        <p:grpSpPr>
          <a:xfrm flipV="1">
            <a:off x="7777299" y="4295082"/>
            <a:ext cx="909817" cy="363692"/>
            <a:chOff x="4912537" y="3006108"/>
            <a:chExt cx="857804" cy="342900"/>
          </a:xfrm>
        </p:grpSpPr>
        <p:cxnSp>
          <p:nvCxnSpPr>
            <p:cNvPr id="288" name="Straight Connector 21"/>
            <p:cNvCxnSpPr/>
            <p:nvPr/>
          </p:nvCxnSpPr>
          <p:spPr>
            <a:xfrm flipV="1">
              <a:off x="4912537" y="3006108"/>
              <a:ext cx="214867" cy="342900"/>
            </a:xfrm>
            <a:prstGeom prst="line">
              <a:avLst/>
            </a:prstGeom>
            <a:ln w="9525">
              <a:solidFill>
                <a:schemeClr val="accent1"/>
              </a:solidFill>
              <a:headEnd type="oval"/>
            </a:ln>
          </p:spPr>
          <p:style>
            <a:lnRef idx="1">
              <a:schemeClr val="accent1"/>
            </a:lnRef>
            <a:fillRef idx="0">
              <a:schemeClr val="accent1"/>
            </a:fillRef>
            <a:effectRef idx="0">
              <a:schemeClr val="accent1"/>
            </a:effectRef>
            <a:fontRef idx="minor">
              <a:schemeClr val="tx1"/>
            </a:fontRef>
          </p:style>
        </p:cxnSp>
        <p:cxnSp>
          <p:nvCxnSpPr>
            <p:cNvPr id="289" name="Straight Connector 22"/>
            <p:cNvCxnSpPr/>
            <p:nvPr/>
          </p:nvCxnSpPr>
          <p:spPr>
            <a:xfrm>
              <a:off x="5127403" y="3006108"/>
              <a:ext cx="642938" cy="0"/>
            </a:xfrm>
            <a:prstGeom prst="line">
              <a:avLst/>
            </a:prstGeom>
            <a:ln w="95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90" name="组合 289"/>
          <p:cNvGrpSpPr/>
          <p:nvPr/>
        </p:nvGrpSpPr>
        <p:grpSpPr>
          <a:xfrm>
            <a:off x="7297660" y="3741692"/>
            <a:ext cx="497953" cy="472955"/>
            <a:chOff x="4446422" y="3918124"/>
            <a:chExt cx="469486" cy="445917"/>
          </a:xfrm>
        </p:grpSpPr>
        <p:sp>
          <p:nvSpPr>
            <p:cNvPr id="291" name="椭圆 290"/>
            <p:cNvSpPr/>
            <p:nvPr/>
          </p:nvSpPr>
          <p:spPr>
            <a:xfrm>
              <a:off x="4464583" y="3918124"/>
              <a:ext cx="445917" cy="445917"/>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华文黑体" panose="02010600040101010101" pitchFamily="2" charset="-122"/>
              </a:endParaRPr>
            </a:p>
          </p:txBody>
        </p:sp>
        <p:sp>
          <p:nvSpPr>
            <p:cNvPr id="292" name="文本框 291"/>
            <p:cNvSpPr txBox="1"/>
            <p:nvPr/>
          </p:nvSpPr>
          <p:spPr>
            <a:xfrm>
              <a:off x="4446422" y="4020660"/>
              <a:ext cx="469486" cy="290182"/>
            </a:xfrm>
            <a:prstGeom prst="rect">
              <a:avLst/>
            </a:prstGeom>
            <a:noFill/>
          </p:spPr>
          <p:txBody>
            <a:bodyPr wrap="square" rtlCol="0">
              <a:spAutoFit/>
            </a:bodyPr>
            <a:lstStyle/>
            <a:p>
              <a:pPr algn="ctr"/>
              <a:r>
                <a:rPr lang="en-US" altLang="zh-CN" sz="1400" dirty="0">
                  <a:solidFill>
                    <a:schemeClr val="bg1"/>
                  </a:solidFill>
                </a:rPr>
                <a:t>C</a:t>
              </a:r>
              <a:endParaRPr lang="zh-CN" altLang="en-US" sz="1400" dirty="0">
                <a:solidFill>
                  <a:schemeClr val="bg1"/>
                </a:solidFill>
              </a:endParaRPr>
            </a:p>
          </p:txBody>
        </p:sp>
      </p:grpSp>
      <p:sp>
        <p:nvSpPr>
          <p:cNvPr id="294" name="文本占位符 2">
            <a:extLst>
              <a:ext uri="{FF2B5EF4-FFF2-40B4-BE49-F238E27FC236}">
                <a16:creationId xmlns:a16="http://schemas.microsoft.com/office/drawing/2014/main" xmlns="" id="{2BC1D5A1-86F3-4459-9C84-377AEB034FF7}"/>
              </a:ext>
            </a:extLst>
          </p:cNvPr>
          <p:cNvSpPr txBox="1">
            <a:spLocks/>
          </p:cNvSpPr>
          <p:nvPr/>
        </p:nvSpPr>
        <p:spPr>
          <a:xfrm>
            <a:off x="8256319" y="4775258"/>
            <a:ext cx="1350172" cy="1295355"/>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插入文本</a:t>
            </a:r>
          </a:p>
          <a:p>
            <a:pPr marL="0" indent="0">
              <a:lnSpc>
                <a:spcPct val="125000"/>
              </a:lnSpc>
              <a:spcBef>
                <a:spcPts val="0"/>
              </a:spcBef>
              <a:buFont typeface="Arial" panose="020B0604020202020204" pitchFamily="34" charset="0"/>
              <a:buNone/>
            </a:pPr>
            <a:r>
              <a:rPr lang="zh-CN" altLang="en-US" sz="1600" dirty="0">
                <a:latin typeface="+mn-ea"/>
              </a:rPr>
              <a:t>插入文本</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插入文本</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插入文本</a:t>
            </a:r>
          </a:p>
        </p:txBody>
      </p:sp>
      <p:sp>
        <p:nvSpPr>
          <p:cNvPr id="295" name="文本占位符 2">
            <a:extLst>
              <a:ext uri="{FF2B5EF4-FFF2-40B4-BE49-F238E27FC236}">
                <a16:creationId xmlns:a16="http://schemas.microsoft.com/office/drawing/2014/main" xmlns="" id="{685D3B4B-64A1-4ADA-BDA9-DEC85F61DBCF}"/>
              </a:ext>
            </a:extLst>
          </p:cNvPr>
          <p:cNvSpPr txBox="1">
            <a:spLocks/>
          </p:cNvSpPr>
          <p:nvPr/>
        </p:nvSpPr>
        <p:spPr>
          <a:xfrm>
            <a:off x="10643112" y="1608763"/>
            <a:ext cx="1350172" cy="1295355"/>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插入文本</a:t>
            </a:r>
          </a:p>
          <a:p>
            <a:pPr marL="0" indent="0">
              <a:lnSpc>
                <a:spcPct val="125000"/>
              </a:lnSpc>
              <a:spcBef>
                <a:spcPts val="0"/>
              </a:spcBef>
              <a:buFont typeface="Arial" panose="020B0604020202020204" pitchFamily="34" charset="0"/>
              <a:buNone/>
            </a:pPr>
            <a:r>
              <a:rPr lang="zh-CN" altLang="en-US" sz="1600" dirty="0">
                <a:latin typeface="+mn-ea"/>
              </a:rPr>
              <a:t>插入文本</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插入文本</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插入文本</a:t>
            </a:r>
          </a:p>
        </p:txBody>
      </p:sp>
      <p:sp>
        <p:nvSpPr>
          <p:cNvPr id="296" name="文本占位符 2">
            <a:extLst>
              <a:ext uri="{FF2B5EF4-FFF2-40B4-BE49-F238E27FC236}">
                <a16:creationId xmlns:a16="http://schemas.microsoft.com/office/drawing/2014/main" xmlns="" id="{F7975A18-1E52-42DF-9C7C-0E14137F76CB}"/>
              </a:ext>
            </a:extLst>
          </p:cNvPr>
          <p:cNvSpPr txBox="1">
            <a:spLocks/>
          </p:cNvSpPr>
          <p:nvPr/>
        </p:nvSpPr>
        <p:spPr>
          <a:xfrm>
            <a:off x="2777617" y="2438765"/>
            <a:ext cx="1350172" cy="1295355"/>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插入文本</a:t>
            </a:r>
          </a:p>
          <a:p>
            <a:pPr marL="0" indent="0">
              <a:lnSpc>
                <a:spcPct val="125000"/>
              </a:lnSpc>
              <a:spcBef>
                <a:spcPts val="0"/>
              </a:spcBef>
              <a:buFont typeface="Arial" panose="020B0604020202020204" pitchFamily="34" charset="0"/>
              <a:buNone/>
            </a:pPr>
            <a:r>
              <a:rPr lang="zh-CN" altLang="en-US" sz="1600" dirty="0">
                <a:latin typeface="+mn-ea"/>
              </a:rPr>
              <a:t>插入文本</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插入文本</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插入文本</a:t>
            </a:r>
          </a:p>
        </p:txBody>
      </p:sp>
      <p:sp>
        <p:nvSpPr>
          <p:cNvPr id="301" name="文本占位符 2">
            <a:extLst>
              <a:ext uri="{FF2B5EF4-FFF2-40B4-BE49-F238E27FC236}">
                <a16:creationId xmlns:a16="http://schemas.microsoft.com/office/drawing/2014/main" xmlns="" id="{58646273-52F9-4CC7-BC10-A9BFCC0F326B}"/>
              </a:ext>
            </a:extLst>
          </p:cNvPr>
          <p:cNvSpPr txBox="1">
            <a:spLocks/>
          </p:cNvSpPr>
          <p:nvPr/>
        </p:nvSpPr>
        <p:spPr>
          <a:xfrm>
            <a:off x="3382714" y="4262538"/>
            <a:ext cx="1350172" cy="1295355"/>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Font typeface="Arial" panose="020B0604020202020204" pitchFamily="34" charset="0"/>
              <a:buNone/>
            </a:pPr>
            <a:r>
              <a:rPr lang="zh-CN" altLang="en-US" sz="1600" dirty="0">
                <a:latin typeface="+mn-ea"/>
              </a:rPr>
              <a:t>插入文本</a:t>
            </a:r>
          </a:p>
          <a:p>
            <a:pPr marL="0" indent="0">
              <a:lnSpc>
                <a:spcPct val="125000"/>
              </a:lnSpc>
              <a:spcBef>
                <a:spcPts val="0"/>
              </a:spcBef>
              <a:buFont typeface="Arial" panose="020B0604020202020204" pitchFamily="34" charset="0"/>
              <a:buNone/>
            </a:pPr>
            <a:r>
              <a:rPr lang="zh-CN" altLang="en-US" sz="1600" dirty="0">
                <a:latin typeface="+mn-ea"/>
              </a:rPr>
              <a:t>插入文本</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插入文本</a:t>
            </a:r>
            <a:endParaRPr lang="en-US" altLang="zh-CN" sz="1600" dirty="0">
              <a:latin typeface="+mn-ea"/>
            </a:endParaRPr>
          </a:p>
          <a:p>
            <a:pPr marL="0" indent="0">
              <a:lnSpc>
                <a:spcPct val="125000"/>
              </a:lnSpc>
              <a:spcBef>
                <a:spcPts val="0"/>
              </a:spcBef>
              <a:buFont typeface="Arial" panose="020B0604020202020204" pitchFamily="34" charset="0"/>
              <a:buNone/>
            </a:pPr>
            <a:r>
              <a:rPr lang="zh-CN" altLang="en-US" sz="1600" dirty="0">
                <a:latin typeface="+mn-ea"/>
              </a:rPr>
              <a:t>插入文本</a:t>
            </a:r>
          </a:p>
        </p:txBody>
      </p:sp>
    </p:spTree>
    <p:extLst>
      <p:ext uri="{BB962C8B-B14F-4D97-AF65-F5344CB8AC3E}">
        <p14:creationId xmlns:p14="http://schemas.microsoft.com/office/powerpoint/2010/main" xmlns="" val="2788135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占位符 11">
            <a:extLst>
              <a:ext uri="{FF2B5EF4-FFF2-40B4-BE49-F238E27FC236}">
                <a16:creationId xmlns:a16="http://schemas.microsoft.com/office/drawing/2014/main" xmlns="" id="{A5593789-C379-47D5-951F-85D6A74CADA2}"/>
              </a:ext>
            </a:extLst>
          </p:cNvPr>
          <p:cNvSpPr>
            <a:spLocks noGrp="1"/>
          </p:cNvSpPr>
          <p:nvPr>
            <p:ph type="body" sz="quarter" idx="10"/>
          </p:nvPr>
        </p:nvSpPr>
        <p:spPr/>
        <p:txBody>
          <a:bodyPr/>
          <a:lstStyle/>
          <a:p>
            <a:r>
              <a:rPr lang="zh-CN" altLang="en-US" dirty="0"/>
              <a:t>国内文献综述</a:t>
            </a:r>
          </a:p>
        </p:txBody>
      </p:sp>
      <p:grpSp>
        <p:nvGrpSpPr>
          <p:cNvPr id="14" name="组合 13"/>
          <p:cNvGrpSpPr/>
          <p:nvPr/>
        </p:nvGrpSpPr>
        <p:grpSpPr>
          <a:xfrm>
            <a:off x="6314926" y="1475509"/>
            <a:ext cx="4420398" cy="3655537"/>
            <a:chOff x="555625" y="293801"/>
            <a:chExt cx="7936025" cy="6562856"/>
          </a:xfrm>
        </p:grpSpPr>
        <p:sp>
          <p:nvSpPr>
            <p:cNvPr id="15" name="Freeform 36"/>
            <p:cNvSpPr/>
            <p:nvPr/>
          </p:nvSpPr>
          <p:spPr bwMode="auto">
            <a:xfrm>
              <a:off x="6807200" y="2041525"/>
              <a:ext cx="933450" cy="879475"/>
            </a:xfrm>
            <a:custGeom>
              <a:avLst/>
              <a:gdLst>
                <a:gd name="T0" fmla="*/ 234 w 588"/>
                <a:gd name="T1" fmla="*/ 550 h 554"/>
                <a:gd name="T2" fmla="*/ 248 w 588"/>
                <a:gd name="T3" fmla="*/ 530 h 554"/>
                <a:gd name="T4" fmla="*/ 264 w 588"/>
                <a:gd name="T5" fmla="*/ 516 h 554"/>
                <a:gd name="T6" fmla="*/ 274 w 588"/>
                <a:gd name="T7" fmla="*/ 480 h 554"/>
                <a:gd name="T8" fmla="*/ 252 w 588"/>
                <a:gd name="T9" fmla="*/ 468 h 554"/>
                <a:gd name="T10" fmla="*/ 252 w 588"/>
                <a:gd name="T11" fmla="*/ 438 h 554"/>
                <a:gd name="T12" fmla="*/ 280 w 588"/>
                <a:gd name="T13" fmla="*/ 404 h 554"/>
                <a:gd name="T14" fmla="*/ 288 w 588"/>
                <a:gd name="T15" fmla="*/ 388 h 554"/>
                <a:gd name="T16" fmla="*/ 290 w 588"/>
                <a:gd name="T17" fmla="*/ 342 h 554"/>
                <a:gd name="T18" fmla="*/ 252 w 588"/>
                <a:gd name="T19" fmla="*/ 300 h 554"/>
                <a:gd name="T20" fmla="*/ 200 w 588"/>
                <a:gd name="T21" fmla="*/ 304 h 554"/>
                <a:gd name="T22" fmla="*/ 174 w 588"/>
                <a:gd name="T23" fmla="*/ 330 h 554"/>
                <a:gd name="T24" fmla="*/ 130 w 588"/>
                <a:gd name="T25" fmla="*/ 390 h 554"/>
                <a:gd name="T26" fmla="*/ 110 w 588"/>
                <a:gd name="T27" fmla="*/ 416 h 554"/>
                <a:gd name="T28" fmla="*/ 36 w 588"/>
                <a:gd name="T29" fmla="*/ 364 h 554"/>
                <a:gd name="T30" fmla="*/ 12 w 588"/>
                <a:gd name="T31" fmla="*/ 358 h 554"/>
                <a:gd name="T32" fmla="*/ 0 w 588"/>
                <a:gd name="T33" fmla="*/ 348 h 554"/>
                <a:gd name="T34" fmla="*/ 4 w 588"/>
                <a:gd name="T35" fmla="*/ 324 h 554"/>
                <a:gd name="T36" fmla="*/ 18 w 588"/>
                <a:gd name="T37" fmla="*/ 320 h 554"/>
                <a:gd name="T38" fmla="*/ 40 w 588"/>
                <a:gd name="T39" fmla="*/ 292 h 554"/>
                <a:gd name="T40" fmla="*/ 34 w 588"/>
                <a:gd name="T41" fmla="*/ 238 h 554"/>
                <a:gd name="T42" fmla="*/ 28 w 588"/>
                <a:gd name="T43" fmla="*/ 228 h 554"/>
                <a:gd name="T44" fmla="*/ 20 w 588"/>
                <a:gd name="T45" fmla="*/ 186 h 554"/>
                <a:gd name="T46" fmla="*/ 26 w 588"/>
                <a:gd name="T47" fmla="*/ 172 h 554"/>
                <a:gd name="T48" fmla="*/ 44 w 588"/>
                <a:gd name="T49" fmla="*/ 190 h 554"/>
                <a:gd name="T50" fmla="*/ 58 w 588"/>
                <a:gd name="T51" fmla="*/ 210 h 554"/>
                <a:gd name="T52" fmla="*/ 80 w 588"/>
                <a:gd name="T53" fmla="*/ 224 h 554"/>
                <a:gd name="T54" fmla="*/ 100 w 588"/>
                <a:gd name="T55" fmla="*/ 222 h 554"/>
                <a:gd name="T56" fmla="*/ 142 w 588"/>
                <a:gd name="T57" fmla="*/ 186 h 554"/>
                <a:gd name="T58" fmla="*/ 216 w 588"/>
                <a:gd name="T59" fmla="*/ 128 h 554"/>
                <a:gd name="T60" fmla="*/ 232 w 588"/>
                <a:gd name="T61" fmla="*/ 104 h 554"/>
                <a:gd name="T62" fmla="*/ 262 w 588"/>
                <a:gd name="T63" fmla="*/ 76 h 554"/>
                <a:gd name="T64" fmla="*/ 292 w 588"/>
                <a:gd name="T65" fmla="*/ 74 h 554"/>
                <a:gd name="T66" fmla="*/ 312 w 588"/>
                <a:gd name="T67" fmla="*/ 84 h 554"/>
                <a:gd name="T68" fmla="*/ 348 w 588"/>
                <a:gd name="T69" fmla="*/ 66 h 554"/>
                <a:gd name="T70" fmla="*/ 348 w 588"/>
                <a:gd name="T71" fmla="*/ 16 h 554"/>
                <a:gd name="T72" fmla="*/ 362 w 588"/>
                <a:gd name="T73" fmla="*/ 2 h 554"/>
                <a:gd name="T74" fmla="*/ 396 w 588"/>
                <a:gd name="T75" fmla="*/ 32 h 554"/>
                <a:gd name="T76" fmla="*/ 418 w 588"/>
                <a:gd name="T77" fmla="*/ 46 h 554"/>
                <a:gd name="T78" fmla="*/ 436 w 588"/>
                <a:gd name="T79" fmla="*/ 44 h 554"/>
                <a:gd name="T80" fmla="*/ 440 w 588"/>
                <a:gd name="T81" fmla="*/ 28 h 554"/>
                <a:gd name="T82" fmla="*/ 458 w 588"/>
                <a:gd name="T83" fmla="*/ 24 h 554"/>
                <a:gd name="T84" fmla="*/ 460 w 588"/>
                <a:gd name="T85" fmla="*/ 62 h 554"/>
                <a:gd name="T86" fmla="*/ 498 w 588"/>
                <a:gd name="T87" fmla="*/ 110 h 554"/>
                <a:gd name="T88" fmla="*/ 516 w 588"/>
                <a:gd name="T89" fmla="*/ 178 h 554"/>
                <a:gd name="T90" fmla="*/ 530 w 588"/>
                <a:gd name="T91" fmla="*/ 196 h 554"/>
                <a:gd name="T92" fmla="*/ 588 w 588"/>
                <a:gd name="T93" fmla="*/ 236 h 554"/>
                <a:gd name="T94" fmla="*/ 580 w 588"/>
                <a:gd name="T95" fmla="*/ 250 h 554"/>
                <a:gd name="T96" fmla="*/ 520 w 588"/>
                <a:gd name="T97" fmla="*/ 292 h 554"/>
                <a:gd name="T98" fmla="*/ 502 w 588"/>
                <a:gd name="T99" fmla="*/ 310 h 554"/>
                <a:gd name="T100" fmla="*/ 472 w 588"/>
                <a:gd name="T101" fmla="*/ 346 h 554"/>
                <a:gd name="T102" fmla="*/ 466 w 588"/>
                <a:gd name="T103" fmla="*/ 374 h 554"/>
                <a:gd name="T104" fmla="*/ 448 w 588"/>
                <a:gd name="T105" fmla="*/ 390 h 554"/>
                <a:gd name="T106" fmla="*/ 412 w 588"/>
                <a:gd name="T107" fmla="*/ 402 h 554"/>
                <a:gd name="T108" fmla="*/ 362 w 588"/>
                <a:gd name="T109" fmla="*/ 424 h 554"/>
                <a:gd name="T110" fmla="*/ 322 w 588"/>
                <a:gd name="T111" fmla="*/ 460 h 554"/>
                <a:gd name="T112" fmla="*/ 304 w 588"/>
                <a:gd name="T113" fmla="*/ 494 h 554"/>
                <a:gd name="T114" fmla="*/ 290 w 588"/>
                <a:gd name="T115" fmla="*/ 542 h 554"/>
                <a:gd name="T116" fmla="*/ 236 w 588"/>
                <a:gd name="T117" fmla="*/ 554 h 55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588" h="554">
                  <a:moveTo>
                    <a:pt x="236" y="554"/>
                  </a:moveTo>
                  <a:lnTo>
                    <a:pt x="236" y="554"/>
                  </a:lnTo>
                  <a:lnTo>
                    <a:pt x="234" y="550"/>
                  </a:lnTo>
                  <a:lnTo>
                    <a:pt x="240" y="536"/>
                  </a:lnTo>
                  <a:lnTo>
                    <a:pt x="248" y="530"/>
                  </a:lnTo>
                  <a:lnTo>
                    <a:pt x="254" y="524"/>
                  </a:lnTo>
                  <a:lnTo>
                    <a:pt x="264" y="516"/>
                  </a:lnTo>
                  <a:lnTo>
                    <a:pt x="274" y="496"/>
                  </a:lnTo>
                  <a:lnTo>
                    <a:pt x="274" y="480"/>
                  </a:lnTo>
                  <a:lnTo>
                    <a:pt x="252" y="468"/>
                  </a:lnTo>
                  <a:lnTo>
                    <a:pt x="250" y="456"/>
                  </a:lnTo>
                  <a:lnTo>
                    <a:pt x="250" y="446"/>
                  </a:lnTo>
                  <a:lnTo>
                    <a:pt x="252" y="438"/>
                  </a:lnTo>
                  <a:lnTo>
                    <a:pt x="256" y="430"/>
                  </a:lnTo>
                  <a:lnTo>
                    <a:pt x="266" y="416"/>
                  </a:lnTo>
                  <a:lnTo>
                    <a:pt x="280" y="404"/>
                  </a:lnTo>
                  <a:lnTo>
                    <a:pt x="284" y="396"/>
                  </a:lnTo>
                  <a:lnTo>
                    <a:pt x="288" y="388"/>
                  </a:lnTo>
                  <a:lnTo>
                    <a:pt x="290" y="370"/>
                  </a:lnTo>
                  <a:lnTo>
                    <a:pt x="290" y="356"/>
                  </a:lnTo>
                  <a:lnTo>
                    <a:pt x="290" y="342"/>
                  </a:lnTo>
                  <a:lnTo>
                    <a:pt x="252" y="300"/>
                  </a:lnTo>
                  <a:lnTo>
                    <a:pt x="234" y="298"/>
                  </a:lnTo>
                  <a:lnTo>
                    <a:pt x="200" y="304"/>
                  </a:lnTo>
                  <a:lnTo>
                    <a:pt x="186" y="316"/>
                  </a:lnTo>
                  <a:lnTo>
                    <a:pt x="174" y="330"/>
                  </a:lnTo>
                  <a:lnTo>
                    <a:pt x="148" y="360"/>
                  </a:lnTo>
                  <a:lnTo>
                    <a:pt x="130" y="390"/>
                  </a:lnTo>
                  <a:lnTo>
                    <a:pt x="120" y="404"/>
                  </a:lnTo>
                  <a:lnTo>
                    <a:pt x="110" y="416"/>
                  </a:lnTo>
                  <a:lnTo>
                    <a:pt x="70" y="390"/>
                  </a:lnTo>
                  <a:lnTo>
                    <a:pt x="52" y="376"/>
                  </a:lnTo>
                  <a:lnTo>
                    <a:pt x="36" y="364"/>
                  </a:lnTo>
                  <a:lnTo>
                    <a:pt x="22" y="362"/>
                  </a:lnTo>
                  <a:lnTo>
                    <a:pt x="12" y="358"/>
                  </a:lnTo>
                  <a:lnTo>
                    <a:pt x="6" y="352"/>
                  </a:lnTo>
                  <a:lnTo>
                    <a:pt x="0" y="348"/>
                  </a:lnTo>
                  <a:lnTo>
                    <a:pt x="0" y="334"/>
                  </a:lnTo>
                  <a:lnTo>
                    <a:pt x="2" y="326"/>
                  </a:lnTo>
                  <a:lnTo>
                    <a:pt x="4" y="324"/>
                  </a:lnTo>
                  <a:lnTo>
                    <a:pt x="6" y="322"/>
                  </a:lnTo>
                  <a:lnTo>
                    <a:pt x="18" y="320"/>
                  </a:lnTo>
                  <a:lnTo>
                    <a:pt x="28" y="306"/>
                  </a:lnTo>
                  <a:lnTo>
                    <a:pt x="40" y="292"/>
                  </a:lnTo>
                  <a:lnTo>
                    <a:pt x="38" y="240"/>
                  </a:lnTo>
                  <a:lnTo>
                    <a:pt x="34" y="238"/>
                  </a:lnTo>
                  <a:lnTo>
                    <a:pt x="28" y="228"/>
                  </a:lnTo>
                  <a:lnTo>
                    <a:pt x="20" y="206"/>
                  </a:lnTo>
                  <a:lnTo>
                    <a:pt x="20" y="186"/>
                  </a:lnTo>
                  <a:lnTo>
                    <a:pt x="22" y="178"/>
                  </a:lnTo>
                  <a:lnTo>
                    <a:pt x="26" y="172"/>
                  </a:lnTo>
                  <a:lnTo>
                    <a:pt x="34" y="176"/>
                  </a:lnTo>
                  <a:lnTo>
                    <a:pt x="40" y="180"/>
                  </a:lnTo>
                  <a:lnTo>
                    <a:pt x="44" y="190"/>
                  </a:lnTo>
                  <a:lnTo>
                    <a:pt x="48" y="202"/>
                  </a:lnTo>
                  <a:lnTo>
                    <a:pt x="58" y="210"/>
                  </a:lnTo>
                  <a:lnTo>
                    <a:pt x="68" y="218"/>
                  </a:lnTo>
                  <a:lnTo>
                    <a:pt x="74" y="222"/>
                  </a:lnTo>
                  <a:lnTo>
                    <a:pt x="80" y="224"/>
                  </a:lnTo>
                  <a:lnTo>
                    <a:pt x="88" y="224"/>
                  </a:lnTo>
                  <a:lnTo>
                    <a:pt x="100" y="222"/>
                  </a:lnTo>
                  <a:lnTo>
                    <a:pt x="118" y="204"/>
                  </a:lnTo>
                  <a:lnTo>
                    <a:pt x="142" y="186"/>
                  </a:lnTo>
                  <a:lnTo>
                    <a:pt x="168" y="166"/>
                  </a:lnTo>
                  <a:lnTo>
                    <a:pt x="192" y="146"/>
                  </a:lnTo>
                  <a:lnTo>
                    <a:pt x="216" y="128"/>
                  </a:lnTo>
                  <a:lnTo>
                    <a:pt x="226" y="116"/>
                  </a:lnTo>
                  <a:lnTo>
                    <a:pt x="232" y="104"/>
                  </a:lnTo>
                  <a:lnTo>
                    <a:pt x="244" y="82"/>
                  </a:lnTo>
                  <a:lnTo>
                    <a:pt x="262" y="76"/>
                  </a:lnTo>
                  <a:lnTo>
                    <a:pt x="278" y="72"/>
                  </a:lnTo>
                  <a:lnTo>
                    <a:pt x="284" y="72"/>
                  </a:lnTo>
                  <a:lnTo>
                    <a:pt x="292" y="74"/>
                  </a:lnTo>
                  <a:lnTo>
                    <a:pt x="302" y="78"/>
                  </a:lnTo>
                  <a:lnTo>
                    <a:pt x="312" y="84"/>
                  </a:lnTo>
                  <a:lnTo>
                    <a:pt x="332" y="84"/>
                  </a:lnTo>
                  <a:lnTo>
                    <a:pt x="348" y="66"/>
                  </a:lnTo>
                  <a:lnTo>
                    <a:pt x="348" y="16"/>
                  </a:lnTo>
                  <a:lnTo>
                    <a:pt x="354" y="0"/>
                  </a:lnTo>
                  <a:lnTo>
                    <a:pt x="362" y="2"/>
                  </a:lnTo>
                  <a:lnTo>
                    <a:pt x="374" y="8"/>
                  </a:lnTo>
                  <a:lnTo>
                    <a:pt x="384" y="18"/>
                  </a:lnTo>
                  <a:lnTo>
                    <a:pt x="396" y="32"/>
                  </a:lnTo>
                  <a:lnTo>
                    <a:pt x="408" y="42"/>
                  </a:lnTo>
                  <a:lnTo>
                    <a:pt x="418" y="46"/>
                  </a:lnTo>
                  <a:lnTo>
                    <a:pt x="432" y="48"/>
                  </a:lnTo>
                  <a:lnTo>
                    <a:pt x="436" y="44"/>
                  </a:lnTo>
                  <a:lnTo>
                    <a:pt x="438" y="36"/>
                  </a:lnTo>
                  <a:lnTo>
                    <a:pt x="440" y="28"/>
                  </a:lnTo>
                  <a:lnTo>
                    <a:pt x="450" y="16"/>
                  </a:lnTo>
                  <a:lnTo>
                    <a:pt x="458" y="24"/>
                  </a:lnTo>
                  <a:lnTo>
                    <a:pt x="460" y="62"/>
                  </a:lnTo>
                  <a:lnTo>
                    <a:pt x="472" y="76"/>
                  </a:lnTo>
                  <a:lnTo>
                    <a:pt x="484" y="92"/>
                  </a:lnTo>
                  <a:lnTo>
                    <a:pt x="498" y="110"/>
                  </a:lnTo>
                  <a:lnTo>
                    <a:pt x="516" y="128"/>
                  </a:lnTo>
                  <a:lnTo>
                    <a:pt x="516" y="178"/>
                  </a:lnTo>
                  <a:lnTo>
                    <a:pt x="530" y="196"/>
                  </a:lnTo>
                  <a:lnTo>
                    <a:pt x="564" y="220"/>
                  </a:lnTo>
                  <a:lnTo>
                    <a:pt x="588" y="236"/>
                  </a:lnTo>
                  <a:lnTo>
                    <a:pt x="586" y="242"/>
                  </a:lnTo>
                  <a:lnTo>
                    <a:pt x="580" y="250"/>
                  </a:lnTo>
                  <a:lnTo>
                    <a:pt x="558" y="266"/>
                  </a:lnTo>
                  <a:lnTo>
                    <a:pt x="534" y="282"/>
                  </a:lnTo>
                  <a:lnTo>
                    <a:pt x="520" y="292"/>
                  </a:lnTo>
                  <a:lnTo>
                    <a:pt x="502" y="310"/>
                  </a:lnTo>
                  <a:lnTo>
                    <a:pt x="486" y="328"/>
                  </a:lnTo>
                  <a:lnTo>
                    <a:pt x="472" y="346"/>
                  </a:lnTo>
                  <a:lnTo>
                    <a:pt x="470" y="354"/>
                  </a:lnTo>
                  <a:lnTo>
                    <a:pt x="468" y="364"/>
                  </a:lnTo>
                  <a:lnTo>
                    <a:pt x="466" y="374"/>
                  </a:lnTo>
                  <a:lnTo>
                    <a:pt x="462" y="384"/>
                  </a:lnTo>
                  <a:lnTo>
                    <a:pt x="448" y="390"/>
                  </a:lnTo>
                  <a:lnTo>
                    <a:pt x="432" y="398"/>
                  </a:lnTo>
                  <a:lnTo>
                    <a:pt x="412" y="402"/>
                  </a:lnTo>
                  <a:lnTo>
                    <a:pt x="394" y="408"/>
                  </a:lnTo>
                  <a:lnTo>
                    <a:pt x="378" y="416"/>
                  </a:lnTo>
                  <a:lnTo>
                    <a:pt x="362" y="424"/>
                  </a:lnTo>
                  <a:lnTo>
                    <a:pt x="348" y="434"/>
                  </a:lnTo>
                  <a:lnTo>
                    <a:pt x="336" y="446"/>
                  </a:lnTo>
                  <a:lnTo>
                    <a:pt x="322" y="460"/>
                  </a:lnTo>
                  <a:lnTo>
                    <a:pt x="310" y="476"/>
                  </a:lnTo>
                  <a:lnTo>
                    <a:pt x="304" y="494"/>
                  </a:lnTo>
                  <a:lnTo>
                    <a:pt x="296" y="518"/>
                  </a:lnTo>
                  <a:lnTo>
                    <a:pt x="290" y="542"/>
                  </a:lnTo>
                  <a:lnTo>
                    <a:pt x="260" y="550"/>
                  </a:lnTo>
                  <a:lnTo>
                    <a:pt x="236" y="554"/>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16" name="Freeform 8"/>
            <p:cNvSpPr/>
            <p:nvPr/>
          </p:nvSpPr>
          <p:spPr bwMode="auto">
            <a:xfrm>
              <a:off x="5635084" y="6535982"/>
              <a:ext cx="387349" cy="320675"/>
            </a:xfrm>
            <a:custGeom>
              <a:avLst/>
              <a:gdLst>
                <a:gd name="T0" fmla="*/ 82 w 244"/>
                <a:gd name="T1" fmla="*/ 202 h 202"/>
                <a:gd name="T2" fmla="*/ 82 w 244"/>
                <a:gd name="T3" fmla="*/ 202 h 202"/>
                <a:gd name="T4" fmla="*/ 22 w 244"/>
                <a:gd name="T5" fmla="*/ 182 h 202"/>
                <a:gd name="T6" fmla="*/ 22 w 244"/>
                <a:gd name="T7" fmla="*/ 182 h 202"/>
                <a:gd name="T8" fmla="*/ 12 w 244"/>
                <a:gd name="T9" fmla="*/ 174 h 202"/>
                <a:gd name="T10" fmla="*/ 6 w 244"/>
                <a:gd name="T11" fmla="*/ 166 h 202"/>
                <a:gd name="T12" fmla="*/ 0 w 244"/>
                <a:gd name="T13" fmla="*/ 158 h 202"/>
                <a:gd name="T14" fmla="*/ 0 w 244"/>
                <a:gd name="T15" fmla="*/ 150 h 202"/>
                <a:gd name="T16" fmla="*/ 0 w 244"/>
                <a:gd name="T17" fmla="*/ 132 h 202"/>
                <a:gd name="T18" fmla="*/ 0 w 244"/>
                <a:gd name="T19" fmla="*/ 114 h 202"/>
                <a:gd name="T20" fmla="*/ 0 w 244"/>
                <a:gd name="T21" fmla="*/ 114 h 202"/>
                <a:gd name="T22" fmla="*/ 2 w 244"/>
                <a:gd name="T23" fmla="*/ 94 h 202"/>
                <a:gd name="T24" fmla="*/ 4 w 244"/>
                <a:gd name="T25" fmla="*/ 90 h 202"/>
                <a:gd name="T26" fmla="*/ 6 w 244"/>
                <a:gd name="T27" fmla="*/ 86 h 202"/>
                <a:gd name="T28" fmla="*/ 8 w 244"/>
                <a:gd name="T29" fmla="*/ 84 h 202"/>
                <a:gd name="T30" fmla="*/ 14 w 244"/>
                <a:gd name="T31" fmla="*/ 82 h 202"/>
                <a:gd name="T32" fmla="*/ 30 w 244"/>
                <a:gd name="T33" fmla="*/ 78 h 202"/>
                <a:gd name="T34" fmla="*/ 30 w 244"/>
                <a:gd name="T35" fmla="*/ 78 h 202"/>
                <a:gd name="T36" fmla="*/ 42 w 244"/>
                <a:gd name="T37" fmla="*/ 68 h 202"/>
                <a:gd name="T38" fmla="*/ 42 w 244"/>
                <a:gd name="T39" fmla="*/ 68 h 202"/>
                <a:gd name="T40" fmla="*/ 44 w 244"/>
                <a:gd name="T41" fmla="*/ 32 h 202"/>
                <a:gd name="T42" fmla="*/ 44 w 244"/>
                <a:gd name="T43" fmla="*/ 32 h 202"/>
                <a:gd name="T44" fmla="*/ 48 w 244"/>
                <a:gd name="T45" fmla="*/ 30 h 202"/>
                <a:gd name="T46" fmla="*/ 48 w 244"/>
                <a:gd name="T47" fmla="*/ 30 h 202"/>
                <a:gd name="T48" fmla="*/ 64 w 244"/>
                <a:gd name="T49" fmla="*/ 34 h 202"/>
                <a:gd name="T50" fmla="*/ 74 w 244"/>
                <a:gd name="T51" fmla="*/ 34 h 202"/>
                <a:gd name="T52" fmla="*/ 84 w 244"/>
                <a:gd name="T53" fmla="*/ 34 h 202"/>
                <a:gd name="T54" fmla="*/ 84 w 244"/>
                <a:gd name="T55" fmla="*/ 34 h 202"/>
                <a:gd name="T56" fmla="*/ 134 w 244"/>
                <a:gd name="T57" fmla="*/ 6 h 202"/>
                <a:gd name="T58" fmla="*/ 134 w 244"/>
                <a:gd name="T59" fmla="*/ 6 h 202"/>
                <a:gd name="T60" fmla="*/ 218 w 244"/>
                <a:gd name="T61" fmla="*/ 0 h 202"/>
                <a:gd name="T62" fmla="*/ 218 w 244"/>
                <a:gd name="T63" fmla="*/ 0 h 202"/>
                <a:gd name="T64" fmla="*/ 224 w 244"/>
                <a:gd name="T65" fmla="*/ 4 h 202"/>
                <a:gd name="T66" fmla="*/ 234 w 244"/>
                <a:gd name="T67" fmla="*/ 12 h 202"/>
                <a:gd name="T68" fmla="*/ 238 w 244"/>
                <a:gd name="T69" fmla="*/ 16 h 202"/>
                <a:gd name="T70" fmla="*/ 240 w 244"/>
                <a:gd name="T71" fmla="*/ 22 h 202"/>
                <a:gd name="T72" fmla="*/ 244 w 244"/>
                <a:gd name="T73" fmla="*/ 28 h 202"/>
                <a:gd name="T74" fmla="*/ 244 w 244"/>
                <a:gd name="T75" fmla="*/ 36 h 202"/>
                <a:gd name="T76" fmla="*/ 244 w 244"/>
                <a:gd name="T77" fmla="*/ 36 h 202"/>
                <a:gd name="T78" fmla="*/ 232 w 244"/>
                <a:gd name="T79" fmla="*/ 56 h 202"/>
                <a:gd name="T80" fmla="*/ 224 w 244"/>
                <a:gd name="T81" fmla="*/ 66 h 202"/>
                <a:gd name="T82" fmla="*/ 216 w 244"/>
                <a:gd name="T83" fmla="*/ 74 h 202"/>
                <a:gd name="T84" fmla="*/ 216 w 244"/>
                <a:gd name="T85" fmla="*/ 74 h 202"/>
                <a:gd name="T86" fmla="*/ 210 w 244"/>
                <a:gd name="T87" fmla="*/ 90 h 202"/>
                <a:gd name="T88" fmla="*/ 202 w 244"/>
                <a:gd name="T89" fmla="*/ 106 h 202"/>
                <a:gd name="T90" fmla="*/ 194 w 244"/>
                <a:gd name="T91" fmla="*/ 122 h 202"/>
                <a:gd name="T92" fmla="*/ 188 w 244"/>
                <a:gd name="T93" fmla="*/ 142 h 202"/>
                <a:gd name="T94" fmla="*/ 188 w 244"/>
                <a:gd name="T95" fmla="*/ 142 h 202"/>
                <a:gd name="T96" fmla="*/ 98 w 244"/>
                <a:gd name="T97" fmla="*/ 198 h 202"/>
                <a:gd name="T98" fmla="*/ 98 w 244"/>
                <a:gd name="T99" fmla="*/ 198 h 202"/>
                <a:gd name="T100" fmla="*/ 90 w 244"/>
                <a:gd name="T101" fmla="*/ 200 h 202"/>
                <a:gd name="T102" fmla="*/ 82 w 244"/>
                <a:gd name="T103" fmla="*/ 202 h 202"/>
                <a:gd name="T104" fmla="*/ 82 w 244"/>
                <a:gd name="T105" fmla="*/ 202 h 20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44" h="202">
                  <a:moveTo>
                    <a:pt x="82" y="202"/>
                  </a:moveTo>
                  <a:lnTo>
                    <a:pt x="82" y="202"/>
                  </a:lnTo>
                  <a:lnTo>
                    <a:pt x="22" y="182"/>
                  </a:lnTo>
                  <a:lnTo>
                    <a:pt x="12" y="174"/>
                  </a:lnTo>
                  <a:lnTo>
                    <a:pt x="6" y="166"/>
                  </a:lnTo>
                  <a:lnTo>
                    <a:pt x="0" y="158"/>
                  </a:lnTo>
                  <a:lnTo>
                    <a:pt x="0" y="150"/>
                  </a:lnTo>
                  <a:lnTo>
                    <a:pt x="0" y="132"/>
                  </a:lnTo>
                  <a:lnTo>
                    <a:pt x="0" y="114"/>
                  </a:lnTo>
                  <a:lnTo>
                    <a:pt x="2" y="94"/>
                  </a:lnTo>
                  <a:lnTo>
                    <a:pt x="4" y="90"/>
                  </a:lnTo>
                  <a:lnTo>
                    <a:pt x="6" y="86"/>
                  </a:lnTo>
                  <a:lnTo>
                    <a:pt x="8" y="84"/>
                  </a:lnTo>
                  <a:lnTo>
                    <a:pt x="14" y="82"/>
                  </a:lnTo>
                  <a:lnTo>
                    <a:pt x="30" y="78"/>
                  </a:lnTo>
                  <a:lnTo>
                    <a:pt x="42" y="68"/>
                  </a:lnTo>
                  <a:lnTo>
                    <a:pt x="44" y="32"/>
                  </a:lnTo>
                  <a:lnTo>
                    <a:pt x="48" y="30"/>
                  </a:lnTo>
                  <a:lnTo>
                    <a:pt x="64" y="34"/>
                  </a:lnTo>
                  <a:lnTo>
                    <a:pt x="74" y="34"/>
                  </a:lnTo>
                  <a:lnTo>
                    <a:pt x="84" y="34"/>
                  </a:lnTo>
                  <a:lnTo>
                    <a:pt x="134" y="6"/>
                  </a:lnTo>
                  <a:lnTo>
                    <a:pt x="218" y="0"/>
                  </a:lnTo>
                  <a:lnTo>
                    <a:pt x="224" y="4"/>
                  </a:lnTo>
                  <a:lnTo>
                    <a:pt x="234" y="12"/>
                  </a:lnTo>
                  <a:lnTo>
                    <a:pt x="238" y="16"/>
                  </a:lnTo>
                  <a:lnTo>
                    <a:pt x="240" y="22"/>
                  </a:lnTo>
                  <a:lnTo>
                    <a:pt x="244" y="28"/>
                  </a:lnTo>
                  <a:lnTo>
                    <a:pt x="244" y="36"/>
                  </a:lnTo>
                  <a:lnTo>
                    <a:pt x="232" y="56"/>
                  </a:lnTo>
                  <a:lnTo>
                    <a:pt x="224" y="66"/>
                  </a:lnTo>
                  <a:lnTo>
                    <a:pt x="216" y="74"/>
                  </a:lnTo>
                  <a:lnTo>
                    <a:pt x="210" y="90"/>
                  </a:lnTo>
                  <a:lnTo>
                    <a:pt x="202" y="106"/>
                  </a:lnTo>
                  <a:lnTo>
                    <a:pt x="194" y="122"/>
                  </a:lnTo>
                  <a:lnTo>
                    <a:pt x="188" y="142"/>
                  </a:lnTo>
                  <a:lnTo>
                    <a:pt x="98" y="198"/>
                  </a:lnTo>
                  <a:lnTo>
                    <a:pt x="90" y="200"/>
                  </a:lnTo>
                  <a:lnTo>
                    <a:pt x="82" y="202"/>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17" name="Freeform 10"/>
            <p:cNvSpPr/>
            <p:nvPr/>
          </p:nvSpPr>
          <p:spPr bwMode="auto">
            <a:xfrm>
              <a:off x="5661025" y="5511800"/>
              <a:ext cx="1244600" cy="955675"/>
            </a:xfrm>
            <a:custGeom>
              <a:avLst/>
              <a:gdLst>
                <a:gd name="T0" fmla="*/ 40 w 784"/>
                <a:gd name="T1" fmla="*/ 590 h 602"/>
                <a:gd name="T2" fmla="*/ 0 w 784"/>
                <a:gd name="T3" fmla="*/ 520 h 602"/>
                <a:gd name="T4" fmla="*/ 8 w 784"/>
                <a:gd name="T5" fmla="*/ 486 h 602"/>
                <a:gd name="T6" fmla="*/ 26 w 784"/>
                <a:gd name="T7" fmla="*/ 440 h 602"/>
                <a:gd name="T8" fmla="*/ 66 w 784"/>
                <a:gd name="T9" fmla="*/ 396 h 602"/>
                <a:gd name="T10" fmla="*/ 124 w 784"/>
                <a:gd name="T11" fmla="*/ 342 h 602"/>
                <a:gd name="T12" fmla="*/ 184 w 784"/>
                <a:gd name="T13" fmla="*/ 276 h 602"/>
                <a:gd name="T14" fmla="*/ 214 w 784"/>
                <a:gd name="T15" fmla="*/ 230 h 602"/>
                <a:gd name="T16" fmla="*/ 218 w 784"/>
                <a:gd name="T17" fmla="*/ 196 h 602"/>
                <a:gd name="T18" fmla="*/ 248 w 784"/>
                <a:gd name="T19" fmla="*/ 164 h 602"/>
                <a:gd name="T20" fmla="*/ 254 w 784"/>
                <a:gd name="T21" fmla="*/ 96 h 602"/>
                <a:gd name="T22" fmla="*/ 264 w 784"/>
                <a:gd name="T23" fmla="*/ 60 h 602"/>
                <a:gd name="T24" fmla="*/ 298 w 784"/>
                <a:gd name="T25" fmla="*/ 36 h 602"/>
                <a:gd name="T26" fmla="*/ 352 w 784"/>
                <a:gd name="T27" fmla="*/ 68 h 602"/>
                <a:gd name="T28" fmla="*/ 360 w 784"/>
                <a:gd name="T29" fmla="*/ 32 h 602"/>
                <a:gd name="T30" fmla="*/ 346 w 784"/>
                <a:gd name="T31" fmla="*/ 8 h 602"/>
                <a:gd name="T32" fmla="*/ 454 w 784"/>
                <a:gd name="T33" fmla="*/ 10 h 602"/>
                <a:gd name="T34" fmla="*/ 506 w 784"/>
                <a:gd name="T35" fmla="*/ 0 h 602"/>
                <a:gd name="T36" fmla="*/ 518 w 784"/>
                <a:gd name="T37" fmla="*/ 20 h 602"/>
                <a:gd name="T38" fmla="*/ 478 w 784"/>
                <a:gd name="T39" fmla="*/ 82 h 602"/>
                <a:gd name="T40" fmla="*/ 500 w 784"/>
                <a:gd name="T41" fmla="*/ 96 h 602"/>
                <a:gd name="T42" fmla="*/ 580 w 784"/>
                <a:gd name="T43" fmla="*/ 72 h 602"/>
                <a:gd name="T44" fmla="*/ 612 w 784"/>
                <a:gd name="T45" fmla="*/ 84 h 602"/>
                <a:gd name="T46" fmla="*/ 668 w 784"/>
                <a:gd name="T47" fmla="*/ 58 h 602"/>
                <a:gd name="T48" fmla="*/ 710 w 784"/>
                <a:gd name="T49" fmla="*/ 56 h 602"/>
                <a:gd name="T50" fmla="*/ 784 w 784"/>
                <a:gd name="T51" fmla="*/ 152 h 602"/>
                <a:gd name="T52" fmla="*/ 752 w 784"/>
                <a:gd name="T53" fmla="*/ 174 h 602"/>
                <a:gd name="T54" fmla="*/ 728 w 784"/>
                <a:gd name="T55" fmla="*/ 196 h 602"/>
                <a:gd name="T56" fmla="*/ 728 w 784"/>
                <a:gd name="T57" fmla="*/ 224 h 602"/>
                <a:gd name="T58" fmla="*/ 704 w 784"/>
                <a:gd name="T59" fmla="*/ 242 h 602"/>
                <a:gd name="T60" fmla="*/ 634 w 784"/>
                <a:gd name="T61" fmla="*/ 282 h 602"/>
                <a:gd name="T62" fmla="*/ 606 w 784"/>
                <a:gd name="T63" fmla="*/ 296 h 602"/>
                <a:gd name="T64" fmla="*/ 582 w 784"/>
                <a:gd name="T65" fmla="*/ 288 h 602"/>
                <a:gd name="T66" fmla="*/ 556 w 784"/>
                <a:gd name="T67" fmla="*/ 304 h 602"/>
                <a:gd name="T68" fmla="*/ 544 w 784"/>
                <a:gd name="T69" fmla="*/ 292 h 602"/>
                <a:gd name="T70" fmla="*/ 526 w 784"/>
                <a:gd name="T71" fmla="*/ 294 h 602"/>
                <a:gd name="T72" fmla="*/ 516 w 784"/>
                <a:gd name="T73" fmla="*/ 326 h 602"/>
                <a:gd name="T74" fmla="*/ 498 w 784"/>
                <a:gd name="T75" fmla="*/ 338 h 602"/>
                <a:gd name="T76" fmla="*/ 478 w 784"/>
                <a:gd name="T77" fmla="*/ 342 h 602"/>
                <a:gd name="T78" fmla="*/ 468 w 784"/>
                <a:gd name="T79" fmla="*/ 326 h 602"/>
                <a:gd name="T80" fmla="*/ 436 w 784"/>
                <a:gd name="T81" fmla="*/ 302 h 602"/>
                <a:gd name="T82" fmla="*/ 408 w 784"/>
                <a:gd name="T83" fmla="*/ 330 h 602"/>
                <a:gd name="T84" fmla="*/ 374 w 784"/>
                <a:gd name="T85" fmla="*/ 368 h 602"/>
                <a:gd name="T86" fmla="*/ 350 w 784"/>
                <a:gd name="T87" fmla="*/ 394 h 602"/>
                <a:gd name="T88" fmla="*/ 306 w 784"/>
                <a:gd name="T89" fmla="*/ 418 h 602"/>
                <a:gd name="T90" fmla="*/ 270 w 784"/>
                <a:gd name="T91" fmla="*/ 422 h 602"/>
                <a:gd name="T92" fmla="*/ 256 w 784"/>
                <a:gd name="T93" fmla="*/ 438 h 602"/>
                <a:gd name="T94" fmla="*/ 218 w 784"/>
                <a:gd name="T95" fmla="*/ 432 h 602"/>
                <a:gd name="T96" fmla="*/ 140 w 784"/>
                <a:gd name="T97" fmla="*/ 462 h 602"/>
                <a:gd name="T98" fmla="*/ 92 w 784"/>
                <a:gd name="T99" fmla="*/ 474 h 602"/>
                <a:gd name="T100" fmla="*/ 76 w 784"/>
                <a:gd name="T101" fmla="*/ 510 h 602"/>
                <a:gd name="T102" fmla="*/ 52 w 784"/>
                <a:gd name="T103" fmla="*/ 542 h 602"/>
                <a:gd name="T104" fmla="*/ 78 w 784"/>
                <a:gd name="T105" fmla="*/ 566 h 602"/>
                <a:gd name="T106" fmla="*/ 86 w 784"/>
                <a:gd name="T107" fmla="*/ 590 h 602"/>
                <a:gd name="T108" fmla="*/ 54 w 784"/>
                <a:gd name="T109" fmla="*/ 602 h 6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784" h="602">
                  <a:moveTo>
                    <a:pt x="54" y="602"/>
                  </a:moveTo>
                  <a:lnTo>
                    <a:pt x="54" y="602"/>
                  </a:lnTo>
                  <a:lnTo>
                    <a:pt x="46" y="596"/>
                  </a:lnTo>
                  <a:lnTo>
                    <a:pt x="40" y="590"/>
                  </a:lnTo>
                  <a:lnTo>
                    <a:pt x="34" y="580"/>
                  </a:lnTo>
                  <a:lnTo>
                    <a:pt x="28" y="558"/>
                  </a:lnTo>
                  <a:lnTo>
                    <a:pt x="0" y="520"/>
                  </a:lnTo>
                  <a:lnTo>
                    <a:pt x="0" y="502"/>
                  </a:lnTo>
                  <a:lnTo>
                    <a:pt x="2" y="492"/>
                  </a:lnTo>
                  <a:lnTo>
                    <a:pt x="8" y="486"/>
                  </a:lnTo>
                  <a:lnTo>
                    <a:pt x="18" y="478"/>
                  </a:lnTo>
                  <a:lnTo>
                    <a:pt x="22" y="450"/>
                  </a:lnTo>
                  <a:lnTo>
                    <a:pt x="26" y="440"/>
                  </a:lnTo>
                  <a:lnTo>
                    <a:pt x="30" y="430"/>
                  </a:lnTo>
                  <a:lnTo>
                    <a:pt x="36" y="422"/>
                  </a:lnTo>
                  <a:lnTo>
                    <a:pt x="44" y="414"/>
                  </a:lnTo>
                  <a:lnTo>
                    <a:pt x="66" y="396"/>
                  </a:lnTo>
                  <a:lnTo>
                    <a:pt x="94" y="366"/>
                  </a:lnTo>
                  <a:lnTo>
                    <a:pt x="108" y="354"/>
                  </a:lnTo>
                  <a:lnTo>
                    <a:pt x="124" y="342"/>
                  </a:lnTo>
                  <a:lnTo>
                    <a:pt x="154" y="306"/>
                  </a:lnTo>
                  <a:lnTo>
                    <a:pt x="184" y="276"/>
                  </a:lnTo>
                  <a:lnTo>
                    <a:pt x="196" y="266"/>
                  </a:lnTo>
                  <a:lnTo>
                    <a:pt x="204" y="256"/>
                  </a:lnTo>
                  <a:lnTo>
                    <a:pt x="210" y="244"/>
                  </a:lnTo>
                  <a:lnTo>
                    <a:pt x="214" y="230"/>
                  </a:lnTo>
                  <a:lnTo>
                    <a:pt x="214" y="214"/>
                  </a:lnTo>
                  <a:lnTo>
                    <a:pt x="216" y="204"/>
                  </a:lnTo>
                  <a:lnTo>
                    <a:pt x="218" y="196"/>
                  </a:lnTo>
                  <a:lnTo>
                    <a:pt x="222" y="190"/>
                  </a:lnTo>
                  <a:lnTo>
                    <a:pt x="232" y="180"/>
                  </a:lnTo>
                  <a:lnTo>
                    <a:pt x="240" y="174"/>
                  </a:lnTo>
                  <a:lnTo>
                    <a:pt x="248" y="164"/>
                  </a:lnTo>
                  <a:lnTo>
                    <a:pt x="244" y="106"/>
                  </a:lnTo>
                  <a:lnTo>
                    <a:pt x="254" y="96"/>
                  </a:lnTo>
                  <a:lnTo>
                    <a:pt x="260" y="84"/>
                  </a:lnTo>
                  <a:lnTo>
                    <a:pt x="262" y="72"/>
                  </a:lnTo>
                  <a:lnTo>
                    <a:pt x="264" y="60"/>
                  </a:lnTo>
                  <a:lnTo>
                    <a:pt x="278" y="36"/>
                  </a:lnTo>
                  <a:lnTo>
                    <a:pt x="298" y="36"/>
                  </a:lnTo>
                  <a:lnTo>
                    <a:pt x="332" y="68"/>
                  </a:lnTo>
                  <a:lnTo>
                    <a:pt x="352" y="68"/>
                  </a:lnTo>
                  <a:lnTo>
                    <a:pt x="354" y="64"/>
                  </a:lnTo>
                  <a:lnTo>
                    <a:pt x="356" y="60"/>
                  </a:lnTo>
                  <a:lnTo>
                    <a:pt x="358" y="48"/>
                  </a:lnTo>
                  <a:lnTo>
                    <a:pt x="360" y="32"/>
                  </a:lnTo>
                  <a:lnTo>
                    <a:pt x="340" y="10"/>
                  </a:lnTo>
                  <a:lnTo>
                    <a:pt x="346" y="8"/>
                  </a:lnTo>
                  <a:lnTo>
                    <a:pt x="442" y="8"/>
                  </a:lnTo>
                  <a:lnTo>
                    <a:pt x="454" y="10"/>
                  </a:lnTo>
                  <a:lnTo>
                    <a:pt x="472" y="10"/>
                  </a:lnTo>
                  <a:lnTo>
                    <a:pt x="490" y="8"/>
                  </a:lnTo>
                  <a:lnTo>
                    <a:pt x="500" y="4"/>
                  </a:lnTo>
                  <a:lnTo>
                    <a:pt x="506" y="0"/>
                  </a:lnTo>
                  <a:lnTo>
                    <a:pt x="518" y="0"/>
                  </a:lnTo>
                  <a:lnTo>
                    <a:pt x="518" y="20"/>
                  </a:lnTo>
                  <a:lnTo>
                    <a:pt x="476" y="68"/>
                  </a:lnTo>
                  <a:lnTo>
                    <a:pt x="478" y="82"/>
                  </a:lnTo>
                  <a:lnTo>
                    <a:pt x="482" y="88"/>
                  </a:lnTo>
                  <a:lnTo>
                    <a:pt x="486" y="92"/>
                  </a:lnTo>
                  <a:lnTo>
                    <a:pt x="492" y="94"/>
                  </a:lnTo>
                  <a:lnTo>
                    <a:pt x="500" y="96"/>
                  </a:lnTo>
                  <a:lnTo>
                    <a:pt x="524" y="98"/>
                  </a:lnTo>
                  <a:lnTo>
                    <a:pt x="580" y="72"/>
                  </a:lnTo>
                  <a:lnTo>
                    <a:pt x="600" y="72"/>
                  </a:lnTo>
                  <a:lnTo>
                    <a:pt x="612" y="84"/>
                  </a:lnTo>
                  <a:lnTo>
                    <a:pt x="624" y="82"/>
                  </a:lnTo>
                  <a:lnTo>
                    <a:pt x="634" y="78"/>
                  </a:lnTo>
                  <a:lnTo>
                    <a:pt x="656" y="64"/>
                  </a:lnTo>
                  <a:lnTo>
                    <a:pt x="668" y="58"/>
                  </a:lnTo>
                  <a:lnTo>
                    <a:pt x="680" y="54"/>
                  </a:lnTo>
                  <a:lnTo>
                    <a:pt x="694" y="52"/>
                  </a:lnTo>
                  <a:lnTo>
                    <a:pt x="710" y="56"/>
                  </a:lnTo>
                  <a:lnTo>
                    <a:pt x="740" y="92"/>
                  </a:lnTo>
                  <a:lnTo>
                    <a:pt x="784" y="152"/>
                  </a:lnTo>
                  <a:lnTo>
                    <a:pt x="784" y="168"/>
                  </a:lnTo>
                  <a:lnTo>
                    <a:pt x="764" y="170"/>
                  </a:lnTo>
                  <a:lnTo>
                    <a:pt x="752" y="174"/>
                  </a:lnTo>
                  <a:lnTo>
                    <a:pt x="746" y="180"/>
                  </a:lnTo>
                  <a:lnTo>
                    <a:pt x="740" y="186"/>
                  </a:lnTo>
                  <a:lnTo>
                    <a:pt x="728" y="196"/>
                  </a:lnTo>
                  <a:lnTo>
                    <a:pt x="724" y="200"/>
                  </a:lnTo>
                  <a:lnTo>
                    <a:pt x="722" y="208"/>
                  </a:lnTo>
                  <a:lnTo>
                    <a:pt x="722" y="214"/>
                  </a:lnTo>
                  <a:lnTo>
                    <a:pt x="728" y="224"/>
                  </a:lnTo>
                  <a:lnTo>
                    <a:pt x="728" y="230"/>
                  </a:lnTo>
                  <a:lnTo>
                    <a:pt x="704" y="242"/>
                  </a:lnTo>
                  <a:lnTo>
                    <a:pt x="680" y="256"/>
                  </a:lnTo>
                  <a:lnTo>
                    <a:pt x="656" y="270"/>
                  </a:lnTo>
                  <a:lnTo>
                    <a:pt x="634" y="282"/>
                  </a:lnTo>
                  <a:lnTo>
                    <a:pt x="618" y="298"/>
                  </a:lnTo>
                  <a:lnTo>
                    <a:pt x="612" y="298"/>
                  </a:lnTo>
                  <a:lnTo>
                    <a:pt x="606" y="296"/>
                  </a:lnTo>
                  <a:lnTo>
                    <a:pt x="602" y="292"/>
                  </a:lnTo>
                  <a:lnTo>
                    <a:pt x="600" y="288"/>
                  </a:lnTo>
                  <a:lnTo>
                    <a:pt x="582" y="288"/>
                  </a:lnTo>
                  <a:lnTo>
                    <a:pt x="570" y="304"/>
                  </a:lnTo>
                  <a:lnTo>
                    <a:pt x="556" y="304"/>
                  </a:lnTo>
                  <a:lnTo>
                    <a:pt x="552" y="298"/>
                  </a:lnTo>
                  <a:lnTo>
                    <a:pt x="548" y="294"/>
                  </a:lnTo>
                  <a:lnTo>
                    <a:pt x="544" y="292"/>
                  </a:lnTo>
                  <a:lnTo>
                    <a:pt x="540" y="292"/>
                  </a:lnTo>
                  <a:lnTo>
                    <a:pt x="534" y="292"/>
                  </a:lnTo>
                  <a:lnTo>
                    <a:pt x="526" y="294"/>
                  </a:lnTo>
                  <a:lnTo>
                    <a:pt x="526" y="318"/>
                  </a:lnTo>
                  <a:lnTo>
                    <a:pt x="520" y="322"/>
                  </a:lnTo>
                  <a:lnTo>
                    <a:pt x="516" y="326"/>
                  </a:lnTo>
                  <a:lnTo>
                    <a:pt x="508" y="328"/>
                  </a:lnTo>
                  <a:lnTo>
                    <a:pt x="504" y="328"/>
                  </a:lnTo>
                  <a:lnTo>
                    <a:pt x="500" y="332"/>
                  </a:lnTo>
                  <a:lnTo>
                    <a:pt x="498" y="338"/>
                  </a:lnTo>
                  <a:lnTo>
                    <a:pt x="494" y="346"/>
                  </a:lnTo>
                  <a:lnTo>
                    <a:pt x="482" y="344"/>
                  </a:lnTo>
                  <a:lnTo>
                    <a:pt x="478" y="342"/>
                  </a:lnTo>
                  <a:lnTo>
                    <a:pt x="476" y="340"/>
                  </a:lnTo>
                  <a:lnTo>
                    <a:pt x="472" y="334"/>
                  </a:lnTo>
                  <a:lnTo>
                    <a:pt x="468" y="326"/>
                  </a:lnTo>
                  <a:lnTo>
                    <a:pt x="462" y="326"/>
                  </a:lnTo>
                  <a:lnTo>
                    <a:pt x="436" y="302"/>
                  </a:lnTo>
                  <a:lnTo>
                    <a:pt x="420" y="302"/>
                  </a:lnTo>
                  <a:lnTo>
                    <a:pt x="414" y="314"/>
                  </a:lnTo>
                  <a:lnTo>
                    <a:pt x="408" y="330"/>
                  </a:lnTo>
                  <a:lnTo>
                    <a:pt x="388" y="362"/>
                  </a:lnTo>
                  <a:lnTo>
                    <a:pt x="374" y="368"/>
                  </a:lnTo>
                  <a:lnTo>
                    <a:pt x="366" y="374"/>
                  </a:lnTo>
                  <a:lnTo>
                    <a:pt x="358" y="382"/>
                  </a:lnTo>
                  <a:lnTo>
                    <a:pt x="350" y="394"/>
                  </a:lnTo>
                  <a:lnTo>
                    <a:pt x="338" y="396"/>
                  </a:lnTo>
                  <a:lnTo>
                    <a:pt x="328" y="398"/>
                  </a:lnTo>
                  <a:lnTo>
                    <a:pt x="306" y="418"/>
                  </a:lnTo>
                  <a:lnTo>
                    <a:pt x="290" y="418"/>
                  </a:lnTo>
                  <a:lnTo>
                    <a:pt x="278" y="420"/>
                  </a:lnTo>
                  <a:lnTo>
                    <a:pt x="270" y="422"/>
                  </a:lnTo>
                  <a:lnTo>
                    <a:pt x="262" y="426"/>
                  </a:lnTo>
                  <a:lnTo>
                    <a:pt x="256" y="438"/>
                  </a:lnTo>
                  <a:lnTo>
                    <a:pt x="244" y="438"/>
                  </a:lnTo>
                  <a:lnTo>
                    <a:pt x="228" y="432"/>
                  </a:lnTo>
                  <a:lnTo>
                    <a:pt x="218" y="432"/>
                  </a:lnTo>
                  <a:lnTo>
                    <a:pt x="210" y="436"/>
                  </a:lnTo>
                  <a:lnTo>
                    <a:pt x="198" y="440"/>
                  </a:lnTo>
                  <a:lnTo>
                    <a:pt x="140" y="462"/>
                  </a:lnTo>
                  <a:lnTo>
                    <a:pt x="120" y="464"/>
                  </a:lnTo>
                  <a:lnTo>
                    <a:pt x="104" y="466"/>
                  </a:lnTo>
                  <a:lnTo>
                    <a:pt x="92" y="474"/>
                  </a:lnTo>
                  <a:lnTo>
                    <a:pt x="78" y="486"/>
                  </a:lnTo>
                  <a:lnTo>
                    <a:pt x="76" y="510"/>
                  </a:lnTo>
                  <a:lnTo>
                    <a:pt x="64" y="514"/>
                  </a:lnTo>
                  <a:lnTo>
                    <a:pt x="56" y="520"/>
                  </a:lnTo>
                  <a:lnTo>
                    <a:pt x="52" y="528"/>
                  </a:lnTo>
                  <a:lnTo>
                    <a:pt x="52" y="542"/>
                  </a:lnTo>
                  <a:lnTo>
                    <a:pt x="60" y="548"/>
                  </a:lnTo>
                  <a:lnTo>
                    <a:pt x="72" y="558"/>
                  </a:lnTo>
                  <a:lnTo>
                    <a:pt x="78" y="566"/>
                  </a:lnTo>
                  <a:lnTo>
                    <a:pt x="82" y="572"/>
                  </a:lnTo>
                  <a:lnTo>
                    <a:pt x="86" y="580"/>
                  </a:lnTo>
                  <a:lnTo>
                    <a:pt x="86" y="590"/>
                  </a:lnTo>
                  <a:lnTo>
                    <a:pt x="78" y="594"/>
                  </a:lnTo>
                  <a:lnTo>
                    <a:pt x="68" y="598"/>
                  </a:lnTo>
                  <a:lnTo>
                    <a:pt x="54" y="602"/>
                  </a:lnTo>
                  <a:close/>
                </a:path>
              </a:pathLst>
            </a:custGeom>
            <a:solidFill>
              <a:schemeClr val="accent1"/>
            </a:solidFill>
            <a:ln w="9525">
              <a:solidFill>
                <a:schemeClr val="accent1"/>
              </a:solidFill>
              <a:round/>
            </a:ln>
          </p:spPr>
          <p:txBody>
            <a:bodyPr/>
            <a:lstStyle/>
            <a:p>
              <a:endParaRPr lang="zh-CN" altLang="en-US" sz="1015"/>
            </a:p>
          </p:txBody>
        </p:sp>
        <p:sp>
          <p:nvSpPr>
            <p:cNvPr id="18" name="Freeform 11"/>
            <p:cNvSpPr/>
            <p:nvPr/>
          </p:nvSpPr>
          <p:spPr bwMode="auto">
            <a:xfrm>
              <a:off x="3673475" y="4854575"/>
              <a:ext cx="1400175" cy="1479550"/>
            </a:xfrm>
            <a:custGeom>
              <a:avLst/>
              <a:gdLst>
                <a:gd name="T0" fmla="*/ 356 w 882"/>
                <a:gd name="T1" fmla="*/ 898 h 932"/>
                <a:gd name="T2" fmla="*/ 352 w 882"/>
                <a:gd name="T3" fmla="*/ 844 h 932"/>
                <a:gd name="T4" fmla="*/ 310 w 882"/>
                <a:gd name="T5" fmla="*/ 844 h 932"/>
                <a:gd name="T6" fmla="*/ 246 w 882"/>
                <a:gd name="T7" fmla="*/ 840 h 932"/>
                <a:gd name="T8" fmla="*/ 208 w 882"/>
                <a:gd name="T9" fmla="*/ 800 h 932"/>
                <a:gd name="T10" fmla="*/ 164 w 882"/>
                <a:gd name="T11" fmla="*/ 782 h 932"/>
                <a:gd name="T12" fmla="*/ 166 w 882"/>
                <a:gd name="T13" fmla="*/ 724 h 932"/>
                <a:gd name="T14" fmla="*/ 138 w 882"/>
                <a:gd name="T15" fmla="*/ 676 h 932"/>
                <a:gd name="T16" fmla="*/ 114 w 882"/>
                <a:gd name="T17" fmla="*/ 616 h 932"/>
                <a:gd name="T18" fmla="*/ 88 w 882"/>
                <a:gd name="T19" fmla="*/ 564 h 932"/>
                <a:gd name="T20" fmla="*/ 16 w 882"/>
                <a:gd name="T21" fmla="*/ 578 h 932"/>
                <a:gd name="T22" fmla="*/ 0 w 882"/>
                <a:gd name="T23" fmla="*/ 490 h 932"/>
                <a:gd name="T24" fmla="*/ 84 w 882"/>
                <a:gd name="T25" fmla="*/ 392 h 932"/>
                <a:gd name="T26" fmla="*/ 120 w 882"/>
                <a:gd name="T27" fmla="*/ 310 h 932"/>
                <a:gd name="T28" fmla="*/ 130 w 882"/>
                <a:gd name="T29" fmla="*/ 236 h 932"/>
                <a:gd name="T30" fmla="*/ 126 w 882"/>
                <a:gd name="T31" fmla="*/ 178 h 932"/>
                <a:gd name="T32" fmla="*/ 104 w 882"/>
                <a:gd name="T33" fmla="*/ 108 h 932"/>
                <a:gd name="T34" fmla="*/ 126 w 882"/>
                <a:gd name="T35" fmla="*/ 52 h 932"/>
                <a:gd name="T36" fmla="*/ 134 w 882"/>
                <a:gd name="T37" fmla="*/ 0 h 932"/>
                <a:gd name="T38" fmla="*/ 170 w 882"/>
                <a:gd name="T39" fmla="*/ 44 h 932"/>
                <a:gd name="T40" fmla="*/ 208 w 882"/>
                <a:gd name="T41" fmla="*/ 100 h 932"/>
                <a:gd name="T42" fmla="*/ 218 w 882"/>
                <a:gd name="T43" fmla="*/ 44 h 932"/>
                <a:gd name="T44" fmla="*/ 252 w 882"/>
                <a:gd name="T45" fmla="*/ 88 h 932"/>
                <a:gd name="T46" fmla="*/ 332 w 882"/>
                <a:gd name="T47" fmla="*/ 148 h 932"/>
                <a:gd name="T48" fmla="*/ 406 w 882"/>
                <a:gd name="T49" fmla="*/ 280 h 932"/>
                <a:gd name="T50" fmla="*/ 400 w 882"/>
                <a:gd name="T51" fmla="*/ 336 h 932"/>
                <a:gd name="T52" fmla="*/ 452 w 882"/>
                <a:gd name="T53" fmla="*/ 370 h 932"/>
                <a:gd name="T54" fmla="*/ 574 w 882"/>
                <a:gd name="T55" fmla="*/ 346 h 932"/>
                <a:gd name="T56" fmla="*/ 586 w 882"/>
                <a:gd name="T57" fmla="*/ 290 h 932"/>
                <a:gd name="T58" fmla="*/ 558 w 882"/>
                <a:gd name="T59" fmla="*/ 230 h 932"/>
                <a:gd name="T60" fmla="*/ 620 w 882"/>
                <a:gd name="T61" fmla="*/ 178 h 932"/>
                <a:gd name="T62" fmla="*/ 606 w 882"/>
                <a:gd name="T63" fmla="*/ 122 h 932"/>
                <a:gd name="T64" fmla="*/ 614 w 882"/>
                <a:gd name="T65" fmla="*/ 104 h 932"/>
                <a:gd name="T66" fmla="*/ 654 w 882"/>
                <a:gd name="T67" fmla="*/ 64 h 932"/>
                <a:gd name="T68" fmla="*/ 712 w 882"/>
                <a:gd name="T69" fmla="*/ 144 h 932"/>
                <a:gd name="T70" fmla="*/ 790 w 882"/>
                <a:gd name="T71" fmla="*/ 128 h 932"/>
                <a:gd name="T72" fmla="*/ 790 w 882"/>
                <a:gd name="T73" fmla="*/ 188 h 932"/>
                <a:gd name="T74" fmla="*/ 752 w 882"/>
                <a:gd name="T75" fmla="*/ 208 h 932"/>
                <a:gd name="T76" fmla="*/ 660 w 882"/>
                <a:gd name="T77" fmla="*/ 204 h 932"/>
                <a:gd name="T78" fmla="*/ 630 w 882"/>
                <a:gd name="T79" fmla="*/ 266 h 932"/>
                <a:gd name="T80" fmla="*/ 652 w 882"/>
                <a:gd name="T81" fmla="*/ 308 h 932"/>
                <a:gd name="T82" fmla="*/ 698 w 882"/>
                <a:gd name="T83" fmla="*/ 300 h 932"/>
                <a:gd name="T84" fmla="*/ 718 w 882"/>
                <a:gd name="T85" fmla="*/ 330 h 932"/>
                <a:gd name="T86" fmla="*/ 692 w 882"/>
                <a:gd name="T87" fmla="*/ 418 h 932"/>
                <a:gd name="T88" fmla="*/ 732 w 882"/>
                <a:gd name="T89" fmla="*/ 472 h 932"/>
                <a:gd name="T90" fmla="*/ 726 w 882"/>
                <a:gd name="T91" fmla="*/ 528 h 932"/>
                <a:gd name="T92" fmla="*/ 828 w 882"/>
                <a:gd name="T93" fmla="*/ 590 h 932"/>
                <a:gd name="T94" fmla="*/ 876 w 882"/>
                <a:gd name="T95" fmla="*/ 606 h 932"/>
                <a:gd name="T96" fmla="*/ 850 w 882"/>
                <a:gd name="T97" fmla="*/ 658 h 932"/>
                <a:gd name="T98" fmla="*/ 784 w 882"/>
                <a:gd name="T99" fmla="*/ 676 h 932"/>
                <a:gd name="T100" fmla="*/ 720 w 882"/>
                <a:gd name="T101" fmla="*/ 734 h 932"/>
                <a:gd name="T102" fmla="*/ 650 w 882"/>
                <a:gd name="T103" fmla="*/ 764 h 932"/>
                <a:gd name="T104" fmla="*/ 612 w 882"/>
                <a:gd name="T105" fmla="*/ 742 h 932"/>
                <a:gd name="T106" fmla="*/ 564 w 882"/>
                <a:gd name="T107" fmla="*/ 760 h 932"/>
                <a:gd name="T108" fmla="*/ 526 w 882"/>
                <a:gd name="T109" fmla="*/ 740 h 932"/>
                <a:gd name="T110" fmla="*/ 482 w 882"/>
                <a:gd name="T111" fmla="*/ 750 h 932"/>
                <a:gd name="T112" fmla="*/ 448 w 882"/>
                <a:gd name="T113" fmla="*/ 768 h 932"/>
                <a:gd name="T114" fmla="*/ 404 w 882"/>
                <a:gd name="T115" fmla="*/ 766 h 932"/>
                <a:gd name="T116" fmla="*/ 410 w 882"/>
                <a:gd name="T117" fmla="*/ 826 h 932"/>
                <a:gd name="T118" fmla="*/ 410 w 882"/>
                <a:gd name="T119" fmla="*/ 872 h 932"/>
                <a:gd name="T120" fmla="*/ 406 w 882"/>
                <a:gd name="T121" fmla="*/ 932 h 93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882" h="932">
                  <a:moveTo>
                    <a:pt x="406" y="932"/>
                  </a:moveTo>
                  <a:lnTo>
                    <a:pt x="406" y="932"/>
                  </a:lnTo>
                  <a:lnTo>
                    <a:pt x="392" y="920"/>
                  </a:lnTo>
                  <a:lnTo>
                    <a:pt x="380" y="910"/>
                  </a:lnTo>
                  <a:lnTo>
                    <a:pt x="368" y="904"/>
                  </a:lnTo>
                  <a:lnTo>
                    <a:pt x="356" y="898"/>
                  </a:lnTo>
                  <a:lnTo>
                    <a:pt x="358" y="880"/>
                  </a:lnTo>
                  <a:lnTo>
                    <a:pt x="358" y="866"/>
                  </a:lnTo>
                  <a:lnTo>
                    <a:pt x="356" y="854"/>
                  </a:lnTo>
                  <a:lnTo>
                    <a:pt x="352" y="844"/>
                  </a:lnTo>
                  <a:lnTo>
                    <a:pt x="342" y="836"/>
                  </a:lnTo>
                  <a:lnTo>
                    <a:pt x="332" y="836"/>
                  </a:lnTo>
                  <a:lnTo>
                    <a:pt x="324" y="838"/>
                  </a:lnTo>
                  <a:lnTo>
                    <a:pt x="316" y="840"/>
                  </a:lnTo>
                  <a:lnTo>
                    <a:pt x="310" y="844"/>
                  </a:lnTo>
                  <a:lnTo>
                    <a:pt x="298" y="854"/>
                  </a:lnTo>
                  <a:lnTo>
                    <a:pt x="288" y="866"/>
                  </a:lnTo>
                  <a:lnTo>
                    <a:pt x="260" y="860"/>
                  </a:lnTo>
                  <a:lnTo>
                    <a:pt x="246" y="840"/>
                  </a:lnTo>
                  <a:lnTo>
                    <a:pt x="240" y="832"/>
                  </a:lnTo>
                  <a:lnTo>
                    <a:pt x="234" y="828"/>
                  </a:lnTo>
                  <a:lnTo>
                    <a:pt x="218" y="808"/>
                  </a:lnTo>
                  <a:lnTo>
                    <a:pt x="212" y="802"/>
                  </a:lnTo>
                  <a:lnTo>
                    <a:pt x="208" y="800"/>
                  </a:lnTo>
                  <a:lnTo>
                    <a:pt x="202" y="798"/>
                  </a:lnTo>
                  <a:lnTo>
                    <a:pt x="194" y="798"/>
                  </a:lnTo>
                  <a:lnTo>
                    <a:pt x="172" y="798"/>
                  </a:lnTo>
                  <a:lnTo>
                    <a:pt x="168" y="790"/>
                  </a:lnTo>
                  <a:lnTo>
                    <a:pt x="164" y="782"/>
                  </a:lnTo>
                  <a:lnTo>
                    <a:pt x="162" y="774"/>
                  </a:lnTo>
                  <a:lnTo>
                    <a:pt x="160" y="766"/>
                  </a:lnTo>
                  <a:lnTo>
                    <a:pt x="160" y="752"/>
                  </a:lnTo>
                  <a:lnTo>
                    <a:pt x="160" y="740"/>
                  </a:lnTo>
                  <a:lnTo>
                    <a:pt x="166" y="724"/>
                  </a:lnTo>
                  <a:lnTo>
                    <a:pt x="168" y="708"/>
                  </a:lnTo>
                  <a:lnTo>
                    <a:pt x="166" y="694"/>
                  </a:lnTo>
                  <a:lnTo>
                    <a:pt x="164" y="688"/>
                  </a:lnTo>
                  <a:lnTo>
                    <a:pt x="162" y="682"/>
                  </a:lnTo>
                  <a:lnTo>
                    <a:pt x="138" y="676"/>
                  </a:lnTo>
                  <a:lnTo>
                    <a:pt x="126" y="670"/>
                  </a:lnTo>
                  <a:lnTo>
                    <a:pt x="124" y="668"/>
                  </a:lnTo>
                  <a:lnTo>
                    <a:pt x="124" y="664"/>
                  </a:lnTo>
                  <a:lnTo>
                    <a:pt x="124" y="650"/>
                  </a:lnTo>
                  <a:lnTo>
                    <a:pt x="114" y="616"/>
                  </a:lnTo>
                  <a:lnTo>
                    <a:pt x="102" y="598"/>
                  </a:lnTo>
                  <a:lnTo>
                    <a:pt x="96" y="576"/>
                  </a:lnTo>
                  <a:lnTo>
                    <a:pt x="92" y="568"/>
                  </a:lnTo>
                  <a:lnTo>
                    <a:pt x="88" y="564"/>
                  </a:lnTo>
                  <a:lnTo>
                    <a:pt x="82" y="560"/>
                  </a:lnTo>
                  <a:lnTo>
                    <a:pt x="76" y="558"/>
                  </a:lnTo>
                  <a:lnTo>
                    <a:pt x="58" y="556"/>
                  </a:lnTo>
                  <a:lnTo>
                    <a:pt x="30" y="572"/>
                  </a:lnTo>
                  <a:lnTo>
                    <a:pt x="16" y="578"/>
                  </a:lnTo>
                  <a:lnTo>
                    <a:pt x="4" y="580"/>
                  </a:lnTo>
                  <a:lnTo>
                    <a:pt x="2" y="576"/>
                  </a:lnTo>
                  <a:lnTo>
                    <a:pt x="0" y="490"/>
                  </a:lnTo>
                  <a:lnTo>
                    <a:pt x="16" y="454"/>
                  </a:lnTo>
                  <a:lnTo>
                    <a:pt x="32" y="436"/>
                  </a:lnTo>
                  <a:lnTo>
                    <a:pt x="46" y="422"/>
                  </a:lnTo>
                  <a:lnTo>
                    <a:pt x="62" y="408"/>
                  </a:lnTo>
                  <a:lnTo>
                    <a:pt x="84" y="392"/>
                  </a:lnTo>
                  <a:lnTo>
                    <a:pt x="108" y="370"/>
                  </a:lnTo>
                  <a:lnTo>
                    <a:pt x="110" y="328"/>
                  </a:lnTo>
                  <a:lnTo>
                    <a:pt x="120" y="310"/>
                  </a:lnTo>
                  <a:lnTo>
                    <a:pt x="120" y="288"/>
                  </a:lnTo>
                  <a:lnTo>
                    <a:pt x="120" y="266"/>
                  </a:lnTo>
                  <a:lnTo>
                    <a:pt x="124" y="248"/>
                  </a:lnTo>
                  <a:lnTo>
                    <a:pt x="126" y="240"/>
                  </a:lnTo>
                  <a:lnTo>
                    <a:pt x="130" y="236"/>
                  </a:lnTo>
                  <a:lnTo>
                    <a:pt x="132" y="218"/>
                  </a:lnTo>
                  <a:lnTo>
                    <a:pt x="134" y="204"/>
                  </a:lnTo>
                  <a:lnTo>
                    <a:pt x="132" y="190"/>
                  </a:lnTo>
                  <a:lnTo>
                    <a:pt x="126" y="178"/>
                  </a:lnTo>
                  <a:lnTo>
                    <a:pt x="84" y="142"/>
                  </a:lnTo>
                  <a:lnTo>
                    <a:pt x="84" y="110"/>
                  </a:lnTo>
                  <a:lnTo>
                    <a:pt x="94" y="110"/>
                  </a:lnTo>
                  <a:lnTo>
                    <a:pt x="104" y="108"/>
                  </a:lnTo>
                  <a:lnTo>
                    <a:pt x="126" y="100"/>
                  </a:lnTo>
                  <a:lnTo>
                    <a:pt x="128" y="88"/>
                  </a:lnTo>
                  <a:lnTo>
                    <a:pt x="128" y="76"/>
                  </a:lnTo>
                  <a:lnTo>
                    <a:pt x="128" y="64"/>
                  </a:lnTo>
                  <a:lnTo>
                    <a:pt x="126" y="52"/>
                  </a:lnTo>
                  <a:lnTo>
                    <a:pt x="120" y="32"/>
                  </a:lnTo>
                  <a:lnTo>
                    <a:pt x="120" y="22"/>
                  </a:lnTo>
                  <a:lnTo>
                    <a:pt x="118" y="12"/>
                  </a:lnTo>
                  <a:lnTo>
                    <a:pt x="126" y="6"/>
                  </a:lnTo>
                  <a:lnTo>
                    <a:pt x="134" y="0"/>
                  </a:lnTo>
                  <a:lnTo>
                    <a:pt x="138" y="0"/>
                  </a:lnTo>
                  <a:lnTo>
                    <a:pt x="142" y="0"/>
                  </a:lnTo>
                  <a:lnTo>
                    <a:pt x="148" y="4"/>
                  </a:lnTo>
                  <a:lnTo>
                    <a:pt x="154" y="8"/>
                  </a:lnTo>
                  <a:lnTo>
                    <a:pt x="170" y="44"/>
                  </a:lnTo>
                  <a:lnTo>
                    <a:pt x="178" y="66"/>
                  </a:lnTo>
                  <a:lnTo>
                    <a:pt x="184" y="90"/>
                  </a:lnTo>
                  <a:lnTo>
                    <a:pt x="188" y="96"/>
                  </a:lnTo>
                  <a:lnTo>
                    <a:pt x="192" y="98"/>
                  </a:lnTo>
                  <a:lnTo>
                    <a:pt x="208" y="100"/>
                  </a:lnTo>
                  <a:lnTo>
                    <a:pt x="212" y="92"/>
                  </a:lnTo>
                  <a:lnTo>
                    <a:pt x="216" y="86"/>
                  </a:lnTo>
                  <a:lnTo>
                    <a:pt x="218" y="70"/>
                  </a:lnTo>
                  <a:lnTo>
                    <a:pt x="218" y="44"/>
                  </a:lnTo>
                  <a:lnTo>
                    <a:pt x="230" y="34"/>
                  </a:lnTo>
                  <a:lnTo>
                    <a:pt x="236" y="44"/>
                  </a:lnTo>
                  <a:lnTo>
                    <a:pt x="242" y="56"/>
                  </a:lnTo>
                  <a:lnTo>
                    <a:pt x="252" y="88"/>
                  </a:lnTo>
                  <a:lnTo>
                    <a:pt x="268" y="112"/>
                  </a:lnTo>
                  <a:lnTo>
                    <a:pt x="278" y="126"/>
                  </a:lnTo>
                  <a:lnTo>
                    <a:pt x="292" y="142"/>
                  </a:lnTo>
                  <a:lnTo>
                    <a:pt x="332" y="148"/>
                  </a:lnTo>
                  <a:lnTo>
                    <a:pt x="368" y="216"/>
                  </a:lnTo>
                  <a:lnTo>
                    <a:pt x="404" y="264"/>
                  </a:lnTo>
                  <a:lnTo>
                    <a:pt x="406" y="280"/>
                  </a:lnTo>
                  <a:lnTo>
                    <a:pt x="398" y="290"/>
                  </a:lnTo>
                  <a:lnTo>
                    <a:pt x="392" y="298"/>
                  </a:lnTo>
                  <a:lnTo>
                    <a:pt x="390" y="306"/>
                  </a:lnTo>
                  <a:lnTo>
                    <a:pt x="390" y="324"/>
                  </a:lnTo>
                  <a:lnTo>
                    <a:pt x="400" y="336"/>
                  </a:lnTo>
                  <a:lnTo>
                    <a:pt x="408" y="346"/>
                  </a:lnTo>
                  <a:lnTo>
                    <a:pt x="422" y="356"/>
                  </a:lnTo>
                  <a:lnTo>
                    <a:pt x="430" y="358"/>
                  </a:lnTo>
                  <a:lnTo>
                    <a:pt x="440" y="362"/>
                  </a:lnTo>
                  <a:lnTo>
                    <a:pt x="452" y="370"/>
                  </a:lnTo>
                  <a:lnTo>
                    <a:pt x="460" y="376"/>
                  </a:lnTo>
                  <a:lnTo>
                    <a:pt x="472" y="380"/>
                  </a:lnTo>
                  <a:lnTo>
                    <a:pt x="500" y="378"/>
                  </a:lnTo>
                  <a:lnTo>
                    <a:pt x="574" y="346"/>
                  </a:lnTo>
                  <a:lnTo>
                    <a:pt x="580" y="330"/>
                  </a:lnTo>
                  <a:lnTo>
                    <a:pt x="584" y="318"/>
                  </a:lnTo>
                  <a:lnTo>
                    <a:pt x="586" y="304"/>
                  </a:lnTo>
                  <a:lnTo>
                    <a:pt x="586" y="290"/>
                  </a:lnTo>
                  <a:lnTo>
                    <a:pt x="578" y="278"/>
                  </a:lnTo>
                  <a:lnTo>
                    <a:pt x="572" y="272"/>
                  </a:lnTo>
                  <a:lnTo>
                    <a:pt x="558" y="262"/>
                  </a:lnTo>
                  <a:lnTo>
                    <a:pt x="558" y="238"/>
                  </a:lnTo>
                  <a:lnTo>
                    <a:pt x="558" y="230"/>
                  </a:lnTo>
                  <a:lnTo>
                    <a:pt x="564" y="222"/>
                  </a:lnTo>
                  <a:lnTo>
                    <a:pt x="578" y="214"/>
                  </a:lnTo>
                  <a:lnTo>
                    <a:pt x="594" y="204"/>
                  </a:lnTo>
                  <a:lnTo>
                    <a:pt x="608" y="192"/>
                  </a:lnTo>
                  <a:lnTo>
                    <a:pt x="620" y="178"/>
                  </a:lnTo>
                  <a:lnTo>
                    <a:pt x="620" y="152"/>
                  </a:lnTo>
                  <a:lnTo>
                    <a:pt x="616" y="138"/>
                  </a:lnTo>
                  <a:lnTo>
                    <a:pt x="610" y="128"/>
                  </a:lnTo>
                  <a:lnTo>
                    <a:pt x="606" y="122"/>
                  </a:lnTo>
                  <a:lnTo>
                    <a:pt x="600" y="116"/>
                  </a:lnTo>
                  <a:lnTo>
                    <a:pt x="598" y="108"/>
                  </a:lnTo>
                  <a:lnTo>
                    <a:pt x="614" y="104"/>
                  </a:lnTo>
                  <a:lnTo>
                    <a:pt x="622" y="94"/>
                  </a:lnTo>
                  <a:lnTo>
                    <a:pt x="628" y="84"/>
                  </a:lnTo>
                  <a:lnTo>
                    <a:pt x="632" y="72"/>
                  </a:lnTo>
                  <a:lnTo>
                    <a:pt x="636" y="66"/>
                  </a:lnTo>
                  <a:lnTo>
                    <a:pt x="642" y="64"/>
                  </a:lnTo>
                  <a:lnTo>
                    <a:pt x="654" y="64"/>
                  </a:lnTo>
                  <a:lnTo>
                    <a:pt x="672" y="66"/>
                  </a:lnTo>
                  <a:lnTo>
                    <a:pt x="694" y="124"/>
                  </a:lnTo>
                  <a:lnTo>
                    <a:pt x="704" y="136"/>
                  </a:lnTo>
                  <a:lnTo>
                    <a:pt x="712" y="144"/>
                  </a:lnTo>
                  <a:lnTo>
                    <a:pt x="722" y="152"/>
                  </a:lnTo>
                  <a:lnTo>
                    <a:pt x="758" y="152"/>
                  </a:lnTo>
                  <a:lnTo>
                    <a:pt x="774" y="140"/>
                  </a:lnTo>
                  <a:lnTo>
                    <a:pt x="790" y="128"/>
                  </a:lnTo>
                  <a:lnTo>
                    <a:pt x="796" y="138"/>
                  </a:lnTo>
                  <a:lnTo>
                    <a:pt x="796" y="152"/>
                  </a:lnTo>
                  <a:lnTo>
                    <a:pt x="794" y="170"/>
                  </a:lnTo>
                  <a:lnTo>
                    <a:pt x="790" y="188"/>
                  </a:lnTo>
                  <a:lnTo>
                    <a:pt x="786" y="196"/>
                  </a:lnTo>
                  <a:lnTo>
                    <a:pt x="780" y="204"/>
                  </a:lnTo>
                  <a:lnTo>
                    <a:pt x="766" y="208"/>
                  </a:lnTo>
                  <a:lnTo>
                    <a:pt x="752" y="208"/>
                  </a:lnTo>
                  <a:lnTo>
                    <a:pt x="720" y="192"/>
                  </a:lnTo>
                  <a:lnTo>
                    <a:pt x="694" y="192"/>
                  </a:lnTo>
                  <a:lnTo>
                    <a:pt x="676" y="196"/>
                  </a:lnTo>
                  <a:lnTo>
                    <a:pt x="668" y="198"/>
                  </a:lnTo>
                  <a:lnTo>
                    <a:pt x="660" y="204"/>
                  </a:lnTo>
                  <a:lnTo>
                    <a:pt x="642" y="218"/>
                  </a:lnTo>
                  <a:lnTo>
                    <a:pt x="630" y="236"/>
                  </a:lnTo>
                  <a:lnTo>
                    <a:pt x="630" y="256"/>
                  </a:lnTo>
                  <a:lnTo>
                    <a:pt x="630" y="266"/>
                  </a:lnTo>
                  <a:lnTo>
                    <a:pt x="636" y="280"/>
                  </a:lnTo>
                  <a:lnTo>
                    <a:pt x="638" y="290"/>
                  </a:lnTo>
                  <a:lnTo>
                    <a:pt x="642" y="296"/>
                  </a:lnTo>
                  <a:lnTo>
                    <a:pt x="646" y="302"/>
                  </a:lnTo>
                  <a:lnTo>
                    <a:pt x="652" y="308"/>
                  </a:lnTo>
                  <a:lnTo>
                    <a:pt x="658" y="310"/>
                  </a:lnTo>
                  <a:lnTo>
                    <a:pt x="666" y="308"/>
                  </a:lnTo>
                  <a:lnTo>
                    <a:pt x="676" y="304"/>
                  </a:lnTo>
                  <a:lnTo>
                    <a:pt x="692" y="302"/>
                  </a:lnTo>
                  <a:lnTo>
                    <a:pt x="698" y="300"/>
                  </a:lnTo>
                  <a:lnTo>
                    <a:pt x="706" y="300"/>
                  </a:lnTo>
                  <a:lnTo>
                    <a:pt x="710" y="304"/>
                  </a:lnTo>
                  <a:lnTo>
                    <a:pt x="714" y="308"/>
                  </a:lnTo>
                  <a:lnTo>
                    <a:pt x="716" y="318"/>
                  </a:lnTo>
                  <a:lnTo>
                    <a:pt x="718" y="330"/>
                  </a:lnTo>
                  <a:lnTo>
                    <a:pt x="704" y="378"/>
                  </a:lnTo>
                  <a:lnTo>
                    <a:pt x="696" y="390"/>
                  </a:lnTo>
                  <a:lnTo>
                    <a:pt x="690" y="400"/>
                  </a:lnTo>
                  <a:lnTo>
                    <a:pt x="690" y="410"/>
                  </a:lnTo>
                  <a:lnTo>
                    <a:pt x="692" y="418"/>
                  </a:lnTo>
                  <a:lnTo>
                    <a:pt x="698" y="426"/>
                  </a:lnTo>
                  <a:lnTo>
                    <a:pt x="706" y="432"/>
                  </a:lnTo>
                  <a:lnTo>
                    <a:pt x="718" y="438"/>
                  </a:lnTo>
                  <a:lnTo>
                    <a:pt x="734" y="444"/>
                  </a:lnTo>
                  <a:lnTo>
                    <a:pt x="732" y="472"/>
                  </a:lnTo>
                  <a:lnTo>
                    <a:pt x="730" y="486"/>
                  </a:lnTo>
                  <a:lnTo>
                    <a:pt x="724" y="502"/>
                  </a:lnTo>
                  <a:lnTo>
                    <a:pt x="724" y="510"/>
                  </a:lnTo>
                  <a:lnTo>
                    <a:pt x="724" y="520"/>
                  </a:lnTo>
                  <a:lnTo>
                    <a:pt x="726" y="528"/>
                  </a:lnTo>
                  <a:lnTo>
                    <a:pt x="730" y="536"/>
                  </a:lnTo>
                  <a:lnTo>
                    <a:pt x="760" y="572"/>
                  </a:lnTo>
                  <a:lnTo>
                    <a:pt x="828" y="590"/>
                  </a:lnTo>
                  <a:lnTo>
                    <a:pt x="836" y="596"/>
                  </a:lnTo>
                  <a:lnTo>
                    <a:pt x="842" y="600"/>
                  </a:lnTo>
                  <a:lnTo>
                    <a:pt x="850" y="604"/>
                  </a:lnTo>
                  <a:lnTo>
                    <a:pt x="876" y="606"/>
                  </a:lnTo>
                  <a:lnTo>
                    <a:pt x="882" y="628"/>
                  </a:lnTo>
                  <a:lnTo>
                    <a:pt x="876" y="636"/>
                  </a:lnTo>
                  <a:lnTo>
                    <a:pt x="872" y="644"/>
                  </a:lnTo>
                  <a:lnTo>
                    <a:pt x="850" y="658"/>
                  </a:lnTo>
                  <a:lnTo>
                    <a:pt x="832" y="666"/>
                  </a:lnTo>
                  <a:lnTo>
                    <a:pt x="818" y="666"/>
                  </a:lnTo>
                  <a:lnTo>
                    <a:pt x="806" y="668"/>
                  </a:lnTo>
                  <a:lnTo>
                    <a:pt x="794" y="672"/>
                  </a:lnTo>
                  <a:lnTo>
                    <a:pt x="784" y="676"/>
                  </a:lnTo>
                  <a:lnTo>
                    <a:pt x="764" y="686"/>
                  </a:lnTo>
                  <a:lnTo>
                    <a:pt x="744" y="700"/>
                  </a:lnTo>
                  <a:lnTo>
                    <a:pt x="736" y="716"/>
                  </a:lnTo>
                  <a:lnTo>
                    <a:pt x="728" y="726"/>
                  </a:lnTo>
                  <a:lnTo>
                    <a:pt x="720" y="734"/>
                  </a:lnTo>
                  <a:lnTo>
                    <a:pt x="682" y="734"/>
                  </a:lnTo>
                  <a:lnTo>
                    <a:pt x="662" y="756"/>
                  </a:lnTo>
                  <a:lnTo>
                    <a:pt x="656" y="760"/>
                  </a:lnTo>
                  <a:lnTo>
                    <a:pt x="650" y="764"/>
                  </a:lnTo>
                  <a:lnTo>
                    <a:pt x="642" y="766"/>
                  </a:lnTo>
                  <a:lnTo>
                    <a:pt x="636" y="766"/>
                  </a:lnTo>
                  <a:lnTo>
                    <a:pt x="628" y="754"/>
                  </a:lnTo>
                  <a:lnTo>
                    <a:pt x="620" y="746"/>
                  </a:lnTo>
                  <a:lnTo>
                    <a:pt x="612" y="742"/>
                  </a:lnTo>
                  <a:lnTo>
                    <a:pt x="604" y="742"/>
                  </a:lnTo>
                  <a:lnTo>
                    <a:pt x="596" y="744"/>
                  </a:lnTo>
                  <a:lnTo>
                    <a:pt x="588" y="748"/>
                  </a:lnTo>
                  <a:lnTo>
                    <a:pt x="574" y="758"/>
                  </a:lnTo>
                  <a:lnTo>
                    <a:pt x="564" y="760"/>
                  </a:lnTo>
                  <a:lnTo>
                    <a:pt x="556" y="760"/>
                  </a:lnTo>
                  <a:lnTo>
                    <a:pt x="548" y="758"/>
                  </a:lnTo>
                  <a:lnTo>
                    <a:pt x="544" y="756"/>
                  </a:lnTo>
                  <a:lnTo>
                    <a:pt x="534" y="748"/>
                  </a:lnTo>
                  <a:lnTo>
                    <a:pt x="526" y="740"/>
                  </a:lnTo>
                  <a:lnTo>
                    <a:pt x="514" y="738"/>
                  </a:lnTo>
                  <a:lnTo>
                    <a:pt x="506" y="738"/>
                  </a:lnTo>
                  <a:lnTo>
                    <a:pt x="498" y="738"/>
                  </a:lnTo>
                  <a:lnTo>
                    <a:pt x="492" y="742"/>
                  </a:lnTo>
                  <a:lnTo>
                    <a:pt x="486" y="746"/>
                  </a:lnTo>
                  <a:lnTo>
                    <a:pt x="482" y="750"/>
                  </a:lnTo>
                  <a:lnTo>
                    <a:pt x="474" y="764"/>
                  </a:lnTo>
                  <a:lnTo>
                    <a:pt x="468" y="768"/>
                  </a:lnTo>
                  <a:lnTo>
                    <a:pt x="462" y="770"/>
                  </a:lnTo>
                  <a:lnTo>
                    <a:pt x="454" y="770"/>
                  </a:lnTo>
                  <a:lnTo>
                    <a:pt x="448" y="768"/>
                  </a:lnTo>
                  <a:lnTo>
                    <a:pt x="436" y="762"/>
                  </a:lnTo>
                  <a:lnTo>
                    <a:pt x="430" y="756"/>
                  </a:lnTo>
                  <a:lnTo>
                    <a:pt x="414" y="756"/>
                  </a:lnTo>
                  <a:lnTo>
                    <a:pt x="404" y="766"/>
                  </a:lnTo>
                  <a:lnTo>
                    <a:pt x="398" y="774"/>
                  </a:lnTo>
                  <a:lnTo>
                    <a:pt x="396" y="784"/>
                  </a:lnTo>
                  <a:lnTo>
                    <a:pt x="394" y="802"/>
                  </a:lnTo>
                  <a:lnTo>
                    <a:pt x="402" y="814"/>
                  </a:lnTo>
                  <a:lnTo>
                    <a:pt x="410" y="826"/>
                  </a:lnTo>
                  <a:lnTo>
                    <a:pt x="412" y="832"/>
                  </a:lnTo>
                  <a:lnTo>
                    <a:pt x="412" y="840"/>
                  </a:lnTo>
                  <a:lnTo>
                    <a:pt x="412" y="850"/>
                  </a:lnTo>
                  <a:lnTo>
                    <a:pt x="410" y="860"/>
                  </a:lnTo>
                  <a:lnTo>
                    <a:pt x="410" y="872"/>
                  </a:lnTo>
                  <a:lnTo>
                    <a:pt x="414" y="886"/>
                  </a:lnTo>
                  <a:lnTo>
                    <a:pt x="416" y="902"/>
                  </a:lnTo>
                  <a:lnTo>
                    <a:pt x="420" y="922"/>
                  </a:lnTo>
                  <a:lnTo>
                    <a:pt x="412" y="928"/>
                  </a:lnTo>
                  <a:lnTo>
                    <a:pt x="406" y="932"/>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19" name="Freeform 12"/>
            <p:cNvSpPr/>
            <p:nvPr/>
          </p:nvSpPr>
          <p:spPr bwMode="auto">
            <a:xfrm>
              <a:off x="4851400" y="5384800"/>
              <a:ext cx="1187450" cy="885825"/>
            </a:xfrm>
            <a:custGeom>
              <a:avLst/>
              <a:gdLst>
                <a:gd name="T0" fmla="*/ 450 w 748"/>
                <a:gd name="T1" fmla="*/ 540 h 558"/>
                <a:gd name="T2" fmla="*/ 440 w 748"/>
                <a:gd name="T3" fmla="*/ 532 h 558"/>
                <a:gd name="T4" fmla="*/ 422 w 748"/>
                <a:gd name="T5" fmla="*/ 516 h 558"/>
                <a:gd name="T6" fmla="*/ 406 w 748"/>
                <a:gd name="T7" fmla="*/ 508 h 558"/>
                <a:gd name="T8" fmla="*/ 390 w 748"/>
                <a:gd name="T9" fmla="*/ 536 h 558"/>
                <a:gd name="T10" fmla="*/ 280 w 748"/>
                <a:gd name="T11" fmla="*/ 532 h 558"/>
                <a:gd name="T12" fmla="*/ 218 w 748"/>
                <a:gd name="T13" fmla="*/ 498 h 558"/>
                <a:gd name="T14" fmla="*/ 204 w 748"/>
                <a:gd name="T15" fmla="*/ 478 h 558"/>
                <a:gd name="T16" fmla="*/ 212 w 748"/>
                <a:gd name="T17" fmla="*/ 432 h 558"/>
                <a:gd name="T18" fmla="*/ 188 w 748"/>
                <a:gd name="T19" fmla="*/ 390 h 558"/>
                <a:gd name="T20" fmla="*/ 142 w 748"/>
                <a:gd name="T21" fmla="*/ 382 h 558"/>
                <a:gd name="T22" fmla="*/ 82 w 748"/>
                <a:gd name="T23" fmla="*/ 368 h 558"/>
                <a:gd name="T24" fmla="*/ 104 w 748"/>
                <a:gd name="T25" fmla="*/ 342 h 558"/>
                <a:gd name="T26" fmla="*/ 140 w 748"/>
                <a:gd name="T27" fmla="*/ 316 h 558"/>
                <a:gd name="T28" fmla="*/ 142 w 748"/>
                <a:gd name="T29" fmla="*/ 262 h 558"/>
                <a:gd name="T30" fmla="*/ 102 w 748"/>
                <a:gd name="T31" fmla="*/ 252 h 558"/>
                <a:gd name="T32" fmla="*/ 20 w 748"/>
                <a:gd name="T33" fmla="*/ 222 h 558"/>
                <a:gd name="T34" fmla="*/ 0 w 748"/>
                <a:gd name="T35" fmla="*/ 192 h 558"/>
                <a:gd name="T36" fmla="*/ 22 w 748"/>
                <a:gd name="T37" fmla="*/ 162 h 558"/>
                <a:gd name="T38" fmla="*/ 62 w 748"/>
                <a:gd name="T39" fmla="*/ 154 h 558"/>
                <a:gd name="T40" fmla="*/ 120 w 748"/>
                <a:gd name="T41" fmla="*/ 190 h 558"/>
                <a:gd name="T42" fmla="*/ 156 w 748"/>
                <a:gd name="T43" fmla="*/ 192 h 558"/>
                <a:gd name="T44" fmla="*/ 206 w 748"/>
                <a:gd name="T45" fmla="*/ 156 h 558"/>
                <a:gd name="T46" fmla="*/ 240 w 748"/>
                <a:gd name="T47" fmla="*/ 98 h 558"/>
                <a:gd name="T48" fmla="*/ 274 w 748"/>
                <a:gd name="T49" fmla="*/ 110 h 558"/>
                <a:gd name="T50" fmla="*/ 308 w 748"/>
                <a:gd name="T51" fmla="*/ 128 h 558"/>
                <a:gd name="T52" fmla="*/ 342 w 748"/>
                <a:gd name="T53" fmla="*/ 134 h 558"/>
                <a:gd name="T54" fmla="*/ 410 w 748"/>
                <a:gd name="T55" fmla="*/ 100 h 558"/>
                <a:gd name="T56" fmla="*/ 442 w 748"/>
                <a:gd name="T57" fmla="*/ 78 h 558"/>
                <a:gd name="T58" fmla="*/ 470 w 748"/>
                <a:gd name="T59" fmla="*/ 52 h 558"/>
                <a:gd name="T60" fmla="*/ 514 w 748"/>
                <a:gd name="T61" fmla="*/ 38 h 558"/>
                <a:gd name="T62" fmla="*/ 588 w 748"/>
                <a:gd name="T63" fmla="*/ 10 h 558"/>
                <a:gd name="T64" fmla="*/ 632 w 748"/>
                <a:gd name="T65" fmla="*/ 0 h 558"/>
                <a:gd name="T66" fmla="*/ 672 w 748"/>
                <a:gd name="T67" fmla="*/ 54 h 558"/>
                <a:gd name="T68" fmla="*/ 640 w 748"/>
                <a:gd name="T69" fmla="*/ 112 h 558"/>
                <a:gd name="T70" fmla="*/ 642 w 748"/>
                <a:gd name="T71" fmla="*/ 142 h 558"/>
                <a:gd name="T72" fmla="*/ 682 w 748"/>
                <a:gd name="T73" fmla="*/ 172 h 558"/>
                <a:gd name="T74" fmla="*/ 734 w 748"/>
                <a:gd name="T75" fmla="*/ 180 h 558"/>
                <a:gd name="T76" fmla="*/ 748 w 748"/>
                <a:gd name="T77" fmla="*/ 220 h 558"/>
                <a:gd name="T78" fmla="*/ 734 w 748"/>
                <a:gd name="T79" fmla="*/ 254 h 558"/>
                <a:gd name="T80" fmla="*/ 722 w 748"/>
                <a:gd name="T81" fmla="*/ 264 h 558"/>
                <a:gd name="T82" fmla="*/ 712 w 748"/>
                <a:gd name="T83" fmla="*/ 312 h 558"/>
                <a:gd name="T84" fmla="*/ 688 w 748"/>
                <a:gd name="T85" fmla="*/ 346 h 558"/>
                <a:gd name="T86" fmla="*/ 672 w 748"/>
                <a:gd name="T87" fmla="*/ 360 h 558"/>
                <a:gd name="T88" fmla="*/ 634 w 748"/>
                <a:gd name="T89" fmla="*/ 406 h 558"/>
                <a:gd name="T90" fmla="*/ 614 w 748"/>
                <a:gd name="T91" fmla="*/ 424 h 558"/>
                <a:gd name="T92" fmla="*/ 586 w 748"/>
                <a:gd name="T93" fmla="*/ 448 h 558"/>
                <a:gd name="T94" fmla="*/ 570 w 748"/>
                <a:gd name="T95" fmla="*/ 468 h 558"/>
                <a:gd name="T96" fmla="*/ 566 w 748"/>
                <a:gd name="T97" fmla="*/ 474 h 558"/>
                <a:gd name="T98" fmla="*/ 546 w 748"/>
                <a:gd name="T99" fmla="*/ 484 h 558"/>
                <a:gd name="T100" fmla="*/ 518 w 748"/>
                <a:gd name="T101" fmla="*/ 534 h 558"/>
                <a:gd name="T102" fmla="*/ 466 w 748"/>
                <a:gd name="T103" fmla="*/ 558 h 55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48" h="558">
                  <a:moveTo>
                    <a:pt x="450" y="558"/>
                  </a:moveTo>
                  <a:lnTo>
                    <a:pt x="450" y="558"/>
                  </a:lnTo>
                  <a:lnTo>
                    <a:pt x="450" y="540"/>
                  </a:lnTo>
                  <a:lnTo>
                    <a:pt x="446" y="540"/>
                  </a:lnTo>
                  <a:lnTo>
                    <a:pt x="444" y="538"/>
                  </a:lnTo>
                  <a:lnTo>
                    <a:pt x="440" y="532"/>
                  </a:lnTo>
                  <a:lnTo>
                    <a:pt x="428" y="530"/>
                  </a:lnTo>
                  <a:lnTo>
                    <a:pt x="426" y="522"/>
                  </a:lnTo>
                  <a:lnTo>
                    <a:pt x="422" y="516"/>
                  </a:lnTo>
                  <a:lnTo>
                    <a:pt x="418" y="510"/>
                  </a:lnTo>
                  <a:lnTo>
                    <a:pt x="414" y="508"/>
                  </a:lnTo>
                  <a:lnTo>
                    <a:pt x="410" y="508"/>
                  </a:lnTo>
                  <a:lnTo>
                    <a:pt x="406" y="508"/>
                  </a:lnTo>
                  <a:lnTo>
                    <a:pt x="396" y="510"/>
                  </a:lnTo>
                  <a:lnTo>
                    <a:pt x="390" y="536"/>
                  </a:lnTo>
                  <a:lnTo>
                    <a:pt x="322" y="540"/>
                  </a:lnTo>
                  <a:lnTo>
                    <a:pt x="280" y="532"/>
                  </a:lnTo>
                  <a:lnTo>
                    <a:pt x="246" y="528"/>
                  </a:lnTo>
                  <a:lnTo>
                    <a:pt x="218" y="498"/>
                  </a:lnTo>
                  <a:lnTo>
                    <a:pt x="208" y="478"/>
                  </a:lnTo>
                  <a:lnTo>
                    <a:pt x="204" y="478"/>
                  </a:lnTo>
                  <a:lnTo>
                    <a:pt x="200" y="464"/>
                  </a:lnTo>
                  <a:lnTo>
                    <a:pt x="202" y="452"/>
                  </a:lnTo>
                  <a:lnTo>
                    <a:pt x="206" y="442"/>
                  </a:lnTo>
                  <a:lnTo>
                    <a:pt x="212" y="432"/>
                  </a:lnTo>
                  <a:lnTo>
                    <a:pt x="212" y="406"/>
                  </a:lnTo>
                  <a:lnTo>
                    <a:pt x="188" y="390"/>
                  </a:lnTo>
                  <a:lnTo>
                    <a:pt x="188" y="384"/>
                  </a:lnTo>
                  <a:lnTo>
                    <a:pt x="142" y="382"/>
                  </a:lnTo>
                  <a:lnTo>
                    <a:pt x="104" y="378"/>
                  </a:lnTo>
                  <a:lnTo>
                    <a:pt x="82" y="368"/>
                  </a:lnTo>
                  <a:lnTo>
                    <a:pt x="72" y="344"/>
                  </a:lnTo>
                  <a:lnTo>
                    <a:pt x="104" y="342"/>
                  </a:lnTo>
                  <a:lnTo>
                    <a:pt x="112" y="338"/>
                  </a:lnTo>
                  <a:lnTo>
                    <a:pt x="122" y="332"/>
                  </a:lnTo>
                  <a:lnTo>
                    <a:pt x="140" y="316"/>
                  </a:lnTo>
                  <a:lnTo>
                    <a:pt x="148" y="300"/>
                  </a:lnTo>
                  <a:lnTo>
                    <a:pt x="150" y="286"/>
                  </a:lnTo>
                  <a:lnTo>
                    <a:pt x="148" y="274"/>
                  </a:lnTo>
                  <a:lnTo>
                    <a:pt x="142" y="262"/>
                  </a:lnTo>
                  <a:lnTo>
                    <a:pt x="114" y="260"/>
                  </a:lnTo>
                  <a:lnTo>
                    <a:pt x="102" y="252"/>
                  </a:lnTo>
                  <a:lnTo>
                    <a:pt x="88" y="246"/>
                  </a:lnTo>
                  <a:lnTo>
                    <a:pt x="64" y="238"/>
                  </a:lnTo>
                  <a:lnTo>
                    <a:pt x="40" y="230"/>
                  </a:lnTo>
                  <a:lnTo>
                    <a:pt x="20" y="222"/>
                  </a:lnTo>
                  <a:lnTo>
                    <a:pt x="6" y="204"/>
                  </a:lnTo>
                  <a:lnTo>
                    <a:pt x="2" y="196"/>
                  </a:lnTo>
                  <a:lnTo>
                    <a:pt x="0" y="192"/>
                  </a:lnTo>
                  <a:lnTo>
                    <a:pt x="12" y="174"/>
                  </a:lnTo>
                  <a:lnTo>
                    <a:pt x="18" y="166"/>
                  </a:lnTo>
                  <a:lnTo>
                    <a:pt x="22" y="162"/>
                  </a:lnTo>
                  <a:lnTo>
                    <a:pt x="30" y="158"/>
                  </a:lnTo>
                  <a:lnTo>
                    <a:pt x="36" y="156"/>
                  </a:lnTo>
                  <a:lnTo>
                    <a:pt x="48" y="154"/>
                  </a:lnTo>
                  <a:lnTo>
                    <a:pt x="62" y="154"/>
                  </a:lnTo>
                  <a:lnTo>
                    <a:pt x="90" y="164"/>
                  </a:lnTo>
                  <a:lnTo>
                    <a:pt x="120" y="190"/>
                  </a:lnTo>
                  <a:lnTo>
                    <a:pt x="130" y="192"/>
                  </a:lnTo>
                  <a:lnTo>
                    <a:pt x="142" y="192"/>
                  </a:lnTo>
                  <a:lnTo>
                    <a:pt x="156" y="192"/>
                  </a:lnTo>
                  <a:lnTo>
                    <a:pt x="172" y="190"/>
                  </a:lnTo>
                  <a:lnTo>
                    <a:pt x="188" y="174"/>
                  </a:lnTo>
                  <a:lnTo>
                    <a:pt x="206" y="156"/>
                  </a:lnTo>
                  <a:lnTo>
                    <a:pt x="222" y="136"/>
                  </a:lnTo>
                  <a:lnTo>
                    <a:pt x="238" y="120"/>
                  </a:lnTo>
                  <a:lnTo>
                    <a:pt x="240" y="98"/>
                  </a:lnTo>
                  <a:lnTo>
                    <a:pt x="264" y="96"/>
                  </a:lnTo>
                  <a:lnTo>
                    <a:pt x="274" y="110"/>
                  </a:lnTo>
                  <a:lnTo>
                    <a:pt x="284" y="114"/>
                  </a:lnTo>
                  <a:lnTo>
                    <a:pt x="294" y="120"/>
                  </a:lnTo>
                  <a:lnTo>
                    <a:pt x="308" y="128"/>
                  </a:lnTo>
                  <a:lnTo>
                    <a:pt x="324" y="134"/>
                  </a:lnTo>
                  <a:lnTo>
                    <a:pt x="342" y="134"/>
                  </a:lnTo>
                  <a:lnTo>
                    <a:pt x="384" y="120"/>
                  </a:lnTo>
                  <a:lnTo>
                    <a:pt x="398" y="108"/>
                  </a:lnTo>
                  <a:lnTo>
                    <a:pt x="410" y="100"/>
                  </a:lnTo>
                  <a:lnTo>
                    <a:pt x="422" y="92"/>
                  </a:lnTo>
                  <a:lnTo>
                    <a:pt x="438" y="84"/>
                  </a:lnTo>
                  <a:lnTo>
                    <a:pt x="442" y="78"/>
                  </a:lnTo>
                  <a:lnTo>
                    <a:pt x="450" y="72"/>
                  </a:lnTo>
                  <a:lnTo>
                    <a:pt x="462" y="56"/>
                  </a:lnTo>
                  <a:lnTo>
                    <a:pt x="470" y="52"/>
                  </a:lnTo>
                  <a:lnTo>
                    <a:pt x="476" y="46"/>
                  </a:lnTo>
                  <a:lnTo>
                    <a:pt x="494" y="40"/>
                  </a:lnTo>
                  <a:lnTo>
                    <a:pt x="514" y="38"/>
                  </a:lnTo>
                  <a:lnTo>
                    <a:pt x="550" y="36"/>
                  </a:lnTo>
                  <a:lnTo>
                    <a:pt x="570" y="22"/>
                  </a:lnTo>
                  <a:lnTo>
                    <a:pt x="588" y="10"/>
                  </a:lnTo>
                  <a:lnTo>
                    <a:pt x="596" y="6"/>
                  </a:lnTo>
                  <a:lnTo>
                    <a:pt x="606" y="2"/>
                  </a:lnTo>
                  <a:lnTo>
                    <a:pt x="618" y="0"/>
                  </a:lnTo>
                  <a:lnTo>
                    <a:pt x="632" y="0"/>
                  </a:lnTo>
                  <a:lnTo>
                    <a:pt x="654" y="36"/>
                  </a:lnTo>
                  <a:lnTo>
                    <a:pt x="672" y="54"/>
                  </a:lnTo>
                  <a:lnTo>
                    <a:pt x="656" y="82"/>
                  </a:lnTo>
                  <a:lnTo>
                    <a:pt x="646" y="96"/>
                  </a:lnTo>
                  <a:lnTo>
                    <a:pt x="640" y="112"/>
                  </a:lnTo>
                  <a:lnTo>
                    <a:pt x="638" y="140"/>
                  </a:lnTo>
                  <a:lnTo>
                    <a:pt x="642" y="142"/>
                  </a:lnTo>
                  <a:lnTo>
                    <a:pt x="650" y="142"/>
                  </a:lnTo>
                  <a:lnTo>
                    <a:pt x="672" y="142"/>
                  </a:lnTo>
                  <a:lnTo>
                    <a:pt x="682" y="172"/>
                  </a:lnTo>
                  <a:lnTo>
                    <a:pt x="690" y="184"/>
                  </a:lnTo>
                  <a:lnTo>
                    <a:pt x="734" y="180"/>
                  </a:lnTo>
                  <a:lnTo>
                    <a:pt x="740" y="190"/>
                  </a:lnTo>
                  <a:lnTo>
                    <a:pt x="744" y="204"/>
                  </a:lnTo>
                  <a:lnTo>
                    <a:pt x="748" y="220"/>
                  </a:lnTo>
                  <a:lnTo>
                    <a:pt x="748" y="238"/>
                  </a:lnTo>
                  <a:lnTo>
                    <a:pt x="740" y="248"/>
                  </a:lnTo>
                  <a:lnTo>
                    <a:pt x="734" y="254"/>
                  </a:lnTo>
                  <a:lnTo>
                    <a:pt x="726" y="258"/>
                  </a:lnTo>
                  <a:lnTo>
                    <a:pt x="724" y="262"/>
                  </a:lnTo>
                  <a:lnTo>
                    <a:pt x="722" y="264"/>
                  </a:lnTo>
                  <a:lnTo>
                    <a:pt x="718" y="266"/>
                  </a:lnTo>
                  <a:lnTo>
                    <a:pt x="712" y="312"/>
                  </a:lnTo>
                  <a:lnTo>
                    <a:pt x="706" y="324"/>
                  </a:lnTo>
                  <a:lnTo>
                    <a:pt x="700" y="338"/>
                  </a:lnTo>
                  <a:lnTo>
                    <a:pt x="688" y="346"/>
                  </a:lnTo>
                  <a:lnTo>
                    <a:pt x="682" y="350"/>
                  </a:lnTo>
                  <a:lnTo>
                    <a:pt x="682" y="356"/>
                  </a:lnTo>
                  <a:lnTo>
                    <a:pt x="672" y="360"/>
                  </a:lnTo>
                  <a:lnTo>
                    <a:pt x="664" y="366"/>
                  </a:lnTo>
                  <a:lnTo>
                    <a:pt x="656" y="376"/>
                  </a:lnTo>
                  <a:lnTo>
                    <a:pt x="648" y="386"/>
                  </a:lnTo>
                  <a:lnTo>
                    <a:pt x="634" y="406"/>
                  </a:lnTo>
                  <a:lnTo>
                    <a:pt x="626" y="414"/>
                  </a:lnTo>
                  <a:lnTo>
                    <a:pt x="616" y="420"/>
                  </a:lnTo>
                  <a:lnTo>
                    <a:pt x="614" y="424"/>
                  </a:lnTo>
                  <a:lnTo>
                    <a:pt x="610" y="428"/>
                  </a:lnTo>
                  <a:lnTo>
                    <a:pt x="600" y="434"/>
                  </a:lnTo>
                  <a:lnTo>
                    <a:pt x="586" y="448"/>
                  </a:lnTo>
                  <a:lnTo>
                    <a:pt x="572" y="464"/>
                  </a:lnTo>
                  <a:lnTo>
                    <a:pt x="570" y="466"/>
                  </a:lnTo>
                  <a:lnTo>
                    <a:pt x="570" y="468"/>
                  </a:lnTo>
                  <a:lnTo>
                    <a:pt x="566" y="468"/>
                  </a:lnTo>
                  <a:lnTo>
                    <a:pt x="566" y="474"/>
                  </a:lnTo>
                  <a:lnTo>
                    <a:pt x="560" y="474"/>
                  </a:lnTo>
                  <a:lnTo>
                    <a:pt x="556" y="476"/>
                  </a:lnTo>
                  <a:lnTo>
                    <a:pt x="546" y="484"/>
                  </a:lnTo>
                  <a:lnTo>
                    <a:pt x="532" y="500"/>
                  </a:lnTo>
                  <a:lnTo>
                    <a:pt x="518" y="534"/>
                  </a:lnTo>
                  <a:lnTo>
                    <a:pt x="502" y="538"/>
                  </a:lnTo>
                  <a:lnTo>
                    <a:pt x="488" y="544"/>
                  </a:lnTo>
                  <a:lnTo>
                    <a:pt x="478" y="550"/>
                  </a:lnTo>
                  <a:lnTo>
                    <a:pt x="466" y="558"/>
                  </a:lnTo>
                  <a:lnTo>
                    <a:pt x="450" y="558"/>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20" name="Freeform 14"/>
            <p:cNvSpPr/>
            <p:nvPr/>
          </p:nvSpPr>
          <p:spPr bwMode="auto">
            <a:xfrm>
              <a:off x="7535549" y="5405461"/>
              <a:ext cx="247651" cy="619125"/>
            </a:xfrm>
            <a:custGeom>
              <a:avLst/>
              <a:gdLst>
                <a:gd name="T0" fmla="*/ 76 w 156"/>
                <a:gd name="T1" fmla="*/ 390 h 390"/>
                <a:gd name="T2" fmla="*/ 76 w 156"/>
                <a:gd name="T3" fmla="*/ 390 h 390"/>
                <a:gd name="T4" fmla="*/ 46 w 156"/>
                <a:gd name="T5" fmla="*/ 344 h 390"/>
                <a:gd name="T6" fmla="*/ 46 w 156"/>
                <a:gd name="T7" fmla="*/ 344 h 390"/>
                <a:gd name="T8" fmla="*/ 26 w 156"/>
                <a:gd name="T9" fmla="*/ 338 h 390"/>
                <a:gd name="T10" fmla="*/ 26 w 156"/>
                <a:gd name="T11" fmla="*/ 338 h 390"/>
                <a:gd name="T12" fmla="*/ 22 w 156"/>
                <a:gd name="T13" fmla="*/ 324 h 390"/>
                <a:gd name="T14" fmla="*/ 14 w 156"/>
                <a:gd name="T15" fmla="*/ 310 h 390"/>
                <a:gd name="T16" fmla="*/ 6 w 156"/>
                <a:gd name="T17" fmla="*/ 300 h 390"/>
                <a:gd name="T18" fmla="*/ 0 w 156"/>
                <a:gd name="T19" fmla="*/ 294 h 390"/>
                <a:gd name="T20" fmla="*/ 0 w 156"/>
                <a:gd name="T21" fmla="*/ 294 h 390"/>
                <a:gd name="T22" fmla="*/ 0 w 156"/>
                <a:gd name="T23" fmla="*/ 272 h 390"/>
                <a:gd name="T24" fmla="*/ 0 w 156"/>
                <a:gd name="T25" fmla="*/ 272 h 390"/>
                <a:gd name="T26" fmla="*/ 4 w 156"/>
                <a:gd name="T27" fmla="*/ 242 h 390"/>
                <a:gd name="T28" fmla="*/ 6 w 156"/>
                <a:gd name="T29" fmla="*/ 230 h 390"/>
                <a:gd name="T30" fmla="*/ 8 w 156"/>
                <a:gd name="T31" fmla="*/ 216 h 390"/>
                <a:gd name="T32" fmla="*/ 8 w 156"/>
                <a:gd name="T33" fmla="*/ 216 h 390"/>
                <a:gd name="T34" fmla="*/ 4 w 156"/>
                <a:gd name="T35" fmla="*/ 202 h 390"/>
                <a:gd name="T36" fmla="*/ 4 w 156"/>
                <a:gd name="T37" fmla="*/ 192 h 390"/>
                <a:gd name="T38" fmla="*/ 4 w 156"/>
                <a:gd name="T39" fmla="*/ 182 h 390"/>
                <a:gd name="T40" fmla="*/ 8 w 156"/>
                <a:gd name="T41" fmla="*/ 174 h 390"/>
                <a:gd name="T42" fmla="*/ 18 w 156"/>
                <a:gd name="T43" fmla="*/ 158 h 390"/>
                <a:gd name="T44" fmla="*/ 30 w 156"/>
                <a:gd name="T45" fmla="*/ 142 h 390"/>
                <a:gd name="T46" fmla="*/ 30 w 156"/>
                <a:gd name="T47" fmla="*/ 142 h 390"/>
                <a:gd name="T48" fmla="*/ 38 w 156"/>
                <a:gd name="T49" fmla="*/ 108 h 390"/>
                <a:gd name="T50" fmla="*/ 38 w 156"/>
                <a:gd name="T51" fmla="*/ 108 h 390"/>
                <a:gd name="T52" fmla="*/ 48 w 156"/>
                <a:gd name="T53" fmla="*/ 84 h 390"/>
                <a:gd name="T54" fmla="*/ 56 w 156"/>
                <a:gd name="T55" fmla="*/ 64 h 390"/>
                <a:gd name="T56" fmla="*/ 68 w 156"/>
                <a:gd name="T57" fmla="*/ 46 h 390"/>
                <a:gd name="T58" fmla="*/ 84 w 156"/>
                <a:gd name="T59" fmla="*/ 28 h 390"/>
                <a:gd name="T60" fmla="*/ 84 w 156"/>
                <a:gd name="T61" fmla="*/ 28 h 390"/>
                <a:gd name="T62" fmla="*/ 116 w 156"/>
                <a:gd name="T63" fmla="*/ 2 h 390"/>
                <a:gd name="T64" fmla="*/ 116 w 156"/>
                <a:gd name="T65" fmla="*/ 2 h 390"/>
                <a:gd name="T66" fmla="*/ 150 w 156"/>
                <a:gd name="T67" fmla="*/ 0 h 390"/>
                <a:gd name="T68" fmla="*/ 150 w 156"/>
                <a:gd name="T69" fmla="*/ 0 h 390"/>
                <a:gd name="T70" fmla="*/ 154 w 156"/>
                <a:gd name="T71" fmla="*/ 18 h 390"/>
                <a:gd name="T72" fmla="*/ 156 w 156"/>
                <a:gd name="T73" fmla="*/ 32 h 390"/>
                <a:gd name="T74" fmla="*/ 156 w 156"/>
                <a:gd name="T75" fmla="*/ 44 h 390"/>
                <a:gd name="T76" fmla="*/ 156 w 156"/>
                <a:gd name="T77" fmla="*/ 44 h 390"/>
                <a:gd name="T78" fmla="*/ 150 w 156"/>
                <a:gd name="T79" fmla="*/ 56 h 390"/>
                <a:gd name="T80" fmla="*/ 146 w 156"/>
                <a:gd name="T81" fmla="*/ 70 h 390"/>
                <a:gd name="T82" fmla="*/ 144 w 156"/>
                <a:gd name="T83" fmla="*/ 86 h 390"/>
                <a:gd name="T84" fmla="*/ 142 w 156"/>
                <a:gd name="T85" fmla="*/ 102 h 390"/>
                <a:gd name="T86" fmla="*/ 144 w 156"/>
                <a:gd name="T87" fmla="*/ 138 h 390"/>
                <a:gd name="T88" fmla="*/ 146 w 156"/>
                <a:gd name="T89" fmla="*/ 174 h 390"/>
                <a:gd name="T90" fmla="*/ 146 w 156"/>
                <a:gd name="T91" fmla="*/ 174 h 390"/>
                <a:gd name="T92" fmla="*/ 138 w 156"/>
                <a:gd name="T93" fmla="*/ 196 h 390"/>
                <a:gd name="T94" fmla="*/ 126 w 156"/>
                <a:gd name="T95" fmla="*/ 222 h 390"/>
                <a:gd name="T96" fmla="*/ 102 w 156"/>
                <a:gd name="T97" fmla="*/ 270 h 390"/>
                <a:gd name="T98" fmla="*/ 102 w 156"/>
                <a:gd name="T99" fmla="*/ 270 h 390"/>
                <a:gd name="T100" fmla="*/ 96 w 156"/>
                <a:gd name="T101" fmla="*/ 290 h 390"/>
                <a:gd name="T102" fmla="*/ 96 w 156"/>
                <a:gd name="T103" fmla="*/ 290 h 390"/>
                <a:gd name="T104" fmla="*/ 84 w 156"/>
                <a:gd name="T105" fmla="*/ 382 h 390"/>
                <a:gd name="T106" fmla="*/ 84 w 156"/>
                <a:gd name="T107" fmla="*/ 382 h 390"/>
                <a:gd name="T108" fmla="*/ 80 w 156"/>
                <a:gd name="T109" fmla="*/ 386 h 390"/>
                <a:gd name="T110" fmla="*/ 76 w 156"/>
                <a:gd name="T111" fmla="*/ 390 h 390"/>
                <a:gd name="T112" fmla="*/ 76 w 156"/>
                <a:gd name="T113" fmla="*/ 390 h 39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56" h="390">
                  <a:moveTo>
                    <a:pt x="76" y="390"/>
                  </a:moveTo>
                  <a:lnTo>
                    <a:pt x="76" y="390"/>
                  </a:lnTo>
                  <a:lnTo>
                    <a:pt x="46" y="344"/>
                  </a:lnTo>
                  <a:lnTo>
                    <a:pt x="26" y="338"/>
                  </a:lnTo>
                  <a:lnTo>
                    <a:pt x="22" y="324"/>
                  </a:lnTo>
                  <a:lnTo>
                    <a:pt x="14" y="310"/>
                  </a:lnTo>
                  <a:lnTo>
                    <a:pt x="6" y="300"/>
                  </a:lnTo>
                  <a:lnTo>
                    <a:pt x="0" y="294"/>
                  </a:lnTo>
                  <a:lnTo>
                    <a:pt x="0" y="272"/>
                  </a:lnTo>
                  <a:lnTo>
                    <a:pt x="4" y="242"/>
                  </a:lnTo>
                  <a:lnTo>
                    <a:pt x="6" y="230"/>
                  </a:lnTo>
                  <a:lnTo>
                    <a:pt x="8" y="216"/>
                  </a:lnTo>
                  <a:lnTo>
                    <a:pt x="4" y="202"/>
                  </a:lnTo>
                  <a:lnTo>
                    <a:pt x="4" y="192"/>
                  </a:lnTo>
                  <a:lnTo>
                    <a:pt x="4" y="182"/>
                  </a:lnTo>
                  <a:lnTo>
                    <a:pt x="8" y="174"/>
                  </a:lnTo>
                  <a:lnTo>
                    <a:pt x="18" y="158"/>
                  </a:lnTo>
                  <a:lnTo>
                    <a:pt x="30" y="142"/>
                  </a:lnTo>
                  <a:lnTo>
                    <a:pt x="38" y="108"/>
                  </a:lnTo>
                  <a:lnTo>
                    <a:pt x="48" y="84"/>
                  </a:lnTo>
                  <a:lnTo>
                    <a:pt x="56" y="64"/>
                  </a:lnTo>
                  <a:lnTo>
                    <a:pt x="68" y="46"/>
                  </a:lnTo>
                  <a:lnTo>
                    <a:pt x="84" y="28"/>
                  </a:lnTo>
                  <a:lnTo>
                    <a:pt x="116" y="2"/>
                  </a:lnTo>
                  <a:lnTo>
                    <a:pt x="150" y="0"/>
                  </a:lnTo>
                  <a:lnTo>
                    <a:pt x="154" y="18"/>
                  </a:lnTo>
                  <a:lnTo>
                    <a:pt x="156" y="32"/>
                  </a:lnTo>
                  <a:lnTo>
                    <a:pt x="156" y="44"/>
                  </a:lnTo>
                  <a:lnTo>
                    <a:pt x="150" y="56"/>
                  </a:lnTo>
                  <a:lnTo>
                    <a:pt x="146" y="70"/>
                  </a:lnTo>
                  <a:lnTo>
                    <a:pt x="144" y="86"/>
                  </a:lnTo>
                  <a:lnTo>
                    <a:pt x="142" y="102"/>
                  </a:lnTo>
                  <a:lnTo>
                    <a:pt x="144" y="138"/>
                  </a:lnTo>
                  <a:lnTo>
                    <a:pt x="146" y="174"/>
                  </a:lnTo>
                  <a:lnTo>
                    <a:pt x="138" y="196"/>
                  </a:lnTo>
                  <a:lnTo>
                    <a:pt x="126" y="222"/>
                  </a:lnTo>
                  <a:lnTo>
                    <a:pt x="102" y="270"/>
                  </a:lnTo>
                  <a:lnTo>
                    <a:pt x="96" y="290"/>
                  </a:lnTo>
                  <a:lnTo>
                    <a:pt x="84" y="382"/>
                  </a:lnTo>
                  <a:lnTo>
                    <a:pt x="80" y="386"/>
                  </a:lnTo>
                  <a:lnTo>
                    <a:pt x="76" y="390"/>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21" name="Freeform 15"/>
            <p:cNvSpPr/>
            <p:nvPr/>
          </p:nvSpPr>
          <p:spPr bwMode="auto">
            <a:xfrm>
              <a:off x="6708775" y="4911725"/>
              <a:ext cx="657225" cy="854075"/>
            </a:xfrm>
            <a:custGeom>
              <a:avLst/>
              <a:gdLst>
                <a:gd name="T0" fmla="*/ 136 w 414"/>
                <a:gd name="T1" fmla="*/ 532 h 538"/>
                <a:gd name="T2" fmla="*/ 122 w 414"/>
                <a:gd name="T3" fmla="*/ 508 h 538"/>
                <a:gd name="T4" fmla="*/ 116 w 414"/>
                <a:gd name="T5" fmla="*/ 498 h 538"/>
                <a:gd name="T6" fmla="*/ 58 w 414"/>
                <a:gd name="T7" fmla="*/ 426 h 538"/>
                <a:gd name="T8" fmla="*/ 12 w 414"/>
                <a:gd name="T9" fmla="*/ 420 h 538"/>
                <a:gd name="T10" fmla="*/ 0 w 414"/>
                <a:gd name="T11" fmla="*/ 402 h 538"/>
                <a:gd name="T12" fmla="*/ 6 w 414"/>
                <a:gd name="T13" fmla="*/ 360 h 538"/>
                <a:gd name="T14" fmla="*/ 10 w 414"/>
                <a:gd name="T15" fmla="*/ 332 h 538"/>
                <a:gd name="T16" fmla="*/ 8 w 414"/>
                <a:gd name="T17" fmla="*/ 306 h 538"/>
                <a:gd name="T18" fmla="*/ 44 w 414"/>
                <a:gd name="T19" fmla="*/ 246 h 538"/>
                <a:gd name="T20" fmla="*/ 42 w 414"/>
                <a:gd name="T21" fmla="*/ 200 h 538"/>
                <a:gd name="T22" fmla="*/ 46 w 414"/>
                <a:gd name="T23" fmla="*/ 190 h 538"/>
                <a:gd name="T24" fmla="*/ 74 w 414"/>
                <a:gd name="T25" fmla="*/ 174 h 538"/>
                <a:gd name="T26" fmla="*/ 102 w 414"/>
                <a:gd name="T27" fmla="*/ 134 h 538"/>
                <a:gd name="T28" fmla="*/ 102 w 414"/>
                <a:gd name="T29" fmla="*/ 116 h 538"/>
                <a:gd name="T30" fmla="*/ 92 w 414"/>
                <a:gd name="T31" fmla="*/ 88 h 538"/>
                <a:gd name="T32" fmla="*/ 104 w 414"/>
                <a:gd name="T33" fmla="*/ 72 h 538"/>
                <a:gd name="T34" fmla="*/ 132 w 414"/>
                <a:gd name="T35" fmla="*/ 58 h 538"/>
                <a:gd name="T36" fmla="*/ 172 w 414"/>
                <a:gd name="T37" fmla="*/ 48 h 538"/>
                <a:gd name="T38" fmla="*/ 190 w 414"/>
                <a:gd name="T39" fmla="*/ 28 h 538"/>
                <a:gd name="T40" fmla="*/ 204 w 414"/>
                <a:gd name="T41" fmla="*/ 2 h 538"/>
                <a:gd name="T42" fmla="*/ 224 w 414"/>
                <a:gd name="T43" fmla="*/ 2 h 538"/>
                <a:gd name="T44" fmla="*/ 236 w 414"/>
                <a:gd name="T45" fmla="*/ 16 h 538"/>
                <a:gd name="T46" fmla="*/ 250 w 414"/>
                <a:gd name="T47" fmla="*/ 64 h 538"/>
                <a:gd name="T48" fmla="*/ 280 w 414"/>
                <a:gd name="T49" fmla="*/ 96 h 538"/>
                <a:gd name="T50" fmla="*/ 336 w 414"/>
                <a:gd name="T51" fmla="*/ 100 h 538"/>
                <a:gd name="T52" fmla="*/ 366 w 414"/>
                <a:gd name="T53" fmla="*/ 86 h 538"/>
                <a:gd name="T54" fmla="*/ 404 w 414"/>
                <a:gd name="T55" fmla="*/ 84 h 538"/>
                <a:gd name="T56" fmla="*/ 398 w 414"/>
                <a:gd name="T57" fmla="*/ 104 h 538"/>
                <a:gd name="T58" fmla="*/ 384 w 414"/>
                <a:gd name="T59" fmla="*/ 124 h 538"/>
                <a:gd name="T60" fmla="*/ 362 w 414"/>
                <a:gd name="T61" fmla="*/ 154 h 538"/>
                <a:gd name="T62" fmla="*/ 330 w 414"/>
                <a:gd name="T63" fmla="*/ 162 h 538"/>
                <a:gd name="T64" fmla="*/ 328 w 414"/>
                <a:gd name="T65" fmla="*/ 180 h 538"/>
                <a:gd name="T66" fmla="*/ 348 w 414"/>
                <a:gd name="T67" fmla="*/ 198 h 538"/>
                <a:gd name="T68" fmla="*/ 350 w 414"/>
                <a:gd name="T69" fmla="*/ 222 h 538"/>
                <a:gd name="T70" fmla="*/ 348 w 414"/>
                <a:gd name="T71" fmla="*/ 240 h 538"/>
                <a:gd name="T72" fmla="*/ 340 w 414"/>
                <a:gd name="T73" fmla="*/ 278 h 538"/>
                <a:gd name="T74" fmla="*/ 346 w 414"/>
                <a:gd name="T75" fmla="*/ 296 h 538"/>
                <a:gd name="T76" fmla="*/ 356 w 414"/>
                <a:gd name="T77" fmla="*/ 308 h 538"/>
                <a:gd name="T78" fmla="*/ 350 w 414"/>
                <a:gd name="T79" fmla="*/ 306 h 538"/>
                <a:gd name="T80" fmla="*/ 318 w 414"/>
                <a:gd name="T81" fmla="*/ 312 h 538"/>
                <a:gd name="T82" fmla="*/ 318 w 414"/>
                <a:gd name="T83" fmla="*/ 336 h 538"/>
                <a:gd name="T84" fmla="*/ 296 w 414"/>
                <a:gd name="T85" fmla="*/ 354 h 538"/>
                <a:gd name="T86" fmla="*/ 288 w 414"/>
                <a:gd name="T87" fmla="*/ 384 h 538"/>
                <a:gd name="T88" fmla="*/ 268 w 414"/>
                <a:gd name="T89" fmla="*/ 408 h 538"/>
                <a:gd name="T90" fmla="*/ 228 w 414"/>
                <a:gd name="T91" fmla="*/ 416 h 538"/>
                <a:gd name="T92" fmla="*/ 240 w 414"/>
                <a:gd name="T93" fmla="*/ 440 h 538"/>
                <a:gd name="T94" fmla="*/ 218 w 414"/>
                <a:gd name="T95" fmla="*/ 450 h 538"/>
                <a:gd name="T96" fmla="*/ 184 w 414"/>
                <a:gd name="T97" fmla="*/ 480 h 538"/>
                <a:gd name="T98" fmla="*/ 166 w 414"/>
                <a:gd name="T99" fmla="*/ 514 h 538"/>
                <a:gd name="T100" fmla="*/ 150 w 414"/>
                <a:gd name="T101" fmla="*/ 528 h 53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14" h="538">
                  <a:moveTo>
                    <a:pt x="136" y="538"/>
                  </a:moveTo>
                  <a:lnTo>
                    <a:pt x="136" y="538"/>
                  </a:lnTo>
                  <a:lnTo>
                    <a:pt x="136" y="532"/>
                  </a:lnTo>
                  <a:lnTo>
                    <a:pt x="134" y="526"/>
                  </a:lnTo>
                  <a:lnTo>
                    <a:pt x="128" y="516"/>
                  </a:lnTo>
                  <a:lnTo>
                    <a:pt x="122" y="508"/>
                  </a:lnTo>
                  <a:lnTo>
                    <a:pt x="116" y="504"/>
                  </a:lnTo>
                  <a:lnTo>
                    <a:pt x="116" y="498"/>
                  </a:lnTo>
                  <a:lnTo>
                    <a:pt x="58" y="426"/>
                  </a:lnTo>
                  <a:lnTo>
                    <a:pt x="40" y="422"/>
                  </a:lnTo>
                  <a:lnTo>
                    <a:pt x="26" y="420"/>
                  </a:lnTo>
                  <a:lnTo>
                    <a:pt x="12" y="420"/>
                  </a:lnTo>
                  <a:lnTo>
                    <a:pt x="2" y="418"/>
                  </a:lnTo>
                  <a:lnTo>
                    <a:pt x="0" y="402"/>
                  </a:lnTo>
                  <a:lnTo>
                    <a:pt x="0" y="386"/>
                  </a:lnTo>
                  <a:lnTo>
                    <a:pt x="6" y="360"/>
                  </a:lnTo>
                  <a:lnTo>
                    <a:pt x="8" y="352"/>
                  </a:lnTo>
                  <a:lnTo>
                    <a:pt x="10" y="346"/>
                  </a:lnTo>
                  <a:lnTo>
                    <a:pt x="10" y="332"/>
                  </a:lnTo>
                  <a:lnTo>
                    <a:pt x="10" y="318"/>
                  </a:lnTo>
                  <a:lnTo>
                    <a:pt x="8" y="306"/>
                  </a:lnTo>
                  <a:lnTo>
                    <a:pt x="40" y="270"/>
                  </a:lnTo>
                  <a:lnTo>
                    <a:pt x="44" y="246"/>
                  </a:lnTo>
                  <a:lnTo>
                    <a:pt x="42" y="214"/>
                  </a:lnTo>
                  <a:lnTo>
                    <a:pt x="42" y="200"/>
                  </a:lnTo>
                  <a:lnTo>
                    <a:pt x="44" y="194"/>
                  </a:lnTo>
                  <a:lnTo>
                    <a:pt x="46" y="190"/>
                  </a:lnTo>
                  <a:lnTo>
                    <a:pt x="60" y="182"/>
                  </a:lnTo>
                  <a:lnTo>
                    <a:pt x="74" y="174"/>
                  </a:lnTo>
                  <a:lnTo>
                    <a:pt x="94" y="152"/>
                  </a:lnTo>
                  <a:lnTo>
                    <a:pt x="102" y="134"/>
                  </a:lnTo>
                  <a:lnTo>
                    <a:pt x="102" y="116"/>
                  </a:lnTo>
                  <a:lnTo>
                    <a:pt x="96" y="104"/>
                  </a:lnTo>
                  <a:lnTo>
                    <a:pt x="94" y="94"/>
                  </a:lnTo>
                  <a:lnTo>
                    <a:pt x="92" y="88"/>
                  </a:lnTo>
                  <a:lnTo>
                    <a:pt x="94" y="82"/>
                  </a:lnTo>
                  <a:lnTo>
                    <a:pt x="98" y="76"/>
                  </a:lnTo>
                  <a:lnTo>
                    <a:pt x="104" y="72"/>
                  </a:lnTo>
                  <a:lnTo>
                    <a:pt x="120" y="60"/>
                  </a:lnTo>
                  <a:lnTo>
                    <a:pt x="132" y="58"/>
                  </a:lnTo>
                  <a:lnTo>
                    <a:pt x="144" y="56"/>
                  </a:lnTo>
                  <a:lnTo>
                    <a:pt x="158" y="54"/>
                  </a:lnTo>
                  <a:lnTo>
                    <a:pt x="172" y="48"/>
                  </a:lnTo>
                  <a:lnTo>
                    <a:pt x="182" y="40"/>
                  </a:lnTo>
                  <a:lnTo>
                    <a:pt x="190" y="28"/>
                  </a:lnTo>
                  <a:lnTo>
                    <a:pt x="198" y="14"/>
                  </a:lnTo>
                  <a:lnTo>
                    <a:pt x="204" y="2"/>
                  </a:lnTo>
                  <a:lnTo>
                    <a:pt x="210" y="0"/>
                  </a:lnTo>
                  <a:lnTo>
                    <a:pt x="216" y="0"/>
                  </a:lnTo>
                  <a:lnTo>
                    <a:pt x="224" y="2"/>
                  </a:lnTo>
                  <a:lnTo>
                    <a:pt x="232" y="6"/>
                  </a:lnTo>
                  <a:lnTo>
                    <a:pt x="236" y="16"/>
                  </a:lnTo>
                  <a:lnTo>
                    <a:pt x="238" y="28"/>
                  </a:lnTo>
                  <a:lnTo>
                    <a:pt x="246" y="52"/>
                  </a:lnTo>
                  <a:lnTo>
                    <a:pt x="250" y="64"/>
                  </a:lnTo>
                  <a:lnTo>
                    <a:pt x="258" y="76"/>
                  </a:lnTo>
                  <a:lnTo>
                    <a:pt x="266" y="86"/>
                  </a:lnTo>
                  <a:lnTo>
                    <a:pt x="280" y="96"/>
                  </a:lnTo>
                  <a:lnTo>
                    <a:pt x="336" y="100"/>
                  </a:lnTo>
                  <a:lnTo>
                    <a:pt x="342" y="94"/>
                  </a:lnTo>
                  <a:lnTo>
                    <a:pt x="350" y="92"/>
                  </a:lnTo>
                  <a:lnTo>
                    <a:pt x="366" y="86"/>
                  </a:lnTo>
                  <a:lnTo>
                    <a:pt x="386" y="86"/>
                  </a:lnTo>
                  <a:lnTo>
                    <a:pt x="404" y="84"/>
                  </a:lnTo>
                  <a:lnTo>
                    <a:pt x="414" y="90"/>
                  </a:lnTo>
                  <a:lnTo>
                    <a:pt x="398" y="104"/>
                  </a:lnTo>
                  <a:lnTo>
                    <a:pt x="392" y="112"/>
                  </a:lnTo>
                  <a:lnTo>
                    <a:pt x="384" y="124"/>
                  </a:lnTo>
                  <a:lnTo>
                    <a:pt x="382" y="156"/>
                  </a:lnTo>
                  <a:lnTo>
                    <a:pt x="362" y="154"/>
                  </a:lnTo>
                  <a:lnTo>
                    <a:pt x="342" y="154"/>
                  </a:lnTo>
                  <a:lnTo>
                    <a:pt x="336" y="158"/>
                  </a:lnTo>
                  <a:lnTo>
                    <a:pt x="330" y="162"/>
                  </a:lnTo>
                  <a:lnTo>
                    <a:pt x="326" y="168"/>
                  </a:lnTo>
                  <a:lnTo>
                    <a:pt x="328" y="180"/>
                  </a:lnTo>
                  <a:lnTo>
                    <a:pt x="338" y="186"/>
                  </a:lnTo>
                  <a:lnTo>
                    <a:pt x="348" y="198"/>
                  </a:lnTo>
                  <a:lnTo>
                    <a:pt x="364" y="208"/>
                  </a:lnTo>
                  <a:lnTo>
                    <a:pt x="350" y="222"/>
                  </a:lnTo>
                  <a:lnTo>
                    <a:pt x="350" y="230"/>
                  </a:lnTo>
                  <a:lnTo>
                    <a:pt x="348" y="240"/>
                  </a:lnTo>
                  <a:lnTo>
                    <a:pt x="342" y="258"/>
                  </a:lnTo>
                  <a:lnTo>
                    <a:pt x="342" y="268"/>
                  </a:lnTo>
                  <a:lnTo>
                    <a:pt x="340" y="278"/>
                  </a:lnTo>
                  <a:lnTo>
                    <a:pt x="342" y="286"/>
                  </a:lnTo>
                  <a:lnTo>
                    <a:pt x="346" y="296"/>
                  </a:lnTo>
                  <a:lnTo>
                    <a:pt x="356" y="304"/>
                  </a:lnTo>
                  <a:lnTo>
                    <a:pt x="356" y="308"/>
                  </a:lnTo>
                  <a:lnTo>
                    <a:pt x="350" y="306"/>
                  </a:lnTo>
                  <a:lnTo>
                    <a:pt x="322" y="306"/>
                  </a:lnTo>
                  <a:lnTo>
                    <a:pt x="318" y="312"/>
                  </a:lnTo>
                  <a:lnTo>
                    <a:pt x="318" y="318"/>
                  </a:lnTo>
                  <a:lnTo>
                    <a:pt x="320" y="324"/>
                  </a:lnTo>
                  <a:lnTo>
                    <a:pt x="318" y="336"/>
                  </a:lnTo>
                  <a:lnTo>
                    <a:pt x="304" y="346"/>
                  </a:lnTo>
                  <a:lnTo>
                    <a:pt x="296" y="354"/>
                  </a:lnTo>
                  <a:lnTo>
                    <a:pt x="292" y="364"/>
                  </a:lnTo>
                  <a:lnTo>
                    <a:pt x="288" y="384"/>
                  </a:lnTo>
                  <a:lnTo>
                    <a:pt x="278" y="396"/>
                  </a:lnTo>
                  <a:lnTo>
                    <a:pt x="268" y="408"/>
                  </a:lnTo>
                  <a:lnTo>
                    <a:pt x="232" y="410"/>
                  </a:lnTo>
                  <a:lnTo>
                    <a:pt x="228" y="416"/>
                  </a:lnTo>
                  <a:lnTo>
                    <a:pt x="228" y="422"/>
                  </a:lnTo>
                  <a:lnTo>
                    <a:pt x="230" y="430"/>
                  </a:lnTo>
                  <a:lnTo>
                    <a:pt x="240" y="440"/>
                  </a:lnTo>
                  <a:lnTo>
                    <a:pt x="228" y="444"/>
                  </a:lnTo>
                  <a:lnTo>
                    <a:pt x="218" y="450"/>
                  </a:lnTo>
                  <a:lnTo>
                    <a:pt x="208" y="456"/>
                  </a:lnTo>
                  <a:lnTo>
                    <a:pt x="200" y="464"/>
                  </a:lnTo>
                  <a:lnTo>
                    <a:pt x="184" y="480"/>
                  </a:lnTo>
                  <a:lnTo>
                    <a:pt x="168" y="500"/>
                  </a:lnTo>
                  <a:lnTo>
                    <a:pt x="166" y="514"/>
                  </a:lnTo>
                  <a:lnTo>
                    <a:pt x="158" y="522"/>
                  </a:lnTo>
                  <a:lnTo>
                    <a:pt x="150" y="528"/>
                  </a:lnTo>
                  <a:lnTo>
                    <a:pt x="136" y="538"/>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22" name="Freeform 16"/>
            <p:cNvSpPr/>
            <p:nvPr/>
          </p:nvSpPr>
          <p:spPr bwMode="auto">
            <a:xfrm>
              <a:off x="4689475" y="4829175"/>
              <a:ext cx="962025" cy="844550"/>
            </a:xfrm>
            <a:custGeom>
              <a:avLst/>
              <a:gdLst>
                <a:gd name="T0" fmla="*/ 210 w 606"/>
                <a:gd name="T1" fmla="*/ 516 h 532"/>
                <a:gd name="T2" fmla="*/ 172 w 606"/>
                <a:gd name="T3" fmla="*/ 494 h 532"/>
                <a:gd name="T4" fmla="*/ 126 w 606"/>
                <a:gd name="T5" fmla="*/ 498 h 532"/>
                <a:gd name="T6" fmla="*/ 96 w 606"/>
                <a:gd name="T7" fmla="*/ 530 h 532"/>
                <a:gd name="T8" fmla="*/ 104 w 606"/>
                <a:gd name="T9" fmla="*/ 494 h 532"/>
                <a:gd name="T10" fmla="*/ 62 w 606"/>
                <a:gd name="T11" fmla="*/ 432 h 532"/>
                <a:gd name="T12" fmla="*/ 84 w 606"/>
                <a:gd name="T13" fmla="*/ 356 h 532"/>
                <a:gd name="T14" fmla="*/ 88 w 606"/>
                <a:gd name="T15" fmla="*/ 336 h 532"/>
                <a:gd name="T16" fmla="*/ 70 w 606"/>
                <a:gd name="T17" fmla="*/ 304 h 532"/>
                <a:gd name="T18" fmla="*/ 20 w 606"/>
                <a:gd name="T19" fmla="*/ 314 h 532"/>
                <a:gd name="T20" fmla="*/ 6 w 606"/>
                <a:gd name="T21" fmla="*/ 302 h 532"/>
                <a:gd name="T22" fmla="*/ 0 w 606"/>
                <a:gd name="T23" fmla="*/ 278 h 532"/>
                <a:gd name="T24" fmla="*/ 10 w 606"/>
                <a:gd name="T25" fmla="*/ 240 h 532"/>
                <a:gd name="T26" fmla="*/ 60 w 606"/>
                <a:gd name="T27" fmla="*/ 218 h 532"/>
                <a:gd name="T28" fmla="*/ 90 w 606"/>
                <a:gd name="T29" fmla="*/ 226 h 532"/>
                <a:gd name="T30" fmla="*/ 134 w 606"/>
                <a:gd name="T31" fmla="*/ 234 h 532"/>
                <a:gd name="T32" fmla="*/ 158 w 606"/>
                <a:gd name="T33" fmla="*/ 214 h 532"/>
                <a:gd name="T34" fmla="*/ 174 w 606"/>
                <a:gd name="T35" fmla="*/ 194 h 532"/>
                <a:gd name="T36" fmla="*/ 252 w 606"/>
                <a:gd name="T37" fmla="*/ 204 h 532"/>
                <a:gd name="T38" fmla="*/ 264 w 606"/>
                <a:gd name="T39" fmla="*/ 182 h 532"/>
                <a:gd name="T40" fmla="*/ 266 w 606"/>
                <a:gd name="T41" fmla="*/ 146 h 532"/>
                <a:gd name="T42" fmla="*/ 196 w 606"/>
                <a:gd name="T43" fmla="*/ 108 h 532"/>
                <a:gd name="T44" fmla="*/ 192 w 606"/>
                <a:gd name="T45" fmla="*/ 88 h 532"/>
                <a:gd name="T46" fmla="*/ 216 w 606"/>
                <a:gd name="T47" fmla="*/ 78 h 532"/>
                <a:gd name="T48" fmla="*/ 278 w 606"/>
                <a:gd name="T49" fmla="*/ 102 h 532"/>
                <a:gd name="T50" fmla="*/ 326 w 606"/>
                <a:gd name="T51" fmla="*/ 88 h 532"/>
                <a:gd name="T52" fmla="*/ 378 w 606"/>
                <a:gd name="T53" fmla="*/ 44 h 532"/>
                <a:gd name="T54" fmla="*/ 390 w 606"/>
                <a:gd name="T55" fmla="*/ 14 h 532"/>
                <a:gd name="T56" fmla="*/ 414 w 606"/>
                <a:gd name="T57" fmla="*/ 0 h 532"/>
                <a:gd name="T58" fmla="*/ 444 w 606"/>
                <a:gd name="T59" fmla="*/ 10 h 532"/>
                <a:gd name="T60" fmla="*/ 468 w 606"/>
                <a:gd name="T61" fmla="*/ 66 h 532"/>
                <a:gd name="T62" fmla="*/ 526 w 606"/>
                <a:gd name="T63" fmla="*/ 130 h 532"/>
                <a:gd name="T64" fmla="*/ 562 w 606"/>
                <a:gd name="T65" fmla="*/ 154 h 532"/>
                <a:gd name="T66" fmla="*/ 564 w 606"/>
                <a:gd name="T67" fmla="*/ 196 h 532"/>
                <a:gd name="T68" fmla="*/ 534 w 606"/>
                <a:gd name="T69" fmla="*/ 216 h 532"/>
                <a:gd name="T70" fmla="*/ 506 w 606"/>
                <a:gd name="T71" fmla="*/ 246 h 532"/>
                <a:gd name="T72" fmla="*/ 532 w 606"/>
                <a:gd name="T73" fmla="*/ 258 h 532"/>
                <a:gd name="T74" fmla="*/ 568 w 606"/>
                <a:gd name="T75" fmla="*/ 326 h 532"/>
                <a:gd name="T76" fmla="*/ 592 w 606"/>
                <a:gd name="T77" fmla="*/ 356 h 532"/>
                <a:gd name="T78" fmla="*/ 590 w 606"/>
                <a:gd name="T79" fmla="*/ 380 h 532"/>
                <a:gd name="T80" fmla="*/ 546 w 606"/>
                <a:gd name="T81" fmla="*/ 408 h 532"/>
                <a:gd name="T82" fmla="*/ 482 w 606"/>
                <a:gd name="T83" fmla="*/ 460 h 532"/>
                <a:gd name="T84" fmla="*/ 434 w 606"/>
                <a:gd name="T85" fmla="*/ 472 h 532"/>
                <a:gd name="T86" fmla="*/ 392 w 606"/>
                <a:gd name="T87" fmla="*/ 456 h 532"/>
                <a:gd name="T88" fmla="*/ 358 w 606"/>
                <a:gd name="T89" fmla="*/ 436 h 532"/>
                <a:gd name="T90" fmla="*/ 332 w 606"/>
                <a:gd name="T91" fmla="*/ 442 h 532"/>
                <a:gd name="T92" fmla="*/ 302 w 606"/>
                <a:gd name="T93" fmla="*/ 492 h 532"/>
                <a:gd name="T94" fmla="*/ 266 w 606"/>
                <a:gd name="T95" fmla="*/ 528 h 53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06" h="532">
                  <a:moveTo>
                    <a:pt x="240" y="532"/>
                  </a:moveTo>
                  <a:lnTo>
                    <a:pt x="240" y="532"/>
                  </a:lnTo>
                  <a:lnTo>
                    <a:pt x="222" y="524"/>
                  </a:lnTo>
                  <a:lnTo>
                    <a:pt x="210" y="516"/>
                  </a:lnTo>
                  <a:lnTo>
                    <a:pt x="202" y="508"/>
                  </a:lnTo>
                  <a:lnTo>
                    <a:pt x="194" y="502"/>
                  </a:lnTo>
                  <a:lnTo>
                    <a:pt x="172" y="494"/>
                  </a:lnTo>
                  <a:lnTo>
                    <a:pt x="152" y="494"/>
                  </a:lnTo>
                  <a:lnTo>
                    <a:pt x="138" y="494"/>
                  </a:lnTo>
                  <a:lnTo>
                    <a:pt x="126" y="498"/>
                  </a:lnTo>
                  <a:lnTo>
                    <a:pt x="112" y="508"/>
                  </a:lnTo>
                  <a:lnTo>
                    <a:pt x="96" y="530"/>
                  </a:lnTo>
                  <a:lnTo>
                    <a:pt x="96" y="518"/>
                  </a:lnTo>
                  <a:lnTo>
                    <a:pt x="98" y="508"/>
                  </a:lnTo>
                  <a:lnTo>
                    <a:pt x="104" y="494"/>
                  </a:lnTo>
                  <a:lnTo>
                    <a:pt x="106" y="452"/>
                  </a:lnTo>
                  <a:lnTo>
                    <a:pt x="62" y="432"/>
                  </a:lnTo>
                  <a:lnTo>
                    <a:pt x="64" y="420"/>
                  </a:lnTo>
                  <a:lnTo>
                    <a:pt x="68" y="410"/>
                  </a:lnTo>
                  <a:lnTo>
                    <a:pt x="84" y="356"/>
                  </a:lnTo>
                  <a:lnTo>
                    <a:pt x="88" y="352"/>
                  </a:lnTo>
                  <a:lnTo>
                    <a:pt x="88" y="346"/>
                  </a:lnTo>
                  <a:lnTo>
                    <a:pt x="88" y="336"/>
                  </a:lnTo>
                  <a:lnTo>
                    <a:pt x="84" y="320"/>
                  </a:lnTo>
                  <a:lnTo>
                    <a:pt x="70" y="304"/>
                  </a:lnTo>
                  <a:lnTo>
                    <a:pt x="58" y="306"/>
                  </a:lnTo>
                  <a:lnTo>
                    <a:pt x="46" y="308"/>
                  </a:lnTo>
                  <a:lnTo>
                    <a:pt x="20" y="314"/>
                  </a:lnTo>
                  <a:lnTo>
                    <a:pt x="14" y="314"/>
                  </a:lnTo>
                  <a:lnTo>
                    <a:pt x="10" y="310"/>
                  </a:lnTo>
                  <a:lnTo>
                    <a:pt x="8" y="308"/>
                  </a:lnTo>
                  <a:lnTo>
                    <a:pt x="6" y="302"/>
                  </a:lnTo>
                  <a:lnTo>
                    <a:pt x="6" y="294"/>
                  </a:lnTo>
                  <a:lnTo>
                    <a:pt x="6" y="290"/>
                  </a:lnTo>
                  <a:lnTo>
                    <a:pt x="0" y="278"/>
                  </a:lnTo>
                  <a:lnTo>
                    <a:pt x="2" y="262"/>
                  </a:lnTo>
                  <a:lnTo>
                    <a:pt x="4" y="250"/>
                  </a:lnTo>
                  <a:lnTo>
                    <a:pt x="10" y="240"/>
                  </a:lnTo>
                  <a:lnTo>
                    <a:pt x="16" y="234"/>
                  </a:lnTo>
                  <a:lnTo>
                    <a:pt x="24" y="228"/>
                  </a:lnTo>
                  <a:lnTo>
                    <a:pt x="34" y="224"/>
                  </a:lnTo>
                  <a:lnTo>
                    <a:pt x="60" y="218"/>
                  </a:lnTo>
                  <a:lnTo>
                    <a:pt x="74" y="218"/>
                  </a:lnTo>
                  <a:lnTo>
                    <a:pt x="90" y="226"/>
                  </a:lnTo>
                  <a:lnTo>
                    <a:pt x="106" y="232"/>
                  </a:lnTo>
                  <a:lnTo>
                    <a:pt x="114" y="234"/>
                  </a:lnTo>
                  <a:lnTo>
                    <a:pt x="124" y="236"/>
                  </a:lnTo>
                  <a:lnTo>
                    <a:pt x="134" y="234"/>
                  </a:lnTo>
                  <a:lnTo>
                    <a:pt x="144" y="230"/>
                  </a:lnTo>
                  <a:lnTo>
                    <a:pt x="158" y="214"/>
                  </a:lnTo>
                  <a:lnTo>
                    <a:pt x="164" y="196"/>
                  </a:lnTo>
                  <a:lnTo>
                    <a:pt x="174" y="194"/>
                  </a:lnTo>
                  <a:lnTo>
                    <a:pt x="178" y="198"/>
                  </a:lnTo>
                  <a:lnTo>
                    <a:pt x="186" y="200"/>
                  </a:lnTo>
                  <a:lnTo>
                    <a:pt x="206" y="202"/>
                  </a:lnTo>
                  <a:lnTo>
                    <a:pt x="252" y="204"/>
                  </a:lnTo>
                  <a:lnTo>
                    <a:pt x="258" y="196"/>
                  </a:lnTo>
                  <a:lnTo>
                    <a:pt x="262" y="190"/>
                  </a:lnTo>
                  <a:lnTo>
                    <a:pt x="264" y="182"/>
                  </a:lnTo>
                  <a:lnTo>
                    <a:pt x="266" y="174"/>
                  </a:lnTo>
                  <a:lnTo>
                    <a:pt x="266" y="160"/>
                  </a:lnTo>
                  <a:lnTo>
                    <a:pt x="266" y="146"/>
                  </a:lnTo>
                  <a:lnTo>
                    <a:pt x="256" y="136"/>
                  </a:lnTo>
                  <a:lnTo>
                    <a:pt x="248" y="130"/>
                  </a:lnTo>
                  <a:lnTo>
                    <a:pt x="230" y="120"/>
                  </a:lnTo>
                  <a:lnTo>
                    <a:pt x="196" y="108"/>
                  </a:lnTo>
                  <a:lnTo>
                    <a:pt x="194" y="100"/>
                  </a:lnTo>
                  <a:lnTo>
                    <a:pt x="192" y="94"/>
                  </a:lnTo>
                  <a:lnTo>
                    <a:pt x="192" y="88"/>
                  </a:lnTo>
                  <a:lnTo>
                    <a:pt x="194" y="84"/>
                  </a:lnTo>
                  <a:lnTo>
                    <a:pt x="198" y="82"/>
                  </a:lnTo>
                  <a:lnTo>
                    <a:pt x="202" y="80"/>
                  </a:lnTo>
                  <a:lnTo>
                    <a:pt x="216" y="78"/>
                  </a:lnTo>
                  <a:lnTo>
                    <a:pt x="238" y="94"/>
                  </a:lnTo>
                  <a:lnTo>
                    <a:pt x="278" y="102"/>
                  </a:lnTo>
                  <a:lnTo>
                    <a:pt x="294" y="100"/>
                  </a:lnTo>
                  <a:lnTo>
                    <a:pt x="310" y="96"/>
                  </a:lnTo>
                  <a:lnTo>
                    <a:pt x="326" y="88"/>
                  </a:lnTo>
                  <a:lnTo>
                    <a:pt x="342" y="80"/>
                  </a:lnTo>
                  <a:lnTo>
                    <a:pt x="356" y="68"/>
                  </a:lnTo>
                  <a:lnTo>
                    <a:pt x="368" y="56"/>
                  </a:lnTo>
                  <a:lnTo>
                    <a:pt x="378" y="44"/>
                  </a:lnTo>
                  <a:lnTo>
                    <a:pt x="386" y="30"/>
                  </a:lnTo>
                  <a:lnTo>
                    <a:pt x="388" y="22"/>
                  </a:lnTo>
                  <a:lnTo>
                    <a:pt x="390" y="14"/>
                  </a:lnTo>
                  <a:lnTo>
                    <a:pt x="394" y="8"/>
                  </a:lnTo>
                  <a:lnTo>
                    <a:pt x="400" y="4"/>
                  </a:lnTo>
                  <a:lnTo>
                    <a:pt x="406" y="2"/>
                  </a:lnTo>
                  <a:lnTo>
                    <a:pt x="414" y="0"/>
                  </a:lnTo>
                  <a:lnTo>
                    <a:pt x="432" y="0"/>
                  </a:lnTo>
                  <a:lnTo>
                    <a:pt x="438" y="4"/>
                  </a:lnTo>
                  <a:lnTo>
                    <a:pt x="444" y="10"/>
                  </a:lnTo>
                  <a:lnTo>
                    <a:pt x="450" y="16"/>
                  </a:lnTo>
                  <a:lnTo>
                    <a:pt x="456" y="24"/>
                  </a:lnTo>
                  <a:lnTo>
                    <a:pt x="464" y="44"/>
                  </a:lnTo>
                  <a:lnTo>
                    <a:pt x="468" y="66"/>
                  </a:lnTo>
                  <a:lnTo>
                    <a:pt x="494" y="98"/>
                  </a:lnTo>
                  <a:lnTo>
                    <a:pt x="508" y="114"/>
                  </a:lnTo>
                  <a:lnTo>
                    <a:pt x="526" y="130"/>
                  </a:lnTo>
                  <a:lnTo>
                    <a:pt x="558" y="142"/>
                  </a:lnTo>
                  <a:lnTo>
                    <a:pt x="562" y="154"/>
                  </a:lnTo>
                  <a:lnTo>
                    <a:pt x="566" y="170"/>
                  </a:lnTo>
                  <a:lnTo>
                    <a:pt x="566" y="178"/>
                  </a:lnTo>
                  <a:lnTo>
                    <a:pt x="566" y="188"/>
                  </a:lnTo>
                  <a:lnTo>
                    <a:pt x="564" y="196"/>
                  </a:lnTo>
                  <a:lnTo>
                    <a:pt x="558" y="204"/>
                  </a:lnTo>
                  <a:lnTo>
                    <a:pt x="546" y="210"/>
                  </a:lnTo>
                  <a:lnTo>
                    <a:pt x="534" y="216"/>
                  </a:lnTo>
                  <a:lnTo>
                    <a:pt x="516" y="222"/>
                  </a:lnTo>
                  <a:lnTo>
                    <a:pt x="510" y="228"/>
                  </a:lnTo>
                  <a:lnTo>
                    <a:pt x="506" y="234"/>
                  </a:lnTo>
                  <a:lnTo>
                    <a:pt x="506" y="246"/>
                  </a:lnTo>
                  <a:lnTo>
                    <a:pt x="506" y="262"/>
                  </a:lnTo>
                  <a:lnTo>
                    <a:pt x="518" y="262"/>
                  </a:lnTo>
                  <a:lnTo>
                    <a:pt x="532" y="258"/>
                  </a:lnTo>
                  <a:lnTo>
                    <a:pt x="572" y="256"/>
                  </a:lnTo>
                  <a:lnTo>
                    <a:pt x="568" y="326"/>
                  </a:lnTo>
                  <a:lnTo>
                    <a:pt x="572" y="334"/>
                  </a:lnTo>
                  <a:lnTo>
                    <a:pt x="576" y="340"/>
                  </a:lnTo>
                  <a:lnTo>
                    <a:pt x="592" y="356"/>
                  </a:lnTo>
                  <a:lnTo>
                    <a:pt x="606" y="378"/>
                  </a:lnTo>
                  <a:lnTo>
                    <a:pt x="590" y="380"/>
                  </a:lnTo>
                  <a:lnTo>
                    <a:pt x="576" y="384"/>
                  </a:lnTo>
                  <a:lnTo>
                    <a:pt x="554" y="398"/>
                  </a:lnTo>
                  <a:lnTo>
                    <a:pt x="546" y="408"/>
                  </a:lnTo>
                  <a:lnTo>
                    <a:pt x="538" y="416"/>
                  </a:lnTo>
                  <a:lnTo>
                    <a:pt x="520" y="430"/>
                  </a:lnTo>
                  <a:lnTo>
                    <a:pt x="500" y="444"/>
                  </a:lnTo>
                  <a:lnTo>
                    <a:pt x="482" y="460"/>
                  </a:lnTo>
                  <a:lnTo>
                    <a:pt x="466" y="464"/>
                  </a:lnTo>
                  <a:lnTo>
                    <a:pt x="450" y="470"/>
                  </a:lnTo>
                  <a:lnTo>
                    <a:pt x="434" y="472"/>
                  </a:lnTo>
                  <a:lnTo>
                    <a:pt x="420" y="472"/>
                  </a:lnTo>
                  <a:lnTo>
                    <a:pt x="392" y="456"/>
                  </a:lnTo>
                  <a:lnTo>
                    <a:pt x="376" y="440"/>
                  </a:lnTo>
                  <a:lnTo>
                    <a:pt x="372" y="438"/>
                  </a:lnTo>
                  <a:lnTo>
                    <a:pt x="368" y="436"/>
                  </a:lnTo>
                  <a:lnTo>
                    <a:pt x="358" y="436"/>
                  </a:lnTo>
                  <a:lnTo>
                    <a:pt x="342" y="436"/>
                  </a:lnTo>
                  <a:lnTo>
                    <a:pt x="336" y="438"/>
                  </a:lnTo>
                  <a:lnTo>
                    <a:pt x="332" y="442"/>
                  </a:lnTo>
                  <a:lnTo>
                    <a:pt x="330" y="464"/>
                  </a:lnTo>
                  <a:lnTo>
                    <a:pt x="302" y="492"/>
                  </a:lnTo>
                  <a:lnTo>
                    <a:pt x="290" y="506"/>
                  </a:lnTo>
                  <a:lnTo>
                    <a:pt x="278" y="522"/>
                  </a:lnTo>
                  <a:lnTo>
                    <a:pt x="266" y="528"/>
                  </a:lnTo>
                  <a:lnTo>
                    <a:pt x="256" y="530"/>
                  </a:lnTo>
                  <a:lnTo>
                    <a:pt x="240" y="532"/>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23" name="Freeform 17"/>
            <p:cNvSpPr/>
            <p:nvPr/>
          </p:nvSpPr>
          <p:spPr bwMode="auto">
            <a:xfrm>
              <a:off x="5508625" y="4654550"/>
              <a:ext cx="854075" cy="1012825"/>
            </a:xfrm>
            <a:custGeom>
              <a:avLst/>
              <a:gdLst>
                <a:gd name="T0" fmla="*/ 324 w 538"/>
                <a:gd name="T1" fmla="*/ 632 h 638"/>
                <a:gd name="T2" fmla="*/ 306 w 538"/>
                <a:gd name="T3" fmla="*/ 628 h 638"/>
                <a:gd name="T4" fmla="*/ 282 w 538"/>
                <a:gd name="T5" fmla="*/ 636 h 638"/>
                <a:gd name="T6" fmla="*/ 272 w 538"/>
                <a:gd name="T7" fmla="*/ 608 h 638"/>
                <a:gd name="T8" fmla="*/ 258 w 538"/>
                <a:gd name="T9" fmla="*/ 594 h 638"/>
                <a:gd name="T10" fmla="*/ 234 w 538"/>
                <a:gd name="T11" fmla="*/ 594 h 638"/>
                <a:gd name="T12" fmla="*/ 234 w 538"/>
                <a:gd name="T13" fmla="*/ 580 h 638"/>
                <a:gd name="T14" fmla="*/ 268 w 538"/>
                <a:gd name="T15" fmla="*/ 508 h 638"/>
                <a:gd name="T16" fmla="*/ 240 w 538"/>
                <a:gd name="T17" fmla="*/ 472 h 638"/>
                <a:gd name="T18" fmla="*/ 226 w 538"/>
                <a:gd name="T19" fmla="*/ 452 h 638"/>
                <a:gd name="T20" fmla="*/ 204 w 538"/>
                <a:gd name="T21" fmla="*/ 448 h 638"/>
                <a:gd name="T22" fmla="*/ 172 w 538"/>
                <a:gd name="T23" fmla="*/ 456 h 638"/>
                <a:gd name="T24" fmla="*/ 132 w 538"/>
                <a:gd name="T25" fmla="*/ 486 h 638"/>
                <a:gd name="T26" fmla="*/ 98 w 538"/>
                <a:gd name="T27" fmla="*/ 488 h 638"/>
                <a:gd name="T28" fmla="*/ 86 w 538"/>
                <a:gd name="T29" fmla="*/ 458 h 638"/>
                <a:gd name="T30" fmla="*/ 68 w 538"/>
                <a:gd name="T31" fmla="*/ 442 h 638"/>
                <a:gd name="T32" fmla="*/ 64 w 538"/>
                <a:gd name="T33" fmla="*/ 354 h 638"/>
                <a:gd name="T34" fmla="*/ 14 w 538"/>
                <a:gd name="T35" fmla="*/ 358 h 638"/>
                <a:gd name="T36" fmla="*/ 0 w 538"/>
                <a:gd name="T37" fmla="*/ 352 h 638"/>
                <a:gd name="T38" fmla="*/ 8 w 538"/>
                <a:gd name="T39" fmla="*/ 340 h 638"/>
                <a:gd name="T40" fmla="*/ 32 w 538"/>
                <a:gd name="T41" fmla="*/ 334 h 638"/>
                <a:gd name="T42" fmla="*/ 54 w 538"/>
                <a:gd name="T43" fmla="*/ 312 h 638"/>
                <a:gd name="T44" fmla="*/ 62 w 538"/>
                <a:gd name="T45" fmla="*/ 284 h 638"/>
                <a:gd name="T46" fmla="*/ 46 w 538"/>
                <a:gd name="T47" fmla="*/ 154 h 638"/>
                <a:gd name="T48" fmla="*/ 40 w 538"/>
                <a:gd name="T49" fmla="*/ 130 h 638"/>
                <a:gd name="T50" fmla="*/ 64 w 538"/>
                <a:gd name="T51" fmla="*/ 108 h 638"/>
                <a:gd name="T52" fmla="*/ 80 w 538"/>
                <a:gd name="T53" fmla="*/ 78 h 638"/>
                <a:gd name="T54" fmla="*/ 114 w 538"/>
                <a:gd name="T55" fmla="*/ 56 h 638"/>
                <a:gd name="T56" fmla="*/ 142 w 538"/>
                <a:gd name="T57" fmla="*/ 58 h 638"/>
                <a:gd name="T58" fmla="*/ 158 w 538"/>
                <a:gd name="T59" fmla="*/ 54 h 638"/>
                <a:gd name="T60" fmla="*/ 168 w 538"/>
                <a:gd name="T61" fmla="*/ 42 h 638"/>
                <a:gd name="T62" fmla="*/ 158 w 538"/>
                <a:gd name="T63" fmla="*/ 14 h 638"/>
                <a:gd name="T64" fmla="*/ 156 w 538"/>
                <a:gd name="T65" fmla="*/ 4 h 638"/>
                <a:gd name="T66" fmla="*/ 174 w 538"/>
                <a:gd name="T67" fmla="*/ 2 h 638"/>
                <a:gd name="T68" fmla="*/ 210 w 538"/>
                <a:gd name="T69" fmla="*/ 12 h 638"/>
                <a:gd name="T70" fmla="*/ 274 w 538"/>
                <a:gd name="T71" fmla="*/ 34 h 638"/>
                <a:gd name="T72" fmla="*/ 312 w 538"/>
                <a:gd name="T73" fmla="*/ 56 h 638"/>
                <a:gd name="T74" fmla="*/ 372 w 538"/>
                <a:gd name="T75" fmla="*/ 68 h 638"/>
                <a:gd name="T76" fmla="*/ 392 w 538"/>
                <a:gd name="T77" fmla="*/ 44 h 638"/>
                <a:gd name="T78" fmla="*/ 420 w 538"/>
                <a:gd name="T79" fmla="*/ 60 h 638"/>
                <a:gd name="T80" fmla="*/ 450 w 538"/>
                <a:gd name="T81" fmla="*/ 82 h 638"/>
                <a:gd name="T82" fmla="*/ 482 w 538"/>
                <a:gd name="T83" fmla="*/ 100 h 638"/>
                <a:gd name="T84" fmla="*/ 514 w 538"/>
                <a:gd name="T85" fmla="*/ 134 h 638"/>
                <a:gd name="T86" fmla="*/ 522 w 538"/>
                <a:gd name="T87" fmla="*/ 180 h 638"/>
                <a:gd name="T88" fmla="*/ 516 w 538"/>
                <a:gd name="T89" fmla="*/ 214 h 638"/>
                <a:gd name="T90" fmla="*/ 486 w 538"/>
                <a:gd name="T91" fmla="*/ 248 h 638"/>
                <a:gd name="T92" fmla="*/ 480 w 538"/>
                <a:gd name="T93" fmla="*/ 286 h 638"/>
                <a:gd name="T94" fmla="*/ 494 w 538"/>
                <a:gd name="T95" fmla="*/ 320 h 638"/>
                <a:gd name="T96" fmla="*/ 502 w 538"/>
                <a:gd name="T97" fmla="*/ 344 h 638"/>
                <a:gd name="T98" fmla="*/ 522 w 538"/>
                <a:gd name="T99" fmla="*/ 414 h 638"/>
                <a:gd name="T100" fmla="*/ 532 w 538"/>
                <a:gd name="T101" fmla="*/ 440 h 638"/>
                <a:gd name="T102" fmla="*/ 528 w 538"/>
                <a:gd name="T103" fmla="*/ 472 h 638"/>
                <a:gd name="T104" fmla="*/ 538 w 538"/>
                <a:gd name="T105" fmla="*/ 536 h 638"/>
                <a:gd name="T106" fmla="*/ 426 w 538"/>
                <a:gd name="T107" fmla="*/ 540 h 638"/>
                <a:gd name="T108" fmla="*/ 428 w 538"/>
                <a:gd name="T109" fmla="*/ 558 h 638"/>
                <a:gd name="T110" fmla="*/ 446 w 538"/>
                <a:gd name="T111" fmla="*/ 580 h 638"/>
                <a:gd name="T112" fmla="*/ 436 w 538"/>
                <a:gd name="T113" fmla="*/ 598 h 638"/>
                <a:gd name="T114" fmla="*/ 402 w 538"/>
                <a:gd name="T115" fmla="*/ 568 h 638"/>
                <a:gd name="T116" fmla="*/ 368 w 538"/>
                <a:gd name="T117" fmla="*/ 566 h 638"/>
                <a:gd name="T118" fmla="*/ 348 w 538"/>
                <a:gd name="T119" fmla="*/ 604 h 638"/>
                <a:gd name="T120" fmla="*/ 336 w 538"/>
                <a:gd name="T121" fmla="*/ 634 h 6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38" h="638">
                  <a:moveTo>
                    <a:pt x="332" y="638"/>
                  </a:moveTo>
                  <a:lnTo>
                    <a:pt x="332" y="638"/>
                  </a:lnTo>
                  <a:lnTo>
                    <a:pt x="324" y="632"/>
                  </a:lnTo>
                  <a:lnTo>
                    <a:pt x="318" y="630"/>
                  </a:lnTo>
                  <a:lnTo>
                    <a:pt x="312" y="628"/>
                  </a:lnTo>
                  <a:lnTo>
                    <a:pt x="306" y="628"/>
                  </a:lnTo>
                  <a:lnTo>
                    <a:pt x="294" y="632"/>
                  </a:lnTo>
                  <a:lnTo>
                    <a:pt x="282" y="636"/>
                  </a:lnTo>
                  <a:lnTo>
                    <a:pt x="274" y="620"/>
                  </a:lnTo>
                  <a:lnTo>
                    <a:pt x="272" y="608"/>
                  </a:lnTo>
                  <a:lnTo>
                    <a:pt x="270" y="600"/>
                  </a:lnTo>
                  <a:lnTo>
                    <a:pt x="264" y="596"/>
                  </a:lnTo>
                  <a:lnTo>
                    <a:pt x="258" y="594"/>
                  </a:lnTo>
                  <a:lnTo>
                    <a:pt x="252" y="592"/>
                  </a:lnTo>
                  <a:lnTo>
                    <a:pt x="246" y="592"/>
                  </a:lnTo>
                  <a:lnTo>
                    <a:pt x="234" y="594"/>
                  </a:lnTo>
                  <a:lnTo>
                    <a:pt x="234" y="580"/>
                  </a:lnTo>
                  <a:lnTo>
                    <a:pt x="254" y="542"/>
                  </a:lnTo>
                  <a:lnTo>
                    <a:pt x="264" y="524"/>
                  </a:lnTo>
                  <a:lnTo>
                    <a:pt x="268" y="508"/>
                  </a:lnTo>
                  <a:lnTo>
                    <a:pt x="246" y="484"/>
                  </a:lnTo>
                  <a:lnTo>
                    <a:pt x="240" y="472"/>
                  </a:lnTo>
                  <a:lnTo>
                    <a:pt x="236" y="462"/>
                  </a:lnTo>
                  <a:lnTo>
                    <a:pt x="226" y="452"/>
                  </a:lnTo>
                  <a:lnTo>
                    <a:pt x="218" y="448"/>
                  </a:lnTo>
                  <a:lnTo>
                    <a:pt x="212" y="448"/>
                  </a:lnTo>
                  <a:lnTo>
                    <a:pt x="204" y="448"/>
                  </a:lnTo>
                  <a:lnTo>
                    <a:pt x="172" y="456"/>
                  </a:lnTo>
                  <a:lnTo>
                    <a:pt x="162" y="466"/>
                  </a:lnTo>
                  <a:lnTo>
                    <a:pt x="152" y="472"/>
                  </a:lnTo>
                  <a:lnTo>
                    <a:pt x="132" y="486"/>
                  </a:lnTo>
                  <a:lnTo>
                    <a:pt x="98" y="488"/>
                  </a:lnTo>
                  <a:lnTo>
                    <a:pt x="96" y="478"/>
                  </a:lnTo>
                  <a:lnTo>
                    <a:pt x="94" y="470"/>
                  </a:lnTo>
                  <a:lnTo>
                    <a:pt x="86" y="458"/>
                  </a:lnTo>
                  <a:lnTo>
                    <a:pt x="76" y="448"/>
                  </a:lnTo>
                  <a:lnTo>
                    <a:pt x="68" y="442"/>
                  </a:lnTo>
                  <a:lnTo>
                    <a:pt x="64" y="432"/>
                  </a:lnTo>
                  <a:lnTo>
                    <a:pt x="64" y="354"/>
                  </a:lnTo>
                  <a:lnTo>
                    <a:pt x="28" y="356"/>
                  </a:lnTo>
                  <a:lnTo>
                    <a:pt x="14" y="358"/>
                  </a:lnTo>
                  <a:lnTo>
                    <a:pt x="0" y="362"/>
                  </a:lnTo>
                  <a:lnTo>
                    <a:pt x="0" y="352"/>
                  </a:lnTo>
                  <a:lnTo>
                    <a:pt x="2" y="346"/>
                  </a:lnTo>
                  <a:lnTo>
                    <a:pt x="4" y="344"/>
                  </a:lnTo>
                  <a:lnTo>
                    <a:pt x="8" y="340"/>
                  </a:lnTo>
                  <a:lnTo>
                    <a:pt x="18" y="338"/>
                  </a:lnTo>
                  <a:lnTo>
                    <a:pt x="32" y="334"/>
                  </a:lnTo>
                  <a:lnTo>
                    <a:pt x="38" y="330"/>
                  </a:lnTo>
                  <a:lnTo>
                    <a:pt x="44" y="326"/>
                  </a:lnTo>
                  <a:lnTo>
                    <a:pt x="54" y="312"/>
                  </a:lnTo>
                  <a:lnTo>
                    <a:pt x="60" y="298"/>
                  </a:lnTo>
                  <a:lnTo>
                    <a:pt x="62" y="284"/>
                  </a:lnTo>
                  <a:lnTo>
                    <a:pt x="48" y="224"/>
                  </a:lnTo>
                  <a:lnTo>
                    <a:pt x="46" y="154"/>
                  </a:lnTo>
                  <a:lnTo>
                    <a:pt x="40" y="130"/>
                  </a:lnTo>
                  <a:lnTo>
                    <a:pt x="46" y="126"/>
                  </a:lnTo>
                  <a:lnTo>
                    <a:pt x="54" y="120"/>
                  </a:lnTo>
                  <a:lnTo>
                    <a:pt x="64" y="108"/>
                  </a:lnTo>
                  <a:lnTo>
                    <a:pt x="72" y="94"/>
                  </a:lnTo>
                  <a:lnTo>
                    <a:pt x="80" y="78"/>
                  </a:lnTo>
                  <a:lnTo>
                    <a:pt x="94" y="68"/>
                  </a:lnTo>
                  <a:lnTo>
                    <a:pt x="108" y="60"/>
                  </a:lnTo>
                  <a:lnTo>
                    <a:pt x="114" y="56"/>
                  </a:lnTo>
                  <a:lnTo>
                    <a:pt x="122" y="56"/>
                  </a:lnTo>
                  <a:lnTo>
                    <a:pt x="132" y="56"/>
                  </a:lnTo>
                  <a:lnTo>
                    <a:pt x="142" y="58"/>
                  </a:lnTo>
                  <a:lnTo>
                    <a:pt x="150" y="58"/>
                  </a:lnTo>
                  <a:lnTo>
                    <a:pt x="158" y="54"/>
                  </a:lnTo>
                  <a:lnTo>
                    <a:pt x="164" y="50"/>
                  </a:lnTo>
                  <a:lnTo>
                    <a:pt x="168" y="42"/>
                  </a:lnTo>
                  <a:lnTo>
                    <a:pt x="166" y="30"/>
                  </a:lnTo>
                  <a:lnTo>
                    <a:pt x="164" y="20"/>
                  </a:lnTo>
                  <a:lnTo>
                    <a:pt x="158" y="14"/>
                  </a:lnTo>
                  <a:lnTo>
                    <a:pt x="152" y="10"/>
                  </a:lnTo>
                  <a:lnTo>
                    <a:pt x="156" y="4"/>
                  </a:lnTo>
                  <a:lnTo>
                    <a:pt x="160" y="2"/>
                  </a:lnTo>
                  <a:lnTo>
                    <a:pt x="166" y="0"/>
                  </a:lnTo>
                  <a:lnTo>
                    <a:pt x="174" y="2"/>
                  </a:lnTo>
                  <a:lnTo>
                    <a:pt x="192" y="6"/>
                  </a:lnTo>
                  <a:lnTo>
                    <a:pt x="210" y="12"/>
                  </a:lnTo>
                  <a:lnTo>
                    <a:pt x="238" y="16"/>
                  </a:lnTo>
                  <a:lnTo>
                    <a:pt x="274" y="34"/>
                  </a:lnTo>
                  <a:lnTo>
                    <a:pt x="292" y="44"/>
                  </a:lnTo>
                  <a:lnTo>
                    <a:pt x="312" y="56"/>
                  </a:lnTo>
                  <a:lnTo>
                    <a:pt x="342" y="68"/>
                  </a:lnTo>
                  <a:lnTo>
                    <a:pt x="372" y="68"/>
                  </a:lnTo>
                  <a:lnTo>
                    <a:pt x="392" y="44"/>
                  </a:lnTo>
                  <a:lnTo>
                    <a:pt x="400" y="46"/>
                  </a:lnTo>
                  <a:lnTo>
                    <a:pt x="410" y="52"/>
                  </a:lnTo>
                  <a:lnTo>
                    <a:pt x="420" y="60"/>
                  </a:lnTo>
                  <a:lnTo>
                    <a:pt x="430" y="72"/>
                  </a:lnTo>
                  <a:lnTo>
                    <a:pt x="450" y="82"/>
                  </a:lnTo>
                  <a:lnTo>
                    <a:pt x="466" y="90"/>
                  </a:lnTo>
                  <a:lnTo>
                    <a:pt x="482" y="100"/>
                  </a:lnTo>
                  <a:lnTo>
                    <a:pt x="500" y="116"/>
                  </a:lnTo>
                  <a:lnTo>
                    <a:pt x="514" y="134"/>
                  </a:lnTo>
                  <a:lnTo>
                    <a:pt x="520" y="152"/>
                  </a:lnTo>
                  <a:lnTo>
                    <a:pt x="522" y="170"/>
                  </a:lnTo>
                  <a:lnTo>
                    <a:pt x="522" y="180"/>
                  </a:lnTo>
                  <a:lnTo>
                    <a:pt x="522" y="190"/>
                  </a:lnTo>
                  <a:lnTo>
                    <a:pt x="520" y="202"/>
                  </a:lnTo>
                  <a:lnTo>
                    <a:pt x="516" y="214"/>
                  </a:lnTo>
                  <a:lnTo>
                    <a:pt x="494" y="238"/>
                  </a:lnTo>
                  <a:lnTo>
                    <a:pt x="486" y="248"/>
                  </a:lnTo>
                  <a:lnTo>
                    <a:pt x="482" y="260"/>
                  </a:lnTo>
                  <a:lnTo>
                    <a:pt x="480" y="272"/>
                  </a:lnTo>
                  <a:lnTo>
                    <a:pt x="480" y="286"/>
                  </a:lnTo>
                  <a:lnTo>
                    <a:pt x="486" y="302"/>
                  </a:lnTo>
                  <a:lnTo>
                    <a:pt x="494" y="320"/>
                  </a:lnTo>
                  <a:lnTo>
                    <a:pt x="500" y="340"/>
                  </a:lnTo>
                  <a:lnTo>
                    <a:pt x="502" y="344"/>
                  </a:lnTo>
                  <a:lnTo>
                    <a:pt x="506" y="352"/>
                  </a:lnTo>
                  <a:lnTo>
                    <a:pt x="512" y="372"/>
                  </a:lnTo>
                  <a:lnTo>
                    <a:pt x="522" y="414"/>
                  </a:lnTo>
                  <a:lnTo>
                    <a:pt x="530" y="428"/>
                  </a:lnTo>
                  <a:lnTo>
                    <a:pt x="532" y="440"/>
                  </a:lnTo>
                  <a:lnTo>
                    <a:pt x="532" y="454"/>
                  </a:lnTo>
                  <a:lnTo>
                    <a:pt x="528" y="472"/>
                  </a:lnTo>
                  <a:lnTo>
                    <a:pt x="528" y="500"/>
                  </a:lnTo>
                  <a:lnTo>
                    <a:pt x="532" y="518"/>
                  </a:lnTo>
                  <a:lnTo>
                    <a:pt x="538" y="536"/>
                  </a:lnTo>
                  <a:lnTo>
                    <a:pt x="426" y="540"/>
                  </a:lnTo>
                  <a:lnTo>
                    <a:pt x="424" y="544"/>
                  </a:lnTo>
                  <a:lnTo>
                    <a:pt x="424" y="548"/>
                  </a:lnTo>
                  <a:lnTo>
                    <a:pt x="428" y="558"/>
                  </a:lnTo>
                  <a:lnTo>
                    <a:pt x="438" y="570"/>
                  </a:lnTo>
                  <a:lnTo>
                    <a:pt x="446" y="580"/>
                  </a:lnTo>
                  <a:lnTo>
                    <a:pt x="442" y="598"/>
                  </a:lnTo>
                  <a:lnTo>
                    <a:pt x="436" y="598"/>
                  </a:lnTo>
                  <a:lnTo>
                    <a:pt x="428" y="594"/>
                  </a:lnTo>
                  <a:lnTo>
                    <a:pt x="416" y="584"/>
                  </a:lnTo>
                  <a:lnTo>
                    <a:pt x="402" y="568"/>
                  </a:lnTo>
                  <a:lnTo>
                    <a:pt x="368" y="566"/>
                  </a:lnTo>
                  <a:lnTo>
                    <a:pt x="350" y="594"/>
                  </a:lnTo>
                  <a:lnTo>
                    <a:pt x="348" y="604"/>
                  </a:lnTo>
                  <a:lnTo>
                    <a:pt x="346" y="616"/>
                  </a:lnTo>
                  <a:lnTo>
                    <a:pt x="340" y="628"/>
                  </a:lnTo>
                  <a:lnTo>
                    <a:pt x="336" y="634"/>
                  </a:lnTo>
                  <a:lnTo>
                    <a:pt x="332" y="638"/>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24" name="Freeform 18"/>
            <p:cNvSpPr/>
            <p:nvPr/>
          </p:nvSpPr>
          <p:spPr bwMode="auto">
            <a:xfrm>
              <a:off x="6286500" y="4597400"/>
              <a:ext cx="739775" cy="1057275"/>
            </a:xfrm>
            <a:custGeom>
              <a:avLst/>
              <a:gdLst>
                <a:gd name="T0" fmla="*/ 112 w 466"/>
                <a:gd name="T1" fmla="*/ 660 h 666"/>
                <a:gd name="T2" fmla="*/ 94 w 466"/>
                <a:gd name="T3" fmla="*/ 656 h 666"/>
                <a:gd name="T4" fmla="*/ 134 w 466"/>
                <a:gd name="T5" fmla="*/ 598 h 666"/>
                <a:gd name="T6" fmla="*/ 128 w 466"/>
                <a:gd name="T7" fmla="*/ 566 h 666"/>
                <a:gd name="T8" fmla="*/ 104 w 466"/>
                <a:gd name="T9" fmla="*/ 568 h 666"/>
                <a:gd name="T10" fmla="*/ 88 w 466"/>
                <a:gd name="T11" fmla="*/ 576 h 666"/>
                <a:gd name="T12" fmla="*/ 48 w 466"/>
                <a:gd name="T13" fmla="*/ 536 h 666"/>
                <a:gd name="T14" fmla="*/ 52 w 466"/>
                <a:gd name="T15" fmla="*/ 494 h 666"/>
                <a:gd name="T16" fmla="*/ 52 w 466"/>
                <a:gd name="T17" fmla="*/ 456 h 666"/>
                <a:gd name="T18" fmla="*/ 42 w 466"/>
                <a:gd name="T19" fmla="*/ 446 h 666"/>
                <a:gd name="T20" fmla="*/ 30 w 466"/>
                <a:gd name="T21" fmla="*/ 398 h 666"/>
                <a:gd name="T22" fmla="*/ 16 w 466"/>
                <a:gd name="T23" fmla="*/ 356 h 666"/>
                <a:gd name="T24" fmla="*/ 2 w 466"/>
                <a:gd name="T25" fmla="*/ 316 h 666"/>
                <a:gd name="T26" fmla="*/ 6 w 466"/>
                <a:gd name="T27" fmla="*/ 292 h 666"/>
                <a:gd name="T28" fmla="*/ 16 w 466"/>
                <a:gd name="T29" fmla="*/ 280 h 666"/>
                <a:gd name="T30" fmla="*/ 42 w 466"/>
                <a:gd name="T31" fmla="*/ 240 h 666"/>
                <a:gd name="T32" fmla="*/ 42 w 466"/>
                <a:gd name="T33" fmla="*/ 188 h 666"/>
                <a:gd name="T34" fmla="*/ 22 w 466"/>
                <a:gd name="T35" fmla="*/ 146 h 666"/>
                <a:gd name="T36" fmla="*/ 46 w 466"/>
                <a:gd name="T37" fmla="*/ 126 h 666"/>
                <a:gd name="T38" fmla="*/ 78 w 466"/>
                <a:gd name="T39" fmla="*/ 116 h 666"/>
                <a:gd name="T40" fmla="*/ 88 w 466"/>
                <a:gd name="T41" fmla="*/ 114 h 666"/>
                <a:gd name="T42" fmla="*/ 102 w 466"/>
                <a:gd name="T43" fmla="*/ 98 h 666"/>
                <a:gd name="T44" fmla="*/ 160 w 466"/>
                <a:gd name="T45" fmla="*/ 60 h 666"/>
                <a:gd name="T46" fmla="*/ 176 w 466"/>
                <a:gd name="T47" fmla="*/ 46 h 666"/>
                <a:gd name="T48" fmla="*/ 226 w 466"/>
                <a:gd name="T49" fmla="*/ 32 h 666"/>
                <a:gd name="T50" fmla="*/ 250 w 466"/>
                <a:gd name="T51" fmla="*/ 22 h 666"/>
                <a:gd name="T52" fmla="*/ 260 w 466"/>
                <a:gd name="T53" fmla="*/ 2 h 666"/>
                <a:gd name="T54" fmla="*/ 284 w 466"/>
                <a:gd name="T55" fmla="*/ 0 h 666"/>
                <a:gd name="T56" fmla="*/ 292 w 466"/>
                <a:gd name="T57" fmla="*/ 52 h 666"/>
                <a:gd name="T58" fmla="*/ 314 w 466"/>
                <a:gd name="T59" fmla="*/ 56 h 666"/>
                <a:gd name="T60" fmla="*/ 326 w 466"/>
                <a:gd name="T61" fmla="*/ 34 h 666"/>
                <a:gd name="T62" fmla="*/ 334 w 466"/>
                <a:gd name="T63" fmla="*/ 14 h 666"/>
                <a:gd name="T64" fmla="*/ 344 w 466"/>
                <a:gd name="T65" fmla="*/ 36 h 666"/>
                <a:gd name="T66" fmla="*/ 362 w 466"/>
                <a:gd name="T67" fmla="*/ 50 h 666"/>
                <a:gd name="T68" fmla="*/ 384 w 466"/>
                <a:gd name="T69" fmla="*/ 54 h 666"/>
                <a:gd name="T70" fmla="*/ 424 w 466"/>
                <a:gd name="T71" fmla="*/ 42 h 666"/>
                <a:gd name="T72" fmla="*/ 442 w 466"/>
                <a:gd name="T73" fmla="*/ 42 h 666"/>
                <a:gd name="T74" fmla="*/ 422 w 466"/>
                <a:gd name="T75" fmla="*/ 66 h 666"/>
                <a:gd name="T76" fmla="*/ 414 w 466"/>
                <a:gd name="T77" fmla="*/ 88 h 666"/>
                <a:gd name="T78" fmla="*/ 428 w 466"/>
                <a:gd name="T79" fmla="*/ 112 h 666"/>
                <a:gd name="T80" fmla="*/ 466 w 466"/>
                <a:gd name="T81" fmla="*/ 168 h 666"/>
                <a:gd name="T82" fmla="*/ 464 w 466"/>
                <a:gd name="T83" fmla="*/ 192 h 666"/>
                <a:gd name="T84" fmla="*/ 450 w 466"/>
                <a:gd name="T85" fmla="*/ 218 h 666"/>
                <a:gd name="T86" fmla="*/ 430 w 466"/>
                <a:gd name="T87" fmla="*/ 236 h 666"/>
                <a:gd name="T88" fmla="*/ 396 w 466"/>
                <a:gd name="T89" fmla="*/ 244 h 666"/>
                <a:gd name="T90" fmla="*/ 376 w 466"/>
                <a:gd name="T91" fmla="*/ 250 h 666"/>
                <a:gd name="T92" fmla="*/ 348 w 466"/>
                <a:gd name="T93" fmla="*/ 276 h 666"/>
                <a:gd name="T94" fmla="*/ 348 w 466"/>
                <a:gd name="T95" fmla="*/ 304 h 666"/>
                <a:gd name="T96" fmla="*/ 354 w 466"/>
                <a:gd name="T97" fmla="*/ 332 h 666"/>
                <a:gd name="T98" fmla="*/ 328 w 466"/>
                <a:gd name="T99" fmla="*/ 366 h 666"/>
                <a:gd name="T100" fmla="*/ 302 w 466"/>
                <a:gd name="T101" fmla="*/ 386 h 666"/>
                <a:gd name="T102" fmla="*/ 296 w 466"/>
                <a:gd name="T103" fmla="*/ 408 h 666"/>
                <a:gd name="T104" fmla="*/ 292 w 466"/>
                <a:gd name="T105" fmla="*/ 468 h 666"/>
                <a:gd name="T106" fmla="*/ 270 w 466"/>
                <a:gd name="T107" fmla="*/ 490 h 666"/>
                <a:gd name="T108" fmla="*/ 264 w 466"/>
                <a:gd name="T109" fmla="*/ 522 h 666"/>
                <a:gd name="T110" fmla="*/ 266 w 466"/>
                <a:gd name="T111" fmla="*/ 546 h 666"/>
                <a:gd name="T112" fmla="*/ 254 w 466"/>
                <a:gd name="T113" fmla="*/ 596 h 666"/>
                <a:gd name="T114" fmla="*/ 260 w 466"/>
                <a:gd name="T115" fmla="*/ 630 h 666"/>
                <a:gd name="T116" fmla="*/ 224 w 466"/>
                <a:gd name="T117" fmla="*/ 650 h 666"/>
                <a:gd name="T118" fmla="*/ 196 w 466"/>
                <a:gd name="T119" fmla="*/ 636 h 666"/>
                <a:gd name="T120" fmla="*/ 168 w 466"/>
                <a:gd name="T121" fmla="*/ 646 h 666"/>
                <a:gd name="T122" fmla="*/ 134 w 466"/>
                <a:gd name="T123" fmla="*/ 660 h 66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66" h="666">
                  <a:moveTo>
                    <a:pt x="118" y="666"/>
                  </a:moveTo>
                  <a:lnTo>
                    <a:pt x="118" y="666"/>
                  </a:lnTo>
                  <a:lnTo>
                    <a:pt x="112" y="660"/>
                  </a:lnTo>
                  <a:lnTo>
                    <a:pt x="106" y="658"/>
                  </a:lnTo>
                  <a:lnTo>
                    <a:pt x="94" y="656"/>
                  </a:lnTo>
                  <a:lnTo>
                    <a:pt x="94" y="650"/>
                  </a:lnTo>
                  <a:lnTo>
                    <a:pt x="134" y="598"/>
                  </a:lnTo>
                  <a:lnTo>
                    <a:pt x="132" y="578"/>
                  </a:lnTo>
                  <a:lnTo>
                    <a:pt x="128" y="566"/>
                  </a:lnTo>
                  <a:lnTo>
                    <a:pt x="114" y="566"/>
                  </a:lnTo>
                  <a:lnTo>
                    <a:pt x="104" y="568"/>
                  </a:lnTo>
                  <a:lnTo>
                    <a:pt x="96" y="572"/>
                  </a:lnTo>
                  <a:lnTo>
                    <a:pt x="88" y="576"/>
                  </a:lnTo>
                  <a:lnTo>
                    <a:pt x="60" y="576"/>
                  </a:lnTo>
                  <a:lnTo>
                    <a:pt x="48" y="536"/>
                  </a:lnTo>
                  <a:lnTo>
                    <a:pt x="50" y="514"/>
                  </a:lnTo>
                  <a:lnTo>
                    <a:pt x="52" y="494"/>
                  </a:lnTo>
                  <a:lnTo>
                    <a:pt x="54" y="474"/>
                  </a:lnTo>
                  <a:lnTo>
                    <a:pt x="52" y="466"/>
                  </a:lnTo>
                  <a:lnTo>
                    <a:pt x="52" y="456"/>
                  </a:lnTo>
                  <a:lnTo>
                    <a:pt x="42" y="446"/>
                  </a:lnTo>
                  <a:lnTo>
                    <a:pt x="40" y="434"/>
                  </a:lnTo>
                  <a:lnTo>
                    <a:pt x="38" y="422"/>
                  </a:lnTo>
                  <a:lnTo>
                    <a:pt x="30" y="398"/>
                  </a:lnTo>
                  <a:lnTo>
                    <a:pt x="22" y="376"/>
                  </a:lnTo>
                  <a:lnTo>
                    <a:pt x="16" y="356"/>
                  </a:lnTo>
                  <a:lnTo>
                    <a:pt x="6" y="334"/>
                  </a:lnTo>
                  <a:lnTo>
                    <a:pt x="4" y="326"/>
                  </a:lnTo>
                  <a:lnTo>
                    <a:pt x="2" y="316"/>
                  </a:lnTo>
                  <a:lnTo>
                    <a:pt x="0" y="308"/>
                  </a:lnTo>
                  <a:lnTo>
                    <a:pt x="2" y="300"/>
                  </a:lnTo>
                  <a:lnTo>
                    <a:pt x="6" y="292"/>
                  </a:lnTo>
                  <a:lnTo>
                    <a:pt x="12" y="282"/>
                  </a:lnTo>
                  <a:lnTo>
                    <a:pt x="16" y="280"/>
                  </a:lnTo>
                  <a:lnTo>
                    <a:pt x="20" y="276"/>
                  </a:lnTo>
                  <a:lnTo>
                    <a:pt x="30" y="264"/>
                  </a:lnTo>
                  <a:lnTo>
                    <a:pt x="42" y="240"/>
                  </a:lnTo>
                  <a:lnTo>
                    <a:pt x="42" y="188"/>
                  </a:lnTo>
                  <a:lnTo>
                    <a:pt x="30" y="156"/>
                  </a:lnTo>
                  <a:lnTo>
                    <a:pt x="22" y="146"/>
                  </a:lnTo>
                  <a:lnTo>
                    <a:pt x="46" y="126"/>
                  </a:lnTo>
                  <a:lnTo>
                    <a:pt x="62" y="122"/>
                  </a:lnTo>
                  <a:lnTo>
                    <a:pt x="74" y="118"/>
                  </a:lnTo>
                  <a:lnTo>
                    <a:pt x="78" y="116"/>
                  </a:lnTo>
                  <a:lnTo>
                    <a:pt x="80" y="114"/>
                  </a:lnTo>
                  <a:lnTo>
                    <a:pt x="88" y="114"/>
                  </a:lnTo>
                  <a:lnTo>
                    <a:pt x="94" y="106"/>
                  </a:lnTo>
                  <a:lnTo>
                    <a:pt x="102" y="98"/>
                  </a:lnTo>
                  <a:lnTo>
                    <a:pt x="122" y="84"/>
                  </a:lnTo>
                  <a:lnTo>
                    <a:pt x="142" y="72"/>
                  </a:lnTo>
                  <a:lnTo>
                    <a:pt x="160" y="60"/>
                  </a:lnTo>
                  <a:lnTo>
                    <a:pt x="168" y="52"/>
                  </a:lnTo>
                  <a:lnTo>
                    <a:pt x="176" y="46"/>
                  </a:lnTo>
                  <a:lnTo>
                    <a:pt x="188" y="42"/>
                  </a:lnTo>
                  <a:lnTo>
                    <a:pt x="200" y="38"/>
                  </a:lnTo>
                  <a:lnTo>
                    <a:pt x="226" y="32"/>
                  </a:lnTo>
                  <a:lnTo>
                    <a:pt x="238" y="28"/>
                  </a:lnTo>
                  <a:lnTo>
                    <a:pt x="250" y="22"/>
                  </a:lnTo>
                  <a:lnTo>
                    <a:pt x="256" y="8"/>
                  </a:lnTo>
                  <a:lnTo>
                    <a:pt x="258" y="4"/>
                  </a:lnTo>
                  <a:lnTo>
                    <a:pt x="260" y="2"/>
                  </a:lnTo>
                  <a:lnTo>
                    <a:pt x="270" y="0"/>
                  </a:lnTo>
                  <a:lnTo>
                    <a:pt x="284" y="0"/>
                  </a:lnTo>
                  <a:lnTo>
                    <a:pt x="286" y="48"/>
                  </a:lnTo>
                  <a:lnTo>
                    <a:pt x="292" y="52"/>
                  </a:lnTo>
                  <a:lnTo>
                    <a:pt x="298" y="54"/>
                  </a:lnTo>
                  <a:lnTo>
                    <a:pt x="314" y="56"/>
                  </a:lnTo>
                  <a:lnTo>
                    <a:pt x="320" y="50"/>
                  </a:lnTo>
                  <a:lnTo>
                    <a:pt x="322" y="44"/>
                  </a:lnTo>
                  <a:lnTo>
                    <a:pt x="326" y="34"/>
                  </a:lnTo>
                  <a:lnTo>
                    <a:pt x="330" y="22"/>
                  </a:lnTo>
                  <a:lnTo>
                    <a:pt x="332" y="18"/>
                  </a:lnTo>
                  <a:lnTo>
                    <a:pt x="334" y="14"/>
                  </a:lnTo>
                  <a:lnTo>
                    <a:pt x="338" y="24"/>
                  </a:lnTo>
                  <a:lnTo>
                    <a:pt x="344" y="36"/>
                  </a:lnTo>
                  <a:lnTo>
                    <a:pt x="350" y="42"/>
                  </a:lnTo>
                  <a:lnTo>
                    <a:pt x="356" y="46"/>
                  </a:lnTo>
                  <a:lnTo>
                    <a:pt x="362" y="50"/>
                  </a:lnTo>
                  <a:lnTo>
                    <a:pt x="370" y="54"/>
                  </a:lnTo>
                  <a:lnTo>
                    <a:pt x="384" y="54"/>
                  </a:lnTo>
                  <a:lnTo>
                    <a:pt x="396" y="52"/>
                  </a:lnTo>
                  <a:lnTo>
                    <a:pt x="410" y="48"/>
                  </a:lnTo>
                  <a:lnTo>
                    <a:pt x="424" y="42"/>
                  </a:lnTo>
                  <a:lnTo>
                    <a:pt x="442" y="42"/>
                  </a:lnTo>
                  <a:lnTo>
                    <a:pt x="438" y="48"/>
                  </a:lnTo>
                  <a:lnTo>
                    <a:pt x="432" y="54"/>
                  </a:lnTo>
                  <a:lnTo>
                    <a:pt x="422" y="66"/>
                  </a:lnTo>
                  <a:lnTo>
                    <a:pt x="418" y="74"/>
                  </a:lnTo>
                  <a:lnTo>
                    <a:pt x="414" y="80"/>
                  </a:lnTo>
                  <a:lnTo>
                    <a:pt x="414" y="88"/>
                  </a:lnTo>
                  <a:lnTo>
                    <a:pt x="414" y="96"/>
                  </a:lnTo>
                  <a:lnTo>
                    <a:pt x="428" y="112"/>
                  </a:lnTo>
                  <a:lnTo>
                    <a:pt x="440" y="128"/>
                  </a:lnTo>
                  <a:lnTo>
                    <a:pt x="452" y="146"/>
                  </a:lnTo>
                  <a:lnTo>
                    <a:pt x="466" y="168"/>
                  </a:lnTo>
                  <a:lnTo>
                    <a:pt x="464" y="192"/>
                  </a:lnTo>
                  <a:lnTo>
                    <a:pt x="460" y="196"/>
                  </a:lnTo>
                  <a:lnTo>
                    <a:pt x="456" y="202"/>
                  </a:lnTo>
                  <a:lnTo>
                    <a:pt x="450" y="218"/>
                  </a:lnTo>
                  <a:lnTo>
                    <a:pt x="440" y="228"/>
                  </a:lnTo>
                  <a:lnTo>
                    <a:pt x="430" y="236"/>
                  </a:lnTo>
                  <a:lnTo>
                    <a:pt x="422" y="240"/>
                  </a:lnTo>
                  <a:lnTo>
                    <a:pt x="414" y="242"/>
                  </a:lnTo>
                  <a:lnTo>
                    <a:pt x="396" y="244"/>
                  </a:lnTo>
                  <a:lnTo>
                    <a:pt x="386" y="246"/>
                  </a:lnTo>
                  <a:lnTo>
                    <a:pt x="376" y="250"/>
                  </a:lnTo>
                  <a:lnTo>
                    <a:pt x="360" y="262"/>
                  </a:lnTo>
                  <a:lnTo>
                    <a:pt x="352" y="272"/>
                  </a:lnTo>
                  <a:lnTo>
                    <a:pt x="348" y="276"/>
                  </a:lnTo>
                  <a:lnTo>
                    <a:pt x="348" y="282"/>
                  </a:lnTo>
                  <a:lnTo>
                    <a:pt x="348" y="304"/>
                  </a:lnTo>
                  <a:lnTo>
                    <a:pt x="354" y="312"/>
                  </a:lnTo>
                  <a:lnTo>
                    <a:pt x="356" y="322"/>
                  </a:lnTo>
                  <a:lnTo>
                    <a:pt x="354" y="332"/>
                  </a:lnTo>
                  <a:lnTo>
                    <a:pt x="350" y="344"/>
                  </a:lnTo>
                  <a:lnTo>
                    <a:pt x="328" y="366"/>
                  </a:lnTo>
                  <a:lnTo>
                    <a:pt x="308" y="382"/>
                  </a:lnTo>
                  <a:lnTo>
                    <a:pt x="302" y="386"/>
                  </a:lnTo>
                  <a:lnTo>
                    <a:pt x="298" y="392"/>
                  </a:lnTo>
                  <a:lnTo>
                    <a:pt x="296" y="400"/>
                  </a:lnTo>
                  <a:lnTo>
                    <a:pt x="296" y="408"/>
                  </a:lnTo>
                  <a:lnTo>
                    <a:pt x="300" y="440"/>
                  </a:lnTo>
                  <a:lnTo>
                    <a:pt x="292" y="468"/>
                  </a:lnTo>
                  <a:lnTo>
                    <a:pt x="278" y="480"/>
                  </a:lnTo>
                  <a:lnTo>
                    <a:pt x="270" y="490"/>
                  </a:lnTo>
                  <a:lnTo>
                    <a:pt x="266" y="496"/>
                  </a:lnTo>
                  <a:lnTo>
                    <a:pt x="264" y="502"/>
                  </a:lnTo>
                  <a:lnTo>
                    <a:pt x="264" y="522"/>
                  </a:lnTo>
                  <a:lnTo>
                    <a:pt x="266" y="546"/>
                  </a:lnTo>
                  <a:lnTo>
                    <a:pt x="262" y="560"/>
                  </a:lnTo>
                  <a:lnTo>
                    <a:pt x="256" y="576"/>
                  </a:lnTo>
                  <a:lnTo>
                    <a:pt x="254" y="596"/>
                  </a:lnTo>
                  <a:lnTo>
                    <a:pt x="254" y="614"/>
                  </a:lnTo>
                  <a:lnTo>
                    <a:pt x="260" y="630"/>
                  </a:lnTo>
                  <a:lnTo>
                    <a:pt x="224" y="650"/>
                  </a:lnTo>
                  <a:lnTo>
                    <a:pt x="216" y="642"/>
                  </a:lnTo>
                  <a:lnTo>
                    <a:pt x="206" y="638"/>
                  </a:lnTo>
                  <a:lnTo>
                    <a:pt x="196" y="636"/>
                  </a:lnTo>
                  <a:lnTo>
                    <a:pt x="188" y="638"/>
                  </a:lnTo>
                  <a:lnTo>
                    <a:pt x="178" y="642"/>
                  </a:lnTo>
                  <a:lnTo>
                    <a:pt x="168" y="646"/>
                  </a:lnTo>
                  <a:lnTo>
                    <a:pt x="148" y="654"/>
                  </a:lnTo>
                  <a:lnTo>
                    <a:pt x="134" y="660"/>
                  </a:lnTo>
                  <a:lnTo>
                    <a:pt x="118" y="666"/>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25" name="Freeform 19"/>
            <p:cNvSpPr/>
            <p:nvPr/>
          </p:nvSpPr>
          <p:spPr bwMode="auto">
            <a:xfrm>
              <a:off x="3746500" y="3927475"/>
              <a:ext cx="1543050" cy="1517650"/>
            </a:xfrm>
            <a:custGeom>
              <a:avLst/>
              <a:gdLst>
                <a:gd name="T0" fmla="*/ 392 w 972"/>
                <a:gd name="T1" fmla="*/ 934 h 956"/>
                <a:gd name="T2" fmla="*/ 354 w 972"/>
                <a:gd name="T3" fmla="*/ 888 h 956"/>
                <a:gd name="T4" fmla="*/ 366 w 972"/>
                <a:gd name="T5" fmla="*/ 840 h 956"/>
                <a:gd name="T6" fmla="*/ 324 w 972"/>
                <a:gd name="T7" fmla="*/ 780 h 956"/>
                <a:gd name="T8" fmla="*/ 290 w 972"/>
                <a:gd name="T9" fmla="*/ 722 h 956"/>
                <a:gd name="T10" fmla="*/ 248 w 972"/>
                <a:gd name="T11" fmla="*/ 712 h 956"/>
                <a:gd name="T12" fmla="*/ 192 w 972"/>
                <a:gd name="T13" fmla="*/ 608 h 956"/>
                <a:gd name="T14" fmla="*/ 160 w 972"/>
                <a:gd name="T15" fmla="*/ 662 h 956"/>
                <a:gd name="T16" fmla="*/ 140 w 972"/>
                <a:gd name="T17" fmla="*/ 634 h 956"/>
                <a:gd name="T18" fmla="*/ 138 w 972"/>
                <a:gd name="T19" fmla="*/ 590 h 956"/>
                <a:gd name="T20" fmla="*/ 130 w 972"/>
                <a:gd name="T21" fmla="*/ 500 h 956"/>
                <a:gd name="T22" fmla="*/ 150 w 972"/>
                <a:gd name="T23" fmla="*/ 442 h 956"/>
                <a:gd name="T24" fmla="*/ 110 w 972"/>
                <a:gd name="T25" fmla="*/ 312 h 956"/>
                <a:gd name="T26" fmla="*/ 50 w 972"/>
                <a:gd name="T27" fmla="*/ 222 h 956"/>
                <a:gd name="T28" fmla="*/ 6 w 972"/>
                <a:gd name="T29" fmla="*/ 178 h 956"/>
                <a:gd name="T30" fmla="*/ 2 w 972"/>
                <a:gd name="T31" fmla="*/ 134 h 956"/>
                <a:gd name="T32" fmla="*/ 26 w 972"/>
                <a:gd name="T33" fmla="*/ 80 h 956"/>
                <a:gd name="T34" fmla="*/ 74 w 972"/>
                <a:gd name="T35" fmla="*/ 24 h 956"/>
                <a:gd name="T36" fmla="*/ 112 w 972"/>
                <a:gd name="T37" fmla="*/ 64 h 956"/>
                <a:gd name="T38" fmla="*/ 166 w 972"/>
                <a:gd name="T39" fmla="*/ 152 h 956"/>
                <a:gd name="T40" fmla="*/ 200 w 972"/>
                <a:gd name="T41" fmla="*/ 172 h 956"/>
                <a:gd name="T42" fmla="*/ 236 w 972"/>
                <a:gd name="T43" fmla="*/ 158 h 956"/>
                <a:gd name="T44" fmla="*/ 250 w 972"/>
                <a:gd name="T45" fmla="*/ 170 h 956"/>
                <a:gd name="T46" fmla="*/ 290 w 972"/>
                <a:gd name="T47" fmla="*/ 188 h 956"/>
                <a:gd name="T48" fmla="*/ 374 w 972"/>
                <a:gd name="T49" fmla="*/ 166 h 956"/>
                <a:gd name="T50" fmla="*/ 378 w 972"/>
                <a:gd name="T51" fmla="*/ 128 h 956"/>
                <a:gd name="T52" fmla="*/ 370 w 972"/>
                <a:gd name="T53" fmla="*/ 66 h 956"/>
                <a:gd name="T54" fmla="*/ 412 w 972"/>
                <a:gd name="T55" fmla="*/ 100 h 956"/>
                <a:gd name="T56" fmla="*/ 468 w 972"/>
                <a:gd name="T57" fmla="*/ 100 h 956"/>
                <a:gd name="T58" fmla="*/ 472 w 972"/>
                <a:gd name="T59" fmla="*/ 30 h 956"/>
                <a:gd name="T60" fmla="*/ 516 w 972"/>
                <a:gd name="T61" fmla="*/ 0 h 956"/>
                <a:gd name="T62" fmla="*/ 562 w 972"/>
                <a:gd name="T63" fmla="*/ 50 h 956"/>
                <a:gd name="T64" fmla="*/ 628 w 972"/>
                <a:gd name="T65" fmla="*/ 98 h 956"/>
                <a:gd name="T66" fmla="*/ 656 w 972"/>
                <a:gd name="T67" fmla="*/ 150 h 956"/>
                <a:gd name="T68" fmla="*/ 764 w 972"/>
                <a:gd name="T69" fmla="*/ 184 h 956"/>
                <a:gd name="T70" fmla="*/ 812 w 972"/>
                <a:gd name="T71" fmla="*/ 168 h 956"/>
                <a:gd name="T72" fmla="*/ 932 w 972"/>
                <a:gd name="T73" fmla="*/ 208 h 956"/>
                <a:gd name="T74" fmla="*/ 972 w 972"/>
                <a:gd name="T75" fmla="*/ 278 h 956"/>
                <a:gd name="T76" fmla="*/ 908 w 972"/>
                <a:gd name="T77" fmla="*/ 388 h 956"/>
                <a:gd name="T78" fmla="*/ 840 w 972"/>
                <a:gd name="T79" fmla="*/ 418 h 956"/>
                <a:gd name="T80" fmla="*/ 788 w 972"/>
                <a:gd name="T81" fmla="*/ 376 h 956"/>
                <a:gd name="T82" fmla="*/ 764 w 972"/>
                <a:gd name="T83" fmla="*/ 422 h 956"/>
                <a:gd name="T84" fmla="*/ 772 w 972"/>
                <a:gd name="T85" fmla="*/ 478 h 956"/>
                <a:gd name="T86" fmla="*/ 784 w 972"/>
                <a:gd name="T87" fmla="*/ 564 h 956"/>
                <a:gd name="T88" fmla="*/ 810 w 972"/>
                <a:gd name="T89" fmla="*/ 602 h 956"/>
                <a:gd name="T90" fmla="*/ 780 w 972"/>
                <a:gd name="T91" fmla="*/ 646 h 956"/>
                <a:gd name="T92" fmla="*/ 788 w 972"/>
                <a:gd name="T93" fmla="*/ 686 h 956"/>
                <a:gd name="T94" fmla="*/ 848 w 972"/>
                <a:gd name="T95" fmla="*/ 740 h 956"/>
                <a:gd name="T96" fmla="*/ 796 w 972"/>
                <a:gd name="T97" fmla="*/ 758 h 956"/>
                <a:gd name="T98" fmla="*/ 756 w 972"/>
                <a:gd name="T99" fmla="*/ 712 h 956"/>
                <a:gd name="T100" fmla="*/ 716 w 972"/>
                <a:gd name="T101" fmla="*/ 718 h 956"/>
                <a:gd name="T102" fmla="*/ 662 w 972"/>
                <a:gd name="T103" fmla="*/ 706 h 956"/>
                <a:gd name="T104" fmla="*/ 630 w 972"/>
                <a:gd name="T105" fmla="*/ 636 h 956"/>
                <a:gd name="T106" fmla="*/ 578 w 972"/>
                <a:gd name="T107" fmla="*/ 648 h 956"/>
                <a:gd name="T108" fmla="*/ 550 w 972"/>
                <a:gd name="T109" fmla="*/ 682 h 956"/>
                <a:gd name="T110" fmla="*/ 558 w 972"/>
                <a:gd name="T111" fmla="*/ 726 h 956"/>
                <a:gd name="T112" fmla="*/ 558 w 972"/>
                <a:gd name="T113" fmla="*/ 766 h 956"/>
                <a:gd name="T114" fmla="*/ 500 w 972"/>
                <a:gd name="T115" fmla="*/ 810 h 956"/>
                <a:gd name="T116" fmla="*/ 522 w 972"/>
                <a:gd name="T117" fmla="*/ 870 h 956"/>
                <a:gd name="T118" fmla="*/ 522 w 972"/>
                <a:gd name="T119" fmla="*/ 918 h 95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972" h="956">
                  <a:moveTo>
                    <a:pt x="432" y="956"/>
                  </a:moveTo>
                  <a:lnTo>
                    <a:pt x="432" y="956"/>
                  </a:lnTo>
                  <a:lnTo>
                    <a:pt x="422" y="952"/>
                  </a:lnTo>
                  <a:lnTo>
                    <a:pt x="406" y="942"/>
                  </a:lnTo>
                  <a:lnTo>
                    <a:pt x="392" y="934"/>
                  </a:lnTo>
                  <a:lnTo>
                    <a:pt x="380" y="928"/>
                  </a:lnTo>
                  <a:lnTo>
                    <a:pt x="368" y="920"/>
                  </a:lnTo>
                  <a:lnTo>
                    <a:pt x="354" y="904"/>
                  </a:lnTo>
                  <a:lnTo>
                    <a:pt x="354" y="888"/>
                  </a:lnTo>
                  <a:lnTo>
                    <a:pt x="362" y="878"/>
                  </a:lnTo>
                  <a:lnTo>
                    <a:pt x="368" y="866"/>
                  </a:lnTo>
                  <a:lnTo>
                    <a:pt x="370" y="858"/>
                  </a:lnTo>
                  <a:lnTo>
                    <a:pt x="368" y="848"/>
                  </a:lnTo>
                  <a:lnTo>
                    <a:pt x="366" y="840"/>
                  </a:lnTo>
                  <a:lnTo>
                    <a:pt x="362" y="832"/>
                  </a:lnTo>
                  <a:lnTo>
                    <a:pt x="350" y="816"/>
                  </a:lnTo>
                  <a:lnTo>
                    <a:pt x="342" y="808"/>
                  </a:lnTo>
                  <a:lnTo>
                    <a:pt x="336" y="798"/>
                  </a:lnTo>
                  <a:lnTo>
                    <a:pt x="324" y="780"/>
                  </a:lnTo>
                  <a:lnTo>
                    <a:pt x="316" y="764"/>
                  </a:lnTo>
                  <a:lnTo>
                    <a:pt x="306" y="750"/>
                  </a:lnTo>
                  <a:lnTo>
                    <a:pt x="298" y="730"/>
                  </a:lnTo>
                  <a:lnTo>
                    <a:pt x="294" y="726"/>
                  </a:lnTo>
                  <a:lnTo>
                    <a:pt x="290" y="722"/>
                  </a:lnTo>
                  <a:lnTo>
                    <a:pt x="286" y="720"/>
                  </a:lnTo>
                  <a:lnTo>
                    <a:pt x="282" y="720"/>
                  </a:lnTo>
                  <a:lnTo>
                    <a:pt x="266" y="720"/>
                  </a:lnTo>
                  <a:lnTo>
                    <a:pt x="248" y="712"/>
                  </a:lnTo>
                  <a:lnTo>
                    <a:pt x="224" y="678"/>
                  </a:lnTo>
                  <a:lnTo>
                    <a:pt x="206" y="626"/>
                  </a:lnTo>
                  <a:lnTo>
                    <a:pt x="192" y="608"/>
                  </a:lnTo>
                  <a:lnTo>
                    <a:pt x="178" y="608"/>
                  </a:lnTo>
                  <a:lnTo>
                    <a:pt x="170" y="614"/>
                  </a:lnTo>
                  <a:lnTo>
                    <a:pt x="164" y="620"/>
                  </a:lnTo>
                  <a:lnTo>
                    <a:pt x="162" y="630"/>
                  </a:lnTo>
                  <a:lnTo>
                    <a:pt x="162" y="652"/>
                  </a:lnTo>
                  <a:lnTo>
                    <a:pt x="160" y="662"/>
                  </a:lnTo>
                  <a:lnTo>
                    <a:pt x="156" y="674"/>
                  </a:lnTo>
                  <a:lnTo>
                    <a:pt x="148" y="670"/>
                  </a:lnTo>
                  <a:lnTo>
                    <a:pt x="146" y="652"/>
                  </a:lnTo>
                  <a:lnTo>
                    <a:pt x="140" y="634"/>
                  </a:lnTo>
                  <a:lnTo>
                    <a:pt x="134" y="620"/>
                  </a:lnTo>
                  <a:lnTo>
                    <a:pt x="130" y="606"/>
                  </a:lnTo>
                  <a:lnTo>
                    <a:pt x="134" y="602"/>
                  </a:lnTo>
                  <a:lnTo>
                    <a:pt x="136" y="598"/>
                  </a:lnTo>
                  <a:lnTo>
                    <a:pt x="138" y="590"/>
                  </a:lnTo>
                  <a:lnTo>
                    <a:pt x="138" y="576"/>
                  </a:lnTo>
                  <a:lnTo>
                    <a:pt x="142" y="538"/>
                  </a:lnTo>
                  <a:lnTo>
                    <a:pt x="134" y="518"/>
                  </a:lnTo>
                  <a:lnTo>
                    <a:pt x="130" y="500"/>
                  </a:lnTo>
                  <a:lnTo>
                    <a:pt x="128" y="482"/>
                  </a:lnTo>
                  <a:lnTo>
                    <a:pt x="130" y="466"/>
                  </a:lnTo>
                  <a:lnTo>
                    <a:pt x="140" y="454"/>
                  </a:lnTo>
                  <a:lnTo>
                    <a:pt x="150" y="442"/>
                  </a:lnTo>
                  <a:lnTo>
                    <a:pt x="146" y="396"/>
                  </a:lnTo>
                  <a:lnTo>
                    <a:pt x="124" y="364"/>
                  </a:lnTo>
                  <a:lnTo>
                    <a:pt x="114" y="326"/>
                  </a:lnTo>
                  <a:lnTo>
                    <a:pt x="110" y="312"/>
                  </a:lnTo>
                  <a:lnTo>
                    <a:pt x="104" y="300"/>
                  </a:lnTo>
                  <a:lnTo>
                    <a:pt x="84" y="276"/>
                  </a:lnTo>
                  <a:lnTo>
                    <a:pt x="68" y="254"/>
                  </a:lnTo>
                  <a:lnTo>
                    <a:pt x="54" y="232"/>
                  </a:lnTo>
                  <a:lnTo>
                    <a:pt x="50" y="222"/>
                  </a:lnTo>
                  <a:lnTo>
                    <a:pt x="48" y="212"/>
                  </a:lnTo>
                  <a:lnTo>
                    <a:pt x="12" y="188"/>
                  </a:lnTo>
                  <a:lnTo>
                    <a:pt x="6" y="178"/>
                  </a:lnTo>
                  <a:lnTo>
                    <a:pt x="0" y="178"/>
                  </a:lnTo>
                  <a:lnTo>
                    <a:pt x="0" y="154"/>
                  </a:lnTo>
                  <a:lnTo>
                    <a:pt x="0" y="142"/>
                  </a:lnTo>
                  <a:lnTo>
                    <a:pt x="2" y="134"/>
                  </a:lnTo>
                  <a:lnTo>
                    <a:pt x="10" y="130"/>
                  </a:lnTo>
                  <a:lnTo>
                    <a:pt x="16" y="124"/>
                  </a:lnTo>
                  <a:lnTo>
                    <a:pt x="20" y="118"/>
                  </a:lnTo>
                  <a:lnTo>
                    <a:pt x="22" y="110"/>
                  </a:lnTo>
                  <a:lnTo>
                    <a:pt x="24" y="96"/>
                  </a:lnTo>
                  <a:lnTo>
                    <a:pt x="26" y="80"/>
                  </a:lnTo>
                  <a:lnTo>
                    <a:pt x="0" y="50"/>
                  </a:lnTo>
                  <a:lnTo>
                    <a:pt x="0" y="28"/>
                  </a:lnTo>
                  <a:lnTo>
                    <a:pt x="74" y="24"/>
                  </a:lnTo>
                  <a:lnTo>
                    <a:pt x="82" y="28"/>
                  </a:lnTo>
                  <a:lnTo>
                    <a:pt x="92" y="38"/>
                  </a:lnTo>
                  <a:lnTo>
                    <a:pt x="102" y="50"/>
                  </a:lnTo>
                  <a:lnTo>
                    <a:pt x="112" y="64"/>
                  </a:lnTo>
                  <a:lnTo>
                    <a:pt x="112" y="76"/>
                  </a:lnTo>
                  <a:lnTo>
                    <a:pt x="116" y="88"/>
                  </a:lnTo>
                  <a:lnTo>
                    <a:pt x="122" y="98"/>
                  </a:lnTo>
                  <a:lnTo>
                    <a:pt x="128" y="110"/>
                  </a:lnTo>
                  <a:lnTo>
                    <a:pt x="146" y="132"/>
                  </a:lnTo>
                  <a:lnTo>
                    <a:pt x="166" y="152"/>
                  </a:lnTo>
                  <a:lnTo>
                    <a:pt x="174" y="152"/>
                  </a:lnTo>
                  <a:lnTo>
                    <a:pt x="182" y="154"/>
                  </a:lnTo>
                  <a:lnTo>
                    <a:pt x="186" y="156"/>
                  </a:lnTo>
                  <a:lnTo>
                    <a:pt x="190" y="158"/>
                  </a:lnTo>
                  <a:lnTo>
                    <a:pt x="200" y="172"/>
                  </a:lnTo>
                  <a:lnTo>
                    <a:pt x="208" y="170"/>
                  </a:lnTo>
                  <a:lnTo>
                    <a:pt x="216" y="170"/>
                  </a:lnTo>
                  <a:lnTo>
                    <a:pt x="224" y="166"/>
                  </a:lnTo>
                  <a:lnTo>
                    <a:pt x="236" y="158"/>
                  </a:lnTo>
                  <a:lnTo>
                    <a:pt x="242" y="158"/>
                  </a:lnTo>
                  <a:lnTo>
                    <a:pt x="248" y="162"/>
                  </a:lnTo>
                  <a:lnTo>
                    <a:pt x="248" y="166"/>
                  </a:lnTo>
                  <a:lnTo>
                    <a:pt x="250" y="170"/>
                  </a:lnTo>
                  <a:lnTo>
                    <a:pt x="254" y="172"/>
                  </a:lnTo>
                  <a:lnTo>
                    <a:pt x="258" y="174"/>
                  </a:lnTo>
                  <a:lnTo>
                    <a:pt x="270" y="176"/>
                  </a:lnTo>
                  <a:lnTo>
                    <a:pt x="282" y="178"/>
                  </a:lnTo>
                  <a:lnTo>
                    <a:pt x="290" y="188"/>
                  </a:lnTo>
                  <a:lnTo>
                    <a:pt x="310" y="188"/>
                  </a:lnTo>
                  <a:lnTo>
                    <a:pt x="328" y="174"/>
                  </a:lnTo>
                  <a:lnTo>
                    <a:pt x="374" y="166"/>
                  </a:lnTo>
                  <a:lnTo>
                    <a:pt x="378" y="160"/>
                  </a:lnTo>
                  <a:lnTo>
                    <a:pt x="382" y="154"/>
                  </a:lnTo>
                  <a:lnTo>
                    <a:pt x="382" y="142"/>
                  </a:lnTo>
                  <a:lnTo>
                    <a:pt x="378" y="128"/>
                  </a:lnTo>
                  <a:lnTo>
                    <a:pt x="372" y="104"/>
                  </a:lnTo>
                  <a:lnTo>
                    <a:pt x="368" y="92"/>
                  </a:lnTo>
                  <a:lnTo>
                    <a:pt x="366" y="80"/>
                  </a:lnTo>
                  <a:lnTo>
                    <a:pt x="368" y="72"/>
                  </a:lnTo>
                  <a:lnTo>
                    <a:pt x="370" y="66"/>
                  </a:lnTo>
                  <a:lnTo>
                    <a:pt x="376" y="70"/>
                  </a:lnTo>
                  <a:lnTo>
                    <a:pt x="384" y="78"/>
                  </a:lnTo>
                  <a:lnTo>
                    <a:pt x="392" y="84"/>
                  </a:lnTo>
                  <a:lnTo>
                    <a:pt x="406" y="92"/>
                  </a:lnTo>
                  <a:lnTo>
                    <a:pt x="412" y="100"/>
                  </a:lnTo>
                  <a:lnTo>
                    <a:pt x="424" y="104"/>
                  </a:lnTo>
                  <a:lnTo>
                    <a:pt x="438" y="104"/>
                  </a:lnTo>
                  <a:lnTo>
                    <a:pt x="452" y="104"/>
                  </a:lnTo>
                  <a:lnTo>
                    <a:pt x="468" y="100"/>
                  </a:lnTo>
                  <a:lnTo>
                    <a:pt x="484" y="84"/>
                  </a:lnTo>
                  <a:lnTo>
                    <a:pt x="482" y="64"/>
                  </a:lnTo>
                  <a:lnTo>
                    <a:pt x="478" y="50"/>
                  </a:lnTo>
                  <a:lnTo>
                    <a:pt x="474" y="40"/>
                  </a:lnTo>
                  <a:lnTo>
                    <a:pt x="472" y="30"/>
                  </a:lnTo>
                  <a:lnTo>
                    <a:pt x="482" y="18"/>
                  </a:lnTo>
                  <a:lnTo>
                    <a:pt x="494" y="8"/>
                  </a:lnTo>
                  <a:lnTo>
                    <a:pt x="502" y="2"/>
                  </a:lnTo>
                  <a:lnTo>
                    <a:pt x="508" y="0"/>
                  </a:lnTo>
                  <a:lnTo>
                    <a:pt x="516" y="0"/>
                  </a:lnTo>
                  <a:lnTo>
                    <a:pt x="526" y="4"/>
                  </a:lnTo>
                  <a:lnTo>
                    <a:pt x="530" y="16"/>
                  </a:lnTo>
                  <a:lnTo>
                    <a:pt x="536" y="26"/>
                  </a:lnTo>
                  <a:lnTo>
                    <a:pt x="546" y="36"/>
                  </a:lnTo>
                  <a:lnTo>
                    <a:pt x="562" y="50"/>
                  </a:lnTo>
                  <a:lnTo>
                    <a:pt x="588" y="60"/>
                  </a:lnTo>
                  <a:lnTo>
                    <a:pt x="598" y="72"/>
                  </a:lnTo>
                  <a:lnTo>
                    <a:pt x="612" y="84"/>
                  </a:lnTo>
                  <a:lnTo>
                    <a:pt x="628" y="98"/>
                  </a:lnTo>
                  <a:lnTo>
                    <a:pt x="636" y="106"/>
                  </a:lnTo>
                  <a:lnTo>
                    <a:pt x="642" y="118"/>
                  </a:lnTo>
                  <a:lnTo>
                    <a:pt x="650" y="138"/>
                  </a:lnTo>
                  <a:lnTo>
                    <a:pt x="656" y="150"/>
                  </a:lnTo>
                  <a:lnTo>
                    <a:pt x="666" y="164"/>
                  </a:lnTo>
                  <a:lnTo>
                    <a:pt x="678" y="176"/>
                  </a:lnTo>
                  <a:lnTo>
                    <a:pt x="686" y="182"/>
                  </a:lnTo>
                  <a:lnTo>
                    <a:pt x="694" y="184"/>
                  </a:lnTo>
                  <a:lnTo>
                    <a:pt x="764" y="184"/>
                  </a:lnTo>
                  <a:lnTo>
                    <a:pt x="774" y="178"/>
                  </a:lnTo>
                  <a:lnTo>
                    <a:pt x="786" y="172"/>
                  </a:lnTo>
                  <a:lnTo>
                    <a:pt x="798" y="168"/>
                  </a:lnTo>
                  <a:lnTo>
                    <a:pt x="812" y="168"/>
                  </a:lnTo>
                  <a:lnTo>
                    <a:pt x="858" y="184"/>
                  </a:lnTo>
                  <a:lnTo>
                    <a:pt x="900" y="184"/>
                  </a:lnTo>
                  <a:lnTo>
                    <a:pt x="920" y="202"/>
                  </a:lnTo>
                  <a:lnTo>
                    <a:pt x="932" y="208"/>
                  </a:lnTo>
                  <a:lnTo>
                    <a:pt x="952" y="210"/>
                  </a:lnTo>
                  <a:lnTo>
                    <a:pt x="972" y="228"/>
                  </a:lnTo>
                  <a:lnTo>
                    <a:pt x="972" y="278"/>
                  </a:lnTo>
                  <a:lnTo>
                    <a:pt x="958" y="296"/>
                  </a:lnTo>
                  <a:lnTo>
                    <a:pt x="946" y="316"/>
                  </a:lnTo>
                  <a:lnTo>
                    <a:pt x="938" y="336"/>
                  </a:lnTo>
                  <a:lnTo>
                    <a:pt x="930" y="358"/>
                  </a:lnTo>
                  <a:lnTo>
                    <a:pt x="908" y="388"/>
                  </a:lnTo>
                  <a:lnTo>
                    <a:pt x="880" y="418"/>
                  </a:lnTo>
                  <a:lnTo>
                    <a:pt x="866" y="422"/>
                  </a:lnTo>
                  <a:lnTo>
                    <a:pt x="856" y="422"/>
                  </a:lnTo>
                  <a:lnTo>
                    <a:pt x="846" y="420"/>
                  </a:lnTo>
                  <a:lnTo>
                    <a:pt x="840" y="418"/>
                  </a:lnTo>
                  <a:lnTo>
                    <a:pt x="828" y="406"/>
                  </a:lnTo>
                  <a:lnTo>
                    <a:pt x="812" y="394"/>
                  </a:lnTo>
                  <a:lnTo>
                    <a:pt x="806" y="388"/>
                  </a:lnTo>
                  <a:lnTo>
                    <a:pt x="800" y="382"/>
                  </a:lnTo>
                  <a:lnTo>
                    <a:pt x="788" y="376"/>
                  </a:lnTo>
                  <a:lnTo>
                    <a:pt x="778" y="374"/>
                  </a:lnTo>
                  <a:lnTo>
                    <a:pt x="768" y="374"/>
                  </a:lnTo>
                  <a:lnTo>
                    <a:pt x="764" y="382"/>
                  </a:lnTo>
                  <a:lnTo>
                    <a:pt x="764" y="422"/>
                  </a:lnTo>
                  <a:lnTo>
                    <a:pt x="768" y="434"/>
                  </a:lnTo>
                  <a:lnTo>
                    <a:pt x="772" y="446"/>
                  </a:lnTo>
                  <a:lnTo>
                    <a:pt x="772" y="460"/>
                  </a:lnTo>
                  <a:lnTo>
                    <a:pt x="772" y="478"/>
                  </a:lnTo>
                  <a:lnTo>
                    <a:pt x="770" y="492"/>
                  </a:lnTo>
                  <a:lnTo>
                    <a:pt x="766" y="510"/>
                  </a:lnTo>
                  <a:lnTo>
                    <a:pt x="766" y="528"/>
                  </a:lnTo>
                  <a:lnTo>
                    <a:pt x="768" y="548"/>
                  </a:lnTo>
                  <a:lnTo>
                    <a:pt x="784" y="564"/>
                  </a:lnTo>
                  <a:lnTo>
                    <a:pt x="790" y="568"/>
                  </a:lnTo>
                  <a:lnTo>
                    <a:pt x="796" y="574"/>
                  </a:lnTo>
                  <a:lnTo>
                    <a:pt x="802" y="582"/>
                  </a:lnTo>
                  <a:lnTo>
                    <a:pt x="808" y="592"/>
                  </a:lnTo>
                  <a:lnTo>
                    <a:pt x="810" y="602"/>
                  </a:lnTo>
                  <a:lnTo>
                    <a:pt x="810" y="612"/>
                  </a:lnTo>
                  <a:lnTo>
                    <a:pt x="808" y="622"/>
                  </a:lnTo>
                  <a:lnTo>
                    <a:pt x="800" y="632"/>
                  </a:lnTo>
                  <a:lnTo>
                    <a:pt x="786" y="640"/>
                  </a:lnTo>
                  <a:lnTo>
                    <a:pt x="780" y="646"/>
                  </a:lnTo>
                  <a:lnTo>
                    <a:pt x="778" y="650"/>
                  </a:lnTo>
                  <a:lnTo>
                    <a:pt x="776" y="656"/>
                  </a:lnTo>
                  <a:lnTo>
                    <a:pt x="776" y="674"/>
                  </a:lnTo>
                  <a:lnTo>
                    <a:pt x="782" y="680"/>
                  </a:lnTo>
                  <a:lnTo>
                    <a:pt x="788" y="686"/>
                  </a:lnTo>
                  <a:lnTo>
                    <a:pt x="806" y="694"/>
                  </a:lnTo>
                  <a:lnTo>
                    <a:pt x="828" y="702"/>
                  </a:lnTo>
                  <a:lnTo>
                    <a:pt x="840" y="710"/>
                  </a:lnTo>
                  <a:lnTo>
                    <a:pt x="850" y="718"/>
                  </a:lnTo>
                  <a:lnTo>
                    <a:pt x="848" y="740"/>
                  </a:lnTo>
                  <a:lnTo>
                    <a:pt x="846" y="752"/>
                  </a:lnTo>
                  <a:lnTo>
                    <a:pt x="842" y="756"/>
                  </a:lnTo>
                  <a:lnTo>
                    <a:pt x="840" y="762"/>
                  </a:lnTo>
                  <a:lnTo>
                    <a:pt x="818" y="760"/>
                  </a:lnTo>
                  <a:lnTo>
                    <a:pt x="796" y="758"/>
                  </a:lnTo>
                  <a:lnTo>
                    <a:pt x="778" y="754"/>
                  </a:lnTo>
                  <a:lnTo>
                    <a:pt x="764" y="748"/>
                  </a:lnTo>
                  <a:lnTo>
                    <a:pt x="762" y="734"/>
                  </a:lnTo>
                  <a:lnTo>
                    <a:pt x="760" y="722"/>
                  </a:lnTo>
                  <a:lnTo>
                    <a:pt x="756" y="712"/>
                  </a:lnTo>
                  <a:lnTo>
                    <a:pt x="752" y="702"/>
                  </a:lnTo>
                  <a:lnTo>
                    <a:pt x="744" y="704"/>
                  </a:lnTo>
                  <a:lnTo>
                    <a:pt x="736" y="704"/>
                  </a:lnTo>
                  <a:lnTo>
                    <a:pt x="726" y="710"/>
                  </a:lnTo>
                  <a:lnTo>
                    <a:pt x="716" y="718"/>
                  </a:lnTo>
                  <a:lnTo>
                    <a:pt x="706" y="724"/>
                  </a:lnTo>
                  <a:lnTo>
                    <a:pt x="680" y="724"/>
                  </a:lnTo>
                  <a:lnTo>
                    <a:pt x="670" y="716"/>
                  </a:lnTo>
                  <a:lnTo>
                    <a:pt x="662" y="706"/>
                  </a:lnTo>
                  <a:lnTo>
                    <a:pt x="656" y="698"/>
                  </a:lnTo>
                  <a:lnTo>
                    <a:pt x="652" y="688"/>
                  </a:lnTo>
                  <a:lnTo>
                    <a:pt x="646" y="668"/>
                  </a:lnTo>
                  <a:lnTo>
                    <a:pt x="642" y="652"/>
                  </a:lnTo>
                  <a:lnTo>
                    <a:pt x="630" y="636"/>
                  </a:lnTo>
                  <a:lnTo>
                    <a:pt x="604" y="636"/>
                  </a:lnTo>
                  <a:lnTo>
                    <a:pt x="594" y="636"/>
                  </a:lnTo>
                  <a:lnTo>
                    <a:pt x="588" y="638"/>
                  </a:lnTo>
                  <a:lnTo>
                    <a:pt x="582" y="642"/>
                  </a:lnTo>
                  <a:lnTo>
                    <a:pt x="578" y="648"/>
                  </a:lnTo>
                  <a:lnTo>
                    <a:pt x="574" y="658"/>
                  </a:lnTo>
                  <a:lnTo>
                    <a:pt x="572" y="670"/>
                  </a:lnTo>
                  <a:lnTo>
                    <a:pt x="564" y="676"/>
                  </a:lnTo>
                  <a:lnTo>
                    <a:pt x="556" y="680"/>
                  </a:lnTo>
                  <a:lnTo>
                    <a:pt x="550" y="682"/>
                  </a:lnTo>
                  <a:lnTo>
                    <a:pt x="542" y="686"/>
                  </a:lnTo>
                  <a:lnTo>
                    <a:pt x="542" y="704"/>
                  </a:lnTo>
                  <a:lnTo>
                    <a:pt x="550" y="712"/>
                  </a:lnTo>
                  <a:lnTo>
                    <a:pt x="558" y="726"/>
                  </a:lnTo>
                  <a:lnTo>
                    <a:pt x="562" y="732"/>
                  </a:lnTo>
                  <a:lnTo>
                    <a:pt x="564" y="740"/>
                  </a:lnTo>
                  <a:lnTo>
                    <a:pt x="564" y="748"/>
                  </a:lnTo>
                  <a:lnTo>
                    <a:pt x="562" y="758"/>
                  </a:lnTo>
                  <a:lnTo>
                    <a:pt x="558" y="766"/>
                  </a:lnTo>
                  <a:lnTo>
                    <a:pt x="552" y="772"/>
                  </a:lnTo>
                  <a:lnTo>
                    <a:pt x="536" y="782"/>
                  </a:lnTo>
                  <a:lnTo>
                    <a:pt x="508" y="800"/>
                  </a:lnTo>
                  <a:lnTo>
                    <a:pt x="500" y="810"/>
                  </a:lnTo>
                  <a:lnTo>
                    <a:pt x="500" y="850"/>
                  </a:lnTo>
                  <a:lnTo>
                    <a:pt x="504" y="856"/>
                  </a:lnTo>
                  <a:lnTo>
                    <a:pt x="508" y="860"/>
                  </a:lnTo>
                  <a:lnTo>
                    <a:pt x="518" y="866"/>
                  </a:lnTo>
                  <a:lnTo>
                    <a:pt x="522" y="870"/>
                  </a:lnTo>
                  <a:lnTo>
                    <a:pt x="526" y="878"/>
                  </a:lnTo>
                  <a:lnTo>
                    <a:pt x="528" y="888"/>
                  </a:lnTo>
                  <a:lnTo>
                    <a:pt x="530" y="902"/>
                  </a:lnTo>
                  <a:lnTo>
                    <a:pt x="522" y="918"/>
                  </a:lnTo>
                  <a:lnTo>
                    <a:pt x="510" y="924"/>
                  </a:lnTo>
                  <a:lnTo>
                    <a:pt x="498" y="930"/>
                  </a:lnTo>
                  <a:lnTo>
                    <a:pt x="432" y="956"/>
                  </a:lnTo>
                  <a:close/>
                </a:path>
              </a:pathLst>
            </a:custGeom>
            <a:solidFill>
              <a:schemeClr val="accent1"/>
            </a:solidFill>
            <a:ln w="9525">
              <a:solidFill>
                <a:schemeClr val="accent1"/>
              </a:solidFill>
              <a:round/>
            </a:ln>
          </p:spPr>
          <p:txBody>
            <a:bodyPr/>
            <a:lstStyle/>
            <a:p>
              <a:endParaRPr lang="zh-CN" altLang="en-US" sz="1015"/>
            </a:p>
          </p:txBody>
        </p:sp>
        <p:sp>
          <p:nvSpPr>
            <p:cNvPr id="26" name="Freeform 20"/>
            <p:cNvSpPr/>
            <p:nvPr/>
          </p:nvSpPr>
          <p:spPr bwMode="auto">
            <a:xfrm>
              <a:off x="873125" y="3270250"/>
              <a:ext cx="3095625" cy="1895475"/>
            </a:xfrm>
            <a:custGeom>
              <a:avLst/>
              <a:gdLst>
                <a:gd name="T0" fmla="*/ 1244 w 1950"/>
                <a:gd name="T1" fmla="*/ 1192 h 1194"/>
                <a:gd name="T2" fmla="*/ 1218 w 1950"/>
                <a:gd name="T3" fmla="*/ 1156 h 1194"/>
                <a:gd name="T4" fmla="*/ 1200 w 1950"/>
                <a:gd name="T5" fmla="*/ 1100 h 1194"/>
                <a:gd name="T6" fmla="*/ 1152 w 1950"/>
                <a:gd name="T7" fmla="*/ 1058 h 1194"/>
                <a:gd name="T8" fmla="*/ 1050 w 1950"/>
                <a:gd name="T9" fmla="*/ 1000 h 1194"/>
                <a:gd name="T10" fmla="*/ 970 w 1950"/>
                <a:gd name="T11" fmla="*/ 1022 h 1194"/>
                <a:gd name="T12" fmla="*/ 928 w 1950"/>
                <a:gd name="T13" fmla="*/ 1096 h 1194"/>
                <a:gd name="T14" fmla="*/ 898 w 1950"/>
                <a:gd name="T15" fmla="*/ 1042 h 1194"/>
                <a:gd name="T16" fmla="*/ 872 w 1950"/>
                <a:gd name="T17" fmla="*/ 992 h 1194"/>
                <a:gd name="T18" fmla="*/ 754 w 1950"/>
                <a:gd name="T19" fmla="*/ 1010 h 1194"/>
                <a:gd name="T20" fmla="*/ 634 w 1950"/>
                <a:gd name="T21" fmla="*/ 966 h 1194"/>
                <a:gd name="T22" fmla="*/ 580 w 1950"/>
                <a:gd name="T23" fmla="*/ 900 h 1194"/>
                <a:gd name="T24" fmla="*/ 492 w 1950"/>
                <a:gd name="T25" fmla="*/ 842 h 1194"/>
                <a:gd name="T26" fmla="*/ 468 w 1950"/>
                <a:gd name="T27" fmla="*/ 764 h 1194"/>
                <a:gd name="T28" fmla="*/ 390 w 1950"/>
                <a:gd name="T29" fmla="*/ 726 h 1194"/>
                <a:gd name="T30" fmla="*/ 284 w 1950"/>
                <a:gd name="T31" fmla="*/ 610 h 1194"/>
                <a:gd name="T32" fmla="*/ 182 w 1950"/>
                <a:gd name="T33" fmla="*/ 630 h 1194"/>
                <a:gd name="T34" fmla="*/ 142 w 1950"/>
                <a:gd name="T35" fmla="*/ 552 h 1194"/>
                <a:gd name="T36" fmla="*/ 12 w 1950"/>
                <a:gd name="T37" fmla="*/ 454 h 1194"/>
                <a:gd name="T38" fmla="*/ 8 w 1950"/>
                <a:gd name="T39" fmla="*/ 412 h 1194"/>
                <a:gd name="T40" fmla="*/ 16 w 1950"/>
                <a:gd name="T41" fmla="*/ 290 h 1194"/>
                <a:gd name="T42" fmla="*/ 54 w 1950"/>
                <a:gd name="T43" fmla="*/ 300 h 1194"/>
                <a:gd name="T44" fmla="*/ 104 w 1950"/>
                <a:gd name="T45" fmla="*/ 280 h 1194"/>
                <a:gd name="T46" fmla="*/ 78 w 1950"/>
                <a:gd name="T47" fmla="*/ 126 h 1194"/>
                <a:gd name="T48" fmla="*/ 146 w 1950"/>
                <a:gd name="T49" fmla="*/ 98 h 1194"/>
                <a:gd name="T50" fmla="*/ 216 w 1950"/>
                <a:gd name="T51" fmla="*/ 72 h 1194"/>
                <a:gd name="T52" fmla="*/ 304 w 1950"/>
                <a:gd name="T53" fmla="*/ 6 h 1194"/>
                <a:gd name="T54" fmla="*/ 386 w 1950"/>
                <a:gd name="T55" fmla="*/ 48 h 1194"/>
                <a:gd name="T56" fmla="*/ 470 w 1950"/>
                <a:gd name="T57" fmla="*/ 10 h 1194"/>
                <a:gd name="T58" fmla="*/ 510 w 1950"/>
                <a:gd name="T59" fmla="*/ 56 h 1194"/>
                <a:gd name="T60" fmla="*/ 622 w 1950"/>
                <a:gd name="T61" fmla="*/ 72 h 1194"/>
                <a:gd name="T62" fmla="*/ 710 w 1950"/>
                <a:gd name="T63" fmla="*/ 56 h 1194"/>
                <a:gd name="T64" fmla="*/ 804 w 1950"/>
                <a:gd name="T65" fmla="*/ 44 h 1194"/>
                <a:gd name="T66" fmla="*/ 898 w 1950"/>
                <a:gd name="T67" fmla="*/ 30 h 1194"/>
                <a:gd name="T68" fmla="*/ 1046 w 1950"/>
                <a:gd name="T69" fmla="*/ 38 h 1194"/>
                <a:gd name="T70" fmla="*/ 1106 w 1950"/>
                <a:gd name="T71" fmla="*/ 114 h 1194"/>
                <a:gd name="T72" fmla="*/ 1092 w 1950"/>
                <a:gd name="T73" fmla="*/ 220 h 1194"/>
                <a:gd name="T74" fmla="*/ 1118 w 1950"/>
                <a:gd name="T75" fmla="*/ 378 h 1194"/>
                <a:gd name="T76" fmla="*/ 1192 w 1950"/>
                <a:gd name="T77" fmla="*/ 440 h 1194"/>
                <a:gd name="T78" fmla="*/ 1308 w 1950"/>
                <a:gd name="T79" fmla="*/ 502 h 1194"/>
                <a:gd name="T80" fmla="*/ 1406 w 1950"/>
                <a:gd name="T81" fmla="*/ 546 h 1194"/>
                <a:gd name="T82" fmla="*/ 1586 w 1950"/>
                <a:gd name="T83" fmla="*/ 576 h 1194"/>
                <a:gd name="T84" fmla="*/ 1666 w 1950"/>
                <a:gd name="T85" fmla="*/ 682 h 1194"/>
                <a:gd name="T86" fmla="*/ 1706 w 1950"/>
                <a:gd name="T87" fmla="*/ 676 h 1194"/>
                <a:gd name="T88" fmla="*/ 1794 w 1950"/>
                <a:gd name="T89" fmla="*/ 616 h 1194"/>
                <a:gd name="T90" fmla="*/ 1848 w 1950"/>
                <a:gd name="T91" fmla="*/ 632 h 1194"/>
                <a:gd name="T92" fmla="*/ 1926 w 1950"/>
                <a:gd name="T93" fmla="*/ 788 h 1194"/>
                <a:gd name="T94" fmla="*/ 1930 w 1950"/>
                <a:gd name="T95" fmla="*/ 878 h 1194"/>
                <a:gd name="T96" fmla="*/ 1940 w 1950"/>
                <a:gd name="T97" fmla="*/ 976 h 1194"/>
                <a:gd name="T98" fmla="*/ 1930 w 1950"/>
                <a:gd name="T99" fmla="*/ 1002 h 1194"/>
                <a:gd name="T100" fmla="*/ 1872 w 1950"/>
                <a:gd name="T101" fmla="*/ 1006 h 1194"/>
                <a:gd name="T102" fmla="*/ 1866 w 1950"/>
                <a:gd name="T103" fmla="*/ 1096 h 1194"/>
                <a:gd name="T104" fmla="*/ 1772 w 1950"/>
                <a:gd name="T105" fmla="*/ 1052 h 1194"/>
                <a:gd name="T106" fmla="*/ 1744 w 1950"/>
                <a:gd name="T107" fmla="*/ 1124 h 1194"/>
                <a:gd name="T108" fmla="*/ 1696 w 1950"/>
                <a:gd name="T109" fmla="*/ 1086 h 1194"/>
                <a:gd name="T110" fmla="*/ 1594 w 1950"/>
                <a:gd name="T111" fmla="*/ 1048 h 1194"/>
                <a:gd name="T112" fmla="*/ 1498 w 1950"/>
                <a:gd name="T113" fmla="*/ 1102 h 1194"/>
                <a:gd name="T114" fmla="*/ 1430 w 1950"/>
                <a:gd name="T115" fmla="*/ 1144 h 1194"/>
                <a:gd name="T116" fmla="*/ 1342 w 1950"/>
                <a:gd name="T117" fmla="*/ 1194 h 119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950" h="1194">
                  <a:moveTo>
                    <a:pt x="1342" y="1194"/>
                  </a:moveTo>
                  <a:lnTo>
                    <a:pt x="1342" y="1194"/>
                  </a:lnTo>
                  <a:lnTo>
                    <a:pt x="1336" y="1192"/>
                  </a:lnTo>
                  <a:lnTo>
                    <a:pt x="1324" y="1188"/>
                  </a:lnTo>
                  <a:lnTo>
                    <a:pt x="1298" y="1186"/>
                  </a:lnTo>
                  <a:lnTo>
                    <a:pt x="1258" y="1186"/>
                  </a:lnTo>
                  <a:lnTo>
                    <a:pt x="1244" y="1192"/>
                  </a:lnTo>
                  <a:lnTo>
                    <a:pt x="1226" y="1188"/>
                  </a:lnTo>
                  <a:lnTo>
                    <a:pt x="1216" y="1184"/>
                  </a:lnTo>
                  <a:lnTo>
                    <a:pt x="1212" y="1182"/>
                  </a:lnTo>
                  <a:lnTo>
                    <a:pt x="1210" y="1180"/>
                  </a:lnTo>
                  <a:lnTo>
                    <a:pt x="1210" y="1172"/>
                  </a:lnTo>
                  <a:lnTo>
                    <a:pt x="1214" y="1164"/>
                  </a:lnTo>
                  <a:lnTo>
                    <a:pt x="1218" y="1156"/>
                  </a:lnTo>
                  <a:lnTo>
                    <a:pt x="1224" y="1146"/>
                  </a:lnTo>
                  <a:lnTo>
                    <a:pt x="1228" y="1136"/>
                  </a:lnTo>
                  <a:lnTo>
                    <a:pt x="1228" y="1114"/>
                  </a:lnTo>
                  <a:lnTo>
                    <a:pt x="1216" y="1108"/>
                  </a:lnTo>
                  <a:lnTo>
                    <a:pt x="1206" y="1104"/>
                  </a:lnTo>
                  <a:lnTo>
                    <a:pt x="1200" y="1100"/>
                  </a:lnTo>
                  <a:lnTo>
                    <a:pt x="1194" y="1094"/>
                  </a:lnTo>
                  <a:lnTo>
                    <a:pt x="1192" y="1088"/>
                  </a:lnTo>
                  <a:lnTo>
                    <a:pt x="1190" y="1082"/>
                  </a:lnTo>
                  <a:lnTo>
                    <a:pt x="1186" y="1068"/>
                  </a:lnTo>
                  <a:lnTo>
                    <a:pt x="1180" y="1058"/>
                  </a:lnTo>
                  <a:lnTo>
                    <a:pt x="1152" y="1058"/>
                  </a:lnTo>
                  <a:lnTo>
                    <a:pt x="1128" y="1052"/>
                  </a:lnTo>
                  <a:lnTo>
                    <a:pt x="1112" y="1028"/>
                  </a:lnTo>
                  <a:lnTo>
                    <a:pt x="1092" y="1022"/>
                  </a:lnTo>
                  <a:lnTo>
                    <a:pt x="1074" y="1014"/>
                  </a:lnTo>
                  <a:lnTo>
                    <a:pt x="1060" y="1006"/>
                  </a:lnTo>
                  <a:lnTo>
                    <a:pt x="1050" y="1000"/>
                  </a:lnTo>
                  <a:lnTo>
                    <a:pt x="1038" y="994"/>
                  </a:lnTo>
                  <a:lnTo>
                    <a:pt x="1002" y="994"/>
                  </a:lnTo>
                  <a:lnTo>
                    <a:pt x="992" y="1002"/>
                  </a:lnTo>
                  <a:lnTo>
                    <a:pt x="982" y="1012"/>
                  </a:lnTo>
                  <a:lnTo>
                    <a:pt x="970" y="1022"/>
                  </a:lnTo>
                  <a:lnTo>
                    <a:pt x="956" y="1028"/>
                  </a:lnTo>
                  <a:lnTo>
                    <a:pt x="944" y="1040"/>
                  </a:lnTo>
                  <a:lnTo>
                    <a:pt x="936" y="1056"/>
                  </a:lnTo>
                  <a:lnTo>
                    <a:pt x="932" y="1076"/>
                  </a:lnTo>
                  <a:lnTo>
                    <a:pt x="928" y="1096"/>
                  </a:lnTo>
                  <a:lnTo>
                    <a:pt x="912" y="1092"/>
                  </a:lnTo>
                  <a:lnTo>
                    <a:pt x="906" y="1090"/>
                  </a:lnTo>
                  <a:lnTo>
                    <a:pt x="902" y="1086"/>
                  </a:lnTo>
                  <a:lnTo>
                    <a:pt x="896" y="1076"/>
                  </a:lnTo>
                  <a:lnTo>
                    <a:pt x="894" y="1066"/>
                  </a:lnTo>
                  <a:lnTo>
                    <a:pt x="894" y="1054"/>
                  </a:lnTo>
                  <a:lnTo>
                    <a:pt x="898" y="1042"/>
                  </a:lnTo>
                  <a:lnTo>
                    <a:pt x="902" y="1030"/>
                  </a:lnTo>
                  <a:lnTo>
                    <a:pt x="908" y="1020"/>
                  </a:lnTo>
                  <a:lnTo>
                    <a:pt x="908" y="1004"/>
                  </a:lnTo>
                  <a:lnTo>
                    <a:pt x="894" y="996"/>
                  </a:lnTo>
                  <a:lnTo>
                    <a:pt x="886" y="992"/>
                  </a:lnTo>
                  <a:lnTo>
                    <a:pt x="872" y="992"/>
                  </a:lnTo>
                  <a:lnTo>
                    <a:pt x="822" y="1002"/>
                  </a:lnTo>
                  <a:lnTo>
                    <a:pt x="802" y="1008"/>
                  </a:lnTo>
                  <a:lnTo>
                    <a:pt x="782" y="1018"/>
                  </a:lnTo>
                  <a:lnTo>
                    <a:pt x="772" y="1016"/>
                  </a:lnTo>
                  <a:lnTo>
                    <a:pt x="762" y="1014"/>
                  </a:lnTo>
                  <a:lnTo>
                    <a:pt x="754" y="1010"/>
                  </a:lnTo>
                  <a:lnTo>
                    <a:pt x="748" y="1006"/>
                  </a:lnTo>
                  <a:lnTo>
                    <a:pt x="736" y="994"/>
                  </a:lnTo>
                  <a:lnTo>
                    <a:pt x="728" y="982"/>
                  </a:lnTo>
                  <a:lnTo>
                    <a:pt x="714" y="966"/>
                  </a:lnTo>
                  <a:lnTo>
                    <a:pt x="634" y="966"/>
                  </a:lnTo>
                  <a:lnTo>
                    <a:pt x="626" y="960"/>
                  </a:lnTo>
                  <a:lnTo>
                    <a:pt x="620" y="954"/>
                  </a:lnTo>
                  <a:lnTo>
                    <a:pt x="612" y="938"/>
                  </a:lnTo>
                  <a:lnTo>
                    <a:pt x="606" y="922"/>
                  </a:lnTo>
                  <a:lnTo>
                    <a:pt x="600" y="908"/>
                  </a:lnTo>
                  <a:lnTo>
                    <a:pt x="584" y="904"/>
                  </a:lnTo>
                  <a:lnTo>
                    <a:pt x="580" y="900"/>
                  </a:lnTo>
                  <a:lnTo>
                    <a:pt x="576" y="894"/>
                  </a:lnTo>
                  <a:lnTo>
                    <a:pt x="554" y="878"/>
                  </a:lnTo>
                  <a:lnTo>
                    <a:pt x="514" y="864"/>
                  </a:lnTo>
                  <a:lnTo>
                    <a:pt x="500" y="852"/>
                  </a:lnTo>
                  <a:lnTo>
                    <a:pt x="492" y="842"/>
                  </a:lnTo>
                  <a:lnTo>
                    <a:pt x="486" y="832"/>
                  </a:lnTo>
                  <a:lnTo>
                    <a:pt x="482" y="824"/>
                  </a:lnTo>
                  <a:lnTo>
                    <a:pt x="480" y="816"/>
                  </a:lnTo>
                  <a:lnTo>
                    <a:pt x="480" y="808"/>
                  </a:lnTo>
                  <a:lnTo>
                    <a:pt x="478" y="784"/>
                  </a:lnTo>
                  <a:lnTo>
                    <a:pt x="468" y="764"/>
                  </a:lnTo>
                  <a:lnTo>
                    <a:pt x="424" y="766"/>
                  </a:lnTo>
                  <a:lnTo>
                    <a:pt x="406" y="758"/>
                  </a:lnTo>
                  <a:lnTo>
                    <a:pt x="400" y="754"/>
                  </a:lnTo>
                  <a:lnTo>
                    <a:pt x="396" y="750"/>
                  </a:lnTo>
                  <a:lnTo>
                    <a:pt x="392" y="740"/>
                  </a:lnTo>
                  <a:lnTo>
                    <a:pt x="390" y="726"/>
                  </a:lnTo>
                  <a:lnTo>
                    <a:pt x="380" y="716"/>
                  </a:lnTo>
                  <a:lnTo>
                    <a:pt x="372" y="710"/>
                  </a:lnTo>
                  <a:lnTo>
                    <a:pt x="358" y="700"/>
                  </a:lnTo>
                  <a:lnTo>
                    <a:pt x="318" y="666"/>
                  </a:lnTo>
                  <a:lnTo>
                    <a:pt x="284" y="610"/>
                  </a:lnTo>
                  <a:lnTo>
                    <a:pt x="260" y="610"/>
                  </a:lnTo>
                  <a:lnTo>
                    <a:pt x="252" y="612"/>
                  </a:lnTo>
                  <a:lnTo>
                    <a:pt x="242" y="616"/>
                  </a:lnTo>
                  <a:lnTo>
                    <a:pt x="230" y="622"/>
                  </a:lnTo>
                  <a:lnTo>
                    <a:pt x="218" y="630"/>
                  </a:lnTo>
                  <a:lnTo>
                    <a:pt x="182" y="630"/>
                  </a:lnTo>
                  <a:lnTo>
                    <a:pt x="170" y="620"/>
                  </a:lnTo>
                  <a:lnTo>
                    <a:pt x="162" y="612"/>
                  </a:lnTo>
                  <a:lnTo>
                    <a:pt x="156" y="602"/>
                  </a:lnTo>
                  <a:lnTo>
                    <a:pt x="150" y="592"/>
                  </a:lnTo>
                  <a:lnTo>
                    <a:pt x="144" y="572"/>
                  </a:lnTo>
                  <a:lnTo>
                    <a:pt x="142" y="552"/>
                  </a:lnTo>
                  <a:lnTo>
                    <a:pt x="112" y="506"/>
                  </a:lnTo>
                  <a:lnTo>
                    <a:pt x="100" y="494"/>
                  </a:lnTo>
                  <a:lnTo>
                    <a:pt x="88" y="486"/>
                  </a:lnTo>
                  <a:lnTo>
                    <a:pt x="74" y="478"/>
                  </a:lnTo>
                  <a:lnTo>
                    <a:pt x="62" y="472"/>
                  </a:lnTo>
                  <a:lnTo>
                    <a:pt x="36" y="462"/>
                  </a:lnTo>
                  <a:lnTo>
                    <a:pt x="12" y="454"/>
                  </a:lnTo>
                  <a:lnTo>
                    <a:pt x="4" y="448"/>
                  </a:lnTo>
                  <a:lnTo>
                    <a:pt x="0" y="442"/>
                  </a:lnTo>
                  <a:lnTo>
                    <a:pt x="0" y="436"/>
                  </a:lnTo>
                  <a:lnTo>
                    <a:pt x="0" y="430"/>
                  </a:lnTo>
                  <a:lnTo>
                    <a:pt x="2" y="420"/>
                  </a:lnTo>
                  <a:lnTo>
                    <a:pt x="8" y="412"/>
                  </a:lnTo>
                  <a:lnTo>
                    <a:pt x="14" y="406"/>
                  </a:lnTo>
                  <a:lnTo>
                    <a:pt x="18" y="400"/>
                  </a:lnTo>
                  <a:lnTo>
                    <a:pt x="22" y="388"/>
                  </a:lnTo>
                  <a:lnTo>
                    <a:pt x="26" y="316"/>
                  </a:lnTo>
                  <a:lnTo>
                    <a:pt x="18" y="296"/>
                  </a:lnTo>
                  <a:lnTo>
                    <a:pt x="16" y="290"/>
                  </a:lnTo>
                  <a:lnTo>
                    <a:pt x="14" y="286"/>
                  </a:lnTo>
                  <a:lnTo>
                    <a:pt x="16" y="284"/>
                  </a:lnTo>
                  <a:lnTo>
                    <a:pt x="20" y="282"/>
                  </a:lnTo>
                  <a:lnTo>
                    <a:pt x="36" y="280"/>
                  </a:lnTo>
                  <a:lnTo>
                    <a:pt x="48" y="288"/>
                  </a:lnTo>
                  <a:lnTo>
                    <a:pt x="54" y="300"/>
                  </a:lnTo>
                  <a:lnTo>
                    <a:pt x="58" y="308"/>
                  </a:lnTo>
                  <a:lnTo>
                    <a:pt x="64" y="314"/>
                  </a:lnTo>
                  <a:lnTo>
                    <a:pt x="70" y="318"/>
                  </a:lnTo>
                  <a:lnTo>
                    <a:pt x="78" y="320"/>
                  </a:lnTo>
                  <a:lnTo>
                    <a:pt x="86" y="316"/>
                  </a:lnTo>
                  <a:lnTo>
                    <a:pt x="94" y="308"/>
                  </a:lnTo>
                  <a:lnTo>
                    <a:pt x="104" y="280"/>
                  </a:lnTo>
                  <a:lnTo>
                    <a:pt x="98" y="216"/>
                  </a:lnTo>
                  <a:lnTo>
                    <a:pt x="80" y="166"/>
                  </a:lnTo>
                  <a:lnTo>
                    <a:pt x="76" y="144"/>
                  </a:lnTo>
                  <a:lnTo>
                    <a:pt x="76" y="134"/>
                  </a:lnTo>
                  <a:lnTo>
                    <a:pt x="78" y="126"/>
                  </a:lnTo>
                  <a:lnTo>
                    <a:pt x="80" y="118"/>
                  </a:lnTo>
                  <a:lnTo>
                    <a:pt x="84" y="112"/>
                  </a:lnTo>
                  <a:lnTo>
                    <a:pt x="90" y="104"/>
                  </a:lnTo>
                  <a:lnTo>
                    <a:pt x="98" y="98"/>
                  </a:lnTo>
                  <a:lnTo>
                    <a:pt x="108" y="82"/>
                  </a:lnTo>
                  <a:lnTo>
                    <a:pt x="146" y="98"/>
                  </a:lnTo>
                  <a:lnTo>
                    <a:pt x="182" y="98"/>
                  </a:lnTo>
                  <a:lnTo>
                    <a:pt x="190" y="92"/>
                  </a:lnTo>
                  <a:lnTo>
                    <a:pt x="198" y="86"/>
                  </a:lnTo>
                  <a:lnTo>
                    <a:pt x="206" y="80"/>
                  </a:lnTo>
                  <a:lnTo>
                    <a:pt x="216" y="72"/>
                  </a:lnTo>
                  <a:lnTo>
                    <a:pt x="226" y="48"/>
                  </a:lnTo>
                  <a:lnTo>
                    <a:pt x="238" y="30"/>
                  </a:lnTo>
                  <a:lnTo>
                    <a:pt x="244" y="22"/>
                  </a:lnTo>
                  <a:lnTo>
                    <a:pt x="254" y="14"/>
                  </a:lnTo>
                  <a:lnTo>
                    <a:pt x="276" y="0"/>
                  </a:lnTo>
                  <a:lnTo>
                    <a:pt x="286" y="0"/>
                  </a:lnTo>
                  <a:lnTo>
                    <a:pt x="304" y="6"/>
                  </a:lnTo>
                  <a:lnTo>
                    <a:pt x="350" y="34"/>
                  </a:lnTo>
                  <a:lnTo>
                    <a:pt x="352" y="42"/>
                  </a:lnTo>
                  <a:lnTo>
                    <a:pt x="356" y="48"/>
                  </a:lnTo>
                  <a:lnTo>
                    <a:pt x="362" y="50"/>
                  </a:lnTo>
                  <a:lnTo>
                    <a:pt x="368" y="50"/>
                  </a:lnTo>
                  <a:lnTo>
                    <a:pt x="386" y="48"/>
                  </a:lnTo>
                  <a:lnTo>
                    <a:pt x="402" y="42"/>
                  </a:lnTo>
                  <a:lnTo>
                    <a:pt x="438" y="36"/>
                  </a:lnTo>
                  <a:lnTo>
                    <a:pt x="454" y="20"/>
                  </a:lnTo>
                  <a:lnTo>
                    <a:pt x="458" y="14"/>
                  </a:lnTo>
                  <a:lnTo>
                    <a:pt x="464" y="10"/>
                  </a:lnTo>
                  <a:lnTo>
                    <a:pt x="470" y="10"/>
                  </a:lnTo>
                  <a:lnTo>
                    <a:pt x="476" y="10"/>
                  </a:lnTo>
                  <a:lnTo>
                    <a:pt x="486" y="14"/>
                  </a:lnTo>
                  <a:lnTo>
                    <a:pt x="496" y="22"/>
                  </a:lnTo>
                  <a:lnTo>
                    <a:pt x="498" y="38"/>
                  </a:lnTo>
                  <a:lnTo>
                    <a:pt x="498" y="44"/>
                  </a:lnTo>
                  <a:lnTo>
                    <a:pt x="500" y="48"/>
                  </a:lnTo>
                  <a:lnTo>
                    <a:pt x="510" y="56"/>
                  </a:lnTo>
                  <a:lnTo>
                    <a:pt x="528" y="68"/>
                  </a:lnTo>
                  <a:lnTo>
                    <a:pt x="564" y="82"/>
                  </a:lnTo>
                  <a:lnTo>
                    <a:pt x="594" y="82"/>
                  </a:lnTo>
                  <a:lnTo>
                    <a:pt x="608" y="76"/>
                  </a:lnTo>
                  <a:lnTo>
                    <a:pt x="622" y="72"/>
                  </a:lnTo>
                  <a:lnTo>
                    <a:pt x="638" y="68"/>
                  </a:lnTo>
                  <a:lnTo>
                    <a:pt x="658" y="66"/>
                  </a:lnTo>
                  <a:lnTo>
                    <a:pt x="678" y="56"/>
                  </a:lnTo>
                  <a:lnTo>
                    <a:pt x="686" y="54"/>
                  </a:lnTo>
                  <a:lnTo>
                    <a:pt x="694" y="54"/>
                  </a:lnTo>
                  <a:lnTo>
                    <a:pt x="700" y="54"/>
                  </a:lnTo>
                  <a:lnTo>
                    <a:pt x="710" y="56"/>
                  </a:lnTo>
                  <a:lnTo>
                    <a:pt x="734" y="68"/>
                  </a:lnTo>
                  <a:lnTo>
                    <a:pt x="776" y="68"/>
                  </a:lnTo>
                  <a:lnTo>
                    <a:pt x="784" y="60"/>
                  </a:lnTo>
                  <a:lnTo>
                    <a:pt x="788" y="54"/>
                  </a:lnTo>
                  <a:lnTo>
                    <a:pt x="794" y="48"/>
                  </a:lnTo>
                  <a:lnTo>
                    <a:pt x="804" y="44"/>
                  </a:lnTo>
                  <a:lnTo>
                    <a:pt x="824" y="28"/>
                  </a:lnTo>
                  <a:lnTo>
                    <a:pt x="834" y="22"/>
                  </a:lnTo>
                  <a:lnTo>
                    <a:pt x="844" y="18"/>
                  </a:lnTo>
                  <a:lnTo>
                    <a:pt x="854" y="18"/>
                  </a:lnTo>
                  <a:lnTo>
                    <a:pt x="866" y="18"/>
                  </a:lnTo>
                  <a:lnTo>
                    <a:pt x="882" y="24"/>
                  </a:lnTo>
                  <a:lnTo>
                    <a:pt x="898" y="30"/>
                  </a:lnTo>
                  <a:lnTo>
                    <a:pt x="926" y="30"/>
                  </a:lnTo>
                  <a:lnTo>
                    <a:pt x="956" y="26"/>
                  </a:lnTo>
                  <a:lnTo>
                    <a:pt x="986" y="24"/>
                  </a:lnTo>
                  <a:lnTo>
                    <a:pt x="1018" y="24"/>
                  </a:lnTo>
                  <a:lnTo>
                    <a:pt x="1046" y="38"/>
                  </a:lnTo>
                  <a:lnTo>
                    <a:pt x="1060" y="52"/>
                  </a:lnTo>
                  <a:lnTo>
                    <a:pt x="1072" y="60"/>
                  </a:lnTo>
                  <a:lnTo>
                    <a:pt x="1086" y="66"/>
                  </a:lnTo>
                  <a:lnTo>
                    <a:pt x="1088" y="90"/>
                  </a:lnTo>
                  <a:lnTo>
                    <a:pt x="1096" y="100"/>
                  </a:lnTo>
                  <a:lnTo>
                    <a:pt x="1106" y="114"/>
                  </a:lnTo>
                  <a:lnTo>
                    <a:pt x="1110" y="122"/>
                  </a:lnTo>
                  <a:lnTo>
                    <a:pt x="1112" y="130"/>
                  </a:lnTo>
                  <a:lnTo>
                    <a:pt x="1112" y="140"/>
                  </a:lnTo>
                  <a:lnTo>
                    <a:pt x="1110" y="152"/>
                  </a:lnTo>
                  <a:lnTo>
                    <a:pt x="1092" y="182"/>
                  </a:lnTo>
                  <a:lnTo>
                    <a:pt x="1092" y="220"/>
                  </a:lnTo>
                  <a:lnTo>
                    <a:pt x="1094" y="246"/>
                  </a:lnTo>
                  <a:lnTo>
                    <a:pt x="1096" y="270"/>
                  </a:lnTo>
                  <a:lnTo>
                    <a:pt x="1096" y="294"/>
                  </a:lnTo>
                  <a:lnTo>
                    <a:pt x="1100" y="320"/>
                  </a:lnTo>
                  <a:lnTo>
                    <a:pt x="1104" y="344"/>
                  </a:lnTo>
                  <a:lnTo>
                    <a:pt x="1112" y="368"/>
                  </a:lnTo>
                  <a:lnTo>
                    <a:pt x="1118" y="378"/>
                  </a:lnTo>
                  <a:lnTo>
                    <a:pt x="1126" y="390"/>
                  </a:lnTo>
                  <a:lnTo>
                    <a:pt x="1134" y="402"/>
                  </a:lnTo>
                  <a:lnTo>
                    <a:pt x="1144" y="412"/>
                  </a:lnTo>
                  <a:lnTo>
                    <a:pt x="1166" y="426"/>
                  </a:lnTo>
                  <a:lnTo>
                    <a:pt x="1178" y="432"/>
                  </a:lnTo>
                  <a:lnTo>
                    <a:pt x="1192" y="440"/>
                  </a:lnTo>
                  <a:lnTo>
                    <a:pt x="1236" y="446"/>
                  </a:lnTo>
                  <a:lnTo>
                    <a:pt x="1244" y="460"/>
                  </a:lnTo>
                  <a:lnTo>
                    <a:pt x="1254" y="472"/>
                  </a:lnTo>
                  <a:lnTo>
                    <a:pt x="1266" y="482"/>
                  </a:lnTo>
                  <a:lnTo>
                    <a:pt x="1278" y="490"/>
                  </a:lnTo>
                  <a:lnTo>
                    <a:pt x="1292" y="496"/>
                  </a:lnTo>
                  <a:lnTo>
                    <a:pt x="1308" y="502"/>
                  </a:lnTo>
                  <a:lnTo>
                    <a:pt x="1324" y="506"/>
                  </a:lnTo>
                  <a:lnTo>
                    <a:pt x="1344" y="510"/>
                  </a:lnTo>
                  <a:lnTo>
                    <a:pt x="1360" y="522"/>
                  </a:lnTo>
                  <a:lnTo>
                    <a:pt x="1376" y="534"/>
                  </a:lnTo>
                  <a:lnTo>
                    <a:pt x="1384" y="538"/>
                  </a:lnTo>
                  <a:lnTo>
                    <a:pt x="1394" y="542"/>
                  </a:lnTo>
                  <a:lnTo>
                    <a:pt x="1406" y="546"/>
                  </a:lnTo>
                  <a:lnTo>
                    <a:pt x="1420" y="548"/>
                  </a:lnTo>
                  <a:lnTo>
                    <a:pt x="1528" y="546"/>
                  </a:lnTo>
                  <a:lnTo>
                    <a:pt x="1552" y="554"/>
                  </a:lnTo>
                  <a:lnTo>
                    <a:pt x="1586" y="576"/>
                  </a:lnTo>
                  <a:lnTo>
                    <a:pt x="1606" y="622"/>
                  </a:lnTo>
                  <a:lnTo>
                    <a:pt x="1610" y="640"/>
                  </a:lnTo>
                  <a:lnTo>
                    <a:pt x="1616" y="652"/>
                  </a:lnTo>
                  <a:lnTo>
                    <a:pt x="1626" y="664"/>
                  </a:lnTo>
                  <a:lnTo>
                    <a:pt x="1644" y="682"/>
                  </a:lnTo>
                  <a:lnTo>
                    <a:pt x="1666" y="682"/>
                  </a:lnTo>
                  <a:lnTo>
                    <a:pt x="1678" y="664"/>
                  </a:lnTo>
                  <a:lnTo>
                    <a:pt x="1696" y="662"/>
                  </a:lnTo>
                  <a:lnTo>
                    <a:pt x="1698" y="666"/>
                  </a:lnTo>
                  <a:lnTo>
                    <a:pt x="1698" y="670"/>
                  </a:lnTo>
                  <a:lnTo>
                    <a:pt x="1706" y="676"/>
                  </a:lnTo>
                  <a:lnTo>
                    <a:pt x="1716" y="680"/>
                  </a:lnTo>
                  <a:lnTo>
                    <a:pt x="1728" y="682"/>
                  </a:lnTo>
                  <a:lnTo>
                    <a:pt x="1764" y="660"/>
                  </a:lnTo>
                  <a:lnTo>
                    <a:pt x="1774" y="646"/>
                  </a:lnTo>
                  <a:lnTo>
                    <a:pt x="1784" y="632"/>
                  </a:lnTo>
                  <a:lnTo>
                    <a:pt x="1794" y="616"/>
                  </a:lnTo>
                  <a:lnTo>
                    <a:pt x="1804" y="604"/>
                  </a:lnTo>
                  <a:lnTo>
                    <a:pt x="1808" y="602"/>
                  </a:lnTo>
                  <a:lnTo>
                    <a:pt x="1814" y="610"/>
                  </a:lnTo>
                  <a:lnTo>
                    <a:pt x="1824" y="616"/>
                  </a:lnTo>
                  <a:lnTo>
                    <a:pt x="1848" y="632"/>
                  </a:lnTo>
                  <a:lnTo>
                    <a:pt x="1850" y="642"/>
                  </a:lnTo>
                  <a:lnTo>
                    <a:pt x="1856" y="654"/>
                  </a:lnTo>
                  <a:lnTo>
                    <a:pt x="1868" y="676"/>
                  </a:lnTo>
                  <a:lnTo>
                    <a:pt x="1886" y="698"/>
                  </a:lnTo>
                  <a:lnTo>
                    <a:pt x="1906" y="722"/>
                  </a:lnTo>
                  <a:lnTo>
                    <a:pt x="1926" y="788"/>
                  </a:lnTo>
                  <a:lnTo>
                    <a:pt x="1934" y="800"/>
                  </a:lnTo>
                  <a:lnTo>
                    <a:pt x="1942" y="814"/>
                  </a:lnTo>
                  <a:lnTo>
                    <a:pt x="1948" y="830"/>
                  </a:lnTo>
                  <a:lnTo>
                    <a:pt x="1950" y="840"/>
                  </a:lnTo>
                  <a:lnTo>
                    <a:pt x="1950" y="850"/>
                  </a:lnTo>
                  <a:lnTo>
                    <a:pt x="1938" y="866"/>
                  </a:lnTo>
                  <a:lnTo>
                    <a:pt x="1930" y="878"/>
                  </a:lnTo>
                  <a:lnTo>
                    <a:pt x="1928" y="892"/>
                  </a:lnTo>
                  <a:lnTo>
                    <a:pt x="1928" y="918"/>
                  </a:lnTo>
                  <a:lnTo>
                    <a:pt x="1932" y="932"/>
                  </a:lnTo>
                  <a:lnTo>
                    <a:pt x="1938" y="948"/>
                  </a:lnTo>
                  <a:lnTo>
                    <a:pt x="1940" y="958"/>
                  </a:lnTo>
                  <a:lnTo>
                    <a:pt x="1942" y="966"/>
                  </a:lnTo>
                  <a:lnTo>
                    <a:pt x="1940" y="976"/>
                  </a:lnTo>
                  <a:lnTo>
                    <a:pt x="1938" y="986"/>
                  </a:lnTo>
                  <a:lnTo>
                    <a:pt x="1938" y="1008"/>
                  </a:lnTo>
                  <a:lnTo>
                    <a:pt x="1932" y="1008"/>
                  </a:lnTo>
                  <a:lnTo>
                    <a:pt x="1932" y="1004"/>
                  </a:lnTo>
                  <a:lnTo>
                    <a:pt x="1930" y="1002"/>
                  </a:lnTo>
                  <a:lnTo>
                    <a:pt x="1924" y="996"/>
                  </a:lnTo>
                  <a:lnTo>
                    <a:pt x="1918" y="992"/>
                  </a:lnTo>
                  <a:lnTo>
                    <a:pt x="1912" y="988"/>
                  </a:lnTo>
                  <a:lnTo>
                    <a:pt x="1896" y="990"/>
                  </a:lnTo>
                  <a:lnTo>
                    <a:pt x="1886" y="994"/>
                  </a:lnTo>
                  <a:lnTo>
                    <a:pt x="1880" y="998"/>
                  </a:lnTo>
                  <a:lnTo>
                    <a:pt x="1872" y="1006"/>
                  </a:lnTo>
                  <a:lnTo>
                    <a:pt x="1872" y="1018"/>
                  </a:lnTo>
                  <a:lnTo>
                    <a:pt x="1876" y="1032"/>
                  </a:lnTo>
                  <a:lnTo>
                    <a:pt x="1882" y="1066"/>
                  </a:lnTo>
                  <a:lnTo>
                    <a:pt x="1880" y="1092"/>
                  </a:lnTo>
                  <a:lnTo>
                    <a:pt x="1866" y="1096"/>
                  </a:lnTo>
                  <a:lnTo>
                    <a:pt x="1842" y="1096"/>
                  </a:lnTo>
                  <a:lnTo>
                    <a:pt x="1810" y="1054"/>
                  </a:lnTo>
                  <a:lnTo>
                    <a:pt x="1796" y="1050"/>
                  </a:lnTo>
                  <a:lnTo>
                    <a:pt x="1782" y="1048"/>
                  </a:lnTo>
                  <a:lnTo>
                    <a:pt x="1772" y="1052"/>
                  </a:lnTo>
                  <a:lnTo>
                    <a:pt x="1762" y="1058"/>
                  </a:lnTo>
                  <a:lnTo>
                    <a:pt x="1756" y="1068"/>
                  </a:lnTo>
                  <a:lnTo>
                    <a:pt x="1752" y="1078"/>
                  </a:lnTo>
                  <a:lnTo>
                    <a:pt x="1752" y="1092"/>
                  </a:lnTo>
                  <a:lnTo>
                    <a:pt x="1754" y="1108"/>
                  </a:lnTo>
                  <a:lnTo>
                    <a:pt x="1748" y="1116"/>
                  </a:lnTo>
                  <a:lnTo>
                    <a:pt x="1744" y="1124"/>
                  </a:lnTo>
                  <a:lnTo>
                    <a:pt x="1730" y="1122"/>
                  </a:lnTo>
                  <a:lnTo>
                    <a:pt x="1718" y="1118"/>
                  </a:lnTo>
                  <a:lnTo>
                    <a:pt x="1706" y="1112"/>
                  </a:lnTo>
                  <a:lnTo>
                    <a:pt x="1700" y="1108"/>
                  </a:lnTo>
                  <a:lnTo>
                    <a:pt x="1696" y="1086"/>
                  </a:lnTo>
                  <a:lnTo>
                    <a:pt x="1678" y="1076"/>
                  </a:lnTo>
                  <a:lnTo>
                    <a:pt x="1660" y="1070"/>
                  </a:lnTo>
                  <a:lnTo>
                    <a:pt x="1632" y="1060"/>
                  </a:lnTo>
                  <a:lnTo>
                    <a:pt x="1620" y="1046"/>
                  </a:lnTo>
                  <a:lnTo>
                    <a:pt x="1600" y="1046"/>
                  </a:lnTo>
                  <a:lnTo>
                    <a:pt x="1594" y="1048"/>
                  </a:lnTo>
                  <a:lnTo>
                    <a:pt x="1588" y="1050"/>
                  </a:lnTo>
                  <a:lnTo>
                    <a:pt x="1580" y="1058"/>
                  </a:lnTo>
                  <a:lnTo>
                    <a:pt x="1566" y="1070"/>
                  </a:lnTo>
                  <a:lnTo>
                    <a:pt x="1522" y="1094"/>
                  </a:lnTo>
                  <a:lnTo>
                    <a:pt x="1504" y="1100"/>
                  </a:lnTo>
                  <a:lnTo>
                    <a:pt x="1498" y="1102"/>
                  </a:lnTo>
                  <a:lnTo>
                    <a:pt x="1492" y="1106"/>
                  </a:lnTo>
                  <a:lnTo>
                    <a:pt x="1486" y="1116"/>
                  </a:lnTo>
                  <a:lnTo>
                    <a:pt x="1474" y="1132"/>
                  </a:lnTo>
                  <a:lnTo>
                    <a:pt x="1450" y="1134"/>
                  </a:lnTo>
                  <a:lnTo>
                    <a:pt x="1442" y="1138"/>
                  </a:lnTo>
                  <a:lnTo>
                    <a:pt x="1436" y="1140"/>
                  </a:lnTo>
                  <a:lnTo>
                    <a:pt x="1430" y="1144"/>
                  </a:lnTo>
                  <a:lnTo>
                    <a:pt x="1424" y="1150"/>
                  </a:lnTo>
                  <a:lnTo>
                    <a:pt x="1410" y="1170"/>
                  </a:lnTo>
                  <a:lnTo>
                    <a:pt x="1400" y="1178"/>
                  </a:lnTo>
                  <a:lnTo>
                    <a:pt x="1382" y="1182"/>
                  </a:lnTo>
                  <a:lnTo>
                    <a:pt x="1368" y="1186"/>
                  </a:lnTo>
                  <a:lnTo>
                    <a:pt x="1342" y="1194"/>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27" name="Freeform 21"/>
            <p:cNvSpPr/>
            <p:nvPr/>
          </p:nvSpPr>
          <p:spPr bwMode="auto">
            <a:xfrm>
              <a:off x="6962775" y="4486275"/>
              <a:ext cx="577850" cy="571500"/>
            </a:xfrm>
            <a:custGeom>
              <a:avLst/>
              <a:gdLst>
                <a:gd name="T0" fmla="*/ 138 w 364"/>
                <a:gd name="T1" fmla="*/ 356 h 360"/>
                <a:gd name="T2" fmla="*/ 108 w 364"/>
                <a:gd name="T3" fmla="*/ 340 h 360"/>
                <a:gd name="T4" fmla="*/ 86 w 364"/>
                <a:gd name="T5" fmla="*/ 274 h 360"/>
                <a:gd name="T6" fmla="*/ 48 w 364"/>
                <a:gd name="T7" fmla="*/ 256 h 360"/>
                <a:gd name="T8" fmla="*/ 46 w 364"/>
                <a:gd name="T9" fmla="*/ 226 h 360"/>
                <a:gd name="T10" fmla="*/ 24 w 364"/>
                <a:gd name="T11" fmla="*/ 188 h 360"/>
                <a:gd name="T12" fmla="*/ 0 w 364"/>
                <a:gd name="T13" fmla="*/ 162 h 360"/>
                <a:gd name="T14" fmla="*/ 10 w 364"/>
                <a:gd name="T15" fmla="*/ 140 h 360"/>
                <a:gd name="T16" fmla="*/ 26 w 364"/>
                <a:gd name="T17" fmla="*/ 122 h 360"/>
                <a:gd name="T18" fmla="*/ 32 w 364"/>
                <a:gd name="T19" fmla="*/ 104 h 360"/>
                <a:gd name="T20" fmla="*/ 58 w 364"/>
                <a:gd name="T21" fmla="*/ 88 h 360"/>
                <a:gd name="T22" fmla="*/ 70 w 364"/>
                <a:gd name="T23" fmla="*/ 68 h 360"/>
                <a:gd name="T24" fmla="*/ 72 w 364"/>
                <a:gd name="T25" fmla="*/ 16 h 360"/>
                <a:gd name="T26" fmla="*/ 90 w 364"/>
                <a:gd name="T27" fmla="*/ 8 h 360"/>
                <a:gd name="T28" fmla="*/ 106 w 364"/>
                <a:gd name="T29" fmla="*/ 6 h 360"/>
                <a:gd name="T30" fmla="*/ 140 w 364"/>
                <a:gd name="T31" fmla="*/ 10 h 360"/>
                <a:gd name="T32" fmla="*/ 152 w 364"/>
                <a:gd name="T33" fmla="*/ 2 h 360"/>
                <a:gd name="T34" fmla="*/ 186 w 364"/>
                <a:gd name="T35" fmla="*/ 4 h 360"/>
                <a:gd name="T36" fmla="*/ 212 w 364"/>
                <a:gd name="T37" fmla="*/ 16 h 360"/>
                <a:gd name="T38" fmla="*/ 238 w 364"/>
                <a:gd name="T39" fmla="*/ 26 h 360"/>
                <a:gd name="T40" fmla="*/ 254 w 364"/>
                <a:gd name="T41" fmla="*/ 22 h 360"/>
                <a:gd name="T42" fmla="*/ 280 w 364"/>
                <a:gd name="T43" fmla="*/ 2 h 360"/>
                <a:gd name="T44" fmla="*/ 300 w 364"/>
                <a:gd name="T45" fmla="*/ 8 h 360"/>
                <a:gd name="T46" fmla="*/ 324 w 364"/>
                <a:gd name="T47" fmla="*/ 18 h 360"/>
                <a:gd name="T48" fmla="*/ 360 w 364"/>
                <a:gd name="T49" fmla="*/ 28 h 360"/>
                <a:gd name="T50" fmla="*/ 324 w 364"/>
                <a:gd name="T51" fmla="*/ 58 h 360"/>
                <a:gd name="T52" fmla="*/ 316 w 364"/>
                <a:gd name="T53" fmla="*/ 76 h 360"/>
                <a:gd name="T54" fmla="*/ 320 w 364"/>
                <a:gd name="T55" fmla="*/ 84 h 360"/>
                <a:gd name="T56" fmla="*/ 362 w 364"/>
                <a:gd name="T57" fmla="*/ 72 h 360"/>
                <a:gd name="T58" fmla="*/ 364 w 364"/>
                <a:gd name="T59" fmla="*/ 90 h 360"/>
                <a:gd name="T60" fmla="*/ 346 w 364"/>
                <a:gd name="T61" fmla="*/ 100 h 360"/>
                <a:gd name="T62" fmla="*/ 322 w 364"/>
                <a:gd name="T63" fmla="*/ 112 h 360"/>
                <a:gd name="T64" fmla="*/ 344 w 364"/>
                <a:gd name="T65" fmla="*/ 142 h 360"/>
                <a:gd name="T66" fmla="*/ 340 w 364"/>
                <a:gd name="T67" fmla="*/ 196 h 360"/>
                <a:gd name="T68" fmla="*/ 344 w 364"/>
                <a:gd name="T69" fmla="*/ 214 h 360"/>
                <a:gd name="T70" fmla="*/ 338 w 364"/>
                <a:gd name="T71" fmla="*/ 238 h 360"/>
                <a:gd name="T72" fmla="*/ 330 w 364"/>
                <a:gd name="T73" fmla="*/ 240 h 360"/>
                <a:gd name="T74" fmla="*/ 324 w 364"/>
                <a:gd name="T75" fmla="*/ 224 h 360"/>
                <a:gd name="T76" fmla="*/ 304 w 364"/>
                <a:gd name="T77" fmla="*/ 232 h 360"/>
                <a:gd name="T78" fmla="*/ 270 w 364"/>
                <a:gd name="T79" fmla="*/ 268 h 360"/>
                <a:gd name="T80" fmla="*/ 262 w 364"/>
                <a:gd name="T81" fmla="*/ 286 h 360"/>
                <a:gd name="T82" fmla="*/ 260 w 364"/>
                <a:gd name="T83" fmla="*/ 344 h 360"/>
                <a:gd name="T84" fmla="*/ 222 w 364"/>
                <a:gd name="T85" fmla="*/ 344 h 360"/>
                <a:gd name="T86" fmla="*/ 158 w 364"/>
                <a:gd name="T87" fmla="*/ 360 h 36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364" h="360">
                  <a:moveTo>
                    <a:pt x="158" y="360"/>
                  </a:moveTo>
                  <a:lnTo>
                    <a:pt x="158" y="360"/>
                  </a:lnTo>
                  <a:lnTo>
                    <a:pt x="138" y="356"/>
                  </a:lnTo>
                  <a:lnTo>
                    <a:pt x="126" y="352"/>
                  </a:lnTo>
                  <a:lnTo>
                    <a:pt x="116" y="346"/>
                  </a:lnTo>
                  <a:lnTo>
                    <a:pt x="108" y="340"/>
                  </a:lnTo>
                  <a:lnTo>
                    <a:pt x="86" y="274"/>
                  </a:lnTo>
                  <a:lnTo>
                    <a:pt x="66" y="258"/>
                  </a:lnTo>
                  <a:lnTo>
                    <a:pt x="48" y="256"/>
                  </a:lnTo>
                  <a:lnTo>
                    <a:pt x="50" y="240"/>
                  </a:lnTo>
                  <a:lnTo>
                    <a:pt x="46" y="226"/>
                  </a:lnTo>
                  <a:lnTo>
                    <a:pt x="40" y="212"/>
                  </a:lnTo>
                  <a:lnTo>
                    <a:pt x="34" y="200"/>
                  </a:lnTo>
                  <a:lnTo>
                    <a:pt x="24" y="188"/>
                  </a:lnTo>
                  <a:lnTo>
                    <a:pt x="14" y="178"/>
                  </a:lnTo>
                  <a:lnTo>
                    <a:pt x="0" y="162"/>
                  </a:lnTo>
                  <a:lnTo>
                    <a:pt x="0" y="156"/>
                  </a:lnTo>
                  <a:lnTo>
                    <a:pt x="2" y="150"/>
                  </a:lnTo>
                  <a:lnTo>
                    <a:pt x="10" y="140"/>
                  </a:lnTo>
                  <a:lnTo>
                    <a:pt x="18" y="130"/>
                  </a:lnTo>
                  <a:lnTo>
                    <a:pt x="26" y="122"/>
                  </a:lnTo>
                  <a:lnTo>
                    <a:pt x="26" y="114"/>
                  </a:lnTo>
                  <a:lnTo>
                    <a:pt x="28" y="110"/>
                  </a:lnTo>
                  <a:lnTo>
                    <a:pt x="32" y="104"/>
                  </a:lnTo>
                  <a:lnTo>
                    <a:pt x="36" y="102"/>
                  </a:lnTo>
                  <a:lnTo>
                    <a:pt x="48" y="94"/>
                  </a:lnTo>
                  <a:lnTo>
                    <a:pt x="58" y="88"/>
                  </a:lnTo>
                  <a:lnTo>
                    <a:pt x="70" y="68"/>
                  </a:lnTo>
                  <a:lnTo>
                    <a:pt x="70" y="38"/>
                  </a:lnTo>
                  <a:lnTo>
                    <a:pt x="70" y="24"/>
                  </a:lnTo>
                  <a:lnTo>
                    <a:pt x="72" y="16"/>
                  </a:lnTo>
                  <a:lnTo>
                    <a:pt x="80" y="14"/>
                  </a:lnTo>
                  <a:lnTo>
                    <a:pt x="90" y="8"/>
                  </a:lnTo>
                  <a:lnTo>
                    <a:pt x="94" y="6"/>
                  </a:lnTo>
                  <a:lnTo>
                    <a:pt x="100" y="6"/>
                  </a:lnTo>
                  <a:lnTo>
                    <a:pt x="106" y="6"/>
                  </a:lnTo>
                  <a:lnTo>
                    <a:pt x="112" y="10"/>
                  </a:lnTo>
                  <a:lnTo>
                    <a:pt x="140" y="10"/>
                  </a:lnTo>
                  <a:lnTo>
                    <a:pt x="146" y="6"/>
                  </a:lnTo>
                  <a:lnTo>
                    <a:pt x="152" y="2"/>
                  </a:lnTo>
                  <a:lnTo>
                    <a:pt x="160" y="0"/>
                  </a:lnTo>
                  <a:lnTo>
                    <a:pt x="168" y="0"/>
                  </a:lnTo>
                  <a:lnTo>
                    <a:pt x="186" y="4"/>
                  </a:lnTo>
                  <a:lnTo>
                    <a:pt x="202" y="8"/>
                  </a:lnTo>
                  <a:lnTo>
                    <a:pt x="212" y="16"/>
                  </a:lnTo>
                  <a:lnTo>
                    <a:pt x="224" y="22"/>
                  </a:lnTo>
                  <a:lnTo>
                    <a:pt x="230" y="24"/>
                  </a:lnTo>
                  <a:lnTo>
                    <a:pt x="238" y="26"/>
                  </a:lnTo>
                  <a:lnTo>
                    <a:pt x="246" y="24"/>
                  </a:lnTo>
                  <a:lnTo>
                    <a:pt x="254" y="22"/>
                  </a:lnTo>
                  <a:lnTo>
                    <a:pt x="264" y="14"/>
                  </a:lnTo>
                  <a:lnTo>
                    <a:pt x="274" y="4"/>
                  </a:lnTo>
                  <a:lnTo>
                    <a:pt x="280" y="2"/>
                  </a:lnTo>
                  <a:lnTo>
                    <a:pt x="286" y="0"/>
                  </a:lnTo>
                  <a:lnTo>
                    <a:pt x="292" y="2"/>
                  </a:lnTo>
                  <a:lnTo>
                    <a:pt x="300" y="8"/>
                  </a:lnTo>
                  <a:lnTo>
                    <a:pt x="324" y="18"/>
                  </a:lnTo>
                  <a:lnTo>
                    <a:pt x="364" y="22"/>
                  </a:lnTo>
                  <a:lnTo>
                    <a:pt x="360" y="28"/>
                  </a:lnTo>
                  <a:lnTo>
                    <a:pt x="352" y="34"/>
                  </a:lnTo>
                  <a:lnTo>
                    <a:pt x="332" y="48"/>
                  </a:lnTo>
                  <a:lnTo>
                    <a:pt x="324" y="58"/>
                  </a:lnTo>
                  <a:lnTo>
                    <a:pt x="318" y="66"/>
                  </a:lnTo>
                  <a:lnTo>
                    <a:pt x="316" y="72"/>
                  </a:lnTo>
                  <a:lnTo>
                    <a:pt x="316" y="76"/>
                  </a:lnTo>
                  <a:lnTo>
                    <a:pt x="316" y="80"/>
                  </a:lnTo>
                  <a:lnTo>
                    <a:pt x="320" y="84"/>
                  </a:lnTo>
                  <a:lnTo>
                    <a:pt x="350" y="84"/>
                  </a:lnTo>
                  <a:lnTo>
                    <a:pt x="362" y="72"/>
                  </a:lnTo>
                  <a:lnTo>
                    <a:pt x="364" y="82"/>
                  </a:lnTo>
                  <a:lnTo>
                    <a:pt x="364" y="90"/>
                  </a:lnTo>
                  <a:lnTo>
                    <a:pt x="360" y="96"/>
                  </a:lnTo>
                  <a:lnTo>
                    <a:pt x="346" y="100"/>
                  </a:lnTo>
                  <a:lnTo>
                    <a:pt x="338" y="104"/>
                  </a:lnTo>
                  <a:lnTo>
                    <a:pt x="322" y="112"/>
                  </a:lnTo>
                  <a:lnTo>
                    <a:pt x="324" y="132"/>
                  </a:lnTo>
                  <a:lnTo>
                    <a:pt x="344" y="142"/>
                  </a:lnTo>
                  <a:lnTo>
                    <a:pt x="340" y="166"/>
                  </a:lnTo>
                  <a:lnTo>
                    <a:pt x="340" y="196"/>
                  </a:lnTo>
                  <a:lnTo>
                    <a:pt x="342" y="204"/>
                  </a:lnTo>
                  <a:lnTo>
                    <a:pt x="344" y="214"/>
                  </a:lnTo>
                  <a:lnTo>
                    <a:pt x="342" y="228"/>
                  </a:lnTo>
                  <a:lnTo>
                    <a:pt x="340" y="232"/>
                  </a:lnTo>
                  <a:lnTo>
                    <a:pt x="338" y="238"/>
                  </a:lnTo>
                  <a:lnTo>
                    <a:pt x="330" y="240"/>
                  </a:lnTo>
                  <a:lnTo>
                    <a:pt x="328" y="226"/>
                  </a:lnTo>
                  <a:lnTo>
                    <a:pt x="324" y="224"/>
                  </a:lnTo>
                  <a:lnTo>
                    <a:pt x="320" y="224"/>
                  </a:lnTo>
                  <a:lnTo>
                    <a:pt x="312" y="226"/>
                  </a:lnTo>
                  <a:lnTo>
                    <a:pt x="304" y="232"/>
                  </a:lnTo>
                  <a:lnTo>
                    <a:pt x="296" y="240"/>
                  </a:lnTo>
                  <a:lnTo>
                    <a:pt x="280" y="256"/>
                  </a:lnTo>
                  <a:lnTo>
                    <a:pt x="270" y="268"/>
                  </a:lnTo>
                  <a:lnTo>
                    <a:pt x="266" y="278"/>
                  </a:lnTo>
                  <a:lnTo>
                    <a:pt x="262" y="286"/>
                  </a:lnTo>
                  <a:lnTo>
                    <a:pt x="260" y="344"/>
                  </a:lnTo>
                  <a:lnTo>
                    <a:pt x="250" y="342"/>
                  </a:lnTo>
                  <a:lnTo>
                    <a:pt x="222" y="344"/>
                  </a:lnTo>
                  <a:lnTo>
                    <a:pt x="200" y="346"/>
                  </a:lnTo>
                  <a:lnTo>
                    <a:pt x="180" y="352"/>
                  </a:lnTo>
                  <a:lnTo>
                    <a:pt x="158" y="360"/>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28" name="Freeform 22"/>
            <p:cNvSpPr/>
            <p:nvPr/>
          </p:nvSpPr>
          <p:spPr bwMode="auto">
            <a:xfrm>
              <a:off x="4975225" y="4273550"/>
              <a:ext cx="733425" cy="762000"/>
            </a:xfrm>
            <a:custGeom>
              <a:avLst/>
              <a:gdLst>
                <a:gd name="T0" fmla="*/ 360 w 462"/>
                <a:gd name="T1" fmla="*/ 474 h 480"/>
                <a:gd name="T2" fmla="*/ 328 w 462"/>
                <a:gd name="T3" fmla="*/ 448 h 480"/>
                <a:gd name="T4" fmla="*/ 300 w 462"/>
                <a:gd name="T5" fmla="*/ 412 h 480"/>
                <a:gd name="T6" fmla="*/ 282 w 462"/>
                <a:gd name="T7" fmla="*/ 362 h 480"/>
                <a:gd name="T8" fmla="*/ 252 w 462"/>
                <a:gd name="T9" fmla="*/ 340 h 480"/>
                <a:gd name="T10" fmla="*/ 230 w 462"/>
                <a:gd name="T11" fmla="*/ 340 h 480"/>
                <a:gd name="T12" fmla="*/ 214 w 462"/>
                <a:gd name="T13" fmla="*/ 346 h 480"/>
                <a:gd name="T14" fmla="*/ 196 w 462"/>
                <a:gd name="T15" fmla="*/ 376 h 480"/>
                <a:gd name="T16" fmla="*/ 176 w 462"/>
                <a:gd name="T17" fmla="*/ 402 h 480"/>
                <a:gd name="T18" fmla="*/ 152 w 462"/>
                <a:gd name="T19" fmla="*/ 428 h 480"/>
                <a:gd name="T20" fmla="*/ 144 w 462"/>
                <a:gd name="T21" fmla="*/ 430 h 480"/>
                <a:gd name="T22" fmla="*/ 118 w 462"/>
                <a:gd name="T23" fmla="*/ 442 h 480"/>
                <a:gd name="T24" fmla="*/ 72 w 462"/>
                <a:gd name="T25" fmla="*/ 434 h 480"/>
                <a:gd name="T26" fmla="*/ 38 w 462"/>
                <a:gd name="T27" fmla="*/ 416 h 480"/>
                <a:gd name="T28" fmla="*/ 46 w 462"/>
                <a:gd name="T29" fmla="*/ 386 h 480"/>
                <a:gd name="T30" fmla="*/ 42 w 462"/>
                <a:gd name="T31" fmla="*/ 360 h 480"/>
                <a:gd name="T32" fmla="*/ 2 w 462"/>
                <a:gd name="T33" fmla="*/ 312 h 480"/>
                <a:gd name="T34" fmla="*/ 10 w 462"/>
                <a:gd name="T35" fmla="*/ 228 h 480"/>
                <a:gd name="T36" fmla="*/ 0 w 462"/>
                <a:gd name="T37" fmla="*/ 168 h 480"/>
                <a:gd name="T38" fmla="*/ 4 w 462"/>
                <a:gd name="T39" fmla="*/ 166 h 480"/>
                <a:gd name="T40" fmla="*/ 64 w 462"/>
                <a:gd name="T41" fmla="*/ 212 h 480"/>
                <a:gd name="T42" fmla="*/ 82 w 462"/>
                <a:gd name="T43" fmla="*/ 216 h 480"/>
                <a:gd name="T44" fmla="*/ 110 w 462"/>
                <a:gd name="T45" fmla="*/ 208 h 480"/>
                <a:gd name="T46" fmla="*/ 148 w 462"/>
                <a:gd name="T47" fmla="*/ 172 h 480"/>
                <a:gd name="T48" fmla="*/ 176 w 462"/>
                <a:gd name="T49" fmla="*/ 116 h 480"/>
                <a:gd name="T50" fmla="*/ 210 w 462"/>
                <a:gd name="T51" fmla="*/ 62 h 480"/>
                <a:gd name="T52" fmla="*/ 232 w 462"/>
                <a:gd name="T53" fmla="*/ 4 h 480"/>
                <a:gd name="T54" fmla="*/ 272 w 462"/>
                <a:gd name="T55" fmla="*/ 0 h 480"/>
                <a:gd name="T56" fmla="*/ 306 w 462"/>
                <a:gd name="T57" fmla="*/ 10 h 480"/>
                <a:gd name="T58" fmla="*/ 352 w 462"/>
                <a:gd name="T59" fmla="*/ 50 h 480"/>
                <a:gd name="T60" fmla="*/ 394 w 462"/>
                <a:gd name="T61" fmla="*/ 60 h 480"/>
                <a:gd name="T62" fmla="*/ 444 w 462"/>
                <a:gd name="T63" fmla="*/ 98 h 480"/>
                <a:gd name="T64" fmla="*/ 462 w 462"/>
                <a:gd name="T65" fmla="*/ 134 h 480"/>
                <a:gd name="T66" fmla="*/ 430 w 462"/>
                <a:gd name="T67" fmla="*/ 158 h 480"/>
                <a:gd name="T68" fmla="*/ 402 w 462"/>
                <a:gd name="T69" fmla="*/ 182 h 480"/>
                <a:gd name="T70" fmla="*/ 336 w 462"/>
                <a:gd name="T71" fmla="*/ 188 h 480"/>
                <a:gd name="T72" fmla="*/ 292 w 462"/>
                <a:gd name="T73" fmla="*/ 192 h 480"/>
                <a:gd name="T74" fmla="*/ 284 w 462"/>
                <a:gd name="T75" fmla="*/ 218 h 480"/>
                <a:gd name="T76" fmla="*/ 288 w 462"/>
                <a:gd name="T77" fmla="*/ 236 h 480"/>
                <a:gd name="T78" fmla="*/ 284 w 462"/>
                <a:gd name="T79" fmla="*/ 276 h 480"/>
                <a:gd name="T80" fmla="*/ 304 w 462"/>
                <a:gd name="T81" fmla="*/ 296 h 480"/>
                <a:gd name="T82" fmla="*/ 362 w 462"/>
                <a:gd name="T83" fmla="*/ 364 h 480"/>
                <a:gd name="T84" fmla="*/ 372 w 462"/>
                <a:gd name="T85" fmla="*/ 400 h 48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462" h="480">
                  <a:moveTo>
                    <a:pt x="372" y="480"/>
                  </a:moveTo>
                  <a:lnTo>
                    <a:pt x="372" y="480"/>
                  </a:lnTo>
                  <a:lnTo>
                    <a:pt x="360" y="474"/>
                  </a:lnTo>
                  <a:lnTo>
                    <a:pt x="348" y="466"/>
                  </a:lnTo>
                  <a:lnTo>
                    <a:pt x="338" y="458"/>
                  </a:lnTo>
                  <a:lnTo>
                    <a:pt x="328" y="448"/>
                  </a:lnTo>
                  <a:lnTo>
                    <a:pt x="312" y="430"/>
                  </a:lnTo>
                  <a:lnTo>
                    <a:pt x="300" y="412"/>
                  </a:lnTo>
                  <a:lnTo>
                    <a:pt x="296" y="394"/>
                  </a:lnTo>
                  <a:lnTo>
                    <a:pt x="290" y="376"/>
                  </a:lnTo>
                  <a:lnTo>
                    <a:pt x="282" y="362"/>
                  </a:lnTo>
                  <a:lnTo>
                    <a:pt x="272" y="350"/>
                  </a:lnTo>
                  <a:lnTo>
                    <a:pt x="258" y="342"/>
                  </a:lnTo>
                  <a:lnTo>
                    <a:pt x="252" y="340"/>
                  </a:lnTo>
                  <a:lnTo>
                    <a:pt x="246" y="338"/>
                  </a:lnTo>
                  <a:lnTo>
                    <a:pt x="238" y="338"/>
                  </a:lnTo>
                  <a:lnTo>
                    <a:pt x="230" y="340"/>
                  </a:lnTo>
                  <a:lnTo>
                    <a:pt x="222" y="342"/>
                  </a:lnTo>
                  <a:lnTo>
                    <a:pt x="214" y="346"/>
                  </a:lnTo>
                  <a:lnTo>
                    <a:pt x="202" y="358"/>
                  </a:lnTo>
                  <a:lnTo>
                    <a:pt x="198" y="364"/>
                  </a:lnTo>
                  <a:lnTo>
                    <a:pt x="196" y="376"/>
                  </a:lnTo>
                  <a:lnTo>
                    <a:pt x="188" y="390"/>
                  </a:lnTo>
                  <a:lnTo>
                    <a:pt x="176" y="402"/>
                  </a:lnTo>
                  <a:lnTo>
                    <a:pt x="152" y="424"/>
                  </a:lnTo>
                  <a:lnTo>
                    <a:pt x="152" y="428"/>
                  </a:lnTo>
                  <a:lnTo>
                    <a:pt x="146" y="428"/>
                  </a:lnTo>
                  <a:lnTo>
                    <a:pt x="144" y="430"/>
                  </a:lnTo>
                  <a:lnTo>
                    <a:pt x="140" y="434"/>
                  </a:lnTo>
                  <a:lnTo>
                    <a:pt x="118" y="442"/>
                  </a:lnTo>
                  <a:lnTo>
                    <a:pt x="94" y="440"/>
                  </a:lnTo>
                  <a:lnTo>
                    <a:pt x="72" y="434"/>
                  </a:lnTo>
                  <a:lnTo>
                    <a:pt x="54" y="426"/>
                  </a:lnTo>
                  <a:lnTo>
                    <a:pt x="46" y="422"/>
                  </a:lnTo>
                  <a:lnTo>
                    <a:pt x="38" y="416"/>
                  </a:lnTo>
                  <a:lnTo>
                    <a:pt x="46" y="400"/>
                  </a:lnTo>
                  <a:lnTo>
                    <a:pt x="46" y="386"/>
                  </a:lnTo>
                  <a:lnTo>
                    <a:pt x="44" y="374"/>
                  </a:lnTo>
                  <a:lnTo>
                    <a:pt x="42" y="360"/>
                  </a:lnTo>
                  <a:lnTo>
                    <a:pt x="16" y="336"/>
                  </a:lnTo>
                  <a:lnTo>
                    <a:pt x="8" y="324"/>
                  </a:lnTo>
                  <a:lnTo>
                    <a:pt x="2" y="312"/>
                  </a:lnTo>
                  <a:lnTo>
                    <a:pt x="10" y="228"/>
                  </a:lnTo>
                  <a:lnTo>
                    <a:pt x="2" y="194"/>
                  </a:lnTo>
                  <a:lnTo>
                    <a:pt x="0" y="182"/>
                  </a:lnTo>
                  <a:lnTo>
                    <a:pt x="0" y="168"/>
                  </a:lnTo>
                  <a:lnTo>
                    <a:pt x="4" y="166"/>
                  </a:lnTo>
                  <a:lnTo>
                    <a:pt x="38" y="188"/>
                  </a:lnTo>
                  <a:lnTo>
                    <a:pt x="64" y="212"/>
                  </a:lnTo>
                  <a:lnTo>
                    <a:pt x="74" y="216"/>
                  </a:lnTo>
                  <a:lnTo>
                    <a:pt x="82" y="216"/>
                  </a:lnTo>
                  <a:lnTo>
                    <a:pt x="92" y="216"/>
                  </a:lnTo>
                  <a:lnTo>
                    <a:pt x="102" y="212"/>
                  </a:lnTo>
                  <a:lnTo>
                    <a:pt x="110" y="208"/>
                  </a:lnTo>
                  <a:lnTo>
                    <a:pt x="118" y="204"/>
                  </a:lnTo>
                  <a:lnTo>
                    <a:pt x="134" y="190"/>
                  </a:lnTo>
                  <a:lnTo>
                    <a:pt x="148" y="172"/>
                  </a:lnTo>
                  <a:lnTo>
                    <a:pt x="158" y="154"/>
                  </a:lnTo>
                  <a:lnTo>
                    <a:pt x="168" y="134"/>
                  </a:lnTo>
                  <a:lnTo>
                    <a:pt x="176" y="116"/>
                  </a:lnTo>
                  <a:lnTo>
                    <a:pt x="210" y="62"/>
                  </a:lnTo>
                  <a:lnTo>
                    <a:pt x="210" y="16"/>
                  </a:lnTo>
                  <a:lnTo>
                    <a:pt x="232" y="4"/>
                  </a:lnTo>
                  <a:lnTo>
                    <a:pt x="252" y="2"/>
                  </a:lnTo>
                  <a:lnTo>
                    <a:pt x="272" y="0"/>
                  </a:lnTo>
                  <a:lnTo>
                    <a:pt x="284" y="2"/>
                  </a:lnTo>
                  <a:lnTo>
                    <a:pt x="294" y="4"/>
                  </a:lnTo>
                  <a:lnTo>
                    <a:pt x="306" y="10"/>
                  </a:lnTo>
                  <a:lnTo>
                    <a:pt x="318" y="18"/>
                  </a:lnTo>
                  <a:lnTo>
                    <a:pt x="352" y="50"/>
                  </a:lnTo>
                  <a:lnTo>
                    <a:pt x="394" y="60"/>
                  </a:lnTo>
                  <a:lnTo>
                    <a:pt x="412" y="70"/>
                  </a:lnTo>
                  <a:lnTo>
                    <a:pt x="434" y="88"/>
                  </a:lnTo>
                  <a:lnTo>
                    <a:pt x="444" y="98"/>
                  </a:lnTo>
                  <a:lnTo>
                    <a:pt x="454" y="110"/>
                  </a:lnTo>
                  <a:lnTo>
                    <a:pt x="460" y="122"/>
                  </a:lnTo>
                  <a:lnTo>
                    <a:pt x="462" y="134"/>
                  </a:lnTo>
                  <a:lnTo>
                    <a:pt x="444" y="146"/>
                  </a:lnTo>
                  <a:lnTo>
                    <a:pt x="430" y="158"/>
                  </a:lnTo>
                  <a:lnTo>
                    <a:pt x="416" y="170"/>
                  </a:lnTo>
                  <a:lnTo>
                    <a:pt x="402" y="182"/>
                  </a:lnTo>
                  <a:lnTo>
                    <a:pt x="386" y="186"/>
                  </a:lnTo>
                  <a:lnTo>
                    <a:pt x="368" y="188"/>
                  </a:lnTo>
                  <a:lnTo>
                    <a:pt x="336" y="188"/>
                  </a:lnTo>
                  <a:lnTo>
                    <a:pt x="322" y="186"/>
                  </a:lnTo>
                  <a:lnTo>
                    <a:pt x="306" y="188"/>
                  </a:lnTo>
                  <a:lnTo>
                    <a:pt x="292" y="192"/>
                  </a:lnTo>
                  <a:lnTo>
                    <a:pt x="280" y="198"/>
                  </a:lnTo>
                  <a:lnTo>
                    <a:pt x="284" y="218"/>
                  </a:lnTo>
                  <a:lnTo>
                    <a:pt x="288" y="228"/>
                  </a:lnTo>
                  <a:lnTo>
                    <a:pt x="288" y="236"/>
                  </a:lnTo>
                  <a:lnTo>
                    <a:pt x="284" y="256"/>
                  </a:lnTo>
                  <a:lnTo>
                    <a:pt x="282" y="266"/>
                  </a:lnTo>
                  <a:lnTo>
                    <a:pt x="284" y="276"/>
                  </a:lnTo>
                  <a:lnTo>
                    <a:pt x="290" y="286"/>
                  </a:lnTo>
                  <a:lnTo>
                    <a:pt x="304" y="296"/>
                  </a:lnTo>
                  <a:lnTo>
                    <a:pt x="334" y="324"/>
                  </a:lnTo>
                  <a:lnTo>
                    <a:pt x="362" y="364"/>
                  </a:lnTo>
                  <a:lnTo>
                    <a:pt x="372" y="400"/>
                  </a:lnTo>
                  <a:lnTo>
                    <a:pt x="372" y="480"/>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29" name="Freeform 23"/>
            <p:cNvSpPr/>
            <p:nvPr/>
          </p:nvSpPr>
          <p:spPr bwMode="auto">
            <a:xfrm>
              <a:off x="5438775" y="4105275"/>
              <a:ext cx="1196975" cy="739775"/>
            </a:xfrm>
            <a:custGeom>
              <a:avLst/>
              <a:gdLst>
                <a:gd name="T0" fmla="*/ 72 w 754"/>
                <a:gd name="T1" fmla="*/ 452 h 466"/>
                <a:gd name="T2" fmla="*/ 4 w 754"/>
                <a:gd name="T3" fmla="*/ 380 h 466"/>
                <a:gd name="T4" fmla="*/ 2 w 754"/>
                <a:gd name="T5" fmla="*/ 362 h 466"/>
                <a:gd name="T6" fmla="*/ 6 w 754"/>
                <a:gd name="T7" fmla="*/ 348 h 466"/>
                <a:gd name="T8" fmla="*/ 0 w 754"/>
                <a:gd name="T9" fmla="*/ 310 h 466"/>
                <a:gd name="T10" fmla="*/ 18 w 754"/>
                <a:gd name="T11" fmla="*/ 304 h 466"/>
                <a:gd name="T12" fmla="*/ 96 w 754"/>
                <a:gd name="T13" fmla="*/ 304 h 466"/>
                <a:gd name="T14" fmla="*/ 138 w 754"/>
                <a:gd name="T15" fmla="*/ 276 h 466"/>
                <a:gd name="T16" fmla="*/ 178 w 754"/>
                <a:gd name="T17" fmla="*/ 244 h 466"/>
                <a:gd name="T18" fmla="*/ 180 w 754"/>
                <a:gd name="T19" fmla="*/ 226 h 466"/>
                <a:gd name="T20" fmla="*/ 126 w 754"/>
                <a:gd name="T21" fmla="*/ 166 h 466"/>
                <a:gd name="T22" fmla="*/ 100 w 754"/>
                <a:gd name="T23" fmla="*/ 144 h 466"/>
                <a:gd name="T24" fmla="*/ 98 w 754"/>
                <a:gd name="T25" fmla="*/ 96 h 466"/>
                <a:gd name="T26" fmla="*/ 136 w 754"/>
                <a:gd name="T27" fmla="*/ 66 h 466"/>
                <a:gd name="T28" fmla="*/ 146 w 754"/>
                <a:gd name="T29" fmla="*/ 54 h 466"/>
                <a:gd name="T30" fmla="*/ 140 w 754"/>
                <a:gd name="T31" fmla="*/ 30 h 466"/>
                <a:gd name="T32" fmla="*/ 118 w 754"/>
                <a:gd name="T33" fmla="*/ 10 h 466"/>
                <a:gd name="T34" fmla="*/ 108 w 754"/>
                <a:gd name="T35" fmla="*/ 0 h 466"/>
                <a:gd name="T36" fmla="*/ 234 w 754"/>
                <a:gd name="T37" fmla="*/ 6 h 466"/>
                <a:gd name="T38" fmla="*/ 246 w 754"/>
                <a:gd name="T39" fmla="*/ 22 h 466"/>
                <a:gd name="T40" fmla="*/ 276 w 754"/>
                <a:gd name="T41" fmla="*/ 46 h 466"/>
                <a:gd name="T42" fmla="*/ 314 w 754"/>
                <a:gd name="T43" fmla="*/ 62 h 466"/>
                <a:gd name="T44" fmla="*/ 338 w 754"/>
                <a:gd name="T45" fmla="*/ 72 h 466"/>
                <a:gd name="T46" fmla="*/ 494 w 754"/>
                <a:gd name="T47" fmla="*/ 100 h 466"/>
                <a:gd name="T48" fmla="*/ 504 w 754"/>
                <a:gd name="T49" fmla="*/ 116 h 466"/>
                <a:gd name="T50" fmla="*/ 524 w 754"/>
                <a:gd name="T51" fmla="*/ 136 h 466"/>
                <a:gd name="T52" fmla="*/ 618 w 754"/>
                <a:gd name="T53" fmla="*/ 158 h 466"/>
                <a:gd name="T54" fmla="*/ 626 w 754"/>
                <a:gd name="T55" fmla="*/ 160 h 466"/>
                <a:gd name="T56" fmla="*/ 660 w 754"/>
                <a:gd name="T57" fmla="*/ 164 h 466"/>
                <a:gd name="T58" fmla="*/ 670 w 754"/>
                <a:gd name="T59" fmla="*/ 174 h 466"/>
                <a:gd name="T60" fmla="*/ 684 w 754"/>
                <a:gd name="T61" fmla="*/ 192 h 466"/>
                <a:gd name="T62" fmla="*/ 702 w 754"/>
                <a:gd name="T63" fmla="*/ 196 h 466"/>
                <a:gd name="T64" fmla="*/ 718 w 754"/>
                <a:gd name="T65" fmla="*/ 208 h 466"/>
                <a:gd name="T66" fmla="*/ 708 w 754"/>
                <a:gd name="T67" fmla="*/ 228 h 466"/>
                <a:gd name="T68" fmla="*/ 702 w 754"/>
                <a:gd name="T69" fmla="*/ 250 h 466"/>
                <a:gd name="T70" fmla="*/ 724 w 754"/>
                <a:gd name="T71" fmla="*/ 274 h 466"/>
                <a:gd name="T72" fmla="*/ 732 w 754"/>
                <a:gd name="T73" fmla="*/ 298 h 466"/>
                <a:gd name="T74" fmla="*/ 740 w 754"/>
                <a:gd name="T75" fmla="*/ 320 h 466"/>
                <a:gd name="T76" fmla="*/ 754 w 754"/>
                <a:gd name="T77" fmla="*/ 330 h 466"/>
                <a:gd name="T78" fmla="*/ 734 w 754"/>
                <a:gd name="T79" fmla="*/ 338 h 466"/>
                <a:gd name="T80" fmla="*/ 692 w 754"/>
                <a:gd name="T81" fmla="*/ 354 h 466"/>
                <a:gd name="T82" fmla="*/ 640 w 754"/>
                <a:gd name="T83" fmla="*/ 392 h 466"/>
                <a:gd name="T84" fmla="*/ 616 w 754"/>
                <a:gd name="T85" fmla="*/ 414 h 466"/>
                <a:gd name="T86" fmla="*/ 582 w 754"/>
                <a:gd name="T87" fmla="*/ 424 h 466"/>
                <a:gd name="T88" fmla="*/ 562 w 754"/>
                <a:gd name="T89" fmla="*/ 434 h 466"/>
                <a:gd name="T90" fmla="*/ 544 w 754"/>
                <a:gd name="T91" fmla="*/ 448 h 466"/>
                <a:gd name="T92" fmla="*/ 512 w 754"/>
                <a:gd name="T93" fmla="*/ 422 h 466"/>
                <a:gd name="T94" fmla="*/ 482 w 754"/>
                <a:gd name="T95" fmla="*/ 408 h 466"/>
                <a:gd name="T96" fmla="*/ 450 w 754"/>
                <a:gd name="T97" fmla="*/ 380 h 466"/>
                <a:gd name="T98" fmla="*/ 426 w 754"/>
                <a:gd name="T99" fmla="*/ 384 h 466"/>
                <a:gd name="T100" fmla="*/ 410 w 754"/>
                <a:gd name="T101" fmla="*/ 404 h 466"/>
                <a:gd name="T102" fmla="*/ 358 w 754"/>
                <a:gd name="T103" fmla="*/ 392 h 466"/>
                <a:gd name="T104" fmla="*/ 286 w 754"/>
                <a:gd name="T105" fmla="*/ 352 h 466"/>
                <a:gd name="T106" fmla="*/ 252 w 754"/>
                <a:gd name="T107" fmla="*/ 346 h 466"/>
                <a:gd name="T108" fmla="*/ 200 w 754"/>
                <a:gd name="T109" fmla="*/ 338 h 466"/>
                <a:gd name="T110" fmla="*/ 184 w 754"/>
                <a:gd name="T111" fmla="*/ 350 h 466"/>
                <a:gd name="T112" fmla="*/ 202 w 754"/>
                <a:gd name="T113" fmla="*/ 380 h 466"/>
                <a:gd name="T114" fmla="*/ 196 w 754"/>
                <a:gd name="T115" fmla="*/ 392 h 466"/>
                <a:gd name="T116" fmla="*/ 164 w 754"/>
                <a:gd name="T117" fmla="*/ 390 h 466"/>
                <a:gd name="T118" fmla="*/ 128 w 754"/>
                <a:gd name="T119" fmla="*/ 406 h 466"/>
                <a:gd name="T120" fmla="*/ 96 w 754"/>
                <a:gd name="T121" fmla="*/ 454 h 466"/>
                <a:gd name="T122" fmla="*/ 80 w 754"/>
                <a:gd name="T123" fmla="*/ 466 h 46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54" h="466">
                  <a:moveTo>
                    <a:pt x="80" y="466"/>
                  </a:moveTo>
                  <a:lnTo>
                    <a:pt x="80" y="466"/>
                  </a:lnTo>
                  <a:lnTo>
                    <a:pt x="72" y="452"/>
                  </a:lnTo>
                  <a:lnTo>
                    <a:pt x="64" y="440"/>
                  </a:lnTo>
                  <a:lnTo>
                    <a:pt x="44" y="418"/>
                  </a:lnTo>
                  <a:lnTo>
                    <a:pt x="4" y="380"/>
                  </a:lnTo>
                  <a:lnTo>
                    <a:pt x="2" y="368"/>
                  </a:lnTo>
                  <a:lnTo>
                    <a:pt x="2" y="362"/>
                  </a:lnTo>
                  <a:lnTo>
                    <a:pt x="4" y="356"/>
                  </a:lnTo>
                  <a:lnTo>
                    <a:pt x="6" y="348"/>
                  </a:lnTo>
                  <a:lnTo>
                    <a:pt x="8" y="328"/>
                  </a:lnTo>
                  <a:lnTo>
                    <a:pt x="0" y="310"/>
                  </a:lnTo>
                  <a:lnTo>
                    <a:pt x="6" y="306"/>
                  </a:lnTo>
                  <a:lnTo>
                    <a:pt x="18" y="304"/>
                  </a:lnTo>
                  <a:lnTo>
                    <a:pt x="44" y="302"/>
                  </a:lnTo>
                  <a:lnTo>
                    <a:pt x="96" y="304"/>
                  </a:lnTo>
                  <a:lnTo>
                    <a:pt x="112" y="298"/>
                  </a:lnTo>
                  <a:lnTo>
                    <a:pt x="126" y="288"/>
                  </a:lnTo>
                  <a:lnTo>
                    <a:pt x="138" y="276"/>
                  </a:lnTo>
                  <a:lnTo>
                    <a:pt x="152" y="264"/>
                  </a:lnTo>
                  <a:lnTo>
                    <a:pt x="178" y="244"/>
                  </a:lnTo>
                  <a:lnTo>
                    <a:pt x="180" y="226"/>
                  </a:lnTo>
                  <a:lnTo>
                    <a:pt x="162" y="200"/>
                  </a:lnTo>
                  <a:lnTo>
                    <a:pt x="144" y="182"/>
                  </a:lnTo>
                  <a:lnTo>
                    <a:pt x="126" y="166"/>
                  </a:lnTo>
                  <a:lnTo>
                    <a:pt x="106" y="156"/>
                  </a:lnTo>
                  <a:lnTo>
                    <a:pt x="100" y="144"/>
                  </a:lnTo>
                  <a:lnTo>
                    <a:pt x="98" y="96"/>
                  </a:lnTo>
                  <a:lnTo>
                    <a:pt x="114" y="80"/>
                  </a:lnTo>
                  <a:lnTo>
                    <a:pt x="124" y="72"/>
                  </a:lnTo>
                  <a:lnTo>
                    <a:pt x="136" y="66"/>
                  </a:lnTo>
                  <a:lnTo>
                    <a:pt x="142" y="60"/>
                  </a:lnTo>
                  <a:lnTo>
                    <a:pt x="146" y="54"/>
                  </a:lnTo>
                  <a:lnTo>
                    <a:pt x="146" y="48"/>
                  </a:lnTo>
                  <a:lnTo>
                    <a:pt x="146" y="42"/>
                  </a:lnTo>
                  <a:lnTo>
                    <a:pt x="140" y="30"/>
                  </a:lnTo>
                  <a:lnTo>
                    <a:pt x="134" y="22"/>
                  </a:lnTo>
                  <a:lnTo>
                    <a:pt x="118" y="10"/>
                  </a:lnTo>
                  <a:lnTo>
                    <a:pt x="112" y="6"/>
                  </a:lnTo>
                  <a:lnTo>
                    <a:pt x="108" y="0"/>
                  </a:lnTo>
                  <a:lnTo>
                    <a:pt x="196" y="0"/>
                  </a:lnTo>
                  <a:lnTo>
                    <a:pt x="234" y="6"/>
                  </a:lnTo>
                  <a:lnTo>
                    <a:pt x="238" y="14"/>
                  </a:lnTo>
                  <a:lnTo>
                    <a:pt x="246" y="22"/>
                  </a:lnTo>
                  <a:lnTo>
                    <a:pt x="254" y="30"/>
                  </a:lnTo>
                  <a:lnTo>
                    <a:pt x="264" y="38"/>
                  </a:lnTo>
                  <a:lnTo>
                    <a:pt x="276" y="46"/>
                  </a:lnTo>
                  <a:lnTo>
                    <a:pt x="288" y="52"/>
                  </a:lnTo>
                  <a:lnTo>
                    <a:pt x="300" y="58"/>
                  </a:lnTo>
                  <a:lnTo>
                    <a:pt x="314" y="62"/>
                  </a:lnTo>
                  <a:lnTo>
                    <a:pt x="338" y="72"/>
                  </a:lnTo>
                  <a:lnTo>
                    <a:pt x="456" y="74"/>
                  </a:lnTo>
                  <a:lnTo>
                    <a:pt x="494" y="100"/>
                  </a:lnTo>
                  <a:lnTo>
                    <a:pt x="498" y="108"/>
                  </a:lnTo>
                  <a:lnTo>
                    <a:pt x="504" y="116"/>
                  </a:lnTo>
                  <a:lnTo>
                    <a:pt x="512" y="126"/>
                  </a:lnTo>
                  <a:lnTo>
                    <a:pt x="524" y="136"/>
                  </a:lnTo>
                  <a:lnTo>
                    <a:pt x="578" y="140"/>
                  </a:lnTo>
                  <a:lnTo>
                    <a:pt x="618" y="158"/>
                  </a:lnTo>
                  <a:lnTo>
                    <a:pt x="622" y="160"/>
                  </a:lnTo>
                  <a:lnTo>
                    <a:pt x="626" y="160"/>
                  </a:lnTo>
                  <a:lnTo>
                    <a:pt x="638" y="160"/>
                  </a:lnTo>
                  <a:lnTo>
                    <a:pt x="652" y="162"/>
                  </a:lnTo>
                  <a:lnTo>
                    <a:pt x="660" y="164"/>
                  </a:lnTo>
                  <a:lnTo>
                    <a:pt x="668" y="170"/>
                  </a:lnTo>
                  <a:lnTo>
                    <a:pt x="670" y="174"/>
                  </a:lnTo>
                  <a:lnTo>
                    <a:pt x="672" y="180"/>
                  </a:lnTo>
                  <a:lnTo>
                    <a:pt x="676" y="186"/>
                  </a:lnTo>
                  <a:lnTo>
                    <a:pt x="684" y="192"/>
                  </a:lnTo>
                  <a:lnTo>
                    <a:pt x="690" y="194"/>
                  </a:lnTo>
                  <a:lnTo>
                    <a:pt x="702" y="196"/>
                  </a:lnTo>
                  <a:lnTo>
                    <a:pt x="710" y="198"/>
                  </a:lnTo>
                  <a:lnTo>
                    <a:pt x="714" y="202"/>
                  </a:lnTo>
                  <a:lnTo>
                    <a:pt x="718" y="208"/>
                  </a:lnTo>
                  <a:lnTo>
                    <a:pt x="720" y="214"/>
                  </a:lnTo>
                  <a:lnTo>
                    <a:pt x="708" y="228"/>
                  </a:lnTo>
                  <a:lnTo>
                    <a:pt x="706" y="236"/>
                  </a:lnTo>
                  <a:lnTo>
                    <a:pt x="702" y="250"/>
                  </a:lnTo>
                  <a:lnTo>
                    <a:pt x="708" y="256"/>
                  </a:lnTo>
                  <a:lnTo>
                    <a:pt x="716" y="264"/>
                  </a:lnTo>
                  <a:lnTo>
                    <a:pt x="724" y="274"/>
                  </a:lnTo>
                  <a:lnTo>
                    <a:pt x="732" y="290"/>
                  </a:lnTo>
                  <a:lnTo>
                    <a:pt x="732" y="298"/>
                  </a:lnTo>
                  <a:lnTo>
                    <a:pt x="734" y="310"/>
                  </a:lnTo>
                  <a:lnTo>
                    <a:pt x="736" y="316"/>
                  </a:lnTo>
                  <a:lnTo>
                    <a:pt x="740" y="320"/>
                  </a:lnTo>
                  <a:lnTo>
                    <a:pt x="746" y="326"/>
                  </a:lnTo>
                  <a:lnTo>
                    <a:pt x="754" y="330"/>
                  </a:lnTo>
                  <a:lnTo>
                    <a:pt x="754" y="334"/>
                  </a:lnTo>
                  <a:lnTo>
                    <a:pt x="734" y="338"/>
                  </a:lnTo>
                  <a:lnTo>
                    <a:pt x="718" y="342"/>
                  </a:lnTo>
                  <a:lnTo>
                    <a:pt x="704" y="348"/>
                  </a:lnTo>
                  <a:lnTo>
                    <a:pt x="692" y="354"/>
                  </a:lnTo>
                  <a:lnTo>
                    <a:pt x="670" y="372"/>
                  </a:lnTo>
                  <a:lnTo>
                    <a:pt x="640" y="392"/>
                  </a:lnTo>
                  <a:lnTo>
                    <a:pt x="634" y="396"/>
                  </a:lnTo>
                  <a:lnTo>
                    <a:pt x="626" y="400"/>
                  </a:lnTo>
                  <a:lnTo>
                    <a:pt x="616" y="414"/>
                  </a:lnTo>
                  <a:lnTo>
                    <a:pt x="598" y="420"/>
                  </a:lnTo>
                  <a:lnTo>
                    <a:pt x="582" y="424"/>
                  </a:lnTo>
                  <a:lnTo>
                    <a:pt x="576" y="426"/>
                  </a:lnTo>
                  <a:lnTo>
                    <a:pt x="570" y="430"/>
                  </a:lnTo>
                  <a:lnTo>
                    <a:pt x="562" y="434"/>
                  </a:lnTo>
                  <a:lnTo>
                    <a:pt x="556" y="442"/>
                  </a:lnTo>
                  <a:lnTo>
                    <a:pt x="544" y="448"/>
                  </a:lnTo>
                  <a:lnTo>
                    <a:pt x="512" y="422"/>
                  </a:lnTo>
                  <a:lnTo>
                    <a:pt x="500" y="418"/>
                  </a:lnTo>
                  <a:lnTo>
                    <a:pt x="490" y="414"/>
                  </a:lnTo>
                  <a:lnTo>
                    <a:pt x="482" y="408"/>
                  </a:lnTo>
                  <a:lnTo>
                    <a:pt x="474" y="402"/>
                  </a:lnTo>
                  <a:lnTo>
                    <a:pt x="462" y="390"/>
                  </a:lnTo>
                  <a:lnTo>
                    <a:pt x="450" y="380"/>
                  </a:lnTo>
                  <a:lnTo>
                    <a:pt x="434" y="382"/>
                  </a:lnTo>
                  <a:lnTo>
                    <a:pt x="426" y="384"/>
                  </a:lnTo>
                  <a:lnTo>
                    <a:pt x="420" y="392"/>
                  </a:lnTo>
                  <a:lnTo>
                    <a:pt x="410" y="404"/>
                  </a:lnTo>
                  <a:lnTo>
                    <a:pt x="392" y="402"/>
                  </a:lnTo>
                  <a:lnTo>
                    <a:pt x="374" y="398"/>
                  </a:lnTo>
                  <a:lnTo>
                    <a:pt x="358" y="392"/>
                  </a:lnTo>
                  <a:lnTo>
                    <a:pt x="342" y="384"/>
                  </a:lnTo>
                  <a:lnTo>
                    <a:pt x="312" y="366"/>
                  </a:lnTo>
                  <a:lnTo>
                    <a:pt x="286" y="352"/>
                  </a:lnTo>
                  <a:lnTo>
                    <a:pt x="268" y="348"/>
                  </a:lnTo>
                  <a:lnTo>
                    <a:pt x="252" y="346"/>
                  </a:lnTo>
                  <a:lnTo>
                    <a:pt x="228" y="338"/>
                  </a:lnTo>
                  <a:lnTo>
                    <a:pt x="200" y="338"/>
                  </a:lnTo>
                  <a:lnTo>
                    <a:pt x="192" y="342"/>
                  </a:lnTo>
                  <a:lnTo>
                    <a:pt x="186" y="344"/>
                  </a:lnTo>
                  <a:lnTo>
                    <a:pt x="184" y="350"/>
                  </a:lnTo>
                  <a:lnTo>
                    <a:pt x="186" y="358"/>
                  </a:lnTo>
                  <a:lnTo>
                    <a:pt x="192" y="368"/>
                  </a:lnTo>
                  <a:lnTo>
                    <a:pt x="202" y="380"/>
                  </a:lnTo>
                  <a:lnTo>
                    <a:pt x="196" y="392"/>
                  </a:lnTo>
                  <a:lnTo>
                    <a:pt x="182" y="390"/>
                  </a:lnTo>
                  <a:lnTo>
                    <a:pt x="164" y="390"/>
                  </a:lnTo>
                  <a:lnTo>
                    <a:pt x="150" y="394"/>
                  </a:lnTo>
                  <a:lnTo>
                    <a:pt x="138" y="398"/>
                  </a:lnTo>
                  <a:lnTo>
                    <a:pt x="128" y="406"/>
                  </a:lnTo>
                  <a:lnTo>
                    <a:pt x="118" y="414"/>
                  </a:lnTo>
                  <a:lnTo>
                    <a:pt x="112" y="426"/>
                  </a:lnTo>
                  <a:lnTo>
                    <a:pt x="96" y="454"/>
                  </a:lnTo>
                  <a:lnTo>
                    <a:pt x="88" y="460"/>
                  </a:lnTo>
                  <a:lnTo>
                    <a:pt x="80" y="466"/>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30" name="Freeform 24"/>
            <p:cNvSpPr/>
            <p:nvPr/>
          </p:nvSpPr>
          <p:spPr bwMode="auto">
            <a:xfrm>
              <a:off x="6423025" y="3759200"/>
              <a:ext cx="739775" cy="911225"/>
            </a:xfrm>
            <a:custGeom>
              <a:avLst/>
              <a:gdLst>
                <a:gd name="T0" fmla="*/ 212 w 466"/>
                <a:gd name="T1" fmla="*/ 570 h 574"/>
                <a:gd name="T2" fmla="*/ 202 w 466"/>
                <a:gd name="T3" fmla="*/ 516 h 574"/>
                <a:gd name="T4" fmla="*/ 166 w 466"/>
                <a:gd name="T5" fmla="*/ 522 h 574"/>
                <a:gd name="T6" fmla="*/ 148 w 466"/>
                <a:gd name="T7" fmla="*/ 546 h 574"/>
                <a:gd name="T8" fmla="*/ 140 w 466"/>
                <a:gd name="T9" fmla="*/ 538 h 574"/>
                <a:gd name="T10" fmla="*/ 122 w 466"/>
                <a:gd name="T11" fmla="*/ 520 h 574"/>
                <a:gd name="T12" fmla="*/ 114 w 466"/>
                <a:gd name="T13" fmla="*/ 490 h 574"/>
                <a:gd name="T14" fmla="*/ 102 w 466"/>
                <a:gd name="T15" fmla="*/ 470 h 574"/>
                <a:gd name="T16" fmla="*/ 100 w 466"/>
                <a:gd name="T17" fmla="*/ 446 h 574"/>
                <a:gd name="T18" fmla="*/ 106 w 466"/>
                <a:gd name="T19" fmla="*/ 416 h 574"/>
                <a:gd name="T20" fmla="*/ 68 w 466"/>
                <a:gd name="T21" fmla="*/ 398 h 574"/>
                <a:gd name="T22" fmla="*/ 58 w 466"/>
                <a:gd name="T23" fmla="*/ 380 h 574"/>
                <a:gd name="T24" fmla="*/ 56 w 466"/>
                <a:gd name="T25" fmla="*/ 366 h 574"/>
                <a:gd name="T26" fmla="*/ 86 w 466"/>
                <a:gd name="T27" fmla="*/ 346 h 574"/>
                <a:gd name="T28" fmla="*/ 96 w 466"/>
                <a:gd name="T29" fmla="*/ 284 h 574"/>
                <a:gd name="T30" fmla="*/ 78 w 466"/>
                <a:gd name="T31" fmla="*/ 252 h 574"/>
                <a:gd name="T32" fmla="*/ 48 w 466"/>
                <a:gd name="T33" fmla="*/ 262 h 574"/>
                <a:gd name="T34" fmla="*/ 30 w 466"/>
                <a:gd name="T35" fmla="*/ 252 h 574"/>
                <a:gd name="T36" fmla="*/ 0 w 466"/>
                <a:gd name="T37" fmla="*/ 202 h 574"/>
                <a:gd name="T38" fmla="*/ 10 w 466"/>
                <a:gd name="T39" fmla="*/ 180 h 574"/>
                <a:gd name="T40" fmla="*/ 42 w 466"/>
                <a:gd name="T41" fmla="*/ 148 h 574"/>
                <a:gd name="T42" fmla="*/ 44 w 466"/>
                <a:gd name="T43" fmla="*/ 72 h 574"/>
                <a:gd name="T44" fmla="*/ 58 w 466"/>
                <a:gd name="T45" fmla="*/ 74 h 574"/>
                <a:gd name="T46" fmla="*/ 76 w 466"/>
                <a:gd name="T47" fmla="*/ 110 h 574"/>
                <a:gd name="T48" fmla="*/ 110 w 466"/>
                <a:gd name="T49" fmla="*/ 120 h 574"/>
                <a:gd name="T50" fmla="*/ 126 w 466"/>
                <a:gd name="T51" fmla="*/ 80 h 574"/>
                <a:gd name="T52" fmla="*/ 134 w 466"/>
                <a:gd name="T53" fmla="*/ 54 h 574"/>
                <a:gd name="T54" fmla="*/ 102 w 466"/>
                <a:gd name="T55" fmla="*/ 6 h 574"/>
                <a:gd name="T56" fmla="*/ 118 w 466"/>
                <a:gd name="T57" fmla="*/ 0 h 574"/>
                <a:gd name="T58" fmla="*/ 150 w 466"/>
                <a:gd name="T59" fmla="*/ 40 h 574"/>
                <a:gd name="T60" fmla="*/ 176 w 466"/>
                <a:gd name="T61" fmla="*/ 80 h 574"/>
                <a:gd name="T62" fmla="*/ 264 w 466"/>
                <a:gd name="T63" fmla="*/ 106 h 574"/>
                <a:gd name="T64" fmla="*/ 294 w 466"/>
                <a:gd name="T65" fmla="*/ 174 h 574"/>
                <a:gd name="T66" fmla="*/ 318 w 466"/>
                <a:gd name="T67" fmla="*/ 202 h 574"/>
                <a:gd name="T68" fmla="*/ 358 w 466"/>
                <a:gd name="T69" fmla="*/ 194 h 574"/>
                <a:gd name="T70" fmla="*/ 362 w 466"/>
                <a:gd name="T71" fmla="*/ 180 h 574"/>
                <a:gd name="T72" fmla="*/ 388 w 466"/>
                <a:gd name="T73" fmla="*/ 194 h 574"/>
                <a:gd name="T74" fmla="*/ 382 w 466"/>
                <a:gd name="T75" fmla="*/ 224 h 574"/>
                <a:gd name="T76" fmla="*/ 338 w 466"/>
                <a:gd name="T77" fmla="*/ 250 h 574"/>
                <a:gd name="T78" fmla="*/ 330 w 466"/>
                <a:gd name="T79" fmla="*/ 280 h 574"/>
                <a:gd name="T80" fmla="*/ 326 w 466"/>
                <a:gd name="T81" fmla="*/ 302 h 574"/>
                <a:gd name="T82" fmla="*/ 380 w 466"/>
                <a:gd name="T83" fmla="*/ 346 h 574"/>
                <a:gd name="T84" fmla="*/ 392 w 466"/>
                <a:gd name="T85" fmla="*/ 360 h 574"/>
                <a:gd name="T86" fmla="*/ 456 w 466"/>
                <a:gd name="T87" fmla="*/ 378 h 574"/>
                <a:gd name="T88" fmla="*/ 466 w 466"/>
                <a:gd name="T89" fmla="*/ 402 h 574"/>
                <a:gd name="T90" fmla="*/ 426 w 466"/>
                <a:gd name="T91" fmla="*/ 420 h 574"/>
                <a:gd name="T92" fmla="*/ 416 w 466"/>
                <a:gd name="T93" fmla="*/ 440 h 574"/>
                <a:gd name="T94" fmla="*/ 420 w 466"/>
                <a:gd name="T95" fmla="*/ 460 h 574"/>
                <a:gd name="T96" fmla="*/ 400 w 466"/>
                <a:gd name="T97" fmla="*/ 522 h 574"/>
                <a:gd name="T98" fmla="*/ 378 w 466"/>
                <a:gd name="T99" fmla="*/ 546 h 574"/>
                <a:gd name="T100" fmla="*/ 330 w 466"/>
                <a:gd name="T101" fmla="*/ 560 h 574"/>
                <a:gd name="T102" fmla="*/ 278 w 466"/>
                <a:gd name="T103" fmla="*/ 566 h 574"/>
                <a:gd name="T104" fmla="*/ 256 w 466"/>
                <a:gd name="T105" fmla="*/ 536 h 574"/>
                <a:gd name="T106" fmla="*/ 238 w 466"/>
                <a:gd name="T107" fmla="*/ 532 h 574"/>
                <a:gd name="T108" fmla="*/ 226 w 466"/>
                <a:gd name="T109" fmla="*/ 574 h 57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66" h="574">
                  <a:moveTo>
                    <a:pt x="216" y="574"/>
                  </a:moveTo>
                  <a:lnTo>
                    <a:pt x="216" y="574"/>
                  </a:lnTo>
                  <a:lnTo>
                    <a:pt x="212" y="570"/>
                  </a:lnTo>
                  <a:lnTo>
                    <a:pt x="212" y="524"/>
                  </a:lnTo>
                  <a:lnTo>
                    <a:pt x="202" y="516"/>
                  </a:lnTo>
                  <a:lnTo>
                    <a:pt x="182" y="516"/>
                  </a:lnTo>
                  <a:lnTo>
                    <a:pt x="176" y="518"/>
                  </a:lnTo>
                  <a:lnTo>
                    <a:pt x="170" y="520"/>
                  </a:lnTo>
                  <a:lnTo>
                    <a:pt x="166" y="522"/>
                  </a:lnTo>
                  <a:lnTo>
                    <a:pt x="162" y="528"/>
                  </a:lnTo>
                  <a:lnTo>
                    <a:pt x="154" y="542"/>
                  </a:lnTo>
                  <a:lnTo>
                    <a:pt x="148" y="546"/>
                  </a:lnTo>
                  <a:lnTo>
                    <a:pt x="144" y="548"/>
                  </a:lnTo>
                  <a:lnTo>
                    <a:pt x="142" y="542"/>
                  </a:lnTo>
                  <a:lnTo>
                    <a:pt x="140" y="538"/>
                  </a:lnTo>
                  <a:lnTo>
                    <a:pt x="130" y="532"/>
                  </a:lnTo>
                  <a:lnTo>
                    <a:pt x="122" y="520"/>
                  </a:lnTo>
                  <a:lnTo>
                    <a:pt x="122" y="510"/>
                  </a:lnTo>
                  <a:lnTo>
                    <a:pt x="120" y="502"/>
                  </a:lnTo>
                  <a:lnTo>
                    <a:pt x="118" y="494"/>
                  </a:lnTo>
                  <a:lnTo>
                    <a:pt x="114" y="490"/>
                  </a:lnTo>
                  <a:lnTo>
                    <a:pt x="108" y="480"/>
                  </a:lnTo>
                  <a:lnTo>
                    <a:pt x="104" y="476"/>
                  </a:lnTo>
                  <a:lnTo>
                    <a:pt x="102" y="470"/>
                  </a:lnTo>
                  <a:lnTo>
                    <a:pt x="94" y="462"/>
                  </a:lnTo>
                  <a:lnTo>
                    <a:pt x="94" y="452"/>
                  </a:lnTo>
                  <a:lnTo>
                    <a:pt x="100" y="446"/>
                  </a:lnTo>
                  <a:lnTo>
                    <a:pt x="112" y="436"/>
                  </a:lnTo>
                  <a:lnTo>
                    <a:pt x="110" y="424"/>
                  </a:lnTo>
                  <a:lnTo>
                    <a:pt x="106" y="416"/>
                  </a:lnTo>
                  <a:lnTo>
                    <a:pt x="100" y="410"/>
                  </a:lnTo>
                  <a:lnTo>
                    <a:pt x="92" y="406"/>
                  </a:lnTo>
                  <a:lnTo>
                    <a:pt x="74" y="400"/>
                  </a:lnTo>
                  <a:lnTo>
                    <a:pt x="68" y="398"/>
                  </a:lnTo>
                  <a:lnTo>
                    <a:pt x="60" y="394"/>
                  </a:lnTo>
                  <a:lnTo>
                    <a:pt x="58" y="380"/>
                  </a:lnTo>
                  <a:lnTo>
                    <a:pt x="54" y="376"/>
                  </a:lnTo>
                  <a:lnTo>
                    <a:pt x="54" y="370"/>
                  </a:lnTo>
                  <a:lnTo>
                    <a:pt x="56" y="366"/>
                  </a:lnTo>
                  <a:lnTo>
                    <a:pt x="64" y="356"/>
                  </a:lnTo>
                  <a:lnTo>
                    <a:pt x="74" y="350"/>
                  </a:lnTo>
                  <a:lnTo>
                    <a:pt x="86" y="346"/>
                  </a:lnTo>
                  <a:lnTo>
                    <a:pt x="102" y="326"/>
                  </a:lnTo>
                  <a:lnTo>
                    <a:pt x="100" y="304"/>
                  </a:lnTo>
                  <a:lnTo>
                    <a:pt x="96" y="284"/>
                  </a:lnTo>
                  <a:lnTo>
                    <a:pt x="88" y="266"/>
                  </a:lnTo>
                  <a:lnTo>
                    <a:pt x="84" y="260"/>
                  </a:lnTo>
                  <a:lnTo>
                    <a:pt x="78" y="252"/>
                  </a:lnTo>
                  <a:lnTo>
                    <a:pt x="56" y="252"/>
                  </a:lnTo>
                  <a:lnTo>
                    <a:pt x="48" y="262"/>
                  </a:lnTo>
                  <a:lnTo>
                    <a:pt x="40" y="264"/>
                  </a:lnTo>
                  <a:lnTo>
                    <a:pt x="34" y="258"/>
                  </a:lnTo>
                  <a:lnTo>
                    <a:pt x="30" y="252"/>
                  </a:lnTo>
                  <a:lnTo>
                    <a:pt x="24" y="238"/>
                  </a:lnTo>
                  <a:lnTo>
                    <a:pt x="20" y="216"/>
                  </a:lnTo>
                  <a:lnTo>
                    <a:pt x="0" y="202"/>
                  </a:lnTo>
                  <a:lnTo>
                    <a:pt x="2" y="194"/>
                  </a:lnTo>
                  <a:lnTo>
                    <a:pt x="6" y="186"/>
                  </a:lnTo>
                  <a:lnTo>
                    <a:pt x="10" y="180"/>
                  </a:lnTo>
                  <a:lnTo>
                    <a:pt x="16" y="172"/>
                  </a:lnTo>
                  <a:lnTo>
                    <a:pt x="30" y="160"/>
                  </a:lnTo>
                  <a:lnTo>
                    <a:pt x="42" y="148"/>
                  </a:lnTo>
                  <a:lnTo>
                    <a:pt x="46" y="128"/>
                  </a:lnTo>
                  <a:lnTo>
                    <a:pt x="46" y="108"/>
                  </a:lnTo>
                  <a:lnTo>
                    <a:pt x="44" y="72"/>
                  </a:lnTo>
                  <a:lnTo>
                    <a:pt x="48" y="70"/>
                  </a:lnTo>
                  <a:lnTo>
                    <a:pt x="58" y="74"/>
                  </a:lnTo>
                  <a:lnTo>
                    <a:pt x="60" y="82"/>
                  </a:lnTo>
                  <a:lnTo>
                    <a:pt x="66" y="96"/>
                  </a:lnTo>
                  <a:lnTo>
                    <a:pt x="72" y="104"/>
                  </a:lnTo>
                  <a:lnTo>
                    <a:pt x="76" y="110"/>
                  </a:lnTo>
                  <a:lnTo>
                    <a:pt x="82" y="116"/>
                  </a:lnTo>
                  <a:lnTo>
                    <a:pt x="90" y="120"/>
                  </a:lnTo>
                  <a:lnTo>
                    <a:pt x="110" y="120"/>
                  </a:lnTo>
                  <a:lnTo>
                    <a:pt x="118" y="104"/>
                  </a:lnTo>
                  <a:lnTo>
                    <a:pt x="122" y="92"/>
                  </a:lnTo>
                  <a:lnTo>
                    <a:pt x="126" y="80"/>
                  </a:lnTo>
                  <a:lnTo>
                    <a:pt x="132" y="66"/>
                  </a:lnTo>
                  <a:lnTo>
                    <a:pt x="134" y="54"/>
                  </a:lnTo>
                  <a:lnTo>
                    <a:pt x="96" y="18"/>
                  </a:lnTo>
                  <a:lnTo>
                    <a:pt x="98" y="10"/>
                  </a:lnTo>
                  <a:lnTo>
                    <a:pt x="102" y="6"/>
                  </a:lnTo>
                  <a:lnTo>
                    <a:pt x="106" y="4"/>
                  </a:lnTo>
                  <a:lnTo>
                    <a:pt x="112" y="0"/>
                  </a:lnTo>
                  <a:lnTo>
                    <a:pt x="118" y="0"/>
                  </a:lnTo>
                  <a:lnTo>
                    <a:pt x="128" y="12"/>
                  </a:lnTo>
                  <a:lnTo>
                    <a:pt x="140" y="24"/>
                  </a:lnTo>
                  <a:lnTo>
                    <a:pt x="150" y="40"/>
                  </a:lnTo>
                  <a:lnTo>
                    <a:pt x="160" y="60"/>
                  </a:lnTo>
                  <a:lnTo>
                    <a:pt x="176" y="80"/>
                  </a:lnTo>
                  <a:lnTo>
                    <a:pt x="248" y="94"/>
                  </a:lnTo>
                  <a:lnTo>
                    <a:pt x="264" y="106"/>
                  </a:lnTo>
                  <a:lnTo>
                    <a:pt x="272" y="126"/>
                  </a:lnTo>
                  <a:lnTo>
                    <a:pt x="280" y="150"/>
                  </a:lnTo>
                  <a:lnTo>
                    <a:pt x="286" y="162"/>
                  </a:lnTo>
                  <a:lnTo>
                    <a:pt x="294" y="174"/>
                  </a:lnTo>
                  <a:lnTo>
                    <a:pt x="302" y="184"/>
                  </a:lnTo>
                  <a:lnTo>
                    <a:pt x="314" y="194"/>
                  </a:lnTo>
                  <a:lnTo>
                    <a:pt x="318" y="202"/>
                  </a:lnTo>
                  <a:lnTo>
                    <a:pt x="336" y="200"/>
                  </a:lnTo>
                  <a:lnTo>
                    <a:pt x="348" y="198"/>
                  </a:lnTo>
                  <a:lnTo>
                    <a:pt x="358" y="194"/>
                  </a:lnTo>
                  <a:lnTo>
                    <a:pt x="360" y="182"/>
                  </a:lnTo>
                  <a:lnTo>
                    <a:pt x="360" y="180"/>
                  </a:lnTo>
                  <a:lnTo>
                    <a:pt x="362" y="180"/>
                  </a:lnTo>
                  <a:lnTo>
                    <a:pt x="366" y="180"/>
                  </a:lnTo>
                  <a:lnTo>
                    <a:pt x="380" y="180"/>
                  </a:lnTo>
                  <a:lnTo>
                    <a:pt x="388" y="194"/>
                  </a:lnTo>
                  <a:lnTo>
                    <a:pt x="392" y="206"/>
                  </a:lnTo>
                  <a:lnTo>
                    <a:pt x="394" y="220"/>
                  </a:lnTo>
                  <a:lnTo>
                    <a:pt x="382" y="224"/>
                  </a:lnTo>
                  <a:lnTo>
                    <a:pt x="370" y="226"/>
                  </a:lnTo>
                  <a:lnTo>
                    <a:pt x="348" y="226"/>
                  </a:lnTo>
                  <a:lnTo>
                    <a:pt x="338" y="250"/>
                  </a:lnTo>
                  <a:lnTo>
                    <a:pt x="334" y="274"/>
                  </a:lnTo>
                  <a:lnTo>
                    <a:pt x="330" y="280"/>
                  </a:lnTo>
                  <a:lnTo>
                    <a:pt x="326" y="284"/>
                  </a:lnTo>
                  <a:lnTo>
                    <a:pt x="326" y="292"/>
                  </a:lnTo>
                  <a:lnTo>
                    <a:pt x="326" y="302"/>
                  </a:lnTo>
                  <a:lnTo>
                    <a:pt x="368" y="342"/>
                  </a:lnTo>
                  <a:lnTo>
                    <a:pt x="372" y="344"/>
                  </a:lnTo>
                  <a:lnTo>
                    <a:pt x="380" y="346"/>
                  </a:lnTo>
                  <a:lnTo>
                    <a:pt x="388" y="350"/>
                  </a:lnTo>
                  <a:lnTo>
                    <a:pt x="390" y="354"/>
                  </a:lnTo>
                  <a:lnTo>
                    <a:pt x="392" y="360"/>
                  </a:lnTo>
                  <a:lnTo>
                    <a:pt x="408" y="374"/>
                  </a:lnTo>
                  <a:lnTo>
                    <a:pt x="456" y="378"/>
                  </a:lnTo>
                  <a:lnTo>
                    <a:pt x="466" y="386"/>
                  </a:lnTo>
                  <a:lnTo>
                    <a:pt x="466" y="402"/>
                  </a:lnTo>
                  <a:lnTo>
                    <a:pt x="458" y="408"/>
                  </a:lnTo>
                  <a:lnTo>
                    <a:pt x="450" y="412"/>
                  </a:lnTo>
                  <a:lnTo>
                    <a:pt x="434" y="416"/>
                  </a:lnTo>
                  <a:lnTo>
                    <a:pt x="426" y="420"/>
                  </a:lnTo>
                  <a:lnTo>
                    <a:pt x="422" y="424"/>
                  </a:lnTo>
                  <a:lnTo>
                    <a:pt x="418" y="430"/>
                  </a:lnTo>
                  <a:lnTo>
                    <a:pt x="416" y="440"/>
                  </a:lnTo>
                  <a:lnTo>
                    <a:pt x="420" y="450"/>
                  </a:lnTo>
                  <a:lnTo>
                    <a:pt x="420" y="456"/>
                  </a:lnTo>
                  <a:lnTo>
                    <a:pt x="420" y="460"/>
                  </a:lnTo>
                  <a:lnTo>
                    <a:pt x="408" y="466"/>
                  </a:lnTo>
                  <a:lnTo>
                    <a:pt x="400" y="472"/>
                  </a:lnTo>
                  <a:lnTo>
                    <a:pt x="400" y="522"/>
                  </a:lnTo>
                  <a:lnTo>
                    <a:pt x="392" y="532"/>
                  </a:lnTo>
                  <a:lnTo>
                    <a:pt x="384" y="540"/>
                  </a:lnTo>
                  <a:lnTo>
                    <a:pt x="378" y="546"/>
                  </a:lnTo>
                  <a:lnTo>
                    <a:pt x="368" y="550"/>
                  </a:lnTo>
                  <a:lnTo>
                    <a:pt x="352" y="556"/>
                  </a:lnTo>
                  <a:lnTo>
                    <a:pt x="330" y="560"/>
                  </a:lnTo>
                  <a:lnTo>
                    <a:pt x="316" y="566"/>
                  </a:lnTo>
                  <a:lnTo>
                    <a:pt x="302" y="570"/>
                  </a:lnTo>
                  <a:lnTo>
                    <a:pt x="290" y="570"/>
                  </a:lnTo>
                  <a:lnTo>
                    <a:pt x="278" y="566"/>
                  </a:lnTo>
                  <a:lnTo>
                    <a:pt x="268" y="556"/>
                  </a:lnTo>
                  <a:lnTo>
                    <a:pt x="260" y="546"/>
                  </a:lnTo>
                  <a:lnTo>
                    <a:pt x="256" y="536"/>
                  </a:lnTo>
                  <a:lnTo>
                    <a:pt x="250" y="530"/>
                  </a:lnTo>
                  <a:lnTo>
                    <a:pt x="242" y="530"/>
                  </a:lnTo>
                  <a:lnTo>
                    <a:pt x="238" y="532"/>
                  </a:lnTo>
                  <a:lnTo>
                    <a:pt x="234" y="542"/>
                  </a:lnTo>
                  <a:lnTo>
                    <a:pt x="226" y="574"/>
                  </a:lnTo>
                  <a:lnTo>
                    <a:pt x="216" y="574"/>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31" name="Freeform 25"/>
            <p:cNvSpPr/>
            <p:nvPr/>
          </p:nvSpPr>
          <p:spPr bwMode="auto">
            <a:xfrm>
              <a:off x="6619875" y="3635375"/>
              <a:ext cx="863600" cy="854075"/>
            </a:xfrm>
            <a:custGeom>
              <a:avLst/>
              <a:gdLst>
                <a:gd name="T0" fmla="*/ 322 w 544"/>
                <a:gd name="T1" fmla="*/ 532 h 538"/>
                <a:gd name="T2" fmla="*/ 308 w 544"/>
                <a:gd name="T3" fmla="*/ 518 h 538"/>
                <a:gd name="T4" fmla="*/ 308 w 544"/>
                <a:gd name="T5" fmla="*/ 508 h 538"/>
                <a:gd name="T6" fmla="*/ 354 w 544"/>
                <a:gd name="T7" fmla="*/ 484 h 538"/>
                <a:gd name="T8" fmla="*/ 342 w 544"/>
                <a:gd name="T9" fmla="*/ 450 h 538"/>
                <a:gd name="T10" fmla="*/ 298 w 544"/>
                <a:gd name="T11" fmla="*/ 444 h 538"/>
                <a:gd name="T12" fmla="*/ 272 w 544"/>
                <a:gd name="T13" fmla="*/ 420 h 538"/>
                <a:gd name="T14" fmla="*/ 240 w 544"/>
                <a:gd name="T15" fmla="*/ 400 h 538"/>
                <a:gd name="T16" fmla="*/ 216 w 544"/>
                <a:gd name="T17" fmla="*/ 380 h 538"/>
                <a:gd name="T18" fmla="*/ 216 w 544"/>
                <a:gd name="T19" fmla="*/ 364 h 538"/>
                <a:gd name="T20" fmla="*/ 224 w 544"/>
                <a:gd name="T21" fmla="*/ 334 h 538"/>
                <a:gd name="T22" fmla="*/ 254 w 544"/>
                <a:gd name="T23" fmla="*/ 314 h 538"/>
                <a:gd name="T24" fmla="*/ 280 w 544"/>
                <a:gd name="T25" fmla="*/ 304 h 538"/>
                <a:gd name="T26" fmla="*/ 264 w 544"/>
                <a:gd name="T27" fmla="*/ 250 h 538"/>
                <a:gd name="T28" fmla="*/ 228 w 544"/>
                <a:gd name="T29" fmla="*/ 252 h 538"/>
                <a:gd name="T30" fmla="*/ 202 w 544"/>
                <a:gd name="T31" fmla="*/ 272 h 538"/>
                <a:gd name="T32" fmla="*/ 186 w 544"/>
                <a:gd name="T33" fmla="*/ 256 h 538"/>
                <a:gd name="T34" fmla="*/ 152 w 544"/>
                <a:gd name="T35" fmla="*/ 186 h 538"/>
                <a:gd name="T36" fmla="*/ 116 w 544"/>
                <a:gd name="T37" fmla="*/ 158 h 538"/>
                <a:gd name="T38" fmla="*/ 58 w 544"/>
                <a:gd name="T39" fmla="*/ 146 h 538"/>
                <a:gd name="T40" fmla="*/ 26 w 544"/>
                <a:gd name="T41" fmla="*/ 98 h 538"/>
                <a:gd name="T42" fmla="*/ 0 w 544"/>
                <a:gd name="T43" fmla="*/ 56 h 538"/>
                <a:gd name="T44" fmla="*/ 10 w 544"/>
                <a:gd name="T45" fmla="*/ 36 h 538"/>
                <a:gd name="T46" fmla="*/ 30 w 544"/>
                <a:gd name="T47" fmla="*/ 52 h 538"/>
                <a:gd name="T48" fmla="*/ 36 w 544"/>
                <a:gd name="T49" fmla="*/ 60 h 538"/>
                <a:gd name="T50" fmla="*/ 60 w 544"/>
                <a:gd name="T51" fmla="*/ 90 h 538"/>
                <a:gd name="T52" fmla="*/ 112 w 544"/>
                <a:gd name="T53" fmla="*/ 98 h 538"/>
                <a:gd name="T54" fmla="*/ 140 w 544"/>
                <a:gd name="T55" fmla="*/ 68 h 538"/>
                <a:gd name="T56" fmla="*/ 160 w 544"/>
                <a:gd name="T57" fmla="*/ 76 h 538"/>
                <a:gd name="T58" fmla="*/ 200 w 544"/>
                <a:gd name="T59" fmla="*/ 50 h 538"/>
                <a:gd name="T60" fmla="*/ 212 w 544"/>
                <a:gd name="T61" fmla="*/ 10 h 538"/>
                <a:gd name="T62" fmla="*/ 236 w 544"/>
                <a:gd name="T63" fmla="*/ 0 h 538"/>
                <a:gd name="T64" fmla="*/ 268 w 544"/>
                <a:gd name="T65" fmla="*/ 52 h 538"/>
                <a:gd name="T66" fmla="*/ 338 w 544"/>
                <a:gd name="T67" fmla="*/ 88 h 538"/>
                <a:gd name="T68" fmla="*/ 412 w 544"/>
                <a:gd name="T69" fmla="*/ 218 h 538"/>
                <a:gd name="T70" fmla="*/ 424 w 544"/>
                <a:gd name="T71" fmla="*/ 258 h 538"/>
                <a:gd name="T72" fmla="*/ 500 w 544"/>
                <a:gd name="T73" fmla="*/ 312 h 538"/>
                <a:gd name="T74" fmla="*/ 526 w 544"/>
                <a:gd name="T75" fmla="*/ 336 h 538"/>
                <a:gd name="T76" fmla="*/ 470 w 544"/>
                <a:gd name="T77" fmla="*/ 340 h 538"/>
                <a:gd name="T78" fmla="*/ 504 w 544"/>
                <a:gd name="T79" fmla="*/ 374 h 538"/>
                <a:gd name="T80" fmla="*/ 498 w 544"/>
                <a:gd name="T81" fmla="*/ 392 h 538"/>
                <a:gd name="T82" fmla="*/ 540 w 544"/>
                <a:gd name="T83" fmla="*/ 420 h 538"/>
                <a:gd name="T84" fmla="*/ 540 w 544"/>
                <a:gd name="T85" fmla="*/ 440 h 538"/>
                <a:gd name="T86" fmla="*/ 502 w 544"/>
                <a:gd name="T87" fmla="*/ 468 h 538"/>
                <a:gd name="T88" fmla="*/ 498 w 544"/>
                <a:gd name="T89" fmla="*/ 474 h 538"/>
                <a:gd name="T90" fmla="*/ 452 w 544"/>
                <a:gd name="T91" fmla="*/ 514 h 538"/>
                <a:gd name="T92" fmla="*/ 416 w 544"/>
                <a:gd name="T93" fmla="*/ 530 h 538"/>
                <a:gd name="T94" fmla="*/ 342 w 544"/>
                <a:gd name="T95" fmla="*/ 538 h 53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44" h="538">
                  <a:moveTo>
                    <a:pt x="342" y="538"/>
                  </a:moveTo>
                  <a:lnTo>
                    <a:pt x="342" y="538"/>
                  </a:lnTo>
                  <a:lnTo>
                    <a:pt x="330" y="534"/>
                  </a:lnTo>
                  <a:lnTo>
                    <a:pt x="322" y="532"/>
                  </a:lnTo>
                  <a:lnTo>
                    <a:pt x="308" y="532"/>
                  </a:lnTo>
                  <a:lnTo>
                    <a:pt x="308" y="518"/>
                  </a:lnTo>
                  <a:lnTo>
                    <a:pt x="304" y="516"/>
                  </a:lnTo>
                  <a:lnTo>
                    <a:pt x="304" y="514"/>
                  </a:lnTo>
                  <a:lnTo>
                    <a:pt x="304" y="512"/>
                  </a:lnTo>
                  <a:lnTo>
                    <a:pt x="308" y="508"/>
                  </a:lnTo>
                  <a:lnTo>
                    <a:pt x="316" y="506"/>
                  </a:lnTo>
                  <a:lnTo>
                    <a:pt x="344" y="496"/>
                  </a:lnTo>
                  <a:lnTo>
                    <a:pt x="354" y="484"/>
                  </a:lnTo>
                  <a:lnTo>
                    <a:pt x="352" y="468"/>
                  </a:lnTo>
                  <a:lnTo>
                    <a:pt x="348" y="458"/>
                  </a:lnTo>
                  <a:lnTo>
                    <a:pt x="342" y="450"/>
                  </a:lnTo>
                  <a:lnTo>
                    <a:pt x="336" y="446"/>
                  </a:lnTo>
                  <a:lnTo>
                    <a:pt x="326" y="444"/>
                  </a:lnTo>
                  <a:lnTo>
                    <a:pt x="318" y="444"/>
                  </a:lnTo>
                  <a:lnTo>
                    <a:pt x="298" y="444"/>
                  </a:lnTo>
                  <a:lnTo>
                    <a:pt x="286" y="438"/>
                  </a:lnTo>
                  <a:lnTo>
                    <a:pt x="280" y="432"/>
                  </a:lnTo>
                  <a:lnTo>
                    <a:pt x="272" y="420"/>
                  </a:lnTo>
                  <a:lnTo>
                    <a:pt x="258" y="414"/>
                  </a:lnTo>
                  <a:lnTo>
                    <a:pt x="248" y="408"/>
                  </a:lnTo>
                  <a:lnTo>
                    <a:pt x="240" y="400"/>
                  </a:lnTo>
                  <a:lnTo>
                    <a:pt x="234" y="394"/>
                  </a:lnTo>
                  <a:lnTo>
                    <a:pt x="222" y="386"/>
                  </a:lnTo>
                  <a:lnTo>
                    <a:pt x="216" y="380"/>
                  </a:lnTo>
                  <a:lnTo>
                    <a:pt x="214" y="374"/>
                  </a:lnTo>
                  <a:lnTo>
                    <a:pt x="210" y="368"/>
                  </a:lnTo>
                  <a:lnTo>
                    <a:pt x="216" y="364"/>
                  </a:lnTo>
                  <a:lnTo>
                    <a:pt x="220" y="360"/>
                  </a:lnTo>
                  <a:lnTo>
                    <a:pt x="222" y="350"/>
                  </a:lnTo>
                  <a:lnTo>
                    <a:pt x="224" y="334"/>
                  </a:lnTo>
                  <a:lnTo>
                    <a:pt x="230" y="314"/>
                  </a:lnTo>
                  <a:lnTo>
                    <a:pt x="242" y="314"/>
                  </a:lnTo>
                  <a:lnTo>
                    <a:pt x="254" y="314"/>
                  </a:lnTo>
                  <a:lnTo>
                    <a:pt x="266" y="312"/>
                  </a:lnTo>
                  <a:lnTo>
                    <a:pt x="274" y="308"/>
                  </a:lnTo>
                  <a:lnTo>
                    <a:pt x="280" y="304"/>
                  </a:lnTo>
                  <a:lnTo>
                    <a:pt x="278" y="286"/>
                  </a:lnTo>
                  <a:lnTo>
                    <a:pt x="276" y="268"/>
                  </a:lnTo>
                  <a:lnTo>
                    <a:pt x="268" y="256"/>
                  </a:lnTo>
                  <a:lnTo>
                    <a:pt x="264" y="250"/>
                  </a:lnTo>
                  <a:lnTo>
                    <a:pt x="260" y="246"/>
                  </a:lnTo>
                  <a:lnTo>
                    <a:pt x="240" y="248"/>
                  </a:lnTo>
                  <a:lnTo>
                    <a:pt x="228" y="252"/>
                  </a:lnTo>
                  <a:lnTo>
                    <a:pt x="224" y="268"/>
                  </a:lnTo>
                  <a:lnTo>
                    <a:pt x="202" y="272"/>
                  </a:lnTo>
                  <a:lnTo>
                    <a:pt x="198" y="264"/>
                  </a:lnTo>
                  <a:lnTo>
                    <a:pt x="194" y="260"/>
                  </a:lnTo>
                  <a:lnTo>
                    <a:pt x="186" y="256"/>
                  </a:lnTo>
                  <a:lnTo>
                    <a:pt x="172" y="230"/>
                  </a:lnTo>
                  <a:lnTo>
                    <a:pt x="162" y="206"/>
                  </a:lnTo>
                  <a:lnTo>
                    <a:pt x="152" y="186"/>
                  </a:lnTo>
                  <a:lnTo>
                    <a:pt x="140" y="168"/>
                  </a:lnTo>
                  <a:lnTo>
                    <a:pt x="128" y="162"/>
                  </a:lnTo>
                  <a:lnTo>
                    <a:pt x="116" y="158"/>
                  </a:lnTo>
                  <a:lnTo>
                    <a:pt x="96" y="158"/>
                  </a:lnTo>
                  <a:lnTo>
                    <a:pt x="58" y="146"/>
                  </a:lnTo>
                  <a:lnTo>
                    <a:pt x="50" y="136"/>
                  </a:lnTo>
                  <a:lnTo>
                    <a:pt x="40" y="116"/>
                  </a:lnTo>
                  <a:lnTo>
                    <a:pt x="26" y="98"/>
                  </a:lnTo>
                  <a:lnTo>
                    <a:pt x="12" y="80"/>
                  </a:lnTo>
                  <a:lnTo>
                    <a:pt x="0" y="70"/>
                  </a:lnTo>
                  <a:lnTo>
                    <a:pt x="0" y="56"/>
                  </a:lnTo>
                  <a:lnTo>
                    <a:pt x="0" y="42"/>
                  </a:lnTo>
                  <a:lnTo>
                    <a:pt x="0" y="38"/>
                  </a:lnTo>
                  <a:lnTo>
                    <a:pt x="4" y="36"/>
                  </a:lnTo>
                  <a:lnTo>
                    <a:pt x="10" y="36"/>
                  </a:lnTo>
                  <a:lnTo>
                    <a:pt x="18" y="40"/>
                  </a:lnTo>
                  <a:lnTo>
                    <a:pt x="22" y="48"/>
                  </a:lnTo>
                  <a:lnTo>
                    <a:pt x="30" y="52"/>
                  </a:lnTo>
                  <a:lnTo>
                    <a:pt x="30" y="56"/>
                  </a:lnTo>
                  <a:lnTo>
                    <a:pt x="36" y="60"/>
                  </a:lnTo>
                  <a:lnTo>
                    <a:pt x="44" y="68"/>
                  </a:lnTo>
                  <a:lnTo>
                    <a:pt x="50" y="76"/>
                  </a:lnTo>
                  <a:lnTo>
                    <a:pt x="60" y="90"/>
                  </a:lnTo>
                  <a:lnTo>
                    <a:pt x="68" y="92"/>
                  </a:lnTo>
                  <a:lnTo>
                    <a:pt x="80" y="96"/>
                  </a:lnTo>
                  <a:lnTo>
                    <a:pt x="112" y="98"/>
                  </a:lnTo>
                  <a:lnTo>
                    <a:pt x="118" y="94"/>
                  </a:lnTo>
                  <a:lnTo>
                    <a:pt x="124" y="88"/>
                  </a:lnTo>
                  <a:lnTo>
                    <a:pt x="134" y="74"/>
                  </a:lnTo>
                  <a:lnTo>
                    <a:pt x="140" y="68"/>
                  </a:lnTo>
                  <a:lnTo>
                    <a:pt x="146" y="66"/>
                  </a:lnTo>
                  <a:lnTo>
                    <a:pt x="150" y="66"/>
                  </a:lnTo>
                  <a:lnTo>
                    <a:pt x="154" y="68"/>
                  </a:lnTo>
                  <a:lnTo>
                    <a:pt x="160" y="76"/>
                  </a:lnTo>
                  <a:lnTo>
                    <a:pt x="178" y="78"/>
                  </a:lnTo>
                  <a:lnTo>
                    <a:pt x="200" y="50"/>
                  </a:lnTo>
                  <a:lnTo>
                    <a:pt x="202" y="32"/>
                  </a:lnTo>
                  <a:lnTo>
                    <a:pt x="208" y="16"/>
                  </a:lnTo>
                  <a:lnTo>
                    <a:pt x="212" y="10"/>
                  </a:lnTo>
                  <a:lnTo>
                    <a:pt x="218" y="4"/>
                  </a:lnTo>
                  <a:lnTo>
                    <a:pt x="226" y="2"/>
                  </a:lnTo>
                  <a:lnTo>
                    <a:pt x="236" y="0"/>
                  </a:lnTo>
                  <a:lnTo>
                    <a:pt x="236" y="26"/>
                  </a:lnTo>
                  <a:lnTo>
                    <a:pt x="268" y="52"/>
                  </a:lnTo>
                  <a:lnTo>
                    <a:pt x="284" y="58"/>
                  </a:lnTo>
                  <a:lnTo>
                    <a:pt x="300" y="68"/>
                  </a:lnTo>
                  <a:lnTo>
                    <a:pt x="318" y="78"/>
                  </a:lnTo>
                  <a:lnTo>
                    <a:pt x="338" y="88"/>
                  </a:lnTo>
                  <a:lnTo>
                    <a:pt x="372" y="150"/>
                  </a:lnTo>
                  <a:lnTo>
                    <a:pt x="390" y="184"/>
                  </a:lnTo>
                  <a:lnTo>
                    <a:pt x="412" y="218"/>
                  </a:lnTo>
                  <a:lnTo>
                    <a:pt x="414" y="230"/>
                  </a:lnTo>
                  <a:lnTo>
                    <a:pt x="418" y="244"/>
                  </a:lnTo>
                  <a:lnTo>
                    <a:pt x="424" y="258"/>
                  </a:lnTo>
                  <a:lnTo>
                    <a:pt x="432" y="274"/>
                  </a:lnTo>
                  <a:lnTo>
                    <a:pt x="478" y="298"/>
                  </a:lnTo>
                  <a:lnTo>
                    <a:pt x="500" y="312"/>
                  </a:lnTo>
                  <a:lnTo>
                    <a:pt x="526" y="330"/>
                  </a:lnTo>
                  <a:lnTo>
                    <a:pt x="526" y="336"/>
                  </a:lnTo>
                  <a:lnTo>
                    <a:pt x="522" y="340"/>
                  </a:lnTo>
                  <a:lnTo>
                    <a:pt x="514" y="340"/>
                  </a:lnTo>
                  <a:lnTo>
                    <a:pt x="496" y="342"/>
                  </a:lnTo>
                  <a:lnTo>
                    <a:pt x="470" y="340"/>
                  </a:lnTo>
                  <a:lnTo>
                    <a:pt x="470" y="362"/>
                  </a:lnTo>
                  <a:lnTo>
                    <a:pt x="504" y="374"/>
                  </a:lnTo>
                  <a:lnTo>
                    <a:pt x="500" y="380"/>
                  </a:lnTo>
                  <a:lnTo>
                    <a:pt x="498" y="386"/>
                  </a:lnTo>
                  <a:lnTo>
                    <a:pt x="498" y="392"/>
                  </a:lnTo>
                  <a:lnTo>
                    <a:pt x="500" y="400"/>
                  </a:lnTo>
                  <a:lnTo>
                    <a:pt x="540" y="420"/>
                  </a:lnTo>
                  <a:lnTo>
                    <a:pt x="544" y="426"/>
                  </a:lnTo>
                  <a:lnTo>
                    <a:pt x="542" y="434"/>
                  </a:lnTo>
                  <a:lnTo>
                    <a:pt x="540" y="440"/>
                  </a:lnTo>
                  <a:lnTo>
                    <a:pt x="536" y="446"/>
                  </a:lnTo>
                  <a:lnTo>
                    <a:pt x="530" y="450"/>
                  </a:lnTo>
                  <a:lnTo>
                    <a:pt x="516" y="460"/>
                  </a:lnTo>
                  <a:lnTo>
                    <a:pt x="502" y="468"/>
                  </a:lnTo>
                  <a:lnTo>
                    <a:pt x="502" y="472"/>
                  </a:lnTo>
                  <a:lnTo>
                    <a:pt x="498" y="474"/>
                  </a:lnTo>
                  <a:lnTo>
                    <a:pt x="492" y="478"/>
                  </a:lnTo>
                  <a:lnTo>
                    <a:pt x="478" y="490"/>
                  </a:lnTo>
                  <a:lnTo>
                    <a:pt x="452" y="514"/>
                  </a:lnTo>
                  <a:lnTo>
                    <a:pt x="418" y="526"/>
                  </a:lnTo>
                  <a:lnTo>
                    <a:pt x="416" y="530"/>
                  </a:lnTo>
                  <a:lnTo>
                    <a:pt x="366" y="528"/>
                  </a:lnTo>
                  <a:lnTo>
                    <a:pt x="354" y="532"/>
                  </a:lnTo>
                  <a:lnTo>
                    <a:pt x="342" y="538"/>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32" name="Freeform 26"/>
            <p:cNvSpPr/>
            <p:nvPr/>
          </p:nvSpPr>
          <p:spPr bwMode="auto">
            <a:xfrm>
              <a:off x="5727700" y="3489325"/>
              <a:ext cx="889000" cy="860425"/>
            </a:xfrm>
            <a:custGeom>
              <a:avLst/>
              <a:gdLst>
                <a:gd name="T0" fmla="*/ 434 w 560"/>
                <a:gd name="T1" fmla="*/ 536 h 542"/>
                <a:gd name="T2" fmla="*/ 400 w 560"/>
                <a:gd name="T3" fmla="*/ 518 h 542"/>
                <a:gd name="T4" fmla="*/ 346 w 560"/>
                <a:gd name="T5" fmla="*/ 512 h 542"/>
                <a:gd name="T6" fmla="*/ 316 w 560"/>
                <a:gd name="T7" fmla="*/ 476 h 542"/>
                <a:gd name="T8" fmla="*/ 282 w 560"/>
                <a:gd name="T9" fmla="*/ 454 h 542"/>
                <a:gd name="T10" fmla="*/ 116 w 560"/>
                <a:gd name="T11" fmla="*/ 434 h 542"/>
                <a:gd name="T12" fmla="*/ 84 w 560"/>
                <a:gd name="T13" fmla="*/ 412 h 542"/>
                <a:gd name="T14" fmla="*/ 68 w 560"/>
                <a:gd name="T15" fmla="*/ 398 h 542"/>
                <a:gd name="T16" fmla="*/ 58 w 560"/>
                <a:gd name="T17" fmla="*/ 370 h 542"/>
                <a:gd name="T18" fmla="*/ 18 w 560"/>
                <a:gd name="T19" fmla="*/ 292 h 542"/>
                <a:gd name="T20" fmla="*/ 2 w 560"/>
                <a:gd name="T21" fmla="*/ 246 h 542"/>
                <a:gd name="T22" fmla="*/ 14 w 560"/>
                <a:gd name="T23" fmla="*/ 206 h 542"/>
                <a:gd name="T24" fmla="*/ 50 w 560"/>
                <a:gd name="T25" fmla="*/ 182 h 542"/>
                <a:gd name="T26" fmla="*/ 68 w 560"/>
                <a:gd name="T27" fmla="*/ 172 h 542"/>
                <a:gd name="T28" fmla="*/ 104 w 560"/>
                <a:gd name="T29" fmla="*/ 164 h 542"/>
                <a:gd name="T30" fmla="*/ 138 w 560"/>
                <a:gd name="T31" fmla="*/ 144 h 542"/>
                <a:gd name="T32" fmla="*/ 208 w 560"/>
                <a:gd name="T33" fmla="*/ 128 h 542"/>
                <a:gd name="T34" fmla="*/ 234 w 560"/>
                <a:gd name="T35" fmla="*/ 106 h 542"/>
                <a:gd name="T36" fmla="*/ 266 w 560"/>
                <a:gd name="T37" fmla="*/ 74 h 542"/>
                <a:gd name="T38" fmla="*/ 280 w 560"/>
                <a:gd name="T39" fmla="*/ 44 h 542"/>
                <a:gd name="T40" fmla="*/ 284 w 560"/>
                <a:gd name="T41" fmla="*/ 0 h 542"/>
                <a:gd name="T42" fmla="*/ 414 w 560"/>
                <a:gd name="T43" fmla="*/ 12 h 542"/>
                <a:gd name="T44" fmla="*/ 428 w 560"/>
                <a:gd name="T45" fmla="*/ 32 h 542"/>
                <a:gd name="T46" fmla="*/ 444 w 560"/>
                <a:gd name="T47" fmla="*/ 58 h 542"/>
                <a:gd name="T48" fmla="*/ 438 w 560"/>
                <a:gd name="T49" fmla="*/ 82 h 542"/>
                <a:gd name="T50" fmla="*/ 418 w 560"/>
                <a:gd name="T51" fmla="*/ 96 h 542"/>
                <a:gd name="T52" fmla="*/ 408 w 560"/>
                <a:gd name="T53" fmla="*/ 118 h 542"/>
                <a:gd name="T54" fmla="*/ 396 w 560"/>
                <a:gd name="T55" fmla="*/ 122 h 542"/>
                <a:gd name="T56" fmla="*/ 432 w 560"/>
                <a:gd name="T57" fmla="*/ 156 h 542"/>
                <a:gd name="T58" fmla="*/ 434 w 560"/>
                <a:gd name="T59" fmla="*/ 162 h 542"/>
                <a:gd name="T60" fmla="*/ 466 w 560"/>
                <a:gd name="T61" fmla="*/ 186 h 542"/>
                <a:gd name="T62" fmla="*/ 498 w 560"/>
                <a:gd name="T63" fmla="*/ 192 h 542"/>
                <a:gd name="T64" fmla="*/ 516 w 560"/>
                <a:gd name="T65" fmla="*/ 188 h 542"/>
                <a:gd name="T66" fmla="*/ 532 w 560"/>
                <a:gd name="T67" fmla="*/ 204 h 542"/>
                <a:gd name="T68" fmla="*/ 558 w 560"/>
                <a:gd name="T69" fmla="*/ 234 h 542"/>
                <a:gd name="T70" fmla="*/ 554 w 560"/>
                <a:gd name="T71" fmla="*/ 244 h 542"/>
                <a:gd name="T72" fmla="*/ 544 w 560"/>
                <a:gd name="T73" fmla="*/ 282 h 542"/>
                <a:gd name="T74" fmla="*/ 528 w 560"/>
                <a:gd name="T75" fmla="*/ 276 h 542"/>
                <a:gd name="T76" fmla="*/ 500 w 560"/>
                <a:gd name="T77" fmla="*/ 234 h 542"/>
                <a:gd name="T78" fmla="*/ 472 w 560"/>
                <a:gd name="T79" fmla="*/ 232 h 542"/>
                <a:gd name="T80" fmla="*/ 474 w 560"/>
                <a:gd name="T81" fmla="*/ 302 h 542"/>
                <a:gd name="T82" fmla="*/ 442 w 560"/>
                <a:gd name="T83" fmla="*/ 344 h 542"/>
                <a:gd name="T84" fmla="*/ 428 w 560"/>
                <a:gd name="T85" fmla="*/ 376 h 542"/>
                <a:gd name="T86" fmla="*/ 450 w 560"/>
                <a:gd name="T87" fmla="*/ 392 h 542"/>
                <a:gd name="T88" fmla="*/ 460 w 560"/>
                <a:gd name="T89" fmla="*/ 430 h 542"/>
                <a:gd name="T90" fmla="*/ 474 w 560"/>
                <a:gd name="T91" fmla="*/ 444 h 542"/>
                <a:gd name="T92" fmla="*/ 486 w 560"/>
                <a:gd name="T93" fmla="*/ 446 h 542"/>
                <a:gd name="T94" fmla="*/ 504 w 560"/>
                <a:gd name="T95" fmla="*/ 434 h 542"/>
                <a:gd name="T96" fmla="*/ 520 w 560"/>
                <a:gd name="T97" fmla="*/ 448 h 542"/>
                <a:gd name="T98" fmla="*/ 530 w 560"/>
                <a:gd name="T99" fmla="*/ 484 h 542"/>
                <a:gd name="T100" fmla="*/ 526 w 560"/>
                <a:gd name="T101" fmla="*/ 502 h 542"/>
                <a:gd name="T102" fmla="*/ 492 w 560"/>
                <a:gd name="T103" fmla="*/ 522 h 542"/>
                <a:gd name="T104" fmla="*/ 478 w 560"/>
                <a:gd name="T105" fmla="*/ 542 h 54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60" h="542">
                  <a:moveTo>
                    <a:pt x="478" y="542"/>
                  </a:moveTo>
                  <a:lnTo>
                    <a:pt x="478" y="542"/>
                  </a:lnTo>
                  <a:lnTo>
                    <a:pt x="434" y="536"/>
                  </a:lnTo>
                  <a:lnTo>
                    <a:pt x="400" y="518"/>
                  </a:lnTo>
                  <a:lnTo>
                    <a:pt x="376" y="518"/>
                  </a:lnTo>
                  <a:lnTo>
                    <a:pt x="360" y="516"/>
                  </a:lnTo>
                  <a:lnTo>
                    <a:pt x="346" y="512"/>
                  </a:lnTo>
                  <a:lnTo>
                    <a:pt x="334" y="502"/>
                  </a:lnTo>
                  <a:lnTo>
                    <a:pt x="316" y="476"/>
                  </a:lnTo>
                  <a:lnTo>
                    <a:pt x="282" y="454"/>
                  </a:lnTo>
                  <a:lnTo>
                    <a:pt x="162" y="452"/>
                  </a:lnTo>
                  <a:lnTo>
                    <a:pt x="116" y="434"/>
                  </a:lnTo>
                  <a:lnTo>
                    <a:pt x="96" y="424"/>
                  </a:lnTo>
                  <a:lnTo>
                    <a:pt x="90" y="418"/>
                  </a:lnTo>
                  <a:lnTo>
                    <a:pt x="84" y="412"/>
                  </a:lnTo>
                  <a:lnTo>
                    <a:pt x="74" y="406"/>
                  </a:lnTo>
                  <a:lnTo>
                    <a:pt x="68" y="398"/>
                  </a:lnTo>
                  <a:lnTo>
                    <a:pt x="60" y="386"/>
                  </a:lnTo>
                  <a:lnTo>
                    <a:pt x="58" y="370"/>
                  </a:lnTo>
                  <a:lnTo>
                    <a:pt x="54" y="356"/>
                  </a:lnTo>
                  <a:lnTo>
                    <a:pt x="42" y="332"/>
                  </a:lnTo>
                  <a:lnTo>
                    <a:pt x="18" y="292"/>
                  </a:lnTo>
                  <a:lnTo>
                    <a:pt x="2" y="246"/>
                  </a:lnTo>
                  <a:lnTo>
                    <a:pt x="0" y="208"/>
                  </a:lnTo>
                  <a:lnTo>
                    <a:pt x="14" y="206"/>
                  </a:lnTo>
                  <a:lnTo>
                    <a:pt x="26" y="198"/>
                  </a:lnTo>
                  <a:lnTo>
                    <a:pt x="40" y="190"/>
                  </a:lnTo>
                  <a:lnTo>
                    <a:pt x="50" y="182"/>
                  </a:lnTo>
                  <a:lnTo>
                    <a:pt x="58" y="176"/>
                  </a:lnTo>
                  <a:lnTo>
                    <a:pt x="68" y="172"/>
                  </a:lnTo>
                  <a:lnTo>
                    <a:pt x="86" y="170"/>
                  </a:lnTo>
                  <a:lnTo>
                    <a:pt x="104" y="164"/>
                  </a:lnTo>
                  <a:lnTo>
                    <a:pt x="120" y="156"/>
                  </a:lnTo>
                  <a:lnTo>
                    <a:pt x="138" y="144"/>
                  </a:lnTo>
                  <a:lnTo>
                    <a:pt x="154" y="142"/>
                  </a:lnTo>
                  <a:lnTo>
                    <a:pt x="172" y="138"/>
                  </a:lnTo>
                  <a:lnTo>
                    <a:pt x="208" y="128"/>
                  </a:lnTo>
                  <a:lnTo>
                    <a:pt x="222" y="118"/>
                  </a:lnTo>
                  <a:lnTo>
                    <a:pt x="234" y="106"/>
                  </a:lnTo>
                  <a:lnTo>
                    <a:pt x="258" y="82"/>
                  </a:lnTo>
                  <a:lnTo>
                    <a:pt x="266" y="74"/>
                  </a:lnTo>
                  <a:lnTo>
                    <a:pt x="274" y="64"/>
                  </a:lnTo>
                  <a:lnTo>
                    <a:pt x="278" y="54"/>
                  </a:lnTo>
                  <a:lnTo>
                    <a:pt x="280" y="44"/>
                  </a:lnTo>
                  <a:lnTo>
                    <a:pt x="284" y="20"/>
                  </a:lnTo>
                  <a:lnTo>
                    <a:pt x="284" y="0"/>
                  </a:lnTo>
                  <a:lnTo>
                    <a:pt x="338" y="12"/>
                  </a:lnTo>
                  <a:lnTo>
                    <a:pt x="414" y="12"/>
                  </a:lnTo>
                  <a:lnTo>
                    <a:pt x="428" y="32"/>
                  </a:lnTo>
                  <a:lnTo>
                    <a:pt x="436" y="38"/>
                  </a:lnTo>
                  <a:lnTo>
                    <a:pt x="442" y="50"/>
                  </a:lnTo>
                  <a:lnTo>
                    <a:pt x="444" y="58"/>
                  </a:lnTo>
                  <a:lnTo>
                    <a:pt x="444" y="66"/>
                  </a:lnTo>
                  <a:lnTo>
                    <a:pt x="442" y="74"/>
                  </a:lnTo>
                  <a:lnTo>
                    <a:pt x="438" y="82"/>
                  </a:lnTo>
                  <a:lnTo>
                    <a:pt x="426" y="88"/>
                  </a:lnTo>
                  <a:lnTo>
                    <a:pt x="418" y="96"/>
                  </a:lnTo>
                  <a:lnTo>
                    <a:pt x="412" y="104"/>
                  </a:lnTo>
                  <a:lnTo>
                    <a:pt x="408" y="118"/>
                  </a:lnTo>
                  <a:lnTo>
                    <a:pt x="402" y="120"/>
                  </a:lnTo>
                  <a:lnTo>
                    <a:pt x="396" y="122"/>
                  </a:lnTo>
                  <a:lnTo>
                    <a:pt x="396" y="130"/>
                  </a:lnTo>
                  <a:lnTo>
                    <a:pt x="432" y="156"/>
                  </a:lnTo>
                  <a:lnTo>
                    <a:pt x="434" y="162"/>
                  </a:lnTo>
                  <a:lnTo>
                    <a:pt x="448" y="174"/>
                  </a:lnTo>
                  <a:lnTo>
                    <a:pt x="456" y="180"/>
                  </a:lnTo>
                  <a:lnTo>
                    <a:pt x="466" y="186"/>
                  </a:lnTo>
                  <a:lnTo>
                    <a:pt x="476" y="192"/>
                  </a:lnTo>
                  <a:lnTo>
                    <a:pt x="488" y="194"/>
                  </a:lnTo>
                  <a:lnTo>
                    <a:pt x="498" y="192"/>
                  </a:lnTo>
                  <a:lnTo>
                    <a:pt x="510" y="186"/>
                  </a:lnTo>
                  <a:lnTo>
                    <a:pt x="516" y="188"/>
                  </a:lnTo>
                  <a:lnTo>
                    <a:pt x="520" y="192"/>
                  </a:lnTo>
                  <a:lnTo>
                    <a:pt x="532" y="204"/>
                  </a:lnTo>
                  <a:lnTo>
                    <a:pt x="560" y="226"/>
                  </a:lnTo>
                  <a:lnTo>
                    <a:pt x="558" y="234"/>
                  </a:lnTo>
                  <a:lnTo>
                    <a:pt x="556" y="240"/>
                  </a:lnTo>
                  <a:lnTo>
                    <a:pt x="554" y="244"/>
                  </a:lnTo>
                  <a:lnTo>
                    <a:pt x="550" y="256"/>
                  </a:lnTo>
                  <a:lnTo>
                    <a:pt x="548" y="270"/>
                  </a:lnTo>
                  <a:lnTo>
                    <a:pt x="544" y="282"/>
                  </a:lnTo>
                  <a:lnTo>
                    <a:pt x="528" y="276"/>
                  </a:lnTo>
                  <a:lnTo>
                    <a:pt x="514" y="256"/>
                  </a:lnTo>
                  <a:lnTo>
                    <a:pt x="504" y="240"/>
                  </a:lnTo>
                  <a:lnTo>
                    <a:pt x="500" y="234"/>
                  </a:lnTo>
                  <a:lnTo>
                    <a:pt x="492" y="232"/>
                  </a:lnTo>
                  <a:lnTo>
                    <a:pt x="484" y="230"/>
                  </a:lnTo>
                  <a:lnTo>
                    <a:pt x="472" y="232"/>
                  </a:lnTo>
                  <a:lnTo>
                    <a:pt x="474" y="302"/>
                  </a:lnTo>
                  <a:lnTo>
                    <a:pt x="466" y="316"/>
                  </a:lnTo>
                  <a:lnTo>
                    <a:pt x="454" y="330"/>
                  </a:lnTo>
                  <a:lnTo>
                    <a:pt x="442" y="344"/>
                  </a:lnTo>
                  <a:lnTo>
                    <a:pt x="428" y="354"/>
                  </a:lnTo>
                  <a:lnTo>
                    <a:pt x="428" y="376"/>
                  </a:lnTo>
                  <a:lnTo>
                    <a:pt x="436" y="384"/>
                  </a:lnTo>
                  <a:lnTo>
                    <a:pt x="450" y="392"/>
                  </a:lnTo>
                  <a:lnTo>
                    <a:pt x="460" y="430"/>
                  </a:lnTo>
                  <a:lnTo>
                    <a:pt x="462" y="434"/>
                  </a:lnTo>
                  <a:lnTo>
                    <a:pt x="466" y="438"/>
                  </a:lnTo>
                  <a:lnTo>
                    <a:pt x="474" y="444"/>
                  </a:lnTo>
                  <a:lnTo>
                    <a:pt x="480" y="446"/>
                  </a:lnTo>
                  <a:lnTo>
                    <a:pt x="486" y="446"/>
                  </a:lnTo>
                  <a:lnTo>
                    <a:pt x="492" y="440"/>
                  </a:lnTo>
                  <a:lnTo>
                    <a:pt x="498" y="436"/>
                  </a:lnTo>
                  <a:lnTo>
                    <a:pt x="504" y="434"/>
                  </a:lnTo>
                  <a:lnTo>
                    <a:pt x="514" y="436"/>
                  </a:lnTo>
                  <a:lnTo>
                    <a:pt x="520" y="448"/>
                  </a:lnTo>
                  <a:lnTo>
                    <a:pt x="526" y="464"/>
                  </a:lnTo>
                  <a:lnTo>
                    <a:pt x="528" y="474"/>
                  </a:lnTo>
                  <a:lnTo>
                    <a:pt x="530" y="484"/>
                  </a:lnTo>
                  <a:lnTo>
                    <a:pt x="530" y="492"/>
                  </a:lnTo>
                  <a:lnTo>
                    <a:pt x="526" y="502"/>
                  </a:lnTo>
                  <a:lnTo>
                    <a:pt x="516" y="504"/>
                  </a:lnTo>
                  <a:lnTo>
                    <a:pt x="506" y="510"/>
                  </a:lnTo>
                  <a:lnTo>
                    <a:pt x="492" y="522"/>
                  </a:lnTo>
                  <a:lnTo>
                    <a:pt x="478" y="542"/>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33" name="Freeform 27"/>
            <p:cNvSpPr/>
            <p:nvPr/>
          </p:nvSpPr>
          <p:spPr bwMode="auto">
            <a:xfrm>
              <a:off x="5026025" y="2933700"/>
              <a:ext cx="777875" cy="1409700"/>
            </a:xfrm>
            <a:custGeom>
              <a:avLst/>
              <a:gdLst>
                <a:gd name="T0" fmla="*/ 320 w 490"/>
                <a:gd name="T1" fmla="*/ 878 h 888"/>
                <a:gd name="T2" fmla="*/ 252 w 490"/>
                <a:gd name="T3" fmla="*/ 834 h 888"/>
                <a:gd name="T4" fmla="*/ 196 w 490"/>
                <a:gd name="T5" fmla="*/ 838 h 888"/>
                <a:gd name="T6" fmla="*/ 170 w 490"/>
                <a:gd name="T7" fmla="*/ 842 h 888"/>
                <a:gd name="T8" fmla="*/ 136 w 490"/>
                <a:gd name="T9" fmla="*/ 824 h 888"/>
                <a:gd name="T10" fmla="*/ 106 w 490"/>
                <a:gd name="T11" fmla="*/ 804 h 888"/>
                <a:gd name="T12" fmla="*/ 56 w 490"/>
                <a:gd name="T13" fmla="*/ 800 h 888"/>
                <a:gd name="T14" fmla="*/ 12 w 490"/>
                <a:gd name="T15" fmla="*/ 776 h 888"/>
                <a:gd name="T16" fmla="*/ 20 w 490"/>
                <a:gd name="T17" fmla="*/ 744 h 888"/>
                <a:gd name="T18" fmla="*/ 8 w 490"/>
                <a:gd name="T19" fmla="*/ 726 h 888"/>
                <a:gd name="T20" fmla="*/ 0 w 490"/>
                <a:gd name="T21" fmla="*/ 706 h 888"/>
                <a:gd name="T22" fmla="*/ 62 w 490"/>
                <a:gd name="T23" fmla="*/ 696 h 888"/>
                <a:gd name="T24" fmla="*/ 66 w 490"/>
                <a:gd name="T25" fmla="*/ 648 h 888"/>
                <a:gd name="T26" fmla="*/ 52 w 490"/>
                <a:gd name="T27" fmla="*/ 602 h 888"/>
                <a:gd name="T28" fmla="*/ 56 w 490"/>
                <a:gd name="T29" fmla="*/ 536 h 888"/>
                <a:gd name="T30" fmla="*/ 104 w 490"/>
                <a:gd name="T31" fmla="*/ 530 h 888"/>
                <a:gd name="T32" fmla="*/ 168 w 490"/>
                <a:gd name="T33" fmla="*/ 548 h 888"/>
                <a:gd name="T34" fmla="*/ 172 w 490"/>
                <a:gd name="T35" fmla="*/ 504 h 888"/>
                <a:gd name="T36" fmla="*/ 190 w 490"/>
                <a:gd name="T37" fmla="*/ 494 h 888"/>
                <a:gd name="T38" fmla="*/ 214 w 490"/>
                <a:gd name="T39" fmla="*/ 500 h 888"/>
                <a:gd name="T40" fmla="*/ 248 w 490"/>
                <a:gd name="T41" fmla="*/ 478 h 888"/>
                <a:gd name="T42" fmla="*/ 246 w 490"/>
                <a:gd name="T43" fmla="*/ 416 h 888"/>
                <a:gd name="T44" fmla="*/ 256 w 490"/>
                <a:gd name="T45" fmla="*/ 384 h 888"/>
                <a:gd name="T46" fmla="*/ 240 w 490"/>
                <a:gd name="T47" fmla="*/ 362 h 888"/>
                <a:gd name="T48" fmla="*/ 196 w 490"/>
                <a:gd name="T49" fmla="*/ 334 h 888"/>
                <a:gd name="T50" fmla="*/ 152 w 490"/>
                <a:gd name="T51" fmla="*/ 318 h 888"/>
                <a:gd name="T52" fmla="*/ 126 w 490"/>
                <a:gd name="T53" fmla="*/ 296 h 888"/>
                <a:gd name="T54" fmla="*/ 130 w 490"/>
                <a:gd name="T55" fmla="*/ 244 h 888"/>
                <a:gd name="T56" fmla="*/ 148 w 490"/>
                <a:gd name="T57" fmla="*/ 222 h 888"/>
                <a:gd name="T58" fmla="*/ 184 w 490"/>
                <a:gd name="T59" fmla="*/ 226 h 888"/>
                <a:gd name="T60" fmla="*/ 270 w 490"/>
                <a:gd name="T61" fmla="*/ 220 h 888"/>
                <a:gd name="T62" fmla="*/ 278 w 490"/>
                <a:gd name="T63" fmla="*/ 162 h 888"/>
                <a:gd name="T64" fmla="*/ 280 w 490"/>
                <a:gd name="T65" fmla="*/ 130 h 888"/>
                <a:gd name="T66" fmla="*/ 304 w 490"/>
                <a:gd name="T67" fmla="*/ 104 h 888"/>
                <a:gd name="T68" fmla="*/ 364 w 490"/>
                <a:gd name="T69" fmla="*/ 38 h 888"/>
                <a:gd name="T70" fmla="*/ 404 w 490"/>
                <a:gd name="T71" fmla="*/ 28 h 888"/>
                <a:gd name="T72" fmla="*/ 416 w 490"/>
                <a:gd name="T73" fmla="*/ 22 h 888"/>
                <a:gd name="T74" fmla="*/ 440 w 490"/>
                <a:gd name="T75" fmla="*/ 2 h 888"/>
                <a:gd name="T76" fmla="*/ 462 w 490"/>
                <a:gd name="T77" fmla="*/ 20 h 888"/>
                <a:gd name="T78" fmla="*/ 452 w 490"/>
                <a:gd name="T79" fmla="*/ 52 h 888"/>
                <a:gd name="T80" fmla="*/ 438 w 490"/>
                <a:gd name="T81" fmla="*/ 108 h 888"/>
                <a:gd name="T82" fmla="*/ 422 w 490"/>
                <a:gd name="T83" fmla="*/ 138 h 888"/>
                <a:gd name="T84" fmla="*/ 430 w 490"/>
                <a:gd name="T85" fmla="*/ 228 h 888"/>
                <a:gd name="T86" fmla="*/ 408 w 490"/>
                <a:gd name="T87" fmla="*/ 284 h 888"/>
                <a:gd name="T88" fmla="*/ 398 w 490"/>
                <a:gd name="T89" fmla="*/ 384 h 888"/>
                <a:gd name="T90" fmla="*/ 418 w 490"/>
                <a:gd name="T91" fmla="*/ 454 h 888"/>
                <a:gd name="T92" fmla="*/ 412 w 490"/>
                <a:gd name="T93" fmla="*/ 526 h 888"/>
                <a:gd name="T94" fmla="*/ 428 w 490"/>
                <a:gd name="T95" fmla="*/ 556 h 888"/>
                <a:gd name="T96" fmla="*/ 432 w 490"/>
                <a:gd name="T97" fmla="*/ 600 h 888"/>
                <a:gd name="T98" fmla="*/ 476 w 490"/>
                <a:gd name="T99" fmla="*/ 690 h 888"/>
                <a:gd name="T100" fmla="*/ 462 w 490"/>
                <a:gd name="T101" fmla="*/ 726 h 888"/>
                <a:gd name="T102" fmla="*/ 362 w 490"/>
                <a:gd name="T103" fmla="*/ 728 h 888"/>
                <a:gd name="T104" fmla="*/ 354 w 490"/>
                <a:gd name="T105" fmla="*/ 744 h 888"/>
                <a:gd name="T106" fmla="*/ 398 w 490"/>
                <a:gd name="T107" fmla="*/ 792 h 888"/>
                <a:gd name="T108" fmla="*/ 350 w 490"/>
                <a:gd name="T109" fmla="*/ 828 h 888"/>
                <a:gd name="T110" fmla="*/ 344 w 490"/>
                <a:gd name="T111" fmla="*/ 888 h 8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90" h="888">
                  <a:moveTo>
                    <a:pt x="344" y="888"/>
                  </a:moveTo>
                  <a:lnTo>
                    <a:pt x="344" y="888"/>
                  </a:lnTo>
                  <a:lnTo>
                    <a:pt x="330" y="884"/>
                  </a:lnTo>
                  <a:lnTo>
                    <a:pt x="320" y="878"/>
                  </a:lnTo>
                  <a:lnTo>
                    <a:pt x="304" y="866"/>
                  </a:lnTo>
                  <a:lnTo>
                    <a:pt x="278" y="842"/>
                  </a:lnTo>
                  <a:lnTo>
                    <a:pt x="252" y="834"/>
                  </a:lnTo>
                  <a:lnTo>
                    <a:pt x="232" y="834"/>
                  </a:lnTo>
                  <a:lnTo>
                    <a:pt x="214" y="834"/>
                  </a:lnTo>
                  <a:lnTo>
                    <a:pt x="196" y="838"/>
                  </a:lnTo>
                  <a:lnTo>
                    <a:pt x="188" y="840"/>
                  </a:lnTo>
                  <a:lnTo>
                    <a:pt x="180" y="844"/>
                  </a:lnTo>
                  <a:lnTo>
                    <a:pt x="170" y="842"/>
                  </a:lnTo>
                  <a:lnTo>
                    <a:pt x="160" y="836"/>
                  </a:lnTo>
                  <a:lnTo>
                    <a:pt x="146" y="826"/>
                  </a:lnTo>
                  <a:lnTo>
                    <a:pt x="136" y="824"/>
                  </a:lnTo>
                  <a:lnTo>
                    <a:pt x="128" y="822"/>
                  </a:lnTo>
                  <a:lnTo>
                    <a:pt x="120" y="818"/>
                  </a:lnTo>
                  <a:lnTo>
                    <a:pt x="114" y="814"/>
                  </a:lnTo>
                  <a:lnTo>
                    <a:pt x="106" y="804"/>
                  </a:lnTo>
                  <a:lnTo>
                    <a:pt x="102" y="802"/>
                  </a:lnTo>
                  <a:lnTo>
                    <a:pt x="98" y="800"/>
                  </a:lnTo>
                  <a:lnTo>
                    <a:pt x="56" y="800"/>
                  </a:lnTo>
                  <a:lnTo>
                    <a:pt x="12" y="784"/>
                  </a:lnTo>
                  <a:lnTo>
                    <a:pt x="12" y="776"/>
                  </a:lnTo>
                  <a:lnTo>
                    <a:pt x="14" y="770"/>
                  </a:lnTo>
                  <a:lnTo>
                    <a:pt x="20" y="758"/>
                  </a:lnTo>
                  <a:lnTo>
                    <a:pt x="20" y="744"/>
                  </a:lnTo>
                  <a:lnTo>
                    <a:pt x="18" y="734"/>
                  </a:lnTo>
                  <a:lnTo>
                    <a:pt x="14" y="728"/>
                  </a:lnTo>
                  <a:lnTo>
                    <a:pt x="8" y="726"/>
                  </a:lnTo>
                  <a:lnTo>
                    <a:pt x="2" y="718"/>
                  </a:lnTo>
                  <a:lnTo>
                    <a:pt x="0" y="714"/>
                  </a:lnTo>
                  <a:lnTo>
                    <a:pt x="0" y="708"/>
                  </a:lnTo>
                  <a:lnTo>
                    <a:pt x="0" y="706"/>
                  </a:lnTo>
                  <a:lnTo>
                    <a:pt x="58" y="704"/>
                  </a:lnTo>
                  <a:lnTo>
                    <a:pt x="62" y="696"/>
                  </a:lnTo>
                  <a:lnTo>
                    <a:pt x="66" y="686"/>
                  </a:lnTo>
                  <a:lnTo>
                    <a:pt x="66" y="676"/>
                  </a:lnTo>
                  <a:lnTo>
                    <a:pt x="68" y="666"/>
                  </a:lnTo>
                  <a:lnTo>
                    <a:pt x="66" y="648"/>
                  </a:lnTo>
                  <a:lnTo>
                    <a:pt x="64" y="632"/>
                  </a:lnTo>
                  <a:lnTo>
                    <a:pt x="52" y="602"/>
                  </a:lnTo>
                  <a:lnTo>
                    <a:pt x="46" y="564"/>
                  </a:lnTo>
                  <a:lnTo>
                    <a:pt x="46" y="550"/>
                  </a:lnTo>
                  <a:lnTo>
                    <a:pt x="50" y="542"/>
                  </a:lnTo>
                  <a:lnTo>
                    <a:pt x="56" y="536"/>
                  </a:lnTo>
                  <a:lnTo>
                    <a:pt x="68" y="532"/>
                  </a:lnTo>
                  <a:lnTo>
                    <a:pt x="84" y="530"/>
                  </a:lnTo>
                  <a:lnTo>
                    <a:pt x="104" y="530"/>
                  </a:lnTo>
                  <a:lnTo>
                    <a:pt x="150" y="552"/>
                  </a:lnTo>
                  <a:lnTo>
                    <a:pt x="162" y="550"/>
                  </a:lnTo>
                  <a:lnTo>
                    <a:pt x="168" y="548"/>
                  </a:lnTo>
                  <a:lnTo>
                    <a:pt x="172" y="546"/>
                  </a:lnTo>
                  <a:lnTo>
                    <a:pt x="172" y="504"/>
                  </a:lnTo>
                  <a:lnTo>
                    <a:pt x="174" y="500"/>
                  </a:lnTo>
                  <a:lnTo>
                    <a:pt x="178" y="496"/>
                  </a:lnTo>
                  <a:lnTo>
                    <a:pt x="182" y="494"/>
                  </a:lnTo>
                  <a:lnTo>
                    <a:pt x="190" y="494"/>
                  </a:lnTo>
                  <a:lnTo>
                    <a:pt x="204" y="494"/>
                  </a:lnTo>
                  <a:lnTo>
                    <a:pt x="210" y="496"/>
                  </a:lnTo>
                  <a:lnTo>
                    <a:pt x="214" y="500"/>
                  </a:lnTo>
                  <a:lnTo>
                    <a:pt x="242" y="500"/>
                  </a:lnTo>
                  <a:lnTo>
                    <a:pt x="246" y="490"/>
                  </a:lnTo>
                  <a:lnTo>
                    <a:pt x="248" y="478"/>
                  </a:lnTo>
                  <a:lnTo>
                    <a:pt x="250" y="454"/>
                  </a:lnTo>
                  <a:lnTo>
                    <a:pt x="250" y="432"/>
                  </a:lnTo>
                  <a:lnTo>
                    <a:pt x="248" y="424"/>
                  </a:lnTo>
                  <a:lnTo>
                    <a:pt x="246" y="416"/>
                  </a:lnTo>
                  <a:lnTo>
                    <a:pt x="248" y="404"/>
                  </a:lnTo>
                  <a:lnTo>
                    <a:pt x="250" y="396"/>
                  </a:lnTo>
                  <a:lnTo>
                    <a:pt x="256" y="384"/>
                  </a:lnTo>
                  <a:lnTo>
                    <a:pt x="256" y="364"/>
                  </a:lnTo>
                  <a:lnTo>
                    <a:pt x="240" y="362"/>
                  </a:lnTo>
                  <a:lnTo>
                    <a:pt x="224" y="352"/>
                  </a:lnTo>
                  <a:lnTo>
                    <a:pt x="210" y="342"/>
                  </a:lnTo>
                  <a:lnTo>
                    <a:pt x="196" y="334"/>
                  </a:lnTo>
                  <a:lnTo>
                    <a:pt x="188" y="328"/>
                  </a:lnTo>
                  <a:lnTo>
                    <a:pt x="170" y="324"/>
                  </a:lnTo>
                  <a:lnTo>
                    <a:pt x="152" y="318"/>
                  </a:lnTo>
                  <a:lnTo>
                    <a:pt x="136" y="312"/>
                  </a:lnTo>
                  <a:lnTo>
                    <a:pt x="126" y="306"/>
                  </a:lnTo>
                  <a:lnTo>
                    <a:pt x="126" y="296"/>
                  </a:lnTo>
                  <a:lnTo>
                    <a:pt x="128" y="290"/>
                  </a:lnTo>
                  <a:lnTo>
                    <a:pt x="136" y="280"/>
                  </a:lnTo>
                  <a:lnTo>
                    <a:pt x="130" y="244"/>
                  </a:lnTo>
                  <a:lnTo>
                    <a:pt x="134" y="242"/>
                  </a:lnTo>
                  <a:lnTo>
                    <a:pt x="140" y="236"/>
                  </a:lnTo>
                  <a:lnTo>
                    <a:pt x="148" y="222"/>
                  </a:lnTo>
                  <a:lnTo>
                    <a:pt x="162" y="222"/>
                  </a:lnTo>
                  <a:lnTo>
                    <a:pt x="172" y="222"/>
                  </a:lnTo>
                  <a:lnTo>
                    <a:pt x="184" y="226"/>
                  </a:lnTo>
                  <a:lnTo>
                    <a:pt x="264" y="230"/>
                  </a:lnTo>
                  <a:lnTo>
                    <a:pt x="270" y="220"/>
                  </a:lnTo>
                  <a:lnTo>
                    <a:pt x="276" y="210"/>
                  </a:lnTo>
                  <a:lnTo>
                    <a:pt x="278" y="198"/>
                  </a:lnTo>
                  <a:lnTo>
                    <a:pt x="280" y="186"/>
                  </a:lnTo>
                  <a:lnTo>
                    <a:pt x="278" y="162"/>
                  </a:lnTo>
                  <a:lnTo>
                    <a:pt x="278" y="144"/>
                  </a:lnTo>
                  <a:lnTo>
                    <a:pt x="278" y="136"/>
                  </a:lnTo>
                  <a:lnTo>
                    <a:pt x="280" y="130"/>
                  </a:lnTo>
                  <a:lnTo>
                    <a:pt x="282" y="124"/>
                  </a:lnTo>
                  <a:lnTo>
                    <a:pt x="286" y="120"/>
                  </a:lnTo>
                  <a:lnTo>
                    <a:pt x="294" y="114"/>
                  </a:lnTo>
                  <a:lnTo>
                    <a:pt x="304" y="104"/>
                  </a:lnTo>
                  <a:lnTo>
                    <a:pt x="334" y="60"/>
                  </a:lnTo>
                  <a:lnTo>
                    <a:pt x="364" y="38"/>
                  </a:lnTo>
                  <a:lnTo>
                    <a:pt x="382" y="12"/>
                  </a:lnTo>
                  <a:lnTo>
                    <a:pt x="404" y="28"/>
                  </a:lnTo>
                  <a:lnTo>
                    <a:pt x="410" y="28"/>
                  </a:lnTo>
                  <a:lnTo>
                    <a:pt x="416" y="22"/>
                  </a:lnTo>
                  <a:lnTo>
                    <a:pt x="422" y="16"/>
                  </a:lnTo>
                  <a:lnTo>
                    <a:pt x="430" y="0"/>
                  </a:lnTo>
                  <a:lnTo>
                    <a:pt x="440" y="2"/>
                  </a:lnTo>
                  <a:lnTo>
                    <a:pt x="450" y="4"/>
                  </a:lnTo>
                  <a:lnTo>
                    <a:pt x="456" y="8"/>
                  </a:lnTo>
                  <a:lnTo>
                    <a:pt x="460" y="12"/>
                  </a:lnTo>
                  <a:lnTo>
                    <a:pt x="462" y="20"/>
                  </a:lnTo>
                  <a:lnTo>
                    <a:pt x="464" y="28"/>
                  </a:lnTo>
                  <a:lnTo>
                    <a:pt x="452" y="52"/>
                  </a:lnTo>
                  <a:lnTo>
                    <a:pt x="450" y="72"/>
                  </a:lnTo>
                  <a:lnTo>
                    <a:pt x="446" y="90"/>
                  </a:lnTo>
                  <a:lnTo>
                    <a:pt x="444" y="100"/>
                  </a:lnTo>
                  <a:lnTo>
                    <a:pt x="438" y="108"/>
                  </a:lnTo>
                  <a:lnTo>
                    <a:pt x="432" y="118"/>
                  </a:lnTo>
                  <a:lnTo>
                    <a:pt x="424" y="126"/>
                  </a:lnTo>
                  <a:lnTo>
                    <a:pt x="422" y="138"/>
                  </a:lnTo>
                  <a:lnTo>
                    <a:pt x="420" y="150"/>
                  </a:lnTo>
                  <a:lnTo>
                    <a:pt x="422" y="174"/>
                  </a:lnTo>
                  <a:lnTo>
                    <a:pt x="430" y="228"/>
                  </a:lnTo>
                  <a:lnTo>
                    <a:pt x="430" y="238"/>
                  </a:lnTo>
                  <a:lnTo>
                    <a:pt x="428" y="246"/>
                  </a:lnTo>
                  <a:lnTo>
                    <a:pt x="420" y="266"/>
                  </a:lnTo>
                  <a:lnTo>
                    <a:pt x="408" y="284"/>
                  </a:lnTo>
                  <a:lnTo>
                    <a:pt x="398" y="300"/>
                  </a:lnTo>
                  <a:lnTo>
                    <a:pt x="398" y="384"/>
                  </a:lnTo>
                  <a:lnTo>
                    <a:pt x="412" y="416"/>
                  </a:lnTo>
                  <a:lnTo>
                    <a:pt x="416" y="434"/>
                  </a:lnTo>
                  <a:lnTo>
                    <a:pt x="418" y="454"/>
                  </a:lnTo>
                  <a:lnTo>
                    <a:pt x="414" y="472"/>
                  </a:lnTo>
                  <a:lnTo>
                    <a:pt x="410" y="492"/>
                  </a:lnTo>
                  <a:lnTo>
                    <a:pt x="410" y="514"/>
                  </a:lnTo>
                  <a:lnTo>
                    <a:pt x="412" y="526"/>
                  </a:lnTo>
                  <a:lnTo>
                    <a:pt x="414" y="538"/>
                  </a:lnTo>
                  <a:lnTo>
                    <a:pt x="422" y="548"/>
                  </a:lnTo>
                  <a:lnTo>
                    <a:pt x="428" y="556"/>
                  </a:lnTo>
                  <a:lnTo>
                    <a:pt x="434" y="568"/>
                  </a:lnTo>
                  <a:lnTo>
                    <a:pt x="432" y="600"/>
                  </a:lnTo>
                  <a:lnTo>
                    <a:pt x="456" y="660"/>
                  </a:lnTo>
                  <a:lnTo>
                    <a:pt x="466" y="674"/>
                  </a:lnTo>
                  <a:lnTo>
                    <a:pt x="476" y="690"/>
                  </a:lnTo>
                  <a:lnTo>
                    <a:pt x="484" y="710"/>
                  </a:lnTo>
                  <a:lnTo>
                    <a:pt x="490" y="732"/>
                  </a:lnTo>
                  <a:lnTo>
                    <a:pt x="462" y="726"/>
                  </a:lnTo>
                  <a:lnTo>
                    <a:pt x="404" y="726"/>
                  </a:lnTo>
                  <a:lnTo>
                    <a:pt x="372" y="728"/>
                  </a:lnTo>
                  <a:lnTo>
                    <a:pt x="362" y="728"/>
                  </a:lnTo>
                  <a:lnTo>
                    <a:pt x="356" y="732"/>
                  </a:lnTo>
                  <a:lnTo>
                    <a:pt x="354" y="744"/>
                  </a:lnTo>
                  <a:lnTo>
                    <a:pt x="394" y="776"/>
                  </a:lnTo>
                  <a:lnTo>
                    <a:pt x="398" y="792"/>
                  </a:lnTo>
                  <a:lnTo>
                    <a:pt x="382" y="798"/>
                  </a:lnTo>
                  <a:lnTo>
                    <a:pt x="370" y="806"/>
                  </a:lnTo>
                  <a:lnTo>
                    <a:pt x="360" y="816"/>
                  </a:lnTo>
                  <a:lnTo>
                    <a:pt x="350" y="828"/>
                  </a:lnTo>
                  <a:lnTo>
                    <a:pt x="350" y="888"/>
                  </a:lnTo>
                  <a:lnTo>
                    <a:pt x="344" y="888"/>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34" name="Freeform 28"/>
            <p:cNvSpPr/>
            <p:nvPr/>
          </p:nvSpPr>
          <p:spPr bwMode="auto">
            <a:xfrm>
              <a:off x="2622550" y="2911475"/>
              <a:ext cx="1962149" cy="1428750"/>
            </a:xfrm>
            <a:custGeom>
              <a:avLst/>
              <a:gdLst>
                <a:gd name="T0" fmla="*/ 494 w 1236"/>
                <a:gd name="T1" fmla="*/ 798 h 900"/>
                <a:gd name="T2" fmla="*/ 430 w 1236"/>
                <a:gd name="T3" fmla="*/ 762 h 900"/>
                <a:gd name="T4" fmla="*/ 278 w 1236"/>
                <a:gd name="T5" fmla="*/ 748 h 900"/>
                <a:gd name="T6" fmla="*/ 176 w 1236"/>
                <a:gd name="T7" fmla="*/ 704 h 900"/>
                <a:gd name="T8" fmla="*/ 148 w 1236"/>
                <a:gd name="T9" fmla="*/ 670 h 900"/>
                <a:gd name="T10" fmla="*/ 70 w 1236"/>
                <a:gd name="T11" fmla="*/ 640 h 900"/>
                <a:gd name="T12" fmla="*/ 24 w 1236"/>
                <a:gd name="T13" fmla="*/ 596 h 900"/>
                <a:gd name="T14" fmla="*/ 0 w 1236"/>
                <a:gd name="T15" fmla="*/ 412 h 900"/>
                <a:gd name="T16" fmla="*/ 16 w 1236"/>
                <a:gd name="T17" fmla="*/ 340 h 900"/>
                <a:gd name="T18" fmla="*/ 26 w 1236"/>
                <a:gd name="T19" fmla="*/ 328 h 900"/>
                <a:gd name="T20" fmla="*/ 52 w 1236"/>
                <a:gd name="T21" fmla="*/ 314 h 900"/>
                <a:gd name="T22" fmla="*/ 98 w 1236"/>
                <a:gd name="T23" fmla="*/ 336 h 900"/>
                <a:gd name="T24" fmla="*/ 150 w 1236"/>
                <a:gd name="T25" fmla="*/ 336 h 900"/>
                <a:gd name="T26" fmla="*/ 138 w 1236"/>
                <a:gd name="T27" fmla="*/ 274 h 900"/>
                <a:gd name="T28" fmla="*/ 168 w 1236"/>
                <a:gd name="T29" fmla="*/ 236 h 900"/>
                <a:gd name="T30" fmla="*/ 186 w 1236"/>
                <a:gd name="T31" fmla="*/ 192 h 900"/>
                <a:gd name="T32" fmla="*/ 152 w 1236"/>
                <a:gd name="T33" fmla="*/ 150 h 900"/>
                <a:gd name="T34" fmla="*/ 120 w 1236"/>
                <a:gd name="T35" fmla="*/ 120 h 900"/>
                <a:gd name="T36" fmla="*/ 118 w 1236"/>
                <a:gd name="T37" fmla="*/ 92 h 900"/>
                <a:gd name="T38" fmla="*/ 104 w 1236"/>
                <a:gd name="T39" fmla="*/ 58 h 900"/>
                <a:gd name="T40" fmla="*/ 234 w 1236"/>
                <a:gd name="T41" fmla="*/ 42 h 900"/>
                <a:gd name="T42" fmla="*/ 340 w 1236"/>
                <a:gd name="T43" fmla="*/ 4 h 900"/>
                <a:gd name="T44" fmla="*/ 430 w 1236"/>
                <a:gd name="T45" fmla="*/ 8 h 900"/>
                <a:gd name="T46" fmla="*/ 526 w 1236"/>
                <a:gd name="T47" fmla="*/ 22 h 900"/>
                <a:gd name="T48" fmla="*/ 654 w 1236"/>
                <a:gd name="T49" fmla="*/ 114 h 900"/>
                <a:gd name="T50" fmla="*/ 720 w 1236"/>
                <a:gd name="T51" fmla="*/ 110 h 900"/>
                <a:gd name="T52" fmla="*/ 720 w 1236"/>
                <a:gd name="T53" fmla="*/ 56 h 900"/>
                <a:gd name="T54" fmla="*/ 792 w 1236"/>
                <a:gd name="T55" fmla="*/ 72 h 900"/>
                <a:gd name="T56" fmla="*/ 930 w 1236"/>
                <a:gd name="T57" fmla="*/ 128 h 900"/>
                <a:gd name="T58" fmla="*/ 952 w 1236"/>
                <a:gd name="T59" fmla="*/ 142 h 900"/>
                <a:gd name="T60" fmla="*/ 1088 w 1236"/>
                <a:gd name="T61" fmla="*/ 224 h 900"/>
                <a:gd name="T62" fmla="*/ 1174 w 1236"/>
                <a:gd name="T63" fmla="*/ 250 h 900"/>
                <a:gd name="T64" fmla="*/ 1216 w 1236"/>
                <a:gd name="T65" fmla="*/ 368 h 900"/>
                <a:gd name="T66" fmla="*/ 1236 w 1236"/>
                <a:gd name="T67" fmla="*/ 452 h 900"/>
                <a:gd name="T68" fmla="*/ 1184 w 1236"/>
                <a:gd name="T69" fmla="*/ 496 h 900"/>
                <a:gd name="T70" fmla="*/ 1120 w 1236"/>
                <a:gd name="T71" fmla="*/ 584 h 900"/>
                <a:gd name="T72" fmla="*/ 1144 w 1236"/>
                <a:gd name="T73" fmla="*/ 626 h 900"/>
                <a:gd name="T74" fmla="*/ 1086 w 1236"/>
                <a:gd name="T75" fmla="*/ 606 h 900"/>
                <a:gd name="T76" fmla="*/ 1030 w 1236"/>
                <a:gd name="T77" fmla="*/ 642 h 900"/>
                <a:gd name="T78" fmla="*/ 1064 w 1236"/>
                <a:gd name="T79" fmla="*/ 694 h 900"/>
                <a:gd name="T80" fmla="*/ 1076 w 1236"/>
                <a:gd name="T81" fmla="*/ 792 h 900"/>
                <a:gd name="T82" fmla="*/ 1034 w 1236"/>
                <a:gd name="T83" fmla="*/ 804 h 900"/>
                <a:gd name="T84" fmla="*/ 996 w 1236"/>
                <a:gd name="T85" fmla="*/ 806 h 900"/>
                <a:gd name="T86" fmla="*/ 956 w 1236"/>
                <a:gd name="T87" fmla="*/ 788 h 900"/>
                <a:gd name="T88" fmla="*/ 920 w 1236"/>
                <a:gd name="T89" fmla="*/ 800 h 900"/>
                <a:gd name="T90" fmla="*/ 878 w 1236"/>
                <a:gd name="T91" fmla="*/ 780 h 900"/>
                <a:gd name="T92" fmla="*/ 828 w 1236"/>
                <a:gd name="T93" fmla="*/ 698 h 900"/>
                <a:gd name="T94" fmla="*/ 778 w 1236"/>
                <a:gd name="T95" fmla="*/ 654 h 900"/>
                <a:gd name="T96" fmla="*/ 700 w 1236"/>
                <a:gd name="T97" fmla="*/ 662 h 900"/>
                <a:gd name="T98" fmla="*/ 722 w 1236"/>
                <a:gd name="T99" fmla="*/ 746 h 900"/>
                <a:gd name="T100" fmla="*/ 694 w 1236"/>
                <a:gd name="T101" fmla="*/ 796 h 900"/>
                <a:gd name="T102" fmla="*/ 664 w 1236"/>
                <a:gd name="T103" fmla="*/ 862 h 900"/>
                <a:gd name="T104" fmla="*/ 634 w 1236"/>
                <a:gd name="T105" fmla="*/ 886 h 900"/>
                <a:gd name="T106" fmla="*/ 604 w 1236"/>
                <a:gd name="T107" fmla="*/ 884 h 900"/>
                <a:gd name="T108" fmla="*/ 568 w 1236"/>
                <a:gd name="T109" fmla="*/ 880 h 9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236" h="900">
                  <a:moveTo>
                    <a:pt x="552" y="900"/>
                  </a:moveTo>
                  <a:lnTo>
                    <a:pt x="552" y="900"/>
                  </a:lnTo>
                  <a:lnTo>
                    <a:pt x="522" y="874"/>
                  </a:lnTo>
                  <a:lnTo>
                    <a:pt x="510" y="834"/>
                  </a:lnTo>
                  <a:lnTo>
                    <a:pt x="494" y="798"/>
                  </a:lnTo>
                  <a:lnTo>
                    <a:pt x="486" y="790"/>
                  </a:lnTo>
                  <a:lnTo>
                    <a:pt x="478" y="782"/>
                  </a:lnTo>
                  <a:lnTo>
                    <a:pt x="460" y="772"/>
                  </a:lnTo>
                  <a:lnTo>
                    <a:pt x="444" y="766"/>
                  </a:lnTo>
                  <a:lnTo>
                    <a:pt x="430" y="762"/>
                  </a:lnTo>
                  <a:lnTo>
                    <a:pt x="322" y="764"/>
                  </a:lnTo>
                  <a:lnTo>
                    <a:pt x="310" y="762"/>
                  </a:lnTo>
                  <a:lnTo>
                    <a:pt x="298" y="758"/>
                  </a:lnTo>
                  <a:lnTo>
                    <a:pt x="278" y="748"/>
                  </a:lnTo>
                  <a:lnTo>
                    <a:pt x="262" y="736"/>
                  </a:lnTo>
                  <a:lnTo>
                    <a:pt x="248" y="724"/>
                  </a:lnTo>
                  <a:lnTo>
                    <a:pt x="220" y="720"/>
                  </a:lnTo>
                  <a:lnTo>
                    <a:pt x="198" y="712"/>
                  </a:lnTo>
                  <a:lnTo>
                    <a:pt x="176" y="704"/>
                  </a:lnTo>
                  <a:lnTo>
                    <a:pt x="158" y="692"/>
                  </a:lnTo>
                  <a:lnTo>
                    <a:pt x="156" y="686"/>
                  </a:lnTo>
                  <a:lnTo>
                    <a:pt x="154" y="680"/>
                  </a:lnTo>
                  <a:lnTo>
                    <a:pt x="148" y="670"/>
                  </a:lnTo>
                  <a:lnTo>
                    <a:pt x="138" y="662"/>
                  </a:lnTo>
                  <a:lnTo>
                    <a:pt x="118" y="658"/>
                  </a:lnTo>
                  <a:lnTo>
                    <a:pt x="100" y="654"/>
                  </a:lnTo>
                  <a:lnTo>
                    <a:pt x="84" y="648"/>
                  </a:lnTo>
                  <a:lnTo>
                    <a:pt x="70" y="640"/>
                  </a:lnTo>
                  <a:lnTo>
                    <a:pt x="62" y="638"/>
                  </a:lnTo>
                  <a:lnTo>
                    <a:pt x="54" y="634"/>
                  </a:lnTo>
                  <a:lnTo>
                    <a:pt x="42" y="624"/>
                  </a:lnTo>
                  <a:lnTo>
                    <a:pt x="32" y="610"/>
                  </a:lnTo>
                  <a:lnTo>
                    <a:pt x="24" y="596"/>
                  </a:lnTo>
                  <a:lnTo>
                    <a:pt x="18" y="580"/>
                  </a:lnTo>
                  <a:lnTo>
                    <a:pt x="12" y="566"/>
                  </a:lnTo>
                  <a:lnTo>
                    <a:pt x="6" y="542"/>
                  </a:lnTo>
                  <a:lnTo>
                    <a:pt x="0" y="412"/>
                  </a:lnTo>
                  <a:lnTo>
                    <a:pt x="14" y="388"/>
                  </a:lnTo>
                  <a:lnTo>
                    <a:pt x="18" y="376"/>
                  </a:lnTo>
                  <a:lnTo>
                    <a:pt x="22" y="366"/>
                  </a:lnTo>
                  <a:lnTo>
                    <a:pt x="20" y="352"/>
                  </a:lnTo>
                  <a:lnTo>
                    <a:pt x="16" y="340"/>
                  </a:lnTo>
                  <a:lnTo>
                    <a:pt x="12" y="332"/>
                  </a:lnTo>
                  <a:lnTo>
                    <a:pt x="10" y="328"/>
                  </a:lnTo>
                  <a:lnTo>
                    <a:pt x="22" y="326"/>
                  </a:lnTo>
                  <a:lnTo>
                    <a:pt x="26" y="328"/>
                  </a:lnTo>
                  <a:lnTo>
                    <a:pt x="32" y="330"/>
                  </a:lnTo>
                  <a:lnTo>
                    <a:pt x="42" y="330"/>
                  </a:lnTo>
                  <a:lnTo>
                    <a:pt x="50" y="320"/>
                  </a:lnTo>
                  <a:lnTo>
                    <a:pt x="52" y="314"/>
                  </a:lnTo>
                  <a:lnTo>
                    <a:pt x="60" y="312"/>
                  </a:lnTo>
                  <a:lnTo>
                    <a:pt x="66" y="312"/>
                  </a:lnTo>
                  <a:lnTo>
                    <a:pt x="72" y="316"/>
                  </a:lnTo>
                  <a:lnTo>
                    <a:pt x="78" y="320"/>
                  </a:lnTo>
                  <a:lnTo>
                    <a:pt x="90" y="330"/>
                  </a:lnTo>
                  <a:lnTo>
                    <a:pt x="98" y="336"/>
                  </a:lnTo>
                  <a:lnTo>
                    <a:pt x="108" y="342"/>
                  </a:lnTo>
                  <a:lnTo>
                    <a:pt x="128" y="342"/>
                  </a:lnTo>
                  <a:lnTo>
                    <a:pt x="140" y="340"/>
                  </a:lnTo>
                  <a:lnTo>
                    <a:pt x="150" y="336"/>
                  </a:lnTo>
                  <a:lnTo>
                    <a:pt x="158" y="326"/>
                  </a:lnTo>
                  <a:lnTo>
                    <a:pt x="158" y="300"/>
                  </a:lnTo>
                  <a:lnTo>
                    <a:pt x="148" y="286"/>
                  </a:lnTo>
                  <a:lnTo>
                    <a:pt x="138" y="274"/>
                  </a:lnTo>
                  <a:lnTo>
                    <a:pt x="136" y="270"/>
                  </a:lnTo>
                  <a:lnTo>
                    <a:pt x="136" y="264"/>
                  </a:lnTo>
                  <a:lnTo>
                    <a:pt x="136" y="258"/>
                  </a:lnTo>
                  <a:lnTo>
                    <a:pt x="140" y="252"/>
                  </a:lnTo>
                  <a:lnTo>
                    <a:pt x="168" y="236"/>
                  </a:lnTo>
                  <a:lnTo>
                    <a:pt x="180" y="224"/>
                  </a:lnTo>
                  <a:lnTo>
                    <a:pt x="184" y="212"/>
                  </a:lnTo>
                  <a:lnTo>
                    <a:pt x="188" y="200"/>
                  </a:lnTo>
                  <a:lnTo>
                    <a:pt x="186" y="192"/>
                  </a:lnTo>
                  <a:lnTo>
                    <a:pt x="184" y="184"/>
                  </a:lnTo>
                  <a:lnTo>
                    <a:pt x="178" y="178"/>
                  </a:lnTo>
                  <a:lnTo>
                    <a:pt x="172" y="174"/>
                  </a:lnTo>
                  <a:lnTo>
                    <a:pt x="160" y="164"/>
                  </a:lnTo>
                  <a:lnTo>
                    <a:pt x="152" y="150"/>
                  </a:lnTo>
                  <a:lnTo>
                    <a:pt x="142" y="138"/>
                  </a:lnTo>
                  <a:lnTo>
                    <a:pt x="132" y="128"/>
                  </a:lnTo>
                  <a:lnTo>
                    <a:pt x="126" y="126"/>
                  </a:lnTo>
                  <a:lnTo>
                    <a:pt x="122" y="126"/>
                  </a:lnTo>
                  <a:lnTo>
                    <a:pt x="120" y="120"/>
                  </a:lnTo>
                  <a:lnTo>
                    <a:pt x="116" y="114"/>
                  </a:lnTo>
                  <a:lnTo>
                    <a:pt x="114" y="110"/>
                  </a:lnTo>
                  <a:lnTo>
                    <a:pt x="114" y="104"/>
                  </a:lnTo>
                  <a:lnTo>
                    <a:pt x="118" y="98"/>
                  </a:lnTo>
                  <a:lnTo>
                    <a:pt x="118" y="92"/>
                  </a:lnTo>
                  <a:lnTo>
                    <a:pt x="118" y="86"/>
                  </a:lnTo>
                  <a:lnTo>
                    <a:pt x="116" y="80"/>
                  </a:lnTo>
                  <a:lnTo>
                    <a:pt x="110" y="70"/>
                  </a:lnTo>
                  <a:lnTo>
                    <a:pt x="104" y="66"/>
                  </a:lnTo>
                  <a:lnTo>
                    <a:pt x="104" y="58"/>
                  </a:lnTo>
                  <a:lnTo>
                    <a:pt x="120" y="56"/>
                  </a:lnTo>
                  <a:lnTo>
                    <a:pt x="138" y="52"/>
                  </a:lnTo>
                  <a:lnTo>
                    <a:pt x="176" y="50"/>
                  </a:lnTo>
                  <a:lnTo>
                    <a:pt x="214" y="46"/>
                  </a:lnTo>
                  <a:lnTo>
                    <a:pt x="234" y="42"/>
                  </a:lnTo>
                  <a:lnTo>
                    <a:pt x="252" y="38"/>
                  </a:lnTo>
                  <a:lnTo>
                    <a:pt x="280" y="24"/>
                  </a:lnTo>
                  <a:lnTo>
                    <a:pt x="310" y="12"/>
                  </a:lnTo>
                  <a:lnTo>
                    <a:pt x="324" y="6"/>
                  </a:lnTo>
                  <a:lnTo>
                    <a:pt x="340" y="4"/>
                  </a:lnTo>
                  <a:lnTo>
                    <a:pt x="358" y="0"/>
                  </a:lnTo>
                  <a:lnTo>
                    <a:pt x="378" y="0"/>
                  </a:lnTo>
                  <a:lnTo>
                    <a:pt x="400" y="10"/>
                  </a:lnTo>
                  <a:lnTo>
                    <a:pt x="430" y="8"/>
                  </a:lnTo>
                  <a:lnTo>
                    <a:pt x="462" y="10"/>
                  </a:lnTo>
                  <a:lnTo>
                    <a:pt x="478" y="10"/>
                  </a:lnTo>
                  <a:lnTo>
                    <a:pt x="494" y="12"/>
                  </a:lnTo>
                  <a:lnTo>
                    <a:pt x="510" y="16"/>
                  </a:lnTo>
                  <a:lnTo>
                    <a:pt x="526" y="22"/>
                  </a:lnTo>
                  <a:lnTo>
                    <a:pt x="604" y="72"/>
                  </a:lnTo>
                  <a:lnTo>
                    <a:pt x="612" y="84"/>
                  </a:lnTo>
                  <a:lnTo>
                    <a:pt x="638" y="104"/>
                  </a:lnTo>
                  <a:lnTo>
                    <a:pt x="654" y="114"/>
                  </a:lnTo>
                  <a:lnTo>
                    <a:pt x="676" y="122"/>
                  </a:lnTo>
                  <a:lnTo>
                    <a:pt x="706" y="122"/>
                  </a:lnTo>
                  <a:lnTo>
                    <a:pt x="720" y="110"/>
                  </a:lnTo>
                  <a:lnTo>
                    <a:pt x="722" y="94"/>
                  </a:lnTo>
                  <a:lnTo>
                    <a:pt x="720" y="80"/>
                  </a:lnTo>
                  <a:lnTo>
                    <a:pt x="718" y="68"/>
                  </a:lnTo>
                  <a:lnTo>
                    <a:pt x="716" y="58"/>
                  </a:lnTo>
                  <a:lnTo>
                    <a:pt x="720" y="56"/>
                  </a:lnTo>
                  <a:lnTo>
                    <a:pt x="724" y="54"/>
                  </a:lnTo>
                  <a:lnTo>
                    <a:pt x="736" y="52"/>
                  </a:lnTo>
                  <a:lnTo>
                    <a:pt x="762" y="52"/>
                  </a:lnTo>
                  <a:lnTo>
                    <a:pt x="792" y="72"/>
                  </a:lnTo>
                  <a:lnTo>
                    <a:pt x="822" y="80"/>
                  </a:lnTo>
                  <a:lnTo>
                    <a:pt x="858" y="84"/>
                  </a:lnTo>
                  <a:lnTo>
                    <a:pt x="898" y="104"/>
                  </a:lnTo>
                  <a:lnTo>
                    <a:pt x="930" y="128"/>
                  </a:lnTo>
                  <a:lnTo>
                    <a:pt x="930" y="132"/>
                  </a:lnTo>
                  <a:lnTo>
                    <a:pt x="940" y="140"/>
                  </a:lnTo>
                  <a:lnTo>
                    <a:pt x="952" y="142"/>
                  </a:lnTo>
                  <a:lnTo>
                    <a:pt x="964" y="140"/>
                  </a:lnTo>
                  <a:lnTo>
                    <a:pt x="992" y="136"/>
                  </a:lnTo>
                  <a:lnTo>
                    <a:pt x="1032" y="184"/>
                  </a:lnTo>
                  <a:lnTo>
                    <a:pt x="1088" y="224"/>
                  </a:lnTo>
                  <a:lnTo>
                    <a:pt x="1116" y="238"/>
                  </a:lnTo>
                  <a:lnTo>
                    <a:pt x="1166" y="238"/>
                  </a:lnTo>
                  <a:lnTo>
                    <a:pt x="1174" y="250"/>
                  </a:lnTo>
                  <a:lnTo>
                    <a:pt x="1182" y="272"/>
                  </a:lnTo>
                  <a:lnTo>
                    <a:pt x="1188" y="294"/>
                  </a:lnTo>
                  <a:lnTo>
                    <a:pt x="1194" y="316"/>
                  </a:lnTo>
                  <a:lnTo>
                    <a:pt x="1216" y="368"/>
                  </a:lnTo>
                  <a:lnTo>
                    <a:pt x="1220" y="412"/>
                  </a:lnTo>
                  <a:lnTo>
                    <a:pt x="1228" y="422"/>
                  </a:lnTo>
                  <a:lnTo>
                    <a:pt x="1234" y="436"/>
                  </a:lnTo>
                  <a:lnTo>
                    <a:pt x="1236" y="444"/>
                  </a:lnTo>
                  <a:lnTo>
                    <a:pt x="1236" y="452"/>
                  </a:lnTo>
                  <a:lnTo>
                    <a:pt x="1232" y="458"/>
                  </a:lnTo>
                  <a:lnTo>
                    <a:pt x="1226" y="466"/>
                  </a:lnTo>
                  <a:lnTo>
                    <a:pt x="1200" y="482"/>
                  </a:lnTo>
                  <a:lnTo>
                    <a:pt x="1192" y="488"/>
                  </a:lnTo>
                  <a:lnTo>
                    <a:pt x="1184" y="496"/>
                  </a:lnTo>
                  <a:lnTo>
                    <a:pt x="1172" y="514"/>
                  </a:lnTo>
                  <a:lnTo>
                    <a:pt x="1156" y="542"/>
                  </a:lnTo>
                  <a:lnTo>
                    <a:pt x="1120" y="568"/>
                  </a:lnTo>
                  <a:lnTo>
                    <a:pt x="1120" y="584"/>
                  </a:lnTo>
                  <a:lnTo>
                    <a:pt x="1154" y="614"/>
                  </a:lnTo>
                  <a:lnTo>
                    <a:pt x="1152" y="620"/>
                  </a:lnTo>
                  <a:lnTo>
                    <a:pt x="1148" y="624"/>
                  </a:lnTo>
                  <a:lnTo>
                    <a:pt x="1144" y="626"/>
                  </a:lnTo>
                  <a:lnTo>
                    <a:pt x="1138" y="628"/>
                  </a:lnTo>
                  <a:lnTo>
                    <a:pt x="1128" y="628"/>
                  </a:lnTo>
                  <a:lnTo>
                    <a:pt x="1120" y="628"/>
                  </a:lnTo>
                  <a:lnTo>
                    <a:pt x="1086" y="606"/>
                  </a:lnTo>
                  <a:lnTo>
                    <a:pt x="1052" y="604"/>
                  </a:lnTo>
                  <a:lnTo>
                    <a:pt x="1038" y="606"/>
                  </a:lnTo>
                  <a:lnTo>
                    <a:pt x="1030" y="608"/>
                  </a:lnTo>
                  <a:lnTo>
                    <a:pt x="1030" y="632"/>
                  </a:lnTo>
                  <a:lnTo>
                    <a:pt x="1030" y="642"/>
                  </a:lnTo>
                  <a:lnTo>
                    <a:pt x="1032" y="652"/>
                  </a:lnTo>
                  <a:lnTo>
                    <a:pt x="1036" y="662"/>
                  </a:lnTo>
                  <a:lnTo>
                    <a:pt x="1042" y="672"/>
                  </a:lnTo>
                  <a:lnTo>
                    <a:pt x="1052" y="682"/>
                  </a:lnTo>
                  <a:lnTo>
                    <a:pt x="1064" y="694"/>
                  </a:lnTo>
                  <a:lnTo>
                    <a:pt x="1064" y="730"/>
                  </a:lnTo>
                  <a:lnTo>
                    <a:pt x="1080" y="780"/>
                  </a:lnTo>
                  <a:lnTo>
                    <a:pt x="1078" y="788"/>
                  </a:lnTo>
                  <a:lnTo>
                    <a:pt x="1076" y="792"/>
                  </a:lnTo>
                  <a:lnTo>
                    <a:pt x="1074" y="796"/>
                  </a:lnTo>
                  <a:lnTo>
                    <a:pt x="1068" y="798"/>
                  </a:lnTo>
                  <a:lnTo>
                    <a:pt x="1058" y="800"/>
                  </a:lnTo>
                  <a:lnTo>
                    <a:pt x="1046" y="800"/>
                  </a:lnTo>
                  <a:lnTo>
                    <a:pt x="1034" y="804"/>
                  </a:lnTo>
                  <a:lnTo>
                    <a:pt x="1028" y="808"/>
                  </a:lnTo>
                  <a:lnTo>
                    <a:pt x="1014" y="818"/>
                  </a:lnTo>
                  <a:lnTo>
                    <a:pt x="1004" y="818"/>
                  </a:lnTo>
                  <a:lnTo>
                    <a:pt x="996" y="806"/>
                  </a:lnTo>
                  <a:lnTo>
                    <a:pt x="968" y="804"/>
                  </a:lnTo>
                  <a:lnTo>
                    <a:pt x="968" y="798"/>
                  </a:lnTo>
                  <a:lnTo>
                    <a:pt x="964" y="794"/>
                  </a:lnTo>
                  <a:lnTo>
                    <a:pt x="956" y="788"/>
                  </a:lnTo>
                  <a:lnTo>
                    <a:pt x="936" y="786"/>
                  </a:lnTo>
                  <a:lnTo>
                    <a:pt x="934" y="792"/>
                  </a:lnTo>
                  <a:lnTo>
                    <a:pt x="926" y="796"/>
                  </a:lnTo>
                  <a:lnTo>
                    <a:pt x="920" y="800"/>
                  </a:lnTo>
                  <a:lnTo>
                    <a:pt x="914" y="800"/>
                  </a:lnTo>
                  <a:lnTo>
                    <a:pt x="908" y="786"/>
                  </a:lnTo>
                  <a:lnTo>
                    <a:pt x="878" y="780"/>
                  </a:lnTo>
                  <a:lnTo>
                    <a:pt x="836" y="732"/>
                  </a:lnTo>
                  <a:lnTo>
                    <a:pt x="830" y="722"/>
                  </a:lnTo>
                  <a:lnTo>
                    <a:pt x="830" y="710"/>
                  </a:lnTo>
                  <a:lnTo>
                    <a:pt x="828" y="698"/>
                  </a:lnTo>
                  <a:lnTo>
                    <a:pt x="824" y="690"/>
                  </a:lnTo>
                  <a:lnTo>
                    <a:pt x="820" y="682"/>
                  </a:lnTo>
                  <a:lnTo>
                    <a:pt x="808" y="670"/>
                  </a:lnTo>
                  <a:lnTo>
                    <a:pt x="796" y="658"/>
                  </a:lnTo>
                  <a:lnTo>
                    <a:pt x="778" y="654"/>
                  </a:lnTo>
                  <a:lnTo>
                    <a:pt x="758" y="652"/>
                  </a:lnTo>
                  <a:lnTo>
                    <a:pt x="724" y="654"/>
                  </a:lnTo>
                  <a:lnTo>
                    <a:pt x="706" y="656"/>
                  </a:lnTo>
                  <a:lnTo>
                    <a:pt x="702" y="660"/>
                  </a:lnTo>
                  <a:lnTo>
                    <a:pt x="700" y="662"/>
                  </a:lnTo>
                  <a:lnTo>
                    <a:pt x="698" y="674"/>
                  </a:lnTo>
                  <a:lnTo>
                    <a:pt x="698" y="694"/>
                  </a:lnTo>
                  <a:lnTo>
                    <a:pt x="722" y="726"/>
                  </a:lnTo>
                  <a:lnTo>
                    <a:pt x="722" y="746"/>
                  </a:lnTo>
                  <a:lnTo>
                    <a:pt x="712" y="758"/>
                  </a:lnTo>
                  <a:lnTo>
                    <a:pt x="700" y="772"/>
                  </a:lnTo>
                  <a:lnTo>
                    <a:pt x="696" y="778"/>
                  </a:lnTo>
                  <a:lnTo>
                    <a:pt x="694" y="786"/>
                  </a:lnTo>
                  <a:lnTo>
                    <a:pt x="694" y="796"/>
                  </a:lnTo>
                  <a:lnTo>
                    <a:pt x="698" y="804"/>
                  </a:lnTo>
                  <a:lnTo>
                    <a:pt x="698" y="810"/>
                  </a:lnTo>
                  <a:lnTo>
                    <a:pt x="694" y="818"/>
                  </a:lnTo>
                  <a:lnTo>
                    <a:pt x="684" y="834"/>
                  </a:lnTo>
                  <a:lnTo>
                    <a:pt x="664" y="862"/>
                  </a:lnTo>
                  <a:lnTo>
                    <a:pt x="658" y="870"/>
                  </a:lnTo>
                  <a:lnTo>
                    <a:pt x="652" y="878"/>
                  </a:lnTo>
                  <a:lnTo>
                    <a:pt x="644" y="882"/>
                  </a:lnTo>
                  <a:lnTo>
                    <a:pt x="634" y="886"/>
                  </a:lnTo>
                  <a:lnTo>
                    <a:pt x="624" y="898"/>
                  </a:lnTo>
                  <a:lnTo>
                    <a:pt x="618" y="896"/>
                  </a:lnTo>
                  <a:lnTo>
                    <a:pt x="612" y="896"/>
                  </a:lnTo>
                  <a:lnTo>
                    <a:pt x="608" y="890"/>
                  </a:lnTo>
                  <a:lnTo>
                    <a:pt x="604" y="884"/>
                  </a:lnTo>
                  <a:lnTo>
                    <a:pt x="604" y="880"/>
                  </a:lnTo>
                  <a:lnTo>
                    <a:pt x="598" y="878"/>
                  </a:lnTo>
                  <a:lnTo>
                    <a:pt x="594" y="876"/>
                  </a:lnTo>
                  <a:lnTo>
                    <a:pt x="582" y="876"/>
                  </a:lnTo>
                  <a:lnTo>
                    <a:pt x="568" y="880"/>
                  </a:lnTo>
                  <a:lnTo>
                    <a:pt x="560" y="892"/>
                  </a:lnTo>
                  <a:lnTo>
                    <a:pt x="556" y="896"/>
                  </a:lnTo>
                  <a:lnTo>
                    <a:pt x="552" y="900"/>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35" name="Freeform 29"/>
            <p:cNvSpPr/>
            <p:nvPr/>
          </p:nvSpPr>
          <p:spPr bwMode="auto">
            <a:xfrm>
              <a:off x="5676900" y="2717800"/>
              <a:ext cx="539750" cy="1085850"/>
            </a:xfrm>
            <a:custGeom>
              <a:avLst/>
              <a:gdLst>
                <a:gd name="T0" fmla="*/ 24 w 340"/>
                <a:gd name="T1" fmla="*/ 676 h 684"/>
                <a:gd name="T2" fmla="*/ 10 w 340"/>
                <a:gd name="T3" fmla="*/ 654 h 684"/>
                <a:gd name="T4" fmla="*/ 10 w 340"/>
                <a:gd name="T5" fmla="*/ 624 h 684"/>
                <a:gd name="T6" fmla="*/ 18 w 340"/>
                <a:gd name="T7" fmla="*/ 560 h 684"/>
                <a:gd name="T8" fmla="*/ 0 w 340"/>
                <a:gd name="T9" fmla="*/ 514 h 684"/>
                <a:gd name="T10" fmla="*/ 8 w 340"/>
                <a:gd name="T11" fmla="*/ 426 h 684"/>
                <a:gd name="T12" fmla="*/ 30 w 340"/>
                <a:gd name="T13" fmla="*/ 386 h 684"/>
                <a:gd name="T14" fmla="*/ 24 w 340"/>
                <a:gd name="T15" fmla="*/ 326 h 684"/>
                <a:gd name="T16" fmla="*/ 22 w 340"/>
                <a:gd name="T17" fmla="*/ 282 h 684"/>
                <a:gd name="T18" fmla="*/ 44 w 340"/>
                <a:gd name="T19" fmla="*/ 248 h 684"/>
                <a:gd name="T20" fmla="*/ 50 w 340"/>
                <a:gd name="T21" fmla="*/ 218 h 684"/>
                <a:gd name="T22" fmla="*/ 64 w 340"/>
                <a:gd name="T23" fmla="*/ 170 h 684"/>
                <a:gd name="T24" fmla="*/ 70 w 340"/>
                <a:gd name="T25" fmla="*/ 150 h 684"/>
                <a:gd name="T26" fmla="*/ 94 w 340"/>
                <a:gd name="T27" fmla="*/ 122 h 684"/>
                <a:gd name="T28" fmla="*/ 128 w 340"/>
                <a:gd name="T29" fmla="*/ 82 h 684"/>
                <a:gd name="T30" fmla="*/ 152 w 340"/>
                <a:gd name="T31" fmla="*/ 58 h 684"/>
                <a:gd name="T32" fmla="*/ 170 w 340"/>
                <a:gd name="T33" fmla="*/ 40 h 684"/>
                <a:gd name="T34" fmla="*/ 224 w 340"/>
                <a:gd name="T35" fmla="*/ 40 h 684"/>
                <a:gd name="T36" fmla="*/ 238 w 340"/>
                <a:gd name="T37" fmla="*/ 32 h 684"/>
                <a:gd name="T38" fmla="*/ 270 w 340"/>
                <a:gd name="T39" fmla="*/ 20 h 684"/>
                <a:gd name="T40" fmla="*/ 290 w 340"/>
                <a:gd name="T41" fmla="*/ 0 h 684"/>
                <a:gd name="T42" fmla="*/ 308 w 340"/>
                <a:gd name="T43" fmla="*/ 12 h 684"/>
                <a:gd name="T44" fmla="*/ 290 w 340"/>
                <a:gd name="T45" fmla="*/ 34 h 684"/>
                <a:gd name="T46" fmla="*/ 276 w 340"/>
                <a:gd name="T47" fmla="*/ 54 h 684"/>
                <a:gd name="T48" fmla="*/ 286 w 340"/>
                <a:gd name="T49" fmla="*/ 64 h 684"/>
                <a:gd name="T50" fmla="*/ 310 w 340"/>
                <a:gd name="T51" fmla="*/ 82 h 684"/>
                <a:gd name="T52" fmla="*/ 340 w 340"/>
                <a:gd name="T53" fmla="*/ 124 h 684"/>
                <a:gd name="T54" fmla="*/ 328 w 340"/>
                <a:gd name="T55" fmla="*/ 158 h 684"/>
                <a:gd name="T56" fmla="*/ 290 w 340"/>
                <a:gd name="T57" fmla="*/ 186 h 684"/>
                <a:gd name="T58" fmla="*/ 268 w 340"/>
                <a:gd name="T59" fmla="*/ 228 h 684"/>
                <a:gd name="T60" fmla="*/ 274 w 340"/>
                <a:gd name="T61" fmla="*/ 256 h 684"/>
                <a:gd name="T62" fmla="*/ 300 w 340"/>
                <a:gd name="T63" fmla="*/ 278 h 684"/>
                <a:gd name="T64" fmla="*/ 320 w 340"/>
                <a:gd name="T65" fmla="*/ 312 h 684"/>
                <a:gd name="T66" fmla="*/ 328 w 340"/>
                <a:gd name="T67" fmla="*/ 344 h 684"/>
                <a:gd name="T68" fmla="*/ 316 w 340"/>
                <a:gd name="T69" fmla="*/ 384 h 684"/>
                <a:gd name="T70" fmla="*/ 298 w 340"/>
                <a:gd name="T71" fmla="*/ 412 h 684"/>
                <a:gd name="T72" fmla="*/ 276 w 340"/>
                <a:gd name="T73" fmla="*/ 436 h 684"/>
                <a:gd name="T74" fmla="*/ 298 w 340"/>
                <a:gd name="T75" fmla="*/ 474 h 684"/>
                <a:gd name="T76" fmla="*/ 302 w 340"/>
                <a:gd name="T77" fmla="*/ 506 h 684"/>
                <a:gd name="T78" fmla="*/ 296 w 340"/>
                <a:gd name="T79" fmla="*/ 544 h 684"/>
                <a:gd name="T80" fmla="*/ 236 w 340"/>
                <a:gd name="T81" fmla="*/ 602 h 684"/>
                <a:gd name="T82" fmla="*/ 164 w 340"/>
                <a:gd name="T83" fmla="*/ 620 h 684"/>
                <a:gd name="T84" fmla="*/ 112 w 340"/>
                <a:gd name="T85" fmla="*/ 644 h 684"/>
                <a:gd name="T86" fmla="*/ 66 w 340"/>
                <a:gd name="T87" fmla="*/ 664 h 684"/>
                <a:gd name="T88" fmla="*/ 48 w 340"/>
                <a:gd name="T89" fmla="*/ 678 h 68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340" h="684">
                  <a:moveTo>
                    <a:pt x="32" y="684"/>
                  </a:moveTo>
                  <a:lnTo>
                    <a:pt x="32" y="684"/>
                  </a:lnTo>
                  <a:lnTo>
                    <a:pt x="24" y="676"/>
                  </a:lnTo>
                  <a:lnTo>
                    <a:pt x="16" y="668"/>
                  </a:lnTo>
                  <a:lnTo>
                    <a:pt x="12" y="662"/>
                  </a:lnTo>
                  <a:lnTo>
                    <a:pt x="10" y="654"/>
                  </a:lnTo>
                  <a:lnTo>
                    <a:pt x="10" y="638"/>
                  </a:lnTo>
                  <a:lnTo>
                    <a:pt x="10" y="624"/>
                  </a:lnTo>
                  <a:lnTo>
                    <a:pt x="20" y="594"/>
                  </a:lnTo>
                  <a:lnTo>
                    <a:pt x="18" y="560"/>
                  </a:lnTo>
                  <a:lnTo>
                    <a:pt x="0" y="514"/>
                  </a:lnTo>
                  <a:lnTo>
                    <a:pt x="0" y="440"/>
                  </a:lnTo>
                  <a:lnTo>
                    <a:pt x="8" y="426"/>
                  </a:lnTo>
                  <a:lnTo>
                    <a:pt x="16" y="412"/>
                  </a:lnTo>
                  <a:lnTo>
                    <a:pt x="30" y="386"/>
                  </a:lnTo>
                  <a:lnTo>
                    <a:pt x="30" y="358"/>
                  </a:lnTo>
                  <a:lnTo>
                    <a:pt x="24" y="326"/>
                  </a:lnTo>
                  <a:lnTo>
                    <a:pt x="22" y="310"/>
                  </a:lnTo>
                  <a:lnTo>
                    <a:pt x="20" y="296"/>
                  </a:lnTo>
                  <a:lnTo>
                    <a:pt x="22" y="282"/>
                  </a:lnTo>
                  <a:lnTo>
                    <a:pt x="24" y="270"/>
                  </a:lnTo>
                  <a:lnTo>
                    <a:pt x="32" y="258"/>
                  </a:lnTo>
                  <a:lnTo>
                    <a:pt x="44" y="248"/>
                  </a:lnTo>
                  <a:lnTo>
                    <a:pt x="48" y="232"/>
                  </a:lnTo>
                  <a:lnTo>
                    <a:pt x="50" y="218"/>
                  </a:lnTo>
                  <a:lnTo>
                    <a:pt x="52" y="192"/>
                  </a:lnTo>
                  <a:lnTo>
                    <a:pt x="64" y="170"/>
                  </a:lnTo>
                  <a:lnTo>
                    <a:pt x="66" y="158"/>
                  </a:lnTo>
                  <a:lnTo>
                    <a:pt x="70" y="150"/>
                  </a:lnTo>
                  <a:lnTo>
                    <a:pt x="74" y="142"/>
                  </a:lnTo>
                  <a:lnTo>
                    <a:pt x="80" y="134"/>
                  </a:lnTo>
                  <a:lnTo>
                    <a:pt x="94" y="122"/>
                  </a:lnTo>
                  <a:lnTo>
                    <a:pt x="110" y="110"/>
                  </a:lnTo>
                  <a:lnTo>
                    <a:pt x="128" y="82"/>
                  </a:lnTo>
                  <a:lnTo>
                    <a:pt x="140" y="68"/>
                  </a:lnTo>
                  <a:lnTo>
                    <a:pt x="146" y="62"/>
                  </a:lnTo>
                  <a:lnTo>
                    <a:pt x="152" y="58"/>
                  </a:lnTo>
                  <a:lnTo>
                    <a:pt x="170" y="40"/>
                  </a:lnTo>
                  <a:lnTo>
                    <a:pt x="204" y="42"/>
                  </a:lnTo>
                  <a:lnTo>
                    <a:pt x="214" y="42"/>
                  </a:lnTo>
                  <a:lnTo>
                    <a:pt x="224" y="40"/>
                  </a:lnTo>
                  <a:lnTo>
                    <a:pt x="232" y="38"/>
                  </a:lnTo>
                  <a:lnTo>
                    <a:pt x="238" y="32"/>
                  </a:lnTo>
                  <a:lnTo>
                    <a:pt x="250" y="30"/>
                  </a:lnTo>
                  <a:lnTo>
                    <a:pt x="260" y="26"/>
                  </a:lnTo>
                  <a:lnTo>
                    <a:pt x="270" y="20"/>
                  </a:lnTo>
                  <a:lnTo>
                    <a:pt x="282" y="10"/>
                  </a:lnTo>
                  <a:lnTo>
                    <a:pt x="290" y="0"/>
                  </a:lnTo>
                  <a:lnTo>
                    <a:pt x="308" y="12"/>
                  </a:lnTo>
                  <a:lnTo>
                    <a:pt x="306" y="18"/>
                  </a:lnTo>
                  <a:lnTo>
                    <a:pt x="302" y="24"/>
                  </a:lnTo>
                  <a:lnTo>
                    <a:pt x="290" y="34"/>
                  </a:lnTo>
                  <a:lnTo>
                    <a:pt x="284" y="40"/>
                  </a:lnTo>
                  <a:lnTo>
                    <a:pt x="280" y="46"/>
                  </a:lnTo>
                  <a:lnTo>
                    <a:pt x="276" y="54"/>
                  </a:lnTo>
                  <a:lnTo>
                    <a:pt x="278" y="62"/>
                  </a:lnTo>
                  <a:lnTo>
                    <a:pt x="286" y="64"/>
                  </a:lnTo>
                  <a:lnTo>
                    <a:pt x="296" y="68"/>
                  </a:lnTo>
                  <a:lnTo>
                    <a:pt x="302" y="74"/>
                  </a:lnTo>
                  <a:lnTo>
                    <a:pt x="310" y="82"/>
                  </a:lnTo>
                  <a:lnTo>
                    <a:pt x="324" y="100"/>
                  </a:lnTo>
                  <a:lnTo>
                    <a:pt x="340" y="124"/>
                  </a:lnTo>
                  <a:lnTo>
                    <a:pt x="340" y="142"/>
                  </a:lnTo>
                  <a:lnTo>
                    <a:pt x="328" y="158"/>
                  </a:lnTo>
                  <a:lnTo>
                    <a:pt x="318" y="168"/>
                  </a:lnTo>
                  <a:lnTo>
                    <a:pt x="290" y="186"/>
                  </a:lnTo>
                  <a:lnTo>
                    <a:pt x="280" y="202"/>
                  </a:lnTo>
                  <a:lnTo>
                    <a:pt x="272" y="218"/>
                  </a:lnTo>
                  <a:lnTo>
                    <a:pt x="268" y="228"/>
                  </a:lnTo>
                  <a:lnTo>
                    <a:pt x="268" y="238"/>
                  </a:lnTo>
                  <a:lnTo>
                    <a:pt x="268" y="248"/>
                  </a:lnTo>
                  <a:lnTo>
                    <a:pt x="274" y="256"/>
                  </a:lnTo>
                  <a:lnTo>
                    <a:pt x="300" y="278"/>
                  </a:lnTo>
                  <a:lnTo>
                    <a:pt x="308" y="290"/>
                  </a:lnTo>
                  <a:lnTo>
                    <a:pt x="316" y="302"/>
                  </a:lnTo>
                  <a:lnTo>
                    <a:pt x="320" y="312"/>
                  </a:lnTo>
                  <a:lnTo>
                    <a:pt x="324" y="320"/>
                  </a:lnTo>
                  <a:lnTo>
                    <a:pt x="326" y="332"/>
                  </a:lnTo>
                  <a:lnTo>
                    <a:pt x="328" y="344"/>
                  </a:lnTo>
                  <a:lnTo>
                    <a:pt x="322" y="364"/>
                  </a:lnTo>
                  <a:lnTo>
                    <a:pt x="316" y="384"/>
                  </a:lnTo>
                  <a:lnTo>
                    <a:pt x="308" y="398"/>
                  </a:lnTo>
                  <a:lnTo>
                    <a:pt x="298" y="412"/>
                  </a:lnTo>
                  <a:lnTo>
                    <a:pt x="286" y="426"/>
                  </a:lnTo>
                  <a:lnTo>
                    <a:pt x="276" y="436"/>
                  </a:lnTo>
                  <a:lnTo>
                    <a:pt x="274" y="448"/>
                  </a:lnTo>
                  <a:lnTo>
                    <a:pt x="298" y="474"/>
                  </a:lnTo>
                  <a:lnTo>
                    <a:pt x="302" y="488"/>
                  </a:lnTo>
                  <a:lnTo>
                    <a:pt x="302" y="506"/>
                  </a:lnTo>
                  <a:lnTo>
                    <a:pt x="300" y="524"/>
                  </a:lnTo>
                  <a:lnTo>
                    <a:pt x="296" y="544"/>
                  </a:lnTo>
                  <a:lnTo>
                    <a:pt x="282" y="560"/>
                  </a:lnTo>
                  <a:lnTo>
                    <a:pt x="268" y="574"/>
                  </a:lnTo>
                  <a:lnTo>
                    <a:pt x="236" y="602"/>
                  </a:lnTo>
                  <a:lnTo>
                    <a:pt x="164" y="620"/>
                  </a:lnTo>
                  <a:lnTo>
                    <a:pt x="146" y="632"/>
                  </a:lnTo>
                  <a:lnTo>
                    <a:pt x="128" y="640"/>
                  </a:lnTo>
                  <a:lnTo>
                    <a:pt x="112" y="644"/>
                  </a:lnTo>
                  <a:lnTo>
                    <a:pt x="92" y="648"/>
                  </a:lnTo>
                  <a:lnTo>
                    <a:pt x="66" y="664"/>
                  </a:lnTo>
                  <a:lnTo>
                    <a:pt x="56" y="672"/>
                  </a:lnTo>
                  <a:lnTo>
                    <a:pt x="48" y="678"/>
                  </a:lnTo>
                  <a:lnTo>
                    <a:pt x="32" y="684"/>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36" name="Freeform 30"/>
            <p:cNvSpPr/>
            <p:nvPr/>
          </p:nvSpPr>
          <p:spPr bwMode="auto">
            <a:xfrm>
              <a:off x="6384925" y="3101975"/>
              <a:ext cx="1016000" cy="679450"/>
            </a:xfrm>
            <a:custGeom>
              <a:avLst/>
              <a:gdLst>
                <a:gd name="T0" fmla="*/ 42 w 640"/>
                <a:gd name="T1" fmla="*/ 410 h 428"/>
                <a:gd name="T2" fmla="*/ 0 w 640"/>
                <a:gd name="T3" fmla="*/ 372 h 428"/>
                <a:gd name="T4" fmla="*/ 26 w 640"/>
                <a:gd name="T5" fmla="*/ 338 h 428"/>
                <a:gd name="T6" fmla="*/ 38 w 640"/>
                <a:gd name="T7" fmla="*/ 322 h 428"/>
                <a:gd name="T8" fmla="*/ 26 w 640"/>
                <a:gd name="T9" fmla="*/ 244 h 428"/>
                <a:gd name="T10" fmla="*/ 12 w 640"/>
                <a:gd name="T11" fmla="*/ 208 h 428"/>
                <a:gd name="T12" fmla="*/ 20 w 640"/>
                <a:gd name="T13" fmla="*/ 174 h 428"/>
                <a:gd name="T14" fmla="*/ 42 w 640"/>
                <a:gd name="T15" fmla="*/ 144 h 428"/>
                <a:gd name="T16" fmla="*/ 76 w 640"/>
                <a:gd name="T17" fmla="*/ 106 h 428"/>
                <a:gd name="T18" fmla="*/ 104 w 640"/>
                <a:gd name="T19" fmla="*/ 80 h 428"/>
                <a:gd name="T20" fmla="*/ 150 w 640"/>
                <a:gd name="T21" fmla="*/ 52 h 428"/>
                <a:gd name="T22" fmla="*/ 210 w 640"/>
                <a:gd name="T23" fmla="*/ 38 h 428"/>
                <a:gd name="T24" fmla="*/ 236 w 640"/>
                <a:gd name="T25" fmla="*/ 38 h 428"/>
                <a:gd name="T26" fmla="*/ 268 w 640"/>
                <a:gd name="T27" fmla="*/ 16 h 428"/>
                <a:gd name="T28" fmla="*/ 294 w 640"/>
                <a:gd name="T29" fmla="*/ 12 h 428"/>
                <a:gd name="T30" fmla="*/ 308 w 640"/>
                <a:gd name="T31" fmla="*/ 36 h 428"/>
                <a:gd name="T32" fmla="*/ 308 w 640"/>
                <a:gd name="T33" fmla="*/ 80 h 428"/>
                <a:gd name="T34" fmla="*/ 360 w 640"/>
                <a:gd name="T35" fmla="*/ 108 h 428"/>
                <a:gd name="T36" fmla="*/ 384 w 640"/>
                <a:gd name="T37" fmla="*/ 110 h 428"/>
                <a:gd name="T38" fmla="*/ 432 w 640"/>
                <a:gd name="T39" fmla="*/ 38 h 428"/>
                <a:gd name="T40" fmla="*/ 452 w 640"/>
                <a:gd name="T41" fmla="*/ 24 h 428"/>
                <a:gd name="T42" fmla="*/ 492 w 640"/>
                <a:gd name="T43" fmla="*/ 16 h 428"/>
                <a:gd name="T44" fmla="*/ 536 w 640"/>
                <a:gd name="T45" fmla="*/ 34 h 428"/>
                <a:gd name="T46" fmla="*/ 640 w 640"/>
                <a:gd name="T47" fmla="*/ 36 h 428"/>
                <a:gd name="T48" fmla="*/ 636 w 640"/>
                <a:gd name="T49" fmla="*/ 46 h 428"/>
                <a:gd name="T50" fmla="*/ 632 w 640"/>
                <a:gd name="T51" fmla="*/ 76 h 428"/>
                <a:gd name="T52" fmla="*/ 570 w 640"/>
                <a:gd name="T53" fmla="*/ 96 h 428"/>
                <a:gd name="T54" fmla="*/ 514 w 640"/>
                <a:gd name="T55" fmla="*/ 136 h 428"/>
                <a:gd name="T56" fmla="*/ 500 w 640"/>
                <a:gd name="T57" fmla="*/ 160 h 428"/>
                <a:gd name="T58" fmla="*/ 472 w 640"/>
                <a:gd name="T59" fmla="*/ 178 h 428"/>
                <a:gd name="T60" fmla="*/ 446 w 640"/>
                <a:gd name="T61" fmla="*/ 188 h 428"/>
                <a:gd name="T62" fmla="*/ 438 w 640"/>
                <a:gd name="T63" fmla="*/ 228 h 428"/>
                <a:gd name="T64" fmla="*/ 418 w 640"/>
                <a:gd name="T65" fmla="*/ 252 h 428"/>
                <a:gd name="T66" fmla="*/ 400 w 640"/>
                <a:gd name="T67" fmla="*/ 276 h 428"/>
                <a:gd name="T68" fmla="*/ 390 w 640"/>
                <a:gd name="T69" fmla="*/ 324 h 428"/>
                <a:gd name="T70" fmla="*/ 374 w 640"/>
                <a:gd name="T71" fmla="*/ 326 h 428"/>
                <a:gd name="T72" fmla="*/ 350 w 640"/>
                <a:gd name="T73" fmla="*/ 342 h 428"/>
                <a:gd name="T74" fmla="*/ 338 w 640"/>
                <a:gd name="T75" fmla="*/ 366 h 428"/>
                <a:gd name="T76" fmla="*/ 322 w 640"/>
                <a:gd name="T77" fmla="*/ 400 h 428"/>
                <a:gd name="T78" fmla="*/ 314 w 640"/>
                <a:gd name="T79" fmla="*/ 400 h 428"/>
                <a:gd name="T80" fmla="*/ 304 w 640"/>
                <a:gd name="T81" fmla="*/ 392 h 428"/>
                <a:gd name="T82" fmla="*/ 274 w 640"/>
                <a:gd name="T83" fmla="*/ 404 h 428"/>
                <a:gd name="T84" fmla="*/ 250 w 640"/>
                <a:gd name="T85" fmla="*/ 422 h 428"/>
                <a:gd name="T86" fmla="*/ 214 w 640"/>
                <a:gd name="T87" fmla="*/ 416 h 428"/>
                <a:gd name="T88" fmla="*/ 208 w 640"/>
                <a:gd name="T89" fmla="*/ 404 h 428"/>
                <a:gd name="T90" fmla="*/ 142 w 640"/>
                <a:gd name="T91" fmla="*/ 362 h 428"/>
                <a:gd name="T92" fmla="*/ 138 w 640"/>
                <a:gd name="T93" fmla="*/ 380 h 428"/>
                <a:gd name="T94" fmla="*/ 126 w 640"/>
                <a:gd name="T95" fmla="*/ 406 h 428"/>
                <a:gd name="T96" fmla="*/ 108 w 640"/>
                <a:gd name="T97" fmla="*/ 418 h 428"/>
                <a:gd name="T98" fmla="*/ 86 w 640"/>
                <a:gd name="T99" fmla="*/ 422 h 428"/>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40" h="428">
                  <a:moveTo>
                    <a:pt x="70" y="428"/>
                  </a:moveTo>
                  <a:lnTo>
                    <a:pt x="70" y="428"/>
                  </a:lnTo>
                  <a:lnTo>
                    <a:pt x="42" y="410"/>
                  </a:lnTo>
                  <a:lnTo>
                    <a:pt x="0" y="372"/>
                  </a:lnTo>
                  <a:lnTo>
                    <a:pt x="10" y="352"/>
                  </a:lnTo>
                  <a:lnTo>
                    <a:pt x="26" y="338"/>
                  </a:lnTo>
                  <a:lnTo>
                    <a:pt x="32" y="330"/>
                  </a:lnTo>
                  <a:lnTo>
                    <a:pt x="38" y="322"/>
                  </a:lnTo>
                  <a:lnTo>
                    <a:pt x="38" y="288"/>
                  </a:lnTo>
                  <a:lnTo>
                    <a:pt x="26" y="244"/>
                  </a:lnTo>
                  <a:lnTo>
                    <a:pt x="18" y="220"/>
                  </a:lnTo>
                  <a:lnTo>
                    <a:pt x="12" y="208"/>
                  </a:lnTo>
                  <a:lnTo>
                    <a:pt x="12" y="186"/>
                  </a:lnTo>
                  <a:lnTo>
                    <a:pt x="14" y="180"/>
                  </a:lnTo>
                  <a:lnTo>
                    <a:pt x="20" y="174"/>
                  </a:lnTo>
                  <a:lnTo>
                    <a:pt x="30" y="156"/>
                  </a:lnTo>
                  <a:lnTo>
                    <a:pt x="42" y="144"/>
                  </a:lnTo>
                  <a:lnTo>
                    <a:pt x="68" y="118"/>
                  </a:lnTo>
                  <a:lnTo>
                    <a:pt x="76" y="106"/>
                  </a:lnTo>
                  <a:lnTo>
                    <a:pt x="84" y="96"/>
                  </a:lnTo>
                  <a:lnTo>
                    <a:pt x="92" y="88"/>
                  </a:lnTo>
                  <a:lnTo>
                    <a:pt x="104" y="80"/>
                  </a:lnTo>
                  <a:lnTo>
                    <a:pt x="126" y="66"/>
                  </a:lnTo>
                  <a:lnTo>
                    <a:pt x="150" y="52"/>
                  </a:lnTo>
                  <a:lnTo>
                    <a:pt x="202" y="0"/>
                  </a:lnTo>
                  <a:lnTo>
                    <a:pt x="210" y="38"/>
                  </a:lnTo>
                  <a:lnTo>
                    <a:pt x="236" y="38"/>
                  </a:lnTo>
                  <a:lnTo>
                    <a:pt x="248" y="16"/>
                  </a:lnTo>
                  <a:lnTo>
                    <a:pt x="268" y="16"/>
                  </a:lnTo>
                  <a:lnTo>
                    <a:pt x="282" y="16"/>
                  </a:lnTo>
                  <a:lnTo>
                    <a:pt x="294" y="12"/>
                  </a:lnTo>
                  <a:lnTo>
                    <a:pt x="294" y="16"/>
                  </a:lnTo>
                  <a:lnTo>
                    <a:pt x="298" y="22"/>
                  </a:lnTo>
                  <a:lnTo>
                    <a:pt x="308" y="36"/>
                  </a:lnTo>
                  <a:lnTo>
                    <a:pt x="308" y="80"/>
                  </a:lnTo>
                  <a:lnTo>
                    <a:pt x="322" y="90"/>
                  </a:lnTo>
                  <a:lnTo>
                    <a:pt x="340" y="100"/>
                  </a:lnTo>
                  <a:lnTo>
                    <a:pt x="360" y="108"/>
                  </a:lnTo>
                  <a:lnTo>
                    <a:pt x="372" y="110"/>
                  </a:lnTo>
                  <a:lnTo>
                    <a:pt x="384" y="110"/>
                  </a:lnTo>
                  <a:lnTo>
                    <a:pt x="424" y="48"/>
                  </a:lnTo>
                  <a:lnTo>
                    <a:pt x="432" y="38"/>
                  </a:lnTo>
                  <a:lnTo>
                    <a:pt x="440" y="30"/>
                  </a:lnTo>
                  <a:lnTo>
                    <a:pt x="452" y="24"/>
                  </a:lnTo>
                  <a:lnTo>
                    <a:pt x="462" y="18"/>
                  </a:lnTo>
                  <a:lnTo>
                    <a:pt x="476" y="16"/>
                  </a:lnTo>
                  <a:lnTo>
                    <a:pt x="492" y="16"/>
                  </a:lnTo>
                  <a:lnTo>
                    <a:pt x="536" y="34"/>
                  </a:lnTo>
                  <a:lnTo>
                    <a:pt x="632" y="32"/>
                  </a:lnTo>
                  <a:lnTo>
                    <a:pt x="640" y="36"/>
                  </a:lnTo>
                  <a:lnTo>
                    <a:pt x="636" y="40"/>
                  </a:lnTo>
                  <a:lnTo>
                    <a:pt x="636" y="46"/>
                  </a:lnTo>
                  <a:lnTo>
                    <a:pt x="632" y="76"/>
                  </a:lnTo>
                  <a:lnTo>
                    <a:pt x="598" y="80"/>
                  </a:lnTo>
                  <a:lnTo>
                    <a:pt x="570" y="96"/>
                  </a:lnTo>
                  <a:lnTo>
                    <a:pt x="540" y="114"/>
                  </a:lnTo>
                  <a:lnTo>
                    <a:pt x="526" y="124"/>
                  </a:lnTo>
                  <a:lnTo>
                    <a:pt x="514" y="136"/>
                  </a:lnTo>
                  <a:lnTo>
                    <a:pt x="506" y="148"/>
                  </a:lnTo>
                  <a:lnTo>
                    <a:pt x="500" y="160"/>
                  </a:lnTo>
                  <a:lnTo>
                    <a:pt x="478" y="170"/>
                  </a:lnTo>
                  <a:lnTo>
                    <a:pt x="472" y="178"/>
                  </a:lnTo>
                  <a:lnTo>
                    <a:pt x="464" y="182"/>
                  </a:lnTo>
                  <a:lnTo>
                    <a:pt x="446" y="188"/>
                  </a:lnTo>
                  <a:lnTo>
                    <a:pt x="440" y="194"/>
                  </a:lnTo>
                  <a:lnTo>
                    <a:pt x="438" y="228"/>
                  </a:lnTo>
                  <a:lnTo>
                    <a:pt x="430" y="240"/>
                  </a:lnTo>
                  <a:lnTo>
                    <a:pt x="418" y="252"/>
                  </a:lnTo>
                  <a:lnTo>
                    <a:pt x="408" y="264"/>
                  </a:lnTo>
                  <a:lnTo>
                    <a:pt x="400" y="276"/>
                  </a:lnTo>
                  <a:lnTo>
                    <a:pt x="400" y="298"/>
                  </a:lnTo>
                  <a:lnTo>
                    <a:pt x="396" y="312"/>
                  </a:lnTo>
                  <a:lnTo>
                    <a:pt x="390" y="324"/>
                  </a:lnTo>
                  <a:lnTo>
                    <a:pt x="382" y="324"/>
                  </a:lnTo>
                  <a:lnTo>
                    <a:pt x="374" y="326"/>
                  </a:lnTo>
                  <a:lnTo>
                    <a:pt x="366" y="328"/>
                  </a:lnTo>
                  <a:lnTo>
                    <a:pt x="360" y="332"/>
                  </a:lnTo>
                  <a:lnTo>
                    <a:pt x="350" y="342"/>
                  </a:lnTo>
                  <a:lnTo>
                    <a:pt x="342" y="352"/>
                  </a:lnTo>
                  <a:lnTo>
                    <a:pt x="338" y="366"/>
                  </a:lnTo>
                  <a:lnTo>
                    <a:pt x="334" y="380"/>
                  </a:lnTo>
                  <a:lnTo>
                    <a:pt x="326" y="394"/>
                  </a:lnTo>
                  <a:lnTo>
                    <a:pt x="322" y="400"/>
                  </a:lnTo>
                  <a:lnTo>
                    <a:pt x="314" y="404"/>
                  </a:lnTo>
                  <a:lnTo>
                    <a:pt x="314" y="400"/>
                  </a:lnTo>
                  <a:lnTo>
                    <a:pt x="304" y="392"/>
                  </a:lnTo>
                  <a:lnTo>
                    <a:pt x="286" y="390"/>
                  </a:lnTo>
                  <a:lnTo>
                    <a:pt x="274" y="404"/>
                  </a:lnTo>
                  <a:lnTo>
                    <a:pt x="262" y="420"/>
                  </a:lnTo>
                  <a:lnTo>
                    <a:pt x="250" y="422"/>
                  </a:lnTo>
                  <a:lnTo>
                    <a:pt x="236" y="422"/>
                  </a:lnTo>
                  <a:lnTo>
                    <a:pt x="222" y="420"/>
                  </a:lnTo>
                  <a:lnTo>
                    <a:pt x="214" y="416"/>
                  </a:lnTo>
                  <a:lnTo>
                    <a:pt x="208" y="404"/>
                  </a:lnTo>
                  <a:lnTo>
                    <a:pt x="168" y="364"/>
                  </a:lnTo>
                  <a:lnTo>
                    <a:pt x="142" y="362"/>
                  </a:lnTo>
                  <a:lnTo>
                    <a:pt x="140" y="370"/>
                  </a:lnTo>
                  <a:lnTo>
                    <a:pt x="138" y="380"/>
                  </a:lnTo>
                  <a:lnTo>
                    <a:pt x="136" y="404"/>
                  </a:lnTo>
                  <a:lnTo>
                    <a:pt x="126" y="406"/>
                  </a:lnTo>
                  <a:lnTo>
                    <a:pt x="118" y="410"/>
                  </a:lnTo>
                  <a:lnTo>
                    <a:pt x="112" y="414"/>
                  </a:lnTo>
                  <a:lnTo>
                    <a:pt x="108" y="418"/>
                  </a:lnTo>
                  <a:lnTo>
                    <a:pt x="96" y="420"/>
                  </a:lnTo>
                  <a:lnTo>
                    <a:pt x="86" y="422"/>
                  </a:lnTo>
                  <a:lnTo>
                    <a:pt x="70" y="428"/>
                  </a:lnTo>
                  <a:close/>
                </a:path>
              </a:pathLst>
            </a:custGeom>
            <a:noFill/>
            <a:ln w="9525">
              <a:solidFill>
                <a:schemeClr val="accent6">
                  <a:lumMod val="75000"/>
                </a:schemeClr>
              </a:solidFill>
              <a:round/>
            </a:ln>
          </p:spPr>
          <p:txBody>
            <a:bodyPr/>
            <a:lstStyle/>
            <a:p>
              <a:endParaRPr lang="zh-CN" altLang="en-US" sz="1015"/>
            </a:p>
          </p:txBody>
        </p:sp>
        <p:sp>
          <p:nvSpPr>
            <p:cNvPr id="37" name="Freeform 31"/>
            <p:cNvSpPr/>
            <p:nvPr/>
          </p:nvSpPr>
          <p:spPr bwMode="auto">
            <a:xfrm>
              <a:off x="4806950" y="3000375"/>
              <a:ext cx="438150" cy="682625"/>
            </a:xfrm>
            <a:custGeom>
              <a:avLst/>
              <a:gdLst>
                <a:gd name="T0" fmla="*/ 106 w 276"/>
                <a:gd name="T1" fmla="*/ 398 h 430"/>
                <a:gd name="T2" fmla="*/ 98 w 276"/>
                <a:gd name="T3" fmla="*/ 364 h 430"/>
                <a:gd name="T4" fmla="*/ 92 w 276"/>
                <a:gd name="T5" fmla="*/ 318 h 430"/>
                <a:gd name="T6" fmla="*/ 86 w 276"/>
                <a:gd name="T7" fmla="*/ 280 h 430"/>
                <a:gd name="T8" fmla="*/ 52 w 276"/>
                <a:gd name="T9" fmla="*/ 240 h 430"/>
                <a:gd name="T10" fmla="*/ 26 w 276"/>
                <a:gd name="T11" fmla="*/ 214 h 430"/>
                <a:gd name="T12" fmla="*/ 0 w 276"/>
                <a:gd name="T13" fmla="*/ 200 h 430"/>
                <a:gd name="T14" fmla="*/ 4 w 276"/>
                <a:gd name="T15" fmla="*/ 196 h 430"/>
                <a:gd name="T16" fmla="*/ 28 w 276"/>
                <a:gd name="T17" fmla="*/ 186 h 430"/>
                <a:gd name="T18" fmla="*/ 68 w 276"/>
                <a:gd name="T19" fmla="*/ 180 h 430"/>
                <a:gd name="T20" fmla="*/ 84 w 276"/>
                <a:gd name="T21" fmla="*/ 166 h 430"/>
                <a:gd name="T22" fmla="*/ 112 w 276"/>
                <a:gd name="T23" fmla="*/ 160 h 430"/>
                <a:gd name="T24" fmla="*/ 130 w 276"/>
                <a:gd name="T25" fmla="*/ 138 h 430"/>
                <a:gd name="T26" fmla="*/ 128 w 276"/>
                <a:gd name="T27" fmla="*/ 98 h 430"/>
                <a:gd name="T28" fmla="*/ 158 w 276"/>
                <a:gd name="T29" fmla="*/ 42 h 430"/>
                <a:gd name="T30" fmla="*/ 162 w 276"/>
                <a:gd name="T31" fmla="*/ 12 h 430"/>
                <a:gd name="T32" fmla="*/ 170 w 276"/>
                <a:gd name="T33" fmla="*/ 10 h 430"/>
                <a:gd name="T34" fmla="*/ 190 w 276"/>
                <a:gd name="T35" fmla="*/ 2 h 430"/>
                <a:gd name="T36" fmla="*/ 204 w 276"/>
                <a:gd name="T37" fmla="*/ 0 h 430"/>
                <a:gd name="T38" fmla="*/ 220 w 276"/>
                <a:gd name="T39" fmla="*/ 6 h 430"/>
                <a:gd name="T40" fmla="*/ 226 w 276"/>
                <a:gd name="T41" fmla="*/ 22 h 430"/>
                <a:gd name="T42" fmla="*/ 218 w 276"/>
                <a:gd name="T43" fmla="*/ 40 h 430"/>
                <a:gd name="T44" fmla="*/ 212 w 276"/>
                <a:gd name="T45" fmla="*/ 58 h 430"/>
                <a:gd name="T46" fmla="*/ 196 w 276"/>
                <a:gd name="T47" fmla="*/ 82 h 430"/>
                <a:gd name="T48" fmla="*/ 192 w 276"/>
                <a:gd name="T49" fmla="*/ 108 h 430"/>
                <a:gd name="T50" fmla="*/ 194 w 276"/>
                <a:gd name="T51" fmla="*/ 132 h 430"/>
                <a:gd name="T52" fmla="*/ 232 w 276"/>
                <a:gd name="T53" fmla="*/ 138 h 430"/>
                <a:gd name="T54" fmla="*/ 248 w 276"/>
                <a:gd name="T55" fmla="*/ 154 h 430"/>
                <a:gd name="T56" fmla="*/ 268 w 276"/>
                <a:gd name="T57" fmla="*/ 168 h 430"/>
                <a:gd name="T58" fmla="*/ 276 w 276"/>
                <a:gd name="T59" fmla="*/ 170 h 430"/>
                <a:gd name="T60" fmla="*/ 270 w 276"/>
                <a:gd name="T61" fmla="*/ 184 h 430"/>
                <a:gd name="T62" fmla="*/ 258 w 276"/>
                <a:gd name="T63" fmla="*/ 198 h 430"/>
                <a:gd name="T64" fmla="*/ 252 w 276"/>
                <a:gd name="T65" fmla="*/ 206 h 430"/>
                <a:gd name="T66" fmla="*/ 228 w 276"/>
                <a:gd name="T67" fmla="*/ 226 h 430"/>
                <a:gd name="T68" fmla="*/ 216 w 276"/>
                <a:gd name="T69" fmla="*/ 228 h 430"/>
                <a:gd name="T70" fmla="*/ 202 w 276"/>
                <a:gd name="T71" fmla="*/ 232 h 430"/>
                <a:gd name="T72" fmla="*/ 202 w 276"/>
                <a:gd name="T73" fmla="*/ 248 h 430"/>
                <a:gd name="T74" fmla="*/ 198 w 276"/>
                <a:gd name="T75" fmla="*/ 270 h 430"/>
                <a:gd name="T76" fmla="*/ 188 w 276"/>
                <a:gd name="T77" fmla="*/ 284 h 430"/>
                <a:gd name="T78" fmla="*/ 180 w 276"/>
                <a:gd name="T79" fmla="*/ 308 h 430"/>
                <a:gd name="T80" fmla="*/ 178 w 276"/>
                <a:gd name="T81" fmla="*/ 332 h 430"/>
                <a:gd name="T82" fmla="*/ 194 w 276"/>
                <a:gd name="T83" fmla="*/ 346 h 430"/>
                <a:gd name="T84" fmla="*/ 214 w 276"/>
                <a:gd name="T85" fmla="*/ 352 h 430"/>
                <a:gd name="T86" fmla="*/ 222 w 276"/>
                <a:gd name="T87" fmla="*/ 364 h 430"/>
                <a:gd name="T88" fmla="*/ 222 w 276"/>
                <a:gd name="T89" fmla="*/ 382 h 430"/>
                <a:gd name="T90" fmla="*/ 216 w 276"/>
                <a:gd name="T91" fmla="*/ 394 h 430"/>
                <a:gd name="T92" fmla="*/ 198 w 276"/>
                <a:gd name="T93" fmla="*/ 400 h 430"/>
                <a:gd name="T94" fmla="*/ 184 w 276"/>
                <a:gd name="T95" fmla="*/ 406 h 430"/>
                <a:gd name="T96" fmla="*/ 154 w 276"/>
                <a:gd name="T97" fmla="*/ 430 h 430"/>
                <a:gd name="T98" fmla="*/ 142 w 276"/>
                <a:gd name="T99" fmla="*/ 428 h 430"/>
                <a:gd name="T100" fmla="*/ 106 w 276"/>
                <a:gd name="T101" fmla="*/ 398 h 43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276" h="430">
                  <a:moveTo>
                    <a:pt x="106" y="398"/>
                  </a:moveTo>
                  <a:lnTo>
                    <a:pt x="106" y="398"/>
                  </a:lnTo>
                  <a:lnTo>
                    <a:pt x="98" y="364"/>
                  </a:lnTo>
                  <a:lnTo>
                    <a:pt x="96" y="340"/>
                  </a:lnTo>
                  <a:lnTo>
                    <a:pt x="92" y="318"/>
                  </a:lnTo>
                  <a:lnTo>
                    <a:pt x="86" y="280"/>
                  </a:lnTo>
                  <a:lnTo>
                    <a:pt x="68" y="258"/>
                  </a:lnTo>
                  <a:lnTo>
                    <a:pt x="52" y="240"/>
                  </a:lnTo>
                  <a:lnTo>
                    <a:pt x="36" y="226"/>
                  </a:lnTo>
                  <a:lnTo>
                    <a:pt x="26" y="214"/>
                  </a:lnTo>
                  <a:lnTo>
                    <a:pt x="0" y="200"/>
                  </a:lnTo>
                  <a:lnTo>
                    <a:pt x="4" y="196"/>
                  </a:lnTo>
                  <a:lnTo>
                    <a:pt x="10" y="192"/>
                  </a:lnTo>
                  <a:lnTo>
                    <a:pt x="28" y="186"/>
                  </a:lnTo>
                  <a:lnTo>
                    <a:pt x="68" y="180"/>
                  </a:lnTo>
                  <a:lnTo>
                    <a:pt x="78" y="170"/>
                  </a:lnTo>
                  <a:lnTo>
                    <a:pt x="84" y="166"/>
                  </a:lnTo>
                  <a:lnTo>
                    <a:pt x="94" y="162"/>
                  </a:lnTo>
                  <a:lnTo>
                    <a:pt x="112" y="160"/>
                  </a:lnTo>
                  <a:lnTo>
                    <a:pt x="130" y="138"/>
                  </a:lnTo>
                  <a:lnTo>
                    <a:pt x="128" y="98"/>
                  </a:lnTo>
                  <a:lnTo>
                    <a:pt x="158" y="42"/>
                  </a:lnTo>
                  <a:lnTo>
                    <a:pt x="162" y="12"/>
                  </a:lnTo>
                  <a:lnTo>
                    <a:pt x="170" y="10"/>
                  </a:lnTo>
                  <a:lnTo>
                    <a:pt x="176" y="8"/>
                  </a:lnTo>
                  <a:lnTo>
                    <a:pt x="190" y="2"/>
                  </a:lnTo>
                  <a:lnTo>
                    <a:pt x="198" y="0"/>
                  </a:lnTo>
                  <a:lnTo>
                    <a:pt x="204" y="0"/>
                  </a:lnTo>
                  <a:lnTo>
                    <a:pt x="212" y="2"/>
                  </a:lnTo>
                  <a:lnTo>
                    <a:pt x="220" y="6"/>
                  </a:lnTo>
                  <a:lnTo>
                    <a:pt x="226" y="22"/>
                  </a:lnTo>
                  <a:lnTo>
                    <a:pt x="218" y="40"/>
                  </a:lnTo>
                  <a:lnTo>
                    <a:pt x="212" y="58"/>
                  </a:lnTo>
                  <a:lnTo>
                    <a:pt x="198" y="74"/>
                  </a:lnTo>
                  <a:lnTo>
                    <a:pt x="196" y="82"/>
                  </a:lnTo>
                  <a:lnTo>
                    <a:pt x="192" y="90"/>
                  </a:lnTo>
                  <a:lnTo>
                    <a:pt x="192" y="108"/>
                  </a:lnTo>
                  <a:lnTo>
                    <a:pt x="194" y="132"/>
                  </a:lnTo>
                  <a:lnTo>
                    <a:pt x="232" y="138"/>
                  </a:lnTo>
                  <a:lnTo>
                    <a:pt x="238" y="146"/>
                  </a:lnTo>
                  <a:lnTo>
                    <a:pt x="248" y="154"/>
                  </a:lnTo>
                  <a:lnTo>
                    <a:pt x="260" y="164"/>
                  </a:lnTo>
                  <a:lnTo>
                    <a:pt x="268" y="168"/>
                  </a:lnTo>
                  <a:lnTo>
                    <a:pt x="276" y="170"/>
                  </a:lnTo>
                  <a:lnTo>
                    <a:pt x="274" y="176"/>
                  </a:lnTo>
                  <a:lnTo>
                    <a:pt x="270" y="184"/>
                  </a:lnTo>
                  <a:lnTo>
                    <a:pt x="264" y="192"/>
                  </a:lnTo>
                  <a:lnTo>
                    <a:pt x="258" y="198"/>
                  </a:lnTo>
                  <a:lnTo>
                    <a:pt x="252" y="206"/>
                  </a:lnTo>
                  <a:lnTo>
                    <a:pt x="244" y="214"/>
                  </a:lnTo>
                  <a:lnTo>
                    <a:pt x="228" y="226"/>
                  </a:lnTo>
                  <a:lnTo>
                    <a:pt x="216" y="228"/>
                  </a:lnTo>
                  <a:lnTo>
                    <a:pt x="206" y="228"/>
                  </a:lnTo>
                  <a:lnTo>
                    <a:pt x="202" y="232"/>
                  </a:lnTo>
                  <a:lnTo>
                    <a:pt x="200" y="236"/>
                  </a:lnTo>
                  <a:lnTo>
                    <a:pt x="202" y="248"/>
                  </a:lnTo>
                  <a:lnTo>
                    <a:pt x="200" y="258"/>
                  </a:lnTo>
                  <a:lnTo>
                    <a:pt x="198" y="270"/>
                  </a:lnTo>
                  <a:lnTo>
                    <a:pt x="188" y="284"/>
                  </a:lnTo>
                  <a:lnTo>
                    <a:pt x="182" y="296"/>
                  </a:lnTo>
                  <a:lnTo>
                    <a:pt x="180" y="308"/>
                  </a:lnTo>
                  <a:lnTo>
                    <a:pt x="178" y="332"/>
                  </a:lnTo>
                  <a:lnTo>
                    <a:pt x="194" y="346"/>
                  </a:lnTo>
                  <a:lnTo>
                    <a:pt x="202" y="348"/>
                  </a:lnTo>
                  <a:lnTo>
                    <a:pt x="214" y="352"/>
                  </a:lnTo>
                  <a:lnTo>
                    <a:pt x="218" y="358"/>
                  </a:lnTo>
                  <a:lnTo>
                    <a:pt x="222" y="364"/>
                  </a:lnTo>
                  <a:lnTo>
                    <a:pt x="224" y="372"/>
                  </a:lnTo>
                  <a:lnTo>
                    <a:pt x="222" y="382"/>
                  </a:lnTo>
                  <a:lnTo>
                    <a:pt x="216" y="394"/>
                  </a:lnTo>
                  <a:lnTo>
                    <a:pt x="198" y="400"/>
                  </a:lnTo>
                  <a:lnTo>
                    <a:pt x="184" y="406"/>
                  </a:lnTo>
                  <a:lnTo>
                    <a:pt x="160" y="426"/>
                  </a:lnTo>
                  <a:lnTo>
                    <a:pt x="154" y="430"/>
                  </a:lnTo>
                  <a:lnTo>
                    <a:pt x="148" y="430"/>
                  </a:lnTo>
                  <a:lnTo>
                    <a:pt x="142" y="428"/>
                  </a:lnTo>
                  <a:lnTo>
                    <a:pt x="134" y="422"/>
                  </a:lnTo>
                  <a:lnTo>
                    <a:pt x="106" y="398"/>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38" name="Freeform 32"/>
            <p:cNvSpPr/>
            <p:nvPr/>
          </p:nvSpPr>
          <p:spPr bwMode="auto">
            <a:xfrm>
              <a:off x="6108700" y="2295525"/>
              <a:ext cx="850900" cy="1219200"/>
            </a:xfrm>
            <a:custGeom>
              <a:avLst/>
              <a:gdLst>
                <a:gd name="T0" fmla="*/ 108 w 536"/>
                <a:gd name="T1" fmla="*/ 754 h 768"/>
                <a:gd name="T2" fmla="*/ 22 w 536"/>
                <a:gd name="T3" fmla="*/ 720 h 768"/>
                <a:gd name="T4" fmla="*/ 52 w 536"/>
                <a:gd name="T5" fmla="*/ 664 h 768"/>
                <a:gd name="T6" fmla="*/ 58 w 536"/>
                <a:gd name="T7" fmla="*/ 572 h 768"/>
                <a:gd name="T8" fmla="*/ 6 w 536"/>
                <a:gd name="T9" fmla="*/ 508 h 768"/>
                <a:gd name="T10" fmla="*/ 32 w 536"/>
                <a:gd name="T11" fmla="*/ 458 h 768"/>
                <a:gd name="T12" fmla="*/ 78 w 536"/>
                <a:gd name="T13" fmla="*/ 412 h 768"/>
                <a:gd name="T14" fmla="*/ 40 w 536"/>
                <a:gd name="T15" fmla="*/ 334 h 768"/>
                <a:gd name="T16" fmla="*/ 18 w 536"/>
                <a:gd name="T17" fmla="*/ 316 h 768"/>
                <a:gd name="T18" fmla="*/ 46 w 536"/>
                <a:gd name="T19" fmla="*/ 282 h 768"/>
                <a:gd name="T20" fmla="*/ 24 w 536"/>
                <a:gd name="T21" fmla="*/ 236 h 768"/>
                <a:gd name="T22" fmla="*/ 0 w 536"/>
                <a:gd name="T23" fmla="*/ 164 h 768"/>
                <a:gd name="T24" fmla="*/ 28 w 536"/>
                <a:gd name="T25" fmla="*/ 142 h 768"/>
                <a:gd name="T26" fmla="*/ 44 w 536"/>
                <a:gd name="T27" fmla="*/ 84 h 768"/>
                <a:gd name="T28" fmla="*/ 70 w 536"/>
                <a:gd name="T29" fmla="*/ 88 h 768"/>
                <a:gd name="T30" fmla="*/ 72 w 536"/>
                <a:gd name="T31" fmla="*/ 118 h 768"/>
                <a:gd name="T32" fmla="*/ 82 w 536"/>
                <a:gd name="T33" fmla="*/ 150 h 768"/>
                <a:gd name="T34" fmla="*/ 124 w 536"/>
                <a:gd name="T35" fmla="*/ 154 h 768"/>
                <a:gd name="T36" fmla="*/ 136 w 536"/>
                <a:gd name="T37" fmla="*/ 134 h 768"/>
                <a:gd name="T38" fmla="*/ 180 w 536"/>
                <a:gd name="T39" fmla="*/ 106 h 768"/>
                <a:gd name="T40" fmla="*/ 252 w 536"/>
                <a:gd name="T41" fmla="*/ 92 h 768"/>
                <a:gd name="T42" fmla="*/ 266 w 536"/>
                <a:gd name="T43" fmla="*/ 22 h 768"/>
                <a:gd name="T44" fmla="*/ 310 w 536"/>
                <a:gd name="T45" fmla="*/ 0 h 768"/>
                <a:gd name="T46" fmla="*/ 332 w 536"/>
                <a:gd name="T47" fmla="*/ 40 h 768"/>
                <a:gd name="T48" fmla="*/ 378 w 536"/>
                <a:gd name="T49" fmla="*/ 128 h 768"/>
                <a:gd name="T50" fmla="*/ 424 w 536"/>
                <a:gd name="T51" fmla="*/ 138 h 768"/>
                <a:gd name="T52" fmla="*/ 444 w 536"/>
                <a:gd name="T53" fmla="*/ 152 h 768"/>
                <a:gd name="T54" fmla="*/ 430 w 536"/>
                <a:gd name="T55" fmla="*/ 188 h 768"/>
                <a:gd name="T56" fmla="*/ 448 w 536"/>
                <a:gd name="T57" fmla="*/ 210 h 768"/>
                <a:gd name="T58" fmla="*/ 520 w 536"/>
                <a:gd name="T59" fmla="*/ 250 h 768"/>
                <a:gd name="T60" fmla="*/ 488 w 536"/>
                <a:gd name="T61" fmla="*/ 330 h 768"/>
                <a:gd name="T62" fmla="*/ 450 w 536"/>
                <a:gd name="T63" fmla="*/ 370 h 768"/>
                <a:gd name="T64" fmla="*/ 398 w 536"/>
                <a:gd name="T65" fmla="*/ 384 h 768"/>
                <a:gd name="T66" fmla="*/ 350 w 536"/>
                <a:gd name="T67" fmla="*/ 340 h 768"/>
                <a:gd name="T68" fmla="*/ 344 w 536"/>
                <a:gd name="T69" fmla="*/ 288 h 768"/>
                <a:gd name="T70" fmla="*/ 310 w 536"/>
                <a:gd name="T71" fmla="*/ 252 h 768"/>
                <a:gd name="T72" fmla="*/ 294 w 536"/>
                <a:gd name="T73" fmla="*/ 200 h 768"/>
                <a:gd name="T74" fmla="*/ 258 w 536"/>
                <a:gd name="T75" fmla="*/ 184 h 768"/>
                <a:gd name="T76" fmla="*/ 226 w 536"/>
                <a:gd name="T77" fmla="*/ 190 h 768"/>
                <a:gd name="T78" fmla="*/ 194 w 536"/>
                <a:gd name="T79" fmla="*/ 228 h 768"/>
                <a:gd name="T80" fmla="*/ 178 w 536"/>
                <a:gd name="T81" fmla="*/ 266 h 768"/>
                <a:gd name="T82" fmla="*/ 172 w 536"/>
                <a:gd name="T83" fmla="*/ 298 h 768"/>
                <a:gd name="T84" fmla="*/ 142 w 536"/>
                <a:gd name="T85" fmla="*/ 314 h 768"/>
                <a:gd name="T86" fmla="*/ 142 w 536"/>
                <a:gd name="T87" fmla="*/ 360 h 768"/>
                <a:gd name="T88" fmla="*/ 222 w 536"/>
                <a:gd name="T89" fmla="*/ 346 h 768"/>
                <a:gd name="T90" fmla="*/ 252 w 536"/>
                <a:gd name="T91" fmla="*/ 342 h 768"/>
                <a:gd name="T92" fmla="*/ 274 w 536"/>
                <a:gd name="T93" fmla="*/ 360 h 768"/>
                <a:gd name="T94" fmla="*/ 300 w 536"/>
                <a:gd name="T95" fmla="*/ 436 h 768"/>
                <a:gd name="T96" fmla="*/ 352 w 536"/>
                <a:gd name="T97" fmla="*/ 468 h 768"/>
                <a:gd name="T98" fmla="*/ 354 w 536"/>
                <a:gd name="T99" fmla="*/ 512 h 768"/>
                <a:gd name="T100" fmla="*/ 328 w 536"/>
                <a:gd name="T101" fmla="*/ 540 h 768"/>
                <a:gd name="T102" fmla="*/ 266 w 536"/>
                <a:gd name="T103" fmla="*/ 582 h 768"/>
                <a:gd name="T104" fmla="*/ 202 w 536"/>
                <a:gd name="T105" fmla="*/ 650 h 768"/>
                <a:gd name="T106" fmla="*/ 180 w 536"/>
                <a:gd name="T107" fmla="*/ 730 h 76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36" h="768">
                  <a:moveTo>
                    <a:pt x="192" y="768"/>
                  </a:moveTo>
                  <a:lnTo>
                    <a:pt x="192" y="768"/>
                  </a:lnTo>
                  <a:lnTo>
                    <a:pt x="178" y="754"/>
                  </a:lnTo>
                  <a:lnTo>
                    <a:pt x="108" y="754"/>
                  </a:lnTo>
                  <a:lnTo>
                    <a:pt x="44" y="740"/>
                  </a:lnTo>
                  <a:lnTo>
                    <a:pt x="32" y="730"/>
                  </a:lnTo>
                  <a:lnTo>
                    <a:pt x="22" y="720"/>
                  </a:lnTo>
                  <a:lnTo>
                    <a:pt x="16" y="712"/>
                  </a:lnTo>
                  <a:lnTo>
                    <a:pt x="14" y="708"/>
                  </a:lnTo>
                  <a:lnTo>
                    <a:pt x="52" y="664"/>
                  </a:lnTo>
                  <a:lnTo>
                    <a:pt x="62" y="630"/>
                  </a:lnTo>
                  <a:lnTo>
                    <a:pt x="66" y="608"/>
                  </a:lnTo>
                  <a:lnTo>
                    <a:pt x="64" y="588"/>
                  </a:lnTo>
                  <a:lnTo>
                    <a:pt x="58" y="572"/>
                  </a:lnTo>
                  <a:lnTo>
                    <a:pt x="50" y="558"/>
                  </a:lnTo>
                  <a:lnTo>
                    <a:pt x="42" y="544"/>
                  </a:lnTo>
                  <a:lnTo>
                    <a:pt x="30" y="532"/>
                  </a:lnTo>
                  <a:lnTo>
                    <a:pt x="6" y="508"/>
                  </a:lnTo>
                  <a:lnTo>
                    <a:pt x="6" y="494"/>
                  </a:lnTo>
                  <a:lnTo>
                    <a:pt x="10" y="482"/>
                  </a:lnTo>
                  <a:lnTo>
                    <a:pt x="16" y="474"/>
                  </a:lnTo>
                  <a:lnTo>
                    <a:pt x="22" y="464"/>
                  </a:lnTo>
                  <a:lnTo>
                    <a:pt x="32" y="458"/>
                  </a:lnTo>
                  <a:lnTo>
                    <a:pt x="40" y="450"/>
                  </a:lnTo>
                  <a:lnTo>
                    <a:pt x="62" y="438"/>
                  </a:lnTo>
                  <a:lnTo>
                    <a:pt x="78" y="412"/>
                  </a:lnTo>
                  <a:lnTo>
                    <a:pt x="78" y="382"/>
                  </a:lnTo>
                  <a:lnTo>
                    <a:pt x="64" y="362"/>
                  </a:lnTo>
                  <a:lnTo>
                    <a:pt x="52" y="346"/>
                  </a:lnTo>
                  <a:lnTo>
                    <a:pt x="40" y="334"/>
                  </a:lnTo>
                  <a:lnTo>
                    <a:pt x="26" y="322"/>
                  </a:lnTo>
                  <a:lnTo>
                    <a:pt x="18" y="320"/>
                  </a:lnTo>
                  <a:lnTo>
                    <a:pt x="18" y="316"/>
                  </a:lnTo>
                  <a:lnTo>
                    <a:pt x="38" y="300"/>
                  </a:lnTo>
                  <a:lnTo>
                    <a:pt x="44" y="288"/>
                  </a:lnTo>
                  <a:lnTo>
                    <a:pt x="46" y="282"/>
                  </a:lnTo>
                  <a:lnTo>
                    <a:pt x="48" y="276"/>
                  </a:lnTo>
                  <a:lnTo>
                    <a:pt x="24" y="256"/>
                  </a:lnTo>
                  <a:lnTo>
                    <a:pt x="24" y="236"/>
                  </a:lnTo>
                  <a:lnTo>
                    <a:pt x="10" y="220"/>
                  </a:lnTo>
                  <a:lnTo>
                    <a:pt x="0" y="208"/>
                  </a:lnTo>
                  <a:lnTo>
                    <a:pt x="0" y="164"/>
                  </a:lnTo>
                  <a:lnTo>
                    <a:pt x="16" y="146"/>
                  </a:lnTo>
                  <a:lnTo>
                    <a:pt x="22" y="144"/>
                  </a:lnTo>
                  <a:lnTo>
                    <a:pt x="28" y="142"/>
                  </a:lnTo>
                  <a:lnTo>
                    <a:pt x="34" y="140"/>
                  </a:lnTo>
                  <a:lnTo>
                    <a:pt x="34" y="94"/>
                  </a:lnTo>
                  <a:lnTo>
                    <a:pt x="44" y="84"/>
                  </a:lnTo>
                  <a:lnTo>
                    <a:pt x="50" y="80"/>
                  </a:lnTo>
                  <a:lnTo>
                    <a:pt x="58" y="78"/>
                  </a:lnTo>
                  <a:lnTo>
                    <a:pt x="64" y="82"/>
                  </a:lnTo>
                  <a:lnTo>
                    <a:pt x="70" y="88"/>
                  </a:lnTo>
                  <a:lnTo>
                    <a:pt x="76" y="98"/>
                  </a:lnTo>
                  <a:lnTo>
                    <a:pt x="78" y="104"/>
                  </a:lnTo>
                  <a:lnTo>
                    <a:pt x="80" y="112"/>
                  </a:lnTo>
                  <a:lnTo>
                    <a:pt x="72" y="118"/>
                  </a:lnTo>
                  <a:lnTo>
                    <a:pt x="68" y="124"/>
                  </a:lnTo>
                  <a:lnTo>
                    <a:pt x="68" y="130"/>
                  </a:lnTo>
                  <a:lnTo>
                    <a:pt x="70" y="136"/>
                  </a:lnTo>
                  <a:lnTo>
                    <a:pt x="76" y="142"/>
                  </a:lnTo>
                  <a:lnTo>
                    <a:pt x="82" y="150"/>
                  </a:lnTo>
                  <a:lnTo>
                    <a:pt x="98" y="164"/>
                  </a:lnTo>
                  <a:lnTo>
                    <a:pt x="108" y="164"/>
                  </a:lnTo>
                  <a:lnTo>
                    <a:pt x="124" y="154"/>
                  </a:lnTo>
                  <a:lnTo>
                    <a:pt x="124" y="148"/>
                  </a:lnTo>
                  <a:lnTo>
                    <a:pt x="128" y="142"/>
                  </a:lnTo>
                  <a:lnTo>
                    <a:pt x="132" y="138"/>
                  </a:lnTo>
                  <a:lnTo>
                    <a:pt x="136" y="134"/>
                  </a:lnTo>
                  <a:lnTo>
                    <a:pt x="148" y="126"/>
                  </a:lnTo>
                  <a:lnTo>
                    <a:pt x="162" y="120"/>
                  </a:lnTo>
                  <a:lnTo>
                    <a:pt x="170" y="110"/>
                  </a:lnTo>
                  <a:lnTo>
                    <a:pt x="180" y="106"/>
                  </a:lnTo>
                  <a:lnTo>
                    <a:pt x="190" y="104"/>
                  </a:lnTo>
                  <a:lnTo>
                    <a:pt x="202" y="102"/>
                  </a:lnTo>
                  <a:lnTo>
                    <a:pt x="228" y="100"/>
                  </a:lnTo>
                  <a:lnTo>
                    <a:pt x="240" y="98"/>
                  </a:lnTo>
                  <a:lnTo>
                    <a:pt x="252" y="92"/>
                  </a:lnTo>
                  <a:lnTo>
                    <a:pt x="250" y="40"/>
                  </a:lnTo>
                  <a:lnTo>
                    <a:pt x="258" y="30"/>
                  </a:lnTo>
                  <a:lnTo>
                    <a:pt x="266" y="22"/>
                  </a:lnTo>
                  <a:lnTo>
                    <a:pt x="288" y="8"/>
                  </a:lnTo>
                  <a:lnTo>
                    <a:pt x="296" y="2"/>
                  </a:lnTo>
                  <a:lnTo>
                    <a:pt x="304" y="0"/>
                  </a:lnTo>
                  <a:lnTo>
                    <a:pt x="310" y="0"/>
                  </a:lnTo>
                  <a:lnTo>
                    <a:pt x="314" y="4"/>
                  </a:lnTo>
                  <a:lnTo>
                    <a:pt x="318" y="10"/>
                  </a:lnTo>
                  <a:lnTo>
                    <a:pt x="322" y="18"/>
                  </a:lnTo>
                  <a:lnTo>
                    <a:pt x="332" y="40"/>
                  </a:lnTo>
                  <a:lnTo>
                    <a:pt x="370" y="100"/>
                  </a:lnTo>
                  <a:lnTo>
                    <a:pt x="372" y="112"/>
                  </a:lnTo>
                  <a:lnTo>
                    <a:pt x="374" y="122"/>
                  </a:lnTo>
                  <a:lnTo>
                    <a:pt x="378" y="128"/>
                  </a:lnTo>
                  <a:lnTo>
                    <a:pt x="382" y="132"/>
                  </a:lnTo>
                  <a:lnTo>
                    <a:pt x="388" y="136"/>
                  </a:lnTo>
                  <a:lnTo>
                    <a:pt x="398" y="140"/>
                  </a:lnTo>
                  <a:lnTo>
                    <a:pt x="424" y="138"/>
                  </a:lnTo>
                  <a:lnTo>
                    <a:pt x="442" y="138"/>
                  </a:lnTo>
                  <a:lnTo>
                    <a:pt x="458" y="140"/>
                  </a:lnTo>
                  <a:lnTo>
                    <a:pt x="450" y="146"/>
                  </a:lnTo>
                  <a:lnTo>
                    <a:pt x="444" y="152"/>
                  </a:lnTo>
                  <a:lnTo>
                    <a:pt x="436" y="158"/>
                  </a:lnTo>
                  <a:lnTo>
                    <a:pt x="430" y="166"/>
                  </a:lnTo>
                  <a:lnTo>
                    <a:pt x="430" y="178"/>
                  </a:lnTo>
                  <a:lnTo>
                    <a:pt x="430" y="188"/>
                  </a:lnTo>
                  <a:lnTo>
                    <a:pt x="432" y="192"/>
                  </a:lnTo>
                  <a:lnTo>
                    <a:pt x="436" y="198"/>
                  </a:lnTo>
                  <a:lnTo>
                    <a:pt x="440" y="204"/>
                  </a:lnTo>
                  <a:lnTo>
                    <a:pt x="448" y="210"/>
                  </a:lnTo>
                  <a:lnTo>
                    <a:pt x="458" y="212"/>
                  </a:lnTo>
                  <a:lnTo>
                    <a:pt x="466" y="216"/>
                  </a:lnTo>
                  <a:lnTo>
                    <a:pt x="482" y="226"/>
                  </a:lnTo>
                  <a:lnTo>
                    <a:pt x="500" y="238"/>
                  </a:lnTo>
                  <a:lnTo>
                    <a:pt x="520" y="250"/>
                  </a:lnTo>
                  <a:lnTo>
                    <a:pt x="536" y="264"/>
                  </a:lnTo>
                  <a:lnTo>
                    <a:pt x="488" y="330"/>
                  </a:lnTo>
                  <a:lnTo>
                    <a:pt x="486" y="336"/>
                  </a:lnTo>
                  <a:lnTo>
                    <a:pt x="482" y="344"/>
                  </a:lnTo>
                  <a:lnTo>
                    <a:pt x="476" y="352"/>
                  </a:lnTo>
                  <a:lnTo>
                    <a:pt x="468" y="358"/>
                  </a:lnTo>
                  <a:lnTo>
                    <a:pt x="450" y="370"/>
                  </a:lnTo>
                  <a:lnTo>
                    <a:pt x="436" y="376"/>
                  </a:lnTo>
                  <a:lnTo>
                    <a:pt x="416" y="380"/>
                  </a:lnTo>
                  <a:lnTo>
                    <a:pt x="398" y="384"/>
                  </a:lnTo>
                  <a:lnTo>
                    <a:pt x="382" y="372"/>
                  </a:lnTo>
                  <a:lnTo>
                    <a:pt x="370" y="360"/>
                  </a:lnTo>
                  <a:lnTo>
                    <a:pt x="360" y="348"/>
                  </a:lnTo>
                  <a:lnTo>
                    <a:pt x="350" y="340"/>
                  </a:lnTo>
                  <a:lnTo>
                    <a:pt x="346" y="332"/>
                  </a:lnTo>
                  <a:lnTo>
                    <a:pt x="346" y="324"/>
                  </a:lnTo>
                  <a:lnTo>
                    <a:pt x="346" y="308"/>
                  </a:lnTo>
                  <a:lnTo>
                    <a:pt x="344" y="294"/>
                  </a:lnTo>
                  <a:lnTo>
                    <a:pt x="344" y="288"/>
                  </a:lnTo>
                  <a:lnTo>
                    <a:pt x="342" y="284"/>
                  </a:lnTo>
                  <a:lnTo>
                    <a:pt x="310" y="272"/>
                  </a:lnTo>
                  <a:lnTo>
                    <a:pt x="310" y="252"/>
                  </a:lnTo>
                  <a:lnTo>
                    <a:pt x="312" y="232"/>
                  </a:lnTo>
                  <a:lnTo>
                    <a:pt x="314" y="214"/>
                  </a:lnTo>
                  <a:lnTo>
                    <a:pt x="314" y="202"/>
                  </a:lnTo>
                  <a:lnTo>
                    <a:pt x="294" y="200"/>
                  </a:lnTo>
                  <a:lnTo>
                    <a:pt x="278" y="198"/>
                  </a:lnTo>
                  <a:lnTo>
                    <a:pt x="270" y="196"/>
                  </a:lnTo>
                  <a:lnTo>
                    <a:pt x="264" y="192"/>
                  </a:lnTo>
                  <a:lnTo>
                    <a:pt x="260" y="188"/>
                  </a:lnTo>
                  <a:lnTo>
                    <a:pt x="258" y="184"/>
                  </a:lnTo>
                  <a:lnTo>
                    <a:pt x="238" y="184"/>
                  </a:lnTo>
                  <a:lnTo>
                    <a:pt x="232" y="184"/>
                  </a:lnTo>
                  <a:lnTo>
                    <a:pt x="228" y="186"/>
                  </a:lnTo>
                  <a:lnTo>
                    <a:pt x="226" y="190"/>
                  </a:lnTo>
                  <a:lnTo>
                    <a:pt x="224" y="196"/>
                  </a:lnTo>
                  <a:lnTo>
                    <a:pt x="220" y="214"/>
                  </a:lnTo>
                  <a:lnTo>
                    <a:pt x="206" y="220"/>
                  </a:lnTo>
                  <a:lnTo>
                    <a:pt x="194" y="228"/>
                  </a:lnTo>
                  <a:lnTo>
                    <a:pt x="172" y="244"/>
                  </a:lnTo>
                  <a:lnTo>
                    <a:pt x="172" y="250"/>
                  </a:lnTo>
                  <a:lnTo>
                    <a:pt x="174" y="258"/>
                  </a:lnTo>
                  <a:lnTo>
                    <a:pt x="178" y="266"/>
                  </a:lnTo>
                  <a:lnTo>
                    <a:pt x="184" y="278"/>
                  </a:lnTo>
                  <a:lnTo>
                    <a:pt x="182" y="286"/>
                  </a:lnTo>
                  <a:lnTo>
                    <a:pt x="176" y="292"/>
                  </a:lnTo>
                  <a:lnTo>
                    <a:pt x="172" y="298"/>
                  </a:lnTo>
                  <a:lnTo>
                    <a:pt x="164" y="300"/>
                  </a:lnTo>
                  <a:lnTo>
                    <a:pt x="152" y="306"/>
                  </a:lnTo>
                  <a:lnTo>
                    <a:pt x="146" y="310"/>
                  </a:lnTo>
                  <a:lnTo>
                    <a:pt x="142" y="314"/>
                  </a:lnTo>
                  <a:lnTo>
                    <a:pt x="142" y="326"/>
                  </a:lnTo>
                  <a:lnTo>
                    <a:pt x="140" y="338"/>
                  </a:lnTo>
                  <a:lnTo>
                    <a:pt x="138" y="350"/>
                  </a:lnTo>
                  <a:lnTo>
                    <a:pt x="140" y="356"/>
                  </a:lnTo>
                  <a:lnTo>
                    <a:pt x="142" y="360"/>
                  </a:lnTo>
                  <a:lnTo>
                    <a:pt x="206" y="360"/>
                  </a:lnTo>
                  <a:lnTo>
                    <a:pt x="214" y="352"/>
                  </a:lnTo>
                  <a:lnTo>
                    <a:pt x="222" y="346"/>
                  </a:lnTo>
                  <a:lnTo>
                    <a:pt x="228" y="342"/>
                  </a:lnTo>
                  <a:lnTo>
                    <a:pt x="234" y="342"/>
                  </a:lnTo>
                  <a:lnTo>
                    <a:pt x="242" y="340"/>
                  </a:lnTo>
                  <a:lnTo>
                    <a:pt x="252" y="342"/>
                  </a:lnTo>
                  <a:lnTo>
                    <a:pt x="256" y="348"/>
                  </a:lnTo>
                  <a:lnTo>
                    <a:pt x="260" y="350"/>
                  </a:lnTo>
                  <a:lnTo>
                    <a:pt x="266" y="356"/>
                  </a:lnTo>
                  <a:lnTo>
                    <a:pt x="274" y="360"/>
                  </a:lnTo>
                  <a:lnTo>
                    <a:pt x="282" y="378"/>
                  </a:lnTo>
                  <a:lnTo>
                    <a:pt x="290" y="422"/>
                  </a:lnTo>
                  <a:lnTo>
                    <a:pt x="300" y="436"/>
                  </a:lnTo>
                  <a:lnTo>
                    <a:pt x="314" y="448"/>
                  </a:lnTo>
                  <a:lnTo>
                    <a:pt x="330" y="460"/>
                  </a:lnTo>
                  <a:lnTo>
                    <a:pt x="340" y="464"/>
                  </a:lnTo>
                  <a:lnTo>
                    <a:pt x="352" y="468"/>
                  </a:lnTo>
                  <a:lnTo>
                    <a:pt x="372" y="502"/>
                  </a:lnTo>
                  <a:lnTo>
                    <a:pt x="368" y="502"/>
                  </a:lnTo>
                  <a:lnTo>
                    <a:pt x="362" y="504"/>
                  </a:lnTo>
                  <a:lnTo>
                    <a:pt x="354" y="512"/>
                  </a:lnTo>
                  <a:lnTo>
                    <a:pt x="346" y="520"/>
                  </a:lnTo>
                  <a:lnTo>
                    <a:pt x="340" y="526"/>
                  </a:lnTo>
                  <a:lnTo>
                    <a:pt x="336" y="534"/>
                  </a:lnTo>
                  <a:lnTo>
                    <a:pt x="328" y="540"/>
                  </a:lnTo>
                  <a:lnTo>
                    <a:pt x="312" y="554"/>
                  </a:lnTo>
                  <a:lnTo>
                    <a:pt x="296" y="564"/>
                  </a:lnTo>
                  <a:lnTo>
                    <a:pt x="280" y="570"/>
                  </a:lnTo>
                  <a:lnTo>
                    <a:pt x="266" y="582"/>
                  </a:lnTo>
                  <a:lnTo>
                    <a:pt x="254" y="592"/>
                  </a:lnTo>
                  <a:lnTo>
                    <a:pt x="244" y="606"/>
                  </a:lnTo>
                  <a:lnTo>
                    <a:pt x="234" y="620"/>
                  </a:lnTo>
                  <a:lnTo>
                    <a:pt x="202" y="650"/>
                  </a:lnTo>
                  <a:lnTo>
                    <a:pt x="190" y="662"/>
                  </a:lnTo>
                  <a:lnTo>
                    <a:pt x="182" y="676"/>
                  </a:lnTo>
                  <a:lnTo>
                    <a:pt x="176" y="690"/>
                  </a:lnTo>
                  <a:lnTo>
                    <a:pt x="176" y="708"/>
                  </a:lnTo>
                  <a:lnTo>
                    <a:pt x="180" y="730"/>
                  </a:lnTo>
                  <a:lnTo>
                    <a:pt x="190" y="756"/>
                  </a:lnTo>
                  <a:lnTo>
                    <a:pt x="192" y="768"/>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39" name="Freeform 33"/>
            <p:cNvSpPr/>
            <p:nvPr/>
          </p:nvSpPr>
          <p:spPr bwMode="auto">
            <a:xfrm>
              <a:off x="555625" y="1035050"/>
              <a:ext cx="3143250" cy="2406650"/>
            </a:xfrm>
            <a:custGeom>
              <a:avLst/>
              <a:gdLst>
                <a:gd name="T0" fmla="*/ 1348 w 1980"/>
                <a:gd name="T1" fmla="*/ 1486 h 1516"/>
                <a:gd name="T2" fmla="*/ 1296 w 1980"/>
                <a:gd name="T3" fmla="*/ 1480 h 1516"/>
                <a:gd name="T4" fmla="*/ 1206 w 1980"/>
                <a:gd name="T5" fmla="*/ 1418 h 1516"/>
                <a:gd name="T6" fmla="*/ 1068 w 1980"/>
                <a:gd name="T7" fmla="*/ 1416 h 1516"/>
                <a:gd name="T8" fmla="*/ 938 w 1980"/>
                <a:gd name="T9" fmla="*/ 1464 h 1516"/>
                <a:gd name="T10" fmla="*/ 842 w 1980"/>
                <a:gd name="T11" fmla="*/ 1464 h 1516"/>
                <a:gd name="T12" fmla="*/ 720 w 1980"/>
                <a:gd name="T13" fmla="*/ 1458 h 1516"/>
                <a:gd name="T14" fmla="*/ 664 w 1980"/>
                <a:gd name="T15" fmla="*/ 1408 h 1516"/>
                <a:gd name="T16" fmla="*/ 580 w 1980"/>
                <a:gd name="T17" fmla="*/ 1446 h 1516"/>
                <a:gd name="T18" fmla="*/ 528 w 1980"/>
                <a:gd name="T19" fmla="*/ 1412 h 1516"/>
                <a:gd name="T20" fmla="*/ 420 w 1980"/>
                <a:gd name="T21" fmla="*/ 1446 h 1516"/>
                <a:gd name="T22" fmla="*/ 332 w 1980"/>
                <a:gd name="T23" fmla="*/ 1490 h 1516"/>
                <a:gd name="T24" fmla="*/ 278 w 1980"/>
                <a:gd name="T25" fmla="*/ 1444 h 1516"/>
                <a:gd name="T26" fmla="*/ 256 w 1980"/>
                <a:gd name="T27" fmla="*/ 1350 h 1516"/>
                <a:gd name="T28" fmla="*/ 190 w 1980"/>
                <a:gd name="T29" fmla="*/ 1318 h 1516"/>
                <a:gd name="T30" fmla="*/ 112 w 1980"/>
                <a:gd name="T31" fmla="*/ 1224 h 1516"/>
                <a:gd name="T32" fmla="*/ 98 w 1980"/>
                <a:gd name="T33" fmla="*/ 1128 h 1516"/>
                <a:gd name="T34" fmla="*/ 36 w 1980"/>
                <a:gd name="T35" fmla="*/ 1054 h 1516"/>
                <a:gd name="T36" fmla="*/ 86 w 1980"/>
                <a:gd name="T37" fmla="*/ 920 h 1516"/>
                <a:gd name="T38" fmla="*/ 20 w 1980"/>
                <a:gd name="T39" fmla="*/ 884 h 1516"/>
                <a:gd name="T40" fmla="*/ 0 w 1980"/>
                <a:gd name="T41" fmla="*/ 864 h 1516"/>
                <a:gd name="T42" fmla="*/ 8 w 1980"/>
                <a:gd name="T43" fmla="*/ 798 h 1516"/>
                <a:gd name="T44" fmla="*/ 106 w 1980"/>
                <a:gd name="T45" fmla="*/ 726 h 1516"/>
                <a:gd name="T46" fmla="*/ 236 w 1980"/>
                <a:gd name="T47" fmla="*/ 732 h 1516"/>
                <a:gd name="T48" fmla="*/ 308 w 1980"/>
                <a:gd name="T49" fmla="*/ 746 h 1516"/>
                <a:gd name="T50" fmla="*/ 418 w 1980"/>
                <a:gd name="T51" fmla="*/ 684 h 1516"/>
                <a:gd name="T52" fmla="*/ 510 w 1980"/>
                <a:gd name="T53" fmla="*/ 688 h 1516"/>
                <a:gd name="T54" fmla="*/ 638 w 1980"/>
                <a:gd name="T55" fmla="*/ 620 h 1516"/>
                <a:gd name="T56" fmla="*/ 708 w 1980"/>
                <a:gd name="T57" fmla="*/ 536 h 1516"/>
                <a:gd name="T58" fmla="*/ 728 w 1980"/>
                <a:gd name="T59" fmla="*/ 392 h 1516"/>
                <a:gd name="T60" fmla="*/ 772 w 1980"/>
                <a:gd name="T61" fmla="*/ 326 h 1516"/>
                <a:gd name="T62" fmla="*/ 904 w 1980"/>
                <a:gd name="T63" fmla="*/ 356 h 1516"/>
                <a:gd name="T64" fmla="*/ 926 w 1980"/>
                <a:gd name="T65" fmla="*/ 302 h 1516"/>
                <a:gd name="T66" fmla="*/ 1008 w 1980"/>
                <a:gd name="T67" fmla="*/ 172 h 1516"/>
                <a:gd name="T68" fmla="*/ 1092 w 1980"/>
                <a:gd name="T69" fmla="*/ 186 h 1516"/>
                <a:gd name="T70" fmla="*/ 1196 w 1980"/>
                <a:gd name="T71" fmla="*/ 202 h 1516"/>
                <a:gd name="T72" fmla="*/ 1246 w 1980"/>
                <a:gd name="T73" fmla="*/ 76 h 1516"/>
                <a:gd name="T74" fmla="*/ 1352 w 1980"/>
                <a:gd name="T75" fmla="*/ 36 h 1516"/>
                <a:gd name="T76" fmla="*/ 1426 w 1980"/>
                <a:gd name="T77" fmla="*/ 22 h 1516"/>
                <a:gd name="T78" fmla="*/ 1568 w 1980"/>
                <a:gd name="T79" fmla="*/ 164 h 1516"/>
                <a:gd name="T80" fmla="*/ 1612 w 1980"/>
                <a:gd name="T81" fmla="*/ 320 h 1516"/>
                <a:gd name="T82" fmla="*/ 1568 w 1980"/>
                <a:gd name="T83" fmla="*/ 390 h 1516"/>
                <a:gd name="T84" fmla="*/ 1614 w 1980"/>
                <a:gd name="T85" fmla="*/ 488 h 1516"/>
                <a:gd name="T86" fmla="*/ 1778 w 1980"/>
                <a:gd name="T87" fmla="*/ 526 h 1516"/>
                <a:gd name="T88" fmla="*/ 1918 w 1980"/>
                <a:gd name="T89" fmla="*/ 628 h 1516"/>
                <a:gd name="T90" fmla="*/ 1974 w 1980"/>
                <a:gd name="T91" fmla="*/ 736 h 1516"/>
                <a:gd name="T92" fmla="*/ 1952 w 1980"/>
                <a:gd name="T93" fmla="*/ 832 h 1516"/>
                <a:gd name="T94" fmla="*/ 1878 w 1980"/>
                <a:gd name="T95" fmla="*/ 908 h 1516"/>
                <a:gd name="T96" fmla="*/ 1774 w 1980"/>
                <a:gd name="T97" fmla="*/ 980 h 1516"/>
                <a:gd name="T98" fmla="*/ 1672 w 1980"/>
                <a:gd name="T99" fmla="*/ 1034 h 1516"/>
                <a:gd name="T100" fmla="*/ 1646 w 1980"/>
                <a:gd name="T101" fmla="*/ 1106 h 1516"/>
                <a:gd name="T102" fmla="*/ 1580 w 1980"/>
                <a:gd name="T103" fmla="*/ 1194 h 1516"/>
                <a:gd name="T104" fmla="*/ 1396 w 1980"/>
                <a:gd name="T105" fmla="*/ 1236 h 1516"/>
                <a:gd name="T106" fmla="*/ 1404 w 1980"/>
                <a:gd name="T107" fmla="*/ 1294 h 1516"/>
                <a:gd name="T108" fmla="*/ 1474 w 1980"/>
                <a:gd name="T109" fmla="*/ 1370 h 1516"/>
                <a:gd name="T110" fmla="*/ 1434 w 1980"/>
                <a:gd name="T111" fmla="*/ 1426 h 1516"/>
                <a:gd name="T112" fmla="*/ 1450 w 1980"/>
                <a:gd name="T113" fmla="*/ 1504 h 151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980" h="1516">
                  <a:moveTo>
                    <a:pt x="1416" y="1516"/>
                  </a:moveTo>
                  <a:lnTo>
                    <a:pt x="1416" y="1516"/>
                  </a:lnTo>
                  <a:lnTo>
                    <a:pt x="1402" y="1508"/>
                  </a:lnTo>
                  <a:lnTo>
                    <a:pt x="1378" y="1484"/>
                  </a:lnTo>
                  <a:lnTo>
                    <a:pt x="1362" y="1484"/>
                  </a:lnTo>
                  <a:lnTo>
                    <a:pt x="1352" y="1484"/>
                  </a:lnTo>
                  <a:lnTo>
                    <a:pt x="1348" y="1486"/>
                  </a:lnTo>
                  <a:lnTo>
                    <a:pt x="1346" y="1488"/>
                  </a:lnTo>
                  <a:lnTo>
                    <a:pt x="1340" y="1502"/>
                  </a:lnTo>
                  <a:lnTo>
                    <a:pt x="1330" y="1498"/>
                  </a:lnTo>
                  <a:lnTo>
                    <a:pt x="1304" y="1500"/>
                  </a:lnTo>
                  <a:lnTo>
                    <a:pt x="1298" y="1490"/>
                  </a:lnTo>
                  <a:lnTo>
                    <a:pt x="1296" y="1480"/>
                  </a:lnTo>
                  <a:lnTo>
                    <a:pt x="1294" y="1466"/>
                  </a:lnTo>
                  <a:lnTo>
                    <a:pt x="1276" y="1458"/>
                  </a:lnTo>
                  <a:lnTo>
                    <a:pt x="1252" y="1438"/>
                  </a:lnTo>
                  <a:lnTo>
                    <a:pt x="1242" y="1430"/>
                  </a:lnTo>
                  <a:lnTo>
                    <a:pt x="1230" y="1424"/>
                  </a:lnTo>
                  <a:lnTo>
                    <a:pt x="1218" y="1420"/>
                  </a:lnTo>
                  <a:lnTo>
                    <a:pt x="1206" y="1418"/>
                  </a:lnTo>
                  <a:lnTo>
                    <a:pt x="1194" y="1418"/>
                  </a:lnTo>
                  <a:lnTo>
                    <a:pt x="1180" y="1422"/>
                  </a:lnTo>
                  <a:lnTo>
                    <a:pt x="1142" y="1428"/>
                  </a:lnTo>
                  <a:lnTo>
                    <a:pt x="1122" y="1428"/>
                  </a:lnTo>
                  <a:lnTo>
                    <a:pt x="1104" y="1428"/>
                  </a:lnTo>
                  <a:lnTo>
                    <a:pt x="1068" y="1416"/>
                  </a:lnTo>
                  <a:lnTo>
                    <a:pt x="1038" y="1416"/>
                  </a:lnTo>
                  <a:lnTo>
                    <a:pt x="1018" y="1426"/>
                  </a:lnTo>
                  <a:lnTo>
                    <a:pt x="1000" y="1436"/>
                  </a:lnTo>
                  <a:lnTo>
                    <a:pt x="984" y="1450"/>
                  </a:lnTo>
                  <a:lnTo>
                    <a:pt x="978" y="1458"/>
                  </a:lnTo>
                  <a:lnTo>
                    <a:pt x="972" y="1466"/>
                  </a:lnTo>
                  <a:lnTo>
                    <a:pt x="938" y="1464"/>
                  </a:lnTo>
                  <a:lnTo>
                    <a:pt x="906" y="1450"/>
                  </a:lnTo>
                  <a:lnTo>
                    <a:pt x="884" y="1450"/>
                  </a:lnTo>
                  <a:lnTo>
                    <a:pt x="876" y="1452"/>
                  </a:lnTo>
                  <a:lnTo>
                    <a:pt x="870" y="1458"/>
                  </a:lnTo>
                  <a:lnTo>
                    <a:pt x="842" y="1464"/>
                  </a:lnTo>
                  <a:lnTo>
                    <a:pt x="826" y="1466"/>
                  </a:lnTo>
                  <a:lnTo>
                    <a:pt x="814" y="1470"/>
                  </a:lnTo>
                  <a:lnTo>
                    <a:pt x="802" y="1476"/>
                  </a:lnTo>
                  <a:lnTo>
                    <a:pt x="788" y="1480"/>
                  </a:lnTo>
                  <a:lnTo>
                    <a:pt x="776" y="1480"/>
                  </a:lnTo>
                  <a:lnTo>
                    <a:pt x="764" y="1476"/>
                  </a:lnTo>
                  <a:lnTo>
                    <a:pt x="740" y="1468"/>
                  </a:lnTo>
                  <a:lnTo>
                    <a:pt x="720" y="1458"/>
                  </a:lnTo>
                  <a:lnTo>
                    <a:pt x="708" y="1448"/>
                  </a:lnTo>
                  <a:lnTo>
                    <a:pt x="706" y="1428"/>
                  </a:lnTo>
                  <a:lnTo>
                    <a:pt x="704" y="1424"/>
                  </a:lnTo>
                  <a:lnTo>
                    <a:pt x="702" y="1420"/>
                  </a:lnTo>
                  <a:lnTo>
                    <a:pt x="694" y="1414"/>
                  </a:lnTo>
                  <a:lnTo>
                    <a:pt x="684" y="1406"/>
                  </a:lnTo>
                  <a:lnTo>
                    <a:pt x="664" y="1408"/>
                  </a:lnTo>
                  <a:lnTo>
                    <a:pt x="658" y="1408"/>
                  </a:lnTo>
                  <a:lnTo>
                    <a:pt x="654" y="1410"/>
                  </a:lnTo>
                  <a:lnTo>
                    <a:pt x="646" y="1418"/>
                  </a:lnTo>
                  <a:lnTo>
                    <a:pt x="634" y="1434"/>
                  </a:lnTo>
                  <a:lnTo>
                    <a:pt x="618" y="1438"/>
                  </a:lnTo>
                  <a:lnTo>
                    <a:pt x="602" y="1440"/>
                  </a:lnTo>
                  <a:lnTo>
                    <a:pt x="586" y="1442"/>
                  </a:lnTo>
                  <a:lnTo>
                    <a:pt x="580" y="1446"/>
                  </a:lnTo>
                  <a:lnTo>
                    <a:pt x="572" y="1448"/>
                  </a:lnTo>
                  <a:lnTo>
                    <a:pt x="566" y="1448"/>
                  </a:lnTo>
                  <a:lnTo>
                    <a:pt x="562" y="1438"/>
                  </a:lnTo>
                  <a:lnTo>
                    <a:pt x="550" y="1428"/>
                  </a:lnTo>
                  <a:lnTo>
                    <a:pt x="540" y="1420"/>
                  </a:lnTo>
                  <a:lnTo>
                    <a:pt x="528" y="1412"/>
                  </a:lnTo>
                  <a:lnTo>
                    <a:pt x="516" y="1406"/>
                  </a:lnTo>
                  <a:lnTo>
                    <a:pt x="504" y="1400"/>
                  </a:lnTo>
                  <a:lnTo>
                    <a:pt x="492" y="1398"/>
                  </a:lnTo>
                  <a:lnTo>
                    <a:pt x="482" y="1396"/>
                  </a:lnTo>
                  <a:lnTo>
                    <a:pt x="470" y="1398"/>
                  </a:lnTo>
                  <a:lnTo>
                    <a:pt x="448" y="1414"/>
                  </a:lnTo>
                  <a:lnTo>
                    <a:pt x="432" y="1428"/>
                  </a:lnTo>
                  <a:lnTo>
                    <a:pt x="420" y="1446"/>
                  </a:lnTo>
                  <a:lnTo>
                    <a:pt x="408" y="1468"/>
                  </a:lnTo>
                  <a:lnTo>
                    <a:pt x="398" y="1480"/>
                  </a:lnTo>
                  <a:lnTo>
                    <a:pt x="388" y="1488"/>
                  </a:lnTo>
                  <a:lnTo>
                    <a:pt x="376" y="1494"/>
                  </a:lnTo>
                  <a:lnTo>
                    <a:pt x="362" y="1498"/>
                  </a:lnTo>
                  <a:lnTo>
                    <a:pt x="332" y="1490"/>
                  </a:lnTo>
                  <a:lnTo>
                    <a:pt x="322" y="1484"/>
                  </a:lnTo>
                  <a:lnTo>
                    <a:pt x="318" y="1482"/>
                  </a:lnTo>
                  <a:lnTo>
                    <a:pt x="312" y="1482"/>
                  </a:lnTo>
                  <a:lnTo>
                    <a:pt x="308" y="1472"/>
                  </a:lnTo>
                  <a:lnTo>
                    <a:pt x="304" y="1464"/>
                  </a:lnTo>
                  <a:lnTo>
                    <a:pt x="298" y="1456"/>
                  </a:lnTo>
                  <a:lnTo>
                    <a:pt x="292" y="1452"/>
                  </a:lnTo>
                  <a:lnTo>
                    <a:pt x="278" y="1444"/>
                  </a:lnTo>
                  <a:lnTo>
                    <a:pt x="264" y="1438"/>
                  </a:lnTo>
                  <a:lnTo>
                    <a:pt x="252" y="1420"/>
                  </a:lnTo>
                  <a:lnTo>
                    <a:pt x="252" y="1378"/>
                  </a:lnTo>
                  <a:lnTo>
                    <a:pt x="256" y="1372"/>
                  </a:lnTo>
                  <a:lnTo>
                    <a:pt x="256" y="1364"/>
                  </a:lnTo>
                  <a:lnTo>
                    <a:pt x="256" y="1350"/>
                  </a:lnTo>
                  <a:lnTo>
                    <a:pt x="250" y="1340"/>
                  </a:lnTo>
                  <a:lnTo>
                    <a:pt x="244" y="1332"/>
                  </a:lnTo>
                  <a:lnTo>
                    <a:pt x="234" y="1326"/>
                  </a:lnTo>
                  <a:lnTo>
                    <a:pt x="226" y="1324"/>
                  </a:lnTo>
                  <a:lnTo>
                    <a:pt x="206" y="1322"/>
                  </a:lnTo>
                  <a:lnTo>
                    <a:pt x="198" y="1320"/>
                  </a:lnTo>
                  <a:lnTo>
                    <a:pt x="190" y="1318"/>
                  </a:lnTo>
                  <a:lnTo>
                    <a:pt x="174" y="1302"/>
                  </a:lnTo>
                  <a:lnTo>
                    <a:pt x="150" y="1258"/>
                  </a:lnTo>
                  <a:lnTo>
                    <a:pt x="114" y="1250"/>
                  </a:lnTo>
                  <a:lnTo>
                    <a:pt x="112" y="1242"/>
                  </a:lnTo>
                  <a:lnTo>
                    <a:pt x="112" y="1232"/>
                  </a:lnTo>
                  <a:lnTo>
                    <a:pt x="112" y="1224"/>
                  </a:lnTo>
                  <a:lnTo>
                    <a:pt x="114" y="1216"/>
                  </a:lnTo>
                  <a:lnTo>
                    <a:pt x="120" y="1200"/>
                  </a:lnTo>
                  <a:lnTo>
                    <a:pt x="126" y="1186"/>
                  </a:lnTo>
                  <a:lnTo>
                    <a:pt x="124" y="1174"/>
                  </a:lnTo>
                  <a:lnTo>
                    <a:pt x="122" y="1162"/>
                  </a:lnTo>
                  <a:lnTo>
                    <a:pt x="118" y="1152"/>
                  </a:lnTo>
                  <a:lnTo>
                    <a:pt x="112" y="1144"/>
                  </a:lnTo>
                  <a:lnTo>
                    <a:pt x="98" y="1128"/>
                  </a:lnTo>
                  <a:lnTo>
                    <a:pt x="84" y="1114"/>
                  </a:lnTo>
                  <a:lnTo>
                    <a:pt x="38" y="1092"/>
                  </a:lnTo>
                  <a:lnTo>
                    <a:pt x="32" y="1084"/>
                  </a:lnTo>
                  <a:lnTo>
                    <a:pt x="32" y="1062"/>
                  </a:lnTo>
                  <a:lnTo>
                    <a:pt x="32" y="1056"/>
                  </a:lnTo>
                  <a:lnTo>
                    <a:pt x="36" y="1054"/>
                  </a:lnTo>
                  <a:lnTo>
                    <a:pt x="40" y="1050"/>
                  </a:lnTo>
                  <a:lnTo>
                    <a:pt x="46" y="1048"/>
                  </a:lnTo>
                  <a:lnTo>
                    <a:pt x="66" y="1038"/>
                  </a:lnTo>
                  <a:lnTo>
                    <a:pt x="78" y="1028"/>
                  </a:lnTo>
                  <a:lnTo>
                    <a:pt x="82" y="1024"/>
                  </a:lnTo>
                  <a:lnTo>
                    <a:pt x="86" y="1018"/>
                  </a:lnTo>
                  <a:lnTo>
                    <a:pt x="86" y="920"/>
                  </a:lnTo>
                  <a:lnTo>
                    <a:pt x="82" y="904"/>
                  </a:lnTo>
                  <a:lnTo>
                    <a:pt x="76" y="894"/>
                  </a:lnTo>
                  <a:lnTo>
                    <a:pt x="68" y="888"/>
                  </a:lnTo>
                  <a:lnTo>
                    <a:pt x="60" y="886"/>
                  </a:lnTo>
                  <a:lnTo>
                    <a:pt x="50" y="884"/>
                  </a:lnTo>
                  <a:lnTo>
                    <a:pt x="40" y="884"/>
                  </a:lnTo>
                  <a:lnTo>
                    <a:pt x="20" y="884"/>
                  </a:lnTo>
                  <a:lnTo>
                    <a:pt x="14" y="888"/>
                  </a:lnTo>
                  <a:lnTo>
                    <a:pt x="10" y="894"/>
                  </a:lnTo>
                  <a:lnTo>
                    <a:pt x="8" y="894"/>
                  </a:lnTo>
                  <a:lnTo>
                    <a:pt x="8" y="898"/>
                  </a:lnTo>
                  <a:lnTo>
                    <a:pt x="2" y="882"/>
                  </a:lnTo>
                  <a:lnTo>
                    <a:pt x="0" y="872"/>
                  </a:lnTo>
                  <a:lnTo>
                    <a:pt x="0" y="864"/>
                  </a:lnTo>
                  <a:lnTo>
                    <a:pt x="2" y="856"/>
                  </a:lnTo>
                  <a:lnTo>
                    <a:pt x="26" y="844"/>
                  </a:lnTo>
                  <a:lnTo>
                    <a:pt x="26" y="820"/>
                  </a:lnTo>
                  <a:lnTo>
                    <a:pt x="18" y="808"/>
                  </a:lnTo>
                  <a:lnTo>
                    <a:pt x="12" y="802"/>
                  </a:lnTo>
                  <a:lnTo>
                    <a:pt x="8" y="798"/>
                  </a:lnTo>
                  <a:lnTo>
                    <a:pt x="8" y="796"/>
                  </a:lnTo>
                  <a:lnTo>
                    <a:pt x="16" y="792"/>
                  </a:lnTo>
                  <a:lnTo>
                    <a:pt x="26" y="786"/>
                  </a:lnTo>
                  <a:lnTo>
                    <a:pt x="40" y="778"/>
                  </a:lnTo>
                  <a:lnTo>
                    <a:pt x="64" y="742"/>
                  </a:lnTo>
                  <a:lnTo>
                    <a:pt x="106" y="726"/>
                  </a:lnTo>
                  <a:lnTo>
                    <a:pt x="136" y="724"/>
                  </a:lnTo>
                  <a:lnTo>
                    <a:pt x="160" y="722"/>
                  </a:lnTo>
                  <a:lnTo>
                    <a:pt x="186" y="716"/>
                  </a:lnTo>
                  <a:lnTo>
                    <a:pt x="214" y="704"/>
                  </a:lnTo>
                  <a:lnTo>
                    <a:pt x="232" y="704"/>
                  </a:lnTo>
                  <a:lnTo>
                    <a:pt x="232" y="716"/>
                  </a:lnTo>
                  <a:lnTo>
                    <a:pt x="236" y="732"/>
                  </a:lnTo>
                  <a:lnTo>
                    <a:pt x="240" y="738"/>
                  </a:lnTo>
                  <a:lnTo>
                    <a:pt x="246" y="746"/>
                  </a:lnTo>
                  <a:lnTo>
                    <a:pt x="254" y="752"/>
                  </a:lnTo>
                  <a:lnTo>
                    <a:pt x="262" y="756"/>
                  </a:lnTo>
                  <a:lnTo>
                    <a:pt x="274" y="756"/>
                  </a:lnTo>
                  <a:lnTo>
                    <a:pt x="284" y="754"/>
                  </a:lnTo>
                  <a:lnTo>
                    <a:pt x="296" y="752"/>
                  </a:lnTo>
                  <a:lnTo>
                    <a:pt x="308" y="746"/>
                  </a:lnTo>
                  <a:lnTo>
                    <a:pt x="338" y="706"/>
                  </a:lnTo>
                  <a:lnTo>
                    <a:pt x="362" y="708"/>
                  </a:lnTo>
                  <a:lnTo>
                    <a:pt x="374" y="708"/>
                  </a:lnTo>
                  <a:lnTo>
                    <a:pt x="388" y="706"/>
                  </a:lnTo>
                  <a:lnTo>
                    <a:pt x="402" y="694"/>
                  </a:lnTo>
                  <a:lnTo>
                    <a:pt x="418" y="684"/>
                  </a:lnTo>
                  <a:lnTo>
                    <a:pt x="436" y="682"/>
                  </a:lnTo>
                  <a:lnTo>
                    <a:pt x="458" y="690"/>
                  </a:lnTo>
                  <a:lnTo>
                    <a:pt x="472" y="694"/>
                  </a:lnTo>
                  <a:lnTo>
                    <a:pt x="488" y="696"/>
                  </a:lnTo>
                  <a:lnTo>
                    <a:pt x="498" y="692"/>
                  </a:lnTo>
                  <a:lnTo>
                    <a:pt x="510" y="688"/>
                  </a:lnTo>
                  <a:lnTo>
                    <a:pt x="536" y="686"/>
                  </a:lnTo>
                  <a:lnTo>
                    <a:pt x="562" y="682"/>
                  </a:lnTo>
                  <a:lnTo>
                    <a:pt x="576" y="678"/>
                  </a:lnTo>
                  <a:lnTo>
                    <a:pt x="588" y="674"/>
                  </a:lnTo>
                  <a:lnTo>
                    <a:pt x="628" y="650"/>
                  </a:lnTo>
                  <a:lnTo>
                    <a:pt x="638" y="620"/>
                  </a:lnTo>
                  <a:lnTo>
                    <a:pt x="648" y="616"/>
                  </a:lnTo>
                  <a:lnTo>
                    <a:pt x="656" y="608"/>
                  </a:lnTo>
                  <a:lnTo>
                    <a:pt x="662" y="600"/>
                  </a:lnTo>
                  <a:lnTo>
                    <a:pt x="668" y="590"/>
                  </a:lnTo>
                  <a:lnTo>
                    <a:pt x="676" y="568"/>
                  </a:lnTo>
                  <a:lnTo>
                    <a:pt x="682" y="550"/>
                  </a:lnTo>
                  <a:lnTo>
                    <a:pt x="700" y="542"/>
                  </a:lnTo>
                  <a:lnTo>
                    <a:pt x="708" y="536"/>
                  </a:lnTo>
                  <a:lnTo>
                    <a:pt x="716" y="528"/>
                  </a:lnTo>
                  <a:lnTo>
                    <a:pt x="730" y="496"/>
                  </a:lnTo>
                  <a:lnTo>
                    <a:pt x="732" y="438"/>
                  </a:lnTo>
                  <a:lnTo>
                    <a:pt x="726" y="414"/>
                  </a:lnTo>
                  <a:lnTo>
                    <a:pt x="728" y="392"/>
                  </a:lnTo>
                  <a:lnTo>
                    <a:pt x="732" y="370"/>
                  </a:lnTo>
                  <a:lnTo>
                    <a:pt x="732" y="358"/>
                  </a:lnTo>
                  <a:lnTo>
                    <a:pt x="732" y="350"/>
                  </a:lnTo>
                  <a:lnTo>
                    <a:pt x="730" y="342"/>
                  </a:lnTo>
                  <a:lnTo>
                    <a:pt x="726" y="334"/>
                  </a:lnTo>
                  <a:lnTo>
                    <a:pt x="722" y="324"/>
                  </a:lnTo>
                  <a:lnTo>
                    <a:pt x="772" y="326"/>
                  </a:lnTo>
                  <a:lnTo>
                    <a:pt x="798" y="328"/>
                  </a:lnTo>
                  <a:lnTo>
                    <a:pt x="824" y="332"/>
                  </a:lnTo>
                  <a:lnTo>
                    <a:pt x="834" y="334"/>
                  </a:lnTo>
                  <a:lnTo>
                    <a:pt x="842" y="338"/>
                  </a:lnTo>
                  <a:lnTo>
                    <a:pt x="860" y="340"/>
                  </a:lnTo>
                  <a:lnTo>
                    <a:pt x="882" y="344"/>
                  </a:lnTo>
                  <a:lnTo>
                    <a:pt x="892" y="350"/>
                  </a:lnTo>
                  <a:lnTo>
                    <a:pt x="904" y="356"/>
                  </a:lnTo>
                  <a:lnTo>
                    <a:pt x="918" y="356"/>
                  </a:lnTo>
                  <a:lnTo>
                    <a:pt x="932" y="342"/>
                  </a:lnTo>
                  <a:lnTo>
                    <a:pt x="932" y="328"/>
                  </a:lnTo>
                  <a:lnTo>
                    <a:pt x="928" y="314"/>
                  </a:lnTo>
                  <a:lnTo>
                    <a:pt x="926" y="302"/>
                  </a:lnTo>
                  <a:lnTo>
                    <a:pt x="930" y="290"/>
                  </a:lnTo>
                  <a:lnTo>
                    <a:pt x="934" y="280"/>
                  </a:lnTo>
                  <a:lnTo>
                    <a:pt x="972" y="234"/>
                  </a:lnTo>
                  <a:lnTo>
                    <a:pt x="978" y="214"/>
                  </a:lnTo>
                  <a:lnTo>
                    <a:pt x="984" y="200"/>
                  </a:lnTo>
                  <a:lnTo>
                    <a:pt x="994" y="186"/>
                  </a:lnTo>
                  <a:lnTo>
                    <a:pt x="1008" y="172"/>
                  </a:lnTo>
                  <a:lnTo>
                    <a:pt x="1012" y="160"/>
                  </a:lnTo>
                  <a:lnTo>
                    <a:pt x="1016" y="154"/>
                  </a:lnTo>
                  <a:lnTo>
                    <a:pt x="1018" y="152"/>
                  </a:lnTo>
                  <a:lnTo>
                    <a:pt x="1022" y="150"/>
                  </a:lnTo>
                  <a:lnTo>
                    <a:pt x="1034" y="150"/>
                  </a:lnTo>
                  <a:lnTo>
                    <a:pt x="1092" y="186"/>
                  </a:lnTo>
                  <a:lnTo>
                    <a:pt x="1104" y="188"/>
                  </a:lnTo>
                  <a:lnTo>
                    <a:pt x="1118" y="190"/>
                  </a:lnTo>
                  <a:lnTo>
                    <a:pt x="1134" y="194"/>
                  </a:lnTo>
                  <a:lnTo>
                    <a:pt x="1142" y="198"/>
                  </a:lnTo>
                  <a:lnTo>
                    <a:pt x="1150" y="204"/>
                  </a:lnTo>
                  <a:lnTo>
                    <a:pt x="1172" y="204"/>
                  </a:lnTo>
                  <a:lnTo>
                    <a:pt x="1184" y="204"/>
                  </a:lnTo>
                  <a:lnTo>
                    <a:pt x="1196" y="202"/>
                  </a:lnTo>
                  <a:lnTo>
                    <a:pt x="1208" y="198"/>
                  </a:lnTo>
                  <a:lnTo>
                    <a:pt x="1218" y="194"/>
                  </a:lnTo>
                  <a:lnTo>
                    <a:pt x="1226" y="186"/>
                  </a:lnTo>
                  <a:lnTo>
                    <a:pt x="1232" y="174"/>
                  </a:lnTo>
                  <a:lnTo>
                    <a:pt x="1226" y="106"/>
                  </a:lnTo>
                  <a:lnTo>
                    <a:pt x="1236" y="88"/>
                  </a:lnTo>
                  <a:lnTo>
                    <a:pt x="1246" y="76"/>
                  </a:lnTo>
                  <a:lnTo>
                    <a:pt x="1258" y="68"/>
                  </a:lnTo>
                  <a:lnTo>
                    <a:pt x="1270" y="62"/>
                  </a:lnTo>
                  <a:lnTo>
                    <a:pt x="1284" y="58"/>
                  </a:lnTo>
                  <a:lnTo>
                    <a:pt x="1298" y="56"/>
                  </a:lnTo>
                  <a:lnTo>
                    <a:pt x="1336" y="52"/>
                  </a:lnTo>
                  <a:lnTo>
                    <a:pt x="1340" y="50"/>
                  </a:lnTo>
                  <a:lnTo>
                    <a:pt x="1344" y="46"/>
                  </a:lnTo>
                  <a:lnTo>
                    <a:pt x="1352" y="36"/>
                  </a:lnTo>
                  <a:lnTo>
                    <a:pt x="1360" y="14"/>
                  </a:lnTo>
                  <a:lnTo>
                    <a:pt x="1374" y="0"/>
                  </a:lnTo>
                  <a:lnTo>
                    <a:pt x="1418" y="0"/>
                  </a:lnTo>
                  <a:lnTo>
                    <a:pt x="1420" y="2"/>
                  </a:lnTo>
                  <a:lnTo>
                    <a:pt x="1424" y="8"/>
                  </a:lnTo>
                  <a:lnTo>
                    <a:pt x="1426" y="22"/>
                  </a:lnTo>
                  <a:lnTo>
                    <a:pt x="1430" y="40"/>
                  </a:lnTo>
                  <a:lnTo>
                    <a:pt x="1436" y="58"/>
                  </a:lnTo>
                  <a:lnTo>
                    <a:pt x="1480" y="124"/>
                  </a:lnTo>
                  <a:lnTo>
                    <a:pt x="1504" y="134"/>
                  </a:lnTo>
                  <a:lnTo>
                    <a:pt x="1538" y="144"/>
                  </a:lnTo>
                  <a:lnTo>
                    <a:pt x="1568" y="164"/>
                  </a:lnTo>
                  <a:lnTo>
                    <a:pt x="1584" y="190"/>
                  </a:lnTo>
                  <a:lnTo>
                    <a:pt x="1590" y="242"/>
                  </a:lnTo>
                  <a:lnTo>
                    <a:pt x="1610" y="280"/>
                  </a:lnTo>
                  <a:lnTo>
                    <a:pt x="1612" y="298"/>
                  </a:lnTo>
                  <a:lnTo>
                    <a:pt x="1612" y="320"/>
                  </a:lnTo>
                  <a:lnTo>
                    <a:pt x="1612" y="332"/>
                  </a:lnTo>
                  <a:lnTo>
                    <a:pt x="1610" y="342"/>
                  </a:lnTo>
                  <a:lnTo>
                    <a:pt x="1606" y="354"/>
                  </a:lnTo>
                  <a:lnTo>
                    <a:pt x="1602" y="364"/>
                  </a:lnTo>
                  <a:lnTo>
                    <a:pt x="1580" y="378"/>
                  </a:lnTo>
                  <a:lnTo>
                    <a:pt x="1574" y="382"/>
                  </a:lnTo>
                  <a:lnTo>
                    <a:pt x="1572" y="386"/>
                  </a:lnTo>
                  <a:lnTo>
                    <a:pt x="1568" y="390"/>
                  </a:lnTo>
                  <a:lnTo>
                    <a:pt x="1568" y="396"/>
                  </a:lnTo>
                  <a:lnTo>
                    <a:pt x="1566" y="420"/>
                  </a:lnTo>
                  <a:lnTo>
                    <a:pt x="1570" y="440"/>
                  </a:lnTo>
                  <a:lnTo>
                    <a:pt x="1574" y="452"/>
                  </a:lnTo>
                  <a:lnTo>
                    <a:pt x="1582" y="466"/>
                  </a:lnTo>
                  <a:lnTo>
                    <a:pt x="1614" y="488"/>
                  </a:lnTo>
                  <a:lnTo>
                    <a:pt x="1662" y="500"/>
                  </a:lnTo>
                  <a:lnTo>
                    <a:pt x="1674" y="506"/>
                  </a:lnTo>
                  <a:lnTo>
                    <a:pt x="1688" y="512"/>
                  </a:lnTo>
                  <a:lnTo>
                    <a:pt x="1700" y="516"/>
                  </a:lnTo>
                  <a:lnTo>
                    <a:pt x="1714" y="520"/>
                  </a:lnTo>
                  <a:lnTo>
                    <a:pt x="1744" y="524"/>
                  </a:lnTo>
                  <a:lnTo>
                    <a:pt x="1778" y="526"/>
                  </a:lnTo>
                  <a:lnTo>
                    <a:pt x="1790" y="534"/>
                  </a:lnTo>
                  <a:lnTo>
                    <a:pt x="1806" y="546"/>
                  </a:lnTo>
                  <a:lnTo>
                    <a:pt x="1836" y="576"/>
                  </a:lnTo>
                  <a:lnTo>
                    <a:pt x="1882" y="614"/>
                  </a:lnTo>
                  <a:lnTo>
                    <a:pt x="1894" y="616"/>
                  </a:lnTo>
                  <a:lnTo>
                    <a:pt x="1906" y="620"/>
                  </a:lnTo>
                  <a:lnTo>
                    <a:pt x="1918" y="628"/>
                  </a:lnTo>
                  <a:lnTo>
                    <a:pt x="1930" y="640"/>
                  </a:lnTo>
                  <a:lnTo>
                    <a:pt x="1938" y="672"/>
                  </a:lnTo>
                  <a:lnTo>
                    <a:pt x="1944" y="690"/>
                  </a:lnTo>
                  <a:lnTo>
                    <a:pt x="1952" y="710"/>
                  </a:lnTo>
                  <a:lnTo>
                    <a:pt x="1964" y="718"/>
                  </a:lnTo>
                  <a:lnTo>
                    <a:pt x="1968" y="724"/>
                  </a:lnTo>
                  <a:lnTo>
                    <a:pt x="1974" y="736"/>
                  </a:lnTo>
                  <a:lnTo>
                    <a:pt x="1972" y="766"/>
                  </a:lnTo>
                  <a:lnTo>
                    <a:pt x="1980" y="788"/>
                  </a:lnTo>
                  <a:lnTo>
                    <a:pt x="1968" y="796"/>
                  </a:lnTo>
                  <a:lnTo>
                    <a:pt x="1960" y="804"/>
                  </a:lnTo>
                  <a:lnTo>
                    <a:pt x="1956" y="814"/>
                  </a:lnTo>
                  <a:lnTo>
                    <a:pt x="1952" y="832"/>
                  </a:lnTo>
                  <a:lnTo>
                    <a:pt x="1952" y="864"/>
                  </a:lnTo>
                  <a:lnTo>
                    <a:pt x="1958" y="902"/>
                  </a:lnTo>
                  <a:lnTo>
                    <a:pt x="1952" y="906"/>
                  </a:lnTo>
                  <a:lnTo>
                    <a:pt x="1878" y="908"/>
                  </a:lnTo>
                  <a:lnTo>
                    <a:pt x="1844" y="914"/>
                  </a:lnTo>
                  <a:lnTo>
                    <a:pt x="1830" y="918"/>
                  </a:lnTo>
                  <a:lnTo>
                    <a:pt x="1818" y="922"/>
                  </a:lnTo>
                  <a:lnTo>
                    <a:pt x="1808" y="930"/>
                  </a:lnTo>
                  <a:lnTo>
                    <a:pt x="1798" y="940"/>
                  </a:lnTo>
                  <a:lnTo>
                    <a:pt x="1792" y="952"/>
                  </a:lnTo>
                  <a:lnTo>
                    <a:pt x="1786" y="968"/>
                  </a:lnTo>
                  <a:lnTo>
                    <a:pt x="1774" y="980"/>
                  </a:lnTo>
                  <a:lnTo>
                    <a:pt x="1766" y="990"/>
                  </a:lnTo>
                  <a:lnTo>
                    <a:pt x="1760" y="1002"/>
                  </a:lnTo>
                  <a:lnTo>
                    <a:pt x="1754" y="1018"/>
                  </a:lnTo>
                  <a:lnTo>
                    <a:pt x="1744" y="1024"/>
                  </a:lnTo>
                  <a:lnTo>
                    <a:pt x="1732" y="1028"/>
                  </a:lnTo>
                  <a:lnTo>
                    <a:pt x="1710" y="1032"/>
                  </a:lnTo>
                  <a:lnTo>
                    <a:pt x="1690" y="1034"/>
                  </a:lnTo>
                  <a:lnTo>
                    <a:pt x="1672" y="1034"/>
                  </a:lnTo>
                  <a:lnTo>
                    <a:pt x="1670" y="1044"/>
                  </a:lnTo>
                  <a:lnTo>
                    <a:pt x="1664" y="1056"/>
                  </a:lnTo>
                  <a:lnTo>
                    <a:pt x="1656" y="1066"/>
                  </a:lnTo>
                  <a:lnTo>
                    <a:pt x="1648" y="1074"/>
                  </a:lnTo>
                  <a:lnTo>
                    <a:pt x="1644" y="1082"/>
                  </a:lnTo>
                  <a:lnTo>
                    <a:pt x="1644" y="1090"/>
                  </a:lnTo>
                  <a:lnTo>
                    <a:pt x="1646" y="1106"/>
                  </a:lnTo>
                  <a:lnTo>
                    <a:pt x="1652" y="1124"/>
                  </a:lnTo>
                  <a:lnTo>
                    <a:pt x="1658" y="1146"/>
                  </a:lnTo>
                  <a:lnTo>
                    <a:pt x="1660" y="1170"/>
                  </a:lnTo>
                  <a:lnTo>
                    <a:pt x="1604" y="1182"/>
                  </a:lnTo>
                  <a:lnTo>
                    <a:pt x="1592" y="1188"/>
                  </a:lnTo>
                  <a:lnTo>
                    <a:pt x="1580" y="1194"/>
                  </a:lnTo>
                  <a:lnTo>
                    <a:pt x="1560" y="1206"/>
                  </a:lnTo>
                  <a:lnTo>
                    <a:pt x="1526" y="1214"/>
                  </a:lnTo>
                  <a:lnTo>
                    <a:pt x="1490" y="1220"/>
                  </a:lnTo>
                  <a:lnTo>
                    <a:pt x="1458" y="1224"/>
                  </a:lnTo>
                  <a:lnTo>
                    <a:pt x="1426" y="1224"/>
                  </a:lnTo>
                  <a:lnTo>
                    <a:pt x="1408" y="1228"/>
                  </a:lnTo>
                  <a:lnTo>
                    <a:pt x="1396" y="1236"/>
                  </a:lnTo>
                  <a:lnTo>
                    <a:pt x="1396" y="1244"/>
                  </a:lnTo>
                  <a:lnTo>
                    <a:pt x="1398" y="1250"/>
                  </a:lnTo>
                  <a:lnTo>
                    <a:pt x="1402" y="1258"/>
                  </a:lnTo>
                  <a:lnTo>
                    <a:pt x="1412" y="1272"/>
                  </a:lnTo>
                  <a:lnTo>
                    <a:pt x="1406" y="1280"/>
                  </a:lnTo>
                  <a:lnTo>
                    <a:pt x="1404" y="1288"/>
                  </a:lnTo>
                  <a:lnTo>
                    <a:pt x="1404" y="1294"/>
                  </a:lnTo>
                  <a:lnTo>
                    <a:pt x="1408" y="1302"/>
                  </a:lnTo>
                  <a:lnTo>
                    <a:pt x="1412" y="1308"/>
                  </a:lnTo>
                  <a:lnTo>
                    <a:pt x="1420" y="1314"/>
                  </a:lnTo>
                  <a:lnTo>
                    <a:pt x="1438" y="1328"/>
                  </a:lnTo>
                  <a:lnTo>
                    <a:pt x="1460" y="1360"/>
                  </a:lnTo>
                  <a:lnTo>
                    <a:pt x="1468" y="1364"/>
                  </a:lnTo>
                  <a:lnTo>
                    <a:pt x="1474" y="1370"/>
                  </a:lnTo>
                  <a:lnTo>
                    <a:pt x="1476" y="1374"/>
                  </a:lnTo>
                  <a:lnTo>
                    <a:pt x="1476" y="1380"/>
                  </a:lnTo>
                  <a:lnTo>
                    <a:pt x="1476" y="1396"/>
                  </a:lnTo>
                  <a:lnTo>
                    <a:pt x="1464" y="1408"/>
                  </a:lnTo>
                  <a:lnTo>
                    <a:pt x="1444" y="1418"/>
                  </a:lnTo>
                  <a:lnTo>
                    <a:pt x="1438" y="1422"/>
                  </a:lnTo>
                  <a:lnTo>
                    <a:pt x="1434" y="1426"/>
                  </a:lnTo>
                  <a:lnTo>
                    <a:pt x="1430" y="1432"/>
                  </a:lnTo>
                  <a:lnTo>
                    <a:pt x="1428" y="1438"/>
                  </a:lnTo>
                  <a:lnTo>
                    <a:pt x="1428" y="1460"/>
                  </a:lnTo>
                  <a:lnTo>
                    <a:pt x="1434" y="1466"/>
                  </a:lnTo>
                  <a:lnTo>
                    <a:pt x="1442" y="1476"/>
                  </a:lnTo>
                  <a:lnTo>
                    <a:pt x="1448" y="1488"/>
                  </a:lnTo>
                  <a:lnTo>
                    <a:pt x="1450" y="1496"/>
                  </a:lnTo>
                  <a:lnTo>
                    <a:pt x="1450" y="1504"/>
                  </a:lnTo>
                  <a:lnTo>
                    <a:pt x="1440" y="1510"/>
                  </a:lnTo>
                  <a:lnTo>
                    <a:pt x="1430" y="1512"/>
                  </a:lnTo>
                  <a:lnTo>
                    <a:pt x="1416" y="1516"/>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40" name="Freeform 34"/>
            <p:cNvSpPr/>
            <p:nvPr/>
          </p:nvSpPr>
          <p:spPr bwMode="auto">
            <a:xfrm>
              <a:off x="3883025" y="361950"/>
              <a:ext cx="3463925" cy="2965450"/>
            </a:xfrm>
            <a:custGeom>
              <a:avLst/>
              <a:gdLst>
                <a:gd name="T0" fmla="*/ 538 w 2182"/>
                <a:gd name="T1" fmla="*/ 1714 h 1868"/>
                <a:gd name="T2" fmla="*/ 526 w 2182"/>
                <a:gd name="T3" fmla="*/ 1632 h 1868"/>
                <a:gd name="T4" fmla="*/ 362 w 2182"/>
                <a:gd name="T5" fmla="*/ 1664 h 1868"/>
                <a:gd name="T6" fmla="*/ 286 w 2182"/>
                <a:gd name="T7" fmla="*/ 1690 h 1868"/>
                <a:gd name="T8" fmla="*/ 168 w 2182"/>
                <a:gd name="T9" fmla="*/ 1576 h 1868"/>
                <a:gd name="T10" fmla="*/ 220 w 2182"/>
                <a:gd name="T11" fmla="*/ 1468 h 1868"/>
                <a:gd name="T12" fmla="*/ 66 w 2182"/>
                <a:gd name="T13" fmla="*/ 1450 h 1868"/>
                <a:gd name="T14" fmla="*/ 20 w 2182"/>
                <a:gd name="T15" fmla="*/ 1304 h 1868"/>
                <a:gd name="T16" fmla="*/ 400 w 2182"/>
                <a:gd name="T17" fmla="*/ 1336 h 1868"/>
                <a:gd name="T18" fmla="*/ 594 w 2182"/>
                <a:gd name="T19" fmla="*/ 1418 h 1868"/>
                <a:gd name="T20" fmla="*/ 724 w 2182"/>
                <a:gd name="T21" fmla="*/ 1354 h 1868"/>
                <a:gd name="T22" fmla="*/ 828 w 2182"/>
                <a:gd name="T23" fmla="*/ 1308 h 1868"/>
                <a:gd name="T24" fmla="*/ 1006 w 2182"/>
                <a:gd name="T25" fmla="*/ 1300 h 1868"/>
                <a:gd name="T26" fmla="*/ 1170 w 2182"/>
                <a:gd name="T27" fmla="*/ 1170 h 1868"/>
                <a:gd name="T28" fmla="*/ 1178 w 2182"/>
                <a:gd name="T29" fmla="*/ 1032 h 1868"/>
                <a:gd name="T30" fmla="*/ 1260 w 2182"/>
                <a:gd name="T31" fmla="*/ 1006 h 1868"/>
                <a:gd name="T32" fmla="*/ 1410 w 2182"/>
                <a:gd name="T33" fmla="*/ 924 h 1868"/>
                <a:gd name="T34" fmla="*/ 1524 w 2182"/>
                <a:gd name="T35" fmla="*/ 876 h 1868"/>
                <a:gd name="T36" fmla="*/ 1632 w 2182"/>
                <a:gd name="T37" fmla="*/ 776 h 1868"/>
                <a:gd name="T38" fmla="*/ 1798 w 2182"/>
                <a:gd name="T39" fmla="*/ 740 h 1868"/>
                <a:gd name="T40" fmla="*/ 1712 w 2182"/>
                <a:gd name="T41" fmla="*/ 614 h 1868"/>
                <a:gd name="T42" fmla="*/ 1586 w 2182"/>
                <a:gd name="T43" fmla="*/ 646 h 1868"/>
                <a:gd name="T44" fmla="*/ 1456 w 2182"/>
                <a:gd name="T45" fmla="*/ 650 h 1868"/>
                <a:gd name="T46" fmla="*/ 1480 w 2182"/>
                <a:gd name="T47" fmla="*/ 512 h 1868"/>
                <a:gd name="T48" fmla="*/ 1602 w 2182"/>
                <a:gd name="T49" fmla="*/ 428 h 1868"/>
                <a:gd name="T50" fmla="*/ 1698 w 2182"/>
                <a:gd name="T51" fmla="*/ 250 h 1868"/>
                <a:gd name="T52" fmla="*/ 1738 w 2182"/>
                <a:gd name="T53" fmla="*/ 108 h 1868"/>
                <a:gd name="T54" fmla="*/ 1736 w 2182"/>
                <a:gd name="T55" fmla="*/ 20 h 1868"/>
                <a:gd name="T56" fmla="*/ 1800 w 2182"/>
                <a:gd name="T57" fmla="*/ 42 h 1868"/>
                <a:gd name="T58" fmla="*/ 1848 w 2182"/>
                <a:gd name="T59" fmla="*/ 80 h 1868"/>
                <a:gd name="T60" fmla="*/ 1926 w 2182"/>
                <a:gd name="T61" fmla="*/ 178 h 1868"/>
                <a:gd name="T62" fmla="*/ 2052 w 2182"/>
                <a:gd name="T63" fmla="*/ 152 h 1868"/>
                <a:gd name="T64" fmla="*/ 2136 w 2182"/>
                <a:gd name="T65" fmla="*/ 246 h 1868"/>
                <a:gd name="T66" fmla="*/ 2136 w 2182"/>
                <a:gd name="T67" fmla="*/ 440 h 1868"/>
                <a:gd name="T68" fmla="*/ 2118 w 2182"/>
                <a:gd name="T69" fmla="*/ 476 h 1868"/>
                <a:gd name="T70" fmla="*/ 2064 w 2182"/>
                <a:gd name="T71" fmla="*/ 514 h 1868"/>
                <a:gd name="T72" fmla="*/ 2020 w 2182"/>
                <a:gd name="T73" fmla="*/ 674 h 1868"/>
                <a:gd name="T74" fmla="*/ 2068 w 2182"/>
                <a:gd name="T75" fmla="*/ 716 h 1868"/>
                <a:gd name="T76" fmla="*/ 2026 w 2182"/>
                <a:gd name="T77" fmla="*/ 796 h 1868"/>
                <a:gd name="T78" fmla="*/ 1968 w 2182"/>
                <a:gd name="T79" fmla="*/ 828 h 1868"/>
                <a:gd name="T80" fmla="*/ 2054 w 2182"/>
                <a:gd name="T81" fmla="*/ 986 h 1868"/>
                <a:gd name="T82" fmla="*/ 2154 w 2182"/>
                <a:gd name="T83" fmla="*/ 1034 h 1868"/>
                <a:gd name="T84" fmla="*/ 2156 w 2182"/>
                <a:gd name="T85" fmla="*/ 1130 h 1868"/>
                <a:gd name="T86" fmla="*/ 2054 w 2182"/>
                <a:gd name="T87" fmla="*/ 1170 h 1868"/>
                <a:gd name="T88" fmla="*/ 1920 w 2182"/>
                <a:gd name="T89" fmla="*/ 1272 h 1868"/>
                <a:gd name="T90" fmla="*/ 1850 w 2182"/>
                <a:gd name="T91" fmla="*/ 1260 h 1868"/>
                <a:gd name="T92" fmla="*/ 1786 w 2182"/>
                <a:gd name="T93" fmla="*/ 1338 h 1868"/>
                <a:gd name="T94" fmla="*/ 1696 w 2182"/>
                <a:gd name="T95" fmla="*/ 1206 h 1868"/>
                <a:gd name="T96" fmla="*/ 1524 w 2182"/>
                <a:gd name="T97" fmla="*/ 1346 h 1868"/>
                <a:gd name="T98" fmla="*/ 1494 w 2182"/>
                <a:gd name="T99" fmla="*/ 1334 h 1868"/>
                <a:gd name="T100" fmla="*/ 1424 w 2182"/>
                <a:gd name="T101" fmla="*/ 1310 h 1868"/>
                <a:gd name="T102" fmla="*/ 1392 w 2182"/>
                <a:gd name="T103" fmla="*/ 1430 h 1868"/>
                <a:gd name="T104" fmla="*/ 1288 w 2182"/>
                <a:gd name="T105" fmla="*/ 1520 h 1868"/>
                <a:gd name="T106" fmla="*/ 1140 w 2182"/>
                <a:gd name="T107" fmla="*/ 1612 h 1868"/>
                <a:gd name="T108" fmla="*/ 1076 w 2182"/>
                <a:gd name="T109" fmla="*/ 1650 h 1868"/>
                <a:gd name="T110" fmla="*/ 988 w 2182"/>
                <a:gd name="T111" fmla="*/ 1790 h 1868"/>
                <a:gd name="T112" fmla="*/ 838 w 2182"/>
                <a:gd name="T113" fmla="*/ 1810 h 1868"/>
                <a:gd name="T114" fmla="*/ 814 w 2182"/>
                <a:gd name="T115" fmla="*/ 1666 h 1868"/>
                <a:gd name="T116" fmla="*/ 732 w 2182"/>
                <a:gd name="T117" fmla="*/ 1678 h 1868"/>
                <a:gd name="T118" fmla="*/ 662 w 2182"/>
                <a:gd name="T119" fmla="*/ 1816 h 186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82" h="1868">
                  <a:moveTo>
                    <a:pt x="556" y="1868"/>
                  </a:moveTo>
                  <a:lnTo>
                    <a:pt x="556" y="1868"/>
                  </a:lnTo>
                  <a:lnTo>
                    <a:pt x="518" y="1832"/>
                  </a:lnTo>
                  <a:lnTo>
                    <a:pt x="498" y="1792"/>
                  </a:lnTo>
                  <a:lnTo>
                    <a:pt x="500" y="1764"/>
                  </a:lnTo>
                  <a:lnTo>
                    <a:pt x="502" y="1754"/>
                  </a:lnTo>
                  <a:lnTo>
                    <a:pt x="506" y="1744"/>
                  </a:lnTo>
                  <a:lnTo>
                    <a:pt x="512" y="1736"/>
                  </a:lnTo>
                  <a:lnTo>
                    <a:pt x="518" y="1728"/>
                  </a:lnTo>
                  <a:lnTo>
                    <a:pt x="528" y="1720"/>
                  </a:lnTo>
                  <a:lnTo>
                    <a:pt x="538" y="1714"/>
                  </a:lnTo>
                  <a:lnTo>
                    <a:pt x="556" y="1698"/>
                  </a:lnTo>
                  <a:lnTo>
                    <a:pt x="572" y="1674"/>
                  </a:lnTo>
                  <a:lnTo>
                    <a:pt x="570" y="1658"/>
                  </a:lnTo>
                  <a:lnTo>
                    <a:pt x="562" y="1646"/>
                  </a:lnTo>
                  <a:lnTo>
                    <a:pt x="556" y="1638"/>
                  </a:lnTo>
                  <a:lnTo>
                    <a:pt x="548" y="1634"/>
                  </a:lnTo>
                  <a:lnTo>
                    <a:pt x="542" y="1632"/>
                  </a:lnTo>
                  <a:lnTo>
                    <a:pt x="534" y="1630"/>
                  </a:lnTo>
                  <a:lnTo>
                    <a:pt x="526" y="1632"/>
                  </a:lnTo>
                  <a:lnTo>
                    <a:pt x="506" y="1638"/>
                  </a:lnTo>
                  <a:lnTo>
                    <a:pt x="482" y="1658"/>
                  </a:lnTo>
                  <a:lnTo>
                    <a:pt x="448" y="1674"/>
                  </a:lnTo>
                  <a:lnTo>
                    <a:pt x="442" y="1668"/>
                  </a:lnTo>
                  <a:lnTo>
                    <a:pt x="436" y="1664"/>
                  </a:lnTo>
                  <a:lnTo>
                    <a:pt x="426" y="1658"/>
                  </a:lnTo>
                  <a:lnTo>
                    <a:pt x="384" y="1658"/>
                  </a:lnTo>
                  <a:lnTo>
                    <a:pt x="370" y="1660"/>
                  </a:lnTo>
                  <a:lnTo>
                    <a:pt x="362" y="1664"/>
                  </a:lnTo>
                  <a:lnTo>
                    <a:pt x="356" y="1672"/>
                  </a:lnTo>
                  <a:lnTo>
                    <a:pt x="352" y="1682"/>
                  </a:lnTo>
                  <a:lnTo>
                    <a:pt x="350" y="1700"/>
                  </a:lnTo>
                  <a:lnTo>
                    <a:pt x="348" y="1722"/>
                  </a:lnTo>
                  <a:lnTo>
                    <a:pt x="342" y="1726"/>
                  </a:lnTo>
                  <a:lnTo>
                    <a:pt x="336" y="1726"/>
                  </a:lnTo>
                  <a:lnTo>
                    <a:pt x="330" y="1726"/>
                  </a:lnTo>
                  <a:lnTo>
                    <a:pt x="324" y="1724"/>
                  </a:lnTo>
                  <a:lnTo>
                    <a:pt x="314" y="1718"/>
                  </a:lnTo>
                  <a:lnTo>
                    <a:pt x="306" y="1716"/>
                  </a:lnTo>
                  <a:lnTo>
                    <a:pt x="286" y="1690"/>
                  </a:lnTo>
                  <a:lnTo>
                    <a:pt x="270" y="1674"/>
                  </a:lnTo>
                  <a:lnTo>
                    <a:pt x="262" y="1654"/>
                  </a:lnTo>
                  <a:lnTo>
                    <a:pt x="252" y="1638"/>
                  </a:lnTo>
                  <a:lnTo>
                    <a:pt x="248" y="1632"/>
                  </a:lnTo>
                  <a:lnTo>
                    <a:pt x="242" y="1626"/>
                  </a:lnTo>
                  <a:lnTo>
                    <a:pt x="234" y="1624"/>
                  </a:lnTo>
                  <a:lnTo>
                    <a:pt x="226" y="1620"/>
                  </a:lnTo>
                  <a:lnTo>
                    <a:pt x="190" y="1582"/>
                  </a:lnTo>
                  <a:lnTo>
                    <a:pt x="168" y="1576"/>
                  </a:lnTo>
                  <a:lnTo>
                    <a:pt x="170" y="1568"/>
                  </a:lnTo>
                  <a:lnTo>
                    <a:pt x="172" y="1560"/>
                  </a:lnTo>
                  <a:lnTo>
                    <a:pt x="178" y="1554"/>
                  </a:lnTo>
                  <a:lnTo>
                    <a:pt x="184" y="1548"/>
                  </a:lnTo>
                  <a:lnTo>
                    <a:pt x="198" y="1538"/>
                  </a:lnTo>
                  <a:lnTo>
                    <a:pt x="206" y="1532"/>
                  </a:lnTo>
                  <a:lnTo>
                    <a:pt x="212" y="1526"/>
                  </a:lnTo>
                  <a:lnTo>
                    <a:pt x="226" y="1496"/>
                  </a:lnTo>
                  <a:lnTo>
                    <a:pt x="226" y="1484"/>
                  </a:lnTo>
                  <a:lnTo>
                    <a:pt x="224" y="1474"/>
                  </a:lnTo>
                  <a:lnTo>
                    <a:pt x="220" y="1468"/>
                  </a:lnTo>
                  <a:lnTo>
                    <a:pt x="216" y="1464"/>
                  </a:lnTo>
                  <a:lnTo>
                    <a:pt x="182" y="1464"/>
                  </a:lnTo>
                  <a:lnTo>
                    <a:pt x="150" y="1468"/>
                  </a:lnTo>
                  <a:lnTo>
                    <a:pt x="120" y="1474"/>
                  </a:lnTo>
                  <a:lnTo>
                    <a:pt x="92" y="1484"/>
                  </a:lnTo>
                  <a:lnTo>
                    <a:pt x="84" y="1490"/>
                  </a:lnTo>
                  <a:lnTo>
                    <a:pt x="76" y="1492"/>
                  </a:lnTo>
                  <a:lnTo>
                    <a:pt x="70" y="1492"/>
                  </a:lnTo>
                  <a:lnTo>
                    <a:pt x="64" y="1492"/>
                  </a:lnTo>
                  <a:lnTo>
                    <a:pt x="66" y="1450"/>
                  </a:lnTo>
                  <a:lnTo>
                    <a:pt x="50" y="1428"/>
                  </a:lnTo>
                  <a:lnTo>
                    <a:pt x="14" y="1398"/>
                  </a:lnTo>
                  <a:lnTo>
                    <a:pt x="14" y="1386"/>
                  </a:lnTo>
                  <a:lnTo>
                    <a:pt x="18" y="1376"/>
                  </a:lnTo>
                  <a:lnTo>
                    <a:pt x="26" y="1358"/>
                  </a:lnTo>
                  <a:lnTo>
                    <a:pt x="24" y="1328"/>
                  </a:lnTo>
                  <a:lnTo>
                    <a:pt x="24" y="1316"/>
                  </a:lnTo>
                  <a:lnTo>
                    <a:pt x="20" y="1304"/>
                  </a:lnTo>
                  <a:lnTo>
                    <a:pt x="0" y="1278"/>
                  </a:lnTo>
                  <a:lnTo>
                    <a:pt x="0" y="1244"/>
                  </a:lnTo>
                  <a:lnTo>
                    <a:pt x="100" y="1268"/>
                  </a:lnTo>
                  <a:lnTo>
                    <a:pt x="274" y="1270"/>
                  </a:lnTo>
                  <a:lnTo>
                    <a:pt x="306" y="1278"/>
                  </a:lnTo>
                  <a:lnTo>
                    <a:pt x="326" y="1284"/>
                  </a:lnTo>
                  <a:lnTo>
                    <a:pt x="344" y="1290"/>
                  </a:lnTo>
                  <a:lnTo>
                    <a:pt x="400" y="1336"/>
                  </a:lnTo>
                  <a:lnTo>
                    <a:pt x="414" y="1342"/>
                  </a:lnTo>
                  <a:lnTo>
                    <a:pt x="466" y="1350"/>
                  </a:lnTo>
                  <a:lnTo>
                    <a:pt x="490" y="1366"/>
                  </a:lnTo>
                  <a:lnTo>
                    <a:pt x="556" y="1388"/>
                  </a:lnTo>
                  <a:lnTo>
                    <a:pt x="562" y="1392"/>
                  </a:lnTo>
                  <a:lnTo>
                    <a:pt x="568" y="1398"/>
                  </a:lnTo>
                  <a:lnTo>
                    <a:pt x="584" y="1412"/>
                  </a:lnTo>
                  <a:lnTo>
                    <a:pt x="594" y="1418"/>
                  </a:lnTo>
                  <a:lnTo>
                    <a:pt x="604" y="1420"/>
                  </a:lnTo>
                  <a:lnTo>
                    <a:pt x="614" y="1418"/>
                  </a:lnTo>
                  <a:lnTo>
                    <a:pt x="628" y="1412"/>
                  </a:lnTo>
                  <a:lnTo>
                    <a:pt x="632" y="1406"/>
                  </a:lnTo>
                  <a:lnTo>
                    <a:pt x="638" y="1400"/>
                  </a:lnTo>
                  <a:lnTo>
                    <a:pt x="650" y="1392"/>
                  </a:lnTo>
                  <a:lnTo>
                    <a:pt x="666" y="1386"/>
                  </a:lnTo>
                  <a:lnTo>
                    <a:pt x="680" y="1380"/>
                  </a:lnTo>
                  <a:lnTo>
                    <a:pt x="696" y="1368"/>
                  </a:lnTo>
                  <a:lnTo>
                    <a:pt x="708" y="1360"/>
                  </a:lnTo>
                  <a:lnTo>
                    <a:pt x="724" y="1354"/>
                  </a:lnTo>
                  <a:lnTo>
                    <a:pt x="746" y="1350"/>
                  </a:lnTo>
                  <a:lnTo>
                    <a:pt x="746" y="1346"/>
                  </a:lnTo>
                  <a:lnTo>
                    <a:pt x="750" y="1344"/>
                  </a:lnTo>
                  <a:lnTo>
                    <a:pt x="758" y="1340"/>
                  </a:lnTo>
                  <a:lnTo>
                    <a:pt x="768" y="1336"/>
                  </a:lnTo>
                  <a:lnTo>
                    <a:pt x="778" y="1332"/>
                  </a:lnTo>
                  <a:lnTo>
                    <a:pt x="784" y="1332"/>
                  </a:lnTo>
                  <a:lnTo>
                    <a:pt x="792" y="1328"/>
                  </a:lnTo>
                  <a:lnTo>
                    <a:pt x="806" y="1320"/>
                  </a:lnTo>
                  <a:lnTo>
                    <a:pt x="820" y="1310"/>
                  </a:lnTo>
                  <a:lnTo>
                    <a:pt x="828" y="1308"/>
                  </a:lnTo>
                  <a:lnTo>
                    <a:pt x="836" y="1306"/>
                  </a:lnTo>
                  <a:lnTo>
                    <a:pt x="848" y="1300"/>
                  </a:lnTo>
                  <a:lnTo>
                    <a:pt x="862" y="1296"/>
                  </a:lnTo>
                  <a:lnTo>
                    <a:pt x="876" y="1296"/>
                  </a:lnTo>
                  <a:lnTo>
                    <a:pt x="894" y="1296"/>
                  </a:lnTo>
                  <a:lnTo>
                    <a:pt x="918" y="1302"/>
                  </a:lnTo>
                  <a:lnTo>
                    <a:pt x="952" y="1306"/>
                  </a:lnTo>
                  <a:lnTo>
                    <a:pt x="970" y="1306"/>
                  </a:lnTo>
                  <a:lnTo>
                    <a:pt x="986" y="1306"/>
                  </a:lnTo>
                  <a:lnTo>
                    <a:pt x="1000" y="1302"/>
                  </a:lnTo>
                  <a:lnTo>
                    <a:pt x="1006" y="1300"/>
                  </a:lnTo>
                  <a:lnTo>
                    <a:pt x="1010" y="1296"/>
                  </a:lnTo>
                  <a:lnTo>
                    <a:pt x="1028" y="1294"/>
                  </a:lnTo>
                  <a:lnTo>
                    <a:pt x="1044" y="1286"/>
                  </a:lnTo>
                  <a:lnTo>
                    <a:pt x="1060" y="1278"/>
                  </a:lnTo>
                  <a:lnTo>
                    <a:pt x="1074" y="1266"/>
                  </a:lnTo>
                  <a:lnTo>
                    <a:pt x="1086" y="1254"/>
                  </a:lnTo>
                  <a:lnTo>
                    <a:pt x="1100" y="1240"/>
                  </a:lnTo>
                  <a:lnTo>
                    <a:pt x="1122" y="1212"/>
                  </a:lnTo>
                  <a:lnTo>
                    <a:pt x="1156" y="1182"/>
                  </a:lnTo>
                  <a:lnTo>
                    <a:pt x="1170" y="1170"/>
                  </a:lnTo>
                  <a:lnTo>
                    <a:pt x="1186" y="1158"/>
                  </a:lnTo>
                  <a:lnTo>
                    <a:pt x="1202" y="1150"/>
                  </a:lnTo>
                  <a:lnTo>
                    <a:pt x="1210" y="1146"/>
                  </a:lnTo>
                  <a:lnTo>
                    <a:pt x="1218" y="1138"/>
                  </a:lnTo>
                  <a:lnTo>
                    <a:pt x="1216" y="1112"/>
                  </a:lnTo>
                  <a:lnTo>
                    <a:pt x="1182" y="1080"/>
                  </a:lnTo>
                  <a:lnTo>
                    <a:pt x="1176" y="1058"/>
                  </a:lnTo>
                  <a:lnTo>
                    <a:pt x="1178" y="1032"/>
                  </a:lnTo>
                  <a:lnTo>
                    <a:pt x="1180" y="1020"/>
                  </a:lnTo>
                  <a:lnTo>
                    <a:pt x="1182" y="1010"/>
                  </a:lnTo>
                  <a:lnTo>
                    <a:pt x="1186" y="1002"/>
                  </a:lnTo>
                  <a:lnTo>
                    <a:pt x="1192" y="994"/>
                  </a:lnTo>
                  <a:lnTo>
                    <a:pt x="1200" y="986"/>
                  </a:lnTo>
                  <a:lnTo>
                    <a:pt x="1212" y="982"/>
                  </a:lnTo>
                  <a:lnTo>
                    <a:pt x="1214" y="978"/>
                  </a:lnTo>
                  <a:lnTo>
                    <a:pt x="1216" y="976"/>
                  </a:lnTo>
                  <a:lnTo>
                    <a:pt x="1220" y="978"/>
                  </a:lnTo>
                  <a:lnTo>
                    <a:pt x="1226" y="982"/>
                  </a:lnTo>
                  <a:lnTo>
                    <a:pt x="1260" y="1006"/>
                  </a:lnTo>
                  <a:lnTo>
                    <a:pt x="1286" y="1014"/>
                  </a:lnTo>
                  <a:lnTo>
                    <a:pt x="1314" y="1014"/>
                  </a:lnTo>
                  <a:lnTo>
                    <a:pt x="1326" y="1010"/>
                  </a:lnTo>
                  <a:lnTo>
                    <a:pt x="1336" y="1002"/>
                  </a:lnTo>
                  <a:lnTo>
                    <a:pt x="1348" y="992"/>
                  </a:lnTo>
                  <a:lnTo>
                    <a:pt x="1358" y="980"/>
                  </a:lnTo>
                  <a:lnTo>
                    <a:pt x="1380" y="956"/>
                  </a:lnTo>
                  <a:lnTo>
                    <a:pt x="1398" y="932"/>
                  </a:lnTo>
                  <a:lnTo>
                    <a:pt x="1404" y="928"/>
                  </a:lnTo>
                  <a:lnTo>
                    <a:pt x="1410" y="924"/>
                  </a:lnTo>
                  <a:lnTo>
                    <a:pt x="1416" y="924"/>
                  </a:lnTo>
                  <a:lnTo>
                    <a:pt x="1424" y="922"/>
                  </a:lnTo>
                  <a:lnTo>
                    <a:pt x="1438" y="924"/>
                  </a:lnTo>
                  <a:lnTo>
                    <a:pt x="1454" y="926"/>
                  </a:lnTo>
                  <a:lnTo>
                    <a:pt x="1464" y="918"/>
                  </a:lnTo>
                  <a:lnTo>
                    <a:pt x="1472" y="914"/>
                  </a:lnTo>
                  <a:lnTo>
                    <a:pt x="1492" y="906"/>
                  </a:lnTo>
                  <a:lnTo>
                    <a:pt x="1518" y="882"/>
                  </a:lnTo>
                  <a:lnTo>
                    <a:pt x="1522" y="880"/>
                  </a:lnTo>
                  <a:lnTo>
                    <a:pt x="1524" y="876"/>
                  </a:lnTo>
                  <a:lnTo>
                    <a:pt x="1530" y="866"/>
                  </a:lnTo>
                  <a:lnTo>
                    <a:pt x="1534" y="848"/>
                  </a:lnTo>
                  <a:lnTo>
                    <a:pt x="1540" y="832"/>
                  </a:lnTo>
                  <a:lnTo>
                    <a:pt x="1546" y="822"/>
                  </a:lnTo>
                  <a:lnTo>
                    <a:pt x="1554" y="816"/>
                  </a:lnTo>
                  <a:lnTo>
                    <a:pt x="1562" y="812"/>
                  </a:lnTo>
                  <a:lnTo>
                    <a:pt x="1580" y="806"/>
                  </a:lnTo>
                  <a:lnTo>
                    <a:pt x="1594" y="804"/>
                  </a:lnTo>
                  <a:lnTo>
                    <a:pt x="1610" y="798"/>
                  </a:lnTo>
                  <a:lnTo>
                    <a:pt x="1620" y="786"/>
                  </a:lnTo>
                  <a:lnTo>
                    <a:pt x="1632" y="776"/>
                  </a:lnTo>
                  <a:lnTo>
                    <a:pt x="1646" y="768"/>
                  </a:lnTo>
                  <a:lnTo>
                    <a:pt x="1660" y="760"/>
                  </a:lnTo>
                  <a:lnTo>
                    <a:pt x="1670" y="754"/>
                  </a:lnTo>
                  <a:lnTo>
                    <a:pt x="1680" y="752"/>
                  </a:lnTo>
                  <a:lnTo>
                    <a:pt x="1696" y="750"/>
                  </a:lnTo>
                  <a:lnTo>
                    <a:pt x="1712" y="750"/>
                  </a:lnTo>
                  <a:lnTo>
                    <a:pt x="1746" y="752"/>
                  </a:lnTo>
                  <a:lnTo>
                    <a:pt x="1776" y="756"/>
                  </a:lnTo>
                  <a:lnTo>
                    <a:pt x="1792" y="748"/>
                  </a:lnTo>
                  <a:lnTo>
                    <a:pt x="1798" y="740"/>
                  </a:lnTo>
                  <a:lnTo>
                    <a:pt x="1802" y="730"/>
                  </a:lnTo>
                  <a:lnTo>
                    <a:pt x="1804" y="720"/>
                  </a:lnTo>
                  <a:lnTo>
                    <a:pt x="1804" y="712"/>
                  </a:lnTo>
                  <a:lnTo>
                    <a:pt x="1802" y="702"/>
                  </a:lnTo>
                  <a:lnTo>
                    <a:pt x="1798" y="694"/>
                  </a:lnTo>
                  <a:lnTo>
                    <a:pt x="1790" y="680"/>
                  </a:lnTo>
                  <a:lnTo>
                    <a:pt x="1764" y="656"/>
                  </a:lnTo>
                  <a:lnTo>
                    <a:pt x="1718" y="628"/>
                  </a:lnTo>
                  <a:lnTo>
                    <a:pt x="1716" y="622"/>
                  </a:lnTo>
                  <a:lnTo>
                    <a:pt x="1712" y="614"/>
                  </a:lnTo>
                  <a:lnTo>
                    <a:pt x="1702" y="604"/>
                  </a:lnTo>
                  <a:lnTo>
                    <a:pt x="1688" y="590"/>
                  </a:lnTo>
                  <a:lnTo>
                    <a:pt x="1656" y="590"/>
                  </a:lnTo>
                  <a:lnTo>
                    <a:pt x="1640" y="608"/>
                  </a:lnTo>
                  <a:lnTo>
                    <a:pt x="1610" y="608"/>
                  </a:lnTo>
                  <a:lnTo>
                    <a:pt x="1604" y="644"/>
                  </a:lnTo>
                  <a:lnTo>
                    <a:pt x="1596" y="646"/>
                  </a:lnTo>
                  <a:lnTo>
                    <a:pt x="1586" y="646"/>
                  </a:lnTo>
                  <a:lnTo>
                    <a:pt x="1578" y="644"/>
                  </a:lnTo>
                  <a:lnTo>
                    <a:pt x="1570" y="642"/>
                  </a:lnTo>
                  <a:lnTo>
                    <a:pt x="1554" y="634"/>
                  </a:lnTo>
                  <a:lnTo>
                    <a:pt x="1544" y="630"/>
                  </a:lnTo>
                  <a:lnTo>
                    <a:pt x="1516" y="630"/>
                  </a:lnTo>
                  <a:lnTo>
                    <a:pt x="1504" y="634"/>
                  </a:lnTo>
                  <a:lnTo>
                    <a:pt x="1494" y="640"/>
                  </a:lnTo>
                  <a:lnTo>
                    <a:pt x="1476" y="654"/>
                  </a:lnTo>
                  <a:lnTo>
                    <a:pt x="1466" y="654"/>
                  </a:lnTo>
                  <a:lnTo>
                    <a:pt x="1456" y="650"/>
                  </a:lnTo>
                  <a:lnTo>
                    <a:pt x="1450" y="646"/>
                  </a:lnTo>
                  <a:lnTo>
                    <a:pt x="1446" y="640"/>
                  </a:lnTo>
                  <a:lnTo>
                    <a:pt x="1442" y="634"/>
                  </a:lnTo>
                  <a:lnTo>
                    <a:pt x="1440" y="628"/>
                  </a:lnTo>
                  <a:lnTo>
                    <a:pt x="1440" y="616"/>
                  </a:lnTo>
                  <a:lnTo>
                    <a:pt x="1470" y="588"/>
                  </a:lnTo>
                  <a:lnTo>
                    <a:pt x="1468" y="556"/>
                  </a:lnTo>
                  <a:lnTo>
                    <a:pt x="1470" y="544"/>
                  </a:lnTo>
                  <a:lnTo>
                    <a:pt x="1470" y="532"/>
                  </a:lnTo>
                  <a:lnTo>
                    <a:pt x="1480" y="512"/>
                  </a:lnTo>
                  <a:lnTo>
                    <a:pt x="1488" y="494"/>
                  </a:lnTo>
                  <a:lnTo>
                    <a:pt x="1488" y="472"/>
                  </a:lnTo>
                  <a:lnTo>
                    <a:pt x="1490" y="456"/>
                  </a:lnTo>
                  <a:lnTo>
                    <a:pt x="1494" y="440"/>
                  </a:lnTo>
                  <a:lnTo>
                    <a:pt x="1502" y="426"/>
                  </a:lnTo>
                  <a:lnTo>
                    <a:pt x="1522" y="426"/>
                  </a:lnTo>
                  <a:lnTo>
                    <a:pt x="1546" y="430"/>
                  </a:lnTo>
                  <a:lnTo>
                    <a:pt x="1574" y="432"/>
                  </a:lnTo>
                  <a:lnTo>
                    <a:pt x="1588" y="430"/>
                  </a:lnTo>
                  <a:lnTo>
                    <a:pt x="1602" y="428"/>
                  </a:lnTo>
                  <a:lnTo>
                    <a:pt x="1616" y="424"/>
                  </a:lnTo>
                  <a:lnTo>
                    <a:pt x="1628" y="416"/>
                  </a:lnTo>
                  <a:lnTo>
                    <a:pt x="1642" y="404"/>
                  </a:lnTo>
                  <a:lnTo>
                    <a:pt x="1658" y="390"/>
                  </a:lnTo>
                  <a:lnTo>
                    <a:pt x="1672" y="376"/>
                  </a:lnTo>
                  <a:lnTo>
                    <a:pt x="1684" y="362"/>
                  </a:lnTo>
                  <a:lnTo>
                    <a:pt x="1684" y="332"/>
                  </a:lnTo>
                  <a:lnTo>
                    <a:pt x="1686" y="296"/>
                  </a:lnTo>
                  <a:lnTo>
                    <a:pt x="1688" y="278"/>
                  </a:lnTo>
                  <a:lnTo>
                    <a:pt x="1692" y="262"/>
                  </a:lnTo>
                  <a:lnTo>
                    <a:pt x="1698" y="250"/>
                  </a:lnTo>
                  <a:lnTo>
                    <a:pt x="1702" y="246"/>
                  </a:lnTo>
                  <a:lnTo>
                    <a:pt x="1708" y="242"/>
                  </a:lnTo>
                  <a:lnTo>
                    <a:pt x="1714" y="232"/>
                  </a:lnTo>
                  <a:lnTo>
                    <a:pt x="1720" y="220"/>
                  </a:lnTo>
                  <a:lnTo>
                    <a:pt x="1724" y="198"/>
                  </a:lnTo>
                  <a:lnTo>
                    <a:pt x="1730" y="176"/>
                  </a:lnTo>
                  <a:lnTo>
                    <a:pt x="1736" y="166"/>
                  </a:lnTo>
                  <a:lnTo>
                    <a:pt x="1742" y="158"/>
                  </a:lnTo>
                  <a:lnTo>
                    <a:pt x="1742" y="116"/>
                  </a:lnTo>
                  <a:lnTo>
                    <a:pt x="1738" y="108"/>
                  </a:lnTo>
                  <a:lnTo>
                    <a:pt x="1716" y="82"/>
                  </a:lnTo>
                  <a:lnTo>
                    <a:pt x="1696" y="72"/>
                  </a:lnTo>
                  <a:lnTo>
                    <a:pt x="1696" y="62"/>
                  </a:lnTo>
                  <a:lnTo>
                    <a:pt x="1698" y="54"/>
                  </a:lnTo>
                  <a:lnTo>
                    <a:pt x="1702" y="46"/>
                  </a:lnTo>
                  <a:lnTo>
                    <a:pt x="1706" y="40"/>
                  </a:lnTo>
                  <a:lnTo>
                    <a:pt x="1712" y="34"/>
                  </a:lnTo>
                  <a:lnTo>
                    <a:pt x="1720" y="28"/>
                  </a:lnTo>
                  <a:lnTo>
                    <a:pt x="1736" y="20"/>
                  </a:lnTo>
                  <a:lnTo>
                    <a:pt x="1744" y="20"/>
                  </a:lnTo>
                  <a:lnTo>
                    <a:pt x="1750" y="16"/>
                  </a:lnTo>
                  <a:lnTo>
                    <a:pt x="1764" y="10"/>
                  </a:lnTo>
                  <a:lnTo>
                    <a:pt x="1778" y="4"/>
                  </a:lnTo>
                  <a:lnTo>
                    <a:pt x="1784" y="2"/>
                  </a:lnTo>
                  <a:lnTo>
                    <a:pt x="1794" y="0"/>
                  </a:lnTo>
                  <a:lnTo>
                    <a:pt x="1794" y="6"/>
                  </a:lnTo>
                  <a:lnTo>
                    <a:pt x="1796" y="8"/>
                  </a:lnTo>
                  <a:lnTo>
                    <a:pt x="1804" y="16"/>
                  </a:lnTo>
                  <a:lnTo>
                    <a:pt x="1800" y="42"/>
                  </a:lnTo>
                  <a:lnTo>
                    <a:pt x="1792" y="52"/>
                  </a:lnTo>
                  <a:lnTo>
                    <a:pt x="1786" y="58"/>
                  </a:lnTo>
                  <a:lnTo>
                    <a:pt x="1782" y="66"/>
                  </a:lnTo>
                  <a:lnTo>
                    <a:pt x="1780" y="78"/>
                  </a:lnTo>
                  <a:lnTo>
                    <a:pt x="1804" y="96"/>
                  </a:lnTo>
                  <a:lnTo>
                    <a:pt x="1810" y="104"/>
                  </a:lnTo>
                  <a:lnTo>
                    <a:pt x="1816" y="110"/>
                  </a:lnTo>
                  <a:lnTo>
                    <a:pt x="1826" y="114"/>
                  </a:lnTo>
                  <a:lnTo>
                    <a:pt x="1842" y="116"/>
                  </a:lnTo>
                  <a:lnTo>
                    <a:pt x="1848" y="80"/>
                  </a:lnTo>
                  <a:lnTo>
                    <a:pt x="1856" y="80"/>
                  </a:lnTo>
                  <a:lnTo>
                    <a:pt x="1866" y="80"/>
                  </a:lnTo>
                  <a:lnTo>
                    <a:pt x="1878" y="84"/>
                  </a:lnTo>
                  <a:lnTo>
                    <a:pt x="1892" y="92"/>
                  </a:lnTo>
                  <a:lnTo>
                    <a:pt x="1900" y="104"/>
                  </a:lnTo>
                  <a:lnTo>
                    <a:pt x="1904" y="122"/>
                  </a:lnTo>
                  <a:lnTo>
                    <a:pt x="1908" y="140"/>
                  </a:lnTo>
                  <a:lnTo>
                    <a:pt x="1914" y="160"/>
                  </a:lnTo>
                  <a:lnTo>
                    <a:pt x="1920" y="168"/>
                  </a:lnTo>
                  <a:lnTo>
                    <a:pt x="1926" y="178"/>
                  </a:lnTo>
                  <a:lnTo>
                    <a:pt x="1938" y="184"/>
                  </a:lnTo>
                  <a:lnTo>
                    <a:pt x="1968" y="182"/>
                  </a:lnTo>
                  <a:lnTo>
                    <a:pt x="1978" y="178"/>
                  </a:lnTo>
                  <a:lnTo>
                    <a:pt x="1988" y="174"/>
                  </a:lnTo>
                  <a:lnTo>
                    <a:pt x="2010" y="172"/>
                  </a:lnTo>
                  <a:lnTo>
                    <a:pt x="2022" y="168"/>
                  </a:lnTo>
                  <a:lnTo>
                    <a:pt x="2032" y="166"/>
                  </a:lnTo>
                  <a:lnTo>
                    <a:pt x="2042" y="160"/>
                  </a:lnTo>
                  <a:lnTo>
                    <a:pt x="2052" y="152"/>
                  </a:lnTo>
                  <a:lnTo>
                    <a:pt x="2060" y="138"/>
                  </a:lnTo>
                  <a:lnTo>
                    <a:pt x="2068" y="128"/>
                  </a:lnTo>
                  <a:lnTo>
                    <a:pt x="2076" y="122"/>
                  </a:lnTo>
                  <a:lnTo>
                    <a:pt x="2084" y="118"/>
                  </a:lnTo>
                  <a:lnTo>
                    <a:pt x="2094" y="120"/>
                  </a:lnTo>
                  <a:lnTo>
                    <a:pt x="2104" y="124"/>
                  </a:lnTo>
                  <a:lnTo>
                    <a:pt x="2114" y="132"/>
                  </a:lnTo>
                  <a:lnTo>
                    <a:pt x="2126" y="146"/>
                  </a:lnTo>
                  <a:lnTo>
                    <a:pt x="2146" y="200"/>
                  </a:lnTo>
                  <a:lnTo>
                    <a:pt x="2142" y="220"/>
                  </a:lnTo>
                  <a:lnTo>
                    <a:pt x="2136" y="246"/>
                  </a:lnTo>
                  <a:lnTo>
                    <a:pt x="2128" y="274"/>
                  </a:lnTo>
                  <a:lnTo>
                    <a:pt x="2118" y="296"/>
                  </a:lnTo>
                  <a:lnTo>
                    <a:pt x="2118" y="320"/>
                  </a:lnTo>
                  <a:lnTo>
                    <a:pt x="2142" y="366"/>
                  </a:lnTo>
                  <a:lnTo>
                    <a:pt x="2140" y="374"/>
                  </a:lnTo>
                  <a:lnTo>
                    <a:pt x="2138" y="384"/>
                  </a:lnTo>
                  <a:lnTo>
                    <a:pt x="2130" y="406"/>
                  </a:lnTo>
                  <a:lnTo>
                    <a:pt x="2128" y="418"/>
                  </a:lnTo>
                  <a:lnTo>
                    <a:pt x="2130" y="428"/>
                  </a:lnTo>
                  <a:lnTo>
                    <a:pt x="2136" y="440"/>
                  </a:lnTo>
                  <a:lnTo>
                    <a:pt x="2140" y="444"/>
                  </a:lnTo>
                  <a:lnTo>
                    <a:pt x="2148" y="450"/>
                  </a:lnTo>
                  <a:lnTo>
                    <a:pt x="2150" y="462"/>
                  </a:lnTo>
                  <a:lnTo>
                    <a:pt x="2150" y="476"/>
                  </a:lnTo>
                  <a:lnTo>
                    <a:pt x="2148" y="510"/>
                  </a:lnTo>
                  <a:lnTo>
                    <a:pt x="2126" y="514"/>
                  </a:lnTo>
                  <a:lnTo>
                    <a:pt x="2122" y="508"/>
                  </a:lnTo>
                  <a:lnTo>
                    <a:pt x="2118" y="502"/>
                  </a:lnTo>
                  <a:lnTo>
                    <a:pt x="2116" y="492"/>
                  </a:lnTo>
                  <a:lnTo>
                    <a:pt x="2118" y="476"/>
                  </a:lnTo>
                  <a:lnTo>
                    <a:pt x="2114" y="466"/>
                  </a:lnTo>
                  <a:lnTo>
                    <a:pt x="2108" y="458"/>
                  </a:lnTo>
                  <a:lnTo>
                    <a:pt x="2094" y="460"/>
                  </a:lnTo>
                  <a:lnTo>
                    <a:pt x="2086" y="462"/>
                  </a:lnTo>
                  <a:lnTo>
                    <a:pt x="2084" y="466"/>
                  </a:lnTo>
                  <a:lnTo>
                    <a:pt x="2082" y="470"/>
                  </a:lnTo>
                  <a:lnTo>
                    <a:pt x="2084" y="484"/>
                  </a:lnTo>
                  <a:lnTo>
                    <a:pt x="2082" y="492"/>
                  </a:lnTo>
                  <a:lnTo>
                    <a:pt x="2078" y="500"/>
                  </a:lnTo>
                  <a:lnTo>
                    <a:pt x="2064" y="514"/>
                  </a:lnTo>
                  <a:lnTo>
                    <a:pt x="2054" y="528"/>
                  </a:lnTo>
                  <a:lnTo>
                    <a:pt x="2046" y="544"/>
                  </a:lnTo>
                  <a:lnTo>
                    <a:pt x="2042" y="564"/>
                  </a:lnTo>
                  <a:lnTo>
                    <a:pt x="2034" y="576"/>
                  </a:lnTo>
                  <a:lnTo>
                    <a:pt x="2024" y="586"/>
                  </a:lnTo>
                  <a:lnTo>
                    <a:pt x="2012" y="598"/>
                  </a:lnTo>
                  <a:lnTo>
                    <a:pt x="2002" y="606"/>
                  </a:lnTo>
                  <a:lnTo>
                    <a:pt x="2000" y="642"/>
                  </a:lnTo>
                  <a:lnTo>
                    <a:pt x="2008" y="654"/>
                  </a:lnTo>
                  <a:lnTo>
                    <a:pt x="2020" y="674"/>
                  </a:lnTo>
                  <a:lnTo>
                    <a:pt x="2054" y="694"/>
                  </a:lnTo>
                  <a:lnTo>
                    <a:pt x="2078" y="692"/>
                  </a:lnTo>
                  <a:lnTo>
                    <a:pt x="2094" y="668"/>
                  </a:lnTo>
                  <a:lnTo>
                    <a:pt x="2100" y="680"/>
                  </a:lnTo>
                  <a:lnTo>
                    <a:pt x="2104" y="690"/>
                  </a:lnTo>
                  <a:lnTo>
                    <a:pt x="2106" y="702"/>
                  </a:lnTo>
                  <a:lnTo>
                    <a:pt x="2086" y="708"/>
                  </a:lnTo>
                  <a:lnTo>
                    <a:pt x="2068" y="716"/>
                  </a:lnTo>
                  <a:lnTo>
                    <a:pt x="2068" y="724"/>
                  </a:lnTo>
                  <a:lnTo>
                    <a:pt x="2070" y="732"/>
                  </a:lnTo>
                  <a:lnTo>
                    <a:pt x="2070" y="738"/>
                  </a:lnTo>
                  <a:lnTo>
                    <a:pt x="2074" y="742"/>
                  </a:lnTo>
                  <a:lnTo>
                    <a:pt x="2078" y="748"/>
                  </a:lnTo>
                  <a:lnTo>
                    <a:pt x="2084" y="750"/>
                  </a:lnTo>
                  <a:lnTo>
                    <a:pt x="2064" y="778"/>
                  </a:lnTo>
                  <a:lnTo>
                    <a:pt x="2052" y="790"/>
                  </a:lnTo>
                  <a:lnTo>
                    <a:pt x="2040" y="800"/>
                  </a:lnTo>
                  <a:lnTo>
                    <a:pt x="2026" y="796"/>
                  </a:lnTo>
                  <a:lnTo>
                    <a:pt x="1986" y="770"/>
                  </a:lnTo>
                  <a:lnTo>
                    <a:pt x="1968" y="770"/>
                  </a:lnTo>
                  <a:lnTo>
                    <a:pt x="1960" y="780"/>
                  </a:lnTo>
                  <a:lnTo>
                    <a:pt x="1958" y="786"/>
                  </a:lnTo>
                  <a:lnTo>
                    <a:pt x="1956" y="792"/>
                  </a:lnTo>
                  <a:lnTo>
                    <a:pt x="1958" y="818"/>
                  </a:lnTo>
                  <a:lnTo>
                    <a:pt x="1962" y="824"/>
                  </a:lnTo>
                  <a:lnTo>
                    <a:pt x="1968" y="828"/>
                  </a:lnTo>
                  <a:lnTo>
                    <a:pt x="1982" y="838"/>
                  </a:lnTo>
                  <a:lnTo>
                    <a:pt x="2000" y="852"/>
                  </a:lnTo>
                  <a:lnTo>
                    <a:pt x="2008" y="860"/>
                  </a:lnTo>
                  <a:lnTo>
                    <a:pt x="2016" y="870"/>
                  </a:lnTo>
                  <a:lnTo>
                    <a:pt x="2016" y="908"/>
                  </a:lnTo>
                  <a:lnTo>
                    <a:pt x="2024" y="920"/>
                  </a:lnTo>
                  <a:lnTo>
                    <a:pt x="2032" y="938"/>
                  </a:lnTo>
                  <a:lnTo>
                    <a:pt x="2046" y="976"/>
                  </a:lnTo>
                  <a:lnTo>
                    <a:pt x="2054" y="986"/>
                  </a:lnTo>
                  <a:lnTo>
                    <a:pt x="2070" y="986"/>
                  </a:lnTo>
                  <a:lnTo>
                    <a:pt x="2084" y="958"/>
                  </a:lnTo>
                  <a:lnTo>
                    <a:pt x="2110" y="940"/>
                  </a:lnTo>
                  <a:lnTo>
                    <a:pt x="2124" y="962"/>
                  </a:lnTo>
                  <a:lnTo>
                    <a:pt x="2134" y="976"/>
                  </a:lnTo>
                  <a:lnTo>
                    <a:pt x="2142" y="994"/>
                  </a:lnTo>
                  <a:lnTo>
                    <a:pt x="2144" y="1010"/>
                  </a:lnTo>
                  <a:lnTo>
                    <a:pt x="2150" y="1026"/>
                  </a:lnTo>
                  <a:lnTo>
                    <a:pt x="2154" y="1034"/>
                  </a:lnTo>
                  <a:lnTo>
                    <a:pt x="2160" y="1040"/>
                  </a:lnTo>
                  <a:lnTo>
                    <a:pt x="2168" y="1048"/>
                  </a:lnTo>
                  <a:lnTo>
                    <a:pt x="2178" y="1054"/>
                  </a:lnTo>
                  <a:lnTo>
                    <a:pt x="2182" y="1062"/>
                  </a:lnTo>
                  <a:lnTo>
                    <a:pt x="2180" y="1074"/>
                  </a:lnTo>
                  <a:lnTo>
                    <a:pt x="2180" y="1088"/>
                  </a:lnTo>
                  <a:lnTo>
                    <a:pt x="2180" y="1120"/>
                  </a:lnTo>
                  <a:lnTo>
                    <a:pt x="2168" y="1132"/>
                  </a:lnTo>
                  <a:lnTo>
                    <a:pt x="2156" y="1130"/>
                  </a:lnTo>
                  <a:lnTo>
                    <a:pt x="2150" y="1126"/>
                  </a:lnTo>
                  <a:lnTo>
                    <a:pt x="2138" y="1120"/>
                  </a:lnTo>
                  <a:lnTo>
                    <a:pt x="2108" y="1122"/>
                  </a:lnTo>
                  <a:lnTo>
                    <a:pt x="2096" y="1124"/>
                  </a:lnTo>
                  <a:lnTo>
                    <a:pt x="2088" y="1128"/>
                  </a:lnTo>
                  <a:lnTo>
                    <a:pt x="2080" y="1134"/>
                  </a:lnTo>
                  <a:lnTo>
                    <a:pt x="2074" y="1140"/>
                  </a:lnTo>
                  <a:lnTo>
                    <a:pt x="2062" y="1162"/>
                  </a:lnTo>
                  <a:lnTo>
                    <a:pt x="2058" y="1166"/>
                  </a:lnTo>
                  <a:lnTo>
                    <a:pt x="2054" y="1170"/>
                  </a:lnTo>
                  <a:lnTo>
                    <a:pt x="2052" y="1176"/>
                  </a:lnTo>
                  <a:lnTo>
                    <a:pt x="2046" y="1182"/>
                  </a:lnTo>
                  <a:lnTo>
                    <a:pt x="2028" y="1196"/>
                  </a:lnTo>
                  <a:lnTo>
                    <a:pt x="1994" y="1218"/>
                  </a:lnTo>
                  <a:lnTo>
                    <a:pt x="1988" y="1228"/>
                  </a:lnTo>
                  <a:lnTo>
                    <a:pt x="1974" y="1238"/>
                  </a:lnTo>
                  <a:lnTo>
                    <a:pt x="1948" y="1256"/>
                  </a:lnTo>
                  <a:lnTo>
                    <a:pt x="1938" y="1268"/>
                  </a:lnTo>
                  <a:lnTo>
                    <a:pt x="1920" y="1272"/>
                  </a:lnTo>
                  <a:lnTo>
                    <a:pt x="1902" y="1254"/>
                  </a:lnTo>
                  <a:lnTo>
                    <a:pt x="1894" y="1236"/>
                  </a:lnTo>
                  <a:lnTo>
                    <a:pt x="1890" y="1230"/>
                  </a:lnTo>
                  <a:lnTo>
                    <a:pt x="1884" y="1226"/>
                  </a:lnTo>
                  <a:lnTo>
                    <a:pt x="1880" y="1222"/>
                  </a:lnTo>
                  <a:lnTo>
                    <a:pt x="1874" y="1222"/>
                  </a:lnTo>
                  <a:lnTo>
                    <a:pt x="1860" y="1220"/>
                  </a:lnTo>
                  <a:lnTo>
                    <a:pt x="1856" y="1228"/>
                  </a:lnTo>
                  <a:lnTo>
                    <a:pt x="1854" y="1238"/>
                  </a:lnTo>
                  <a:lnTo>
                    <a:pt x="1852" y="1248"/>
                  </a:lnTo>
                  <a:lnTo>
                    <a:pt x="1850" y="1260"/>
                  </a:lnTo>
                  <a:lnTo>
                    <a:pt x="1852" y="1270"/>
                  </a:lnTo>
                  <a:lnTo>
                    <a:pt x="1854" y="1282"/>
                  </a:lnTo>
                  <a:lnTo>
                    <a:pt x="1860" y="1292"/>
                  </a:lnTo>
                  <a:lnTo>
                    <a:pt x="1868" y="1302"/>
                  </a:lnTo>
                  <a:lnTo>
                    <a:pt x="1872" y="1344"/>
                  </a:lnTo>
                  <a:lnTo>
                    <a:pt x="1846" y="1346"/>
                  </a:lnTo>
                  <a:lnTo>
                    <a:pt x="1824" y="1348"/>
                  </a:lnTo>
                  <a:lnTo>
                    <a:pt x="1812" y="1346"/>
                  </a:lnTo>
                  <a:lnTo>
                    <a:pt x="1802" y="1344"/>
                  </a:lnTo>
                  <a:lnTo>
                    <a:pt x="1794" y="1342"/>
                  </a:lnTo>
                  <a:lnTo>
                    <a:pt x="1786" y="1338"/>
                  </a:lnTo>
                  <a:lnTo>
                    <a:pt x="1782" y="1316"/>
                  </a:lnTo>
                  <a:lnTo>
                    <a:pt x="1776" y="1302"/>
                  </a:lnTo>
                  <a:lnTo>
                    <a:pt x="1768" y="1292"/>
                  </a:lnTo>
                  <a:lnTo>
                    <a:pt x="1758" y="1280"/>
                  </a:lnTo>
                  <a:lnTo>
                    <a:pt x="1732" y="1222"/>
                  </a:lnTo>
                  <a:lnTo>
                    <a:pt x="1720" y="1210"/>
                  </a:lnTo>
                  <a:lnTo>
                    <a:pt x="1712" y="1206"/>
                  </a:lnTo>
                  <a:lnTo>
                    <a:pt x="1706" y="1206"/>
                  </a:lnTo>
                  <a:lnTo>
                    <a:pt x="1696" y="1206"/>
                  </a:lnTo>
                  <a:lnTo>
                    <a:pt x="1684" y="1216"/>
                  </a:lnTo>
                  <a:lnTo>
                    <a:pt x="1670" y="1226"/>
                  </a:lnTo>
                  <a:lnTo>
                    <a:pt x="1658" y="1234"/>
                  </a:lnTo>
                  <a:lnTo>
                    <a:pt x="1646" y="1244"/>
                  </a:lnTo>
                  <a:lnTo>
                    <a:pt x="1642" y="1256"/>
                  </a:lnTo>
                  <a:lnTo>
                    <a:pt x="1640" y="1270"/>
                  </a:lnTo>
                  <a:lnTo>
                    <a:pt x="1640" y="1288"/>
                  </a:lnTo>
                  <a:lnTo>
                    <a:pt x="1644" y="1306"/>
                  </a:lnTo>
                  <a:lnTo>
                    <a:pt x="1580" y="1312"/>
                  </a:lnTo>
                  <a:lnTo>
                    <a:pt x="1524" y="1346"/>
                  </a:lnTo>
                  <a:lnTo>
                    <a:pt x="1516" y="1362"/>
                  </a:lnTo>
                  <a:lnTo>
                    <a:pt x="1510" y="1368"/>
                  </a:lnTo>
                  <a:lnTo>
                    <a:pt x="1508" y="1370"/>
                  </a:lnTo>
                  <a:lnTo>
                    <a:pt x="1504" y="1370"/>
                  </a:lnTo>
                  <a:lnTo>
                    <a:pt x="1492" y="1362"/>
                  </a:lnTo>
                  <a:lnTo>
                    <a:pt x="1486" y="1356"/>
                  </a:lnTo>
                  <a:lnTo>
                    <a:pt x="1484" y="1348"/>
                  </a:lnTo>
                  <a:lnTo>
                    <a:pt x="1482" y="1342"/>
                  </a:lnTo>
                  <a:lnTo>
                    <a:pt x="1494" y="1334"/>
                  </a:lnTo>
                  <a:lnTo>
                    <a:pt x="1492" y="1322"/>
                  </a:lnTo>
                  <a:lnTo>
                    <a:pt x="1490" y="1312"/>
                  </a:lnTo>
                  <a:lnTo>
                    <a:pt x="1486" y="1304"/>
                  </a:lnTo>
                  <a:lnTo>
                    <a:pt x="1480" y="1298"/>
                  </a:lnTo>
                  <a:lnTo>
                    <a:pt x="1474" y="1292"/>
                  </a:lnTo>
                  <a:lnTo>
                    <a:pt x="1466" y="1288"/>
                  </a:lnTo>
                  <a:lnTo>
                    <a:pt x="1458" y="1286"/>
                  </a:lnTo>
                  <a:lnTo>
                    <a:pt x="1450" y="1286"/>
                  </a:lnTo>
                  <a:lnTo>
                    <a:pt x="1440" y="1290"/>
                  </a:lnTo>
                  <a:lnTo>
                    <a:pt x="1434" y="1296"/>
                  </a:lnTo>
                  <a:lnTo>
                    <a:pt x="1428" y="1302"/>
                  </a:lnTo>
                  <a:lnTo>
                    <a:pt x="1424" y="1310"/>
                  </a:lnTo>
                  <a:lnTo>
                    <a:pt x="1424" y="1318"/>
                  </a:lnTo>
                  <a:lnTo>
                    <a:pt x="1424" y="1328"/>
                  </a:lnTo>
                  <a:lnTo>
                    <a:pt x="1428" y="1352"/>
                  </a:lnTo>
                  <a:lnTo>
                    <a:pt x="1408" y="1356"/>
                  </a:lnTo>
                  <a:lnTo>
                    <a:pt x="1404" y="1362"/>
                  </a:lnTo>
                  <a:lnTo>
                    <a:pt x="1402" y="1370"/>
                  </a:lnTo>
                  <a:lnTo>
                    <a:pt x="1392" y="1374"/>
                  </a:lnTo>
                  <a:lnTo>
                    <a:pt x="1392" y="1430"/>
                  </a:lnTo>
                  <a:lnTo>
                    <a:pt x="1412" y="1454"/>
                  </a:lnTo>
                  <a:lnTo>
                    <a:pt x="1412" y="1472"/>
                  </a:lnTo>
                  <a:lnTo>
                    <a:pt x="1402" y="1490"/>
                  </a:lnTo>
                  <a:lnTo>
                    <a:pt x="1380" y="1504"/>
                  </a:lnTo>
                  <a:lnTo>
                    <a:pt x="1356" y="1510"/>
                  </a:lnTo>
                  <a:lnTo>
                    <a:pt x="1336" y="1514"/>
                  </a:lnTo>
                  <a:lnTo>
                    <a:pt x="1314" y="1514"/>
                  </a:lnTo>
                  <a:lnTo>
                    <a:pt x="1298" y="1516"/>
                  </a:lnTo>
                  <a:lnTo>
                    <a:pt x="1288" y="1520"/>
                  </a:lnTo>
                  <a:lnTo>
                    <a:pt x="1280" y="1526"/>
                  </a:lnTo>
                  <a:lnTo>
                    <a:pt x="1270" y="1534"/>
                  </a:lnTo>
                  <a:lnTo>
                    <a:pt x="1256" y="1546"/>
                  </a:lnTo>
                  <a:lnTo>
                    <a:pt x="1244" y="1566"/>
                  </a:lnTo>
                  <a:lnTo>
                    <a:pt x="1228" y="1586"/>
                  </a:lnTo>
                  <a:lnTo>
                    <a:pt x="1192" y="1626"/>
                  </a:lnTo>
                  <a:lnTo>
                    <a:pt x="1168" y="1610"/>
                  </a:lnTo>
                  <a:lnTo>
                    <a:pt x="1140" y="1612"/>
                  </a:lnTo>
                  <a:lnTo>
                    <a:pt x="1136" y="1626"/>
                  </a:lnTo>
                  <a:lnTo>
                    <a:pt x="1132" y="1632"/>
                  </a:lnTo>
                  <a:lnTo>
                    <a:pt x="1128" y="1636"/>
                  </a:lnTo>
                  <a:lnTo>
                    <a:pt x="1124" y="1630"/>
                  </a:lnTo>
                  <a:lnTo>
                    <a:pt x="1118" y="1626"/>
                  </a:lnTo>
                  <a:lnTo>
                    <a:pt x="1108" y="1622"/>
                  </a:lnTo>
                  <a:lnTo>
                    <a:pt x="1100" y="1622"/>
                  </a:lnTo>
                  <a:lnTo>
                    <a:pt x="1092" y="1622"/>
                  </a:lnTo>
                  <a:lnTo>
                    <a:pt x="1088" y="1632"/>
                  </a:lnTo>
                  <a:lnTo>
                    <a:pt x="1082" y="1640"/>
                  </a:lnTo>
                  <a:lnTo>
                    <a:pt x="1076" y="1650"/>
                  </a:lnTo>
                  <a:lnTo>
                    <a:pt x="1066" y="1658"/>
                  </a:lnTo>
                  <a:lnTo>
                    <a:pt x="1056" y="1664"/>
                  </a:lnTo>
                  <a:lnTo>
                    <a:pt x="1046" y="1674"/>
                  </a:lnTo>
                  <a:lnTo>
                    <a:pt x="1038" y="1684"/>
                  </a:lnTo>
                  <a:lnTo>
                    <a:pt x="1030" y="1696"/>
                  </a:lnTo>
                  <a:lnTo>
                    <a:pt x="1014" y="1718"/>
                  </a:lnTo>
                  <a:lnTo>
                    <a:pt x="1004" y="1728"/>
                  </a:lnTo>
                  <a:lnTo>
                    <a:pt x="994" y="1736"/>
                  </a:lnTo>
                  <a:lnTo>
                    <a:pt x="990" y="1748"/>
                  </a:lnTo>
                  <a:lnTo>
                    <a:pt x="988" y="1760"/>
                  </a:lnTo>
                  <a:lnTo>
                    <a:pt x="988" y="1790"/>
                  </a:lnTo>
                  <a:lnTo>
                    <a:pt x="988" y="1798"/>
                  </a:lnTo>
                  <a:lnTo>
                    <a:pt x="988" y="1812"/>
                  </a:lnTo>
                  <a:lnTo>
                    <a:pt x="982" y="1836"/>
                  </a:lnTo>
                  <a:lnTo>
                    <a:pt x="976" y="1840"/>
                  </a:lnTo>
                  <a:lnTo>
                    <a:pt x="946" y="1838"/>
                  </a:lnTo>
                  <a:lnTo>
                    <a:pt x="920" y="1834"/>
                  </a:lnTo>
                  <a:lnTo>
                    <a:pt x="870" y="1826"/>
                  </a:lnTo>
                  <a:lnTo>
                    <a:pt x="838" y="1810"/>
                  </a:lnTo>
                  <a:lnTo>
                    <a:pt x="820" y="1790"/>
                  </a:lnTo>
                  <a:lnTo>
                    <a:pt x="784" y="1782"/>
                  </a:lnTo>
                  <a:lnTo>
                    <a:pt x="784" y="1752"/>
                  </a:lnTo>
                  <a:lnTo>
                    <a:pt x="796" y="1734"/>
                  </a:lnTo>
                  <a:lnTo>
                    <a:pt x="808" y="1716"/>
                  </a:lnTo>
                  <a:lnTo>
                    <a:pt x="816" y="1696"/>
                  </a:lnTo>
                  <a:lnTo>
                    <a:pt x="818" y="1686"/>
                  </a:lnTo>
                  <a:lnTo>
                    <a:pt x="818" y="1676"/>
                  </a:lnTo>
                  <a:lnTo>
                    <a:pt x="814" y="1666"/>
                  </a:lnTo>
                  <a:lnTo>
                    <a:pt x="810" y="1660"/>
                  </a:lnTo>
                  <a:lnTo>
                    <a:pt x="804" y="1656"/>
                  </a:lnTo>
                  <a:lnTo>
                    <a:pt x="798" y="1652"/>
                  </a:lnTo>
                  <a:lnTo>
                    <a:pt x="784" y="1652"/>
                  </a:lnTo>
                  <a:lnTo>
                    <a:pt x="772" y="1652"/>
                  </a:lnTo>
                  <a:lnTo>
                    <a:pt x="764" y="1656"/>
                  </a:lnTo>
                  <a:lnTo>
                    <a:pt x="758" y="1660"/>
                  </a:lnTo>
                  <a:lnTo>
                    <a:pt x="740" y="1662"/>
                  </a:lnTo>
                  <a:lnTo>
                    <a:pt x="734" y="1664"/>
                  </a:lnTo>
                  <a:lnTo>
                    <a:pt x="732" y="1668"/>
                  </a:lnTo>
                  <a:lnTo>
                    <a:pt x="732" y="1678"/>
                  </a:lnTo>
                  <a:lnTo>
                    <a:pt x="730" y="1700"/>
                  </a:lnTo>
                  <a:lnTo>
                    <a:pt x="722" y="1708"/>
                  </a:lnTo>
                  <a:lnTo>
                    <a:pt x="718" y="1720"/>
                  </a:lnTo>
                  <a:lnTo>
                    <a:pt x="698" y="1756"/>
                  </a:lnTo>
                  <a:lnTo>
                    <a:pt x="700" y="1796"/>
                  </a:lnTo>
                  <a:lnTo>
                    <a:pt x="688" y="1810"/>
                  </a:lnTo>
                  <a:lnTo>
                    <a:pt x="672" y="1814"/>
                  </a:lnTo>
                  <a:lnTo>
                    <a:pt x="662" y="1816"/>
                  </a:lnTo>
                  <a:lnTo>
                    <a:pt x="654" y="1822"/>
                  </a:lnTo>
                  <a:lnTo>
                    <a:pt x="644" y="1830"/>
                  </a:lnTo>
                  <a:lnTo>
                    <a:pt x="618" y="1836"/>
                  </a:lnTo>
                  <a:lnTo>
                    <a:pt x="590" y="1842"/>
                  </a:lnTo>
                  <a:lnTo>
                    <a:pt x="580" y="1850"/>
                  </a:lnTo>
                  <a:lnTo>
                    <a:pt x="572" y="1856"/>
                  </a:lnTo>
                  <a:lnTo>
                    <a:pt x="566" y="1864"/>
                  </a:lnTo>
                  <a:lnTo>
                    <a:pt x="556" y="1868"/>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41" name="Freeform 35"/>
            <p:cNvSpPr/>
            <p:nvPr/>
          </p:nvSpPr>
          <p:spPr bwMode="auto">
            <a:xfrm>
              <a:off x="6346825" y="2600325"/>
              <a:ext cx="368300" cy="419100"/>
            </a:xfrm>
            <a:custGeom>
              <a:avLst/>
              <a:gdLst>
                <a:gd name="T0" fmla="*/ 196 w 232"/>
                <a:gd name="T1" fmla="*/ 264 h 264"/>
                <a:gd name="T2" fmla="*/ 170 w 232"/>
                <a:gd name="T3" fmla="*/ 248 h 264"/>
                <a:gd name="T4" fmla="*/ 158 w 232"/>
                <a:gd name="T5" fmla="*/ 238 h 264"/>
                <a:gd name="T6" fmla="*/ 148 w 232"/>
                <a:gd name="T7" fmla="*/ 218 h 264"/>
                <a:gd name="T8" fmla="*/ 144 w 232"/>
                <a:gd name="T9" fmla="*/ 186 h 264"/>
                <a:gd name="T10" fmla="*/ 140 w 232"/>
                <a:gd name="T11" fmla="*/ 178 h 264"/>
                <a:gd name="T12" fmla="*/ 136 w 232"/>
                <a:gd name="T13" fmla="*/ 166 h 264"/>
                <a:gd name="T14" fmla="*/ 116 w 232"/>
                <a:gd name="T15" fmla="*/ 148 h 264"/>
                <a:gd name="T16" fmla="*/ 100 w 232"/>
                <a:gd name="T17" fmla="*/ 140 h 264"/>
                <a:gd name="T18" fmla="*/ 82 w 232"/>
                <a:gd name="T19" fmla="*/ 140 h 264"/>
                <a:gd name="T20" fmla="*/ 62 w 232"/>
                <a:gd name="T21" fmla="*/ 144 h 264"/>
                <a:gd name="T22" fmla="*/ 50 w 232"/>
                <a:gd name="T23" fmla="*/ 158 h 264"/>
                <a:gd name="T24" fmla="*/ 0 w 232"/>
                <a:gd name="T25" fmla="*/ 160 h 264"/>
                <a:gd name="T26" fmla="*/ 0 w 232"/>
                <a:gd name="T27" fmla="*/ 146 h 264"/>
                <a:gd name="T28" fmla="*/ 2 w 232"/>
                <a:gd name="T29" fmla="*/ 130 h 264"/>
                <a:gd name="T30" fmla="*/ 10 w 232"/>
                <a:gd name="T31" fmla="*/ 124 h 264"/>
                <a:gd name="T32" fmla="*/ 18 w 232"/>
                <a:gd name="T33" fmla="*/ 122 h 264"/>
                <a:gd name="T34" fmla="*/ 40 w 232"/>
                <a:gd name="T35" fmla="*/ 104 h 264"/>
                <a:gd name="T36" fmla="*/ 44 w 232"/>
                <a:gd name="T37" fmla="*/ 88 h 264"/>
                <a:gd name="T38" fmla="*/ 42 w 232"/>
                <a:gd name="T39" fmla="*/ 76 h 264"/>
                <a:gd name="T40" fmla="*/ 34 w 232"/>
                <a:gd name="T41" fmla="*/ 60 h 264"/>
                <a:gd name="T42" fmla="*/ 34 w 232"/>
                <a:gd name="T43" fmla="*/ 56 h 264"/>
                <a:gd name="T44" fmla="*/ 70 w 232"/>
                <a:gd name="T45" fmla="*/ 32 h 264"/>
                <a:gd name="T46" fmla="*/ 82 w 232"/>
                <a:gd name="T47" fmla="*/ 22 h 264"/>
                <a:gd name="T48" fmla="*/ 86 w 232"/>
                <a:gd name="T49" fmla="*/ 6 h 264"/>
                <a:gd name="T50" fmla="*/ 100 w 232"/>
                <a:gd name="T51" fmla="*/ 0 h 264"/>
                <a:gd name="T52" fmla="*/ 118 w 232"/>
                <a:gd name="T53" fmla="*/ 16 h 264"/>
                <a:gd name="T54" fmla="*/ 154 w 232"/>
                <a:gd name="T55" fmla="*/ 20 h 264"/>
                <a:gd name="T56" fmla="*/ 150 w 232"/>
                <a:gd name="T57" fmla="*/ 32 h 264"/>
                <a:gd name="T58" fmla="*/ 150 w 232"/>
                <a:gd name="T59" fmla="*/ 74 h 264"/>
                <a:gd name="T60" fmla="*/ 156 w 232"/>
                <a:gd name="T61" fmla="*/ 94 h 264"/>
                <a:gd name="T62" fmla="*/ 174 w 232"/>
                <a:gd name="T63" fmla="*/ 96 h 264"/>
                <a:gd name="T64" fmla="*/ 186 w 232"/>
                <a:gd name="T65" fmla="*/ 104 h 264"/>
                <a:gd name="T66" fmla="*/ 184 w 232"/>
                <a:gd name="T67" fmla="*/ 124 h 264"/>
                <a:gd name="T68" fmla="*/ 186 w 232"/>
                <a:gd name="T69" fmla="*/ 140 h 264"/>
                <a:gd name="T70" fmla="*/ 194 w 232"/>
                <a:gd name="T71" fmla="*/ 154 h 264"/>
                <a:gd name="T72" fmla="*/ 212 w 232"/>
                <a:gd name="T73" fmla="*/ 170 h 264"/>
                <a:gd name="T74" fmla="*/ 232 w 232"/>
                <a:gd name="T75" fmla="*/ 196 h 264"/>
                <a:gd name="T76" fmla="*/ 208 w 232"/>
                <a:gd name="T77" fmla="*/ 208 h 264"/>
                <a:gd name="T78" fmla="*/ 194 w 232"/>
                <a:gd name="T79" fmla="*/ 224 h 264"/>
                <a:gd name="T80" fmla="*/ 196 w 232"/>
                <a:gd name="T81" fmla="*/ 264 h 26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32" h="264">
                  <a:moveTo>
                    <a:pt x="196" y="264"/>
                  </a:moveTo>
                  <a:lnTo>
                    <a:pt x="196" y="264"/>
                  </a:lnTo>
                  <a:lnTo>
                    <a:pt x="182" y="256"/>
                  </a:lnTo>
                  <a:lnTo>
                    <a:pt x="170" y="248"/>
                  </a:lnTo>
                  <a:lnTo>
                    <a:pt x="158" y="238"/>
                  </a:lnTo>
                  <a:lnTo>
                    <a:pt x="152" y="228"/>
                  </a:lnTo>
                  <a:lnTo>
                    <a:pt x="148" y="218"/>
                  </a:lnTo>
                  <a:lnTo>
                    <a:pt x="146" y="202"/>
                  </a:lnTo>
                  <a:lnTo>
                    <a:pt x="144" y="186"/>
                  </a:lnTo>
                  <a:lnTo>
                    <a:pt x="142" y="182"/>
                  </a:lnTo>
                  <a:lnTo>
                    <a:pt x="140" y="178"/>
                  </a:lnTo>
                  <a:lnTo>
                    <a:pt x="136" y="166"/>
                  </a:lnTo>
                  <a:lnTo>
                    <a:pt x="116" y="148"/>
                  </a:lnTo>
                  <a:lnTo>
                    <a:pt x="108" y="144"/>
                  </a:lnTo>
                  <a:lnTo>
                    <a:pt x="100" y="140"/>
                  </a:lnTo>
                  <a:lnTo>
                    <a:pt x="92" y="138"/>
                  </a:lnTo>
                  <a:lnTo>
                    <a:pt x="82" y="140"/>
                  </a:lnTo>
                  <a:lnTo>
                    <a:pt x="62" y="144"/>
                  </a:lnTo>
                  <a:lnTo>
                    <a:pt x="56" y="152"/>
                  </a:lnTo>
                  <a:lnTo>
                    <a:pt x="50" y="158"/>
                  </a:lnTo>
                  <a:lnTo>
                    <a:pt x="0" y="160"/>
                  </a:lnTo>
                  <a:lnTo>
                    <a:pt x="0" y="146"/>
                  </a:lnTo>
                  <a:lnTo>
                    <a:pt x="2" y="134"/>
                  </a:lnTo>
                  <a:lnTo>
                    <a:pt x="2" y="130"/>
                  </a:lnTo>
                  <a:lnTo>
                    <a:pt x="6" y="126"/>
                  </a:lnTo>
                  <a:lnTo>
                    <a:pt x="10" y="124"/>
                  </a:lnTo>
                  <a:lnTo>
                    <a:pt x="18" y="122"/>
                  </a:lnTo>
                  <a:lnTo>
                    <a:pt x="40" y="104"/>
                  </a:lnTo>
                  <a:lnTo>
                    <a:pt x="42" y="96"/>
                  </a:lnTo>
                  <a:lnTo>
                    <a:pt x="44" y="88"/>
                  </a:lnTo>
                  <a:lnTo>
                    <a:pt x="44" y="82"/>
                  </a:lnTo>
                  <a:lnTo>
                    <a:pt x="42" y="76"/>
                  </a:lnTo>
                  <a:lnTo>
                    <a:pt x="36" y="66"/>
                  </a:lnTo>
                  <a:lnTo>
                    <a:pt x="34" y="60"/>
                  </a:lnTo>
                  <a:lnTo>
                    <a:pt x="34" y="56"/>
                  </a:lnTo>
                  <a:lnTo>
                    <a:pt x="58" y="42"/>
                  </a:lnTo>
                  <a:lnTo>
                    <a:pt x="70" y="32"/>
                  </a:lnTo>
                  <a:lnTo>
                    <a:pt x="82" y="22"/>
                  </a:lnTo>
                  <a:lnTo>
                    <a:pt x="84" y="12"/>
                  </a:lnTo>
                  <a:lnTo>
                    <a:pt x="86" y="6"/>
                  </a:lnTo>
                  <a:lnTo>
                    <a:pt x="90" y="2"/>
                  </a:lnTo>
                  <a:lnTo>
                    <a:pt x="100" y="0"/>
                  </a:lnTo>
                  <a:lnTo>
                    <a:pt x="118" y="16"/>
                  </a:lnTo>
                  <a:lnTo>
                    <a:pt x="154" y="20"/>
                  </a:lnTo>
                  <a:lnTo>
                    <a:pt x="150" y="32"/>
                  </a:lnTo>
                  <a:lnTo>
                    <a:pt x="148" y="52"/>
                  </a:lnTo>
                  <a:lnTo>
                    <a:pt x="150" y="74"/>
                  </a:lnTo>
                  <a:lnTo>
                    <a:pt x="152" y="84"/>
                  </a:lnTo>
                  <a:lnTo>
                    <a:pt x="156" y="94"/>
                  </a:lnTo>
                  <a:lnTo>
                    <a:pt x="174" y="96"/>
                  </a:lnTo>
                  <a:lnTo>
                    <a:pt x="186" y="104"/>
                  </a:lnTo>
                  <a:lnTo>
                    <a:pt x="184" y="124"/>
                  </a:lnTo>
                  <a:lnTo>
                    <a:pt x="184" y="132"/>
                  </a:lnTo>
                  <a:lnTo>
                    <a:pt x="186" y="140"/>
                  </a:lnTo>
                  <a:lnTo>
                    <a:pt x="188" y="146"/>
                  </a:lnTo>
                  <a:lnTo>
                    <a:pt x="194" y="154"/>
                  </a:lnTo>
                  <a:lnTo>
                    <a:pt x="200" y="162"/>
                  </a:lnTo>
                  <a:lnTo>
                    <a:pt x="212" y="170"/>
                  </a:lnTo>
                  <a:lnTo>
                    <a:pt x="232" y="196"/>
                  </a:lnTo>
                  <a:lnTo>
                    <a:pt x="208" y="208"/>
                  </a:lnTo>
                  <a:lnTo>
                    <a:pt x="200" y="214"/>
                  </a:lnTo>
                  <a:lnTo>
                    <a:pt x="194" y="224"/>
                  </a:lnTo>
                  <a:lnTo>
                    <a:pt x="196" y="264"/>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42" name="Freeform 37"/>
            <p:cNvSpPr/>
            <p:nvPr/>
          </p:nvSpPr>
          <p:spPr bwMode="auto">
            <a:xfrm>
              <a:off x="7004050" y="1552575"/>
              <a:ext cx="1330325" cy="844550"/>
            </a:xfrm>
            <a:custGeom>
              <a:avLst/>
              <a:gdLst>
                <a:gd name="T0" fmla="*/ 410 w 838"/>
                <a:gd name="T1" fmla="*/ 492 h 532"/>
                <a:gd name="T2" fmla="*/ 402 w 838"/>
                <a:gd name="T3" fmla="*/ 438 h 532"/>
                <a:gd name="T4" fmla="*/ 376 w 838"/>
                <a:gd name="T5" fmla="*/ 398 h 532"/>
                <a:gd name="T6" fmla="*/ 346 w 838"/>
                <a:gd name="T7" fmla="*/ 366 h 532"/>
                <a:gd name="T8" fmla="*/ 324 w 838"/>
                <a:gd name="T9" fmla="*/ 314 h 532"/>
                <a:gd name="T10" fmla="*/ 300 w 838"/>
                <a:gd name="T11" fmla="*/ 346 h 532"/>
                <a:gd name="T12" fmla="*/ 258 w 838"/>
                <a:gd name="T13" fmla="*/ 308 h 532"/>
                <a:gd name="T14" fmla="*/ 206 w 838"/>
                <a:gd name="T15" fmla="*/ 288 h 532"/>
                <a:gd name="T16" fmla="*/ 186 w 838"/>
                <a:gd name="T17" fmla="*/ 240 h 532"/>
                <a:gd name="T18" fmla="*/ 152 w 838"/>
                <a:gd name="T19" fmla="*/ 174 h 532"/>
                <a:gd name="T20" fmla="*/ 112 w 838"/>
                <a:gd name="T21" fmla="*/ 200 h 532"/>
                <a:gd name="T22" fmla="*/ 80 w 838"/>
                <a:gd name="T23" fmla="*/ 200 h 532"/>
                <a:gd name="T24" fmla="*/ 60 w 838"/>
                <a:gd name="T25" fmla="*/ 152 h 532"/>
                <a:gd name="T26" fmla="*/ 36 w 838"/>
                <a:gd name="T27" fmla="*/ 88 h 532"/>
                <a:gd name="T28" fmla="*/ 0 w 838"/>
                <a:gd name="T29" fmla="*/ 58 h 532"/>
                <a:gd name="T30" fmla="*/ 14 w 838"/>
                <a:gd name="T31" fmla="*/ 30 h 532"/>
                <a:gd name="T32" fmla="*/ 68 w 838"/>
                <a:gd name="T33" fmla="*/ 60 h 532"/>
                <a:gd name="T34" fmla="*/ 108 w 838"/>
                <a:gd name="T35" fmla="*/ 32 h 532"/>
                <a:gd name="T36" fmla="*/ 138 w 838"/>
                <a:gd name="T37" fmla="*/ 0 h 532"/>
                <a:gd name="T38" fmla="*/ 166 w 838"/>
                <a:gd name="T39" fmla="*/ 22 h 532"/>
                <a:gd name="T40" fmla="*/ 198 w 838"/>
                <a:gd name="T41" fmla="*/ 68 h 532"/>
                <a:gd name="T42" fmla="*/ 294 w 838"/>
                <a:gd name="T43" fmla="*/ 66 h 532"/>
                <a:gd name="T44" fmla="*/ 350 w 838"/>
                <a:gd name="T45" fmla="*/ 30 h 532"/>
                <a:gd name="T46" fmla="*/ 358 w 838"/>
                <a:gd name="T47" fmla="*/ 80 h 532"/>
                <a:gd name="T48" fmla="*/ 398 w 838"/>
                <a:gd name="T49" fmla="*/ 78 h 532"/>
                <a:gd name="T50" fmla="*/ 422 w 838"/>
                <a:gd name="T51" fmla="*/ 76 h 532"/>
                <a:gd name="T52" fmla="*/ 470 w 838"/>
                <a:gd name="T53" fmla="*/ 110 h 532"/>
                <a:gd name="T54" fmla="*/ 518 w 838"/>
                <a:gd name="T55" fmla="*/ 166 h 532"/>
                <a:gd name="T56" fmla="*/ 546 w 838"/>
                <a:gd name="T57" fmla="*/ 134 h 532"/>
                <a:gd name="T58" fmla="*/ 572 w 838"/>
                <a:gd name="T59" fmla="*/ 140 h 532"/>
                <a:gd name="T60" fmla="*/ 606 w 838"/>
                <a:gd name="T61" fmla="*/ 184 h 532"/>
                <a:gd name="T62" fmla="*/ 664 w 838"/>
                <a:gd name="T63" fmla="*/ 204 h 532"/>
                <a:gd name="T64" fmla="*/ 684 w 838"/>
                <a:gd name="T65" fmla="*/ 186 h 532"/>
                <a:gd name="T66" fmla="*/ 684 w 838"/>
                <a:gd name="T67" fmla="*/ 168 h 532"/>
                <a:gd name="T68" fmla="*/ 724 w 838"/>
                <a:gd name="T69" fmla="*/ 146 h 532"/>
                <a:gd name="T70" fmla="*/ 742 w 838"/>
                <a:gd name="T71" fmla="*/ 132 h 532"/>
                <a:gd name="T72" fmla="*/ 756 w 838"/>
                <a:gd name="T73" fmla="*/ 154 h 532"/>
                <a:gd name="T74" fmla="*/ 806 w 838"/>
                <a:gd name="T75" fmla="*/ 188 h 532"/>
                <a:gd name="T76" fmla="*/ 838 w 838"/>
                <a:gd name="T77" fmla="*/ 228 h 532"/>
                <a:gd name="T78" fmla="*/ 818 w 838"/>
                <a:gd name="T79" fmla="*/ 272 h 532"/>
                <a:gd name="T80" fmla="*/ 802 w 838"/>
                <a:gd name="T81" fmla="*/ 308 h 532"/>
                <a:gd name="T82" fmla="*/ 778 w 838"/>
                <a:gd name="T83" fmla="*/ 300 h 532"/>
                <a:gd name="T84" fmla="*/ 770 w 838"/>
                <a:gd name="T85" fmla="*/ 258 h 532"/>
                <a:gd name="T86" fmla="*/ 744 w 838"/>
                <a:gd name="T87" fmla="*/ 242 h 532"/>
                <a:gd name="T88" fmla="*/ 716 w 838"/>
                <a:gd name="T89" fmla="*/ 282 h 532"/>
                <a:gd name="T90" fmla="*/ 686 w 838"/>
                <a:gd name="T91" fmla="*/ 346 h 532"/>
                <a:gd name="T92" fmla="*/ 632 w 838"/>
                <a:gd name="T93" fmla="*/ 368 h 532"/>
                <a:gd name="T94" fmla="*/ 618 w 838"/>
                <a:gd name="T95" fmla="*/ 410 h 532"/>
                <a:gd name="T96" fmla="*/ 638 w 838"/>
                <a:gd name="T97" fmla="*/ 444 h 532"/>
                <a:gd name="T98" fmla="*/ 588 w 838"/>
                <a:gd name="T99" fmla="*/ 456 h 532"/>
                <a:gd name="T100" fmla="*/ 540 w 838"/>
                <a:gd name="T101" fmla="*/ 438 h 532"/>
                <a:gd name="T102" fmla="*/ 502 w 838"/>
                <a:gd name="T103" fmla="*/ 456 h 532"/>
                <a:gd name="T104" fmla="*/ 476 w 838"/>
                <a:gd name="T105" fmla="*/ 530 h 53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838" h="532">
                  <a:moveTo>
                    <a:pt x="464" y="532"/>
                  </a:moveTo>
                  <a:lnTo>
                    <a:pt x="464" y="532"/>
                  </a:lnTo>
                  <a:lnTo>
                    <a:pt x="452" y="520"/>
                  </a:lnTo>
                  <a:lnTo>
                    <a:pt x="436" y="508"/>
                  </a:lnTo>
                  <a:lnTo>
                    <a:pt x="410" y="492"/>
                  </a:lnTo>
                  <a:lnTo>
                    <a:pt x="402" y="482"/>
                  </a:lnTo>
                  <a:lnTo>
                    <a:pt x="404" y="450"/>
                  </a:lnTo>
                  <a:lnTo>
                    <a:pt x="402" y="438"/>
                  </a:lnTo>
                  <a:lnTo>
                    <a:pt x="398" y="426"/>
                  </a:lnTo>
                  <a:lnTo>
                    <a:pt x="388" y="416"/>
                  </a:lnTo>
                  <a:lnTo>
                    <a:pt x="382" y="410"/>
                  </a:lnTo>
                  <a:lnTo>
                    <a:pt x="376" y="398"/>
                  </a:lnTo>
                  <a:lnTo>
                    <a:pt x="348" y="368"/>
                  </a:lnTo>
                  <a:lnTo>
                    <a:pt x="346" y="366"/>
                  </a:lnTo>
                  <a:lnTo>
                    <a:pt x="344" y="326"/>
                  </a:lnTo>
                  <a:lnTo>
                    <a:pt x="336" y="318"/>
                  </a:lnTo>
                  <a:lnTo>
                    <a:pt x="330" y="314"/>
                  </a:lnTo>
                  <a:lnTo>
                    <a:pt x="324" y="314"/>
                  </a:lnTo>
                  <a:lnTo>
                    <a:pt x="318" y="314"/>
                  </a:lnTo>
                  <a:lnTo>
                    <a:pt x="312" y="322"/>
                  </a:lnTo>
                  <a:lnTo>
                    <a:pt x="308" y="328"/>
                  </a:lnTo>
                  <a:lnTo>
                    <a:pt x="300" y="346"/>
                  </a:lnTo>
                  <a:lnTo>
                    <a:pt x="296" y="346"/>
                  </a:lnTo>
                  <a:lnTo>
                    <a:pt x="270" y="320"/>
                  </a:lnTo>
                  <a:lnTo>
                    <a:pt x="258" y="308"/>
                  </a:lnTo>
                  <a:lnTo>
                    <a:pt x="246" y="300"/>
                  </a:lnTo>
                  <a:lnTo>
                    <a:pt x="228" y="296"/>
                  </a:lnTo>
                  <a:lnTo>
                    <a:pt x="216" y="292"/>
                  </a:lnTo>
                  <a:lnTo>
                    <a:pt x="206" y="288"/>
                  </a:lnTo>
                  <a:lnTo>
                    <a:pt x="200" y="280"/>
                  </a:lnTo>
                  <a:lnTo>
                    <a:pt x="194" y="274"/>
                  </a:lnTo>
                  <a:lnTo>
                    <a:pt x="192" y="264"/>
                  </a:lnTo>
                  <a:lnTo>
                    <a:pt x="186" y="240"/>
                  </a:lnTo>
                  <a:lnTo>
                    <a:pt x="180" y="224"/>
                  </a:lnTo>
                  <a:lnTo>
                    <a:pt x="170" y="210"/>
                  </a:lnTo>
                  <a:lnTo>
                    <a:pt x="156" y="190"/>
                  </a:lnTo>
                  <a:lnTo>
                    <a:pt x="152" y="174"/>
                  </a:lnTo>
                  <a:lnTo>
                    <a:pt x="144" y="172"/>
                  </a:lnTo>
                  <a:lnTo>
                    <a:pt x="112" y="200"/>
                  </a:lnTo>
                  <a:lnTo>
                    <a:pt x="98" y="226"/>
                  </a:lnTo>
                  <a:lnTo>
                    <a:pt x="90" y="220"/>
                  </a:lnTo>
                  <a:lnTo>
                    <a:pt x="86" y="214"/>
                  </a:lnTo>
                  <a:lnTo>
                    <a:pt x="80" y="200"/>
                  </a:lnTo>
                  <a:lnTo>
                    <a:pt x="76" y="186"/>
                  </a:lnTo>
                  <a:lnTo>
                    <a:pt x="74" y="182"/>
                  </a:lnTo>
                  <a:lnTo>
                    <a:pt x="72" y="178"/>
                  </a:lnTo>
                  <a:lnTo>
                    <a:pt x="60" y="152"/>
                  </a:lnTo>
                  <a:lnTo>
                    <a:pt x="60" y="116"/>
                  </a:lnTo>
                  <a:lnTo>
                    <a:pt x="48" y="100"/>
                  </a:lnTo>
                  <a:lnTo>
                    <a:pt x="36" y="88"/>
                  </a:lnTo>
                  <a:lnTo>
                    <a:pt x="12" y="68"/>
                  </a:lnTo>
                  <a:lnTo>
                    <a:pt x="6" y="66"/>
                  </a:lnTo>
                  <a:lnTo>
                    <a:pt x="2" y="64"/>
                  </a:lnTo>
                  <a:lnTo>
                    <a:pt x="0" y="58"/>
                  </a:lnTo>
                  <a:lnTo>
                    <a:pt x="0" y="52"/>
                  </a:lnTo>
                  <a:lnTo>
                    <a:pt x="4" y="38"/>
                  </a:lnTo>
                  <a:lnTo>
                    <a:pt x="8" y="32"/>
                  </a:lnTo>
                  <a:lnTo>
                    <a:pt x="14" y="30"/>
                  </a:lnTo>
                  <a:lnTo>
                    <a:pt x="28" y="40"/>
                  </a:lnTo>
                  <a:lnTo>
                    <a:pt x="42" y="50"/>
                  </a:lnTo>
                  <a:lnTo>
                    <a:pt x="58" y="56"/>
                  </a:lnTo>
                  <a:lnTo>
                    <a:pt x="68" y="60"/>
                  </a:lnTo>
                  <a:lnTo>
                    <a:pt x="78" y="60"/>
                  </a:lnTo>
                  <a:lnTo>
                    <a:pt x="88" y="52"/>
                  </a:lnTo>
                  <a:lnTo>
                    <a:pt x="98" y="42"/>
                  </a:lnTo>
                  <a:lnTo>
                    <a:pt x="108" y="32"/>
                  </a:lnTo>
                  <a:lnTo>
                    <a:pt x="118" y="24"/>
                  </a:lnTo>
                  <a:lnTo>
                    <a:pt x="128" y="8"/>
                  </a:lnTo>
                  <a:lnTo>
                    <a:pt x="134" y="4"/>
                  </a:lnTo>
                  <a:lnTo>
                    <a:pt x="138" y="0"/>
                  </a:lnTo>
                  <a:lnTo>
                    <a:pt x="144" y="0"/>
                  </a:lnTo>
                  <a:lnTo>
                    <a:pt x="152" y="4"/>
                  </a:lnTo>
                  <a:lnTo>
                    <a:pt x="158" y="10"/>
                  </a:lnTo>
                  <a:lnTo>
                    <a:pt x="166" y="22"/>
                  </a:lnTo>
                  <a:lnTo>
                    <a:pt x="168" y="32"/>
                  </a:lnTo>
                  <a:lnTo>
                    <a:pt x="172" y="42"/>
                  </a:lnTo>
                  <a:lnTo>
                    <a:pt x="180" y="52"/>
                  </a:lnTo>
                  <a:lnTo>
                    <a:pt x="188" y="60"/>
                  </a:lnTo>
                  <a:lnTo>
                    <a:pt x="198" y="68"/>
                  </a:lnTo>
                  <a:lnTo>
                    <a:pt x="210" y="74"/>
                  </a:lnTo>
                  <a:lnTo>
                    <a:pt x="224" y="78"/>
                  </a:lnTo>
                  <a:lnTo>
                    <a:pt x="238" y="82"/>
                  </a:lnTo>
                  <a:lnTo>
                    <a:pt x="294" y="66"/>
                  </a:lnTo>
                  <a:lnTo>
                    <a:pt x="340" y="26"/>
                  </a:lnTo>
                  <a:lnTo>
                    <a:pt x="350" y="30"/>
                  </a:lnTo>
                  <a:lnTo>
                    <a:pt x="348" y="46"/>
                  </a:lnTo>
                  <a:lnTo>
                    <a:pt x="348" y="54"/>
                  </a:lnTo>
                  <a:lnTo>
                    <a:pt x="348" y="64"/>
                  </a:lnTo>
                  <a:lnTo>
                    <a:pt x="352" y="72"/>
                  </a:lnTo>
                  <a:lnTo>
                    <a:pt x="358" y="80"/>
                  </a:lnTo>
                  <a:lnTo>
                    <a:pt x="366" y="84"/>
                  </a:lnTo>
                  <a:lnTo>
                    <a:pt x="380" y="86"/>
                  </a:lnTo>
                  <a:lnTo>
                    <a:pt x="388" y="82"/>
                  </a:lnTo>
                  <a:lnTo>
                    <a:pt x="398" y="78"/>
                  </a:lnTo>
                  <a:lnTo>
                    <a:pt x="404" y="74"/>
                  </a:lnTo>
                  <a:lnTo>
                    <a:pt x="410" y="72"/>
                  </a:lnTo>
                  <a:lnTo>
                    <a:pt x="416" y="74"/>
                  </a:lnTo>
                  <a:lnTo>
                    <a:pt x="422" y="76"/>
                  </a:lnTo>
                  <a:lnTo>
                    <a:pt x="434" y="88"/>
                  </a:lnTo>
                  <a:lnTo>
                    <a:pt x="446" y="102"/>
                  </a:lnTo>
                  <a:lnTo>
                    <a:pt x="470" y="110"/>
                  </a:lnTo>
                  <a:lnTo>
                    <a:pt x="478" y="122"/>
                  </a:lnTo>
                  <a:lnTo>
                    <a:pt x="488" y="136"/>
                  </a:lnTo>
                  <a:lnTo>
                    <a:pt x="500" y="152"/>
                  </a:lnTo>
                  <a:lnTo>
                    <a:pt x="518" y="166"/>
                  </a:lnTo>
                  <a:lnTo>
                    <a:pt x="526" y="166"/>
                  </a:lnTo>
                  <a:lnTo>
                    <a:pt x="536" y="156"/>
                  </a:lnTo>
                  <a:lnTo>
                    <a:pt x="542" y="144"/>
                  </a:lnTo>
                  <a:lnTo>
                    <a:pt x="546" y="134"/>
                  </a:lnTo>
                  <a:lnTo>
                    <a:pt x="550" y="122"/>
                  </a:lnTo>
                  <a:lnTo>
                    <a:pt x="568" y="128"/>
                  </a:lnTo>
                  <a:lnTo>
                    <a:pt x="572" y="140"/>
                  </a:lnTo>
                  <a:lnTo>
                    <a:pt x="580" y="154"/>
                  </a:lnTo>
                  <a:lnTo>
                    <a:pt x="592" y="168"/>
                  </a:lnTo>
                  <a:lnTo>
                    <a:pt x="606" y="180"/>
                  </a:lnTo>
                  <a:lnTo>
                    <a:pt x="606" y="184"/>
                  </a:lnTo>
                  <a:lnTo>
                    <a:pt x="632" y="206"/>
                  </a:lnTo>
                  <a:lnTo>
                    <a:pt x="664" y="204"/>
                  </a:lnTo>
                  <a:lnTo>
                    <a:pt x="670" y="196"/>
                  </a:lnTo>
                  <a:lnTo>
                    <a:pt x="678" y="190"/>
                  </a:lnTo>
                  <a:lnTo>
                    <a:pt x="680" y="188"/>
                  </a:lnTo>
                  <a:lnTo>
                    <a:pt x="684" y="186"/>
                  </a:lnTo>
                  <a:lnTo>
                    <a:pt x="690" y="180"/>
                  </a:lnTo>
                  <a:lnTo>
                    <a:pt x="690" y="172"/>
                  </a:lnTo>
                  <a:lnTo>
                    <a:pt x="684" y="168"/>
                  </a:lnTo>
                  <a:lnTo>
                    <a:pt x="684" y="164"/>
                  </a:lnTo>
                  <a:lnTo>
                    <a:pt x="688" y="160"/>
                  </a:lnTo>
                  <a:lnTo>
                    <a:pt x="700" y="154"/>
                  </a:lnTo>
                  <a:lnTo>
                    <a:pt x="724" y="146"/>
                  </a:lnTo>
                  <a:lnTo>
                    <a:pt x="730" y="142"/>
                  </a:lnTo>
                  <a:lnTo>
                    <a:pt x="734" y="140"/>
                  </a:lnTo>
                  <a:lnTo>
                    <a:pt x="742" y="132"/>
                  </a:lnTo>
                  <a:lnTo>
                    <a:pt x="744" y="134"/>
                  </a:lnTo>
                  <a:lnTo>
                    <a:pt x="746" y="136"/>
                  </a:lnTo>
                  <a:lnTo>
                    <a:pt x="750" y="144"/>
                  </a:lnTo>
                  <a:lnTo>
                    <a:pt x="756" y="154"/>
                  </a:lnTo>
                  <a:lnTo>
                    <a:pt x="762" y="158"/>
                  </a:lnTo>
                  <a:lnTo>
                    <a:pt x="770" y="162"/>
                  </a:lnTo>
                  <a:lnTo>
                    <a:pt x="806" y="188"/>
                  </a:lnTo>
                  <a:lnTo>
                    <a:pt x="838" y="194"/>
                  </a:lnTo>
                  <a:lnTo>
                    <a:pt x="838" y="204"/>
                  </a:lnTo>
                  <a:lnTo>
                    <a:pt x="838" y="220"/>
                  </a:lnTo>
                  <a:lnTo>
                    <a:pt x="838" y="228"/>
                  </a:lnTo>
                  <a:lnTo>
                    <a:pt x="836" y="236"/>
                  </a:lnTo>
                  <a:lnTo>
                    <a:pt x="834" y="242"/>
                  </a:lnTo>
                  <a:lnTo>
                    <a:pt x="828" y="246"/>
                  </a:lnTo>
                  <a:lnTo>
                    <a:pt x="818" y="272"/>
                  </a:lnTo>
                  <a:lnTo>
                    <a:pt x="812" y="306"/>
                  </a:lnTo>
                  <a:lnTo>
                    <a:pt x="802" y="308"/>
                  </a:lnTo>
                  <a:lnTo>
                    <a:pt x="800" y="302"/>
                  </a:lnTo>
                  <a:lnTo>
                    <a:pt x="796" y="300"/>
                  </a:lnTo>
                  <a:lnTo>
                    <a:pt x="792" y="298"/>
                  </a:lnTo>
                  <a:lnTo>
                    <a:pt x="788" y="298"/>
                  </a:lnTo>
                  <a:lnTo>
                    <a:pt x="778" y="300"/>
                  </a:lnTo>
                  <a:lnTo>
                    <a:pt x="774" y="302"/>
                  </a:lnTo>
                  <a:lnTo>
                    <a:pt x="770" y="300"/>
                  </a:lnTo>
                  <a:lnTo>
                    <a:pt x="770" y="258"/>
                  </a:lnTo>
                  <a:lnTo>
                    <a:pt x="762" y="248"/>
                  </a:lnTo>
                  <a:lnTo>
                    <a:pt x="756" y="244"/>
                  </a:lnTo>
                  <a:lnTo>
                    <a:pt x="750" y="242"/>
                  </a:lnTo>
                  <a:lnTo>
                    <a:pt x="744" y="242"/>
                  </a:lnTo>
                  <a:lnTo>
                    <a:pt x="738" y="244"/>
                  </a:lnTo>
                  <a:lnTo>
                    <a:pt x="732" y="250"/>
                  </a:lnTo>
                  <a:lnTo>
                    <a:pt x="722" y="264"/>
                  </a:lnTo>
                  <a:lnTo>
                    <a:pt x="716" y="282"/>
                  </a:lnTo>
                  <a:lnTo>
                    <a:pt x="708" y="302"/>
                  </a:lnTo>
                  <a:lnTo>
                    <a:pt x="698" y="320"/>
                  </a:lnTo>
                  <a:lnTo>
                    <a:pt x="690" y="340"/>
                  </a:lnTo>
                  <a:lnTo>
                    <a:pt x="686" y="346"/>
                  </a:lnTo>
                  <a:lnTo>
                    <a:pt x="680" y="354"/>
                  </a:lnTo>
                  <a:lnTo>
                    <a:pt x="666" y="362"/>
                  </a:lnTo>
                  <a:lnTo>
                    <a:pt x="652" y="366"/>
                  </a:lnTo>
                  <a:lnTo>
                    <a:pt x="632" y="368"/>
                  </a:lnTo>
                  <a:lnTo>
                    <a:pt x="624" y="372"/>
                  </a:lnTo>
                  <a:lnTo>
                    <a:pt x="622" y="374"/>
                  </a:lnTo>
                  <a:lnTo>
                    <a:pt x="620" y="378"/>
                  </a:lnTo>
                  <a:lnTo>
                    <a:pt x="618" y="390"/>
                  </a:lnTo>
                  <a:lnTo>
                    <a:pt x="618" y="410"/>
                  </a:lnTo>
                  <a:lnTo>
                    <a:pt x="644" y="432"/>
                  </a:lnTo>
                  <a:lnTo>
                    <a:pt x="642" y="438"/>
                  </a:lnTo>
                  <a:lnTo>
                    <a:pt x="638" y="444"/>
                  </a:lnTo>
                  <a:lnTo>
                    <a:pt x="628" y="454"/>
                  </a:lnTo>
                  <a:lnTo>
                    <a:pt x="620" y="456"/>
                  </a:lnTo>
                  <a:lnTo>
                    <a:pt x="610" y="456"/>
                  </a:lnTo>
                  <a:lnTo>
                    <a:pt x="588" y="456"/>
                  </a:lnTo>
                  <a:lnTo>
                    <a:pt x="570" y="452"/>
                  </a:lnTo>
                  <a:lnTo>
                    <a:pt x="556" y="448"/>
                  </a:lnTo>
                  <a:lnTo>
                    <a:pt x="548" y="442"/>
                  </a:lnTo>
                  <a:lnTo>
                    <a:pt x="540" y="438"/>
                  </a:lnTo>
                  <a:lnTo>
                    <a:pt x="532" y="436"/>
                  </a:lnTo>
                  <a:lnTo>
                    <a:pt x="526" y="438"/>
                  </a:lnTo>
                  <a:lnTo>
                    <a:pt x="520" y="440"/>
                  </a:lnTo>
                  <a:lnTo>
                    <a:pt x="514" y="446"/>
                  </a:lnTo>
                  <a:lnTo>
                    <a:pt x="502" y="456"/>
                  </a:lnTo>
                  <a:lnTo>
                    <a:pt x="480" y="520"/>
                  </a:lnTo>
                  <a:lnTo>
                    <a:pt x="476" y="530"/>
                  </a:lnTo>
                  <a:lnTo>
                    <a:pt x="464" y="532"/>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43" name="Freeform 38"/>
            <p:cNvSpPr/>
            <p:nvPr/>
          </p:nvSpPr>
          <p:spPr bwMode="auto">
            <a:xfrm>
              <a:off x="6723175" y="293801"/>
              <a:ext cx="1768475" cy="1581150"/>
            </a:xfrm>
            <a:custGeom>
              <a:avLst/>
              <a:gdLst>
                <a:gd name="T0" fmla="*/ 750 w 1114"/>
                <a:gd name="T1" fmla="*/ 920 h 996"/>
                <a:gd name="T2" fmla="*/ 698 w 1114"/>
                <a:gd name="T3" fmla="*/ 952 h 996"/>
                <a:gd name="T4" fmla="*/ 656 w 1114"/>
                <a:gd name="T5" fmla="*/ 908 h 996"/>
                <a:gd name="T6" fmla="*/ 614 w 1114"/>
                <a:gd name="T7" fmla="*/ 872 h 996"/>
                <a:gd name="T8" fmla="*/ 568 w 1114"/>
                <a:gd name="T9" fmla="*/ 866 h 996"/>
                <a:gd name="T10" fmla="*/ 534 w 1114"/>
                <a:gd name="T11" fmla="*/ 824 h 996"/>
                <a:gd name="T12" fmla="*/ 488 w 1114"/>
                <a:gd name="T13" fmla="*/ 834 h 996"/>
                <a:gd name="T14" fmla="*/ 442 w 1114"/>
                <a:gd name="T15" fmla="*/ 860 h 996"/>
                <a:gd name="T16" fmla="*/ 360 w 1114"/>
                <a:gd name="T17" fmla="*/ 840 h 996"/>
                <a:gd name="T18" fmla="*/ 320 w 1114"/>
                <a:gd name="T19" fmla="*/ 790 h 996"/>
                <a:gd name="T20" fmla="*/ 288 w 1114"/>
                <a:gd name="T21" fmla="*/ 776 h 996"/>
                <a:gd name="T22" fmla="*/ 324 w 1114"/>
                <a:gd name="T23" fmla="*/ 756 h 996"/>
                <a:gd name="T24" fmla="*/ 288 w 1114"/>
                <a:gd name="T25" fmla="*/ 712 h 996"/>
                <a:gd name="T26" fmla="*/ 244 w 1114"/>
                <a:gd name="T27" fmla="*/ 716 h 996"/>
                <a:gd name="T28" fmla="*/ 220 w 1114"/>
                <a:gd name="T29" fmla="*/ 662 h 996"/>
                <a:gd name="T30" fmla="*/ 268 w 1114"/>
                <a:gd name="T31" fmla="*/ 592 h 996"/>
                <a:gd name="T32" fmla="*/ 304 w 1114"/>
                <a:gd name="T33" fmla="*/ 516 h 996"/>
                <a:gd name="T34" fmla="*/ 314 w 1114"/>
                <a:gd name="T35" fmla="*/ 550 h 996"/>
                <a:gd name="T36" fmla="*/ 358 w 1114"/>
                <a:gd name="T37" fmla="*/ 568 h 996"/>
                <a:gd name="T38" fmla="*/ 358 w 1114"/>
                <a:gd name="T39" fmla="*/ 484 h 996"/>
                <a:gd name="T40" fmla="*/ 360 w 1114"/>
                <a:gd name="T41" fmla="*/ 428 h 996"/>
                <a:gd name="T42" fmla="*/ 338 w 1114"/>
                <a:gd name="T43" fmla="*/ 348 h 996"/>
                <a:gd name="T44" fmla="*/ 362 w 1114"/>
                <a:gd name="T45" fmla="*/ 252 h 996"/>
                <a:gd name="T46" fmla="*/ 314 w 1114"/>
                <a:gd name="T47" fmla="*/ 158 h 996"/>
                <a:gd name="T48" fmla="*/ 252 w 1114"/>
                <a:gd name="T49" fmla="*/ 188 h 996"/>
                <a:gd name="T50" fmla="*/ 166 w 1114"/>
                <a:gd name="T51" fmla="*/ 218 h 996"/>
                <a:gd name="T52" fmla="*/ 130 w 1114"/>
                <a:gd name="T53" fmla="*/ 192 h 996"/>
                <a:gd name="T54" fmla="*/ 102 w 1114"/>
                <a:gd name="T55" fmla="*/ 126 h 996"/>
                <a:gd name="T56" fmla="*/ 44 w 1114"/>
                <a:gd name="T57" fmla="*/ 140 h 996"/>
                <a:gd name="T58" fmla="*/ 20 w 1114"/>
                <a:gd name="T59" fmla="*/ 96 h 996"/>
                <a:gd name="T60" fmla="*/ 72 w 1114"/>
                <a:gd name="T61" fmla="*/ 10 h 996"/>
                <a:gd name="T62" fmla="*/ 168 w 1114"/>
                <a:gd name="T63" fmla="*/ 16 h 996"/>
                <a:gd name="T64" fmla="*/ 282 w 1114"/>
                <a:gd name="T65" fmla="*/ 26 h 996"/>
                <a:gd name="T66" fmla="*/ 392 w 1114"/>
                <a:gd name="T67" fmla="*/ 184 h 996"/>
                <a:gd name="T68" fmla="*/ 458 w 1114"/>
                <a:gd name="T69" fmla="*/ 278 h 996"/>
                <a:gd name="T70" fmla="*/ 498 w 1114"/>
                <a:gd name="T71" fmla="*/ 330 h 996"/>
                <a:gd name="T72" fmla="*/ 570 w 1114"/>
                <a:gd name="T73" fmla="*/ 354 h 996"/>
                <a:gd name="T74" fmla="*/ 638 w 1114"/>
                <a:gd name="T75" fmla="*/ 366 h 996"/>
                <a:gd name="T76" fmla="*/ 716 w 1114"/>
                <a:gd name="T77" fmla="*/ 396 h 996"/>
                <a:gd name="T78" fmla="*/ 770 w 1114"/>
                <a:gd name="T79" fmla="*/ 448 h 996"/>
                <a:gd name="T80" fmla="*/ 814 w 1114"/>
                <a:gd name="T81" fmla="*/ 512 h 996"/>
                <a:gd name="T82" fmla="*/ 912 w 1114"/>
                <a:gd name="T83" fmla="*/ 486 h 996"/>
                <a:gd name="T84" fmla="*/ 990 w 1114"/>
                <a:gd name="T85" fmla="*/ 404 h 996"/>
                <a:gd name="T86" fmla="*/ 1084 w 1114"/>
                <a:gd name="T87" fmla="*/ 340 h 996"/>
                <a:gd name="T88" fmla="*/ 1084 w 1114"/>
                <a:gd name="T89" fmla="*/ 412 h 996"/>
                <a:gd name="T90" fmla="*/ 1112 w 1114"/>
                <a:gd name="T91" fmla="*/ 498 h 996"/>
                <a:gd name="T92" fmla="*/ 1096 w 1114"/>
                <a:gd name="T93" fmla="*/ 584 h 996"/>
                <a:gd name="T94" fmla="*/ 1088 w 1114"/>
                <a:gd name="T95" fmla="*/ 732 h 996"/>
                <a:gd name="T96" fmla="*/ 1028 w 1114"/>
                <a:gd name="T97" fmla="*/ 748 h 996"/>
                <a:gd name="T98" fmla="*/ 974 w 1114"/>
                <a:gd name="T99" fmla="*/ 772 h 996"/>
                <a:gd name="T100" fmla="*/ 942 w 1114"/>
                <a:gd name="T101" fmla="*/ 800 h 996"/>
                <a:gd name="T102" fmla="*/ 984 w 1114"/>
                <a:gd name="T103" fmla="*/ 910 h 996"/>
                <a:gd name="T104" fmla="*/ 972 w 1114"/>
                <a:gd name="T105" fmla="*/ 968 h 996"/>
                <a:gd name="T106" fmla="*/ 928 w 1114"/>
                <a:gd name="T107" fmla="*/ 924 h 996"/>
                <a:gd name="T108" fmla="*/ 904 w 1114"/>
                <a:gd name="T109" fmla="*/ 930 h 996"/>
                <a:gd name="T110" fmla="*/ 848 w 1114"/>
                <a:gd name="T111" fmla="*/ 972 h 996"/>
                <a:gd name="T112" fmla="*/ 812 w 1114"/>
                <a:gd name="T113" fmla="*/ 996 h 99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114" h="996">
                  <a:moveTo>
                    <a:pt x="812" y="996"/>
                  </a:moveTo>
                  <a:lnTo>
                    <a:pt x="812" y="996"/>
                  </a:lnTo>
                  <a:lnTo>
                    <a:pt x="772" y="958"/>
                  </a:lnTo>
                  <a:lnTo>
                    <a:pt x="760" y="936"/>
                  </a:lnTo>
                  <a:lnTo>
                    <a:pt x="754" y="926"/>
                  </a:lnTo>
                  <a:lnTo>
                    <a:pt x="750" y="920"/>
                  </a:lnTo>
                  <a:lnTo>
                    <a:pt x="742" y="916"/>
                  </a:lnTo>
                  <a:lnTo>
                    <a:pt x="736" y="912"/>
                  </a:lnTo>
                  <a:lnTo>
                    <a:pt x="726" y="910"/>
                  </a:lnTo>
                  <a:lnTo>
                    <a:pt x="716" y="912"/>
                  </a:lnTo>
                  <a:lnTo>
                    <a:pt x="698" y="952"/>
                  </a:lnTo>
                  <a:lnTo>
                    <a:pt x="692" y="950"/>
                  </a:lnTo>
                  <a:lnTo>
                    <a:pt x="684" y="946"/>
                  </a:lnTo>
                  <a:lnTo>
                    <a:pt x="672" y="932"/>
                  </a:lnTo>
                  <a:lnTo>
                    <a:pt x="664" y="918"/>
                  </a:lnTo>
                  <a:lnTo>
                    <a:pt x="660" y="910"/>
                  </a:lnTo>
                  <a:lnTo>
                    <a:pt x="656" y="908"/>
                  </a:lnTo>
                  <a:lnTo>
                    <a:pt x="654" y="904"/>
                  </a:lnTo>
                  <a:lnTo>
                    <a:pt x="650" y="896"/>
                  </a:lnTo>
                  <a:lnTo>
                    <a:pt x="628" y="892"/>
                  </a:lnTo>
                  <a:lnTo>
                    <a:pt x="620" y="880"/>
                  </a:lnTo>
                  <a:lnTo>
                    <a:pt x="614" y="872"/>
                  </a:lnTo>
                  <a:lnTo>
                    <a:pt x="608" y="868"/>
                  </a:lnTo>
                  <a:lnTo>
                    <a:pt x="602" y="864"/>
                  </a:lnTo>
                  <a:lnTo>
                    <a:pt x="588" y="862"/>
                  </a:lnTo>
                  <a:lnTo>
                    <a:pt x="572" y="860"/>
                  </a:lnTo>
                  <a:lnTo>
                    <a:pt x="568" y="866"/>
                  </a:lnTo>
                  <a:lnTo>
                    <a:pt x="554" y="870"/>
                  </a:lnTo>
                  <a:lnTo>
                    <a:pt x="544" y="870"/>
                  </a:lnTo>
                  <a:lnTo>
                    <a:pt x="538" y="866"/>
                  </a:lnTo>
                  <a:lnTo>
                    <a:pt x="536" y="860"/>
                  </a:lnTo>
                  <a:lnTo>
                    <a:pt x="534" y="852"/>
                  </a:lnTo>
                  <a:lnTo>
                    <a:pt x="534" y="842"/>
                  </a:lnTo>
                  <a:lnTo>
                    <a:pt x="534" y="824"/>
                  </a:lnTo>
                  <a:lnTo>
                    <a:pt x="526" y="816"/>
                  </a:lnTo>
                  <a:lnTo>
                    <a:pt x="520" y="814"/>
                  </a:lnTo>
                  <a:lnTo>
                    <a:pt x="514" y="812"/>
                  </a:lnTo>
                  <a:lnTo>
                    <a:pt x="506" y="812"/>
                  </a:lnTo>
                  <a:lnTo>
                    <a:pt x="488" y="834"/>
                  </a:lnTo>
                  <a:lnTo>
                    <a:pt x="474" y="842"/>
                  </a:lnTo>
                  <a:lnTo>
                    <a:pt x="468" y="848"/>
                  </a:lnTo>
                  <a:lnTo>
                    <a:pt x="460" y="852"/>
                  </a:lnTo>
                  <a:lnTo>
                    <a:pt x="452" y="858"/>
                  </a:lnTo>
                  <a:lnTo>
                    <a:pt x="442" y="860"/>
                  </a:lnTo>
                  <a:lnTo>
                    <a:pt x="422" y="866"/>
                  </a:lnTo>
                  <a:lnTo>
                    <a:pt x="404" y="868"/>
                  </a:lnTo>
                  <a:lnTo>
                    <a:pt x="380" y="858"/>
                  </a:lnTo>
                  <a:lnTo>
                    <a:pt x="372" y="852"/>
                  </a:lnTo>
                  <a:lnTo>
                    <a:pt x="364" y="846"/>
                  </a:lnTo>
                  <a:lnTo>
                    <a:pt x="360" y="840"/>
                  </a:lnTo>
                  <a:lnTo>
                    <a:pt x="354" y="832"/>
                  </a:lnTo>
                  <a:lnTo>
                    <a:pt x="348" y="814"/>
                  </a:lnTo>
                  <a:lnTo>
                    <a:pt x="336" y="796"/>
                  </a:lnTo>
                  <a:lnTo>
                    <a:pt x="332" y="792"/>
                  </a:lnTo>
                  <a:lnTo>
                    <a:pt x="330" y="790"/>
                  </a:lnTo>
                  <a:lnTo>
                    <a:pt x="320" y="790"/>
                  </a:lnTo>
                  <a:lnTo>
                    <a:pt x="304" y="788"/>
                  </a:lnTo>
                  <a:lnTo>
                    <a:pt x="302" y="790"/>
                  </a:lnTo>
                  <a:lnTo>
                    <a:pt x="294" y="786"/>
                  </a:lnTo>
                  <a:lnTo>
                    <a:pt x="290" y="782"/>
                  </a:lnTo>
                  <a:lnTo>
                    <a:pt x="288" y="776"/>
                  </a:lnTo>
                  <a:lnTo>
                    <a:pt x="286" y="770"/>
                  </a:lnTo>
                  <a:lnTo>
                    <a:pt x="294" y="768"/>
                  </a:lnTo>
                  <a:lnTo>
                    <a:pt x="304" y="766"/>
                  </a:lnTo>
                  <a:lnTo>
                    <a:pt x="314" y="762"/>
                  </a:lnTo>
                  <a:lnTo>
                    <a:pt x="324" y="756"/>
                  </a:lnTo>
                  <a:lnTo>
                    <a:pt x="322" y="736"/>
                  </a:lnTo>
                  <a:lnTo>
                    <a:pt x="318" y="722"/>
                  </a:lnTo>
                  <a:lnTo>
                    <a:pt x="310" y="708"/>
                  </a:lnTo>
                  <a:lnTo>
                    <a:pt x="296" y="708"/>
                  </a:lnTo>
                  <a:lnTo>
                    <a:pt x="288" y="712"/>
                  </a:lnTo>
                  <a:lnTo>
                    <a:pt x="284" y="720"/>
                  </a:lnTo>
                  <a:lnTo>
                    <a:pt x="278" y="732"/>
                  </a:lnTo>
                  <a:lnTo>
                    <a:pt x="270" y="732"/>
                  </a:lnTo>
                  <a:lnTo>
                    <a:pt x="264" y="730"/>
                  </a:lnTo>
                  <a:lnTo>
                    <a:pt x="252" y="724"/>
                  </a:lnTo>
                  <a:lnTo>
                    <a:pt x="244" y="716"/>
                  </a:lnTo>
                  <a:lnTo>
                    <a:pt x="234" y="712"/>
                  </a:lnTo>
                  <a:lnTo>
                    <a:pt x="232" y="702"/>
                  </a:lnTo>
                  <a:lnTo>
                    <a:pt x="228" y="696"/>
                  </a:lnTo>
                  <a:lnTo>
                    <a:pt x="220" y="686"/>
                  </a:lnTo>
                  <a:lnTo>
                    <a:pt x="220" y="662"/>
                  </a:lnTo>
                  <a:lnTo>
                    <a:pt x="232" y="650"/>
                  </a:lnTo>
                  <a:lnTo>
                    <a:pt x="244" y="640"/>
                  </a:lnTo>
                  <a:lnTo>
                    <a:pt x="260" y="616"/>
                  </a:lnTo>
                  <a:lnTo>
                    <a:pt x="264" y="602"/>
                  </a:lnTo>
                  <a:lnTo>
                    <a:pt x="268" y="592"/>
                  </a:lnTo>
                  <a:lnTo>
                    <a:pt x="274" y="582"/>
                  </a:lnTo>
                  <a:lnTo>
                    <a:pt x="280" y="572"/>
                  </a:lnTo>
                  <a:lnTo>
                    <a:pt x="292" y="556"/>
                  </a:lnTo>
                  <a:lnTo>
                    <a:pt x="298" y="546"/>
                  </a:lnTo>
                  <a:lnTo>
                    <a:pt x="302" y="536"/>
                  </a:lnTo>
                  <a:lnTo>
                    <a:pt x="304" y="516"/>
                  </a:lnTo>
                  <a:lnTo>
                    <a:pt x="308" y="518"/>
                  </a:lnTo>
                  <a:lnTo>
                    <a:pt x="312" y="520"/>
                  </a:lnTo>
                  <a:lnTo>
                    <a:pt x="316" y="528"/>
                  </a:lnTo>
                  <a:lnTo>
                    <a:pt x="316" y="538"/>
                  </a:lnTo>
                  <a:lnTo>
                    <a:pt x="314" y="550"/>
                  </a:lnTo>
                  <a:lnTo>
                    <a:pt x="316" y="556"/>
                  </a:lnTo>
                  <a:lnTo>
                    <a:pt x="318" y="562"/>
                  </a:lnTo>
                  <a:lnTo>
                    <a:pt x="322" y="568"/>
                  </a:lnTo>
                  <a:lnTo>
                    <a:pt x="330" y="572"/>
                  </a:lnTo>
                  <a:lnTo>
                    <a:pt x="348" y="572"/>
                  </a:lnTo>
                  <a:lnTo>
                    <a:pt x="358" y="568"/>
                  </a:lnTo>
                  <a:lnTo>
                    <a:pt x="366" y="562"/>
                  </a:lnTo>
                  <a:lnTo>
                    <a:pt x="368" y="524"/>
                  </a:lnTo>
                  <a:lnTo>
                    <a:pt x="368" y="508"/>
                  </a:lnTo>
                  <a:lnTo>
                    <a:pt x="366" y="494"/>
                  </a:lnTo>
                  <a:lnTo>
                    <a:pt x="358" y="484"/>
                  </a:lnTo>
                  <a:lnTo>
                    <a:pt x="352" y="474"/>
                  </a:lnTo>
                  <a:lnTo>
                    <a:pt x="348" y="466"/>
                  </a:lnTo>
                  <a:lnTo>
                    <a:pt x="348" y="458"/>
                  </a:lnTo>
                  <a:lnTo>
                    <a:pt x="350" y="452"/>
                  </a:lnTo>
                  <a:lnTo>
                    <a:pt x="352" y="444"/>
                  </a:lnTo>
                  <a:lnTo>
                    <a:pt x="360" y="428"/>
                  </a:lnTo>
                  <a:lnTo>
                    <a:pt x="358" y="410"/>
                  </a:lnTo>
                  <a:lnTo>
                    <a:pt x="352" y="392"/>
                  </a:lnTo>
                  <a:lnTo>
                    <a:pt x="346" y="380"/>
                  </a:lnTo>
                  <a:lnTo>
                    <a:pt x="340" y="372"/>
                  </a:lnTo>
                  <a:lnTo>
                    <a:pt x="338" y="348"/>
                  </a:lnTo>
                  <a:lnTo>
                    <a:pt x="350" y="320"/>
                  </a:lnTo>
                  <a:lnTo>
                    <a:pt x="352" y="306"/>
                  </a:lnTo>
                  <a:lnTo>
                    <a:pt x="354" y="294"/>
                  </a:lnTo>
                  <a:lnTo>
                    <a:pt x="364" y="268"/>
                  </a:lnTo>
                  <a:lnTo>
                    <a:pt x="362" y="252"/>
                  </a:lnTo>
                  <a:lnTo>
                    <a:pt x="360" y="236"/>
                  </a:lnTo>
                  <a:lnTo>
                    <a:pt x="356" y="218"/>
                  </a:lnTo>
                  <a:lnTo>
                    <a:pt x="350" y="202"/>
                  </a:lnTo>
                  <a:lnTo>
                    <a:pt x="342" y="188"/>
                  </a:lnTo>
                  <a:lnTo>
                    <a:pt x="334" y="174"/>
                  </a:lnTo>
                  <a:lnTo>
                    <a:pt x="324" y="164"/>
                  </a:lnTo>
                  <a:lnTo>
                    <a:pt x="314" y="158"/>
                  </a:lnTo>
                  <a:lnTo>
                    <a:pt x="296" y="158"/>
                  </a:lnTo>
                  <a:lnTo>
                    <a:pt x="284" y="160"/>
                  </a:lnTo>
                  <a:lnTo>
                    <a:pt x="272" y="164"/>
                  </a:lnTo>
                  <a:lnTo>
                    <a:pt x="262" y="172"/>
                  </a:lnTo>
                  <a:lnTo>
                    <a:pt x="252" y="188"/>
                  </a:lnTo>
                  <a:lnTo>
                    <a:pt x="244" y="198"/>
                  </a:lnTo>
                  <a:lnTo>
                    <a:pt x="234" y="204"/>
                  </a:lnTo>
                  <a:lnTo>
                    <a:pt x="216" y="208"/>
                  </a:lnTo>
                  <a:lnTo>
                    <a:pt x="198" y="210"/>
                  </a:lnTo>
                  <a:lnTo>
                    <a:pt x="182" y="214"/>
                  </a:lnTo>
                  <a:lnTo>
                    <a:pt x="166" y="218"/>
                  </a:lnTo>
                  <a:lnTo>
                    <a:pt x="152" y="222"/>
                  </a:lnTo>
                  <a:lnTo>
                    <a:pt x="144" y="218"/>
                  </a:lnTo>
                  <a:lnTo>
                    <a:pt x="138" y="212"/>
                  </a:lnTo>
                  <a:lnTo>
                    <a:pt x="134" y="208"/>
                  </a:lnTo>
                  <a:lnTo>
                    <a:pt x="132" y="202"/>
                  </a:lnTo>
                  <a:lnTo>
                    <a:pt x="130" y="192"/>
                  </a:lnTo>
                  <a:lnTo>
                    <a:pt x="128" y="184"/>
                  </a:lnTo>
                  <a:lnTo>
                    <a:pt x="124" y="164"/>
                  </a:lnTo>
                  <a:lnTo>
                    <a:pt x="118" y="148"/>
                  </a:lnTo>
                  <a:lnTo>
                    <a:pt x="110" y="136"/>
                  </a:lnTo>
                  <a:lnTo>
                    <a:pt x="102" y="126"/>
                  </a:lnTo>
                  <a:lnTo>
                    <a:pt x="86" y="120"/>
                  </a:lnTo>
                  <a:lnTo>
                    <a:pt x="72" y="116"/>
                  </a:lnTo>
                  <a:lnTo>
                    <a:pt x="62" y="114"/>
                  </a:lnTo>
                  <a:lnTo>
                    <a:pt x="54" y="116"/>
                  </a:lnTo>
                  <a:lnTo>
                    <a:pt x="48" y="122"/>
                  </a:lnTo>
                  <a:lnTo>
                    <a:pt x="46" y="130"/>
                  </a:lnTo>
                  <a:lnTo>
                    <a:pt x="44" y="140"/>
                  </a:lnTo>
                  <a:lnTo>
                    <a:pt x="44" y="156"/>
                  </a:lnTo>
                  <a:lnTo>
                    <a:pt x="0" y="124"/>
                  </a:lnTo>
                  <a:lnTo>
                    <a:pt x="0" y="118"/>
                  </a:lnTo>
                  <a:lnTo>
                    <a:pt x="20" y="96"/>
                  </a:lnTo>
                  <a:lnTo>
                    <a:pt x="24" y="58"/>
                  </a:lnTo>
                  <a:lnTo>
                    <a:pt x="10" y="46"/>
                  </a:lnTo>
                  <a:lnTo>
                    <a:pt x="72" y="10"/>
                  </a:lnTo>
                  <a:lnTo>
                    <a:pt x="88" y="4"/>
                  </a:lnTo>
                  <a:lnTo>
                    <a:pt x="104" y="0"/>
                  </a:lnTo>
                  <a:lnTo>
                    <a:pt x="122" y="0"/>
                  </a:lnTo>
                  <a:lnTo>
                    <a:pt x="142" y="2"/>
                  </a:lnTo>
                  <a:lnTo>
                    <a:pt x="156" y="10"/>
                  </a:lnTo>
                  <a:lnTo>
                    <a:pt x="168" y="16"/>
                  </a:lnTo>
                  <a:lnTo>
                    <a:pt x="184" y="18"/>
                  </a:lnTo>
                  <a:lnTo>
                    <a:pt x="204" y="20"/>
                  </a:lnTo>
                  <a:lnTo>
                    <a:pt x="224" y="16"/>
                  </a:lnTo>
                  <a:lnTo>
                    <a:pt x="240" y="14"/>
                  </a:lnTo>
                  <a:lnTo>
                    <a:pt x="258" y="18"/>
                  </a:lnTo>
                  <a:lnTo>
                    <a:pt x="282" y="26"/>
                  </a:lnTo>
                  <a:lnTo>
                    <a:pt x="324" y="78"/>
                  </a:lnTo>
                  <a:lnTo>
                    <a:pt x="348" y="106"/>
                  </a:lnTo>
                  <a:lnTo>
                    <a:pt x="374" y="136"/>
                  </a:lnTo>
                  <a:lnTo>
                    <a:pt x="392" y="184"/>
                  </a:lnTo>
                  <a:lnTo>
                    <a:pt x="436" y="222"/>
                  </a:lnTo>
                  <a:lnTo>
                    <a:pt x="446" y="236"/>
                  </a:lnTo>
                  <a:lnTo>
                    <a:pt x="452" y="246"/>
                  </a:lnTo>
                  <a:lnTo>
                    <a:pt x="456" y="258"/>
                  </a:lnTo>
                  <a:lnTo>
                    <a:pt x="458" y="278"/>
                  </a:lnTo>
                  <a:lnTo>
                    <a:pt x="464" y="284"/>
                  </a:lnTo>
                  <a:lnTo>
                    <a:pt x="470" y="290"/>
                  </a:lnTo>
                  <a:lnTo>
                    <a:pt x="492" y="306"/>
                  </a:lnTo>
                  <a:lnTo>
                    <a:pt x="496" y="314"/>
                  </a:lnTo>
                  <a:lnTo>
                    <a:pt x="498" y="330"/>
                  </a:lnTo>
                  <a:lnTo>
                    <a:pt x="504" y="354"/>
                  </a:lnTo>
                  <a:lnTo>
                    <a:pt x="514" y="358"/>
                  </a:lnTo>
                  <a:lnTo>
                    <a:pt x="532" y="358"/>
                  </a:lnTo>
                  <a:lnTo>
                    <a:pt x="552" y="356"/>
                  </a:lnTo>
                  <a:lnTo>
                    <a:pt x="570" y="354"/>
                  </a:lnTo>
                  <a:lnTo>
                    <a:pt x="580" y="354"/>
                  </a:lnTo>
                  <a:lnTo>
                    <a:pt x="588" y="354"/>
                  </a:lnTo>
                  <a:lnTo>
                    <a:pt x="600" y="358"/>
                  </a:lnTo>
                  <a:lnTo>
                    <a:pt x="614" y="366"/>
                  </a:lnTo>
                  <a:lnTo>
                    <a:pt x="638" y="366"/>
                  </a:lnTo>
                  <a:lnTo>
                    <a:pt x="642" y="362"/>
                  </a:lnTo>
                  <a:lnTo>
                    <a:pt x="646" y="360"/>
                  </a:lnTo>
                  <a:lnTo>
                    <a:pt x="662" y="358"/>
                  </a:lnTo>
                  <a:lnTo>
                    <a:pt x="704" y="396"/>
                  </a:lnTo>
                  <a:lnTo>
                    <a:pt x="716" y="396"/>
                  </a:lnTo>
                  <a:lnTo>
                    <a:pt x="728" y="396"/>
                  </a:lnTo>
                  <a:lnTo>
                    <a:pt x="740" y="400"/>
                  </a:lnTo>
                  <a:lnTo>
                    <a:pt x="748" y="404"/>
                  </a:lnTo>
                  <a:lnTo>
                    <a:pt x="754" y="410"/>
                  </a:lnTo>
                  <a:lnTo>
                    <a:pt x="770" y="448"/>
                  </a:lnTo>
                  <a:lnTo>
                    <a:pt x="772" y="458"/>
                  </a:lnTo>
                  <a:lnTo>
                    <a:pt x="778" y="470"/>
                  </a:lnTo>
                  <a:lnTo>
                    <a:pt x="784" y="484"/>
                  </a:lnTo>
                  <a:lnTo>
                    <a:pt x="792" y="496"/>
                  </a:lnTo>
                  <a:lnTo>
                    <a:pt x="802" y="506"/>
                  </a:lnTo>
                  <a:lnTo>
                    <a:pt x="808" y="510"/>
                  </a:lnTo>
                  <a:lnTo>
                    <a:pt x="814" y="512"/>
                  </a:lnTo>
                  <a:lnTo>
                    <a:pt x="822" y="514"/>
                  </a:lnTo>
                  <a:lnTo>
                    <a:pt x="830" y="512"/>
                  </a:lnTo>
                  <a:lnTo>
                    <a:pt x="838" y="510"/>
                  </a:lnTo>
                  <a:lnTo>
                    <a:pt x="846" y="506"/>
                  </a:lnTo>
                  <a:lnTo>
                    <a:pt x="878" y="498"/>
                  </a:lnTo>
                  <a:lnTo>
                    <a:pt x="912" y="486"/>
                  </a:lnTo>
                  <a:lnTo>
                    <a:pt x="928" y="476"/>
                  </a:lnTo>
                  <a:lnTo>
                    <a:pt x="942" y="454"/>
                  </a:lnTo>
                  <a:lnTo>
                    <a:pt x="956" y="436"/>
                  </a:lnTo>
                  <a:lnTo>
                    <a:pt x="972" y="420"/>
                  </a:lnTo>
                  <a:lnTo>
                    <a:pt x="990" y="404"/>
                  </a:lnTo>
                  <a:lnTo>
                    <a:pt x="1016" y="376"/>
                  </a:lnTo>
                  <a:lnTo>
                    <a:pt x="1064" y="336"/>
                  </a:lnTo>
                  <a:lnTo>
                    <a:pt x="1078" y="338"/>
                  </a:lnTo>
                  <a:lnTo>
                    <a:pt x="1084" y="340"/>
                  </a:lnTo>
                  <a:lnTo>
                    <a:pt x="1086" y="342"/>
                  </a:lnTo>
                  <a:lnTo>
                    <a:pt x="1088" y="346"/>
                  </a:lnTo>
                  <a:lnTo>
                    <a:pt x="1086" y="350"/>
                  </a:lnTo>
                  <a:lnTo>
                    <a:pt x="1084" y="370"/>
                  </a:lnTo>
                  <a:lnTo>
                    <a:pt x="1084" y="412"/>
                  </a:lnTo>
                  <a:lnTo>
                    <a:pt x="1100" y="428"/>
                  </a:lnTo>
                  <a:lnTo>
                    <a:pt x="1108" y="442"/>
                  </a:lnTo>
                  <a:lnTo>
                    <a:pt x="1112" y="448"/>
                  </a:lnTo>
                  <a:lnTo>
                    <a:pt x="1114" y="456"/>
                  </a:lnTo>
                  <a:lnTo>
                    <a:pt x="1112" y="498"/>
                  </a:lnTo>
                  <a:lnTo>
                    <a:pt x="1102" y="524"/>
                  </a:lnTo>
                  <a:lnTo>
                    <a:pt x="1098" y="530"/>
                  </a:lnTo>
                  <a:lnTo>
                    <a:pt x="1094" y="536"/>
                  </a:lnTo>
                  <a:lnTo>
                    <a:pt x="1092" y="550"/>
                  </a:lnTo>
                  <a:lnTo>
                    <a:pt x="1094" y="566"/>
                  </a:lnTo>
                  <a:lnTo>
                    <a:pt x="1096" y="584"/>
                  </a:lnTo>
                  <a:lnTo>
                    <a:pt x="1096" y="650"/>
                  </a:lnTo>
                  <a:lnTo>
                    <a:pt x="1086" y="690"/>
                  </a:lnTo>
                  <a:lnTo>
                    <a:pt x="1088" y="732"/>
                  </a:lnTo>
                  <a:lnTo>
                    <a:pt x="1080" y="742"/>
                  </a:lnTo>
                  <a:lnTo>
                    <a:pt x="1074" y="746"/>
                  </a:lnTo>
                  <a:lnTo>
                    <a:pt x="1068" y="750"/>
                  </a:lnTo>
                  <a:lnTo>
                    <a:pt x="1046" y="752"/>
                  </a:lnTo>
                  <a:lnTo>
                    <a:pt x="1028" y="748"/>
                  </a:lnTo>
                  <a:lnTo>
                    <a:pt x="1014" y="746"/>
                  </a:lnTo>
                  <a:lnTo>
                    <a:pt x="990" y="744"/>
                  </a:lnTo>
                  <a:lnTo>
                    <a:pt x="986" y="752"/>
                  </a:lnTo>
                  <a:lnTo>
                    <a:pt x="982" y="758"/>
                  </a:lnTo>
                  <a:lnTo>
                    <a:pt x="978" y="764"/>
                  </a:lnTo>
                  <a:lnTo>
                    <a:pt x="974" y="772"/>
                  </a:lnTo>
                  <a:lnTo>
                    <a:pt x="964" y="774"/>
                  </a:lnTo>
                  <a:lnTo>
                    <a:pt x="956" y="778"/>
                  </a:lnTo>
                  <a:lnTo>
                    <a:pt x="950" y="782"/>
                  </a:lnTo>
                  <a:lnTo>
                    <a:pt x="946" y="788"/>
                  </a:lnTo>
                  <a:lnTo>
                    <a:pt x="944" y="794"/>
                  </a:lnTo>
                  <a:lnTo>
                    <a:pt x="942" y="800"/>
                  </a:lnTo>
                  <a:lnTo>
                    <a:pt x="944" y="820"/>
                  </a:lnTo>
                  <a:lnTo>
                    <a:pt x="960" y="846"/>
                  </a:lnTo>
                  <a:lnTo>
                    <a:pt x="964" y="866"/>
                  </a:lnTo>
                  <a:lnTo>
                    <a:pt x="972" y="888"/>
                  </a:lnTo>
                  <a:lnTo>
                    <a:pt x="984" y="910"/>
                  </a:lnTo>
                  <a:lnTo>
                    <a:pt x="996" y="936"/>
                  </a:lnTo>
                  <a:lnTo>
                    <a:pt x="1006" y="976"/>
                  </a:lnTo>
                  <a:lnTo>
                    <a:pt x="992" y="976"/>
                  </a:lnTo>
                  <a:lnTo>
                    <a:pt x="982" y="972"/>
                  </a:lnTo>
                  <a:lnTo>
                    <a:pt x="972" y="968"/>
                  </a:lnTo>
                  <a:lnTo>
                    <a:pt x="962" y="962"/>
                  </a:lnTo>
                  <a:lnTo>
                    <a:pt x="948" y="950"/>
                  </a:lnTo>
                  <a:lnTo>
                    <a:pt x="936" y="942"/>
                  </a:lnTo>
                  <a:lnTo>
                    <a:pt x="934" y="934"/>
                  </a:lnTo>
                  <a:lnTo>
                    <a:pt x="932" y="928"/>
                  </a:lnTo>
                  <a:lnTo>
                    <a:pt x="928" y="924"/>
                  </a:lnTo>
                  <a:lnTo>
                    <a:pt x="924" y="920"/>
                  </a:lnTo>
                  <a:lnTo>
                    <a:pt x="918" y="920"/>
                  </a:lnTo>
                  <a:lnTo>
                    <a:pt x="914" y="918"/>
                  </a:lnTo>
                  <a:lnTo>
                    <a:pt x="910" y="920"/>
                  </a:lnTo>
                  <a:lnTo>
                    <a:pt x="906" y="922"/>
                  </a:lnTo>
                  <a:lnTo>
                    <a:pt x="904" y="930"/>
                  </a:lnTo>
                  <a:lnTo>
                    <a:pt x="888" y="934"/>
                  </a:lnTo>
                  <a:lnTo>
                    <a:pt x="874" y="940"/>
                  </a:lnTo>
                  <a:lnTo>
                    <a:pt x="848" y="954"/>
                  </a:lnTo>
                  <a:lnTo>
                    <a:pt x="848" y="972"/>
                  </a:lnTo>
                  <a:lnTo>
                    <a:pt x="852" y="976"/>
                  </a:lnTo>
                  <a:lnTo>
                    <a:pt x="840" y="982"/>
                  </a:lnTo>
                  <a:lnTo>
                    <a:pt x="832" y="992"/>
                  </a:lnTo>
                  <a:lnTo>
                    <a:pt x="812" y="996"/>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44" name="Freeform 39"/>
            <p:cNvSpPr/>
            <p:nvPr/>
          </p:nvSpPr>
          <p:spPr bwMode="auto">
            <a:xfrm>
              <a:off x="3181350" y="2301875"/>
              <a:ext cx="2238375" cy="1905000"/>
            </a:xfrm>
            <a:custGeom>
              <a:avLst/>
              <a:gdLst>
                <a:gd name="T0" fmla="*/ 1230 w 1410"/>
                <a:gd name="T1" fmla="*/ 918 h 1200"/>
                <a:gd name="T2" fmla="*/ 1196 w 1410"/>
                <a:gd name="T3" fmla="*/ 976 h 1200"/>
                <a:gd name="T4" fmla="*/ 1214 w 1410"/>
                <a:gd name="T5" fmla="*/ 1092 h 1200"/>
                <a:gd name="T6" fmla="*/ 1172 w 1410"/>
                <a:gd name="T7" fmla="*/ 1136 h 1200"/>
                <a:gd name="T8" fmla="*/ 1124 w 1410"/>
                <a:gd name="T9" fmla="*/ 1194 h 1200"/>
                <a:gd name="T10" fmla="*/ 1036 w 1410"/>
                <a:gd name="T11" fmla="*/ 1182 h 1200"/>
                <a:gd name="T12" fmla="*/ 972 w 1410"/>
                <a:gd name="T13" fmla="*/ 1096 h 1200"/>
                <a:gd name="T14" fmla="*/ 908 w 1410"/>
                <a:gd name="T15" fmla="*/ 1054 h 1200"/>
                <a:gd name="T16" fmla="*/ 834 w 1410"/>
                <a:gd name="T17" fmla="*/ 1030 h 1200"/>
                <a:gd name="T18" fmla="*/ 826 w 1410"/>
                <a:gd name="T19" fmla="*/ 1080 h 1200"/>
                <a:gd name="T20" fmla="*/ 788 w 1410"/>
                <a:gd name="T21" fmla="*/ 1120 h 1200"/>
                <a:gd name="T22" fmla="*/ 696 w 1410"/>
                <a:gd name="T23" fmla="*/ 1046 h 1200"/>
                <a:gd name="T24" fmla="*/ 764 w 1410"/>
                <a:gd name="T25" fmla="*/ 1022 h 1200"/>
                <a:gd name="T26" fmla="*/ 812 w 1410"/>
                <a:gd name="T27" fmla="*/ 1010 h 1200"/>
                <a:gd name="T28" fmla="*/ 818 w 1410"/>
                <a:gd name="T29" fmla="*/ 922 h 1200"/>
                <a:gd name="T30" fmla="*/ 878 w 1410"/>
                <a:gd name="T31" fmla="*/ 860 h 1200"/>
                <a:gd name="T32" fmla="*/ 876 w 1410"/>
                <a:gd name="T33" fmla="*/ 776 h 1200"/>
                <a:gd name="T34" fmla="*/ 846 w 1410"/>
                <a:gd name="T35" fmla="*/ 662 h 1200"/>
                <a:gd name="T36" fmla="*/ 760 w 1410"/>
                <a:gd name="T37" fmla="*/ 608 h 1200"/>
                <a:gd name="T38" fmla="*/ 638 w 1410"/>
                <a:gd name="T39" fmla="*/ 510 h 1200"/>
                <a:gd name="T40" fmla="*/ 506 w 1410"/>
                <a:gd name="T41" fmla="*/ 456 h 1200"/>
                <a:gd name="T42" fmla="*/ 412 w 1410"/>
                <a:gd name="T43" fmla="*/ 428 h 1200"/>
                <a:gd name="T44" fmla="*/ 356 w 1410"/>
                <a:gd name="T45" fmla="*/ 460 h 1200"/>
                <a:gd name="T46" fmla="*/ 318 w 1410"/>
                <a:gd name="T47" fmla="*/ 494 h 1200"/>
                <a:gd name="T48" fmla="*/ 182 w 1410"/>
                <a:gd name="T49" fmla="*/ 398 h 1200"/>
                <a:gd name="T50" fmla="*/ 42 w 1410"/>
                <a:gd name="T51" fmla="*/ 378 h 1200"/>
                <a:gd name="T52" fmla="*/ 8 w 1410"/>
                <a:gd name="T53" fmla="*/ 326 h 1200"/>
                <a:gd name="T54" fmla="*/ 12 w 1410"/>
                <a:gd name="T55" fmla="*/ 278 h 1200"/>
                <a:gd name="T56" fmla="*/ 100 w 1410"/>
                <a:gd name="T57" fmla="*/ 232 h 1200"/>
                <a:gd name="T58" fmla="*/ 156 w 1410"/>
                <a:gd name="T59" fmla="*/ 146 h 1200"/>
                <a:gd name="T60" fmla="*/ 274 w 1410"/>
                <a:gd name="T61" fmla="*/ 120 h 1200"/>
                <a:gd name="T62" fmla="*/ 308 w 1410"/>
                <a:gd name="T63" fmla="*/ 38 h 1200"/>
                <a:gd name="T64" fmla="*/ 346 w 1410"/>
                <a:gd name="T65" fmla="*/ 4 h 1200"/>
                <a:gd name="T66" fmla="*/ 450 w 1410"/>
                <a:gd name="T67" fmla="*/ 90 h 1200"/>
                <a:gd name="T68" fmla="*/ 446 w 1410"/>
                <a:gd name="T69" fmla="*/ 180 h 1200"/>
                <a:gd name="T70" fmla="*/ 506 w 1410"/>
                <a:gd name="T71" fmla="*/ 280 h 1200"/>
                <a:gd name="T72" fmla="*/ 652 w 1410"/>
                <a:gd name="T73" fmla="*/ 252 h 1200"/>
                <a:gd name="T74" fmla="*/ 626 w 1410"/>
                <a:gd name="T75" fmla="*/ 314 h 1200"/>
                <a:gd name="T76" fmla="*/ 632 w 1410"/>
                <a:gd name="T77" fmla="*/ 372 h 1200"/>
                <a:gd name="T78" fmla="*/ 702 w 1410"/>
                <a:gd name="T79" fmla="*/ 456 h 1200"/>
                <a:gd name="T80" fmla="*/ 780 w 1410"/>
                <a:gd name="T81" fmla="*/ 514 h 1200"/>
                <a:gd name="T82" fmla="*/ 808 w 1410"/>
                <a:gd name="T83" fmla="*/ 456 h 1200"/>
                <a:gd name="T84" fmla="*/ 868 w 1410"/>
                <a:gd name="T85" fmla="*/ 450 h 1200"/>
                <a:gd name="T86" fmla="*/ 938 w 1410"/>
                <a:gd name="T87" fmla="*/ 438 h 1200"/>
                <a:gd name="T88" fmla="*/ 1002 w 1410"/>
                <a:gd name="T89" fmla="*/ 440 h 1200"/>
                <a:gd name="T90" fmla="*/ 940 w 1410"/>
                <a:gd name="T91" fmla="*/ 512 h 1200"/>
                <a:gd name="T92" fmla="*/ 974 w 1410"/>
                <a:gd name="T93" fmla="*/ 642 h 1200"/>
                <a:gd name="T94" fmla="*/ 1024 w 1410"/>
                <a:gd name="T95" fmla="*/ 652 h 1200"/>
                <a:gd name="T96" fmla="*/ 1106 w 1410"/>
                <a:gd name="T97" fmla="*/ 762 h 1200"/>
                <a:gd name="T98" fmla="*/ 1152 w 1410"/>
                <a:gd name="T99" fmla="*/ 868 h 1200"/>
                <a:gd name="T100" fmla="*/ 1230 w 1410"/>
                <a:gd name="T101" fmla="*/ 850 h 1200"/>
                <a:gd name="T102" fmla="*/ 1250 w 1410"/>
                <a:gd name="T103" fmla="*/ 792 h 1200"/>
                <a:gd name="T104" fmla="*/ 1214 w 1410"/>
                <a:gd name="T105" fmla="*/ 742 h 1200"/>
                <a:gd name="T106" fmla="*/ 1258 w 1410"/>
                <a:gd name="T107" fmla="*/ 678 h 1200"/>
                <a:gd name="T108" fmla="*/ 1278 w 1410"/>
                <a:gd name="T109" fmla="*/ 688 h 1200"/>
                <a:gd name="T110" fmla="*/ 1344 w 1410"/>
                <a:gd name="T111" fmla="*/ 736 h 1200"/>
                <a:gd name="T112" fmla="*/ 1404 w 1410"/>
                <a:gd name="T113" fmla="*/ 860 h 1200"/>
                <a:gd name="T114" fmla="*/ 1360 w 1410"/>
                <a:gd name="T115" fmla="*/ 880 h 1200"/>
                <a:gd name="T116" fmla="*/ 1324 w 1410"/>
                <a:gd name="T117" fmla="*/ 938 h 12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410" h="1200">
                  <a:moveTo>
                    <a:pt x="1314" y="940"/>
                  </a:moveTo>
                  <a:lnTo>
                    <a:pt x="1314" y="940"/>
                  </a:lnTo>
                  <a:lnTo>
                    <a:pt x="1302" y="932"/>
                  </a:lnTo>
                  <a:lnTo>
                    <a:pt x="1290" y="926"/>
                  </a:lnTo>
                  <a:lnTo>
                    <a:pt x="1280" y="922"/>
                  </a:lnTo>
                  <a:lnTo>
                    <a:pt x="1270" y="918"/>
                  </a:lnTo>
                  <a:lnTo>
                    <a:pt x="1250" y="916"/>
                  </a:lnTo>
                  <a:lnTo>
                    <a:pt x="1230" y="918"/>
                  </a:lnTo>
                  <a:lnTo>
                    <a:pt x="1220" y="920"/>
                  </a:lnTo>
                  <a:lnTo>
                    <a:pt x="1208" y="924"/>
                  </a:lnTo>
                  <a:lnTo>
                    <a:pt x="1202" y="936"/>
                  </a:lnTo>
                  <a:lnTo>
                    <a:pt x="1198" y="950"/>
                  </a:lnTo>
                  <a:lnTo>
                    <a:pt x="1196" y="962"/>
                  </a:lnTo>
                  <a:lnTo>
                    <a:pt x="1196" y="976"/>
                  </a:lnTo>
                  <a:lnTo>
                    <a:pt x="1200" y="990"/>
                  </a:lnTo>
                  <a:lnTo>
                    <a:pt x="1204" y="1006"/>
                  </a:lnTo>
                  <a:lnTo>
                    <a:pt x="1216" y="1036"/>
                  </a:lnTo>
                  <a:lnTo>
                    <a:pt x="1218" y="1062"/>
                  </a:lnTo>
                  <a:lnTo>
                    <a:pt x="1218" y="1076"/>
                  </a:lnTo>
                  <a:lnTo>
                    <a:pt x="1214" y="1092"/>
                  </a:lnTo>
                  <a:lnTo>
                    <a:pt x="1164" y="1092"/>
                  </a:lnTo>
                  <a:lnTo>
                    <a:pt x="1154" y="1098"/>
                  </a:lnTo>
                  <a:lnTo>
                    <a:pt x="1152" y="1102"/>
                  </a:lnTo>
                  <a:lnTo>
                    <a:pt x="1150" y="1120"/>
                  </a:lnTo>
                  <a:lnTo>
                    <a:pt x="1172" y="1136"/>
                  </a:lnTo>
                  <a:lnTo>
                    <a:pt x="1172" y="1150"/>
                  </a:lnTo>
                  <a:lnTo>
                    <a:pt x="1166" y="1166"/>
                  </a:lnTo>
                  <a:lnTo>
                    <a:pt x="1160" y="1182"/>
                  </a:lnTo>
                  <a:lnTo>
                    <a:pt x="1144" y="1184"/>
                  </a:lnTo>
                  <a:lnTo>
                    <a:pt x="1134" y="1188"/>
                  </a:lnTo>
                  <a:lnTo>
                    <a:pt x="1124" y="1194"/>
                  </a:lnTo>
                  <a:lnTo>
                    <a:pt x="1112" y="1198"/>
                  </a:lnTo>
                  <a:lnTo>
                    <a:pt x="1056" y="1200"/>
                  </a:lnTo>
                  <a:lnTo>
                    <a:pt x="1050" y="1198"/>
                  </a:lnTo>
                  <a:lnTo>
                    <a:pt x="1044" y="1188"/>
                  </a:lnTo>
                  <a:lnTo>
                    <a:pt x="1036" y="1182"/>
                  </a:lnTo>
                  <a:lnTo>
                    <a:pt x="1030" y="1178"/>
                  </a:lnTo>
                  <a:lnTo>
                    <a:pt x="1024" y="1176"/>
                  </a:lnTo>
                  <a:lnTo>
                    <a:pt x="1018" y="1160"/>
                  </a:lnTo>
                  <a:lnTo>
                    <a:pt x="996" y="1116"/>
                  </a:lnTo>
                  <a:lnTo>
                    <a:pt x="972" y="1096"/>
                  </a:lnTo>
                  <a:lnTo>
                    <a:pt x="968" y="1090"/>
                  </a:lnTo>
                  <a:lnTo>
                    <a:pt x="962" y="1084"/>
                  </a:lnTo>
                  <a:lnTo>
                    <a:pt x="950" y="1074"/>
                  </a:lnTo>
                  <a:lnTo>
                    <a:pt x="938" y="1070"/>
                  </a:lnTo>
                  <a:lnTo>
                    <a:pt x="928" y="1066"/>
                  </a:lnTo>
                  <a:lnTo>
                    <a:pt x="908" y="1054"/>
                  </a:lnTo>
                  <a:lnTo>
                    <a:pt x="900" y="1036"/>
                  </a:lnTo>
                  <a:lnTo>
                    <a:pt x="892" y="1024"/>
                  </a:lnTo>
                  <a:lnTo>
                    <a:pt x="884" y="1016"/>
                  </a:lnTo>
                  <a:lnTo>
                    <a:pt x="876" y="1014"/>
                  </a:lnTo>
                  <a:lnTo>
                    <a:pt x="868" y="1014"/>
                  </a:lnTo>
                  <a:lnTo>
                    <a:pt x="858" y="1016"/>
                  </a:lnTo>
                  <a:lnTo>
                    <a:pt x="834" y="1030"/>
                  </a:lnTo>
                  <a:lnTo>
                    <a:pt x="826" y="1038"/>
                  </a:lnTo>
                  <a:lnTo>
                    <a:pt x="820" y="1044"/>
                  </a:lnTo>
                  <a:lnTo>
                    <a:pt x="818" y="1052"/>
                  </a:lnTo>
                  <a:lnTo>
                    <a:pt x="818" y="1066"/>
                  </a:lnTo>
                  <a:lnTo>
                    <a:pt x="822" y="1074"/>
                  </a:lnTo>
                  <a:lnTo>
                    <a:pt x="826" y="1080"/>
                  </a:lnTo>
                  <a:lnTo>
                    <a:pt x="828" y="1090"/>
                  </a:lnTo>
                  <a:lnTo>
                    <a:pt x="830" y="1104"/>
                  </a:lnTo>
                  <a:lnTo>
                    <a:pt x="818" y="1112"/>
                  </a:lnTo>
                  <a:lnTo>
                    <a:pt x="812" y="1116"/>
                  </a:lnTo>
                  <a:lnTo>
                    <a:pt x="804" y="1118"/>
                  </a:lnTo>
                  <a:lnTo>
                    <a:pt x="788" y="1120"/>
                  </a:lnTo>
                  <a:lnTo>
                    <a:pt x="764" y="1104"/>
                  </a:lnTo>
                  <a:lnTo>
                    <a:pt x="742" y="1090"/>
                  </a:lnTo>
                  <a:lnTo>
                    <a:pt x="724" y="1074"/>
                  </a:lnTo>
                  <a:lnTo>
                    <a:pt x="708" y="1058"/>
                  </a:lnTo>
                  <a:lnTo>
                    <a:pt x="702" y="1052"/>
                  </a:lnTo>
                  <a:lnTo>
                    <a:pt x="696" y="1046"/>
                  </a:lnTo>
                  <a:lnTo>
                    <a:pt x="692" y="1036"/>
                  </a:lnTo>
                  <a:lnTo>
                    <a:pt x="690" y="1028"/>
                  </a:lnTo>
                  <a:lnTo>
                    <a:pt x="688" y="1010"/>
                  </a:lnTo>
                  <a:lnTo>
                    <a:pt x="688" y="998"/>
                  </a:lnTo>
                  <a:lnTo>
                    <a:pt x="730" y="1000"/>
                  </a:lnTo>
                  <a:lnTo>
                    <a:pt x="764" y="1022"/>
                  </a:lnTo>
                  <a:lnTo>
                    <a:pt x="776" y="1022"/>
                  </a:lnTo>
                  <a:lnTo>
                    <a:pt x="788" y="1022"/>
                  </a:lnTo>
                  <a:lnTo>
                    <a:pt x="794" y="1022"/>
                  </a:lnTo>
                  <a:lnTo>
                    <a:pt x="800" y="1020"/>
                  </a:lnTo>
                  <a:lnTo>
                    <a:pt x="806" y="1016"/>
                  </a:lnTo>
                  <a:lnTo>
                    <a:pt x="812" y="1010"/>
                  </a:lnTo>
                  <a:lnTo>
                    <a:pt x="812" y="994"/>
                  </a:lnTo>
                  <a:lnTo>
                    <a:pt x="790" y="974"/>
                  </a:lnTo>
                  <a:lnTo>
                    <a:pt x="782" y="966"/>
                  </a:lnTo>
                  <a:lnTo>
                    <a:pt x="778" y="958"/>
                  </a:lnTo>
                  <a:lnTo>
                    <a:pt x="798" y="944"/>
                  </a:lnTo>
                  <a:lnTo>
                    <a:pt x="818" y="922"/>
                  </a:lnTo>
                  <a:lnTo>
                    <a:pt x="836" y="900"/>
                  </a:lnTo>
                  <a:lnTo>
                    <a:pt x="842" y="888"/>
                  </a:lnTo>
                  <a:lnTo>
                    <a:pt x="846" y="878"/>
                  </a:lnTo>
                  <a:lnTo>
                    <a:pt x="862" y="870"/>
                  </a:lnTo>
                  <a:lnTo>
                    <a:pt x="874" y="862"/>
                  </a:lnTo>
                  <a:lnTo>
                    <a:pt x="878" y="860"/>
                  </a:lnTo>
                  <a:lnTo>
                    <a:pt x="884" y="856"/>
                  </a:lnTo>
                  <a:lnTo>
                    <a:pt x="892" y="846"/>
                  </a:lnTo>
                  <a:lnTo>
                    <a:pt x="890" y="804"/>
                  </a:lnTo>
                  <a:lnTo>
                    <a:pt x="884" y="796"/>
                  </a:lnTo>
                  <a:lnTo>
                    <a:pt x="878" y="786"/>
                  </a:lnTo>
                  <a:lnTo>
                    <a:pt x="876" y="776"/>
                  </a:lnTo>
                  <a:lnTo>
                    <a:pt x="874" y="768"/>
                  </a:lnTo>
                  <a:lnTo>
                    <a:pt x="874" y="754"/>
                  </a:lnTo>
                  <a:lnTo>
                    <a:pt x="874" y="748"/>
                  </a:lnTo>
                  <a:lnTo>
                    <a:pt x="872" y="746"/>
                  </a:lnTo>
                  <a:lnTo>
                    <a:pt x="852" y="696"/>
                  </a:lnTo>
                  <a:lnTo>
                    <a:pt x="846" y="662"/>
                  </a:lnTo>
                  <a:lnTo>
                    <a:pt x="830" y="630"/>
                  </a:lnTo>
                  <a:lnTo>
                    <a:pt x="824" y="618"/>
                  </a:lnTo>
                  <a:lnTo>
                    <a:pt x="818" y="612"/>
                  </a:lnTo>
                  <a:lnTo>
                    <a:pt x="770" y="612"/>
                  </a:lnTo>
                  <a:lnTo>
                    <a:pt x="760" y="608"/>
                  </a:lnTo>
                  <a:lnTo>
                    <a:pt x="748" y="602"/>
                  </a:lnTo>
                  <a:lnTo>
                    <a:pt x="728" y="588"/>
                  </a:lnTo>
                  <a:lnTo>
                    <a:pt x="710" y="576"/>
                  </a:lnTo>
                  <a:lnTo>
                    <a:pt x="696" y="566"/>
                  </a:lnTo>
                  <a:lnTo>
                    <a:pt x="648" y="510"/>
                  </a:lnTo>
                  <a:lnTo>
                    <a:pt x="638" y="510"/>
                  </a:lnTo>
                  <a:lnTo>
                    <a:pt x="630" y="512"/>
                  </a:lnTo>
                  <a:lnTo>
                    <a:pt x="618" y="516"/>
                  </a:lnTo>
                  <a:lnTo>
                    <a:pt x="594" y="514"/>
                  </a:lnTo>
                  <a:lnTo>
                    <a:pt x="548" y="476"/>
                  </a:lnTo>
                  <a:lnTo>
                    <a:pt x="506" y="456"/>
                  </a:lnTo>
                  <a:lnTo>
                    <a:pt x="486" y="454"/>
                  </a:lnTo>
                  <a:lnTo>
                    <a:pt x="470" y="452"/>
                  </a:lnTo>
                  <a:lnTo>
                    <a:pt x="442" y="446"/>
                  </a:lnTo>
                  <a:lnTo>
                    <a:pt x="430" y="436"/>
                  </a:lnTo>
                  <a:lnTo>
                    <a:pt x="422" y="432"/>
                  </a:lnTo>
                  <a:lnTo>
                    <a:pt x="412" y="428"/>
                  </a:lnTo>
                  <a:lnTo>
                    <a:pt x="406" y="426"/>
                  </a:lnTo>
                  <a:lnTo>
                    <a:pt x="390" y="426"/>
                  </a:lnTo>
                  <a:lnTo>
                    <a:pt x="370" y="426"/>
                  </a:lnTo>
                  <a:lnTo>
                    <a:pt x="352" y="436"/>
                  </a:lnTo>
                  <a:lnTo>
                    <a:pt x="354" y="448"/>
                  </a:lnTo>
                  <a:lnTo>
                    <a:pt x="356" y="460"/>
                  </a:lnTo>
                  <a:lnTo>
                    <a:pt x="358" y="472"/>
                  </a:lnTo>
                  <a:lnTo>
                    <a:pt x="356" y="490"/>
                  </a:lnTo>
                  <a:lnTo>
                    <a:pt x="352" y="494"/>
                  </a:lnTo>
                  <a:lnTo>
                    <a:pt x="346" y="496"/>
                  </a:lnTo>
                  <a:lnTo>
                    <a:pt x="338" y="498"/>
                  </a:lnTo>
                  <a:lnTo>
                    <a:pt x="332" y="498"/>
                  </a:lnTo>
                  <a:lnTo>
                    <a:pt x="318" y="494"/>
                  </a:lnTo>
                  <a:lnTo>
                    <a:pt x="304" y="486"/>
                  </a:lnTo>
                  <a:lnTo>
                    <a:pt x="290" y="478"/>
                  </a:lnTo>
                  <a:lnTo>
                    <a:pt x="278" y="468"/>
                  </a:lnTo>
                  <a:lnTo>
                    <a:pt x="262" y="452"/>
                  </a:lnTo>
                  <a:lnTo>
                    <a:pt x="222" y="420"/>
                  </a:lnTo>
                  <a:lnTo>
                    <a:pt x="182" y="398"/>
                  </a:lnTo>
                  <a:lnTo>
                    <a:pt x="164" y="390"/>
                  </a:lnTo>
                  <a:lnTo>
                    <a:pt x="148" y="384"/>
                  </a:lnTo>
                  <a:lnTo>
                    <a:pt x="116" y="384"/>
                  </a:lnTo>
                  <a:lnTo>
                    <a:pt x="86" y="384"/>
                  </a:lnTo>
                  <a:lnTo>
                    <a:pt x="70" y="384"/>
                  </a:lnTo>
                  <a:lnTo>
                    <a:pt x="56" y="382"/>
                  </a:lnTo>
                  <a:lnTo>
                    <a:pt x="42" y="378"/>
                  </a:lnTo>
                  <a:lnTo>
                    <a:pt x="30" y="374"/>
                  </a:lnTo>
                  <a:lnTo>
                    <a:pt x="20" y="372"/>
                  </a:lnTo>
                  <a:lnTo>
                    <a:pt x="18" y="358"/>
                  </a:lnTo>
                  <a:lnTo>
                    <a:pt x="14" y="344"/>
                  </a:lnTo>
                  <a:lnTo>
                    <a:pt x="12" y="332"/>
                  </a:lnTo>
                  <a:lnTo>
                    <a:pt x="8" y="326"/>
                  </a:lnTo>
                  <a:lnTo>
                    <a:pt x="4" y="310"/>
                  </a:lnTo>
                  <a:lnTo>
                    <a:pt x="0" y="296"/>
                  </a:lnTo>
                  <a:lnTo>
                    <a:pt x="0" y="290"/>
                  </a:lnTo>
                  <a:lnTo>
                    <a:pt x="2" y="284"/>
                  </a:lnTo>
                  <a:lnTo>
                    <a:pt x="4" y="280"/>
                  </a:lnTo>
                  <a:lnTo>
                    <a:pt x="12" y="278"/>
                  </a:lnTo>
                  <a:lnTo>
                    <a:pt x="20" y="262"/>
                  </a:lnTo>
                  <a:lnTo>
                    <a:pt x="28" y="246"/>
                  </a:lnTo>
                  <a:lnTo>
                    <a:pt x="46" y="246"/>
                  </a:lnTo>
                  <a:lnTo>
                    <a:pt x="68" y="244"/>
                  </a:lnTo>
                  <a:lnTo>
                    <a:pt x="80" y="242"/>
                  </a:lnTo>
                  <a:lnTo>
                    <a:pt x="90" y="238"/>
                  </a:lnTo>
                  <a:lnTo>
                    <a:pt x="100" y="232"/>
                  </a:lnTo>
                  <a:lnTo>
                    <a:pt x="108" y="226"/>
                  </a:lnTo>
                  <a:lnTo>
                    <a:pt x="120" y="200"/>
                  </a:lnTo>
                  <a:lnTo>
                    <a:pt x="142" y="176"/>
                  </a:lnTo>
                  <a:lnTo>
                    <a:pt x="150" y="158"/>
                  </a:lnTo>
                  <a:lnTo>
                    <a:pt x="156" y="146"/>
                  </a:lnTo>
                  <a:lnTo>
                    <a:pt x="166" y="136"/>
                  </a:lnTo>
                  <a:lnTo>
                    <a:pt x="176" y="130"/>
                  </a:lnTo>
                  <a:lnTo>
                    <a:pt x="188" y="126"/>
                  </a:lnTo>
                  <a:lnTo>
                    <a:pt x="202" y="124"/>
                  </a:lnTo>
                  <a:lnTo>
                    <a:pt x="238" y="120"/>
                  </a:lnTo>
                  <a:lnTo>
                    <a:pt x="252" y="120"/>
                  </a:lnTo>
                  <a:lnTo>
                    <a:pt x="274" y="120"/>
                  </a:lnTo>
                  <a:lnTo>
                    <a:pt x="286" y="120"/>
                  </a:lnTo>
                  <a:lnTo>
                    <a:pt x="298" y="118"/>
                  </a:lnTo>
                  <a:lnTo>
                    <a:pt x="308" y="114"/>
                  </a:lnTo>
                  <a:lnTo>
                    <a:pt x="316" y="108"/>
                  </a:lnTo>
                  <a:lnTo>
                    <a:pt x="308" y="62"/>
                  </a:lnTo>
                  <a:lnTo>
                    <a:pt x="308" y="38"/>
                  </a:lnTo>
                  <a:lnTo>
                    <a:pt x="310" y="26"/>
                  </a:lnTo>
                  <a:lnTo>
                    <a:pt x="312" y="16"/>
                  </a:lnTo>
                  <a:lnTo>
                    <a:pt x="318" y="8"/>
                  </a:lnTo>
                  <a:lnTo>
                    <a:pt x="324" y="2"/>
                  </a:lnTo>
                  <a:lnTo>
                    <a:pt x="328" y="0"/>
                  </a:lnTo>
                  <a:lnTo>
                    <a:pt x="334" y="0"/>
                  </a:lnTo>
                  <a:lnTo>
                    <a:pt x="346" y="4"/>
                  </a:lnTo>
                  <a:lnTo>
                    <a:pt x="434" y="16"/>
                  </a:lnTo>
                  <a:lnTo>
                    <a:pt x="432" y="24"/>
                  </a:lnTo>
                  <a:lnTo>
                    <a:pt x="430" y="36"/>
                  </a:lnTo>
                  <a:lnTo>
                    <a:pt x="432" y="60"/>
                  </a:lnTo>
                  <a:lnTo>
                    <a:pt x="444" y="80"/>
                  </a:lnTo>
                  <a:lnTo>
                    <a:pt x="450" y="90"/>
                  </a:lnTo>
                  <a:lnTo>
                    <a:pt x="456" y="106"/>
                  </a:lnTo>
                  <a:lnTo>
                    <a:pt x="456" y="130"/>
                  </a:lnTo>
                  <a:lnTo>
                    <a:pt x="448" y="152"/>
                  </a:lnTo>
                  <a:lnTo>
                    <a:pt x="444" y="166"/>
                  </a:lnTo>
                  <a:lnTo>
                    <a:pt x="446" y="180"/>
                  </a:lnTo>
                  <a:lnTo>
                    <a:pt x="490" y="222"/>
                  </a:lnTo>
                  <a:lnTo>
                    <a:pt x="496" y="234"/>
                  </a:lnTo>
                  <a:lnTo>
                    <a:pt x="496" y="276"/>
                  </a:lnTo>
                  <a:lnTo>
                    <a:pt x="500" y="278"/>
                  </a:lnTo>
                  <a:lnTo>
                    <a:pt x="506" y="280"/>
                  </a:lnTo>
                  <a:lnTo>
                    <a:pt x="526" y="282"/>
                  </a:lnTo>
                  <a:lnTo>
                    <a:pt x="538" y="274"/>
                  </a:lnTo>
                  <a:lnTo>
                    <a:pt x="552" y="266"/>
                  </a:lnTo>
                  <a:lnTo>
                    <a:pt x="566" y="262"/>
                  </a:lnTo>
                  <a:lnTo>
                    <a:pt x="582" y="258"/>
                  </a:lnTo>
                  <a:lnTo>
                    <a:pt x="618" y="254"/>
                  </a:lnTo>
                  <a:lnTo>
                    <a:pt x="652" y="252"/>
                  </a:lnTo>
                  <a:lnTo>
                    <a:pt x="658" y="268"/>
                  </a:lnTo>
                  <a:lnTo>
                    <a:pt x="650" y="284"/>
                  </a:lnTo>
                  <a:lnTo>
                    <a:pt x="644" y="298"/>
                  </a:lnTo>
                  <a:lnTo>
                    <a:pt x="636" y="308"/>
                  </a:lnTo>
                  <a:lnTo>
                    <a:pt x="626" y="314"/>
                  </a:lnTo>
                  <a:lnTo>
                    <a:pt x="612" y="324"/>
                  </a:lnTo>
                  <a:lnTo>
                    <a:pt x="606" y="330"/>
                  </a:lnTo>
                  <a:lnTo>
                    <a:pt x="602" y="338"/>
                  </a:lnTo>
                  <a:lnTo>
                    <a:pt x="600" y="348"/>
                  </a:lnTo>
                  <a:lnTo>
                    <a:pt x="600" y="360"/>
                  </a:lnTo>
                  <a:lnTo>
                    <a:pt x="632" y="372"/>
                  </a:lnTo>
                  <a:lnTo>
                    <a:pt x="640" y="384"/>
                  </a:lnTo>
                  <a:lnTo>
                    <a:pt x="652" y="396"/>
                  </a:lnTo>
                  <a:lnTo>
                    <a:pt x="664" y="406"/>
                  </a:lnTo>
                  <a:lnTo>
                    <a:pt x="680" y="416"/>
                  </a:lnTo>
                  <a:lnTo>
                    <a:pt x="686" y="428"/>
                  </a:lnTo>
                  <a:lnTo>
                    <a:pt x="692" y="442"/>
                  </a:lnTo>
                  <a:lnTo>
                    <a:pt x="702" y="456"/>
                  </a:lnTo>
                  <a:lnTo>
                    <a:pt x="706" y="460"/>
                  </a:lnTo>
                  <a:lnTo>
                    <a:pt x="714" y="464"/>
                  </a:lnTo>
                  <a:lnTo>
                    <a:pt x="744" y="504"/>
                  </a:lnTo>
                  <a:lnTo>
                    <a:pt x="754" y="508"/>
                  </a:lnTo>
                  <a:lnTo>
                    <a:pt x="772" y="514"/>
                  </a:lnTo>
                  <a:lnTo>
                    <a:pt x="780" y="514"/>
                  </a:lnTo>
                  <a:lnTo>
                    <a:pt x="788" y="514"/>
                  </a:lnTo>
                  <a:lnTo>
                    <a:pt x="796" y="510"/>
                  </a:lnTo>
                  <a:lnTo>
                    <a:pt x="802" y="504"/>
                  </a:lnTo>
                  <a:lnTo>
                    <a:pt x="802" y="476"/>
                  </a:lnTo>
                  <a:lnTo>
                    <a:pt x="802" y="468"/>
                  </a:lnTo>
                  <a:lnTo>
                    <a:pt x="804" y="460"/>
                  </a:lnTo>
                  <a:lnTo>
                    <a:pt x="808" y="456"/>
                  </a:lnTo>
                  <a:lnTo>
                    <a:pt x="812" y="452"/>
                  </a:lnTo>
                  <a:lnTo>
                    <a:pt x="822" y="448"/>
                  </a:lnTo>
                  <a:lnTo>
                    <a:pt x="834" y="446"/>
                  </a:lnTo>
                  <a:lnTo>
                    <a:pt x="846" y="446"/>
                  </a:lnTo>
                  <a:lnTo>
                    <a:pt x="856" y="446"/>
                  </a:lnTo>
                  <a:lnTo>
                    <a:pt x="862" y="448"/>
                  </a:lnTo>
                  <a:lnTo>
                    <a:pt x="868" y="450"/>
                  </a:lnTo>
                  <a:lnTo>
                    <a:pt x="876" y="454"/>
                  </a:lnTo>
                  <a:lnTo>
                    <a:pt x="882" y="460"/>
                  </a:lnTo>
                  <a:lnTo>
                    <a:pt x="898" y="462"/>
                  </a:lnTo>
                  <a:lnTo>
                    <a:pt x="912" y="454"/>
                  </a:lnTo>
                  <a:lnTo>
                    <a:pt x="926" y="446"/>
                  </a:lnTo>
                  <a:lnTo>
                    <a:pt x="938" y="438"/>
                  </a:lnTo>
                  <a:lnTo>
                    <a:pt x="950" y="430"/>
                  </a:lnTo>
                  <a:lnTo>
                    <a:pt x="956" y="424"/>
                  </a:lnTo>
                  <a:lnTo>
                    <a:pt x="964" y="422"/>
                  </a:lnTo>
                  <a:lnTo>
                    <a:pt x="988" y="420"/>
                  </a:lnTo>
                  <a:lnTo>
                    <a:pt x="1002" y="440"/>
                  </a:lnTo>
                  <a:lnTo>
                    <a:pt x="1000" y="448"/>
                  </a:lnTo>
                  <a:lnTo>
                    <a:pt x="996" y="456"/>
                  </a:lnTo>
                  <a:lnTo>
                    <a:pt x="990" y="464"/>
                  </a:lnTo>
                  <a:lnTo>
                    <a:pt x="984" y="472"/>
                  </a:lnTo>
                  <a:lnTo>
                    <a:pt x="968" y="484"/>
                  </a:lnTo>
                  <a:lnTo>
                    <a:pt x="952" y="496"/>
                  </a:lnTo>
                  <a:lnTo>
                    <a:pt x="940" y="512"/>
                  </a:lnTo>
                  <a:lnTo>
                    <a:pt x="934" y="530"/>
                  </a:lnTo>
                  <a:lnTo>
                    <a:pt x="932" y="550"/>
                  </a:lnTo>
                  <a:lnTo>
                    <a:pt x="930" y="574"/>
                  </a:lnTo>
                  <a:lnTo>
                    <a:pt x="954" y="618"/>
                  </a:lnTo>
                  <a:lnTo>
                    <a:pt x="962" y="630"/>
                  </a:lnTo>
                  <a:lnTo>
                    <a:pt x="974" y="642"/>
                  </a:lnTo>
                  <a:lnTo>
                    <a:pt x="982" y="648"/>
                  </a:lnTo>
                  <a:lnTo>
                    <a:pt x="990" y="652"/>
                  </a:lnTo>
                  <a:lnTo>
                    <a:pt x="1000" y="656"/>
                  </a:lnTo>
                  <a:lnTo>
                    <a:pt x="1010" y="656"/>
                  </a:lnTo>
                  <a:lnTo>
                    <a:pt x="1012" y="652"/>
                  </a:lnTo>
                  <a:lnTo>
                    <a:pt x="1024" y="652"/>
                  </a:lnTo>
                  <a:lnTo>
                    <a:pt x="1032" y="656"/>
                  </a:lnTo>
                  <a:lnTo>
                    <a:pt x="1040" y="662"/>
                  </a:lnTo>
                  <a:lnTo>
                    <a:pt x="1060" y="680"/>
                  </a:lnTo>
                  <a:lnTo>
                    <a:pt x="1082" y="704"/>
                  </a:lnTo>
                  <a:lnTo>
                    <a:pt x="1098" y="726"/>
                  </a:lnTo>
                  <a:lnTo>
                    <a:pt x="1106" y="762"/>
                  </a:lnTo>
                  <a:lnTo>
                    <a:pt x="1108" y="784"/>
                  </a:lnTo>
                  <a:lnTo>
                    <a:pt x="1112" y="810"/>
                  </a:lnTo>
                  <a:lnTo>
                    <a:pt x="1118" y="840"/>
                  </a:lnTo>
                  <a:lnTo>
                    <a:pt x="1130" y="852"/>
                  </a:lnTo>
                  <a:lnTo>
                    <a:pt x="1140" y="860"/>
                  </a:lnTo>
                  <a:lnTo>
                    <a:pt x="1152" y="868"/>
                  </a:lnTo>
                  <a:lnTo>
                    <a:pt x="1172" y="882"/>
                  </a:lnTo>
                  <a:lnTo>
                    <a:pt x="1188" y="876"/>
                  </a:lnTo>
                  <a:lnTo>
                    <a:pt x="1214" y="866"/>
                  </a:lnTo>
                  <a:lnTo>
                    <a:pt x="1216" y="858"/>
                  </a:lnTo>
                  <a:lnTo>
                    <a:pt x="1220" y="854"/>
                  </a:lnTo>
                  <a:lnTo>
                    <a:pt x="1230" y="850"/>
                  </a:lnTo>
                  <a:lnTo>
                    <a:pt x="1246" y="846"/>
                  </a:lnTo>
                  <a:lnTo>
                    <a:pt x="1252" y="836"/>
                  </a:lnTo>
                  <a:lnTo>
                    <a:pt x="1258" y="826"/>
                  </a:lnTo>
                  <a:lnTo>
                    <a:pt x="1258" y="818"/>
                  </a:lnTo>
                  <a:lnTo>
                    <a:pt x="1258" y="808"/>
                  </a:lnTo>
                  <a:lnTo>
                    <a:pt x="1254" y="800"/>
                  </a:lnTo>
                  <a:lnTo>
                    <a:pt x="1250" y="792"/>
                  </a:lnTo>
                  <a:lnTo>
                    <a:pt x="1240" y="780"/>
                  </a:lnTo>
                  <a:lnTo>
                    <a:pt x="1222" y="774"/>
                  </a:lnTo>
                  <a:lnTo>
                    <a:pt x="1216" y="770"/>
                  </a:lnTo>
                  <a:lnTo>
                    <a:pt x="1214" y="766"/>
                  </a:lnTo>
                  <a:lnTo>
                    <a:pt x="1212" y="762"/>
                  </a:lnTo>
                  <a:lnTo>
                    <a:pt x="1212" y="756"/>
                  </a:lnTo>
                  <a:lnTo>
                    <a:pt x="1214" y="742"/>
                  </a:lnTo>
                  <a:lnTo>
                    <a:pt x="1234" y="712"/>
                  </a:lnTo>
                  <a:lnTo>
                    <a:pt x="1234" y="682"/>
                  </a:lnTo>
                  <a:lnTo>
                    <a:pt x="1240" y="678"/>
                  </a:lnTo>
                  <a:lnTo>
                    <a:pt x="1244" y="678"/>
                  </a:lnTo>
                  <a:lnTo>
                    <a:pt x="1258" y="678"/>
                  </a:lnTo>
                  <a:lnTo>
                    <a:pt x="1270" y="664"/>
                  </a:lnTo>
                  <a:lnTo>
                    <a:pt x="1284" y="656"/>
                  </a:lnTo>
                  <a:lnTo>
                    <a:pt x="1286" y="670"/>
                  </a:lnTo>
                  <a:lnTo>
                    <a:pt x="1284" y="678"/>
                  </a:lnTo>
                  <a:lnTo>
                    <a:pt x="1280" y="684"/>
                  </a:lnTo>
                  <a:lnTo>
                    <a:pt x="1278" y="688"/>
                  </a:lnTo>
                  <a:lnTo>
                    <a:pt x="1276" y="708"/>
                  </a:lnTo>
                  <a:lnTo>
                    <a:pt x="1280" y="714"/>
                  </a:lnTo>
                  <a:lnTo>
                    <a:pt x="1288" y="718"/>
                  </a:lnTo>
                  <a:lnTo>
                    <a:pt x="1304" y="726"/>
                  </a:lnTo>
                  <a:lnTo>
                    <a:pt x="1344" y="736"/>
                  </a:lnTo>
                  <a:lnTo>
                    <a:pt x="1394" y="770"/>
                  </a:lnTo>
                  <a:lnTo>
                    <a:pt x="1410" y="770"/>
                  </a:lnTo>
                  <a:lnTo>
                    <a:pt x="1404" y="784"/>
                  </a:lnTo>
                  <a:lnTo>
                    <a:pt x="1396" y="800"/>
                  </a:lnTo>
                  <a:lnTo>
                    <a:pt x="1404" y="860"/>
                  </a:lnTo>
                  <a:lnTo>
                    <a:pt x="1394" y="888"/>
                  </a:lnTo>
                  <a:lnTo>
                    <a:pt x="1386" y="888"/>
                  </a:lnTo>
                  <a:lnTo>
                    <a:pt x="1382" y="886"/>
                  </a:lnTo>
                  <a:lnTo>
                    <a:pt x="1376" y="884"/>
                  </a:lnTo>
                  <a:lnTo>
                    <a:pt x="1360" y="880"/>
                  </a:lnTo>
                  <a:lnTo>
                    <a:pt x="1346" y="882"/>
                  </a:lnTo>
                  <a:lnTo>
                    <a:pt x="1340" y="884"/>
                  </a:lnTo>
                  <a:lnTo>
                    <a:pt x="1334" y="886"/>
                  </a:lnTo>
                  <a:lnTo>
                    <a:pt x="1328" y="892"/>
                  </a:lnTo>
                  <a:lnTo>
                    <a:pt x="1324" y="898"/>
                  </a:lnTo>
                  <a:lnTo>
                    <a:pt x="1324" y="938"/>
                  </a:lnTo>
                  <a:lnTo>
                    <a:pt x="1314" y="940"/>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grpSp>
      <p:sp>
        <p:nvSpPr>
          <p:cNvPr id="45" name="Freeform 19"/>
          <p:cNvSpPr/>
          <p:nvPr/>
        </p:nvSpPr>
        <p:spPr bwMode="auto">
          <a:xfrm>
            <a:off x="10577730" y="5041737"/>
            <a:ext cx="759270" cy="746772"/>
          </a:xfrm>
          <a:custGeom>
            <a:avLst/>
            <a:gdLst>
              <a:gd name="T0" fmla="*/ 392 w 972"/>
              <a:gd name="T1" fmla="*/ 934 h 956"/>
              <a:gd name="T2" fmla="*/ 354 w 972"/>
              <a:gd name="T3" fmla="*/ 888 h 956"/>
              <a:gd name="T4" fmla="*/ 366 w 972"/>
              <a:gd name="T5" fmla="*/ 840 h 956"/>
              <a:gd name="T6" fmla="*/ 324 w 972"/>
              <a:gd name="T7" fmla="*/ 780 h 956"/>
              <a:gd name="T8" fmla="*/ 290 w 972"/>
              <a:gd name="T9" fmla="*/ 722 h 956"/>
              <a:gd name="T10" fmla="*/ 248 w 972"/>
              <a:gd name="T11" fmla="*/ 712 h 956"/>
              <a:gd name="T12" fmla="*/ 192 w 972"/>
              <a:gd name="T13" fmla="*/ 608 h 956"/>
              <a:gd name="T14" fmla="*/ 160 w 972"/>
              <a:gd name="T15" fmla="*/ 662 h 956"/>
              <a:gd name="T16" fmla="*/ 140 w 972"/>
              <a:gd name="T17" fmla="*/ 634 h 956"/>
              <a:gd name="T18" fmla="*/ 138 w 972"/>
              <a:gd name="T19" fmla="*/ 590 h 956"/>
              <a:gd name="T20" fmla="*/ 130 w 972"/>
              <a:gd name="T21" fmla="*/ 500 h 956"/>
              <a:gd name="T22" fmla="*/ 150 w 972"/>
              <a:gd name="T23" fmla="*/ 442 h 956"/>
              <a:gd name="T24" fmla="*/ 110 w 972"/>
              <a:gd name="T25" fmla="*/ 312 h 956"/>
              <a:gd name="T26" fmla="*/ 50 w 972"/>
              <a:gd name="T27" fmla="*/ 222 h 956"/>
              <a:gd name="T28" fmla="*/ 6 w 972"/>
              <a:gd name="T29" fmla="*/ 178 h 956"/>
              <a:gd name="T30" fmla="*/ 2 w 972"/>
              <a:gd name="T31" fmla="*/ 134 h 956"/>
              <a:gd name="T32" fmla="*/ 26 w 972"/>
              <a:gd name="T33" fmla="*/ 80 h 956"/>
              <a:gd name="T34" fmla="*/ 74 w 972"/>
              <a:gd name="T35" fmla="*/ 24 h 956"/>
              <a:gd name="T36" fmla="*/ 112 w 972"/>
              <a:gd name="T37" fmla="*/ 64 h 956"/>
              <a:gd name="T38" fmla="*/ 166 w 972"/>
              <a:gd name="T39" fmla="*/ 152 h 956"/>
              <a:gd name="T40" fmla="*/ 200 w 972"/>
              <a:gd name="T41" fmla="*/ 172 h 956"/>
              <a:gd name="T42" fmla="*/ 236 w 972"/>
              <a:gd name="T43" fmla="*/ 158 h 956"/>
              <a:gd name="T44" fmla="*/ 250 w 972"/>
              <a:gd name="T45" fmla="*/ 170 h 956"/>
              <a:gd name="T46" fmla="*/ 290 w 972"/>
              <a:gd name="T47" fmla="*/ 188 h 956"/>
              <a:gd name="T48" fmla="*/ 374 w 972"/>
              <a:gd name="T49" fmla="*/ 166 h 956"/>
              <a:gd name="T50" fmla="*/ 378 w 972"/>
              <a:gd name="T51" fmla="*/ 128 h 956"/>
              <a:gd name="T52" fmla="*/ 370 w 972"/>
              <a:gd name="T53" fmla="*/ 66 h 956"/>
              <a:gd name="T54" fmla="*/ 412 w 972"/>
              <a:gd name="T55" fmla="*/ 100 h 956"/>
              <a:gd name="T56" fmla="*/ 468 w 972"/>
              <a:gd name="T57" fmla="*/ 100 h 956"/>
              <a:gd name="T58" fmla="*/ 472 w 972"/>
              <a:gd name="T59" fmla="*/ 30 h 956"/>
              <a:gd name="T60" fmla="*/ 516 w 972"/>
              <a:gd name="T61" fmla="*/ 0 h 956"/>
              <a:gd name="T62" fmla="*/ 562 w 972"/>
              <a:gd name="T63" fmla="*/ 50 h 956"/>
              <a:gd name="T64" fmla="*/ 628 w 972"/>
              <a:gd name="T65" fmla="*/ 98 h 956"/>
              <a:gd name="T66" fmla="*/ 656 w 972"/>
              <a:gd name="T67" fmla="*/ 150 h 956"/>
              <a:gd name="T68" fmla="*/ 764 w 972"/>
              <a:gd name="T69" fmla="*/ 184 h 956"/>
              <a:gd name="T70" fmla="*/ 812 w 972"/>
              <a:gd name="T71" fmla="*/ 168 h 956"/>
              <a:gd name="T72" fmla="*/ 932 w 972"/>
              <a:gd name="T73" fmla="*/ 208 h 956"/>
              <a:gd name="T74" fmla="*/ 972 w 972"/>
              <a:gd name="T75" fmla="*/ 278 h 956"/>
              <a:gd name="T76" fmla="*/ 908 w 972"/>
              <a:gd name="T77" fmla="*/ 388 h 956"/>
              <a:gd name="T78" fmla="*/ 840 w 972"/>
              <a:gd name="T79" fmla="*/ 418 h 956"/>
              <a:gd name="T80" fmla="*/ 788 w 972"/>
              <a:gd name="T81" fmla="*/ 376 h 956"/>
              <a:gd name="T82" fmla="*/ 764 w 972"/>
              <a:gd name="T83" fmla="*/ 422 h 956"/>
              <a:gd name="T84" fmla="*/ 772 w 972"/>
              <a:gd name="T85" fmla="*/ 478 h 956"/>
              <a:gd name="T86" fmla="*/ 784 w 972"/>
              <a:gd name="T87" fmla="*/ 564 h 956"/>
              <a:gd name="T88" fmla="*/ 810 w 972"/>
              <a:gd name="T89" fmla="*/ 602 h 956"/>
              <a:gd name="T90" fmla="*/ 780 w 972"/>
              <a:gd name="T91" fmla="*/ 646 h 956"/>
              <a:gd name="T92" fmla="*/ 788 w 972"/>
              <a:gd name="T93" fmla="*/ 686 h 956"/>
              <a:gd name="T94" fmla="*/ 848 w 972"/>
              <a:gd name="T95" fmla="*/ 740 h 956"/>
              <a:gd name="T96" fmla="*/ 796 w 972"/>
              <a:gd name="T97" fmla="*/ 758 h 956"/>
              <a:gd name="T98" fmla="*/ 756 w 972"/>
              <a:gd name="T99" fmla="*/ 712 h 956"/>
              <a:gd name="T100" fmla="*/ 716 w 972"/>
              <a:gd name="T101" fmla="*/ 718 h 956"/>
              <a:gd name="T102" fmla="*/ 662 w 972"/>
              <a:gd name="T103" fmla="*/ 706 h 956"/>
              <a:gd name="T104" fmla="*/ 630 w 972"/>
              <a:gd name="T105" fmla="*/ 636 h 956"/>
              <a:gd name="T106" fmla="*/ 578 w 972"/>
              <a:gd name="T107" fmla="*/ 648 h 956"/>
              <a:gd name="T108" fmla="*/ 550 w 972"/>
              <a:gd name="T109" fmla="*/ 682 h 956"/>
              <a:gd name="T110" fmla="*/ 558 w 972"/>
              <a:gd name="T111" fmla="*/ 726 h 956"/>
              <a:gd name="T112" fmla="*/ 558 w 972"/>
              <a:gd name="T113" fmla="*/ 766 h 956"/>
              <a:gd name="T114" fmla="*/ 500 w 972"/>
              <a:gd name="T115" fmla="*/ 810 h 956"/>
              <a:gd name="T116" fmla="*/ 522 w 972"/>
              <a:gd name="T117" fmla="*/ 870 h 956"/>
              <a:gd name="T118" fmla="*/ 522 w 972"/>
              <a:gd name="T119" fmla="*/ 918 h 95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972" h="956">
                <a:moveTo>
                  <a:pt x="432" y="956"/>
                </a:moveTo>
                <a:lnTo>
                  <a:pt x="432" y="956"/>
                </a:lnTo>
                <a:lnTo>
                  <a:pt x="422" y="952"/>
                </a:lnTo>
                <a:lnTo>
                  <a:pt x="406" y="942"/>
                </a:lnTo>
                <a:lnTo>
                  <a:pt x="392" y="934"/>
                </a:lnTo>
                <a:lnTo>
                  <a:pt x="380" y="928"/>
                </a:lnTo>
                <a:lnTo>
                  <a:pt x="368" y="920"/>
                </a:lnTo>
                <a:lnTo>
                  <a:pt x="354" y="904"/>
                </a:lnTo>
                <a:lnTo>
                  <a:pt x="354" y="888"/>
                </a:lnTo>
                <a:lnTo>
                  <a:pt x="362" y="878"/>
                </a:lnTo>
                <a:lnTo>
                  <a:pt x="368" y="866"/>
                </a:lnTo>
                <a:lnTo>
                  <a:pt x="370" y="858"/>
                </a:lnTo>
                <a:lnTo>
                  <a:pt x="368" y="848"/>
                </a:lnTo>
                <a:lnTo>
                  <a:pt x="366" y="840"/>
                </a:lnTo>
                <a:lnTo>
                  <a:pt x="362" y="832"/>
                </a:lnTo>
                <a:lnTo>
                  <a:pt x="350" y="816"/>
                </a:lnTo>
                <a:lnTo>
                  <a:pt x="342" y="808"/>
                </a:lnTo>
                <a:lnTo>
                  <a:pt x="336" y="798"/>
                </a:lnTo>
                <a:lnTo>
                  <a:pt x="324" y="780"/>
                </a:lnTo>
                <a:lnTo>
                  <a:pt x="316" y="764"/>
                </a:lnTo>
                <a:lnTo>
                  <a:pt x="306" y="750"/>
                </a:lnTo>
                <a:lnTo>
                  <a:pt x="298" y="730"/>
                </a:lnTo>
                <a:lnTo>
                  <a:pt x="294" y="726"/>
                </a:lnTo>
                <a:lnTo>
                  <a:pt x="290" y="722"/>
                </a:lnTo>
                <a:lnTo>
                  <a:pt x="286" y="720"/>
                </a:lnTo>
                <a:lnTo>
                  <a:pt x="282" y="720"/>
                </a:lnTo>
                <a:lnTo>
                  <a:pt x="266" y="720"/>
                </a:lnTo>
                <a:lnTo>
                  <a:pt x="248" y="712"/>
                </a:lnTo>
                <a:lnTo>
                  <a:pt x="224" y="678"/>
                </a:lnTo>
                <a:lnTo>
                  <a:pt x="206" y="626"/>
                </a:lnTo>
                <a:lnTo>
                  <a:pt x="192" y="608"/>
                </a:lnTo>
                <a:lnTo>
                  <a:pt x="178" y="608"/>
                </a:lnTo>
                <a:lnTo>
                  <a:pt x="170" y="614"/>
                </a:lnTo>
                <a:lnTo>
                  <a:pt x="164" y="620"/>
                </a:lnTo>
                <a:lnTo>
                  <a:pt x="162" y="630"/>
                </a:lnTo>
                <a:lnTo>
                  <a:pt x="162" y="652"/>
                </a:lnTo>
                <a:lnTo>
                  <a:pt x="160" y="662"/>
                </a:lnTo>
                <a:lnTo>
                  <a:pt x="156" y="674"/>
                </a:lnTo>
                <a:lnTo>
                  <a:pt x="148" y="670"/>
                </a:lnTo>
                <a:lnTo>
                  <a:pt x="146" y="652"/>
                </a:lnTo>
                <a:lnTo>
                  <a:pt x="140" y="634"/>
                </a:lnTo>
                <a:lnTo>
                  <a:pt x="134" y="620"/>
                </a:lnTo>
                <a:lnTo>
                  <a:pt x="130" y="606"/>
                </a:lnTo>
                <a:lnTo>
                  <a:pt x="134" y="602"/>
                </a:lnTo>
                <a:lnTo>
                  <a:pt x="136" y="598"/>
                </a:lnTo>
                <a:lnTo>
                  <a:pt x="138" y="590"/>
                </a:lnTo>
                <a:lnTo>
                  <a:pt x="138" y="576"/>
                </a:lnTo>
                <a:lnTo>
                  <a:pt x="142" y="538"/>
                </a:lnTo>
                <a:lnTo>
                  <a:pt x="134" y="518"/>
                </a:lnTo>
                <a:lnTo>
                  <a:pt x="130" y="500"/>
                </a:lnTo>
                <a:lnTo>
                  <a:pt x="128" y="482"/>
                </a:lnTo>
                <a:lnTo>
                  <a:pt x="130" y="466"/>
                </a:lnTo>
                <a:lnTo>
                  <a:pt x="140" y="454"/>
                </a:lnTo>
                <a:lnTo>
                  <a:pt x="150" y="442"/>
                </a:lnTo>
                <a:lnTo>
                  <a:pt x="146" y="396"/>
                </a:lnTo>
                <a:lnTo>
                  <a:pt x="124" y="364"/>
                </a:lnTo>
                <a:lnTo>
                  <a:pt x="114" y="326"/>
                </a:lnTo>
                <a:lnTo>
                  <a:pt x="110" y="312"/>
                </a:lnTo>
                <a:lnTo>
                  <a:pt x="104" y="300"/>
                </a:lnTo>
                <a:lnTo>
                  <a:pt x="84" y="276"/>
                </a:lnTo>
                <a:lnTo>
                  <a:pt x="68" y="254"/>
                </a:lnTo>
                <a:lnTo>
                  <a:pt x="54" y="232"/>
                </a:lnTo>
                <a:lnTo>
                  <a:pt x="50" y="222"/>
                </a:lnTo>
                <a:lnTo>
                  <a:pt x="48" y="212"/>
                </a:lnTo>
                <a:lnTo>
                  <a:pt x="12" y="188"/>
                </a:lnTo>
                <a:lnTo>
                  <a:pt x="6" y="178"/>
                </a:lnTo>
                <a:lnTo>
                  <a:pt x="0" y="178"/>
                </a:lnTo>
                <a:lnTo>
                  <a:pt x="0" y="154"/>
                </a:lnTo>
                <a:lnTo>
                  <a:pt x="0" y="142"/>
                </a:lnTo>
                <a:lnTo>
                  <a:pt x="2" y="134"/>
                </a:lnTo>
                <a:lnTo>
                  <a:pt x="10" y="130"/>
                </a:lnTo>
                <a:lnTo>
                  <a:pt x="16" y="124"/>
                </a:lnTo>
                <a:lnTo>
                  <a:pt x="20" y="118"/>
                </a:lnTo>
                <a:lnTo>
                  <a:pt x="22" y="110"/>
                </a:lnTo>
                <a:lnTo>
                  <a:pt x="24" y="96"/>
                </a:lnTo>
                <a:lnTo>
                  <a:pt x="26" y="80"/>
                </a:lnTo>
                <a:lnTo>
                  <a:pt x="0" y="50"/>
                </a:lnTo>
                <a:lnTo>
                  <a:pt x="0" y="28"/>
                </a:lnTo>
                <a:lnTo>
                  <a:pt x="74" y="24"/>
                </a:lnTo>
                <a:lnTo>
                  <a:pt x="82" y="28"/>
                </a:lnTo>
                <a:lnTo>
                  <a:pt x="92" y="38"/>
                </a:lnTo>
                <a:lnTo>
                  <a:pt x="102" y="50"/>
                </a:lnTo>
                <a:lnTo>
                  <a:pt x="112" y="64"/>
                </a:lnTo>
                <a:lnTo>
                  <a:pt x="112" y="76"/>
                </a:lnTo>
                <a:lnTo>
                  <a:pt x="116" y="88"/>
                </a:lnTo>
                <a:lnTo>
                  <a:pt x="122" y="98"/>
                </a:lnTo>
                <a:lnTo>
                  <a:pt x="128" y="110"/>
                </a:lnTo>
                <a:lnTo>
                  <a:pt x="146" y="132"/>
                </a:lnTo>
                <a:lnTo>
                  <a:pt x="166" y="152"/>
                </a:lnTo>
                <a:lnTo>
                  <a:pt x="174" y="152"/>
                </a:lnTo>
                <a:lnTo>
                  <a:pt x="182" y="154"/>
                </a:lnTo>
                <a:lnTo>
                  <a:pt x="186" y="156"/>
                </a:lnTo>
                <a:lnTo>
                  <a:pt x="190" y="158"/>
                </a:lnTo>
                <a:lnTo>
                  <a:pt x="200" y="172"/>
                </a:lnTo>
                <a:lnTo>
                  <a:pt x="208" y="170"/>
                </a:lnTo>
                <a:lnTo>
                  <a:pt x="216" y="170"/>
                </a:lnTo>
                <a:lnTo>
                  <a:pt x="224" y="166"/>
                </a:lnTo>
                <a:lnTo>
                  <a:pt x="236" y="158"/>
                </a:lnTo>
                <a:lnTo>
                  <a:pt x="242" y="158"/>
                </a:lnTo>
                <a:lnTo>
                  <a:pt x="248" y="162"/>
                </a:lnTo>
                <a:lnTo>
                  <a:pt x="248" y="166"/>
                </a:lnTo>
                <a:lnTo>
                  <a:pt x="250" y="170"/>
                </a:lnTo>
                <a:lnTo>
                  <a:pt x="254" y="172"/>
                </a:lnTo>
                <a:lnTo>
                  <a:pt x="258" y="174"/>
                </a:lnTo>
                <a:lnTo>
                  <a:pt x="270" y="176"/>
                </a:lnTo>
                <a:lnTo>
                  <a:pt x="282" y="178"/>
                </a:lnTo>
                <a:lnTo>
                  <a:pt x="290" y="188"/>
                </a:lnTo>
                <a:lnTo>
                  <a:pt x="310" y="188"/>
                </a:lnTo>
                <a:lnTo>
                  <a:pt x="328" y="174"/>
                </a:lnTo>
                <a:lnTo>
                  <a:pt x="374" y="166"/>
                </a:lnTo>
                <a:lnTo>
                  <a:pt x="378" y="160"/>
                </a:lnTo>
                <a:lnTo>
                  <a:pt x="382" y="154"/>
                </a:lnTo>
                <a:lnTo>
                  <a:pt x="382" y="142"/>
                </a:lnTo>
                <a:lnTo>
                  <a:pt x="378" y="128"/>
                </a:lnTo>
                <a:lnTo>
                  <a:pt x="372" y="104"/>
                </a:lnTo>
                <a:lnTo>
                  <a:pt x="368" y="92"/>
                </a:lnTo>
                <a:lnTo>
                  <a:pt x="366" y="80"/>
                </a:lnTo>
                <a:lnTo>
                  <a:pt x="368" y="72"/>
                </a:lnTo>
                <a:lnTo>
                  <a:pt x="370" y="66"/>
                </a:lnTo>
                <a:lnTo>
                  <a:pt x="376" y="70"/>
                </a:lnTo>
                <a:lnTo>
                  <a:pt x="384" y="78"/>
                </a:lnTo>
                <a:lnTo>
                  <a:pt x="392" y="84"/>
                </a:lnTo>
                <a:lnTo>
                  <a:pt x="406" y="92"/>
                </a:lnTo>
                <a:lnTo>
                  <a:pt x="412" y="100"/>
                </a:lnTo>
                <a:lnTo>
                  <a:pt x="424" y="104"/>
                </a:lnTo>
                <a:lnTo>
                  <a:pt x="438" y="104"/>
                </a:lnTo>
                <a:lnTo>
                  <a:pt x="452" y="104"/>
                </a:lnTo>
                <a:lnTo>
                  <a:pt x="468" y="100"/>
                </a:lnTo>
                <a:lnTo>
                  <a:pt x="484" y="84"/>
                </a:lnTo>
                <a:lnTo>
                  <a:pt x="482" y="64"/>
                </a:lnTo>
                <a:lnTo>
                  <a:pt x="478" y="50"/>
                </a:lnTo>
                <a:lnTo>
                  <a:pt x="474" y="40"/>
                </a:lnTo>
                <a:lnTo>
                  <a:pt x="472" y="30"/>
                </a:lnTo>
                <a:lnTo>
                  <a:pt x="482" y="18"/>
                </a:lnTo>
                <a:lnTo>
                  <a:pt x="494" y="8"/>
                </a:lnTo>
                <a:lnTo>
                  <a:pt x="502" y="2"/>
                </a:lnTo>
                <a:lnTo>
                  <a:pt x="508" y="0"/>
                </a:lnTo>
                <a:lnTo>
                  <a:pt x="516" y="0"/>
                </a:lnTo>
                <a:lnTo>
                  <a:pt x="526" y="4"/>
                </a:lnTo>
                <a:lnTo>
                  <a:pt x="530" y="16"/>
                </a:lnTo>
                <a:lnTo>
                  <a:pt x="536" y="26"/>
                </a:lnTo>
                <a:lnTo>
                  <a:pt x="546" y="36"/>
                </a:lnTo>
                <a:lnTo>
                  <a:pt x="562" y="50"/>
                </a:lnTo>
                <a:lnTo>
                  <a:pt x="588" y="60"/>
                </a:lnTo>
                <a:lnTo>
                  <a:pt x="598" y="72"/>
                </a:lnTo>
                <a:lnTo>
                  <a:pt x="612" y="84"/>
                </a:lnTo>
                <a:lnTo>
                  <a:pt x="628" y="98"/>
                </a:lnTo>
                <a:lnTo>
                  <a:pt x="636" y="106"/>
                </a:lnTo>
                <a:lnTo>
                  <a:pt x="642" y="118"/>
                </a:lnTo>
                <a:lnTo>
                  <a:pt x="650" y="138"/>
                </a:lnTo>
                <a:lnTo>
                  <a:pt x="656" y="150"/>
                </a:lnTo>
                <a:lnTo>
                  <a:pt x="666" y="164"/>
                </a:lnTo>
                <a:lnTo>
                  <a:pt x="678" y="176"/>
                </a:lnTo>
                <a:lnTo>
                  <a:pt x="686" y="182"/>
                </a:lnTo>
                <a:lnTo>
                  <a:pt x="694" y="184"/>
                </a:lnTo>
                <a:lnTo>
                  <a:pt x="764" y="184"/>
                </a:lnTo>
                <a:lnTo>
                  <a:pt x="774" y="178"/>
                </a:lnTo>
                <a:lnTo>
                  <a:pt x="786" y="172"/>
                </a:lnTo>
                <a:lnTo>
                  <a:pt x="798" y="168"/>
                </a:lnTo>
                <a:lnTo>
                  <a:pt x="812" y="168"/>
                </a:lnTo>
                <a:lnTo>
                  <a:pt x="858" y="184"/>
                </a:lnTo>
                <a:lnTo>
                  <a:pt x="900" y="184"/>
                </a:lnTo>
                <a:lnTo>
                  <a:pt x="920" y="202"/>
                </a:lnTo>
                <a:lnTo>
                  <a:pt x="932" y="208"/>
                </a:lnTo>
                <a:lnTo>
                  <a:pt x="952" y="210"/>
                </a:lnTo>
                <a:lnTo>
                  <a:pt x="972" y="228"/>
                </a:lnTo>
                <a:lnTo>
                  <a:pt x="972" y="278"/>
                </a:lnTo>
                <a:lnTo>
                  <a:pt x="958" y="296"/>
                </a:lnTo>
                <a:lnTo>
                  <a:pt x="946" y="316"/>
                </a:lnTo>
                <a:lnTo>
                  <a:pt x="938" y="336"/>
                </a:lnTo>
                <a:lnTo>
                  <a:pt x="930" y="358"/>
                </a:lnTo>
                <a:lnTo>
                  <a:pt x="908" y="388"/>
                </a:lnTo>
                <a:lnTo>
                  <a:pt x="880" y="418"/>
                </a:lnTo>
                <a:lnTo>
                  <a:pt x="866" y="422"/>
                </a:lnTo>
                <a:lnTo>
                  <a:pt x="856" y="422"/>
                </a:lnTo>
                <a:lnTo>
                  <a:pt x="846" y="420"/>
                </a:lnTo>
                <a:lnTo>
                  <a:pt x="840" y="418"/>
                </a:lnTo>
                <a:lnTo>
                  <a:pt x="828" y="406"/>
                </a:lnTo>
                <a:lnTo>
                  <a:pt x="812" y="394"/>
                </a:lnTo>
                <a:lnTo>
                  <a:pt x="806" y="388"/>
                </a:lnTo>
                <a:lnTo>
                  <a:pt x="800" y="382"/>
                </a:lnTo>
                <a:lnTo>
                  <a:pt x="788" y="376"/>
                </a:lnTo>
                <a:lnTo>
                  <a:pt x="778" y="374"/>
                </a:lnTo>
                <a:lnTo>
                  <a:pt x="768" y="374"/>
                </a:lnTo>
                <a:lnTo>
                  <a:pt x="764" y="382"/>
                </a:lnTo>
                <a:lnTo>
                  <a:pt x="764" y="422"/>
                </a:lnTo>
                <a:lnTo>
                  <a:pt x="768" y="434"/>
                </a:lnTo>
                <a:lnTo>
                  <a:pt x="772" y="446"/>
                </a:lnTo>
                <a:lnTo>
                  <a:pt x="772" y="460"/>
                </a:lnTo>
                <a:lnTo>
                  <a:pt x="772" y="478"/>
                </a:lnTo>
                <a:lnTo>
                  <a:pt x="770" y="492"/>
                </a:lnTo>
                <a:lnTo>
                  <a:pt x="766" y="510"/>
                </a:lnTo>
                <a:lnTo>
                  <a:pt x="766" y="528"/>
                </a:lnTo>
                <a:lnTo>
                  <a:pt x="768" y="548"/>
                </a:lnTo>
                <a:lnTo>
                  <a:pt x="784" y="564"/>
                </a:lnTo>
                <a:lnTo>
                  <a:pt x="790" y="568"/>
                </a:lnTo>
                <a:lnTo>
                  <a:pt x="796" y="574"/>
                </a:lnTo>
                <a:lnTo>
                  <a:pt x="802" y="582"/>
                </a:lnTo>
                <a:lnTo>
                  <a:pt x="808" y="592"/>
                </a:lnTo>
                <a:lnTo>
                  <a:pt x="810" y="602"/>
                </a:lnTo>
                <a:lnTo>
                  <a:pt x="810" y="612"/>
                </a:lnTo>
                <a:lnTo>
                  <a:pt x="808" y="622"/>
                </a:lnTo>
                <a:lnTo>
                  <a:pt x="800" y="632"/>
                </a:lnTo>
                <a:lnTo>
                  <a:pt x="786" y="640"/>
                </a:lnTo>
                <a:lnTo>
                  <a:pt x="780" y="646"/>
                </a:lnTo>
                <a:lnTo>
                  <a:pt x="778" y="650"/>
                </a:lnTo>
                <a:lnTo>
                  <a:pt x="776" y="656"/>
                </a:lnTo>
                <a:lnTo>
                  <a:pt x="776" y="674"/>
                </a:lnTo>
                <a:lnTo>
                  <a:pt x="782" y="680"/>
                </a:lnTo>
                <a:lnTo>
                  <a:pt x="788" y="686"/>
                </a:lnTo>
                <a:lnTo>
                  <a:pt x="806" y="694"/>
                </a:lnTo>
                <a:lnTo>
                  <a:pt x="828" y="702"/>
                </a:lnTo>
                <a:lnTo>
                  <a:pt x="840" y="710"/>
                </a:lnTo>
                <a:lnTo>
                  <a:pt x="850" y="718"/>
                </a:lnTo>
                <a:lnTo>
                  <a:pt x="848" y="740"/>
                </a:lnTo>
                <a:lnTo>
                  <a:pt x="846" y="752"/>
                </a:lnTo>
                <a:lnTo>
                  <a:pt x="842" y="756"/>
                </a:lnTo>
                <a:lnTo>
                  <a:pt x="840" y="762"/>
                </a:lnTo>
                <a:lnTo>
                  <a:pt x="818" y="760"/>
                </a:lnTo>
                <a:lnTo>
                  <a:pt x="796" y="758"/>
                </a:lnTo>
                <a:lnTo>
                  <a:pt x="778" y="754"/>
                </a:lnTo>
                <a:lnTo>
                  <a:pt x="764" y="748"/>
                </a:lnTo>
                <a:lnTo>
                  <a:pt x="762" y="734"/>
                </a:lnTo>
                <a:lnTo>
                  <a:pt x="760" y="722"/>
                </a:lnTo>
                <a:lnTo>
                  <a:pt x="756" y="712"/>
                </a:lnTo>
                <a:lnTo>
                  <a:pt x="752" y="702"/>
                </a:lnTo>
                <a:lnTo>
                  <a:pt x="744" y="704"/>
                </a:lnTo>
                <a:lnTo>
                  <a:pt x="736" y="704"/>
                </a:lnTo>
                <a:lnTo>
                  <a:pt x="726" y="710"/>
                </a:lnTo>
                <a:lnTo>
                  <a:pt x="716" y="718"/>
                </a:lnTo>
                <a:lnTo>
                  <a:pt x="706" y="724"/>
                </a:lnTo>
                <a:lnTo>
                  <a:pt x="680" y="724"/>
                </a:lnTo>
                <a:lnTo>
                  <a:pt x="670" y="716"/>
                </a:lnTo>
                <a:lnTo>
                  <a:pt x="662" y="706"/>
                </a:lnTo>
                <a:lnTo>
                  <a:pt x="656" y="698"/>
                </a:lnTo>
                <a:lnTo>
                  <a:pt x="652" y="688"/>
                </a:lnTo>
                <a:lnTo>
                  <a:pt x="646" y="668"/>
                </a:lnTo>
                <a:lnTo>
                  <a:pt x="642" y="652"/>
                </a:lnTo>
                <a:lnTo>
                  <a:pt x="630" y="636"/>
                </a:lnTo>
                <a:lnTo>
                  <a:pt x="604" y="636"/>
                </a:lnTo>
                <a:lnTo>
                  <a:pt x="594" y="636"/>
                </a:lnTo>
                <a:lnTo>
                  <a:pt x="588" y="638"/>
                </a:lnTo>
                <a:lnTo>
                  <a:pt x="582" y="642"/>
                </a:lnTo>
                <a:lnTo>
                  <a:pt x="578" y="648"/>
                </a:lnTo>
                <a:lnTo>
                  <a:pt x="574" y="658"/>
                </a:lnTo>
                <a:lnTo>
                  <a:pt x="572" y="670"/>
                </a:lnTo>
                <a:lnTo>
                  <a:pt x="564" y="676"/>
                </a:lnTo>
                <a:lnTo>
                  <a:pt x="556" y="680"/>
                </a:lnTo>
                <a:lnTo>
                  <a:pt x="550" y="682"/>
                </a:lnTo>
                <a:lnTo>
                  <a:pt x="542" y="686"/>
                </a:lnTo>
                <a:lnTo>
                  <a:pt x="542" y="704"/>
                </a:lnTo>
                <a:lnTo>
                  <a:pt x="550" y="712"/>
                </a:lnTo>
                <a:lnTo>
                  <a:pt x="558" y="726"/>
                </a:lnTo>
                <a:lnTo>
                  <a:pt x="562" y="732"/>
                </a:lnTo>
                <a:lnTo>
                  <a:pt x="564" y="740"/>
                </a:lnTo>
                <a:lnTo>
                  <a:pt x="564" y="748"/>
                </a:lnTo>
                <a:lnTo>
                  <a:pt x="562" y="758"/>
                </a:lnTo>
                <a:lnTo>
                  <a:pt x="558" y="766"/>
                </a:lnTo>
                <a:lnTo>
                  <a:pt x="552" y="772"/>
                </a:lnTo>
                <a:lnTo>
                  <a:pt x="536" y="782"/>
                </a:lnTo>
                <a:lnTo>
                  <a:pt x="508" y="800"/>
                </a:lnTo>
                <a:lnTo>
                  <a:pt x="500" y="810"/>
                </a:lnTo>
                <a:lnTo>
                  <a:pt x="500" y="850"/>
                </a:lnTo>
                <a:lnTo>
                  <a:pt x="504" y="856"/>
                </a:lnTo>
                <a:lnTo>
                  <a:pt x="508" y="860"/>
                </a:lnTo>
                <a:lnTo>
                  <a:pt x="518" y="866"/>
                </a:lnTo>
                <a:lnTo>
                  <a:pt x="522" y="870"/>
                </a:lnTo>
                <a:lnTo>
                  <a:pt x="526" y="878"/>
                </a:lnTo>
                <a:lnTo>
                  <a:pt x="528" y="888"/>
                </a:lnTo>
                <a:lnTo>
                  <a:pt x="530" y="902"/>
                </a:lnTo>
                <a:lnTo>
                  <a:pt x="522" y="918"/>
                </a:lnTo>
                <a:lnTo>
                  <a:pt x="510" y="924"/>
                </a:lnTo>
                <a:lnTo>
                  <a:pt x="498" y="930"/>
                </a:lnTo>
                <a:lnTo>
                  <a:pt x="432" y="956"/>
                </a:lnTo>
                <a:close/>
              </a:path>
            </a:pathLst>
          </a:custGeom>
          <a:pattFill prst="wdDnDiag">
            <a:fgClr>
              <a:srgbClr val="F2F2F2"/>
            </a:fgClr>
            <a:bgClr>
              <a:schemeClr val="bg1"/>
            </a:bgClr>
          </a:pattFill>
          <a:ln w="9525">
            <a:solidFill>
              <a:schemeClr val="accent6">
                <a:lumMod val="75000"/>
              </a:schemeClr>
            </a:solidFill>
            <a:round/>
          </a:ln>
        </p:spPr>
        <p:txBody>
          <a:bodyPr/>
          <a:lstStyle/>
          <a:p>
            <a:endParaRPr lang="zh-CN" altLang="en-US" sz="1015"/>
          </a:p>
        </p:txBody>
      </p:sp>
      <p:sp>
        <p:nvSpPr>
          <p:cNvPr id="46" name="Freeform 10"/>
          <p:cNvSpPr/>
          <p:nvPr/>
        </p:nvSpPr>
        <p:spPr bwMode="auto">
          <a:xfrm>
            <a:off x="10566977" y="4236939"/>
            <a:ext cx="770023" cy="591269"/>
          </a:xfrm>
          <a:custGeom>
            <a:avLst/>
            <a:gdLst>
              <a:gd name="T0" fmla="*/ 40 w 784"/>
              <a:gd name="T1" fmla="*/ 590 h 602"/>
              <a:gd name="T2" fmla="*/ 0 w 784"/>
              <a:gd name="T3" fmla="*/ 520 h 602"/>
              <a:gd name="T4" fmla="*/ 8 w 784"/>
              <a:gd name="T5" fmla="*/ 486 h 602"/>
              <a:gd name="T6" fmla="*/ 26 w 784"/>
              <a:gd name="T7" fmla="*/ 440 h 602"/>
              <a:gd name="T8" fmla="*/ 66 w 784"/>
              <a:gd name="T9" fmla="*/ 396 h 602"/>
              <a:gd name="T10" fmla="*/ 124 w 784"/>
              <a:gd name="T11" fmla="*/ 342 h 602"/>
              <a:gd name="T12" fmla="*/ 184 w 784"/>
              <a:gd name="T13" fmla="*/ 276 h 602"/>
              <a:gd name="T14" fmla="*/ 214 w 784"/>
              <a:gd name="T15" fmla="*/ 230 h 602"/>
              <a:gd name="T16" fmla="*/ 218 w 784"/>
              <a:gd name="T17" fmla="*/ 196 h 602"/>
              <a:gd name="T18" fmla="*/ 248 w 784"/>
              <a:gd name="T19" fmla="*/ 164 h 602"/>
              <a:gd name="T20" fmla="*/ 254 w 784"/>
              <a:gd name="T21" fmla="*/ 96 h 602"/>
              <a:gd name="T22" fmla="*/ 264 w 784"/>
              <a:gd name="T23" fmla="*/ 60 h 602"/>
              <a:gd name="T24" fmla="*/ 298 w 784"/>
              <a:gd name="T25" fmla="*/ 36 h 602"/>
              <a:gd name="T26" fmla="*/ 352 w 784"/>
              <a:gd name="T27" fmla="*/ 68 h 602"/>
              <a:gd name="T28" fmla="*/ 360 w 784"/>
              <a:gd name="T29" fmla="*/ 32 h 602"/>
              <a:gd name="T30" fmla="*/ 346 w 784"/>
              <a:gd name="T31" fmla="*/ 8 h 602"/>
              <a:gd name="T32" fmla="*/ 454 w 784"/>
              <a:gd name="T33" fmla="*/ 10 h 602"/>
              <a:gd name="T34" fmla="*/ 506 w 784"/>
              <a:gd name="T35" fmla="*/ 0 h 602"/>
              <a:gd name="T36" fmla="*/ 518 w 784"/>
              <a:gd name="T37" fmla="*/ 20 h 602"/>
              <a:gd name="T38" fmla="*/ 478 w 784"/>
              <a:gd name="T39" fmla="*/ 82 h 602"/>
              <a:gd name="T40" fmla="*/ 500 w 784"/>
              <a:gd name="T41" fmla="*/ 96 h 602"/>
              <a:gd name="T42" fmla="*/ 580 w 784"/>
              <a:gd name="T43" fmla="*/ 72 h 602"/>
              <a:gd name="T44" fmla="*/ 612 w 784"/>
              <a:gd name="T45" fmla="*/ 84 h 602"/>
              <a:gd name="T46" fmla="*/ 668 w 784"/>
              <a:gd name="T47" fmla="*/ 58 h 602"/>
              <a:gd name="T48" fmla="*/ 710 w 784"/>
              <a:gd name="T49" fmla="*/ 56 h 602"/>
              <a:gd name="T50" fmla="*/ 784 w 784"/>
              <a:gd name="T51" fmla="*/ 152 h 602"/>
              <a:gd name="T52" fmla="*/ 752 w 784"/>
              <a:gd name="T53" fmla="*/ 174 h 602"/>
              <a:gd name="T54" fmla="*/ 728 w 784"/>
              <a:gd name="T55" fmla="*/ 196 h 602"/>
              <a:gd name="T56" fmla="*/ 728 w 784"/>
              <a:gd name="T57" fmla="*/ 224 h 602"/>
              <a:gd name="T58" fmla="*/ 704 w 784"/>
              <a:gd name="T59" fmla="*/ 242 h 602"/>
              <a:gd name="T60" fmla="*/ 634 w 784"/>
              <a:gd name="T61" fmla="*/ 282 h 602"/>
              <a:gd name="T62" fmla="*/ 606 w 784"/>
              <a:gd name="T63" fmla="*/ 296 h 602"/>
              <a:gd name="T64" fmla="*/ 582 w 784"/>
              <a:gd name="T65" fmla="*/ 288 h 602"/>
              <a:gd name="T66" fmla="*/ 556 w 784"/>
              <a:gd name="T67" fmla="*/ 304 h 602"/>
              <a:gd name="T68" fmla="*/ 544 w 784"/>
              <a:gd name="T69" fmla="*/ 292 h 602"/>
              <a:gd name="T70" fmla="*/ 526 w 784"/>
              <a:gd name="T71" fmla="*/ 294 h 602"/>
              <a:gd name="T72" fmla="*/ 516 w 784"/>
              <a:gd name="T73" fmla="*/ 326 h 602"/>
              <a:gd name="T74" fmla="*/ 498 w 784"/>
              <a:gd name="T75" fmla="*/ 338 h 602"/>
              <a:gd name="T76" fmla="*/ 478 w 784"/>
              <a:gd name="T77" fmla="*/ 342 h 602"/>
              <a:gd name="T78" fmla="*/ 468 w 784"/>
              <a:gd name="T79" fmla="*/ 326 h 602"/>
              <a:gd name="T80" fmla="*/ 436 w 784"/>
              <a:gd name="T81" fmla="*/ 302 h 602"/>
              <a:gd name="T82" fmla="*/ 408 w 784"/>
              <a:gd name="T83" fmla="*/ 330 h 602"/>
              <a:gd name="T84" fmla="*/ 374 w 784"/>
              <a:gd name="T85" fmla="*/ 368 h 602"/>
              <a:gd name="T86" fmla="*/ 350 w 784"/>
              <a:gd name="T87" fmla="*/ 394 h 602"/>
              <a:gd name="T88" fmla="*/ 306 w 784"/>
              <a:gd name="T89" fmla="*/ 418 h 602"/>
              <a:gd name="T90" fmla="*/ 270 w 784"/>
              <a:gd name="T91" fmla="*/ 422 h 602"/>
              <a:gd name="T92" fmla="*/ 256 w 784"/>
              <a:gd name="T93" fmla="*/ 438 h 602"/>
              <a:gd name="T94" fmla="*/ 218 w 784"/>
              <a:gd name="T95" fmla="*/ 432 h 602"/>
              <a:gd name="T96" fmla="*/ 140 w 784"/>
              <a:gd name="T97" fmla="*/ 462 h 602"/>
              <a:gd name="T98" fmla="*/ 92 w 784"/>
              <a:gd name="T99" fmla="*/ 474 h 602"/>
              <a:gd name="T100" fmla="*/ 76 w 784"/>
              <a:gd name="T101" fmla="*/ 510 h 602"/>
              <a:gd name="T102" fmla="*/ 52 w 784"/>
              <a:gd name="T103" fmla="*/ 542 h 602"/>
              <a:gd name="T104" fmla="*/ 78 w 784"/>
              <a:gd name="T105" fmla="*/ 566 h 602"/>
              <a:gd name="T106" fmla="*/ 86 w 784"/>
              <a:gd name="T107" fmla="*/ 590 h 602"/>
              <a:gd name="T108" fmla="*/ 54 w 784"/>
              <a:gd name="T109" fmla="*/ 602 h 6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784" h="602">
                <a:moveTo>
                  <a:pt x="54" y="602"/>
                </a:moveTo>
                <a:lnTo>
                  <a:pt x="54" y="602"/>
                </a:lnTo>
                <a:lnTo>
                  <a:pt x="46" y="596"/>
                </a:lnTo>
                <a:lnTo>
                  <a:pt x="40" y="590"/>
                </a:lnTo>
                <a:lnTo>
                  <a:pt x="34" y="580"/>
                </a:lnTo>
                <a:lnTo>
                  <a:pt x="28" y="558"/>
                </a:lnTo>
                <a:lnTo>
                  <a:pt x="0" y="520"/>
                </a:lnTo>
                <a:lnTo>
                  <a:pt x="0" y="502"/>
                </a:lnTo>
                <a:lnTo>
                  <a:pt x="2" y="492"/>
                </a:lnTo>
                <a:lnTo>
                  <a:pt x="8" y="486"/>
                </a:lnTo>
                <a:lnTo>
                  <a:pt x="18" y="478"/>
                </a:lnTo>
                <a:lnTo>
                  <a:pt x="22" y="450"/>
                </a:lnTo>
                <a:lnTo>
                  <a:pt x="26" y="440"/>
                </a:lnTo>
                <a:lnTo>
                  <a:pt x="30" y="430"/>
                </a:lnTo>
                <a:lnTo>
                  <a:pt x="36" y="422"/>
                </a:lnTo>
                <a:lnTo>
                  <a:pt x="44" y="414"/>
                </a:lnTo>
                <a:lnTo>
                  <a:pt x="66" y="396"/>
                </a:lnTo>
                <a:lnTo>
                  <a:pt x="94" y="366"/>
                </a:lnTo>
                <a:lnTo>
                  <a:pt x="108" y="354"/>
                </a:lnTo>
                <a:lnTo>
                  <a:pt x="124" y="342"/>
                </a:lnTo>
                <a:lnTo>
                  <a:pt x="154" y="306"/>
                </a:lnTo>
                <a:lnTo>
                  <a:pt x="184" y="276"/>
                </a:lnTo>
                <a:lnTo>
                  <a:pt x="196" y="266"/>
                </a:lnTo>
                <a:lnTo>
                  <a:pt x="204" y="256"/>
                </a:lnTo>
                <a:lnTo>
                  <a:pt x="210" y="244"/>
                </a:lnTo>
                <a:lnTo>
                  <a:pt x="214" y="230"/>
                </a:lnTo>
                <a:lnTo>
                  <a:pt x="214" y="214"/>
                </a:lnTo>
                <a:lnTo>
                  <a:pt x="216" y="204"/>
                </a:lnTo>
                <a:lnTo>
                  <a:pt x="218" y="196"/>
                </a:lnTo>
                <a:lnTo>
                  <a:pt x="222" y="190"/>
                </a:lnTo>
                <a:lnTo>
                  <a:pt x="232" y="180"/>
                </a:lnTo>
                <a:lnTo>
                  <a:pt x="240" y="174"/>
                </a:lnTo>
                <a:lnTo>
                  <a:pt x="248" y="164"/>
                </a:lnTo>
                <a:lnTo>
                  <a:pt x="244" y="106"/>
                </a:lnTo>
                <a:lnTo>
                  <a:pt x="254" y="96"/>
                </a:lnTo>
                <a:lnTo>
                  <a:pt x="260" y="84"/>
                </a:lnTo>
                <a:lnTo>
                  <a:pt x="262" y="72"/>
                </a:lnTo>
                <a:lnTo>
                  <a:pt x="264" y="60"/>
                </a:lnTo>
                <a:lnTo>
                  <a:pt x="278" y="36"/>
                </a:lnTo>
                <a:lnTo>
                  <a:pt x="298" y="36"/>
                </a:lnTo>
                <a:lnTo>
                  <a:pt x="332" y="68"/>
                </a:lnTo>
                <a:lnTo>
                  <a:pt x="352" y="68"/>
                </a:lnTo>
                <a:lnTo>
                  <a:pt x="354" y="64"/>
                </a:lnTo>
                <a:lnTo>
                  <a:pt x="356" y="60"/>
                </a:lnTo>
                <a:lnTo>
                  <a:pt x="358" y="48"/>
                </a:lnTo>
                <a:lnTo>
                  <a:pt x="360" y="32"/>
                </a:lnTo>
                <a:lnTo>
                  <a:pt x="340" y="10"/>
                </a:lnTo>
                <a:lnTo>
                  <a:pt x="346" y="8"/>
                </a:lnTo>
                <a:lnTo>
                  <a:pt x="442" y="8"/>
                </a:lnTo>
                <a:lnTo>
                  <a:pt x="454" y="10"/>
                </a:lnTo>
                <a:lnTo>
                  <a:pt x="472" y="10"/>
                </a:lnTo>
                <a:lnTo>
                  <a:pt x="490" y="8"/>
                </a:lnTo>
                <a:lnTo>
                  <a:pt x="500" y="4"/>
                </a:lnTo>
                <a:lnTo>
                  <a:pt x="506" y="0"/>
                </a:lnTo>
                <a:lnTo>
                  <a:pt x="518" y="0"/>
                </a:lnTo>
                <a:lnTo>
                  <a:pt x="518" y="20"/>
                </a:lnTo>
                <a:lnTo>
                  <a:pt x="476" y="68"/>
                </a:lnTo>
                <a:lnTo>
                  <a:pt x="478" y="82"/>
                </a:lnTo>
                <a:lnTo>
                  <a:pt x="482" y="88"/>
                </a:lnTo>
                <a:lnTo>
                  <a:pt x="486" y="92"/>
                </a:lnTo>
                <a:lnTo>
                  <a:pt x="492" y="94"/>
                </a:lnTo>
                <a:lnTo>
                  <a:pt x="500" y="96"/>
                </a:lnTo>
                <a:lnTo>
                  <a:pt x="524" y="98"/>
                </a:lnTo>
                <a:lnTo>
                  <a:pt x="580" y="72"/>
                </a:lnTo>
                <a:lnTo>
                  <a:pt x="600" y="72"/>
                </a:lnTo>
                <a:lnTo>
                  <a:pt x="612" y="84"/>
                </a:lnTo>
                <a:lnTo>
                  <a:pt x="624" y="82"/>
                </a:lnTo>
                <a:lnTo>
                  <a:pt x="634" y="78"/>
                </a:lnTo>
                <a:lnTo>
                  <a:pt x="656" y="64"/>
                </a:lnTo>
                <a:lnTo>
                  <a:pt x="668" y="58"/>
                </a:lnTo>
                <a:lnTo>
                  <a:pt x="680" y="54"/>
                </a:lnTo>
                <a:lnTo>
                  <a:pt x="694" y="52"/>
                </a:lnTo>
                <a:lnTo>
                  <a:pt x="710" y="56"/>
                </a:lnTo>
                <a:lnTo>
                  <a:pt x="740" y="92"/>
                </a:lnTo>
                <a:lnTo>
                  <a:pt x="784" y="152"/>
                </a:lnTo>
                <a:lnTo>
                  <a:pt x="784" y="168"/>
                </a:lnTo>
                <a:lnTo>
                  <a:pt x="764" y="170"/>
                </a:lnTo>
                <a:lnTo>
                  <a:pt x="752" y="174"/>
                </a:lnTo>
                <a:lnTo>
                  <a:pt x="746" y="180"/>
                </a:lnTo>
                <a:lnTo>
                  <a:pt x="740" y="186"/>
                </a:lnTo>
                <a:lnTo>
                  <a:pt x="728" y="196"/>
                </a:lnTo>
                <a:lnTo>
                  <a:pt x="724" y="200"/>
                </a:lnTo>
                <a:lnTo>
                  <a:pt x="722" y="208"/>
                </a:lnTo>
                <a:lnTo>
                  <a:pt x="722" y="214"/>
                </a:lnTo>
                <a:lnTo>
                  <a:pt x="728" y="224"/>
                </a:lnTo>
                <a:lnTo>
                  <a:pt x="728" y="230"/>
                </a:lnTo>
                <a:lnTo>
                  <a:pt x="704" y="242"/>
                </a:lnTo>
                <a:lnTo>
                  <a:pt x="680" y="256"/>
                </a:lnTo>
                <a:lnTo>
                  <a:pt x="656" y="270"/>
                </a:lnTo>
                <a:lnTo>
                  <a:pt x="634" y="282"/>
                </a:lnTo>
                <a:lnTo>
                  <a:pt x="618" y="298"/>
                </a:lnTo>
                <a:lnTo>
                  <a:pt x="612" y="298"/>
                </a:lnTo>
                <a:lnTo>
                  <a:pt x="606" y="296"/>
                </a:lnTo>
                <a:lnTo>
                  <a:pt x="602" y="292"/>
                </a:lnTo>
                <a:lnTo>
                  <a:pt x="600" y="288"/>
                </a:lnTo>
                <a:lnTo>
                  <a:pt x="582" y="288"/>
                </a:lnTo>
                <a:lnTo>
                  <a:pt x="570" y="304"/>
                </a:lnTo>
                <a:lnTo>
                  <a:pt x="556" y="304"/>
                </a:lnTo>
                <a:lnTo>
                  <a:pt x="552" y="298"/>
                </a:lnTo>
                <a:lnTo>
                  <a:pt x="548" y="294"/>
                </a:lnTo>
                <a:lnTo>
                  <a:pt x="544" y="292"/>
                </a:lnTo>
                <a:lnTo>
                  <a:pt x="540" y="292"/>
                </a:lnTo>
                <a:lnTo>
                  <a:pt x="534" y="292"/>
                </a:lnTo>
                <a:lnTo>
                  <a:pt x="526" y="294"/>
                </a:lnTo>
                <a:lnTo>
                  <a:pt x="526" y="318"/>
                </a:lnTo>
                <a:lnTo>
                  <a:pt x="520" y="322"/>
                </a:lnTo>
                <a:lnTo>
                  <a:pt x="516" y="326"/>
                </a:lnTo>
                <a:lnTo>
                  <a:pt x="508" y="328"/>
                </a:lnTo>
                <a:lnTo>
                  <a:pt x="504" y="328"/>
                </a:lnTo>
                <a:lnTo>
                  <a:pt x="500" y="332"/>
                </a:lnTo>
                <a:lnTo>
                  <a:pt x="498" y="338"/>
                </a:lnTo>
                <a:lnTo>
                  <a:pt x="494" y="346"/>
                </a:lnTo>
                <a:lnTo>
                  <a:pt x="482" y="344"/>
                </a:lnTo>
                <a:lnTo>
                  <a:pt x="478" y="342"/>
                </a:lnTo>
                <a:lnTo>
                  <a:pt x="476" y="340"/>
                </a:lnTo>
                <a:lnTo>
                  <a:pt x="472" y="334"/>
                </a:lnTo>
                <a:lnTo>
                  <a:pt x="468" y="326"/>
                </a:lnTo>
                <a:lnTo>
                  <a:pt x="462" y="326"/>
                </a:lnTo>
                <a:lnTo>
                  <a:pt x="436" y="302"/>
                </a:lnTo>
                <a:lnTo>
                  <a:pt x="420" y="302"/>
                </a:lnTo>
                <a:lnTo>
                  <a:pt x="414" y="314"/>
                </a:lnTo>
                <a:lnTo>
                  <a:pt x="408" y="330"/>
                </a:lnTo>
                <a:lnTo>
                  <a:pt x="388" y="362"/>
                </a:lnTo>
                <a:lnTo>
                  <a:pt x="374" y="368"/>
                </a:lnTo>
                <a:lnTo>
                  <a:pt x="366" y="374"/>
                </a:lnTo>
                <a:lnTo>
                  <a:pt x="358" y="382"/>
                </a:lnTo>
                <a:lnTo>
                  <a:pt x="350" y="394"/>
                </a:lnTo>
                <a:lnTo>
                  <a:pt x="338" y="396"/>
                </a:lnTo>
                <a:lnTo>
                  <a:pt x="328" y="398"/>
                </a:lnTo>
                <a:lnTo>
                  <a:pt x="306" y="418"/>
                </a:lnTo>
                <a:lnTo>
                  <a:pt x="290" y="418"/>
                </a:lnTo>
                <a:lnTo>
                  <a:pt x="278" y="420"/>
                </a:lnTo>
                <a:lnTo>
                  <a:pt x="270" y="422"/>
                </a:lnTo>
                <a:lnTo>
                  <a:pt x="262" y="426"/>
                </a:lnTo>
                <a:lnTo>
                  <a:pt x="256" y="438"/>
                </a:lnTo>
                <a:lnTo>
                  <a:pt x="244" y="438"/>
                </a:lnTo>
                <a:lnTo>
                  <a:pt x="228" y="432"/>
                </a:lnTo>
                <a:lnTo>
                  <a:pt x="218" y="432"/>
                </a:lnTo>
                <a:lnTo>
                  <a:pt x="210" y="436"/>
                </a:lnTo>
                <a:lnTo>
                  <a:pt x="198" y="440"/>
                </a:lnTo>
                <a:lnTo>
                  <a:pt x="140" y="462"/>
                </a:lnTo>
                <a:lnTo>
                  <a:pt x="120" y="464"/>
                </a:lnTo>
                <a:lnTo>
                  <a:pt x="104" y="466"/>
                </a:lnTo>
                <a:lnTo>
                  <a:pt x="92" y="474"/>
                </a:lnTo>
                <a:lnTo>
                  <a:pt x="78" y="486"/>
                </a:lnTo>
                <a:lnTo>
                  <a:pt x="76" y="510"/>
                </a:lnTo>
                <a:lnTo>
                  <a:pt x="64" y="514"/>
                </a:lnTo>
                <a:lnTo>
                  <a:pt x="56" y="520"/>
                </a:lnTo>
                <a:lnTo>
                  <a:pt x="52" y="528"/>
                </a:lnTo>
                <a:lnTo>
                  <a:pt x="52" y="542"/>
                </a:lnTo>
                <a:lnTo>
                  <a:pt x="60" y="548"/>
                </a:lnTo>
                <a:lnTo>
                  <a:pt x="72" y="558"/>
                </a:lnTo>
                <a:lnTo>
                  <a:pt x="78" y="566"/>
                </a:lnTo>
                <a:lnTo>
                  <a:pt x="82" y="572"/>
                </a:lnTo>
                <a:lnTo>
                  <a:pt x="86" y="580"/>
                </a:lnTo>
                <a:lnTo>
                  <a:pt x="86" y="590"/>
                </a:lnTo>
                <a:lnTo>
                  <a:pt x="78" y="594"/>
                </a:lnTo>
                <a:lnTo>
                  <a:pt x="68" y="598"/>
                </a:lnTo>
                <a:lnTo>
                  <a:pt x="54" y="602"/>
                </a:lnTo>
                <a:close/>
              </a:path>
            </a:pathLst>
          </a:custGeom>
          <a:noFill/>
          <a:ln w="9525">
            <a:solidFill>
              <a:schemeClr val="accent6">
                <a:lumMod val="75000"/>
              </a:schemeClr>
            </a:solidFill>
            <a:round/>
          </a:ln>
        </p:spPr>
        <p:txBody>
          <a:bodyPr/>
          <a:lstStyle/>
          <a:p>
            <a:endParaRPr lang="zh-CN" altLang="en-US" sz="1015"/>
          </a:p>
        </p:txBody>
      </p:sp>
      <p:sp>
        <p:nvSpPr>
          <p:cNvPr id="47" name="虚尾箭头 46"/>
          <p:cNvSpPr/>
          <p:nvPr/>
        </p:nvSpPr>
        <p:spPr>
          <a:xfrm>
            <a:off x="2891968" y="365793"/>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xmlns="" id="{8F0D8551-8D45-4AB8-8A6A-F06EAE500DB4}"/>
              </a:ext>
            </a:extLst>
          </p:cNvPr>
          <p:cNvSpPr txBox="1"/>
          <p:nvPr/>
        </p:nvSpPr>
        <p:spPr>
          <a:xfrm>
            <a:off x="2977842" y="1740030"/>
            <a:ext cx="3452053" cy="987578"/>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输入文字内容输入文字内容</a:t>
            </a:r>
            <a:endParaRPr lang="en-US" altLang="zh-CN" dirty="0"/>
          </a:p>
          <a:p>
            <a:r>
              <a:rPr lang="zh-CN" altLang="en-US" dirty="0"/>
              <a:t>输入文字内容输入文字内容</a:t>
            </a:r>
            <a:endParaRPr lang="en-US" altLang="zh-CN" dirty="0"/>
          </a:p>
          <a:p>
            <a:r>
              <a:rPr lang="zh-CN" altLang="en-US" dirty="0"/>
              <a:t>输入文字内容输入文字内容</a:t>
            </a:r>
            <a:endParaRPr lang="en-US" altLang="zh-CN" dirty="0"/>
          </a:p>
        </p:txBody>
      </p:sp>
      <p:sp>
        <p:nvSpPr>
          <p:cNvPr id="50" name="文本框 49">
            <a:extLst>
              <a:ext uri="{FF2B5EF4-FFF2-40B4-BE49-F238E27FC236}">
                <a16:creationId xmlns:a16="http://schemas.microsoft.com/office/drawing/2014/main" xmlns="" id="{9523B1E4-7440-4DF8-AE7A-E06E96147F3D}"/>
              </a:ext>
            </a:extLst>
          </p:cNvPr>
          <p:cNvSpPr txBox="1"/>
          <p:nvPr/>
        </p:nvSpPr>
        <p:spPr>
          <a:xfrm>
            <a:off x="2977842" y="3131974"/>
            <a:ext cx="3452053" cy="987578"/>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输入文字内容输入文字内容</a:t>
            </a:r>
            <a:endParaRPr lang="en-US" altLang="zh-CN" dirty="0"/>
          </a:p>
          <a:p>
            <a:r>
              <a:rPr lang="zh-CN" altLang="en-US" dirty="0"/>
              <a:t>输入文字内容输入文字内容</a:t>
            </a:r>
            <a:endParaRPr lang="en-US" altLang="zh-CN" dirty="0"/>
          </a:p>
          <a:p>
            <a:r>
              <a:rPr lang="zh-CN" altLang="en-US" dirty="0"/>
              <a:t>输入文字内容输入文字内容</a:t>
            </a:r>
            <a:endParaRPr lang="en-US" altLang="zh-CN" dirty="0"/>
          </a:p>
        </p:txBody>
      </p:sp>
      <p:sp>
        <p:nvSpPr>
          <p:cNvPr id="51" name="文本框 50">
            <a:extLst>
              <a:ext uri="{FF2B5EF4-FFF2-40B4-BE49-F238E27FC236}">
                <a16:creationId xmlns:a16="http://schemas.microsoft.com/office/drawing/2014/main" xmlns="" id="{5E87FEC5-0DE1-4057-A159-1EE23491E148}"/>
              </a:ext>
            </a:extLst>
          </p:cNvPr>
          <p:cNvSpPr txBox="1"/>
          <p:nvPr/>
        </p:nvSpPr>
        <p:spPr>
          <a:xfrm>
            <a:off x="2971818" y="4523434"/>
            <a:ext cx="3452053" cy="987578"/>
          </a:xfrm>
          <a:prstGeom prst="rect">
            <a:avLst/>
          </a:prstGeom>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输入文字内容输入文字内容</a:t>
            </a:r>
            <a:endParaRPr lang="en-US" altLang="zh-CN" dirty="0"/>
          </a:p>
          <a:p>
            <a:r>
              <a:rPr lang="zh-CN" altLang="en-US" dirty="0"/>
              <a:t>输入文字内容输入文字内容</a:t>
            </a:r>
            <a:endParaRPr lang="en-US" altLang="zh-CN" dirty="0"/>
          </a:p>
          <a:p>
            <a:r>
              <a:rPr lang="zh-CN" altLang="en-US" dirty="0"/>
              <a:t>输入文字内容输入文字内容</a:t>
            </a:r>
            <a:endParaRPr lang="en-US" altLang="zh-CN" dirty="0"/>
          </a:p>
        </p:txBody>
      </p:sp>
    </p:spTree>
    <p:extLst>
      <p:ext uri="{BB962C8B-B14F-4D97-AF65-F5344CB8AC3E}">
        <p14:creationId xmlns:p14="http://schemas.microsoft.com/office/powerpoint/2010/main" xmlns="" val="8100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文本占位符 59">
            <a:extLst>
              <a:ext uri="{FF2B5EF4-FFF2-40B4-BE49-F238E27FC236}">
                <a16:creationId xmlns:a16="http://schemas.microsoft.com/office/drawing/2014/main" xmlns="" id="{68C8BA0F-40A9-48FA-AEE4-4CDE1C445957}"/>
              </a:ext>
            </a:extLst>
          </p:cNvPr>
          <p:cNvSpPr>
            <a:spLocks noGrp="1"/>
          </p:cNvSpPr>
          <p:nvPr>
            <p:ph type="body" sz="quarter" idx="10"/>
          </p:nvPr>
        </p:nvSpPr>
        <p:spPr/>
        <p:txBody>
          <a:bodyPr/>
          <a:lstStyle/>
          <a:p>
            <a:r>
              <a:rPr lang="zh-CN" altLang="en-US" dirty="0"/>
              <a:t>选题背景</a:t>
            </a:r>
          </a:p>
          <a:p>
            <a:endParaRPr lang="zh-CN" altLang="en-US" dirty="0"/>
          </a:p>
        </p:txBody>
      </p:sp>
      <p:grpSp>
        <p:nvGrpSpPr>
          <p:cNvPr id="6" name="组合 5"/>
          <p:cNvGrpSpPr/>
          <p:nvPr/>
        </p:nvGrpSpPr>
        <p:grpSpPr>
          <a:xfrm>
            <a:off x="2845986" y="1184253"/>
            <a:ext cx="2776981" cy="3423714"/>
            <a:chOff x="304568" y="1157414"/>
            <a:chExt cx="2777343" cy="3423714"/>
          </a:xfrm>
        </p:grpSpPr>
        <p:grpSp>
          <p:nvGrpSpPr>
            <p:cNvPr id="7" name="组合 6"/>
            <p:cNvGrpSpPr/>
            <p:nvPr/>
          </p:nvGrpSpPr>
          <p:grpSpPr>
            <a:xfrm>
              <a:off x="304568" y="1157414"/>
              <a:ext cx="2717228" cy="576064"/>
              <a:chOff x="304568" y="1157414"/>
              <a:chExt cx="2717228" cy="576064"/>
            </a:xfrm>
          </p:grpSpPr>
          <p:sp>
            <p:nvSpPr>
              <p:cNvPr id="13" name="圆角矩形 12"/>
              <p:cNvSpPr/>
              <p:nvPr/>
            </p:nvSpPr>
            <p:spPr>
              <a:xfrm>
                <a:off x="323528" y="1168299"/>
                <a:ext cx="2698268" cy="564238"/>
              </a:xfrm>
              <a:prstGeom prst="roundRect">
                <a:avLst>
                  <a:gd name="adj" fmla="val 48538"/>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2000" dirty="0">
                    <a:solidFill>
                      <a:schemeClr val="tx1">
                        <a:lumMod val="50000"/>
                        <a:lumOff val="50000"/>
                      </a:schemeClr>
                    </a:solidFill>
                    <a:latin typeface="+mn-ea"/>
                    <a:cs typeface="+mn-ea"/>
                  </a:rPr>
                  <a:t>输入标题文字</a:t>
                </a:r>
              </a:p>
            </p:txBody>
          </p:sp>
          <p:grpSp>
            <p:nvGrpSpPr>
              <p:cNvPr id="14" name="组合 13"/>
              <p:cNvGrpSpPr/>
              <p:nvPr/>
            </p:nvGrpSpPr>
            <p:grpSpPr>
              <a:xfrm>
                <a:off x="304568" y="1157414"/>
                <a:ext cx="576064" cy="576064"/>
                <a:chOff x="1328815" y="1874587"/>
                <a:chExt cx="576064" cy="576064"/>
              </a:xfrm>
            </p:grpSpPr>
            <p:sp>
              <p:nvSpPr>
                <p:cNvPr id="15" name="椭圆 14"/>
                <p:cNvSpPr/>
                <p:nvPr/>
              </p:nvSpPr>
              <p:spPr>
                <a:xfrm>
                  <a:off x="1328815" y="1874587"/>
                  <a:ext cx="576064" cy="576064"/>
                </a:xfrm>
                <a:prstGeom prst="ellipse">
                  <a:avLst/>
                </a:prstGeom>
                <a:effectLst/>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16" name="椭圆 15"/>
                <p:cNvSpPr/>
                <p:nvPr/>
              </p:nvSpPr>
              <p:spPr>
                <a:xfrm>
                  <a:off x="1378742" y="1924514"/>
                  <a:ext cx="476209" cy="47620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17" name="右箭头 16"/>
                <p:cNvSpPr/>
                <p:nvPr/>
              </p:nvSpPr>
              <p:spPr>
                <a:xfrm>
                  <a:off x="1440481" y="2026987"/>
                  <a:ext cx="360040" cy="262070"/>
                </a:xfrm>
                <a:prstGeom prst="rightArrow">
                  <a:avLst>
                    <a:gd name="adj1" fmla="val 44302"/>
                    <a:gd name="adj2" fmla="val 81732"/>
                  </a:avLst>
                </a:prstGeom>
                <a:effectLst/>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grpSp>
        <p:cxnSp>
          <p:nvCxnSpPr>
            <p:cNvPr id="8" name="直接连接符 7"/>
            <p:cNvCxnSpPr/>
            <p:nvPr/>
          </p:nvCxnSpPr>
          <p:spPr>
            <a:xfrm flipH="1">
              <a:off x="3043697" y="1487691"/>
              <a:ext cx="959" cy="3051262"/>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sp>
          <p:nvSpPr>
            <p:cNvPr id="9" name="Text Box 13"/>
            <p:cNvSpPr txBox="1">
              <a:spLocks noChangeArrowheads="1"/>
            </p:cNvSpPr>
            <p:nvPr/>
          </p:nvSpPr>
          <p:spPr bwMode="gray">
            <a:xfrm>
              <a:off x="519524" y="2173827"/>
              <a:ext cx="1666875" cy="1295355"/>
            </a:xfrm>
            <a:prstGeom prst="rect">
              <a:avLst/>
            </a:prstGeom>
            <a:extLst/>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文字内容</a:t>
              </a:r>
              <a:endParaRPr lang="en-US" altLang="zh-CN" dirty="0"/>
            </a:p>
            <a:p>
              <a:r>
                <a:rPr lang="zh-CN" altLang="en-US" dirty="0"/>
                <a:t>文字内容</a:t>
              </a:r>
              <a:endParaRPr lang="en-US" altLang="zh-CN" dirty="0"/>
            </a:p>
            <a:p>
              <a:r>
                <a:rPr lang="zh-CN" altLang="en-US" dirty="0"/>
                <a:t>文字内容</a:t>
              </a:r>
              <a:endParaRPr lang="en-US" altLang="zh-CN" dirty="0"/>
            </a:p>
            <a:p>
              <a:r>
                <a:rPr lang="zh-CN" altLang="en-US" dirty="0"/>
                <a:t>文字内容</a:t>
              </a:r>
              <a:endParaRPr lang="en-US" altLang="zh-CN" dirty="0"/>
            </a:p>
          </p:txBody>
        </p:sp>
        <p:cxnSp>
          <p:nvCxnSpPr>
            <p:cNvPr id="10" name="直接连接符 9"/>
            <p:cNvCxnSpPr/>
            <p:nvPr/>
          </p:nvCxnSpPr>
          <p:spPr>
            <a:xfrm>
              <a:off x="323528" y="1487691"/>
              <a:ext cx="0" cy="3051262"/>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323528" y="4538953"/>
              <a:ext cx="2721128" cy="0"/>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sp>
          <p:nvSpPr>
            <p:cNvPr id="12" name="半闭框 11"/>
            <p:cNvSpPr/>
            <p:nvPr/>
          </p:nvSpPr>
          <p:spPr>
            <a:xfrm flipH="1" flipV="1">
              <a:off x="2564524" y="4043560"/>
              <a:ext cx="517387" cy="537568"/>
            </a:xfrm>
            <a:prstGeom prst="halfFrame">
              <a:avLst>
                <a:gd name="adj1" fmla="val 36492"/>
                <a:gd name="adj2" fmla="val 3649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cxnSp>
        <p:nvCxnSpPr>
          <p:cNvPr id="19" name="直接连接符 18"/>
          <p:cNvCxnSpPr/>
          <p:nvPr/>
        </p:nvCxnSpPr>
        <p:spPr>
          <a:xfrm>
            <a:off x="5744887" y="1514530"/>
            <a:ext cx="0" cy="3051262"/>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8464702" y="1514530"/>
            <a:ext cx="959" cy="3051262"/>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sp>
        <p:nvSpPr>
          <p:cNvPr id="21" name="Text Box 13"/>
          <p:cNvSpPr txBox="1">
            <a:spLocks noChangeArrowheads="1"/>
          </p:cNvSpPr>
          <p:nvPr/>
        </p:nvSpPr>
        <p:spPr bwMode="gray">
          <a:xfrm>
            <a:off x="5940857" y="2200666"/>
            <a:ext cx="1666658" cy="1295355"/>
          </a:xfrm>
          <a:prstGeom prst="rect">
            <a:avLst/>
          </a:prstGeom>
          <a:extLst/>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文字内容</a:t>
            </a:r>
            <a:endParaRPr lang="en-US" altLang="zh-CN" dirty="0"/>
          </a:p>
          <a:p>
            <a:r>
              <a:rPr lang="zh-CN" altLang="en-US" dirty="0"/>
              <a:t>文字内容</a:t>
            </a:r>
            <a:endParaRPr lang="en-US" altLang="zh-CN" dirty="0"/>
          </a:p>
          <a:p>
            <a:r>
              <a:rPr lang="zh-CN" altLang="en-US" dirty="0"/>
              <a:t>文字内容</a:t>
            </a:r>
            <a:endParaRPr lang="en-US" altLang="zh-CN" dirty="0"/>
          </a:p>
          <a:p>
            <a:r>
              <a:rPr lang="zh-CN" altLang="en-US" dirty="0"/>
              <a:t>文字内容</a:t>
            </a:r>
            <a:endParaRPr lang="en-US" altLang="zh-CN" dirty="0"/>
          </a:p>
        </p:txBody>
      </p:sp>
      <p:cxnSp>
        <p:nvCxnSpPr>
          <p:cNvPr id="22" name="直接连接符 21"/>
          <p:cNvCxnSpPr/>
          <p:nvPr/>
        </p:nvCxnSpPr>
        <p:spPr>
          <a:xfrm>
            <a:off x="5744887" y="4565792"/>
            <a:ext cx="2720774" cy="0"/>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sp>
        <p:nvSpPr>
          <p:cNvPr id="23" name="半闭框 22"/>
          <p:cNvSpPr/>
          <p:nvPr/>
        </p:nvSpPr>
        <p:spPr>
          <a:xfrm flipH="1" flipV="1">
            <a:off x="7985591" y="4070399"/>
            <a:ext cx="517320" cy="537568"/>
          </a:xfrm>
          <a:prstGeom prst="halfFrame">
            <a:avLst>
              <a:gd name="adj1" fmla="val 36492"/>
              <a:gd name="adj2" fmla="val 36492"/>
            </a:avLst>
          </a:prstGeom>
          <a:solidFill>
            <a:srgbClr val="01A2E7"/>
          </a:solidFill>
          <a:ln>
            <a:solidFill>
              <a:srgbClr val="00A1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nvGrpSpPr>
          <p:cNvPr id="24" name="组合 23"/>
          <p:cNvGrpSpPr/>
          <p:nvPr/>
        </p:nvGrpSpPr>
        <p:grpSpPr>
          <a:xfrm>
            <a:off x="5746491" y="1184253"/>
            <a:ext cx="2697917" cy="576064"/>
            <a:chOff x="3205452" y="1157414"/>
            <a:chExt cx="2698268" cy="576064"/>
          </a:xfrm>
        </p:grpSpPr>
        <p:sp>
          <p:nvSpPr>
            <p:cNvPr id="25" name="圆角矩形 24"/>
            <p:cNvSpPr/>
            <p:nvPr/>
          </p:nvSpPr>
          <p:spPr>
            <a:xfrm>
              <a:off x="3205452" y="1168299"/>
              <a:ext cx="2698268" cy="564238"/>
            </a:xfrm>
            <a:prstGeom prst="roundRect">
              <a:avLst>
                <a:gd name="adj" fmla="val 48538"/>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zh-CN" altLang="en-US" sz="2000" dirty="0">
                  <a:solidFill>
                    <a:schemeClr val="tx1">
                      <a:lumMod val="50000"/>
                      <a:lumOff val="50000"/>
                    </a:schemeClr>
                  </a:solidFill>
                  <a:latin typeface="+mn-ea"/>
                  <a:cs typeface="+mn-ea"/>
                </a:rPr>
                <a:t>输入标题文字</a:t>
              </a:r>
            </a:p>
          </p:txBody>
        </p:sp>
        <p:grpSp>
          <p:nvGrpSpPr>
            <p:cNvPr id="26" name="组合 25"/>
            <p:cNvGrpSpPr/>
            <p:nvPr/>
          </p:nvGrpSpPr>
          <p:grpSpPr>
            <a:xfrm>
              <a:off x="3205452" y="1157414"/>
              <a:ext cx="576064" cy="576064"/>
              <a:chOff x="3205452" y="1157414"/>
              <a:chExt cx="576064" cy="576064"/>
            </a:xfrm>
          </p:grpSpPr>
          <p:sp>
            <p:nvSpPr>
              <p:cNvPr id="27" name="椭圆 26"/>
              <p:cNvSpPr/>
              <p:nvPr/>
            </p:nvSpPr>
            <p:spPr>
              <a:xfrm>
                <a:off x="3205452" y="1157414"/>
                <a:ext cx="576064" cy="576064"/>
              </a:xfrm>
              <a:prstGeom prst="ellipse">
                <a:avLst/>
              </a:prstGeom>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28" name="椭圆 27"/>
              <p:cNvSpPr/>
              <p:nvPr/>
            </p:nvSpPr>
            <p:spPr>
              <a:xfrm>
                <a:off x="3255379" y="1207341"/>
                <a:ext cx="476209" cy="476209"/>
              </a:xfrm>
              <a:prstGeom prst="ellipse">
                <a:avLst/>
              </a:prstGeom>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dirty="0">
                  <a:solidFill>
                    <a:schemeClr val="tx1">
                      <a:lumMod val="50000"/>
                      <a:lumOff val="50000"/>
                    </a:schemeClr>
                  </a:solidFill>
                  <a:latin typeface="+mn-ea"/>
                  <a:cs typeface="+mn-ea"/>
                </a:endParaRPr>
              </a:p>
            </p:txBody>
          </p:sp>
          <p:sp>
            <p:nvSpPr>
              <p:cNvPr id="29" name="右箭头 28"/>
              <p:cNvSpPr/>
              <p:nvPr/>
            </p:nvSpPr>
            <p:spPr>
              <a:xfrm>
                <a:off x="3317118" y="1309814"/>
                <a:ext cx="360040" cy="262070"/>
              </a:xfrm>
              <a:prstGeom prst="rightArrow">
                <a:avLst>
                  <a:gd name="adj1" fmla="val 44302"/>
                  <a:gd name="adj2" fmla="val 81732"/>
                </a:avLst>
              </a:prstGeom>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grpSp>
      <p:cxnSp>
        <p:nvCxnSpPr>
          <p:cNvPr id="52" name="直接连接符 51"/>
          <p:cNvCxnSpPr/>
          <p:nvPr/>
        </p:nvCxnSpPr>
        <p:spPr>
          <a:xfrm flipH="1">
            <a:off x="11396582" y="5004251"/>
            <a:ext cx="3023" cy="1133786"/>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sp>
        <p:nvSpPr>
          <p:cNvPr id="53" name="Text Box 13"/>
          <p:cNvSpPr txBox="1">
            <a:spLocks noChangeArrowheads="1"/>
          </p:cNvSpPr>
          <p:nvPr/>
        </p:nvSpPr>
        <p:spPr bwMode="gray">
          <a:xfrm>
            <a:off x="3340212" y="5368389"/>
            <a:ext cx="7430833" cy="679801"/>
          </a:xfrm>
          <a:prstGeom prst="rect">
            <a:avLst/>
          </a:prstGeom>
          <a:extLst/>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文字内容文字内容文字内容文字内容文字内容文字内容文字内容文字内容</a:t>
            </a:r>
            <a:endParaRPr lang="en-US" altLang="zh-CN" dirty="0"/>
          </a:p>
          <a:p>
            <a:r>
              <a:rPr lang="zh-CN" altLang="en-US" dirty="0"/>
              <a:t>文字内容文字内容文字内容文字内容文字内容文字内容文字内容文字内容</a:t>
            </a:r>
            <a:endParaRPr lang="en-US" altLang="zh-CN" dirty="0"/>
          </a:p>
        </p:txBody>
      </p:sp>
      <p:cxnSp>
        <p:nvCxnSpPr>
          <p:cNvPr id="54" name="直接连接符 53"/>
          <p:cNvCxnSpPr/>
          <p:nvPr/>
        </p:nvCxnSpPr>
        <p:spPr>
          <a:xfrm>
            <a:off x="2821762" y="5004251"/>
            <a:ext cx="0" cy="1133786"/>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2821762" y="6138037"/>
            <a:ext cx="8577843" cy="0"/>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47" idx="3"/>
          </p:cNvCxnSpPr>
          <p:nvPr/>
        </p:nvCxnSpPr>
        <p:spPr>
          <a:xfrm flipV="1">
            <a:off x="5526277" y="5018243"/>
            <a:ext cx="5873328" cy="32404"/>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sp>
        <p:nvSpPr>
          <p:cNvPr id="45" name="半闭框 44"/>
          <p:cNvSpPr/>
          <p:nvPr/>
        </p:nvSpPr>
        <p:spPr>
          <a:xfrm flipH="1" flipV="1">
            <a:off x="10909578" y="5627765"/>
            <a:ext cx="517320" cy="537568"/>
          </a:xfrm>
          <a:prstGeom prst="halfFrame">
            <a:avLst>
              <a:gd name="adj1" fmla="val 36492"/>
              <a:gd name="adj2" fmla="val 36492"/>
            </a:avLst>
          </a:prstGeom>
          <a:solidFill>
            <a:srgbClr val="FB6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47" name="圆角矩形 46"/>
          <p:cNvSpPr/>
          <p:nvPr/>
        </p:nvSpPr>
        <p:spPr>
          <a:xfrm>
            <a:off x="2828360" y="4775080"/>
            <a:ext cx="2697917" cy="551134"/>
          </a:xfrm>
          <a:prstGeom prst="roundRect">
            <a:avLst>
              <a:gd name="adj" fmla="val 48538"/>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zh-CN" altLang="en-US" sz="2000" dirty="0">
                <a:solidFill>
                  <a:schemeClr val="tx1">
                    <a:lumMod val="50000"/>
                    <a:lumOff val="50000"/>
                  </a:schemeClr>
                </a:solidFill>
                <a:latin typeface="+mn-ea"/>
                <a:cs typeface="+mn-ea"/>
              </a:rPr>
              <a:t>输入标题文字</a:t>
            </a:r>
          </a:p>
        </p:txBody>
      </p:sp>
      <p:grpSp>
        <p:nvGrpSpPr>
          <p:cNvPr id="48" name="组合 47"/>
          <p:cNvGrpSpPr/>
          <p:nvPr/>
        </p:nvGrpSpPr>
        <p:grpSpPr>
          <a:xfrm>
            <a:off x="2801068" y="4751983"/>
            <a:ext cx="575989" cy="576064"/>
            <a:chOff x="259646" y="4725144"/>
            <a:chExt cx="576064" cy="576064"/>
          </a:xfrm>
        </p:grpSpPr>
        <p:sp>
          <p:nvSpPr>
            <p:cNvPr id="49" name="椭圆 48"/>
            <p:cNvSpPr/>
            <p:nvPr/>
          </p:nvSpPr>
          <p:spPr>
            <a:xfrm>
              <a:off x="259646" y="4725144"/>
              <a:ext cx="576064" cy="576064"/>
            </a:xfrm>
            <a:prstGeom prst="ellipse">
              <a:avLst/>
            </a:prstGeom>
            <a:effectLst/>
          </p:spPr>
          <p:style>
            <a:lnRef idx="0">
              <a:schemeClr val="accent4"/>
            </a:lnRef>
            <a:fillRef idx="3">
              <a:schemeClr val="accent4"/>
            </a:fillRef>
            <a:effectRef idx="3">
              <a:schemeClr val="accent4"/>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50" name="椭圆 49"/>
            <p:cNvSpPr/>
            <p:nvPr/>
          </p:nvSpPr>
          <p:spPr>
            <a:xfrm>
              <a:off x="309573" y="4775071"/>
              <a:ext cx="476209" cy="476209"/>
            </a:xfrm>
            <a:prstGeom prst="ellipse">
              <a:avLst/>
            </a:prstGeom>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51" name="右箭头 50"/>
            <p:cNvSpPr/>
            <p:nvPr/>
          </p:nvSpPr>
          <p:spPr>
            <a:xfrm>
              <a:off x="371312" y="4877544"/>
              <a:ext cx="360040" cy="262070"/>
            </a:xfrm>
            <a:prstGeom prst="rightArrow">
              <a:avLst>
                <a:gd name="adj1" fmla="val 44302"/>
                <a:gd name="adj2" fmla="val 81732"/>
              </a:avLst>
            </a:prstGeom>
            <a:effectLst/>
          </p:spPr>
          <p:style>
            <a:lnRef idx="0">
              <a:schemeClr val="accent4"/>
            </a:lnRef>
            <a:fillRef idx="3">
              <a:schemeClr val="accent4"/>
            </a:fillRef>
            <a:effectRef idx="3">
              <a:schemeClr val="accent4"/>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sp>
        <p:nvSpPr>
          <p:cNvPr id="106" name="标题 1"/>
          <p:cNvSpPr txBox="1">
            <a:spLocks/>
          </p:cNvSpPr>
          <p:nvPr/>
        </p:nvSpPr>
        <p:spPr>
          <a:xfrm>
            <a:off x="3468838" y="408751"/>
            <a:ext cx="2322825" cy="928212"/>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dirty="0"/>
          </a:p>
        </p:txBody>
      </p:sp>
      <p:sp>
        <p:nvSpPr>
          <p:cNvPr id="107" name="虚尾箭头 106"/>
          <p:cNvSpPr/>
          <p:nvPr/>
        </p:nvSpPr>
        <p:spPr>
          <a:xfrm>
            <a:off x="2891968" y="364197"/>
            <a:ext cx="576870" cy="432006"/>
          </a:xfrm>
          <a:prstGeom prst="stripedRight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4" name="直接连接符 73">
            <a:extLst>
              <a:ext uri="{FF2B5EF4-FFF2-40B4-BE49-F238E27FC236}">
                <a16:creationId xmlns:a16="http://schemas.microsoft.com/office/drawing/2014/main" xmlns="" id="{BA1AD27A-9DD3-4E12-A02A-E08200E14BAA}"/>
              </a:ext>
            </a:extLst>
          </p:cNvPr>
          <p:cNvCxnSpPr/>
          <p:nvPr/>
        </p:nvCxnSpPr>
        <p:spPr>
          <a:xfrm>
            <a:off x="8619576" y="1514530"/>
            <a:ext cx="0" cy="3051262"/>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xmlns="" id="{B8238D8B-6FF8-42B7-8A4C-1BC2A8CBE9E8}"/>
              </a:ext>
            </a:extLst>
          </p:cNvPr>
          <p:cNvCxnSpPr/>
          <p:nvPr/>
        </p:nvCxnSpPr>
        <p:spPr>
          <a:xfrm flipH="1">
            <a:off x="11339391" y="1514530"/>
            <a:ext cx="959" cy="3051262"/>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sp>
        <p:nvSpPr>
          <p:cNvPr id="76" name="Text Box 13">
            <a:extLst>
              <a:ext uri="{FF2B5EF4-FFF2-40B4-BE49-F238E27FC236}">
                <a16:creationId xmlns:a16="http://schemas.microsoft.com/office/drawing/2014/main" xmlns="" id="{7241393E-B4C0-405D-ADBD-40CB415D0C72}"/>
              </a:ext>
            </a:extLst>
          </p:cNvPr>
          <p:cNvSpPr txBox="1">
            <a:spLocks noChangeArrowheads="1"/>
          </p:cNvSpPr>
          <p:nvPr/>
        </p:nvSpPr>
        <p:spPr bwMode="gray">
          <a:xfrm>
            <a:off x="8815546" y="2200666"/>
            <a:ext cx="1666658" cy="1295355"/>
          </a:xfrm>
          <a:prstGeom prst="rect">
            <a:avLst/>
          </a:prstGeom>
          <a:extLst/>
        </p:spPr>
        <p:txBody>
          <a:bodyPr vert="horz" wrap="square" lIns="91440" tIns="45720" rIns="91440" bIns="45720" rtlCol="0">
            <a:spAutoFit/>
          </a:bodyPr>
          <a:lstStyle>
            <a:defPPr>
              <a:defRPr lang="zh-CN"/>
            </a:defPPr>
            <a:lvl1pPr indent="0">
              <a:lnSpc>
                <a:spcPct val="125000"/>
              </a:lnSpc>
              <a:spcBef>
                <a:spcPts val="0"/>
              </a:spcBef>
              <a:buFont typeface="Arial" panose="020B0604020202020204" pitchFamily="34" charset="0"/>
              <a:buNone/>
              <a:defRPr sz="1600">
                <a:latin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文字内容</a:t>
            </a:r>
            <a:endParaRPr lang="en-US" altLang="zh-CN" dirty="0"/>
          </a:p>
          <a:p>
            <a:r>
              <a:rPr lang="zh-CN" altLang="en-US" dirty="0"/>
              <a:t>文字内容</a:t>
            </a:r>
            <a:endParaRPr lang="en-US" altLang="zh-CN" dirty="0"/>
          </a:p>
          <a:p>
            <a:r>
              <a:rPr lang="zh-CN" altLang="en-US" dirty="0"/>
              <a:t>文字内容</a:t>
            </a:r>
            <a:endParaRPr lang="en-US" altLang="zh-CN" dirty="0"/>
          </a:p>
          <a:p>
            <a:r>
              <a:rPr lang="zh-CN" altLang="en-US" dirty="0"/>
              <a:t>文字内容</a:t>
            </a:r>
            <a:endParaRPr lang="en-US" altLang="zh-CN" dirty="0"/>
          </a:p>
        </p:txBody>
      </p:sp>
      <p:cxnSp>
        <p:nvCxnSpPr>
          <p:cNvPr id="77" name="直接连接符 76">
            <a:extLst>
              <a:ext uri="{FF2B5EF4-FFF2-40B4-BE49-F238E27FC236}">
                <a16:creationId xmlns:a16="http://schemas.microsoft.com/office/drawing/2014/main" xmlns="" id="{E0F8568F-CAF7-4F7B-8799-72A7389FDC8B}"/>
              </a:ext>
            </a:extLst>
          </p:cNvPr>
          <p:cNvCxnSpPr/>
          <p:nvPr/>
        </p:nvCxnSpPr>
        <p:spPr>
          <a:xfrm>
            <a:off x="8619576" y="4565792"/>
            <a:ext cx="2720774" cy="0"/>
          </a:xfrm>
          <a:prstGeom prst="line">
            <a:avLst/>
          </a:prstGeom>
          <a:ln w="22225">
            <a:solidFill>
              <a:schemeClr val="bg1">
                <a:lumMod val="50000"/>
              </a:schemeClr>
            </a:solidFill>
            <a:prstDash val="dash"/>
          </a:ln>
          <a:effectLst/>
        </p:spPr>
        <p:style>
          <a:lnRef idx="1">
            <a:schemeClr val="accent1"/>
          </a:lnRef>
          <a:fillRef idx="0">
            <a:schemeClr val="accent1"/>
          </a:fillRef>
          <a:effectRef idx="0">
            <a:schemeClr val="accent1"/>
          </a:effectRef>
          <a:fontRef idx="minor">
            <a:schemeClr val="tx1"/>
          </a:fontRef>
        </p:style>
      </p:cxnSp>
      <p:sp>
        <p:nvSpPr>
          <p:cNvPr id="78" name="半闭框 77">
            <a:extLst>
              <a:ext uri="{FF2B5EF4-FFF2-40B4-BE49-F238E27FC236}">
                <a16:creationId xmlns:a16="http://schemas.microsoft.com/office/drawing/2014/main" xmlns="" id="{B6A608D8-B17F-4C20-B319-B761B50662AE}"/>
              </a:ext>
            </a:extLst>
          </p:cNvPr>
          <p:cNvSpPr/>
          <p:nvPr/>
        </p:nvSpPr>
        <p:spPr>
          <a:xfrm flipH="1" flipV="1">
            <a:off x="10860280" y="4070399"/>
            <a:ext cx="517320" cy="537568"/>
          </a:xfrm>
          <a:prstGeom prst="halfFrame">
            <a:avLst>
              <a:gd name="adj1" fmla="val 36492"/>
              <a:gd name="adj2" fmla="val 36492"/>
            </a:avLst>
          </a:prstGeom>
          <a:solidFill>
            <a:schemeClr val="accent3"/>
          </a:solidFill>
          <a:ln>
            <a:solidFill>
              <a:srgbClr val="00A1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nvGrpSpPr>
          <p:cNvPr id="79" name="组合 78">
            <a:extLst>
              <a:ext uri="{FF2B5EF4-FFF2-40B4-BE49-F238E27FC236}">
                <a16:creationId xmlns:a16="http://schemas.microsoft.com/office/drawing/2014/main" xmlns="" id="{02C5E5F8-C5DD-4A6A-AAB2-2AF174A4DEDA}"/>
              </a:ext>
            </a:extLst>
          </p:cNvPr>
          <p:cNvGrpSpPr/>
          <p:nvPr/>
        </p:nvGrpSpPr>
        <p:grpSpPr>
          <a:xfrm>
            <a:off x="8621180" y="1184253"/>
            <a:ext cx="2697917" cy="576064"/>
            <a:chOff x="3205452" y="1157414"/>
            <a:chExt cx="2698268" cy="576064"/>
          </a:xfrm>
        </p:grpSpPr>
        <p:sp>
          <p:nvSpPr>
            <p:cNvPr id="80" name="圆角矩形 24">
              <a:extLst>
                <a:ext uri="{FF2B5EF4-FFF2-40B4-BE49-F238E27FC236}">
                  <a16:creationId xmlns:a16="http://schemas.microsoft.com/office/drawing/2014/main" xmlns="" id="{CD0024FA-F9BD-4839-A75C-7D4627F79086}"/>
                </a:ext>
              </a:extLst>
            </p:cNvPr>
            <p:cNvSpPr/>
            <p:nvPr/>
          </p:nvSpPr>
          <p:spPr>
            <a:xfrm>
              <a:off x="3205452" y="1168299"/>
              <a:ext cx="2698268" cy="564238"/>
            </a:xfrm>
            <a:prstGeom prst="roundRect">
              <a:avLst>
                <a:gd name="adj" fmla="val 48538"/>
              </a:avLst>
            </a:prstGeom>
            <a:ln>
              <a:solidFill>
                <a:schemeClr val="accent3"/>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zh-CN" altLang="en-US" sz="2000" dirty="0">
                  <a:solidFill>
                    <a:schemeClr val="tx1">
                      <a:lumMod val="50000"/>
                      <a:lumOff val="50000"/>
                    </a:schemeClr>
                  </a:solidFill>
                  <a:latin typeface="+mn-ea"/>
                  <a:cs typeface="+mn-ea"/>
                </a:rPr>
                <a:t>输入标题文字</a:t>
              </a:r>
            </a:p>
          </p:txBody>
        </p:sp>
        <p:grpSp>
          <p:nvGrpSpPr>
            <p:cNvPr id="81" name="组合 80">
              <a:extLst>
                <a:ext uri="{FF2B5EF4-FFF2-40B4-BE49-F238E27FC236}">
                  <a16:creationId xmlns:a16="http://schemas.microsoft.com/office/drawing/2014/main" xmlns="" id="{D8E8FCC1-BDF1-4F6A-A93F-C9658477ADBE}"/>
                </a:ext>
              </a:extLst>
            </p:cNvPr>
            <p:cNvGrpSpPr/>
            <p:nvPr/>
          </p:nvGrpSpPr>
          <p:grpSpPr>
            <a:xfrm>
              <a:off x="3205452" y="1157414"/>
              <a:ext cx="576064" cy="576064"/>
              <a:chOff x="3205452" y="1157414"/>
              <a:chExt cx="576064" cy="576064"/>
            </a:xfrm>
          </p:grpSpPr>
          <p:sp>
            <p:nvSpPr>
              <p:cNvPr id="82" name="椭圆 81">
                <a:extLst>
                  <a:ext uri="{FF2B5EF4-FFF2-40B4-BE49-F238E27FC236}">
                    <a16:creationId xmlns:a16="http://schemas.microsoft.com/office/drawing/2014/main" xmlns="" id="{29943520-2C4A-4B63-AE2C-272C18B630D0}"/>
                  </a:ext>
                </a:extLst>
              </p:cNvPr>
              <p:cNvSpPr/>
              <p:nvPr/>
            </p:nvSpPr>
            <p:spPr>
              <a:xfrm>
                <a:off x="3205452" y="1157414"/>
                <a:ext cx="576064" cy="576064"/>
              </a:xfrm>
              <a:prstGeom prst="ellipse">
                <a:avLst/>
              </a:prstGeom>
              <a:solidFill>
                <a:schemeClr val="accent3"/>
              </a:solidFill>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83" name="椭圆 82">
                <a:extLst>
                  <a:ext uri="{FF2B5EF4-FFF2-40B4-BE49-F238E27FC236}">
                    <a16:creationId xmlns:a16="http://schemas.microsoft.com/office/drawing/2014/main" xmlns="" id="{A846879E-CE0A-4DA9-8FF6-72FCF0DECB59}"/>
                  </a:ext>
                </a:extLst>
              </p:cNvPr>
              <p:cNvSpPr/>
              <p:nvPr/>
            </p:nvSpPr>
            <p:spPr>
              <a:xfrm>
                <a:off x="3255379" y="1207341"/>
                <a:ext cx="476209" cy="476209"/>
              </a:xfrm>
              <a:prstGeom prst="ellipse">
                <a:avLst/>
              </a:prstGeom>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dirty="0">
                  <a:solidFill>
                    <a:schemeClr val="tx1">
                      <a:lumMod val="50000"/>
                      <a:lumOff val="50000"/>
                    </a:schemeClr>
                  </a:solidFill>
                  <a:latin typeface="+mn-ea"/>
                  <a:cs typeface="+mn-ea"/>
                </a:endParaRPr>
              </a:p>
            </p:txBody>
          </p:sp>
          <p:sp>
            <p:nvSpPr>
              <p:cNvPr id="84" name="右箭头 28">
                <a:extLst>
                  <a:ext uri="{FF2B5EF4-FFF2-40B4-BE49-F238E27FC236}">
                    <a16:creationId xmlns:a16="http://schemas.microsoft.com/office/drawing/2014/main" xmlns="" id="{7A590AA9-9223-496C-86D3-BFB0550462A6}"/>
                  </a:ext>
                </a:extLst>
              </p:cNvPr>
              <p:cNvSpPr/>
              <p:nvPr/>
            </p:nvSpPr>
            <p:spPr>
              <a:xfrm>
                <a:off x="3317118" y="1309814"/>
                <a:ext cx="360040" cy="262070"/>
              </a:xfrm>
              <a:prstGeom prst="rightArrow">
                <a:avLst>
                  <a:gd name="adj1" fmla="val 44302"/>
                  <a:gd name="adj2" fmla="val 81732"/>
                </a:avLst>
              </a:prstGeom>
              <a:solidFill>
                <a:schemeClr val="accent3"/>
              </a:solidFill>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grpSp>
    </p:spTree>
    <p:extLst>
      <p:ext uri="{BB962C8B-B14F-4D97-AF65-F5344CB8AC3E}">
        <p14:creationId xmlns:p14="http://schemas.microsoft.com/office/powerpoint/2010/main" xmlns="" val="154843978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Name&quot;:&quot;正常&quot;,&quot;HeaderHeight&quot;:15.0,&quot;TopMargin&quot;:0.0,&quot;FooterHeight&quot;:9.0,&quot;BottomMargin&quot;:0.0,&quot;SideMargin&quot;:5.5,&quot;IntervalMargin&quot;:1.5,&quot;Id&quot;:&quot;GuidesStyle_Normal&quot;,&quot;SettingType&quot;:&quot;System&quot;}"/>
</p:tagLst>
</file>

<file path=ppt/tags/tag10.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Other"/>
  <p:tag name="MH_ORDER" val="7"/>
</p:tagLst>
</file>

<file path=ppt/tags/tag11.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SubTitle"/>
  <p:tag name="MH_ORDER" val="5"/>
</p:tagLst>
</file>

<file path=ppt/tags/tag12.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Other"/>
  <p:tag name="MH_ORDER" val="4"/>
</p:tagLst>
</file>

<file path=ppt/tags/tag13.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Other"/>
  <p:tag name="MH_ORDER" val="5"/>
</p:tagLst>
</file>

<file path=ppt/tags/tag14.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SubTitle"/>
  <p:tag name="MH_ORDER" val="4"/>
</p:tagLst>
</file>

<file path=ppt/tags/tag15.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SubTitle"/>
  <p:tag name="MH_ORDER" val="3"/>
</p:tagLst>
</file>

<file path=ppt/tags/tag16.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Other"/>
  <p:tag name="MH_ORDER" val="14"/>
</p:tagLst>
</file>

<file path=ppt/tags/tag17.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Other"/>
  <p:tag name="MH_ORDER" val="15"/>
</p:tagLst>
</file>

<file path=ppt/tags/tag18.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SubTitle"/>
  <p:tag name="MH_ORDER" val="2"/>
</p:tagLst>
</file>

<file path=ppt/tags/tag19.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Other"/>
  <p:tag name="MH_ORDER" val="11"/>
</p:tagLst>
</file>

<file path=ppt/tags/tag2.xml><?xml version="1.0" encoding="utf-8"?>
<p:tagLst xmlns:a="http://schemas.openxmlformats.org/drawingml/2006/main" xmlns:r="http://schemas.openxmlformats.org/officeDocument/2006/relationships" xmlns:p="http://schemas.openxmlformats.org/presentationml/2006/main">
  <p:tag name="ISLIDE.DIAGRAM" val="2559"/>
</p:tagLst>
</file>

<file path=ppt/tags/tag20.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Other"/>
  <p:tag name="MH_ORDER" val="12"/>
</p:tagLst>
</file>

<file path=ppt/tags/tag21.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SubTitle"/>
  <p:tag name="MH_ORDER" val="1"/>
</p:tagLst>
</file>

<file path=ppt/tags/tag22.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Other"/>
  <p:tag name="MH_ORDER" val="2"/>
</p:tagLst>
</file>

<file path=ppt/tags/tag23.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Other"/>
  <p:tag name="MH_ORDER" val="3"/>
</p:tagLst>
</file>

<file path=ppt/tags/tag3.xml><?xml version="1.0" encoding="utf-8"?>
<p:tagLst xmlns:a="http://schemas.openxmlformats.org/drawingml/2006/main" xmlns:r="http://schemas.openxmlformats.org/officeDocument/2006/relationships" xmlns:p="http://schemas.openxmlformats.org/presentationml/2006/main">
  <p:tag name="MH" val="20150820163246"/>
  <p:tag name="MH_LIBRARY" val="GRAPHIC"/>
  <p:tag name="MH_TYPE" val="Other"/>
  <p:tag name="MH_ORDER" val="10"/>
</p:tagLst>
</file>

<file path=ppt/tags/tag4.xml><?xml version="1.0" encoding="utf-8"?>
<p:tagLst xmlns:a="http://schemas.openxmlformats.org/drawingml/2006/main" xmlns:r="http://schemas.openxmlformats.org/officeDocument/2006/relationships" xmlns:p="http://schemas.openxmlformats.org/presentationml/2006/main">
  <p:tag name="MH" val="20150820163246"/>
  <p:tag name="MH_LIBRARY" val="GRAPHIC"/>
  <p:tag name="MH_TYPE" val="Other"/>
  <p:tag name="MH_ORDER" val="4"/>
</p:tagLst>
</file>

<file path=ppt/tags/tag5.xml><?xml version="1.0" encoding="utf-8"?>
<p:tagLst xmlns:a="http://schemas.openxmlformats.org/drawingml/2006/main" xmlns:r="http://schemas.openxmlformats.org/officeDocument/2006/relationships" xmlns:p="http://schemas.openxmlformats.org/presentationml/2006/main">
  <p:tag name="MH" val="20150820163246"/>
  <p:tag name="MH_LIBRARY" val="GRAPHIC"/>
  <p:tag name="MH_TYPE" val="Other"/>
  <p:tag name="MH_ORDER" val="7"/>
</p:tagLst>
</file>

<file path=ppt/tags/tag6.xml><?xml version="1.0" encoding="utf-8"?>
<p:tagLst xmlns:a="http://schemas.openxmlformats.org/drawingml/2006/main" xmlns:r="http://schemas.openxmlformats.org/officeDocument/2006/relationships" xmlns:p="http://schemas.openxmlformats.org/presentationml/2006/main">
  <p:tag name="MH" val="20150820163246"/>
  <p:tag name="MH_LIBRARY" val="GRAPHIC"/>
  <p:tag name="MH_TYPE" val="Other"/>
  <p:tag name="MH_ORDER" val="10"/>
</p:tagLst>
</file>

<file path=ppt/tags/tag7.xml><?xml version="1.0" encoding="utf-8"?>
<p:tagLst xmlns:a="http://schemas.openxmlformats.org/drawingml/2006/main" xmlns:r="http://schemas.openxmlformats.org/officeDocument/2006/relationships" xmlns:p="http://schemas.openxmlformats.org/presentationml/2006/main">
  <p:tag name="MH" val="20150820163246"/>
  <p:tag name="MH_LIBRARY" val="GRAPHIC"/>
  <p:tag name="MH_TYPE" val="Other"/>
  <p:tag name="MH_ORDER" val="7"/>
</p:tagLst>
</file>

<file path=ppt/tags/tag8.xml><?xml version="1.0" encoding="utf-8"?>
<p:tagLst xmlns:a="http://schemas.openxmlformats.org/drawingml/2006/main" xmlns:r="http://schemas.openxmlformats.org/officeDocument/2006/relationships" xmlns:p="http://schemas.openxmlformats.org/presentationml/2006/main">
  <p:tag name="MH" val="20150820163246"/>
  <p:tag name="MH_LIBRARY" val="GRAPHIC"/>
  <p:tag name="MH_TYPE" val="Other"/>
  <p:tag name="MH_ORDER" val="4"/>
</p:tagLst>
</file>

<file path=ppt/tags/tag9.xml><?xml version="1.0" encoding="utf-8"?>
<p:tagLst xmlns:a="http://schemas.openxmlformats.org/drawingml/2006/main" xmlns:r="http://schemas.openxmlformats.org/officeDocument/2006/relationships" xmlns:p="http://schemas.openxmlformats.org/presentationml/2006/main">
  <p:tag name="MH" val="20151008134811"/>
  <p:tag name="MH_LIBRARY" val="GRAPHIC"/>
  <p:tag name="MH_TYPE" val="Other"/>
  <p:tag name="MH_ORDER" val="6"/>
</p:tagLst>
</file>

<file path=ppt/theme/theme1.xml><?xml version="1.0" encoding="utf-8"?>
<a:theme xmlns:a="http://schemas.openxmlformats.org/drawingml/2006/main" name="Office 主题​​">
  <a:themeElements>
    <a:clrScheme name="Office">
      <a:dk1>
        <a:srgbClr val="000000"/>
      </a:dk1>
      <a:lt1>
        <a:srgbClr val="FFFFFF"/>
      </a:lt1>
      <a:dk2>
        <a:srgbClr val="768395"/>
      </a:dk2>
      <a:lt2>
        <a:srgbClr val="F0F0F0"/>
      </a:lt2>
      <a:accent1>
        <a:srgbClr val="0068B4"/>
      </a:accent1>
      <a:accent2>
        <a:srgbClr val="009DDC"/>
      </a:accent2>
      <a:accent3>
        <a:srgbClr val="21CDF1"/>
      </a:accent3>
      <a:accent4>
        <a:srgbClr val="FF660A"/>
      </a:accent4>
      <a:accent5>
        <a:srgbClr val="76CEF5"/>
      </a:accent5>
      <a:accent6>
        <a:srgbClr val="ACACAC"/>
      </a:accent6>
      <a:hlink>
        <a:srgbClr val="4472C4"/>
      </a:hlink>
      <a:folHlink>
        <a:srgbClr val="BFBFBF"/>
      </a:folHlink>
    </a:clrScheme>
    <a:fontScheme name="PPT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5_Office 主题​​">
  <a:themeElements>
    <a:clrScheme name="Office">
      <a:dk1>
        <a:srgbClr val="000000"/>
      </a:dk1>
      <a:lt1>
        <a:srgbClr val="FFFFFF"/>
      </a:lt1>
      <a:dk2>
        <a:srgbClr val="768395"/>
      </a:dk2>
      <a:lt2>
        <a:srgbClr val="F0F0F0"/>
      </a:lt2>
      <a:accent1>
        <a:srgbClr val="0068B4"/>
      </a:accent1>
      <a:accent2>
        <a:srgbClr val="009DDC"/>
      </a:accent2>
      <a:accent3>
        <a:srgbClr val="21CDF1"/>
      </a:accent3>
      <a:accent4>
        <a:srgbClr val="FF660A"/>
      </a:accent4>
      <a:accent5>
        <a:srgbClr val="76CEF5"/>
      </a:accent5>
      <a:accent6>
        <a:srgbClr val="ACACAC"/>
      </a:accent6>
      <a:hlink>
        <a:srgbClr val="4472C4"/>
      </a:hlink>
      <a:folHlink>
        <a:srgbClr val="BFBFBF"/>
      </a:folHlink>
    </a:clrScheme>
    <a:fontScheme name="PPT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1_Office 主题​​">
  <a:themeElements>
    <a:clrScheme name="Office">
      <a:dk1>
        <a:srgbClr val="000000"/>
      </a:dk1>
      <a:lt1>
        <a:srgbClr val="FFFFFF"/>
      </a:lt1>
      <a:dk2>
        <a:srgbClr val="768395"/>
      </a:dk2>
      <a:lt2>
        <a:srgbClr val="F0F0F0"/>
      </a:lt2>
      <a:accent1>
        <a:srgbClr val="0068B4"/>
      </a:accent1>
      <a:accent2>
        <a:srgbClr val="009DDC"/>
      </a:accent2>
      <a:accent3>
        <a:srgbClr val="21CDF1"/>
      </a:accent3>
      <a:accent4>
        <a:srgbClr val="FF660A"/>
      </a:accent4>
      <a:accent5>
        <a:srgbClr val="76CEF5"/>
      </a:accent5>
      <a:accent6>
        <a:srgbClr val="ACACAC"/>
      </a:accent6>
      <a:hlink>
        <a:srgbClr val="4472C4"/>
      </a:hlink>
      <a:folHlink>
        <a:srgbClr val="BFBFBF"/>
      </a:folHlink>
    </a:clrScheme>
    <a:fontScheme name="PPT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2_Office 主题​​">
  <a:themeElements>
    <a:clrScheme name="Office">
      <a:dk1>
        <a:srgbClr val="000000"/>
      </a:dk1>
      <a:lt1>
        <a:srgbClr val="FFFFFF"/>
      </a:lt1>
      <a:dk2>
        <a:srgbClr val="768395"/>
      </a:dk2>
      <a:lt2>
        <a:srgbClr val="F0F0F0"/>
      </a:lt2>
      <a:accent1>
        <a:srgbClr val="0068B4"/>
      </a:accent1>
      <a:accent2>
        <a:srgbClr val="009DDC"/>
      </a:accent2>
      <a:accent3>
        <a:srgbClr val="21CDF1"/>
      </a:accent3>
      <a:accent4>
        <a:srgbClr val="FF660A"/>
      </a:accent4>
      <a:accent5>
        <a:srgbClr val="76CEF5"/>
      </a:accent5>
      <a:accent6>
        <a:srgbClr val="ACACAC"/>
      </a:accent6>
      <a:hlink>
        <a:srgbClr val="4472C4"/>
      </a:hlink>
      <a:folHlink>
        <a:srgbClr val="BFBFBF"/>
      </a:folHlink>
    </a:clrScheme>
    <a:fontScheme name="PPT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5.xml><?xml version="1.0" encoding="utf-8"?>
<a:theme xmlns:a="http://schemas.openxmlformats.org/drawingml/2006/main" name="3_Office 主题​​">
  <a:themeElements>
    <a:clrScheme name="Office">
      <a:dk1>
        <a:srgbClr val="000000"/>
      </a:dk1>
      <a:lt1>
        <a:srgbClr val="FFFFFF"/>
      </a:lt1>
      <a:dk2>
        <a:srgbClr val="768395"/>
      </a:dk2>
      <a:lt2>
        <a:srgbClr val="F0F0F0"/>
      </a:lt2>
      <a:accent1>
        <a:srgbClr val="0068B4"/>
      </a:accent1>
      <a:accent2>
        <a:srgbClr val="009DDC"/>
      </a:accent2>
      <a:accent3>
        <a:srgbClr val="21CDF1"/>
      </a:accent3>
      <a:accent4>
        <a:srgbClr val="FF660A"/>
      </a:accent4>
      <a:accent5>
        <a:srgbClr val="76CEF5"/>
      </a:accent5>
      <a:accent6>
        <a:srgbClr val="ACACAC"/>
      </a:accent6>
      <a:hlink>
        <a:srgbClr val="4472C4"/>
      </a:hlink>
      <a:folHlink>
        <a:srgbClr val="BFBFBF"/>
      </a:folHlink>
    </a:clrScheme>
    <a:fontScheme name="PPT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68395"/>
    </a:dk2>
    <a:lt2>
      <a:srgbClr val="F0F0F0"/>
    </a:lt2>
    <a:accent1>
      <a:srgbClr val="0068B4"/>
    </a:accent1>
    <a:accent2>
      <a:srgbClr val="009DDC"/>
    </a:accent2>
    <a:accent3>
      <a:srgbClr val="21CDF1"/>
    </a:accent3>
    <a:accent4>
      <a:srgbClr val="FF660A"/>
    </a:accent4>
    <a:accent5>
      <a:srgbClr val="76CEF5"/>
    </a:accent5>
    <a:accent6>
      <a:srgbClr val="ACACAC"/>
    </a:accent6>
    <a:hlink>
      <a:srgbClr val="4472C4"/>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68395"/>
    </a:dk2>
    <a:lt2>
      <a:srgbClr val="F0F0F0"/>
    </a:lt2>
    <a:accent1>
      <a:srgbClr val="0068B4"/>
    </a:accent1>
    <a:accent2>
      <a:srgbClr val="009DDC"/>
    </a:accent2>
    <a:accent3>
      <a:srgbClr val="21CDF1"/>
    </a:accent3>
    <a:accent4>
      <a:srgbClr val="FF660A"/>
    </a:accent4>
    <a:accent5>
      <a:srgbClr val="76CEF5"/>
    </a:accent5>
    <a:accent6>
      <a:srgbClr val="ACACAC"/>
    </a:accent6>
    <a:hlink>
      <a:srgbClr val="4472C4"/>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68395"/>
    </a:dk2>
    <a:lt2>
      <a:srgbClr val="F0F0F0"/>
    </a:lt2>
    <a:accent1>
      <a:srgbClr val="0068B4"/>
    </a:accent1>
    <a:accent2>
      <a:srgbClr val="009DDC"/>
    </a:accent2>
    <a:accent3>
      <a:srgbClr val="21CDF1"/>
    </a:accent3>
    <a:accent4>
      <a:srgbClr val="FF660A"/>
    </a:accent4>
    <a:accent5>
      <a:srgbClr val="76CEF5"/>
    </a:accent5>
    <a:accent6>
      <a:srgbClr val="ACACAC"/>
    </a:accent6>
    <a:hlink>
      <a:srgbClr val="4472C4"/>
    </a:hlink>
    <a:folHlink>
      <a:srgbClr val="BFBFBF"/>
    </a:folHlink>
  </a:clrScheme>
</a:themeOverride>
</file>

<file path=ppt/theme/themeOverride4.xml><?xml version="1.0" encoding="utf-8"?>
<a:themeOverride xmlns:a="http://schemas.openxmlformats.org/drawingml/2006/main">
  <a:clrScheme name="Office">
    <a:dk1>
      <a:srgbClr val="000000"/>
    </a:dk1>
    <a:lt1>
      <a:srgbClr val="FFFFFF"/>
    </a:lt1>
    <a:dk2>
      <a:srgbClr val="768395"/>
    </a:dk2>
    <a:lt2>
      <a:srgbClr val="F0F0F0"/>
    </a:lt2>
    <a:accent1>
      <a:srgbClr val="0068B4"/>
    </a:accent1>
    <a:accent2>
      <a:srgbClr val="009DDC"/>
    </a:accent2>
    <a:accent3>
      <a:srgbClr val="21CDF1"/>
    </a:accent3>
    <a:accent4>
      <a:srgbClr val="FF660A"/>
    </a:accent4>
    <a:accent5>
      <a:srgbClr val="76CEF5"/>
    </a:accent5>
    <a:accent6>
      <a:srgbClr val="ACACAC"/>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1051</TotalTime>
  <Words>2819</Words>
  <Application>Microsoft Office PowerPoint</Application>
  <PresentationFormat>自定义</PresentationFormat>
  <Paragraphs>306</Paragraphs>
  <Slides>25</Slides>
  <Notes>25</Notes>
  <HiddenSlides>0</HiddenSlides>
  <MMClips>0</MMClips>
  <ScaleCrop>false</ScaleCrop>
  <HeadingPairs>
    <vt:vector size="4" baseType="variant">
      <vt:variant>
        <vt:lpstr>主题</vt:lpstr>
      </vt:variant>
      <vt:variant>
        <vt:i4>5</vt:i4>
      </vt:variant>
      <vt:variant>
        <vt:lpstr>幻灯片标题</vt:lpstr>
      </vt:variant>
      <vt:variant>
        <vt:i4>25</vt:i4>
      </vt:variant>
    </vt:vector>
  </HeadingPairs>
  <TitlesOfParts>
    <vt:vector size="30" baseType="lpstr">
      <vt:lpstr>Office 主题​​</vt:lpstr>
      <vt:lpstr>5_Office 主题​​</vt:lpstr>
      <vt:lpstr>1_Office 主题​​</vt:lpstr>
      <vt:lpstr>2_Office 主题​​</vt:lpstr>
      <vt:lpstr>3_Office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wise cheng</dc:creator>
  <cp:lastModifiedBy>Administrator</cp:lastModifiedBy>
  <cp:revision>153</cp:revision>
  <dcterms:created xsi:type="dcterms:W3CDTF">2019-05-26T14:33:17Z</dcterms:created>
  <dcterms:modified xsi:type="dcterms:W3CDTF">2019-10-19T18:27:54Z</dcterms:modified>
</cp:coreProperties>
</file>

<file path=docProps/thumbnail.jpeg>
</file>